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changesInfos/changesInfo1.xml" ContentType="application/vnd.ms-powerpoint.changes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sldIdLst>
    <p:sldId id="256" r:id="rId2"/>
    <p:sldId id="257" r:id="rId3"/>
    <p:sldId id="258" r:id="rId4"/>
    <p:sldId id="262" r:id="rId5"/>
    <p:sldId id="259" r:id="rId6"/>
    <p:sldId id="261" r:id="rId7"/>
    <p:sldId id="260" r:id="rId8"/>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7985" autoAdjust="0"/>
    <p:restoredTop sz="94660"/>
  </p:normalViewPr>
  <p:slideViewPr>
    <p:cSldViewPr snapToGrid="0">
      <p:cViewPr>
        <p:scale>
          <a:sx n="85" d="100"/>
          <a:sy n="85" d="100"/>
        </p:scale>
        <p:origin x="48" y="225"/>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microsoft.com/office/2016/11/relationships/changesInfo" Target="changesInfos/changesInfo1.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tableStyles" Target="tableStyle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theme" Target="theme/theme1.xml"/><Relationship Id="rId5" Type="http://schemas.openxmlformats.org/officeDocument/2006/relationships/slide" Target="slides/slide4.xml"/><Relationship Id="rId10" Type="http://schemas.openxmlformats.org/officeDocument/2006/relationships/viewProps" Target="viewProps.xml"/><Relationship Id="rId4" Type="http://schemas.openxmlformats.org/officeDocument/2006/relationships/slide" Target="slides/slide3.xml"/><Relationship Id="rId9" Type="http://schemas.openxmlformats.org/officeDocument/2006/relationships/presProps" Target="presProp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Lina Malagon" userId="8cf31f95-43a0-40b3-9f33-3a27da234d1c" providerId="ADAL" clId="{6822CA01-5928-4D59-92D1-37157786096A}"/>
    <pc:docChg chg="undo custSel addSld modSld">
      <pc:chgData name="Lina Malagon" userId="8cf31f95-43a0-40b3-9f33-3a27da234d1c" providerId="ADAL" clId="{6822CA01-5928-4D59-92D1-37157786096A}" dt="2023-03-30T02:52:53.213" v="253" actId="26606"/>
      <pc:docMkLst>
        <pc:docMk/>
      </pc:docMkLst>
      <pc:sldChg chg="modSp mod">
        <pc:chgData name="Lina Malagon" userId="8cf31f95-43a0-40b3-9f33-3a27da234d1c" providerId="ADAL" clId="{6822CA01-5928-4D59-92D1-37157786096A}" dt="2023-03-30T02:33:15.490" v="1" actId="20577"/>
        <pc:sldMkLst>
          <pc:docMk/>
          <pc:sldMk cId="4009420241" sldId="256"/>
        </pc:sldMkLst>
        <pc:spChg chg="mod">
          <ac:chgData name="Lina Malagon" userId="8cf31f95-43a0-40b3-9f33-3a27da234d1c" providerId="ADAL" clId="{6822CA01-5928-4D59-92D1-37157786096A}" dt="2023-03-30T02:33:15.490" v="1" actId="20577"/>
          <ac:spMkLst>
            <pc:docMk/>
            <pc:sldMk cId="4009420241" sldId="256"/>
            <ac:spMk id="3" creationId="{56791E88-A829-3CB3-CE56-34194E301A12}"/>
          </ac:spMkLst>
        </pc:spChg>
      </pc:sldChg>
      <pc:sldChg chg="addSp delSp modSp new mod setBg">
        <pc:chgData name="Lina Malagon" userId="8cf31f95-43a0-40b3-9f33-3a27da234d1c" providerId="ADAL" clId="{6822CA01-5928-4D59-92D1-37157786096A}" dt="2023-03-30T02:50:36.793" v="211" actId="26606"/>
        <pc:sldMkLst>
          <pc:docMk/>
          <pc:sldMk cId="832260802" sldId="260"/>
        </pc:sldMkLst>
        <pc:spChg chg="mod">
          <ac:chgData name="Lina Malagon" userId="8cf31f95-43a0-40b3-9f33-3a27da234d1c" providerId="ADAL" clId="{6822CA01-5928-4D59-92D1-37157786096A}" dt="2023-03-30T02:50:36.793" v="211" actId="26606"/>
          <ac:spMkLst>
            <pc:docMk/>
            <pc:sldMk cId="832260802" sldId="260"/>
            <ac:spMk id="2" creationId="{6A59A58C-A5D4-2DF4-A5CE-BC88070CDF75}"/>
          </ac:spMkLst>
        </pc:spChg>
        <pc:spChg chg="del mod">
          <ac:chgData name="Lina Malagon" userId="8cf31f95-43a0-40b3-9f33-3a27da234d1c" providerId="ADAL" clId="{6822CA01-5928-4D59-92D1-37157786096A}" dt="2023-03-30T02:50:36.793" v="211" actId="26606"/>
          <ac:spMkLst>
            <pc:docMk/>
            <pc:sldMk cId="832260802" sldId="260"/>
            <ac:spMk id="3" creationId="{E1793F47-3AC5-0321-C498-B705DE0C8417}"/>
          </ac:spMkLst>
        </pc:spChg>
        <pc:spChg chg="add">
          <ac:chgData name="Lina Malagon" userId="8cf31f95-43a0-40b3-9f33-3a27da234d1c" providerId="ADAL" clId="{6822CA01-5928-4D59-92D1-37157786096A}" dt="2023-03-30T02:50:36.793" v="211" actId="26606"/>
          <ac:spMkLst>
            <pc:docMk/>
            <pc:sldMk cId="832260802" sldId="260"/>
            <ac:spMk id="10" creationId="{B50AB553-2A96-4A92-96F2-93548E096954}"/>
          </ac:spMkLst>
        </pc:spChg>
        <pc:graphicFrameChg chg="add">
          <ac:chgData name="Lina Malagon" userId="8cf31f95-43a0-40b3-9f33-3a27da234d1c" providerId="ADAL" clId="{6822CA01-5928-4D59-92D1-37157786096A}" dt="2023-03-30T02:50:36.793" v="211" actId="26606"/>
          <ac:graphicFrameMkLst>
            <pc:docMk/>
            <pc:sldMk cId="832260802" sldId="260"/>
            <ac:graphicFrameMk id="5" creationId="{69AA1EB9-3D36-5DB0-1C29-E26837E4B122}"/>
          </ac:graphicFrameMkLst>
        </pc:graphicFrameChg>
        <pc:picChg chg="add">
          <ac:chgData name="Lina Malagon" userId="8cf31f95-43a0-40b3-9f33-3a27da234d1c" providerId="ADAL" clId="{6822CA01-5928-4D59-92D1-37157786096A}" dt="2023-03-30T02:50:36.793" v="211" actId="26606"/>
          <ac:picMkLst>
            <pc:docMk/>
            <pc:sldMk cId="832260802" sldId="260"/>
            <ac:picMk id="6" creationId="{1B47C5F4-7672-97D4-5AA3-FE229624A6A7}"/>
          </ac:picMkLst>
        </pc:picChg>
      </pc:sldChg>
      <pc:sldChg chg="addSp delSp modSp new mod setBg">
        <pc:chgData name="Lina Malagon" userId="8cf31f95-43a0-40b3-9f33-3a27da234d1c" providerId="ADAL" clId="{6822CA01-5928-4D59-92D1-37157786096A}" dt="2023-03-30T02:52:53.213" v="253" actId="26606"/>
        <pc:sldMkLst>
          <pc:docMk/>
          <pc:sldMk cId="3967781818" sldId="261"/>
        </pc:sldMkLst>
        <pc:spChg chg="mod">
          <ac:chgData name="Lina Malagon" userId="8cf31f95-43a0-40b3-9f33-3a27da234d1c" providerId="ADAL" clId="{6822CA01-5928-4D59-92D1-37157786096A}" dt="2023-03-30T02:52:53.213" v="253" actId="26606"/>
          <ac:spMkLst>
            <pc:docMk/>
            <pc:sldMk cId="3967781818" sldId="261"/>
            <ac:spMk id="2" creationId="{64C941F8-BEEF-BEB7-AFFF-CB87B0DC5768}"/>
          </ac:spMkLst>
        </pc:spChg>
        <pc:spChg chg="add del mod">
          <ac:chgData name="Lina Malagon" userId="8cf31f95-43a0-40b3-9f33-3a27da234d1c" providerId="ADAL" clId="{6822CA01-5928-4D59-92D1-37157786096A}" dt="2023-03-30T02:52:37.876" v="252" actId="26606"/>
          <ac:spMkLst>
            <pc:docMk/>
            <pc:sldMk cId="3967781818" sldId="261"/>
            <ac:spMk id="3" creationId="{6F4837BD-DED9-2274-ECFF-AC1528809BF6}"/>
          </ac:spMkLst>
        </pc:spChg>
        <pc:spChg chg="add del">
          <ac:chgData name="Lina Malagon" userId="8cf31f95-43a0-40b3-9f33-3a27da234d1c" providerId="ADAL" clId="{6822CA01-5928-4D59-92D1-37157786096A}" dt="2023-03-30T02:52:53.213" v="253" actId="26606"/>
          <ac:spMkLst>
            <pc:docMk/>
            <pc:sldMk cId="3967781818" sldId="261"/>
            <ac:spMk id="9" creationId="{53B021B3-DE93-4AB7-8A18-CF5F1CED88B8}"/>
          </ac:spMkLst>
        </pc:spChg>
        <pc:spChg chg="add del">
          <ac:chgData name="Lina Malagon" userId="8cf31f95-43a0-40b3-9f33-3a27da234d1c" providerId="ADAL" clId="{6822CA01-5928-4D59-92D1-37157786096A}" dt="2023-03-30T02:52:53.213" v="253" actId="26606"/>
          <ac:spMkLst>
            <pc:docMk/>
            <pc:sldMk cId="3967781818" sldId="261"/>
            <ac:spMk id="11" creationId="{52D502E5-F6B4-4D58-B4AE-FC466FF15EE8}"/>
          </ac:spMkLst>
        </pc:spChg>
        <pc:spChg chg="add del">
          <ac:chgData name="Lina Malagon" userId="8cf31f95-43a0-40b3-9f33-3a27da234d1c" providerId="ADAL" clId="{6822CA01-5928-4D59-92D1-37157786096A}" dt="2023-03-30T02:52:53.213" v="253" actId="26606"/>
          <ac:spMkLst>
            <pc:docMk/>
            <pc:sldMk cId="3967781818" sldId="261"/>
            <ac:spMk id="13" creationId="{9DECDBF4-02B6-4BB4-B65B-B8107AD6A9E8}"/>
          </ac:spMkLst>
        </pc:spChg>
        <pc:spChg chg="add">
          <ac:chgData name="Lina Malagon" userId="8cf31f95-43a0-40b3-9f33-3a27da234d1c" providerId="ADAL" clId="{6822CA01-5928-4D59-92D1-37157786096A}" dt="2023-03-30T02:52:53.213" v="253" actId="26606"/>
          <ac:spMkLst>
            <pc:docMk/>
            <pc:sldMk cId="3967781818" sldId="261"/>
            <ac:spMk id="18" creationId="{AFF8D2E5-2C4E-47B1-930B-6C82B7C31331}"/>
          </ac:spMkLst>
        </pc:spChg>
        <pc:spChg chg="add">
          <ac:chgData name="Lina Malagon" userId="8cf31f95-43a0-40b3-9f33-3a27da234d1c" providerId="ADAL" clId="{6822CA01-5928-4D59-92D1-37157786096A}" dt="2023-03-30T02:52:53.213" v="253" actId="26606"/>
          <ac:spMkLst>
            <pc:docMk/>
            <pc:sldMk cId="3967781818" sldId="261"/>
            <ac:spMk id="20" creationId="{801E4ADA-0EA9-4930-846E-3C11E8BED6DD}"/>
          </ac:spMkLst>
        </pc:spChg>
        <pc:spChg chg="add">
          <ac:chgData name="Lina Malagon" userId="8cf31f95-43a0-40b3-9f33-3a27da234d1c" providerId="ADAL" clId="{6822CA01-5928-4D59-92D1-37157786096A}" dt="2023-03-30T02:52:53.213" v="253" actId="26606"/>
          <ac:spMkLst>
            <pc:docMk/>
            <pc:sldMk cId="3967781818" sldId="261"/>
            <ac:spMk id="22" creationId="{FB92FFCE-0C90-454E-AA25-D4EE9A6C39C5}"/>
          </ac:spMkLst>
        </pc:spChg>
        <pc:graphicFrameChg chg="add del">
          <ac:chgData name="Lina Malagon" userId="8cf31f95-43a0-40b3-9f33-3a27da234d1c" providerId="ADAL" clId="{6822CA01-5928-4D59-92D1-37157786096A}" dt="2023-03-30T02:52:37.808" v="251" actId="26606"/>
          <ac:graphicFrameMkLst>
            <pc:docMk/>
            <pc:sldMk cId="3967781818" sldId="261"/>
            <ac:graphicFrameMk id="5" creationId="{7A5D7C05-7A29-8804-E147-09465A1BDF97}"/>
          </ac:graphicFrameMkLst>
        </pc:graphicFrameChg>
        <pc:graphicFrameChg chg="add mod modGraphic">
          <ac:chgData name="Lina Malagon" userId="8cf31f95-43a0-40b3-9f33-3a27da234d1c" providerId="ADAL" clId="{6822CA01-5928-4D59-92D1-37157786096A}" dt="2023-03-30T02:52:53.213" v="253" actId="26606"/>
          <ac:graphicFrameMkLst>
            <pc:docMk/>
            <pc:sldMk cId="3967781818" sldId="261"/>
            <ac:graphicFrameMk id="7" creationId="{DF4B1F56-3934-50FA-8497-99F0FACF5823}"/>
          </ac:graphicFrameMkLst>
        </pc:graphicFrameChg>
      </pc:sldChg>
      <pc:sldChg chg="addSp modSp new mod setBg">
        <pc:chgData name="Lina Malagon" userId="8cf31f95-43a0-40b3-9f33-3a27da234d1c" providerId="ADAL" clId="{6822CA01-5928-4D59-92D1-37157786096A}" dt="2023-03-30T02:51:44.914" v="249" actId="14100"/>
        <pc:sldMkLst>
          <pc:docMk/>
          <pc:sldMk cId="836130066" sldId="262"/>
        </pc:sldMkLst>
        <pc:spChg chg="mod">
          <ac:chgData name="Lina Malagon" userId="8cf31f95-43a0-40b3-9f33-3a27da234d1c" providerId="ADAL" clId="{6822CA01-5928-4D59-92D1-37157786096A}" dt="2023-03-30T02:51:41.570" v="248" actId="14100"/>
          <ac:spMkLst>
            <pc:docMk/>
            <pc:sldMk cId="836130066" sldId="262"/>
            <ac:spMk id="2" creationId="{5CF461BE-BD6F-AC16-1AC6-F95E1FF9B5AF}"/>
          </ac:spMkLst>
        </pc:spChg>
        <pc:spChg chg="mod">
          <ac:chgData name="Lina Malagon" userId="8cf31f95-43a0-40b3-9f33-3a27da234d1c" providerId="ADAL" clId="{6822CA01-5928-4D59-92D1-37157786096A}" dt="2023-03-30T02:51:44.914" v="249" actId="14100"/>
          <ac:spMkLst>
            <pc:docMk/>
            <pc:sldMk cId="836130066" sldId="262"/>
            <ac:spMk id="3" creationId="{E246F06E-F8DA-E7F3-E948-88B52380B181}"/>
          </ac:spMkLst>
        </pc:spChg>
        <pc:spChg chg="add">
          <ac:chgData name="Lina Malagon" userId="8cf31f95-43a0-40b3-9f33-3a27da234d1c" providerId="ADAL" clId="{6822CA01-5928-4D59-92D1-37157786096A}" dt="2023-03-30T02:51:31.273" v="244" actId="26606"/>
          <ac:spMkLst>
            <pc:docMk/>
            <pc:sldMk cId="836130066" sldId="262"/>
            <ac:spMk id="9" creationId="{1BF4DD63-CE83-4A2A-994E-8598C22E6FCF}"/>
          </ac:spMkLst>
        </pc:spChg>
        <pc:spChg chg="add">
          <ac:chgData name="Lina Malagon" userId="8cf31f95-43a0-40b3-9f33-3a27da234d1c" providerId="ADAL" clId="{6822CA01-5928-4D59-92D1-37157786096A}" dt="2023-03-30T02:51:31.273" v="244" actId="26606"/>
          <ac:spMkLst>
            <pc:docMk/>
            <pc:sldMk cId="836130066" sldId="262"/>
            <ac:spMk id="11" creationId="{127393A7-D6DA-410B-8699-AA56B57BF7BA}"/>
          </ac:spMkLst>
        </pc:spChg>
        <pc:spChg chg="add">
          <ac:chgData name="Lina Malagon" userId="8cf31f95-43a0-40b3-9f33-3a27da234d1c" providerId="ADAL" clId="{6822CA01-5928-4D59-92D1-37157786096A}" dt="2023-03-30T02:51:31.273" v="244" actId="26606"/>
          <ac:spMkLst>
            <pc:docMk/>
            <pc:sldMk cId="836130066" sldId="262"/>
            <ac:spMk id="13" creationId="{8EC44C88-69E3-42EE-86E8-9B45F712B769}"/>
          </ac:spMkLst>
        </pc:spChg>
        <pc:picChg chg="add">
          <ac:chgData name="Lina Malagon" userId="8cf31f95-43a0-40b3-9f33-3a27da234d1c" providerId="ADAL" clId="{6822CA01-5928-4D59-92D1-37157786096A}" dt="2023-03-30T02:51:31.273" v="244" actId="26606"/>
          <ac:picMkLst>
            <pc:docMk/>
            <pc:sldMk cId="836130066" sldId="262"/>
            <ac:picMk id="5" creationId="{BCDBC50A-29AE-A226-11C9-E51FB4D4F973}"/>
          </ac:picMkLst>
        </pc:picChg>
      </pc:sldChg>
    </pc:docChg>
  </pc:docChgLst>
</pc:chgInfo>
</file>

<file path=ppt/diagrams/_rels/data1.xml.rels><?xml version="1.0" encoding="UTF-8" standalone="yes"?>
<Relationships xmlns="http://schemas.openxmlformats.org/package/2006/relationships"><Relationship Id="rId8" Type="http://schemas.openxmlformats.org/officeDocument/2006/relationships/image" Target="../media/image8.svg"/><Relationship Id="rId3" Type="http://schemas.openxmlformats.org/officeDocument/2006/relationships/image" Target="../media/image3.png"/><Relationship Id="rId7" Type="http://schemas.openxmlformats.org/officeDocument/2006/relationships/image" Target="../media/image7.png"/><Relationship Id="rId2" Type="http://schemas.openxmlformats.org/officeDocument/2006/relationships/image" Target="../media/image2.svg"/><Relationship Id="rId1" Type="http://schemas.openxmlformats.org/officeDocument/2006/relationships/image" Target="../media/image1.png"/><Relationship Id="rId6" Type="http://schemas.openxmlformats.org/officeDocument/2006/relationships/image" Target="../media/image6.svg"/><Relationship Id="rId5" Type="http://schemas.openxmlformats.org/officeDocument/2006/relationships/image" Target="../media/image5.png"/><Relationship Id="rId4" Type="http://schemas.openxmlformats.org/officeDocument/2006/relationships/image" Target="../media/image4.svg"/></Relationships>
</file>

<file path=ppt/diagrams/_rels/drawing1.xml.rels><?xml version="1.0" encoding="UTF-8" standalone="yes"?>
<Relationships xmlns="http://schemas.openxmlformats.org/package/2006/relationships"><Relationship Id="rId8" Type="http://schemas.openxmlformats.org/officeDocument/2006/relationships/image" Target="../media/image8.svg"/><Relationship Id="rId3" Type="http://schemas.openxmlformats.org/officeDocument/2006/relationships/image" Target="../media/image3.png"/><Relationship Id="rId7" Type="http://schemas.openxmlformats.org/officeDocument/2006/relationships/image" Target="../media/image7.png"/><Relationship Id="rId2" Type="http://schemas.openxmlformats.org/officeDocument/2006/relationships/image" Target="../media/image2.svg"/><Relationship Id="rId1" Type="http://schemas.openxmlformats.org/officeDocument/2006/relationships/image" Target="../media/image1.png"/><Relationship Id="rId6" Type="http://schemas.openxmlformats.org/officeDocument/2006/relationships/image" Target="../media/image6.svg"/><Relationship Id="rId5" Type="http://schemas.openxmlformats.org/officeDocument/2006/relationships/image" Target="../media/image5.png"/><Relationship Id="rId4" Type="http://schemas.openxmlformats.org/officeDocument/2006/relationships/image" Target="../media/image4.svg"/></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4CDD1C56-A1DB-4CBE-9BDF-6AC7F27A3D23}" type="doc">
      <dgm:prSet loTypeId="urn:microsoft.com/office/officeart/2018/2/layout/IconVerticalSolidList" loCatId="icon" qsTypeId="urn:microsoft.com/office/officeart/2005/8/quickstyle/simple1" qsCatId="simple" csTypeId="urn:microsoft.com/office/officeart/2005/8/colors/accent1_2" csCatId="accent1" phldr="1"/>
      <dgm:spPr/>
      <dgm:t>
        <a:bodyPr/>
        <a:lstStyle/>
        <a:p>
          <a:endParaRPr lang="en-US"/>
        </a:p>
      </dgm:t>
    </dgm:pt>
    <dgm:pt modelId="{6C292758-C9F7-4AA3-8553-79DFA3FDD470}">
      <dgm:prSet/>
      <dgm:spPr/>
      <dgm:t>
        <a:bodyPr/>
        <a:lstStyle/>
        <a:p>
          <a:pPr>
            <a:lnSpc>
              <a:spcPct val="100000"/>
            </a:lnSpc>
          </a:pPr>
          <a:r>
            <a:rPr lang="en-GB" i="0"/>
            <a:t>Is the question open-ended or closed? </a:t>
          </a:r>
          <a:endParaRPr lang="en-US"/>
        </a:p>
      </dgm:t>
    </dgm:pt>
    <dgm:pt modelId="{1081C117-86FB-491B-9551-49129A9BBA42}" type="parTrans" cxnId="{431A3F80-B16A-4F5B-8EC2-E1FAA6AF21EA}">
      <dgm:prSet/>
      <dgm:spPr/>
      <dgm:t>
        <a:bodyPr/>
        <a:lstStyle/>
        <a:p>
          <a:endParaRPr lang="en-US"/>
        </a:p>
      </dgm:t>
    </dgm:pt>
    <dgm:pt modelId="{B03D9811-F216-4CCF-86F8-EA9838C5E008}" type="sibTrans" cxnId="{431A3F80-B16A-4F5B-8EC2-E1FAA6AF21EA}">
      <dgm:prSet/>
      <dgm:spPr/>
      <dgm:t>
        <a:bodyPr/>
        <a:lstStyle/>
        <a:p>
          <a:endParaRPr lang="en-US"/>
        </a:p>
      </dgm:t>
    </dgm:pt>
    <dgm:pt modelId="{D1080790-3CC2-4E38-AC07-F13D14A086A2}">
      <dgm:prSet/>
      <dgm:spPr/>
      <dgm:t>
        <a:bodyPr/>
        <a:lstStyle/>
        <a:p>
          <a:pPr>
            <a:lnSpc>
              <a:spcPct val="100000"/>
            </a:lnSpc>
          </a:pPr>
          <a:r>
            <a:rPr lang="en-GB" i="0"/>
            <a:t>Underlining key words </a:t>
          </a:r>
          <a:endParaRPr lang="en-US"/>
        </a:p>
      </dgm:t>
    </dgm:pt>
    <dgm:pt modelId="{F825A712-4CD6-4C11-B707-BE6EBE3DAD6E}" type="parTrans" cxnId="{C6DD34F3-73BB-4AEA-B780-E4AC3197CCEF}">
      <dgm:prSet/>
      <dgm:spPr/>
      <dgm:t>
        <a:bodyPr/>
        <a:lstStyle/>
        <a:p>
          <a:endParaRPr lang="en-US"/>
        </a:p>
      </dgm:t>
    </dgm:pt>
    <dgm:pt modelId="{B6AD0F4A-F719-4765-9B42-EF0B50CA7248}" type="sibTrans" cxnId="{C6DD34F3-73BB-4AEA-B780-E4AC3197CCEF}">
      <dgm:prSet/>
      <dgm:spPr/>
      <dgm:t>
        <a:bodyPr/>
        <a:lstStyle/>
        <a:p>
          <a:endParaRPr lang="en-US"/>
        </a:p>
      </dgm:t>
    </dgm:pt>
    <dgm:pt modelId="{B28E635A-1311-458D-9205-C24A07DB5CE8}">
      <dgm:prSet/>
      <dgm:spPr/>
      <dgm:t>
        <a:bodyPr/>
        <a:lstStyle/>
        <a:p>
          <a:pPr>
            <a:lnSpc>
              <a:spcPct val="100000"/>
            </a:lnSpc>
          </a:pPr>
          <a:r>
            <a:rPr lang="en-GB" i="0"/>
            <a:t>Re-read the question </a:t>
          </a:r>
          <a:endParaRPr lang="en-US"/>
        </a:p>
      </dgm:t>
    </dgm:pt>
    <dgm:pt modelId="{5AAC16BB-6893-4F07-B41E-9F0858ED7CE7}" type="parTrans" cxnId="{5099C067-CAD5-48D6-BA7E-ADF9169510B8}">
      <dgm:prSet/>
      <dgm:spPr/>
      <dgm:t>
        <a:bodyPr/>
        <a:lstStyle/>
        <a:p>
          <a:endParaRPr lang="en-US"/>
        </a:p>
      </dgm:t>
    </dgm:pt>
    <dgm:pt modelId="{790614A2-04E3-45A9-8EA8-97600E331810}" type="sibTrans" cxnId="{5099C067-CAD5-48D6-BA7E-ADF9169510B8}">
      <dgm:prSet/>
      <dgm:spPr/>
      <dgm:t>
        <a:bodyPr/>
        <a:lstStyle/>
        <a:p>
          <a:endParaRPr lang="en-US"/>
        </a:p>
      </dgm:t>
    </dgm:pt>
    <dgm:pt modelId="{CECAB839-FF72-4EF9-BF9A-2BA1CACE42C2}">
      <dgm:prSet/>
      <dgm:spPr/>
      <dgm:t>
        <a:bodyPr/>
        <a:lstStyle/>
        <a:p>
          <a:pPr>
            <a:lnSpc>
              <a:spcPct val="100000"/>
            </a:lnSpc>
          </a:pPr>
          <a:r>
            <a:rPr lang="en-GB" i="0"/>
            <a:t>Put in down into sub-questions </a:t>
          </a:r>
          <a:endParaRPr lang="en-US"/>
        </a:p>
      </dgm:t>
    </dgm:pt>
    <dgm:pt modelId="{1A1961C4-1A30-47CA-AC6E-D6248DCBE32B}" type="parTrans" cxnId="{2C9F79EE-A382-4509-8935-F7D3C5531BC3}">
      <dgm:prSet/>
      <dgm:spPr/>
      <dgm:t>
        <a:bodyPr/>
        <a:lstStyle/>
        <a:p>
          <a:endParaRPr lang="en-US"/>
        </a:p>
      </dgm:t>
    </dgm:pt>
    <dgm:pt modelId="{F8D12F0D-9829-4CC6-B1EF-85A3457FAE81}" type="sibTrans" cxnId="{2C9F79EE-A382-4509-8935-F7D3C5531BC3}">
      <dgm:prSet/>
      <dgm:spPr/>
      <dgm:t>
        <a:bodyPr/>
        <a:lstStyle/>
        <a:p>
          <a:endParaRPr lang="en-US"/>
        </a:p>
      </dgm:t>
    </dgm:pt>
    <dgm:pt modelId="{2AA1A1C0-A139-41FF-9821-1ECD8A304A6C}" type="pres">
      <dgm:prSet presAssocID="{4CDD1C56-A1DB-4CBE-9BDF-6AC7F27A3D23}" presName="root" presStyleCnt="0">
        <dgm:presLayoutVars>
          <dgm:dir/>
          <dgm:resizeHandles val="exact"/>
        </dgm:presLayoutVars>
      </dgm:prSet>
      <dgm:spPr/>
    </dgm:pt>
    <dgm:pt modelId="{6C28F6E9-A228-48F6-805B-64B70B16232A}" type="pres">
      <dgm:prSet presAssocID="{6C292758-C9F7-4AA3-8553-79DFA3FDD470}" presName="compNode" presStyleCnt="0"/>
      <dgm:spPr/>
    </dgm:pt>
    <dgm:pt modelId="{152BD39A-218C-45DA-8E69-37A4828CE01D}" type="pres">
      <dgm:prSet presAssocID="{6C292758-C9F7-4AA3-8553-79DFA3FDD470}" presName="bgRect" presStyleLbl="bgShp" presStyleIdx="0" presStyleCnt="4"/>
      <dgm:spPr/>
    </dgm:pt>
    <dgm:pt modelId="{66E3A14E-CE75-4019-BEA6-F8E5E6C74589}" type="pres">
      <dgm:prSet presAssocID="{6C292758-C9F7-4AA3-8553-79DFA3FDD470}" presName="iconRect" presStyleLbl="node1" presStyleIdx="0" presStyleCnt="4"/>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dgm:spPr>
      <dgm:extLst>
        <a:ext uri="{E40237B7-FDA0-4F09-8148-C483321AD2D9}">
          <dgm14:cNvPr xmlns:dgm14="http://schemas.microsoft.com/office/drawing/2010/diagram" id="0" name="" descr="Question mark"/>
        </a:ext>
      </dgm:extLst>
    </dgm:pt>
    <dgm:pt modelId="{3436E809-BC08-4790-9A33-B35C46E00EEF}" type="pres">
      <dgm:prSet presAssocID="{6C292758-C9F7-4AA3-8553-79DFA3FDD470}" presName="spaceRect" presStyleCnt="0"/>
      <dgm:spPr/>
    </dgm:pt>
    <dgm:pt modelId="{56E50946-579F-45F1-9F24-388DCB34C0F8}" type="pres">
      <dgm:prSet presAssocID="{6C292758-C9F7-4AA3-8553-79DFA3FDD470}" presName="parTx" presStyleLbl="revTx" presStyleIdx="0" presStyleCnt="4">
        <dgm:presLayoutVars>
          <dgm:chMax val="0"/>
          <dgm:chPref val="0"/>
        </dgm:presLayoutVars>
      </dgm:prSet>
      <dgm:spPr/>
    </dgm:pt>
    <dgm:pt modelId="{4D732D18-A292-4B97-88D2-335533426EAD}" type="pres">
      <dgm:prSet presAssocID="{B03D9811-F216-4CCF-86F8-EA9838C5E008}" presName="sibTrans" presStyleCnt="0"/>
      <dgm:spPr/>
    </dgm:pt>
    <dgm:pt modelId="{FF21438D-D90F-41C9-AC40-655EDB8120E3}" type="pres">
      <dgm:prSet presAssocID="{D1080790-3CC2-4E38-AC07-F13D14A086A2}" presName="compNode" presStyleCnt="0"/>
      <dgm:spPr/>
    </dgm:pt>
    <dgm:pt modelId="{AC85FF37-935A-44DE-A9D3-4D1230038ED8}" type="pres">
      <dgm:prSet presAssocID="{D1080790-3CC2-4E38-AC07-F13D14A086A2}" presName="bgRect" presStyleLbl="bgShp" presStyleIdx="1" presStyleCnt="4"/>
      <dgm:spPr/>
    </dgm:pt>
    <dgm:pt modelId="{2A1C3D41-06CF-48E3-AAE4-046DA09502BD}" type="pres">
      <dgm:prSet presAssocID="{D1080790-3CC2-4E38-AC07-F13D14A086A2}" presName="iconRect" presStyleLbl="node1" presStyleIdx="1" presStyleCnt="4"/>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dgm:spPr>
      <dgm:extLst>
        <a:ext uri="{E40237B7-FDA0-4F09-8148-C483321AD2D9}">
          <dgm14:cNvPr xmlns:dgm14="http://schemas.microsoft.com/office/drawing/2010/diagram" id="0" name="" descr="Key"/>
        </a:ext>
      </dgm:extLst>
    </dgm:pt>
    <dgm:pt modelId="{B195559B-B113-4346-873F-CB57477E637C}" type="pres">
      <dgm:prSet presAssocID="{D1080790-3CC2-4E38-AC07-F13D14A086A2}" presName="spaceRect" presStyleCnt="0"/>
      <dgm:spPr/>
    </dgm:pt>
    <dgm:pt modelId="{BB5BDE6B-3372-4FF8-9D03-27BAC26D6636}" type="pres">
      <dgm:prSet presAssocID="{D1080790-3CC2-4E38-AC07-F13D14A086A2}" presName="parTx" presStyleLbl="revTx" presStyleIdx="1" presStyleCnt="4">
        <dgm:presLayoutVars>
          <dgm:chMax val="0"/>
          <dgm:chPref val="0"/>
        </dgm:presLayoutVars>
      </dgm:prSet>
      <dgm:spPr/>
    </dgm:pt>
    <dgm:pt modelId="{A5AE0A23-8EB9-44BA-8B9B-D7CF7FEA6A3C}" type="pres">
      <dgm:prSet presAssocID="{B6AD0F4A-F719-4765-9B42-EF0B50CA7248}" presName="sibTrans" presStyleCnt="0"/>
      <dgm:spPr/>
    </dgm:pt>
    <dgm:pt modelId="{80ABC0C3-2E6A-4CDF-8020-0DBCA352DB1F}" type="pres">
      <dgm:prSet presAssocID="{B28E635A-1311-458D-9205-C24A07DB5CE8}" presName="compNode" presStyleCnt="0"/>
      <dgm:spPr/>
    </dgm:pt>
    <dgm:pt modelId="{DB984723-288F-443B-8F67-DD768029E213}" type="pres">
      <dgm:prSet presAssocID="{B28E635A-1311-458D-9205-C24A07DB5CE8}" presName="bgRect" presStyleLbl="bgShp" presStyleIdx="2" presStyleCnt="4"/>
      <dgm:spPr/>
    </dgm:pt>
    <dgm:pt modelId="{017CA87D-25E5-41F5-90DC-95345DB5CE95}" type="pres">
      <dgm:prSet presAssocID="{B28E635A-1311-458D-9205-C24A07DB5CE8}" presName="iconRect" presStyleLbl="node1" presStyleIdx="2" presStyleCnt="4"/>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dgm:spPr>
      <dgm:extLst>
        <a:ext uri="{E40237B7-FDA0-4F09-8148-C483321AD2D9}">
          <dgm14:cNvPr xmlns:dgm14="http://schemas.microsoft.com/office/drawing/2010/diagram" id="0" name="" descr="Open Book"/>
        </a:ext>
      </dgm:extLst>
    </dgm:pt>
    <dgm:pt modelId="{55B344E0-E14F-429D-B068-55249D686565}" type="pres">
      <dgm:prSet presAssocID="{B28E635A-1311-458D-9205-C24A07DB5CE8}" presName="spaceRect" presStyleCnt="0"/>
      <dgm:spPr/>
    </dgm:pt>
    <dgm:pt modelId="{7373E4DB-C233-41A2-899E-FEA75EFE45FD}" type="pres">
      <dgm:prSet presAssocID="{B28E635A-1311-458D-9205-C24A07DB5CE8}" presName="parTx" presStyleLbl="revTx" presStyleIdx="2" presStyleCnt="4">
        <dgm:presLayoutVars>
          <dgm:chMax val="0"/>
          <dgm:chPref val="0"/>
        </dgm:presLayoutVars>
      </dgm:prSet>
      <dgm:spPr/>
    </dgm:pt>
    <dgm:pt modelId="{611CFA6C-6F9F-4DF3-B7C4-CB11FBBC0B84}" type="pres">
      <dgm:prSet presAssocID="{790614A2-04E3-45A9-8EA8-97600E331810}" presName="sibTrans" presStyleCnt="0"/>
      <dgm:spPr/>
    </dgm:pt>
    <dgm:pt modelId="{1E29F649-ECDB-4D9F-A6D8-2787784269EC}" type="pres">
      <dgm:prSet presAssocID="{CECAB839-FF72-4EF9-BF9A-2BA1CACE42C2}" presName="compNode" presStyleCnt="0"/>
      <dgm:spPr/>
    </dgm:pt>
    <dgm:pt modelId="{2665F847-003F-462F-B6D3-3A4D69A7ADF7}" type="pres">
      <dgm:prSet presAssocID="{CECAB839-FF72-4EF9-BF9A-2BA1CACE42C2}" presName="bgRect" presStyleLbl="bgShp" presStyleIdx="3" presStyleCnt="4"/>
      <dgm:spPr/>
    </dgm:pt>
    <dgm:pt modelId="{1DF6EBFD-6DCA-4C34-8028-F2FCC06BBD85}" type="pres">
      <dgm:prSet presAssocID="{CECAB839-FF72-4EF9-BF9A-2BA1CACE42C2}" presName="iconRect" presStyleLbl="node1" presStyleIdx="3" presStyleCnt="4"/>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dgm:spPr>
      <dgm:extLst>
        <a:ext uri="{E40237B7-FDA0-4F09-8148-C483321AD2D9}">
          <dgm14:cNvPr xmlns:dgm14="http://schemas.microsoft.com/office/drawing/2010/diagram" id="0" name="" descr="Help"/>
        </a:ext>
      </dgm:extLst>
    </dgm:pt>
    <dgm:pt modelId="{23F23BAF-5BCF-4C68-9BFD-5B93D6214547}" type="pres">
      <dgm:prSet presAssocID="{CECAB839-FF72-4EF9-BF9A-2BA1CACE42C2}" presName="spaceRect" presStyleCnt="0"/>
      <dgm:spPr/>
    </dgm:pt>
    <dgm:pt modelId="{950738DD-4225-4AD9-9829-035038857385}" type="pres">
      <dgm:prSet presAssocID="{CECAB839-FF72-4EF9-BF9A-2BA1CACE42C2}" presName="parTx" presStyleLbl="revTx" presStyleIdx="3" presStyleCnt="4">
        <dgm:presLayoutVars>
          <dgm:chMax val="0"/>
          <dgm:chPref val="0"/>
        </dgm:presLayoutVars>
      </dgm:prSet>
      <dgm:spPr/>
    </dgm:pt>
  </dgm:ptLst>
  <dgm:cxnLst>
    <dgm:cxn modelId="{33C7CD3C-2062-49EA-AE10-6CCBC511D3DE}" type="presOf" srcId="{CECAB839-FF72-4EF9-BF9A-2BA1CACE42C2}" destId="{950738DD-4225-4AD9-9829-035038857385}" srcOrd="0" destOrd="0" presId="urn:microsoft.com/office/officeart/2018/2/layout/IconVerticalSolidList"/>
    <dgm:cxn modelId="{5099C067-CAD5-48D6-BA7E-ADF9169510B8}" srcId="{4CDD1C56-A1DB-4CBE-9BDF-6AC7F27A3D23}" destId="{B28E635A-1311-458D-9205-C24A07DB5CE8}" srcOrd="2" destOrd="0" parTransId="{5AAC16BB-6893-4F07-B41E-9F0858ED7CE7}" sibTransId="{790614A2-04E3-45A9-8EA8-97600E331810}"/>
    <dgm:cxn modelId="{431A3F80-B16A-4F5B-8EC2-E1FAA6AF21EA}" srcId="{4CDD1C56-A1DB-4CBE-9BDF-6AC7F27A3D23}" destId="{6C292758-C9F7-4AA3-8553-79DFA3FDD470}" srcOrd="0" destOrd="0" parTransId="{1081C117-86FB-491B-9551-49129A9BBA42}" sibTransId="{B03D9811-F216-4CCF-86F8-EA9838C5E008}"/>
    <dgm:cxn modelId="{DBC6669E-2FFB-49E6-90A6-1A065B4AE0C5}" type="presOf" srcId="{B28E635A-1311-458D-9205-C24A07DB5CE8}" destId="{7373E4DB-C233-41A2-899E-FEA75EFE45FD}" srcOrd="0" destOrd="0" presId="urn:microsoft.com/office/officeart/2018/2/layout/IconVerticalSolidList"/>
    <dgm:cxn modelId="{025BEE9F-F404-4027-BF0A-47E4A9C9630A}" type="presOf" srcId="{4CDD1C56-A1DB-4CBE-9BDF-6AC7F27A3D23}" destId="{2AA1A1C0-A139-41FF-9821-1ECD8A304A6C}" srcOrd="0" destOrd="0" presId="urn:microsoft.com/office/officeart/2018/2/layout/IconVerticalSolidList"/>
    <dgm:cxn modelId="{A90822EA-5B28-4B6F-991B-A58EE2313877}" type="presOf" srcId="{6C292758-C9F7-4AA3-8553-79DFA3FDD470}" destId="{56E50946-579F-45F1-9F24-388DCB34C0F8}" srcOrd="0" destOrd="0" presId="urn:microsoft.com/office/officeart/2018/2/layout/IconVerticalSolidList"/>
    <dgm:cxn modelId="{2C9F79EE-A382-4509-8935-F7D3C5531BC3}" srcId="{4CDD1C56-A1DB-4CBE-9BDF-6AC7F27A3D23}" destId="{CECAB839-FF72-4EF9-BF9A-2BA1CACE42C2}" srcOrd="3" destOrd="0" parTransId="{1A1961C4-1A30-47CA-AC6E-D6248DCBE32B}" sibTransId="{F8D12F0D-9829-4CC6-B1EF-85A3457FAE81}"/>
    <dgm:cxn modelId="{C6DD34F3-73BB-4AEA-B780-E4AC3197CCEF}" srcId="{4CDD1C56-A1DB-4CBE-9BDF-6AC7F27A3D23}" destId="{D1080790-3CC2-4E38-AC07-F13D14A086A2}" srcOrd="1" destOrd="0" parTransId="{F825A712-4CD6-4C11-B707-BE6EBE3DAD6E}" sibTransId="{B6AD0F4A-F719-4765-9B42-EF0B50CA7248}"/>
    <dgm:cxn modelId="{BE0A51FD-8B8F-466E-B2F3-EC03DDB39132}" type="presOf" srcId="{D1080790-3CC2-4E38-AC07-F13D14A086A2}" destId="{BB5BDE6B-3372-4FF8-9D03-27BAC26D6636}" srcOrd="0" destOrd="0" presId="urn:microsoft.com/office/officeart/2018/2/layout/IconVerticalSolidList"/>
    <dgm:cxn modelId="{3E6678B6-507E-4D08-A2B2-341488BE8CE2}" type="presParOf" srcId="{2AA1A1C0-A139-41FF-9821-1ECD8A304A6C}" destId="{6C28F6E9-A228-48F6-805B-64B70B16232A}" srcOrd="0" destOrd="0" presId="urn:microsoft.com/office/officeart/2018/2/layout/IconVerticalSolidList"/>
    <dgm:cxn modelId="{17B25B90-9974-49A5-BA88-7DBD5FE57B38}" type="presParOf" srcId="{6C28F6E9-A228-48F6-805B-64B70B16232A}" destId="{152BD39A-218C-45DA-8E69-37A4828CE01D}" srcOrd="0" destOrd="0" presId="urn:microsoft.com/office/officeart/2018/2/layout/IconVerticalSolidList"/>
    <dgm:cxn modelId="{F6195141-8A16-4657-8377-91C59024D263}" type="presParOf" srcId="{6C28F6E9-A228-48F6-805B-64B70B16232A}" destId="{66E3A14E-CE75-4019-BEA6-F8E5E6C74589}" srcOrd="1" destOrd="0" presId="urn:microsoft.com/office/officeart/2018/2/layout/IconVerticalSolidList"/>
    <dgm:cxn modelId="{67DFAFF2-AD04-42C8-B71C-BA32906E7D37}" type="presParOf" srcId="{6C28F6E9-A228-48F6-805B-64B70B16232A}" destId="{3436E809-BC08-4790-9A33-B35C46E00EEF}" srcOrd="2" destOrd="0" presId="urn:microsoft.com/office/officeart/2018/2/layout/IconVerticalSolidList"/>
    <dgm:cxn modelId="{2538E0AC-6625-4D1F-8A5B-EE6C9456C577}" type="presParOf" srcId="{6C28F6E9-A228-48F6-805B-64B70B16232A}" destId="{56E50946-579F-45F1-9F24-388DCB34C0F8}" srcOrd="3" destOrd="0" presId="urn:microsoft.com/office/officeart/2018/2/layout/IconVerticalSolidList"/>
    <dgm:cxn modelId="{7DFABDA1-EC0B-4D4C-8B31-FE45581CAD79}" type="presParOf" srcId="{2AA1A1C0-A139-41FF-9821-1ECD8A304A6C}" destId="{4D732D18-A292-4B97-88D2-335533426EAD}" srcOrd="1" destOrd="0" presId="urn:microsoft.com/office/officeart/2018/2/layout/IconVerticalSolidList"/>
    <dgm:cxn modelId="{5675E48B-B00D-48D1-A279-C8660EC959F7}" type="presParOf" srcId="{2AA1A1C0-A139-41FF-9821-1ECD8A304A6C}" destId="{FF21438D-D90F-41C9-AC40-655EDB8120E3}" srcOrd="2" destOrd="0" presId="urn:microsoft.com/office/officeart/2018/2/layout/IconVerticalSolidList"/>
    <dgm:cxn modelId="{9FF1A1F8-DF0D-40B7-8756-EE30F07B2F8C}" type="presParOf" srcId="{FF21438D-D90F-41C9-AC40-655EDB8120E3}" destId="{AC85FF37-935A-44DE-A9D3-4D1230038ED8}" srcOrd="0" destOrd="0" presId="urn:microsoft.com/office/officeart/2018/2/layout/IconVerticalSolidList"/>
    <dgm:cxn modelId="{135AB43E-A05E-4236-A5A2-2B8D3B525899}" type="presParOf" srcId="{FF21438D-D90F-41C9-AC40-655EDB8120E3}" destId="{2A1C3D41-06CF-48E3-AAE4-046DA09502BD}" srcOrd="1" destOrd="0" presId="urn:microsoft.com/office/officeart/2018/2/layout/IconVerticalSolidList"/>
    <dgm:cxn modelId="{119AB2A3-0899-48F6-9F3F-03D5F29E4246}" type="presParOf" srcId="{FF21438D-D90F-41C9-AC40-655EDB8120E3}" destId="{B195559B-B113-4346-873F-CB57477E637C}" srcOrd="2" destOrd="0" presId="urn:microsoft.com/office/officeart/2018/2/layout/IconVerticalSolidList"/>
    <dgm:cxn modelId="{C8500095-C9CA-4C82-A9A8-90EF2106B8FE}" type="presParOf" srcId="{FF21438D-D90F-41C9-AC40-655EDB8120E3}" destId="{BB5BDE6B-3372-4FF8-9D03-27BAC26D6636}" srcOrd="3" destOrd="0" presId="urn:microsoft.com/office/officeart/2018/2/layout/IconVerticalSolidList"/>
    <dgm:cxn modelId="{70234B11-A5C0-44F8-8430-14B408F03B69}" type="presParOf" srcId="{2AA1A1C0-A139-41FF-9821-1ECD8A304A6C}" destId="{A5AE0A23-8EB9-44BA-8B9B-D7CF7FEA6A3C}" srcOrd="3" destOrd="0" presId="urn:microsoft.com/office/officeart/2018/2/layout/IconVerticalSolidList"/>
    <dgm:cxn modelId="{39C1E5D4-EA0A-47EC-A4E7-8836D3BD2CA8}" type="presParOf" srcId="{2AA1A1C0-A139-41FF-9821-1ECD8A304A6C}" destId="{80ABC0C3-2E6A-4CDF-8020-0DBCA352DB1F}" srcOrd="4" destOrd="0" presId="urn:microsoft.com/office/officeart/2018/2/layout/IconVerticalSolidList"/>
    <dgm:cxn modelId="{BAAD1815-0CAD-4B3C-B3F5-08F8BC4BCAF4}" type="presParOf" srcId="{80ABC0C3-2E6A-4CDF-8020-0DBCA352DB1F}" destId="{DB984723-288F-443B-8F67-DD768029E213}" srcOrd="0" destOrd="0" presId="urn:microsoft.com/office/officeart/2018/2/layout/IconVerticalSolidList"/>
    <dgm:cxn modelId="{9460752E-7476-4EB2-BFC5-4FB6CF2D231E}" type="presParOf" srcId="{80ABC0C3-2E6A-4CDF-8020-0DBCA352DB1F}" destId="{017CA87D-25E5-41F5-90DC-95345DB5CE95}" srcOrd="1" destOrd="0" presId="urn:microsoft.com/office/officeart/2018/2/layout/IconVerticalSolidList"/>
    <dgm:cxn modelId="{D530E3A6-3B18-4504-9881-4953A06D94AF}" type="presParOf" srcId="{80ABC0C3-2E6A-4CDF-8020-0DBCA352DB1F}" destId="{55B344E0-E14F-429D-B068-55249D686565}" srcOrd="2" destOrd="0" presId="urn:microsoft.com/office/officeart/2018/2/layout/IconVerticalSolidList"/>
    <dgm:cxn modelId="{8256860C-72B2-4E8E-A7D0-7FF17CF5AA77}" type="presParOf" srcId="{80ABC0C3-2E6A-4CDF-8020-0DBCA352DB1F}" destId="{7373E4DB-C233-41A2-899E-FEA75EFE45FD}" srcOrd="3" destOrd="0" presId="urn:microsoft.com/office/officeart/2018/2/layout/IconVerticalSolidList"/>
    <dgm:cxn modelId="{86A6CF02-63E4-482A-B458-3F0C16BCAE64}" type="presParOf" srcId="{2AA1A1C0-A139-41FF-9821-1ECD8A304A6C}" destId="{611CFA6C-6F9F-4DF3-B7C4-CB11FBBC0B84}" srcOrd="5" destOrd="0" presId="urn:microsoft.com/office/officeart/2018/2/layout/IconVerticalSolidList"/>
    <dgm:cxn modelId="{38DE4E4B-B967-4AF8-9A03-F4B975301BD4}" type="presParOf" srcId="{2AA1A1C0-A139-41FF-9821-1ECD8A304A6C}" destId="{1E29F649-ECDB-4D9F-A6D8-2787784269EC}" srcOrd="6" destOrd="0" presId="urn:microsoft.com/office/officeart/2018/2/layout/IconVerticalSolidList"/>
    <dgm:cxn modelId="{8FEE64C1-5B1C-4714-8A9D-80A23158550C}" type="presParOf" srcId="{1E29F649-ECDB-4D9F-A6D8-2787784269EC}" destId="{2665F847-003F-462F-B6D3-3A4D69A7ADF7}" srcOrd="0" destOrd="0" presId="urn:microsoft.com/office/officeart/2018/2/layout/IconVerticalSolidList"/>
    <dgm:cxn modelId="{5A707376-B03D-4E4D-9BE8-A0C55D558B0B}" type="presParOf" srcId="{1E29F649-ECDB-4D9F-A6D8-2787784269EC}" destId="{1DF6EBFD-6DCA-4C34-8028-F2FCC06BBD85}" srcOrd="1" destOrd="0" presId="urn:microsoft.com/office/officeart/2018/2/layout/IconVerticalSolidList"/>
    <dgm:cxn modelId="{85C9C711-EDCE-4D33-852E-11D9C60E2786}" type="presParOf" srcId="{1E29F649-ECDB-4D9F-A6D8-2787784269EC}" destId="{23F23BAF-5BCF-4C68-9BFD-5B93D6214547}" srcOrd="2" destOrd="0" presId="urn:microsoft.com/office/officeart/2018/2/layout/IconVerticalSolidList"/>
    <dgm:cxn modelId="{D612B7FE-3BF7-4CDD-BDA4-C59A01ADF74E}" type="presParOf" srcId="{1E29F649-ECDB-4D9F-A6D8-2787784269EC}" destId="{950738DD-4225-4AD9-9829-035038857385}" srcOrd="3" destOrd="0" presId="urn:microsoft.com/office/officeart/2018/2/layout/IconVerticalSoli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5840B65E-7D5E-42EB-8300-69F1FE4F8FE6}" type="doc">
      <dgm:prSet loTypeId="urn:microsoft.com/office/officeart/2016/7/layout/LinearBlockProcessNumbered" loCatId="process" qsTypeId="urn:microsoft.com/office/officeart/2005/8/quickstyle/simple1" qsCatId="simple" csTypeId="urn:microsoft.com/office/officeart/2005/8/colors/colorful2" csCatId="colorful" phldr="1"/>
      <dgm:spPr/>
      <dgm:t>
        <a:bodyPr/>
        <a:lstStyle/>
        <a:p>
          <a:endParaRPr lang="en-US"/>
        </a:p>
      </dgm:t>
    </dgm:pt>
    <dgm:pt modelId="{BD87CF74-D716-4BB6-880D-D0185256350E}">
      <dgm:prSet/>
      <dgm:spPr/>
      <dgm:t>
        <a:bodyPr/>
        <a:lstStyle/>
        <a:p>
          <a:r>
            <a:rPr lang="en-GB"/>
            <a:t>I</a:t>
          </a:r>
          <a:r>
            <a:rPr lang="en-GB" b="0" i="0"/>
            <a:t>t is often good to summarise all your findings on a page. A spider diagram.</a:t>
          </a:r>
          <a:endParaRPr lang="en-US"/>
        </a:p>
      </dgm:t>
    </dgm:pt>
    <dgm:pt modelId="{341FCF09-CB11-4324-ADB9-0677A34EABA9}" type="parTrans" cxnId="{C39E7861-93E9-460F-AAC6-601CFE9B3426}">
      <dgm:prSet/>
      <dgm:spPr/>
      <dgm:t>
        <a:bodyPr/>
        <a:lstStyle/>
        <a:p>
          <a:endParaRPr lang="en-US"/>
        </a:p>
      </dgm:t>
    </dgm:pt>
    <dgm:pt modelId="{B2D6FD6E-53CC-4C23-9DD9-8F6274C46DA8}" type="sibTrans" cxnId="{C39E7861-93E9-460F-AAC6-601CFE9B3426}">
      <dgm:prSet phldrT="01"/>
      <dgm:spPr/>
      <dgm:t>
        <a:bodyPr/>
        <a:lstStyle/>
        <a:p>
          <a:r>
            <a:rPr lang="en-US"/>
            <a:t>01</a:t>
          </a:r>
        </a:p>
      </dgm:t>
    </dgm:pt>
    <dgm:pt modelId="{D60FF338-E0DE-4794-9493-3FA6A8395B59}">
      <dgm:prSet/>
      <dgm:spPr/>
      <dgm:t>
        <a:bodyPr/>
        <a:lstStyle/>
        <a:p>
          <a:r>
            <a:rPr lang="en-GB" b="0" i="0"/>
            <a:t>Bringing together the key points from your reading helps clarify what you have found out, and helps you find a pathway through all the ideas and issues you have encountered. If you include brief details of authors and page for key information.</a:t>
          </a:r>
          <a:endParaRPr lang="en-US"/>
        </a:p>
      </dgm:t>
    </dgm:pt>
    <dgm:pt modelId="{6B15D97C-E415-4FD9-BA2E-ECFF60D78F67}" type="parTrans" cxnId="{7FBA4A3F-07F2-493B-8AE2-30A52BCB0E24}">
      <dgm:prSet/>
      <dgm:spPr/>
      <dgm:t>
        <a:bodyPr/>
        <a:lstStyle/>
        <a:p>
          <a:endParaRPr lang="en-US"/>
        </a:p>
      </dgm:t>
    </dgm:pt>
    <dgm:pt modelId="{689F0EC0-E2F4-4088-88FA-A151DB6CDCCD}" type="sibTrans" cxnId="{7FBA4A3F-07F2-493B-8AE2-30A52BCB0E24}">
      <dgm:prSet phldrT="02"/>
      <dgm:spPr/>
      <dgm:t>
        <a:bodyPr/>
        <a:lstStyle/>
        <a:p>
          <a:r>
            <a:rPr lang="en-US"/>
            <a:t>02</a:t>
          </a:r>
        </a:p>
      </dgm:t>
    </dgm:pt>
    <dgm:pt modelId="{08303BA9-B5EC-42B5-8526-09D82DBF5690}">
      <dgm:prSet/>
      <dgm:spPr/>
      <dgm:t>
        <a:bodyPr/>
        <a:lstStyle/>
        <a:p>
          <a:r>
            <a:rPr lang="en-GB" b="0" i="0"/>
            <a:t>It also helps you see how your initial response to the question might have changed or become more sophisticated in light of the reading you've done. </a:t>
          </a:r>
          <a:endParaRPr lang="en-US"/>
        </a:p>
      </dgm:t>
    </dgm:pt>
    <dgm:pt modelId="{52028025-EB1A-46FE-B606-0A6F9CC6BF0B}" type="parTrans" cxnId="{B242A523-6ECE-425C-8B8E-83ED9198CD92}">
      <dgm:prSet/>
      <dgm:spPr/>
      <dgm:t>
        <a:bodyPr/>
        <a:lstStyle/>
        <a:p>
          <a:endParaRPr lang="en-US"/>
        </a:p>
      </dgm:t>
    </dgm:pt>
    <dgm:pt modelId="{E069B74A-AE12-475A-A49A-9FDD4C18C5CC}" type="sibTrans" cxnId="{B242A523-6ECE-425C-8B8E-83ED9198CD92}">
      <dgm:prSet phldrT="03"/>
      <dgm:spPr/>
      <dgm:t>
        <a:bodyPr/>
        <a:lstStyle/>
        <a:p>
          <a:r>
            <a:rPr lang="en-US"/>
            <a:t>03</a:t>
          </a:r>
        </a:p>
      </dgm:t>
    </dgm:pt>
    <dgm:pt modelId="{7C6C7577-4CFD-4FDB-8639-A94245444C66}" type="pres">
      <dgm:prSet presAssocID="{5840B65E-7D5E-42EB-8300-69F1FE4F8FE6}" presName="Name0" presStyleCnt="0">
        <dgm:presLayoutVars>
          <dgm:animLvl val="lvl"/>
          <dgm:resizeHandles val="exact"/>
        </dgm:presLayoutVars>
      </dgm:prSet>
      <dgm:spPr/>
    </dgm:pt>
    <dgm:pt modelId="{BF3F6EC6-01A0-4408-AA14-3B29982C6135}" type="pres">
      <dgm:prSet presAssocID="{BD87CF74-D716-4BB6-880D-D0185256350E}" presName="compositeNode" presStyleCnt="0">
        <dgm:presLayoutVars>
          <dgm:bulletEnabled val="1"/>
        </dgm:presLayoutVars>
      </dgm:prSet>
      <dgm:spPr/>
    </dgm:pt>
    <dgm:pt modelId="{D2C4E0A7-CA64-4198-8F86-D9C93C882252}" type="pres">
      <dgm:prSet presAssocID="{BD87CF74-D716-4BB6-880D-D0185256350E}" presName="bgRect" presStyleLbl="alignNode1" presStyleIdx="0" presStyleCnt="3"/>
      <dgm:spPr/>
    </dgm:pt>
    <dgm:pt modelId="{2B60390E-D032-4FD1-B012-E218ABEB6855}" type="pres">
      <dgm:prSet presAssocID="{B2D6FD6E-53CC-4C23-9DD9-8F6274C46DA8}" presName="sibTransNodeRect" presStyleLbl="alignNode1" presStyleIdx="0" presStyleCnt="3">
        <dgm:presLayoutVars>
          <dgm:chMax val="0"/>
          <dgm:bulletEnabled val="1"/>
        </dgm:presLayoutVars>
      </dgm:prSet>
      <dgm:spPr/>
    </dgm:pt>
    <dgm:pt modelId="{AEE09FFA-1CEE-4E37-ABF4-9DC1FA839CCF}" type="pres">
      <dgm:prSet presAssocID="{BD87CF74-D716-4BB6-880D-D0185256350E}" presName="nodeRect" presStyleLbl="alignNode1" presStyleIdx="0" presStyleCnt="3">
        <dgm:presLayoutVars>
          <dgm:bulletEnabled val="1"/>
        </dgm:presLayoutVars>
      </dgm:prSet>
      <dgm:spPr/>
    </dgm:pt>
    <dgm:pt modelId="{DF48EC08-08B3-4703-A9D8-6DE137744EE9}" type="pres">
      <dgm:prSet presAssocID="{B2D6FD6E-53CC-4C23-9DD9-8F6274C46DA8}" presName="sibTrans" presStyleCnt="0"/>
      <dgm:spPr/>
    </dgm:pt>
    <dgm:pt modelId="{CC4D5E7D-21D0-4392-BCDB-A4D98631880F}" type="pres">
      <dgm:prSet presAssocID="{D60FF338-E0DE-4794-9493-3FA6A8395B59}" presName="compositeNode" presStyleCnt="0">
        <dgm:presLayoutVars>
          <dgm:bulletEnabled val="1"/>
        </dgm:presLayoutVars>
      </dgm:prSet>
      <dgm:spPr/>
    </dgm:pt>
    <dgm:pt modelId="{748CA653-7E5E-4BD1-B2C0-E2AA31EB2486}" type="pres">
      <dgm:prSet presAssocID="{D60FF338-E0DE-4794-9493-3FA6A8395B59}" presName="bgRect" presStyleLbl="alignNode1" presStyleIdx="1" presStyleCnt="3"/>
      <dgm:spPr/>
    </dgm:pt>
    <dgm:pt modelId="{5D0DBCFF-BB87-4462-A3E0-CB21DA22A842}" type="pres">
      <dgm:prSet presAssocID="{689F0EC0-E2F4-4088-88FA-A151DB6CDCCD}" presName="sibTransNodeRect" presStyleLbl="alignNode1" presStyleIdx="1" presStyleCnt="3">
        <dgm:presLayoutVars>
          <dgm:chMax val="0"/>
          <dgm:bulletEnabled val="1"/>
        </dgm:presLayoutVars>
      </dgm:prSet>
      <dgm:spPr/>
    </dgm:pt>
    <dgm:pt modelId="{BEE617A6-A663-4BB9-AB85-0284FFCF556E}" type="pres">
      <dgm:prSet presAssocID="{D60FF338-E0DE-4794-9493-3FA6A8395B59}" presName="nodeRect" presStyleLbl="alignNode1" presStyleIdx="1" presStyleCnt="3">
        <dgm:presLayoutVars>
          <dgm:bulletEnabled val="1"/>
        </dgm:presLayoutVars>
      </dgm:prSet>
      <dgm:spPr/>
    </dgm:pt>
    <dgm:pt modelId="{01B06E91-F54A-45C5-91A6-4116453E0761}" type="pres">
      <dgm:prSet presAssocID="{689F0EC0-E2F4-4088-88FA-A151DB6CDCCD}" presName="sibTrans" presStyleCnt="0"/>
      <dgm:spPr/>
    </dgm:pt>
    <dgm:pt modelId="{65DADDF8-3765-44BE-A7ED-587A7ED9D613}" type="pres">
      <dgm:prSet presAssocID="{08303BA9-B5EC-42B5-8526-09D82DBF5690}" presName="compositeNode" presStyleCnt="0">
        <dgm:presLayoutVars>
          <dgm:bulletEnabled val="1"/>
        </dgm:presLayoutVars>
      </dgm:prSet>
      <dgm:spPr/>
    </dgm:pt>
    <dgm:pt modelId="{4108A1D8-2AC5-415B-8334-B76A4D5D4DF1}" type="pres">
      <dgm:prSet presAssocID="{08303BA9-B5EC-42B5-8526-09D82DBF5690}" presName="bgRect" presStyleLbl="alignNode1" presStyleIdx="2" presStyleCnt="3"/>
      <dgm:spPr/>
    </dgm:pt>
    <dgm:pt modelId="{FEFD2F69-45F1-46F2-9CDD-3A85790134A5}" type="pres">
      <dgm:prSet presAssocID="{E069B74A-AE12-475A-A49A-9FDD4C18C5CC}" presName="sibTransNodeRect" presStyleLbl="alignNode1" presStyleIdx="2" presStyleCnt="3">
        <dgm:presLayoutVars>
          <dgm:chMax val="0"/>
          <dgm:bulletEnabled val="1"/>
        </dgm:presLayoutVars>
      </dgm:prSet>
      <dgm:spPr/>
    </dgm:pt>
    <dgm:pt modelId="{00146145-8BD2-4B6C-B977-8B4328760046}" type="pres">
      <dgm:prSet presAssocID="{08303BA9-B5EC-42B5-8526-09D82DBF5690}" presName="nodeRect" presStyleLbl="alignNode1" presStyleIdx="2" presStyleCnt="3">
        <dgm:presLayoutVars>
          <dgm:bulletEnabled val="1"/>
        </dgm:presLayoutVars>
      </dgm:prSet>
      <dgm:spPr/>
    </dgm:pt>
  </dgm:ptLst>
  <dgm:cxnLst>
    <dgm:cxn modelId="{77E6FE1B-BE05-414C-9910-EA9B9F66BDBF}" type="presOf" srcId="{08303BA9-B5EC-42B5-8526-09D82DBF5690}" destId="{00146145-8BD2-4B6C-B977-8B4328760046}" srcOrd="1" destOrd="0" presId="urn:microsoft.com/office/officeart/2016/7/layout/LinearBlockProcessNumbered"/>
    <dgm:cxn modelId="{B242A523-6ECE-425C-8B8E-83ED9198CD92}" srcId="{5840B65E-7D5E-42EB-8300-69F1FE4F8FE6}" destId="{08303BA9-B5EC-42B5-8526-09D82DBF5690}" srcOrd="2" destOrd="0" parTransId="{52028025-EB1A-46FE-B606-0A6F9CC6BF0B}" sibTransId="{E069B74A-AE12-475A-A49A-9FDD4C18C5CC}"/>
    <dgm:cxn modelId="{C1166625-B742-47FD-ABCC-5238F693033D}" type="presOf" srcId="{BD87CF74-D716-4BB6-880D-D0185256350E}" destId="{AEE09FFA-1CEE-4E37-ABF4-9DC1FA839CCF}" srcOrd="1" destOrd="0" presId="urn:microsoft.com/office/officeart/2016/7/layout/LinearBlockProcessNumbered"/>
    <dgm:cxn modelId="{740CBA25-443A-4F80-A2CD-387E17A98794}" type="presOf" srcId="{BD87CF74-D716-4BB6-880D-D0185256350E}" destId="{D2C4E0A7-CA64-4198-8F86-D9C93C882252}" srcOrd="0" destOrd="0" presId="urn:microsoft.com/office/officeart/2016/7/layout/LinearBlockProcessNumbered"/>
    <dgm:cxn modelId="{9760492E-75F2-4F9A-913D-0E78FB0317C1}" type="presOf" srcId="{08303BA9-B5EC-42B5-8526-09D82DBF5690}" destId="{4108A1D8-2AC5-415B-8334-B76A4D5D4DF1}" srcOrd="0" destOrd="0" presId="urn:microsoft.com/office/officeart/2016/7/layout/LinearBlockProcessNumbered"/>
    <dgm:cxn modelId="{8DCE7B35-A9C2-4605-95B1-411FCB1D004A}" type="presOf" srcId="{E069B74A-AE12-475A-A49A-9FDD4C18C5CC}" destId="{FEFD2F69-45F1-46F2-9CDD-3A85790134A5}" srcOrd="0" destOrd="0" presId="urn:microsoft.com/office/officeart/2016/7/layout/LinearBlockProcessNumbered"/>
    <dgm:cxn modelId="{7FBA4A3F-07F2-493B-8AE2-30A52BCB0E24}" srcId="{5840B65E-7D5E-42EB-8300-69F1FE4F8FE6}" destId="{D60FF338-E0DE-4794-9493-3FA6A8395B59}" srcOrd="1" destOrd="0" parTransId="{6B15D97C-E415-4FD9-BA2E-ECFF60D78F67}" sibTransId="{689F0EC0-E2F4-4088-88FA-A151DB6CDCCD}"/>
    <dgm:cxn modelId="{C39E7861-93E9-460F-AAC6-601CFE9B3426}" srcId="{5840B65E-7D5E-42EB-8300-69F1FE4F8FE6}" destId="{BD87CF74-D716-4BB6-880D-D0185256350E}" srcOrd="0" destOrd="0" parTransId="{341FCF09-CB11-4324-ADB9-0677A34EABA9}" sibTransId="{B2D6FD6E-53CC-4C23-9DD9-8F6274C46DA8}"/>
    <dgm:cxn modelId="{9894A58C-F6A6-4915-A4AF-B4CB1F9FA2A3}" type="presOf" srcId="{689F0EC0-E2F4-4088-88FA-A151DB6CDCCD}" destId="{5D0DBCFF-BB87-4462-A3E0-CB21DA22A842}" srcOrd="0" destOrd="0" presId="urn:microsoft.com/office/officeart/2016/7/layout/LinearBlockProcessNumbered"/>
    <dgm:cxn modelId="{66253F90-1283-47B8-A43A-8DA168147E96}" type="presOf" srcId="{D60FF338-E0DE-4794-9493-3FA6A8395B59}" destId="{BEE617A6-A663-4BB9-AB85-0284FFCF556E}" srcOrd="1" destOrd="0" presId="urn:microsoft.com/office/officeart/2016/7/layout/LinearBlockProcessNumbered"/>
    <dgm:cxn modelId="{ACF741C8-1FB7-4953-AEB3-94D38FB4FF1F}" type="presOf" srcId="{D60FF338-E0DE-4794-9493-3FA6A8395B59}" destId="{748CA653-7E5E-4BD1-B2C0-E2AA31EB2486}" srcOrd="0" destOrd="0" presId="urn:microsoft.com/office/officeart/2016/7/layout/LinearBlockProcessNumbered"/>
    <dgm:cxn modelId="{E9F1D9D1-D965-4DF1-8C6F-9609FCB6E0CB}" type="presOf" srcId="{B2D6FD6E-53CC-4C23-9DD9-8F6274C46DA8}" destId="{2B60390E-D032-4FD1-B012-E218ABEB6855}" srcOrd="0" destOrd="0" presId="urn:microsoft.com/office/officeart/2016/7/layout/LinearBlockProcessNumbered"/>
    <dgm:cxn modelId="{ED3253D4-D73B-4EA9-8A6E-6ECF4689B828}" type="presOf" srcId="{5840B65E-7D5E-42EB-8300-69F1FE4F8FE6}" destId="{7C6C7577-4CFD-4FDB-8639-A94245444C66}" srcOrd="0" destOrd="0" presId="urn:microsoft.com/office/officeart/2016/7/layout/LinearBlockProcessNumbered"/>
    <dgm:cxn modelId="{A47319D4-4810-4058-8DCF-460F1F764E3C}" type="presParOf" srcId="{7C6C7577-4CFD-4FDB-8639-A94245444C66}" destId="{BF3F6EC6-01A0-4408-AA14-3B29982C6135}" srcOrd="0" destOrd="0" presId="urn:microsoft.com/office/officeart/2016/7/layout/LinearBlockProcessNumbered"/>
    <dgm:cxn modelId="{435DCAE5-1126-4895-9CE5-EE6666A8F0F5}" type="presParOf" srcId="{BF3F6EC6-01A0-4408-AA14-3B29982C6135}" destId="{D2C4E0A7-CA64-4198-8F86-D9C93C882252}" srcOrd="0" destOrd="0" presId="urn:microsoft.com/office/officeart/2016/7/layout/LinearBlockProcessNumbered"/>
    <dgm:cxn modelId="{D4A8D87F-0C97-4AC0-950B-69C22FA677B4}" type="presParOf" srcId="{BF3F6EC6-01A0-4408-AA14-3B29982C6135}" destId="{2B60390E-D032-4FD1-B012-E218ABEB6855}" srcOrd="1" destOrd="0" presId="urn:microsoft.com/office/officeart/2016/7/layout/LinearBlockProcessNumbered"/>
    <dgm:cxn modelId="{C89AEF45-7FAA-4703-B0EF-06E0EC2010E3}" type="presParOf" srcId="{BF3F6EC6-01A0-4408-AA14-3B29982C6135}" destId="{AEE09FFA-1CEE-4E37-ABF4-9DC1FA839CCF}" srcOrd="2" destOrd="0" presId="urn:microsoft.com/office/officeart/2016/7/layout/LinearBlockProcessNumbered"/>
    <dgm:cxn modelId="{CD8A382E-0F9F-4235-94E3-4507C39A1F72}" type="presParOf" srcId="{7C6C7577-4CFD-4FDB-8639-A94245444C66}" destId="{DF48EC08-08B3-4703-A9D8-6DE137744EE9}" srcOrd="1" destOrd="0" presId="urn:microsoft.com/office/officeart/2016/7/layout/LinearBlockProcessNumbered"/>
    <dgm:cxn modelId="{EE96F4DA-94FA-47C1-9FA7-CE18768742F8}" type="presParOf" srcId="{7C6C7577-4CFD-4FDB-8639-A94245444C66}" destId="{CC4D5E7D-21D0-4392-BCDB-A4D98631880F}" srcOrd="2" destOrd="0" presId="urn:microsoft.com/office/officeart/2016/7/layout/LinearBlockProcessNumbered"/>
    <dgm:cxn modelId="{D57E4655-CCC6-4F8C-AF31-8AA556CF9791}" type="presParOf" srcId="{CC4D5E7D-21D0-4392-BCDB-A4D98631880F}" destId="{748CA653-7E5E-4BD1-B2C0-E2AA31EB2486}" srcOrd="0" destOrd="0" presId="urn:microsoft.com/office/officeart/2016/7/layout/LinearBlockProcessNumbered"/>
    <dgm:cxn modelId="{6644EEAA-2136-4C78-BA6A-AF84A474B20E}" type="presParOf" srcId="{CC4D5E7D-21D0-4392-BCDB-A4D98631880F}" destId="{5D0DBCFF-BB87-4462-A3E0-CB21DA22A842}" srcOrd="1" destOrd="0" presId="urn:microsoft.com/office/officeart/2016/7/layout/LinearBlockProcessNumbered"/>
    <dgm:cxn modelId="{4DC73A68-F1C9-4B10-9206-E50736352CE6}" type="presParOf" srcId="{CC4D5E7D-21D0-4392-BCDB-A4D98631880F}" destId="{BEE617A6-A663-4BB9-AB85-0284FFCF556E}" srcOrd="2" destOrd="0" presId="urn:microsoft.com/office/officeart/2016/7/layout/LinearBlockProcessNumbered"/>
    <dgm:cxn modelId="{4EDB167E-1850-4119-B4C5-D1228644F422}" type="presParOf" srcId="{7C6C7577-4CFD-4FDB-8639-A94245444C66}" destId="{01B06E91-F54A-45C5-91A6-4116453E0761}" srcOrd="3" destOrd="0" presId="urn:microsoft.com/office/officeart/2016/7/layout/LinearBlockProcessNumbered"/>
    <dgm:cxn modelId="{A4BE2720-8113-46A6-8CDB-BBAA073DEB6C}" type="presParOf" srcId="{7C6C7577-4CFD-4FDB-8639-A94245444C66}" destId="{65DADDF8-3765-44BE-A7ED-587A7ED9D613}" srcOrd="4" destOrd="0" presId="urn:microsoft.com/office/officeart/2016/7/layout/LinearBlockProcessNumbered"/>
    <dgm:cxn modelId="{99A57954-8595-429F-BA4B-A04197702AF2}" type="presParOf" srcId="{65DADDF8-3765-44BE-A7ED-587A7ED9D613}" destId="{4108A1D8-2AC5-415B-8334-B76A4D5D4DF1}" srcOrd="0" destOrd="0" presId="urn:microsoft.com/office/officeart/2016/7/layout/LinearBlockProcessNumbered"/>
    <dgm:cxn modelId="{41E518C4-25CB-45B5-9D5C-B76E745FC950}" type="presParOf" srcId="{65DADDF8-3765-44BE-A7ED-587A7ED9D613}" destId="{FEFD2F69-45F1-46F2-9CDD-3A85790134A5}" srcOrd="1" destOrd="0" presId="urn:microsoft.com/office/officeart/2016/7/layout/LinearBlockProcessNumbered"/>
    <dgm:cxn modelId="{B530CE7F-7AB1-4516-BB16-7F3C83B4CCF3}" type="presParOf" srcId="{65DADDF8-3765-44BE-A7ED-587A7ED9D613}" destId="{00146145-8BD2-4B6C-B977-8B4328760046}" srcOrd="2" destOrd="0" presId="urn:microsoft.com/office/officeart/2016/7/layout/LinearBlockProcessNumbered"/>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30091B25-6DA6-48AD-A19F-81FF411AA899}" type="doc">
      <dgm:prSet loTypeId="urn:microsoft.com/office/officeart/2005/8/layout/vList5" loCatId="list" qsTypeId="urn:microsoft.com/office/officeart/2005/8/quickstyle/simple4" qsCatId="simple" csTypeId="urn:microsoft.com/office/officeart/2005/8/colors/accent1_2" csCatId="accent1"/>
      <dgm:spPr/>
      <dgm:t>
        <a:bodyPr/>
        <a:lstStyle/>
        <a:p>
          <a:endParaRPr lang="en-US"/>
        </a:p>
      </dgm:t>
    </dgm:pt>
    <dgm:pt modelId="{7B8022B8-9ED6-4288-865D-7FE045B234B5}">
      <dgm:prSet/>
      <dgm:spPr/>
      <dgm:t>
        <a:bodyPr/>
        <a:lstStyle/>
        <a:p>
          <a:r>
            <a:rPr lang="en-GB"/>
            <a:t>Definitions</a:t>
          </a:r>
          <a:endParaRPr lang="en-US"/>
        </a:p>
      </dgm:t>
    </dgm:pt>
    <dgm:pt modelId="{491B874E-4834-4FA5-83BD-DF9B7F818CA0}" type="parTrans" cxnId="{CB509D46-4FEC-4938-A3D3-AF2EFCBB9629}">
      <dgm:prSet/>
      <dgm:spPr/>
      <dgm:t>
        <a:bodyPr/>
        <a:lstStyle/>
        <a:p>
          <a:endParaRPr lang="en-US"/>
        </a:p>
      </dgm:t>
    </dgm:pt>
    <dgm:pt modelId="{F09CBA56-FA3E-43C1-96C5-F5702898BC19}" type="sibTrans" cxnId="{CB509D46-4FEC-4938-A3D3-AF2EFCBB9629}">
      <dgm:prSet/>
      <dgm:spPr/>
      <dgm:t>
        <a:bodyPr/>
        <a:lstStyle/>
        <a:p>
          <a:endParaRPr lang="en-US"/>
        </a:p>
      </dgm:t>
    </dgm:pt>
    <dgm:pt modelId="{D4B0F42C-58AB-4764-86A4-150C659DCFC6}">
      <dgm:prSet/>
      <dgm:spPr/>
      <dgm:t>
        <a:bodyPr/>
        <a:lstStyle/>
        <a:p>
          <a:r>
            <a:rPr lang="en-GB"/>
            <a:t>Main arguments/debates. Pro and cons.</a:t>
          </a:r>
          <a:endParaRPr lang="en-US"/>
        </a:p>
      </dgm:t>
    </dgm:pt>
    <dgm:pt modelId="{9F618FB3-5275-4D79-99D3-1A395AC66554}" type="parTrans" cxnId="{3F39609E-4902-41D6-9792-9E4C0761736E}">
      <dgm:prSet/>
      <dgm:spPr/>
      <dgm:t>
        <a:bodyPr/>
        <a:lstStyle/>
        <a:p>
          <a:endParaRPr lang="en-US"/>
        </a:p>
      </dgm:t>
    </dgm:pt>
    <dgm:pt modelId="{1DFCCB79-A7A3-4348-AA12-B07160C06175}" type="sibTrans" cxnId="{3F39609E-4902-41D6-9792-9E4C0761736E}">
      <dgm:prSet/>
      <dgm:spPr/>
      <dgm:t>
        <a:bodyPr/>
        <a:lstStyle/>
        <a:p>
          <a:endParaRPr lang="en-US"/>
        </a:p>
      </dgm:t>
    </dgm:pt>
    <dgm:pt modelId="{EAE7CB54-E332-481D-85DE-FF367CA9C2C0}">
      <dgm:prSet/>
      <dgm:spPr/>
      <dgm:t>
        <a:bodyPr/>
        <a:lstStyle/>
        <a:p>
          <a:r>
            <a:rPr lang="en-GB"/>
            <a:t>Your opinion/academic support/examples/case of study.</a:t>
          </a:r>
          <a:endParaRPr lang="en-US"/>
        </a:p>
      </dgm:t>
    </dgm:pt>
    <dgm:pt modelId="{D2F09117-2C20-4C86-8731-9B300460B6E7}" type="parTrans" cxnId="{51C739F1-DF60-4125-9F1F-2E8D51D6083B}">
      <dgm:prSet/>
      <dgm:spPr/>
      <dgm:t>
        <a:bodyPr/>
        <a:lstStyle/>
        <a:p>
          <a:endParaRPr lang="en-US"/>
        </a:p>
      </dgm:t>
    </dgm:pt>
    <dgm:pt modelId="{1E7EF67C-9342-4C15-9B88-11FB3B83739A}" type="sibTrans" cxnId="{51C739F1-DF60-4125-9F1F-2E8D51D6083B}">
      <dgm:prSet/>
      <dgm:spPr/>
      <dgm:t>
        <a:bodyPr/>
        <a:lstStyle/>
        <a:p>
          <a:endParaRPr lang="en-US"/>
        </a:p>
      </dgm:t>
    </dgm:pt>
    <dgm:pt modelId="{D82EECF4-8073-46C8-A2B0-7025C720B6B0}">
      <dgm:prSet/>
      <dgm:spPr/>
      <dgm:t>
        <a:bodyPr/>
        <a:lstStyle/>
        <a:p>
          <a:r>
            <a:rPr lang="en-GB"/>
            <a:t>Conclusions</a:t>
          </a:r>
          <a:endParaRPr lang="en-US"/>
        </a:p>
      </dgm:t>
    </dgm:pt>
    <dgm:pt modelId="{EF2CF64A-AC19-4016-8C9A-55F31BF37975}" type="parTrans" cxnId="{D1109D82-6B06-406E-BF55-7F5867337033}">
      <dgm:prSet/>
      <dgm:spPr/>
      <dgm:t>
        <a:bodyPr/>
        <a:lstStyle/>
        <a:p>
          <a:endParaRPr lang="en-US"/>
        </a:p>
      </dgm:t>
    </dgm:pt>
    <dgm:pt modelId="{ECC10E77-1F8C-4C05-8FD3-BF69A9118E1A}" type="sibTrans" cxnId="{D1109D82-6B06-406E-BF55-7F5867337033}">
      <dgm:prSet/>
      <dgm:spPr/>
      <dgm:t>
        <a:bodyPr/>
        <a:lstStyle/>
        <a:p>
          <a:endParaRPr lang="en-US"/>
        </a:p>
      </dgm:t>
    </dgm:pt>
    <dgm:pt modelId="{E6C9FEDD-7F9E-4AD9-B0FF-BFDDCD9F6080}" type="pres">
      <dgm:prSet presAssocID="{30091B25-6DA6-48AD-A19F-81FF411AA899}" presName="Name0" presStyleCnt="0">
        <dgm:presLayoutVars>
          <dgm:dir/>
          <dgm:animLvl val="lvl"/>
          <dgm:resizeHandles val="exact"/>
        </dgm:presLayoutVars>
      </dgm:prSet>
      <dgm:spPr/>
    </dgm:pt>
    <dgm:pt modelId="{A3E0AFE4-D754-4242-9674-16E23D4299CD}" type="pres">
      <dgm:prSet presAssocID="{7B8022B8-9ED6-4288-865D-7FE045B234B5}" presName="linNode" presStyleCnt="0"/>
      <dgm:spPr/>
    </dgm:pt>
    <dgm:pt modelId="{7D01C17F-3CD5-4839-8B25-B0B2307403E4}" type="pres">
      <dgm:prSet presAssocID="{7B8022B8-9ED6-4288-865D-7FE045B234B5}" presName="parentText" presStyleLbl="node1" presStyleIdx="0" presStyleCnt="4">
        <dgm:presLayoutVars>
          <dgm:chMax val="1"/>
          <dgm:bulletEnabled val="1"/>
        </dgm:presLayoutVars>
      </dgm:prSet>
      <dgm:spPr/>
    </dgm:pt>
    <dgm:pt modelId="{32B21870-1BEC-470E-9946-2BDF96094F51}" type="pres">
      <dgm:prSet presAssocID="{F09CBA56-FA3E-43C1-96C5-F5702898BC19}" presName="sp" presStyleCnt="0"/>
      <dgm:spPr/>
    </dgm:pt>
    <dgm:pt modelId="{A15ED37C-50D7-4396-B26F-029FDE2EF54D}" type="pres">
      <dgm:prSet presAssocID="{D4B0F42C-58AB-4764-86A4-150C659DCFC6}" presName="linNode" presStyleCnt="0"/>
      <dgm:spPr/>
    </dgm:pt>
    <dgm:pt modelId="{3E231AE2-FFAD-497B-85B8-565265825BE8}" type="pres">
      <dgm:prSet presAssocID="{D4B0F42C-58AB-4764-86A4-150C659DCFC6}" presName="parentText" presStyleLbl="node1" presStyleIdx="1" presStyleCnt="4">
        <dgm:presLayoutVars>
          <dgm:chMax val="1"/>
          <dgm:bulletEnabled val="1"/>
        </dgm:presLayoutVars>
      </dgm:prSet>
      <dgm:spPr/>
    </dgm:pt>
    <dgm:pt modelId="{FDAE40DB-85F5-441D-A448-F2738F98D5C7}" type="pres">
      <dgm:prSet presAssocID="{1DFCCB79-A7A3-4348-AA12-B07160C06175}" presName="sp" presStyleCnt="0"/>
      <dgm:spPr/>
    </dgm:pt>
    <dgm:pt modelId="{392AA23E-B80E-429F-944C-3D3FD7577C4A}" type="pres">
      <dgm:prSet presAssocID="{EAE7CB54-E332-481D-85DE-FF367CA9C2C0}" presName="linNode" presStyleCnt="0"/>
      <dgm:spPr/>
    </dgm:pt>
    <dgm:pt modelId="{9DF24529-B42E-40BF-AF03-B19B4448C38E}" type="pres">
      <dgm:prSet presAssocID="{EAE7CB54-E332-481D-85DE-FF367CA9C2C0}" presName="parentText" presStyleLbl="node1" presStyleIdx="2" presStyleCnt="4">
        <dgm:presLayoutVars>
          <dgm:chMax val="1"/>
          <dgm:bulletEnabled val="1"/>
        </dgm:presLayoutVars>
      </dgm:prSet>
      <dgm:spPr/>
    </dgm:pt>
    <dgm:pt modelId="{D5FFED37-9B60-4161-B0D6-AD023F1A6EAA}" type="pres">
      <dgm:prSet presAssocID="{1E7EF67C-9342-4C15-9B88-11FB3B83739A}" presName="sp" presStyleCnt="0"/>
      <dgm:spPr/>
    </dgm:pt>
    <dgm:pt modelId="{12515BEC-6FAE-46F9-8BF8-D47AFCA6E7E4}" type="pres">
      <dgm:prSet presAssocID="{D82EECF4-8073-46C8-A2B0-7025C720B6B0}" presName="linNode" presStyleCnt="0"/>
      <dgm:spPr/>
    </dgm:pt>
    <dgm:pt modelId="{14CF8E62-0DFD-40C5-A53C-EE43E10B0A1E}" type="pres">
      <dgm:prSet presAssocID="{D82EECF4-8073-46C8-A2B0-7025C720B6B0}" presName="parentText" presStyleLbl="node1" presStyleIdx="3" presStyleCnt="4">
        <dgm:presLayoutVars>
          <dgm:chMax val="1"/>
          <dgm:bulletEnabled val="1"/>
        </dgm:presLayoutVars>
      </dgm:prSet>
      <dgm:spPr/>
    </dgm:pt>
  </dgm:ptLst>
  <dgm:cxnLst>
    <dgm:cxn modelId="{F3242A12-D139-4318-BA41-23A319E13727}" type="presOf" srcId="{D82EECF4-8073-46C8-A2B0-7025C720B6B0}" destId="{14CF8E62-0DFD-40C5-A53C-EE43E10B0A1E}" srcOrd="0" destOrd="0" presId="urn:microsoft.com/office/officeart/2005/8/layout/vList5"/>
    <dgm:cxn modelId="{CB509D46-4FEC-4938-A3D3-AF2EFCBB9629}" srcId="{30091B25-6DA6-48AD-A19F-81FF411AA899}" destId="{7B8022B8-9ED6-4288-865D-7FE045B234B5}" srcOrd="0" destOrd="0" parTransId="{491B874E-4834-4FA5-83BD-DF9B7F818CA0}" sibTransId="{F09CBA56-FA3E-43C1-96C5-F5702898BC19}"/>
    <dgm:cxn modelId="{4ACF5871-99E6-4FEE-888D-4D55BA8D8BF1}" type="presOf" srcId="{D4B0F42C-58AB-4764-86A4-150C659DCFC6}" destId="{3E231AE2-FFAD-497B-85B8-565265825BE8}" srcOrd="0" destOrd="0" presId="urn:microsoft.com/office/officeart/2005/8/layout/vList5"/>
    <dgm:cxn modelId="{D1109D82-6B06-406E-BF55-7F5867337033}" srcId="{30091B25-6DA6-48AD-A19F-81FF411AA899}" destId="{D82EECF4-8073-46C8-A2B0-7025C720B6B0}" srcOrd="3" destOrd="0" parTransId="{EF2CF64A-AC19-4016-8C9A-55F31BF37975}" sibTransId="{ECC10E77-1F8C-4C05-8FD3-BF69A9118E1A}"/>
    <dgm:cxn modelId="{3F39609E-4902-41D6-9792-9E4C0761736E}" srcId="{30091B25-6DA6-48AD-A19F-81FF411AA899}" destId="{D4B0F42C-58AB-4764-86A4-150C659DCFC6}" srcOrd="1" destOrd="0" parTransId="{9F618FB3-5275-4D79-99D3-1A395AC66554}" sibTransId="{1DFCCB79-A7A3-4348-AA12-B07160C06175}"/>
    <dgm:cxn modelId="{573BC8BB-86AD-4C0E-985F-BDD1D61E9CED}" type="presOf" srcId="{7B8022B8-9ED6-4288-865D-7FE045B234B5}" destId="{7D01C17F-3CD5-4839-8B25-B0B2307403E4}" srcOrd="0" destOrd="0" presId="urn:microsoft.com/office/officeart/2005/8/layout/vList5"/>
    <dgm:cxn modelId="{A54B8BDE-0383-41DF-A770-2C0949C2C2F4}" type="presOf" srcId="{EAE7CB54-E332-481D-85DE-FF367CA9C2C0}" destId="{9DF24529-B42E-40BF-AF03-B19B4448C38E}" srcOrd="0" destOrd="0" presId="urn:microsoft.com/office/officeart/2005/8/layout/vList5"/>
    <dgm:cxn modelId="{16EDAFE4-553D-4117-81AD-BAE4E48B9490}" type="presOf" srcId="{30091B25-6DA6-48AD-A19F-81FF411AA899}" destId="{E6C9FEDD-7F9E-4AD9-B0FF-BFDDCD9F6080}" srcOrd="0" destOrd="0" presId="urn:microsoft.com/office/officeart/2005/8/layout/vList5"/>
    <dgm:cxn modelId="{51C739F1-DF60-4125-9F1F-2E8D51D6083B}" srcId="{30091B25-6DA6-48AD-A19F-81FF411AA899}" destId="{EAE7CB54-E332-481D-85DE-FF367CA9C2C0}" srcOrd="2" destOrd="0" parTransId="{D2F09117-2C20-4C86-8731-9B300460B6E7}" sibTransId="{1E7EF67C-9342-4C15-9B88-11FB3B83739A}"/>
    <dgm:cxn modelId="{934DF63B-A764-447D-B46E-2F4FB89B7AC9}" type="presParOf" srcId="{E6C9FEDD-7F9E-4AD9-B0FF-BFDDCD9F6080}" destId="{A3E0AFE4-D754-4242-9674-16E23D4299CD}" srcOrd="0" destOrd="0" presId="urn:microsoft.com/office/officeart/2005/8/layout/vList5"/>
    <dgm:cxn modelId="{13D14FB3-5672-4B7C-B10D-E5454689EABB}" type="presParOf" srcId="{A3E0AFE4-D754-4242-9674-16E23D4299CD}" destId="{7D01C17F-3CD5-4839-8B25-B0B2307403E4}" srcOrd="0" destOrd="0" presId="urn:microsoft.com/office/officeart/2005/8/layout/vList5"/>
    <dgm:cxn modelId="{3159D3B7-CC7E-4337-B9DB-9BF3F8AD5486}" type="presParOf" srcId="{E6C9FEDD-7F9E-4AD9-B0FF-BFDDCD9F6080}" destId="{32B21870-1BEC-470E-9946-2BDF96094F51}" srcOrd="1" destOrd="0" presId="urn:microsoft.com/office/officeart/2005/8/layout/vList5"/>
    <dgm:cxn modelId="{E7713E6B-9033-46F2-8541-4D0F55421953}" type="presParOf" srcId="{E6C9FEDD-7F9E-4AD9-B0FF-BFDDCD9F6080}" destId="{A15ED37C-50D7-4396-B26F-029FDE2EF54D}" srcOrd="2" destOrd="0" presId="urn:microsoft.com/office/officeart/2005/8/layout/vList5"/>
    <dgm:cxn modelId="{F11B2DE6-38D0-4E45-BBAC-0A7C8BD5EC26}" type="presParOf" srcId="{A15ED37C-50D7-4396-B26F-029FDE2EF54D}" destId="{3E231AE2-FFAD-497B-85B8-565265825BE8}" srcOrd="0" destOrd="0" presId="urn:microsoft.com/office/officeart/2005/8/layout/vList5"/>
    <dgm:cxn modelId="{72C6813D-BD97-485C-B736-8CF468E9DD75}" type="presParOf" srcId="{E6C9FEDD-7F9E-4AD9-B0FF-BFDDCD9F6080}" destId="{FDAE40DB-85F5-441D-A448-F2738F98D5C7}" srcOrd="3" destOrd="0" presId="urn:microsoft.com/office/officeart/2005/8/layout/vList5"/>
    <dgm:cxn modelId="{093E73AD-0275-486B-AEC7-9CC5CDCF8ACF}" type="presParOf" srcId="{E6C9FEDD-7F9E-4AD9-B0FF-BFDDCD9F6080}" destId="{392AA23E-B80E-429F-944C-3D3FD7577C4A}" srcOrd="4" destOrd="0" presId="urn:microsoft.com/office/officeart/2005/8/layout/vList5"/>
    <dgm:cxn modelId="{80D451B2-C517-4F6E-920F-84D62A175DFA}" type="presParOf" srcId="{392AA23E-B80E-429F-944C-3D3FD7577C4A}" destId="{9DF24529-B42E-40BF-AF03-B19B4448C38E}" srcOrd="0" destOrd="0" presId="urn:microsoft.com/office/officeart/2005/8/layout/vList5"/>
    <dgm:cxn modelId="{1539F00E-03F3-4D5F-AD2E-46933DDD811B}" type="presParOf" srcId="{E6C9FEDD-7F9E-4AD9-B0FF-BFDDCD9F6080}" destId="{D5FFED37-9B60-4161-B0D6-AD023F1A6EAA}" srcOrd="5" destOrd="0" presId="urn:microsoft.com/office/officeart/2005/8/layout/vList5"/>
    <dgm:cxn modelId="{EBA69B7B-38C4-48DE-B4C1-D8C7B5BA7316}" type="presParOf" srcId="{E6C9FEDD-7F9E-4AD9-B0FF-BFDDCD9F6080}" destId="{12515BEC-6FAE-46F9-8BF8-D47AFCA6E7E4}" srcOrd="6" destOrd="0" presId="urn:microsoft.com/office/officeart/2005/8/layout/vList5"/>
    <dgm:cxn modelId="{4A1BCE08-C912-44D2-83C6-1C3EE8F54187}" type="presParOf" srcId="{12515BEC-6FAE-46F9-8BF8-D47AFCA6E7E4}" destId="{14CF8E62-0DFD-40C5-A53C-EE43E10B0A1E}" srcOrd="0" destOrd="0" presId="urn:microsoft.com/office/officeart/2005/8/layout/vList5"/>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52BD39A-218C-45DA-8E69-37A4828CE01D}">
      <dsp:nvSpPr>
        <dsp:cNvPr id="0" name=""/>
        <dsp:cNvSpPr/>
      </dsp:nvSpPr>
      <dsp:spPr>
        <a:xfrm>
          <a:off x="0" y="1805"/>
          <a:ext cx="10515600" cy="915310"/>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66E3A14E-CE75-4019-BEA6-F8E5E6C74589}">
      <dsp:nvSpPr>
        <dsp:cNvPr id="0" name=""/>
        <dsp:cNvSpPr/>
      </dsp:nvSpPr>
      <dsp:spPr>
        <a:xfrm>
          <a:off x="276881" y="207750"/>
          <a:ext cx="503420" cy="503420"/>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56E50946-579F-45F1-9F24-388DCB34C0F8}">
      <dsp:nvSpPr>
        <dsp:cNvPr id="0" name=""/>
        <dsp:cNvSpPr/>
      </dsp:nvSpPr>
      <dsp:spPr>
        <a:xfrm>
          <a:off x="1057183" y="1805"/>
          <a:ext cx="9458416" cy="91531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6870" tIns="96870" rIns="96870" bIns="96870" numCol="1" spcCol="1270" anchor="ctr" anchorCtr="0">
          <a:noAutofit/>
        </a:bodyPr>
        <a:lstStyle/>
        <a:p>
          <a:pPr marL="0" lvl="0" indent="0" algn="l" defTabSz="977900">
            <a:lnSpc>
              <a:spcPct val="100000"/>
            </a:lnSpc>
            <a:spcBef>
              <a:spcPct val="0"/>
            </a:spcBef>
            <a:spcAft>
              <a:spcPct val="35000"/>
            </a:spcAft>
            <a:buNone/>
          </a:pPr>
          <a:r>
            <a:rPr lang="en-GB" sz="2200" i="0" kern="1200"/>
            <a:t>Is the question open-ended or closed? </a:t>
          </a:r>
          <a:endParaRPr lang="en-US" sz="2200" kern="1200"/>
        </a:p>
      </dsp:txBody>
      <dsp:txXfrm>
        <a:off x="1057183" y="1805"/>
        <a:ext cx="9458416" cy="915310"/>
      </dsp:txXfrm>
    </dsp:sp>
    <dsp:sp modelId="{AC85FF37-935A-44DE-A9D3-4D1230038ED8}">
      <dsp:nvSpPr>
        <dsp:cNvPr id="0" name=""/>
        <dsp:cNvSpPr/>
      </dsp:nvSpPr>
      <dsp:spPr>
        <a:xfrm>
          <a:off x="0" y="1145944"/>
          <a:ext cx="10515600" cy="915310"/>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2A1C3D41-06CF-48E3-AAE4-046DA09502BD}">
      <dsp:nvSpPr>
        <dsp:cNvPr id="0" name=""/>
        <dsp:cNvSpPr/>
      </dsp:nvSpPr>
      <dsp:spPr>
        <a:xfrm>
          <a:off x="276881" y="1351889"/>
          <a:ext cx="503420" cy="503420"/>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BB5BDE6B-3372-4FF8-9D03-27BAC26D6636}">
      <dsp:nvSpPr>
        <dsp:cNvPr id="0" name=""/>
        <dsp:cNvSpPr/>
      </dsp:nvSpPr>
      <dsp:spPr>
        <a:xfrm>
          <a:off x="1057183" y="1145944"/>
          <a:ext cx="9458416" cy="91531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6870" tIns="96870" rIns="96870" bIns="96870" numCol="1" spcCol="1270" anchor="ctr" anchorCtr="0">
          <a:noAutofit/>
        </a:bodyPr>
        <a:lstStyle/>
        <a:p>
          <a:pPr marL="0" lvl="0" indent="0" algn="l" defTabSz="977900">
            <a:lnSpc>
              <a:spcPct val="100000"/>
            </a:lnSpc>
            <a:spcBef>
              <a:spcPct val="0"/>
            </a:spcBef>
            <a:spcAft>
              <a:spcPct val="35000"/>
            </a:spcAft>
            <a:buNone/>
          </a:pPr>
          <a:r>
            <a:rPr lang="en-GB" sz="2200" i="0" kern="1200"/>
            <a:t>Underlining key words </a:t>
          </a:r>
          <a:endParaRPr lang="en-US" sz="2200" kern="1200"/>
        </a:p>
      </dsp:txBody>
      <dsp:txXfrm>
        <a:off x="1057183" y="1145944"/>
        <a:ext cx="9458416" cy="915310"/>
      </dsp:txXfrm>
    </dsp:sp>
    <dsp:sp modelId="{DB984723-288F-443B-8F67-DD768029E213}">
      <dsp:nvSpPr>
        <dsp:cNvPr id="0" name=""/>
        <dsp:cNvSpPr/>
      </dsp:nvSpPr>
      <dsp:spPr>
        <a:xfrm>
          <a:off x="0" y="2290082"/>
          <a:ext cx="10515600" cy="915310"/>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017CA87D-25E5-41F5-90DC-95345DB5CE95}">
      <dsp:nvSpPr>
        <dsp:cNvPr id="0" name=""/>
        <dsp:cNvSpPr/>
      </dsp:nvSpPr>
      <dsp:spPr>
        <a:xfrm>
          <a:off x="276881" y="2496027"/>
          <a:ext cx="503420" cy="503420"/>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7373E4DB-C233-41A2-899E-FEA75EFE45FD}">
      <dsp:nvSpPr>
        <dsp:cNvPr id="0" name=""/>
        <dsp:cNvSpPr/>
      </dsp:nvSpPr>
      <dsp:spPr>
        <a:xfrm>
          <a:off x="1057183" y="2290082"/>
          <a:ext cx="9458416" cy="91531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6870" tIns="96870" rIns="96870" bIns="96870" numCol="1" spcCol="1270" anchor="ctr" anchorCtr="0">
          <a:noAutofit/>
        </a:bodyPr>
        <a:lstStyle/>
        <a:p>
          <a:pPr marL="0" lvl="0" indent="0" algn="l" defTabSz="977900">
            <a:lnSpc>
              <a:spcPct val="100000"/>
            </a:lnSpc>
            <a:spcBef>
              <a:spcPct val="0"/>
            </a:spcBef>
            <a:spcAft>
              <a:spcPct val="35000"/>
            </a:spcAft>
            <a:buNone/>
          </a:pPr>
          <a:r>
            <a:rPr lang="en-GB" sz="2200" i="0" kern="1200"/>
            <a:t>Re-read the question </a:t>
          </a:r>
          <a:endParaRPr lang="en-US" sz="2200" kern="1200"/>
        </a:p>
      </dsp:txBody>
      <dsp:txXfrm>
        <a:off x="1057183" y="2290082"/>
        <a:ext cx="9458416" cy="915310"/>
      </dsp:txXfrm>
    </dsp:sp>
    <dsp:sp modelId="{2665F847-003F-462F-B6D3-3A4D69A7ADF7}">
      <dsp:nvSpPr>
        <dsp:cNvPr id="0" name=""/>
        <dsp:cNvSpPr/>
      </dsp:nvSpPr>
      <dsp:spPr>
        <a:xfrm>
          <a:off x="0" y="3434221"/>
          <a:ext cx="10515600" cy="915310"/>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1DF6EBFD-6DCA-4C34-8028-F2FCC06BBD85}">
      <dsp:nvSpPr>
        <dsp:cNvPr id="0" name=""/>
        <dsp:cNvSpPr/>
      </dsp:nvSpPr>
      <dsp:spPr>
        <a:xfrm>
          <a:off x="276881" y="3640166"/>
          <a:ext cx="503420" cy="503420"/>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950738DD-4225-4AD9-9829-035038857385}">
      <dsp:nvSpPr>
        <dsp:cNvPr id="0" name=""/>
        <dsp:cNvSpPr/>
      </dsp:nvSpPr>
      <dsp:spPr>
        <a:xfrm>
          <a:off x="1057183" y="3434221"/>
          <a:ext cx="9458416" cy="91531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6870" tIns="96870" rIns="96870" bIns="96870" numCol="1" spcCol="1270" anchor="ctr" anchorCtr="0">
          <a:noAutofit/>
        </a:bodyPr>
        <a:lstStyle/>
        <a:p>
          <a:pPr marL="0" lvl="0" indent="0" algn="l" defTabSz="977900">
            <a:lnSpc>
              <a:spcPct val="100000"/>
            </a:lnSpc>
            <a:spcBef>
              <a:spcPct val="0"/>
            </a:spcBef>
            <a:spcAft>
              <a:spcPct val="35000"/>
            </a:spcAft>
            <a:buNone/>
          </a:pPr>
          <a:r>
            <a:rPr lang="en-GB" sz="2200" i="0" kern="1200"/>
            <a:t>Put in down into sub-questions </a:t>
          </a:r>
          <a:endParaRPr lang="en-US" sz="2200" kern="1200"/>
        </a:p>
      </dsp:txBody>
      <dsp:txXfrm>
        <a:off x="1057183" y="3434221"/>
        <a:ext cx="9458416" cy="915310"/>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D2C4E0A7-CA64-4198-8F86-D9C93C882252}">
      <dsp:nvSpPr>
        <dsp:cNvPr id="0" name=""/>
        <dsp:cNvSpPr/>
      </dsp:nvSpPr>
      <dsp:spPr>
        <a:xfrm>
          <a:off x="820" y="297887"/>
          <a:ext cx="3324308" cy="3989170"/>
        </a:xfrm>
        <a:prstGeom prst="rect">
          <a:avLst/>
        </a:prstGeom>
        <a:solidFill>
          <a:schemeClr val="accent2">
            <a:hueOff val="0"/>
            <a:satOff val="0"/>
            <a:lumOff val="0"/>
            <a:alphaOff val="0"/>
          </a:schemeClr>
        </a:solidFill>
        <a:ln w="12700" cap="flat" cmpd="sng" algn="ctr">
          <a:solidFill>
            <a:schemeClr val="accen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328368" tIns="0" rIns="328368" bIns="330200" numCol="1" spcCol="1270" anchor="t" anchorCtr="0">
          <a:noAutofit/>
        </a:bodyPr>
        <a:lstStyle/>
        <a:p>
          <a:pPr marL="0" lvl="0" indent="0" algn="l" defTabSz="711200">
            <a:lnSpc>
              <a:spcPct val="90000"/>
            </a:lnSpc>
            <a:spcBef>
              <a:spcPct val="0"/>
            </a:spcBef>
            <a:spcAft>
              <a:spcPct val="35000"/>
            </a:spcAft>
            <a:buNone/>
          </a:pPr>
          <a:r>
            <a:rPr lang="en-GB" sz="1600" kern="1200"/>
            <a:t>I</a:t>
          </a:r>
          <a:r>
            <a:rPr lang="en-GB" sz="1600" b="0" i="0" kern="1200"/>
            <a:t>t is often good to summarise all your findings on a page. A spider diagram.</a:t>
          </a:r>
          <a:endParaRPr lang="en-US" sz="1600" kern="1200"/>
        </a:p>
      </dsp:txBody>
      <dsp:txXfrm>
        <a:off x="820" y="1893555"/>
        <a:ext cx="3324308" cy="2393502"/>
      </dsp:txXfrm>
    </dsp:sp>
    <dsp:sp modelId="{2B60390E-D032-4FD1-B012-E218ABEB6855}">
      <dsp:nvSpPr>
        <dsp:cNvPr id="0" name=""/>
        <dsp:cNvSpPr/>
      </dsp:nvSpPr>
      <dsp:spPr>
        <a:xfrm>
          <a:off x="820" y="297887"/>
          <a:ext cx="3324308" cy="1595668"/>
        </a:xfrm>
        <a:prstGeom prst="rect">
          <a:avLst/>
        </a:prstGeom>
        <a:noFill/>
        <a:ln w="12700" cap="flat" cmpd="sng" algn="ctr">
          <a:noFill/>
          <a:prstDash val="solid"/>
          <a:miter lim="800000"/>
        </a:ln>
        <a:effectLst/>
        <a:sp3d/>
      </dsp:spPr>
      <dsp:style>
        <a:lnRef idx="2">
          <a:scrgbClr r="0" g="0" b="0"/>
        </a:lnRef>
        <a:fillRef idx="1">
          <a:scrgbClr r="0" g="0" b="0"/>
        </a:fillRef>
        <a:effectRef idx="0">
          <a:scrgbClr r="0" g="0" b="0"/>
        </a:effectRef>
        <a:fontRef idx="minor">
          <a:schemeClr val="lt1"/>
        </a:fontRef>
      </dsp:style>
      <dsp:txBody>
        <a:bodyPr spcFirstLastPara="0" vert="horz" wrap="square" lIns="328368" tIns="165100" rIns="328368" bIns="165100" numCol="1" spcCol="1270" anchor="ctr" anchorCtr="0">
          <a:noAutofit/>
        </a:bodyPr>
        <a:lstStyle/>
        <a:p>
          <a:pPr marL="0" lvl="0" indent="0" algn="l" defTabSz="2933700">
            <a:lnSpc>
              <a:spcPct val="90000"/>
            </a:lnSpc>
            <a:spcBef>
              <a:spcPct val="0"/>
            </a:spcBef>
            <a:spcAft>
              <a:spcPct val="35000"/>
            </a:spcAft>
            <a:buNone/>
          </a:pPr>
          <a:r>
            <a:rPr lang="en-US" sz="6600" kern="1200"/>
            <a:t>01</a:t>
          </a:r>
        </a:p>
      </dsp:txBody>
      <dsp:txXfrm>
        <a:off x="820" y="297887"/>
        <a:ext cx="3324308" cy="1595668"/>
      </dsp:txXfrm>
    </dsp:sp>
    <dsp:sp modelId="{748CA653-7E5E-4BD1-B2C0-E2AA31EB2486}">
      <dsp:nvSpPr>
        <dsp:cNvPr id="0" name=""/>
        <dsp:cNvSpPr/>
      </dsp:nvSpPr>
      <dsp:spPr>
        <a:xfrm>
          <a:off x="3591073" y="297887"/>
          <a:ext cx="3324308" cy="3989170"/>
        </a:xfrm>
        <a:prstGeom prst="rect">
          <a:avLst/>
        </a:prstGeom>
        <a:solidFill>
          <a:schemeClr val="accent2">
            <a:hueOff val="-727682"/>
            <a:satOff val="-41964"/>
            <a:lumOff val="4314"/>
            <a:alphaOff val="0"/>
          </a:schemeClr>
        </a:solidFill>
        <a:ln w="12700" cap="flat" cmpd="sng" algn="ctr">
          <a:solidFill>
            <a:schemeClr val="accent2">
              <a:hueOff val="-727682"/>
              <a:satOff val="-41964"/>
              <a:lumOff val="4314"/>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328368" tIns="0" rIns="328368" bIns="330200" numCol="1" spcCol="1270" anchor="t" anchorCtr="0">
          <a:noAutofit/>
        </a:bodyPr>
        <a:lstStyle/>
        <a:p>
          <a:pPr marL="0" lvl="0" indent="0" algn="l" defTabSz="711200">
            <a:lnSpc>
              <a:spcPct val="90000"/>
            </a:lnSpc>
            <a:spcBef>
              <a:spcPct val="0"/>
            </a:spcBef>
            <a:spcAft>
              <a:spcPct val="35000"/>
            </a:spcAft>
            <a:buNone/>
          </a:pPr>
          <a:r>
            <a:rPr lang="en-GB" sz="1600" b="0" i="0" kern="1200"/>
            <a:t>Bringing together the key points from your reading helps clarify what you have found out, and helps you find a pathway through all the ideas and issues you have encountered. If you include brief details of authors and page for key information.</a:t>
          </a:r>
          <a:endParaRPr lang="en-US" sz="1600" kern="1200"/>
        </a:p>
      </dsp:txBody>
      <dsp:txXfrm>
        <a:off x="3591073" y="1893555"/>
        <a:ext cx="3324308" cy="2393502"/>
      </dsp:txXfrm>
    </dsp:sp>
    <dsp:sp modelId="{5D0DBCFF-BB87-4462-A3E0-CB21DA22A842}">
      <dsp:nvSpPr>
        <dsp:cNvPr id="0" name=""/>
        <dsp:cNvSpPr/>
      </dsp:nvSpPr>
      <dsp:spPr>
        <a:xfrm>
          <a:off x="3591073" y="297887"/>
          <a:ext cx="3324308" cy="1595668"/>
        </a:xfrm>
        <a:prstGeom prst="rect">
          <a:avLst/>
        </a:prstGeom>
        <a:noFill/>
        <a:ln w="12700" cap="flat" cmpd="sng" algn="ctr">
          <a:noFill/>
          <a:prstDash val="solid"/>
          <a:miter lim="800000"/>
        </a:ln>
        <a:effectLst/>
        <a:sp3d/>
      </dsp:spPr>
      <dsp:style>
        <a:lnRef idx="2">
          <a:scrgbClr r="0" g="0" b="0"/>
        </a:lnRef>
        <a:fillRef idx="1">
          <a:scrgbClr r="0" g="0" b="0"/>
        </a:fillRef>
        <a:effectRef idx="0">
          <a:scrgbClr r="0" g="0" b="0"/>
        </a:effectRef>
        <a:fontRef idx="minor">
          <a:schemeClr val="lt1"/>
        </a:fontRef>
      </dsp:style>
      <dsp:txBody>
        <a:bodyPr spcFirstLastPara="0" vert="horz" wrap="square" lIns="328368" tIns="165100" rIns="328368" bIns="165100" numCol="1" spcCol="1270" anchor="ctr" anchorCtr="0">
          <a:noAutofit/>
        </a:bodyPr>
        <a:lstStyle/>
        <a:p>
          <a:pPr marL="0" lvl="0" indent="0" algn="l" defTabSz="2933700">
            <a:lnSpc>
              <a:spcPct val="90000"/>
            </a:lnSpc>
            <a:spcBef>
              <a:spcPct val="0"/>
            </a:spcBef>
            <a:spcAft>
              <a:spcPct val="35000"/>
            </a:spcAft>
            <a:buNone/>
          </a:pPr>
          <a:r>
            <a:rPr lang="en-US" sz="6600" kern="1200"/>
            <a:t>02</a:t>
          </a:r>
        </a:p>
      </dsp:txBody>
      <dsp:txXfrm>
        <a:off x="3591073" y="297887"/>
        <a:ext cx="3324308" cy="1595668"/>
      </dsp:txXfrm>
    </dsp:sp>
    <dsp:sp modelId="{4108A1D8-2AC5-415B-8334-B76A4D5D4DF1}">
      <dsp:nvSpPr>
        <dsp:cNvPr id="0" name=""/>
        <dsp:cNvSpPr/>
      </dsp:nvSpPr>
      <dsp:spPr>
        <a:xfrm>
          <a:off x="7181326" y="297887"/>
          <a:ext cx="3324308" cy="3989170"/>
        </a:xfrm>
        <a:prstGeom prst="rect">
          <a:avLst/>
        </a:prstGeom>
        <a:solidFill>
          <a:schemeClr val="accent2">
            <a:hueOff val="-1455363"/>
            <a:satOff val="-83928"/>
            <a:lumOff val="8628"/>
            <a:alphaOff val="0"/>
          </a:schemeClr>
        </a:solidFill>
        <a:ln w="12700" cap="flat" cmpd="sng" algn="ctr">
          <a:solidFill>
            <a:schemeClr val="accent2">
              <a:hueOff val="-1455363"/>
              <a:satOff val="-83928"/>
              <a:lumOff val="8628"/>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328368" tIns="0" rIns="328368" bIns="330200" numCol="1" spcCol="1270" anchor="t" anchorCtr="0">
          <a:noAutofit/>
        </a:bodyPr>
        <a:lstStyle/>
        <a:p>
          <a:pPr marL="0" lvl="0" indent="0" algn="l" defTabSz="711200">
            <a:lnSpc>
              <a:spcPct val="90000"/>
            </a:lnSpc>
            <a:spcBef>
              <a:spcPct val="0"/>
            </a:spcBef>
            <a:spcAft>
              <a:spcPct val="35000"/>
            </a:spcAft>
            <a:buNone/>
          </a:pPr>
          <a:r>
            <a:rPr lang="en-GB" sz="1600" b="0" i="0" kern="1200"/>
            <a:t>It also helps you see how your initial response to the question might have changed or become more sophisticated in light of the reading you've done. </a:t>
          </a:r>
          <a:endParaRPr lang="en-US" sz="1600" kern="1200"/>
        </a:p>
      </dsp:txBody>
      <dsp:txXfrm>
        <a:off x="7181326" y="1893555"/>
        <a:ext cx="3324308" cy="2393502"/>
      </dsp:txXfrm>
    </dsp:sp>
    <dsp:sp modelId="{FEFD2F69-45F1-46F2-9CDD-3A85790134A5}">
      <dsp:nvSpPr>
        <dsp:cNvPr id="0" name=""/>
        <dsp:cNvSpPr/>
      </dsp:nvSpPr>
      <dsp:spPr>
        <a:xfrm>
          <a:off x="7181326" y="297887"/>
          <a:ext cx="3324308" cy="1595668"/>
        </a:xfrm>
        <a:prstGeom prst="rect">
          <a:avLst/>
        </a:prstGeom>
        <a:noFill/>
        <a:ln w="12700" cap="flat" cmpd="sng" algn="ctr">
          <a:noFill/>
          <a:prstDash val="solid"/>
          <a:miter lim="800000"/>
        </a:ln>
        <a:effectLst/>
        <a:sp3d/>
      </dsp:spPr>
      <dsp:style>
        <a:lnRef idx="2">
          <a:scrgbClr r="0" g="0" b="0"/>
        </a:lnRef>
        <a:fillRef idx="1">
          <a:scrgbClr r="0" g="0" b="0"/>
        </a:fillRef>
        <a:effectRef idx="0">
          <a:scrgbClr r="0" g="0" b="0"/>
        </a:effectRef>
        <a:fontRef idx="minor">
          <a:schemeClr val="lt1"/>
        </a:fontRef>
      </dsp:style>
      <dsp:txBody>
        <a:bodyPr spcFirstLastPara="0" vert="horz" wrap="square" lIns="328368" tIns="165100" rIns="328368" bIns="165100" numCol="1" spcCol="1270" anchor="ctr" anchorCtr="0">
          <a:noAutofit/>
        </a:bodyPr>
        <a:lstStyle/>
        <a:p>
          <a:pPr marL="0" lvl="0" indent="0" algn="l" defTabSz="2933700">
            <a:lnSpc>
              <a:spcPct val="90000"/>
            </a:lnSpc>
            <a:spcBef>
              <a:spcPct val="0"/>
            </a:spcBef>
            <a:spcAft>
              <a:spcPct val="35000"/>
            </a:spcAft>
            <a:buNone/>
          </a:pPr>
          <a:r>
            <a:rPr lang="en-US" sz="6600" kern="1200"/>
            <a:t>03</a:t>
          </a:r>
        </a:p>
      </dsp:txBody>
      <dsp:txXfrm>
        <a:off x="7181326" y="297887"/>
        <a:ext cx="3324308" cy="1595668"/>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7D01C17F-3CD5-4839-8B25-B0B2307403E4}">
      <dsp:nvSpPr>
        <dsp:cNvPr id="0" name=""/>
        <dsp:cNvSpPr/>
      </dsp:nvSpPr>
      <dsp:spPr>
        <a:xfrm>
          <a:off x="3364992" y="2177"/>
          <a:ext cx="3785616" cy="1047465"/>
        </a:xfrm>
        <a:prstGeom prst="roundRect">
          <a:avLst/>
        </a:prstGeom>
        <a:gradFill rotWithShape="0">
          <a:gsLst>
            <a:gs pos="0">
              <a:schemeClr val="accent1">
                <a:hueOff val="0"/>
                <a:satOff val="0"/>
                <a:lumOff val="0"/>
                <a:alphaOff val="0"/>
                <a:satMod val="103000"/>
                <a:lumMod val="102000"/>
                <a:tint val="94000"/>
              </a:schemeClr>
            </a:gs>
            <a:gs pos="50000">
              <a:schemeClr val="accent1">
                <a:hueOff val="0"/>
                <a:satOff val="0"/>
                <a:lumOff val="0"/>
                <a:alphaOff val="0"/>
                <a:satMod val="110000"/>
                <a:lumMod val="100000"/>
                <a:shade val="100000"/>
              </a:schemeClr>
            </a:gs>
            <a:gs pos="100000">
              <a:schemeClr val="accent1">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80010" tIns="40005" rIns="80010" bIns="40005" numCol="1" spcCol="1270" anchor="ctr" anchorCtr="0">
          <a:noAutofit/>
        </a:bodyPr>
        <a:lstStyle/>
        <a:p>
          <a:pPr marL="0" lvl="0" indent="0" algn="ctr" defTabSz="933450">
            <a:lnSpc>
              <a:spcPct val="90000"/>
            </a:lnSpc>
            <a:spcBef>
              <a:spcPct val="0"/>
            </a:spcBef>
            <a:spcAft>
              <a:spcPct val="35000"/>
            </a:spcAft>
            <a:buNone/>
          </a:pPr>
          <a:r>
            <a:rPr lang="en-GB" sz="2100" kern="1200"/>
            <a:t>Definitions</a:t>
          </a:r>
          <a:endParaRPr lang="en-US" sz="2100" kern="1200"/>
        </a:p>
      </dsp:txBody>
      <dsp:txXfrm>
        <a:off x="3416125" y="53310"/>
        <a:ext cx="3683350" cy="945199"/>
      </dsp:txXfrm>
    </dsp:sp>
    <dsp:sp modelId="{3E231AE2-FFAD-497B-85B8-565265825BE8}">
      <dsp:nvSpPr>
        <dsp:cNvPr id="0" name=""/>
        <dsp:cNvSpPr/>
      </dsp:nvSpPr>
      <dsp:spPr>
        <a:xfrm>
          <a:off x="3364992" y="1102016"/>
          <a:ext cx="3785616" cy="1047465"/>
        </a:xfrm>
        <a:prstGeom prst="roundRect">
          <a:avLst/>
        </a:prstGeom>
        <a:gradFill rotWithShape="0">
          <a:gsLst>
            <a:gs pos="0">
              <a:schemeClr val="accent1">
                <a:hueOff val="0"/>
                <a:satOff val="0"/>
                <a:lumOff val="0"/>
                <a:alphaOff val="0"/>
                <a:satMod val="103000"/>
                <a:lumMod val="102000"/>
                <a:tint val="94000"/>
              </a:schemeClr>
            </a:gs>
            <a:gs pos="50000">
              <a:schemeClr val="accent1">
                <a:hueOff val="0"/>
                <a:satOff val="0"/>
                <a:lumOff val="0"/>
                <a:alphaOff val="0"/>
                <a:satMod val="110000"/>
                <a:lumMod val="100000"/>
                <a:shade val="100000"/>
              </a:schemeClr>
            </a:gs>
            <a:gs pos="100000">
              <a:schemeClr val="accent1">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80010" tIns="40005" rIns="80010" bIns="40005" numCol="1" spcCol="1270" anchor="ctr" anchorCtr="0">
          <a:noAutofit/>
        </a:bodyPr>
        <a:lstStyle/>
        <a:p>
          <a:pPr marL="0" lvl="0" indent="0" algn="ctr" defTabSz="933450">
            <a:lnSpc>
              <a:spcPct val="90000"/>
            </a:lnSpc>
            <a:spcBef>
              <a:spcPct val="0"/>
            </a:spcBef>
            <a:spcAft>
              <a:spcPct val="35000"/>
            </a:spcAft>
            <a:buNone/>
          </a:pPr>
          <a:r>
            <a:rPr lang="en-GB" sz="2100" kern="1200"/>
            <a:t>Main arguments/debates. Pro and cons.</a:t>
          </a:r>
          <a:endParaRPr lang="en-US" sz="2100" kern="1200"/>
        </a:p>
      </dsp:txBody>
      <dsp:txXfrm>
        <a:off x="3416125" y="1153149"/>
        <a:ext cx="3683350" cy="945199"/>
      </dsp:txXfrm>
    </dsp:sp>
    <dsp:sp modelId="{9DF24529-B42E-40BF-AF03-B19B4448C38E}">
      <dsp:nvSpPr>
        <dsp:cNvPr id="0" name=""/>
        <dsp:cNvSpPr/>
      </dsp:nvSpPr>
      <dsp:spPr>
        <a:xfrm>
          <a:off x="3364992" y="2201855"/>
          <a:ext cx="3785616" cy="1047465"/>
        </a:xfrm>
        <a:prstGeom prst="roundRect">
          <a:avLst/>
        </a:prstGeom>
        <a:gradFill rotWithShape="0">
          <a:gsLst>
            <a:gs pos="0">
              <a:schemeClr val="accent1">
                <a:hueOff val="0"/>
                <a:satOff val="0"/>
                <a:lumOff val="0"/>
                <a:alphaOff val="0"/>
                <a:satMod val="103000"/>
                <a:lumMod val="102000"/>
                <a:tint val="94000"/>
              </a:schemeClr>
            </a:gs>
            <a:gs pos="50000">
              <a:schemeClr val="accent1">
                <a:hueOff val="0"/>
                <a:satOff val="0"/>
                <a:lumOff val="0"/>
                <a:alphaOff val="0"/>
                <a:satMod val="110000"/>
                <a:lumMod val="100000"/>
                <a:shade val="100000"/>
              </a:schemeClr>
            </a:gs>
            <a:gs pos="100000">
              <a:schemeClr val="accent1">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80010" tIns="40005" rIns="80010" bIns="40005" numCol="1" spcCol="1270" anchor="ctr" anchorCtr="0">
          <a:noAutofit/>
        </a:bodyPr>
        <a:lstStyle/>
        <a:p>
          <a:pPr marL="0" lvl="0" indent="0" algn="ctr" defTabSz="933450">
            <a:lnSpc>
              <a:spcPct val="90000"/>
            </a:lnSpc>
            <a:spcBef>
              <a:spcPct val="0"/>
            </a:spcBef>
            <a:spcAft>
              <a:spcPct val="35000"/>
            </a:spcAft>
            <a:buNone/>
          </a:pPr>
          <a:r>
            <a:rPr lang="en-GB" sz="2100" kern="1200"/>
            <a:t>Your opinion/academic support/examples/case of study.</a:t>
          </a:r>
          <a:endParaRPr lang="en-US" sz="2100" kern="1200"/>
        </a:p>
      </dsp:txBody>
      <dsp:txXfrm>
        <a:off x="3416125" y="2252988"/>
        <a:ext cx="3683350" cy="945199"/>
      </dsp:txXfrm>
    </dsp:sp>
    <dsp:sp modelId="{14CF8E62-0DFD-40C5-A53C-EE43E10B0A1E}">
      <dsp:nvSpPr>
        <dsp:cNvPr id="0" name=""/>
        <dsp:cNvSpPr/>
      </dsp:nvSpPr>
      <dsp:spPr>
        <a:xfrm>
          <a:off x="3364992" y="3301694"/>
          <a:ext cx="3785616" cy="1047465"/>
        </a:xfrm>
        <a:prstGeom prst="roundRect">
          <a:avLst/>
        </a:prstGeom>
        <a:gradFill rotWithShape="0">
          <a:gsLst>
            <a:gs pos="0">
              <a:schemeClr val="accent1">
                <a:hueOff val="0"/>
                <a:satOff val="0"/>
                <a:lumOff val="0"/>
                <a:alphaOff val="0"/>
                <a:satMod val="103000"/>
                <a:lumMod val="102000"/>
                <a:tint val="94000"/>
              </a:schemeClr>
            </a:gs>
            <a:gs pos="50000">
              <a:schemeClr val="accent1">
                <a:hueOff val="0"/>
                <a:satOff val="0"/>
                <a:lumOff val="0"/>
                <a:alphaOff val="0"/>
                <a:satMod val="110000"/>
                <a:lumMod val="100000"/>
                <a:shade val="100000"/>
              </a:schemeClr>
            </a:gs>
            <a:gs pos="100000">
              <a:schemeClr val="accent1">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80010" tIns="40005" rIns="80010" bIns="40005" numCol="1" spcCol="1270" anchor="ctr" anchorCtr="0">
          <a:noAutofit/>
        </a:bodyPr>
        <a:lstStyle/>
        <a:p>
          <a:pPr marL="0" lvl="0" indent="0" algn="ctr" defTabSz="933450">
            <a:lnSpc>
              <a:spcPct val="90000"/>
            </a:lnSpc>
            <a:spcBef>
              <a:spcPct val="0"/>
            </a:spcBef>
            <a:spcAft>
              <a:spcPct val="35000"/>
            </a:spcAft>
            <a:buNone/>
          </a:pPr>
          <a:r>
            <a:rPr lang="en-GB" sz="2100" kern="1200"/>
            <a:t>Conclusions</a:t>
          </a:r>
          <a:endParaRPr lang="en-US" sz="2100" kern="1200"/>
        </a:p>
      </dsp:txBody>
      <dsp:txXfrm>
        <a:off x="3416125" y="3352827"/>
        <a:ext cx="3683350" cy="945199"/>
      </dsp:txXfrm>
    </dsp:sp>
  </dsp:spTree>
</dsp:drawing>
</file>

<file path=ppt/diagrams/layout1.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2.xml><?xml version="1.0" encoding="utf-8"?>
<dgm:layoutDef xmlns:dgm="http://schemas.openxmlformats.org/drawingml/2006/diagram" xmlns:a="http://schemas.openxmlformats.org/drawingml/2006/main" uniqueId="urn:microsoft.com/office/officeart/2016/7/layout/LinearBlockProcessNumbered">
  <dgm:title val="Linear Block Process Numbered"/>
  <dgm:desc val="Used to show a progression; a timeline; sequential steps in a task, process, or workflow; or to emphasize movement or direction. Automatic numbers have been introduced to show the steps of the process. Level 1 text and Level 2 text both appears in a rectangle."/>
  <dgm:catLst>
    <dgm:cat type="process" pri="500"/>
  </dgm:catLst>
  <dgm:sampData>
    <dgm:dataModel>
      <dgm:ptLst>
        <dgm:pt modelId="0" type="doc"/>
        <dgm:pt modelId="1">
          <dgm:prSet phldr="1"/>
        </dgm:pt>
        <dgm:pt modelId="11">
          <dgm:prSet phldr="1"/>
        </dgm:pt>
        <dgm:pt modelId="2">
          <dgm:prSet phldr="1"/>
        </dgm:pt>
        <dgm:pt modelId="21">
          <dgm:prSet phldr="1"/>
        </dgm:pt>
        <dgm:pt modelId="3">
          <dgm:prSet phldr="1"/>
        </dgm:pt>
        <dgm:pt modelId="31">
          <dgm:prSet phldr="1"/>
        </dgm:pt>
        <dgm:pt modelId="101" type="sibTrans" cxnId="4">
          <dgm:prSet phldrT="1"/>
          <dgm:t>
            <a:bodyPr/>
            <a:lstStyle/>
            <a:p>
              <a:r>
                <a:t>01</a:t>
              </a:r>
            </a:p>
          </dgm:t>
        </dgm:pt>
        <dgm:pt modelId="201" type="sibTrans" cxnId="5">
          <dgm:prSet phldrT="2"/>
          <dgm:t>
            <a:bodyPr/>
            <a:lstStyle/>
            <a:p>
              <a:r>
                <a:t>02</a:t>
              </a:r>
            </a:p>
          </dgm:t>
        </dgm:pt>
        <dgm:pt modelId="301" type="sibTrans" cxnId="6">
          <dgm:prSet phldrT="3"/>
          <dgm:t>
            <a:bodyPr/>
            <a:lstStyle/>
            <a:p>
              <a:r>
                <a:t>03</a:t>
              </a:r>
            </a:p>
          </dgm:t>
        </dgm:pt>
      </dgm:ptLst>
      <dgm:cxnLst>
        <dgm:cxn modelId="4" srcId="0" destId="1" srcOrd="0" destOrd="0" sibTransId="101"/>
        <dgm:cxn modelId="5" srcId="0" destId="2" srcOrd="1" destOrd="0" sibTransId="201"/>
        <dgm:cxn modelId="6" srcId="0" destId="3" srcOrd="2" destOrd="0" sibTransId="301"/>
        <dgm:cxn modelId="13" srcId="1" destId="11" srcOrd="0" destOrd="0"/>
        <dgm:cxn modelId="23" srcId="2" destId="21" srcOrd="0" destOrd="0"/>
        <dgm:cxn modelId="33" srcId="3" destId="31" srcOrd="0"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Name0">
    <dgm:varLst>
      <dgm:animLvl val="lvl"/>
      <dgm:resizeHandles val="exact"/>
    </dgm:varLst>
    <dgm:alg type="lin">
      <dgm:param type="linDir" val="fromL"/>
      <dgm:param type="nodeVertAlign" val="t"/>
    </dgm:alg>
    <dgm:shape xmlns:r="http://schemas.openxmlformats.org/officeDocument/2006/relationships" r:blip="">
      <dgm:adjLst/>
    </dgm:shape>
    <dgm:presOf/>
    <dgm:constrLst>
      <dgm:constr type="h" for="ch" forName="compositeNode" refType="h"/>
      <dgm:constr type="w" for="ch" forName="compositeNode" refType="w"/>
      <dgm:constr type="w" for="des" forName="simulatedConn" refType="w" refFor="ch" refForName="compositeNode" fact="0.15"/>
      <dgm:constr type="h" for="des" forName="simulatedConn" refType="w" refFor="des" refForName="simulatedConn"/>
      <dgm:constr type="h" for="des" forName="vSp1" refType="w" refFor="ch" refForName="compositeNode" fact="0.8"/>
      <dgm:constr type="h" for="des" forName="vSp2" refType="w" refFor="ch" refForName="compositeNode" fact="0.07"/>
      <dgm:constr type="w" for="ch" forName="vProcSp" refType="w" refFor="des" refForName="simulatedConn" op="equ"/>
      <dgm:constr type="h" for="ch" forName="vProcSp" refType="h" refFor="ch" refForName="compositeNode" op="equ"/>
      <dgm:constr type="w" for="ch" forName="sibTrans" refType="w" refFor="ch" refForName="compositeNode" fact="0.08"/>
      <dgm:constr type="primFontSz" for="des" forName="sibTransNodeRect" op="equ"/>
      <dgm:constr type="primFontSz" for="des" forName="nodeRect" op="equ"/>
    </dgm:constrLst>
    <dgm:ruleLst/>
    <dgm:forEach name="Name4" axis="ch" ptType="node">
      <dgm:layoutNode name="compositeNode">
        <dgm:varLst>
          <dgm:bulletEnabled val="1"/>
        </dgm:varLst>
        <dgm:alg type="composite"/>
        <dgm:constrLst>
          <dgm:constr type="h" refType="w" op="lte" fact="1.2"/>
          <dgm:constr type="w" for="ch" forName="bgRect" refType="w"/>
          <dgm:constr type="h" for="ch" forName="bgRect" refType="h"/>
          <dgm:constr type="t" for="ch" forName="bgRect"/>
          <dgm:constr type="l" for="ch" forName="bgRect"/>
          <dgm:constr type="w" for="ch" forName="sibTransNodeRect" refType="w" refFor="ch" refForName="bgRect"/>
          <dgm:constr type="h" for="ch" forName="sibTransNodeRect" refType="h" refFor="ch" refForName="bgRect" fact="0.4"/>
          <dgm:constr type="t" for="ch" forName="sibTransNodeRect"/>
          <dgm:constr type="l" for="ch" forName="sibTransNodeRect"/>
          <dgm:constr type="r" for="ch" forName="nodeRect" refType="r" refFor="ch" refForName="bgRect"/>
          <dgm:constr type="h" for="ch" forName="nodeRect" refType="h" refFor="ch" refForName="bgRect" fact="0.6"/>
          <dgm:constr type="t" for="ch" forName="nodeRect" refType="b" refFor="ch" refForName="sibTransNodeRect"/>
          <dgm:constr type="l" for="ch" forName="nodeRect" refType="l" refFor="ch" refForName="bgRect"/>
        </dgm:constrLst>
        <dgm:ruleLst>
          <dgm:rule type="w" for="ch" forName="nodeRect" val="NaN" fact="NaN" max="30"/>
        </dgm:ruleLst>
        <dgm:layoutNode name="bgRect" styleLbl="alignNode1">
          <dgm:alg type="sp"/>
          <dgm:shape xmlns:r="http://schemas.openxmlformats.org/officeDocument/2006/relationships" type="rect" r:blip="">
            <dgm:adjLst>
              <dgm:adj idx="1" val="0.05"/>
            </dgm:adjLst>
          </dgm:shape>
          <dgm:presOf axis="self"/>
          <dgm:constrLst/>
          <dgm:ruleLst/>
        </dgm:layoutNode>
        <dgm:forEach name="Name19" axis="followSib" ptType="sibTrans" hideLastTrans="0" cnt="1">
          <dgm:layoutNode name="sibTransNodeRect" styleLbl="alignNode1">
            <dgm:varLst>
              <dgm:chMax val="0"/>
              <dgm:bulletEnabled val="1"/>
            </dgm:varLst>
            <dgm:presOf axis="self"/>
            <dgm:alg type="tx">
              <dgm:param type="parTxLTRAlign" val="l"/>
              <dgm:param type="parTxRTLAlign" val="l"/>
            </dgm:alg>
            <dgm:shape xmlns:r="http://schemas.openxmlformats.org/officeDocument/2006/relationships" type="rect" r:blip="" hideGeom="1">
              <dgm:adjLst/>
            </dgm:shape>
            <dgm:constrLst>
              <dgm:constr type="primFontSz" val="66"/>
              <dgm:constr type="tMarg" val="13"/>
              <dgm:constr type="lMarg" refType="w" fact="0.28"/>
              <dgm:constr type="rMarg" refType="w" fact="0.28"/>
              <dgm:constr type="bMarg" val="13"/>
            </dgm:constrLst>
            <dgm:ruleLst>
              <dgm:rule type="primFontSz" val="14" fact="NaN" max="NaN"/>
              <dgm:rule type="tMarg" val="13" fact="NaN" max="NaN"/>
            </dgm:ruleLst>
          </dgm:layoutNode>
        </dgm:forEach>
        <dgm:layoutNode name="nodeRect" styleLbl="alignNode1" moveWith="bgRect">
          <dgm:varLst>
            <dgm:bulletEnabled val="1"/>
          </dgm:varLst>
          <dgm:alg type="tx">
            <dgm:param type="parTxLTRAlign" val="l"/>
            <dgm:param type="parTxRTLAlign" val="r"/>
            <dgm:param type="txAnchorVert" val="t"/>
            <dgm:param type="stBulletLvl" val="2"/>
          </dgm:alg>
          <dgm:shape xmlns:r="http://schemas.openxmlformats.org/officeDocument/2006/relationships" type="rect" r:blip="" hideGeom="1">
            <dgm:adjLst/>
          </dgm:shape>
          <dgm:presOf axis="desOrSelf" ptType="node"/>
          <dgm:constrLst>
            <dgm:constr type="primFontSz" val="26"/>
            <dgm:constr type="tMarg"/>
            <dgm:constr type="lMarg" refType="w" fact="0.28"/>
            <dgm:constr type="rMarg" refType="w" fact="0.28"/>
            <dgm:constr type="bMarg" val="26"/>
          </dgm:constrLst>
          <dgm:ruleLst>
            <dgm:rule type="primFontSz" val="11" fact="NaN" max="NaN"/>
          </dgm:ruleLst>
        </dgm:layoutNode>
      </dgm:layoutNode>
      <dgm:forEach name="Name14" axis="followSib" ptType="sibTrans" cnt="1">
        <dgm:layoutNode name="sibTrans">
          <dgm:alg type="sp"/>
          <dgm:shape xmlns:r="http://schemas.openxmlformats.org/officeDocument/2006/relationships" r:blip="">
            <dgm:adjLst/>
          </dgm:shape>
          <dgm:presOf/>
          <dgm:constrLst/>
          <dgm:ruleLst/>
        </dgm:layoutNode>
      </dgm:forEach>
    </dgm:forEach>
  </dgm:layoutNode>
  <dgm:extLst>
    <a:ext uri="{4F341089-5ED1-44EC-B178-C955D00A3D55}">
      <dgm1611:autoBuNodeInfoLst xmlns:dgm1611="http://schemas.microsoft.com/office/drawing/2016/11/diagram">
        <dgm1611:autoBuNodeInfo lvl="1" ptType="sibTrans">
          <dgm1611:buPr prefix="" leadZeros="1">
            <a:buAutoNum type="arabicParenBoth"/>
          </dgm1611:buPr>
        </dgm1611:autoBuNodeInfo>
      </dgm1611:autoBuNodeInfoLst>
    </a:ext>
  </dgm:extLst>
</dgm:layoutDef>
</file>

<file path=ppt/diagrams/layout3.xml><?xml version="1.0" encoding="utf-8"?>
<dgm:layoutDef xmlns:dgm="http://schemas.openxmlformats.org/drawingml/2006/diagram" xmlns:a="http://schemas.openxmlformats.org/drawingml/2006/main" uniqueId="urn:microsoft.com/office/officeart/2005/8/layout/vList5">
  <dgm:title val=""/>
  <dgm:desc val=""/>
  <dgm:catLst>
    <dgm:cat type="list" pri="15000"/>
    <dgm:cat type="convert" pri="2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13" srcId="1" destId="11" srcOrd="0" destOrd="0"/>
        <dgm:cxn modelId="14" srcId="1" destId="12" srcOrd="1" destOrd="0"/>
        <dgm:cxn modelId="23" srcId="2" destId="21" srcOrd="0" destOrd="0"/>
        <dgm:cxn modelId="24" srcId="2" destId="22" srcOrd="1" destOrd="0"/>
        <dgm:cxn modelId="33" srcId="3" destId="31" srcOrd="0" destOrd="0"/>
        <dgm:cxn modelId="34" srcId="3" destId="32" srcOrd="1"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Name0">
    <dgm:varLst>
      <dgm:dir/>
      <dgm:animLvl val="lvl"/>
      <dgm:resizeHandles val="exact"/>
    </dgm:varLst>
    <dgm:choose name="Name1">
      <dgm:if name="Name2" func="var" arg="dir" op="equ" val="norm">
        <dgm:alg type="lin">
          <dgm:param type="linDir" val="fromT"/>
          <dgm:param type="nodeHorzAlign" val="l"/>
        </dgm:alg>
      </dgm:if>
      <dgm:else name="Name3">
        <dgm:alg type="lin">
          <dgm:param type="linDir" val="fromT"/>
          <dgm:param type="nodeHorzAlign" val="r"/>
        </dgm:alg>
      </dgm:else>
    </dgm:choose>
    <dgm:shape xmlns:r="http://schemas.openxmlformats.org/officeDocument/2006/relationships" r:blip="">
      <dgm:adjLst/>
    </dgm:shape>
    <dgm:presOf/>
    <dgm:constrLst>
      <dgm:constr type="h" for="ch" forName="linNode" refType="h"/>
      <dgm:constr type="w" for="ch" forName="linNode" refType="w"/>
      <dgm:constr type="h" for="ch" forName="sp" refType="h" fact="0.05"/>
      <dgm:constr type="primFontSz" for="des" forName="parentText" op="equ" val="65"/>
      <dgm:constr type="secFontSz" for="des" forName="descendantText" op="equ"/>
    </dgm:constrLst>
    <dgm:ruleLst/>
    <dgm:forEach name="Name4" axis="ch" ptType="node">
      <dgm:layoutNode name="linNode">
        <dgm:choose name="Name5">
          <dgm:if name="Name6" func="var" arg="dir" op="equ" val="norm">
            <dgm:alg type="lin">
              <dgm:param type="linDir" val="fromL"/>
            </dgm:alg>
          </dgm:if>
          <dgm:else name="Name7">
            <dgm:alg type="lin">
              <dgm:param type="linDir" val="fromR"/>
            </dgm:alg>
          </dgm:else>
        </dgm:choose>
        <dgm:shape xmlns:r="http://schemas.openxmlformats.org/officeDocument/2006/relationships" r:blip="">
          <dgm:adjLst/>
        </dgm:shape>
        <dgm:presOf/>
        <dgm:constrLst>
          <dgm:constr type="w" for="ch" forName="parentText" refType="w" fact="0.36"/>
          <dgm:constr type="w" for="ch" forName="descendantText" refType="w" fact="0.64"/>
          <dgm:constr type="h" for="ch" forName="parentText" refType="h"/>
          <dgm:constr type="h" for="ch" forName="descendantText" refType="h" refFor="ch" refForName="parentText" fact="0.8"/>
        </dgm:constrLst>
        <dgm:ruleLst/>
        <dgm:layoutNode name="parentText">
          <dgm:varLst>
            <dgm:chMax val="1"/>
            <dgm:bulletEnabled val="1"/>
          </dgm:varLst>
          <dgm:alg type="tx"/>
          <dgm:shape xmlns:r="http://schemas.openxmlformats.org/officeDocument/2006/relationships" type="roundRect" r:blip="" zOrderOff="3">
            <dgm:adjLst/>
          </dgm:shape>
          <dgm:presOf axis="self" ptType="node"/>
          <dgm:constrLst>
            <dgm:constr type="tMarg" refType="primFontSz" fact="0.15"/>
            <dgm:constr type="bMarg" refType="primFontSz" fact="0.15"/>
            <dgm:constr type="lMarg" refType="primFontSz" fact="0.3"/>
            <dgm:constr type="rMarg" refType="primFontSz" fact="0.3"/>
          </dgm:constrLst>
          <dgm:ruleLst>
            <dgm:rule type="primFontSz" val="5" fact="NaN" max="NaN"/>
          </dgm:ruleLst>
        </dgm:layoutNode>
        <dgm:choose name="Name8">
          <dgm:if name="Name9" axis="ch" ptType="node" func="cnt" op="gte" val="1">
            <dgm:layoutNode name="descendantText" styleLbl="alignAccFollowNode1">
              <dgm:varLst>
                <dgm:bulletEnabled val="1"/>
              </dgm:varLst>
              <dgm:alg type="tx">
                <dgm:param type="stBulletLvl" val="1"/>
                <dgm:param type="txAnchorVertCh" val="mid"/>
              </dgm:alg>
              <dgm:choose name="Name10">
                <dgm:if name="Name11" func="var" arg="dir" op="equ" val="norm">
                  <dgm:shape xmlns:r="http://schemas.openxmlformats.org/officeDocument/2006/relationships" rot="90" type="round2SameRect" r:blip="">
                    <dgm:adjLst/>
                  </dgm:shape>
                </dgm:if>
                <dgm:else name="Name12">
                  <dgm:shape xmlns:r="http://schemas.openxmlformats.org/officeDocument/2006/relationships" rot="-90" type="round2SameRect" r:blip="">
                    <dgm:adjLst/>
                  </dgm:shape>
                </dgm:else>
              </dgm:choose>
              <dgm:presOf axis="des" ptType="node"/>
              <dgm:constrLst>
                <dgm:constr type="secFontSz" val="65"/>
                <dgm:constr type="primFontSz" refType="secFontSz"/>
                <dgm:constr type="lMarg" refType="secFontSz" fact="0.3"/>
                <dgm:constr type="rMarg" refType="secFontSz" fact="0.3"/>
                <dgm:constr type="tMarg" refType="secFontSz" fact="0.15"/>
                <dgm:constr type="bMarg" refType="secFontSz" fact="0.15"/>
              </dgm:constrLst>
              <dgm:ruleLst>
                <dgm:rule type="secFontSz" val="5" fact="NaN" max="NaN"/>
              </dgm:ruleLst>
            </dgm:layoutNode>
          </dgm:if>
          <dgm:else name="Name13"/>
        </dgm:choose>
      </dgm:layoutNode>
      <dgm:forEach name="Name14" axis="followSib" ptType="sibTrans" cnt="1">
        <dgm:layoutNode name="sp">
          <dgm:alg type="sp"/>
          <dgm:shape xmlns:r="http://schemas.openxmlformats.org/officeDocument/2006/relationships" r:blip="">
            <dgm:adjLst/>
          </dgm:shape>
          <dgm:presOf/>
          <dgm:constrLst/>
          <dgm:ruleLst/>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DEFDE53-43C4-58C6-E90A-1E8C01FC0E01}"/>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4DF0F8F7-3ABE-505F-5354-393CF08C58E1}"/>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689064DB-7654-F5A5-AAFA-A2D01CD65D0A}"/>
              </a:ext>
            </a:extLst>
          </p:cNvPr>
          <p:cNvSpPr>
            <a:spLocks noGrp="1"/>
          </p:cNvSpPr>
          <p:nvPr>
            <p:ph type="dt" sz="half" idx="10"/>
          </p:nvPr>
        </p:nvSpPr>
        <p:spPr/>
        <p:txBody>
          <a:bodyPr/>
          <a:lstStyle/>
          <a:p>
            <a:fld id="{0C7F19AF-1E9F-43EE-A8E5-623B959C8C2A}" type="datetimeFigureOut">
              <a:rPr lang="en-GB" smtClean="0"/>
              <a:t>30/03/2023</a:t>
            </a:fld>
            <a:endParaRPr lang="en-GB"/>
          </a:p>
        </p:txBody>
      </p:sp>
      <p:sp>
        <p:nvSpPr>
          <p:cNvPr id="5" name="Footer Placeholder 4">
            <a:extLst>
              <a:ext uri="{FF2B5EF4-FFF2-40B4-BE49-F238E27FC236}">
                <a16:creationId xmlns:a16="http://schemas.microsoft.com/office/drawing/2014/main" id="{C26844D5-19A6-EBBB-36E4-96E573521E65}"/>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09F88CF5-D8C7-0564-E049-94466C2A4D44}"/>
              </a:ext>
            </a:extLst>
          </p:cNvPr>
          <p:cNvSpPr>
            <a:spLocks noGrp="1"/>
          </p:cNvSpPr>
          <p:nvPr>
            <p:ph type="sldNum" sz="quarter" idx="12"/>
          </p:nvPr>
        </p:nvSpPr>
        <p:spPr/>
        <p:txBody>
          <a:bodyPr/>
          <a:lstStyle/>
          <a:p>
            <a:fld id="{6DF46A58-0FE3-4CEE-9406-9FC5DC5B8075}" type="slidenum">
              <a:rPr lang="en-GB" smtClean="0"/>
              <a:t>‹#›</a:t>
            </a:fld>
            <a:endParaRPr lang="en-GB"/>
          </a:p>
        </p:txBody>
      </p:sp>
    </p:spTree>
    <p:extLst>
      <p:ext uri="{BB962C8B-B14F-4D97-AF65-F5344CB8AC3E}">
        <p14:creationId xmlns:p14="http://schemas.microsoft.com/office/powerpoint/2010/main" val="3214648868"/>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C4F340C-6C3F-28EB-D50B-05A2FAE9FE8A}"/>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1135886B-C52E-A41D-2D56-EBA8EA694976}"/>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D77F9517-30FA-9844-9B0A-1F16B1412BAB}"/>
              </a:ext>
            </a:extLst>
          </p:cNvPr>
          <p:cNvSpPr>
            <a:spLocks noGrp="1"/>
          </p:cNvSpPr>
          <p:nvPr>
            <p:ph type="dt" sz="half" idx="10"/>
          </p:nvPr>
        </p:nvSpPr>
        <p:spPr/>
        <p:txBody>
          <a:bodyPr/>
          <a:lstStyle/>
          <a:p>
            <a:fld id="{0C7F19AF-1E9F-43EE-A8E5-623B959C8C2A}" type="datetimeFigureOut">
              <a:rPr lang="en-GB" smtClean="0"/>
              <a:t>30/03/2023</a:t>
            </a:fld>
            <a:endParaRPr lang="en-GB"/>
          </a:p>
        </p:txBody>
      </p:sp>
      <p:sp>
        <p:nvSpPr>
          <p:cNvPr id="5" name="Footer Placeholder 4">
            <a:extLst>
              <a:ext uri="{FF2B5EF4-FFF2-40B4-BE49-F238E27FC236}">
                <a16:creationId xmlns:a16="http://schemas.microsoft.com/office/drawing/2014/main" id="{482B5BBE-7065-815A-944E-F25F64ACD1FF}"/>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EEAA008F-DCBE-C4A9-20BC-F3C68C243789}"/>
              </a:ext>
            </a:extLst>
          </p:cNvPr>
          <p:cNvSpPr>
            <a:spLocks noGrp="1"/>
          </p:cNvSpPr>
          <p:nvPr>
            <p:ph type="sldNum" sz="quarter" idx="12"/>
          </p:nvPr>
        </p:nvSpPr>
        <p:spPr/>
        <p:txBody>
          <a:bodyPr/>
          <a:lstStyle/>
          <a:p>
            <a:fld id="{6DF46A58-0FE3-4CEE-9406-9FC5DC5B8075}" type="slidenum">
              <a:rPr lang="en-GB" smtClean="0"/>
              <a:t>‹#›</a:t>
            </a:fld>
            <a:endParaRPr lang="en-GB"/>
          </a:p>
        </p:txBody>
      </p:sp>
    </p:spTree>
    <p:extLst>
      <p:ext uri="{BB962C8B-B14F-4D97-AF65-F5344CB8AC3E}">
        <p14:creationId xmlns:p14="http://schemas.microsoft.com/office/powerpoint/2010/main" val="3063296874"/>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001647E-CA25-8B5F-D165-52617AAE5F9E}"/>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725BD93E-7111-66B0-2A24-3075A722BD0D}"/>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3EF5EB1B-B2E4-7A6D-21AE-910A1467FD10}"/>
              </a:ext>
            </a:extLst>
          </p:cNvPr>
          <p:cNvSpPr>
            <a:spLocks noGrp="1"/>
          </p:cNvSpPr>
          <p:nvPr>
            <p:ph type="dt" sz="half" idx="10"/>
          </p:nvPr>
        </p:nvSpPr>
        <p:spPr/>
        <p:txBody>
          <a:bodyPr/>
          <a:lstStyle/>
          <a:p>
            <a:fld id="{0C7F19AF-1E9F-43EE-A8E5-623B959C8C2A}" type="datetimeFigureOut">
              <a:rPr lang="en-GB" smtClean="0"/>
              <a:t>30/03/2023</a:t>
            </a:fld>
            <a:endParaRPr lang="en-GB"/>
          </a:p>
        </p:txBody>
      </p:sp>
      <p:sp>
        <p:nvSpPr>
          <p:cNvPr id="5" name="Footer Placeholder 4">
            <a:extLst>
              <a:ext uri="{FF2B5EF4-FFF2-40B4-BE49-F238E27FC236}">
                <a16:creationId xmlns:a16="http://schemas.microsoft.com/office/drawing/2014/main" id="{ABDC7D03-691E-7854-A664-98C6D0E958C1}"/>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17D3D21C-8ECD-4F45-D8E3-565A8DB1E371}"/>
              </a:ext>
            </a:extLst>
          </p:cNvPr>
          <p:cNvSpPr>
            <a:spLocks noGrp="1"/>
          </p:cNvSpPr>
          <p:nvPr>
            <p:ph type="sldNum" sz="quarter" idx="12"/>
          </p:nvPr>
        </p:nvSpPr>
        <p:spPr/>
        <p:txBody>
          <a:bodyPr/>
          <a:lstStyle/>
          <a:p>
            <a:fld id="{6DF46A58-0FE3-4CEE-9406-9FC5DC5B8075}" type="slidenum">
              <a:rPr lang="en-GB" smtClean="0"/>
              <a:t>‹#›</a:t>
            </a:fld>
            <a:endParaRPr lang="en-GB"/>
          </a:p>
        </p:txBody>
      </p:sp>
    </p:spTree>
    <p:extLst>
      <p:ext uri="{BB962C8B-B14F-4D97-AF65-F5344CB8AC3E}">
        <p14:creationId xmlns:p14="http://schemas.microsoft.com/office/powerpoint/2010/main" val="3561554899"/>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6C94248-6994-F08E-68D6-44E29C40D9D8}"/>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535DC23B-CAF0-D6D0-9FFD-D57CFFFEC653}"/>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D93D0E31-A442-6CB2-0DC8-6A0EFB9B4391}"/>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80FF0B02-0C96-713A-83F4-B205BAB58FB5}"/>
              </a:ext>
            </a:extLst>
          </p:cNvPr>
          <p:cNvSpPr>
            <a:spLocks noGrp="1"/>
          </p:cNvSpPr>
          <p:nvPr>
            <p:ph type="dt" sz="half" idx="10"/>
          </p:nvPr>
        </p:nvSpPr>
        <p:spPr/>
        <p:txBody>
          <a:bodyPr/>
          <a:lstStyle/>
          <a:p>
            <a:fld id="{0C7F19AF-1E9F-43EE-A8E5-623B959C8C2A}" type="datetimeFigureOut">
              <a:rPr lang="en-GB" smtClean="0"/>
              <a:t>30/03/2023</a:t>
            </a:fld>
            <a:endParaRPr lang="en-GB"/>
          </a:p>
        </p:txBody>
      </p:sp>
      <p:sp>
        <p:nvSpPr>
          <p:cNvPr id="6" name="Footer Placeholder 5">
            <a:extLst>
              <a:ext uri="{FF2B5EF4-FFF2-40B4-BE49-F238E27FC236}">
                <a16:creationId xmlns:a16="http://schemas.microsoft.com/office/drawing/2014/main" id="{D4160AA4-4F89-99D6-52BA-0CF3722C88D9}"/>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AE9DB76C-1A0C-115F-E8AA-A4B9A7067F08}"/>
              </a:ext>
            </a:extLst>
          </p:cNvPr>
          <p:cNvSpPr>
            <a:spLocks noGrp="1"/>
          </p:cNvSpPr>
          <p:nvPr>
            <p:ph type="sldNum" sz="quarter" idx="12"/>
          </p:nvPr>
        </p:nvSpPr>
        <p:spPr/>
        <p:txBody>
          <a:bodyPr/>
          <a:lstStyle/>
          <a:p>
            <a:fld id="{6DF46A58-0FE3-4CEE-9406-9FC5DC5B8075}" type="slidenum">
              <a:rPr lang="en-GB" smtClean="0"/>
              <a:t>‹#›</a:t>
            </a:fld>
            <a:endParaRPr lang="en-GB"/>
          </a:p>
        </p:txBody>
      </p:sp>
    </p:spTree>
    <p:extLst>
      <p:ext uri="{BB962C8B-B14F-4D97-AF65-F5344CB8AC3E}">
        <p14:creationId xmlns:p14="http://schemas.microsoft.com/office/powerpoint/2010/main" val="1354747946"/>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B5E1302-2035-2979-0471-C0FD2891B42B}"/>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5CD91BAC-4618-F833-101F-9459ED088FCD}"/>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C8692506-2AA4-4BC3-EF6F-A19EBB73ECF3}"/>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3451749C-2F18-033B-3B33-26DA3B289C97}"/>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7A37BD8C-0418-5F24-0ED9-CB26AB995578}"/>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4791757B-5AAF-8E9B-6212-916D63C436DC}"/>
              </a:ext>
            </a:extLst>
          </p:cNvPr>
          <p:cNvSpPr>
            <a:spLocks noGrp="1"/>
          </p:cNvSpPr>
          <p:nvPr>
            <p:ph type="dt" sz="half" idx="10"/>
          </p:nvPr>
        </p:nvSpPr>
        <p:spPr/>
        <p:txBody>
          <a:bodyPr/>
          <a:lstStyle/>
          <a:p>
            <a:fld id="{0C7F19AF-1E9F-43EE-A8E5-623B959C8C2A}" type="datetimeFigureOut">
              <a:rPr lang="en-GB" smtClean="0"/>
              <a:t>30/03/2023</a:t>
            </a:fld>
            <a:endParaRPr lang="en-GB"/>
          </a:p>
        </p:txBody>
      </p:sp>
      <p:sp>
        <p:nvSpPr>
          <p:cNvPr id="8" name="Footer Placeholder 7">
            <a:extLst>
              <a:ext uri="{FF2B5EF4-FFF2-40B4-BE49-F238E27FC236}">
                <a16:creationId xmlns:a16="http://schemas.microsoft.com/office/drawing/2014/main" id="{C9E7C347-C75B-98AB-D075-02CC591FEECD}"/>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D6D9AA7F-C16A-1419-A85E-7C6BC267C8A0}"/>
              </a:ext>
            </a:extLst>
          </p:cNvPr>
          <p:cNvSpPr>
            <a:spLocks noGrp="1"/>
          </p:cNvSpPr>
          <p:nvPr>
            <p:ph type="sldNum" sz="quarter" idx="12"/>
          </p:nvPr>
        </p:nvSpPr>
        <p:spPr/>
        <p:txBody>
          <a:bodyPr/>
          <a:lstStyle/>
          <a:p>
            <a:fld id="{6DF46A58-0FE3-4CEE-9406-9FC5DC5B8075}" type="slidenum">
              <a:rPr lang="en-GB" smtClean="0"/>
              <a:t>‹#›</a:t>
            </a:fld>
            <a:endParaRPr lang="en-GB"/>
          </a:p>
        </p:txBody>
      </p:sp>
    </p:spTree>
    <p:extLst>
      <p:ext uri="{BB962C8B-B14F-4D97-AF65-F5344CB8AC3E}">
        <p14:creationId xmlns:p14="http://schemas.microsoft.com/office/powerpoint/2010/main" val="3219272552"/>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986423E-C7C8-C3F6-9C75-795ECD158DA5}"/>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7B389D76-4581-8580-6A31-10A16F844553}"/>
              </a:ext>
            </a:extLst>
          </p:cNvPr>
          <p:cNvSpPr>
            <a:spLocks noGrp="1"/>
          </p:cNvSpPr>
          <p:nvPr>
            <p:ph type="dt" sz="half" idx="10"/>
          </p:nvPr>
        </p:nvSpPr>
        <p:spPr/>
        <p:txBody>
          <a:bodyPr/>
          <a:lstStyle/>
          <a:p>
            <a:fld id="{0C7F19AF-1E9F-43EE-A8E5-623B959C8C2A}" type="datetimeFigureOut">
              <a:rPr lang="en-GB" smtClean="0"/>
              <a:t>30/03/2023</a:t>
            </a:fld>
            <a:endParaRPr lang="en-GB"/>
          </a:p>
        </p:txBody>
      </p:sp>
      <p:sp>
        <p:nvSpPr>
          <p:cNvPr id="4" name="Footer Placeholder 3">
            <a:extLst>
              <a:ext uri="{FF2B5EF4-FFF2-40B4-BE49-F238E27FC236}">
                <a16:creationId xmlns:a16="http://schemas.microsoft.com/office/drawing/2014/main" id="{1ACB785E-B45D-B7E5-F0B7-1ECDAE15D91C}"/>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A9CDBD41-C889-6798-9D3E-79F81FF801AA}"/>
              </a:ext>
            </a:extLst>
          </p:cNvPr>
          <p:cNvSpPr>
            <a:spLocks noGrp="1"/>
          </p:cNvSpPr>
          <p:nvPr>
            <p:ph type="sldNum" sz="quarter" idx="12"/>
          </p:nvPr>
        </p:nvSpPr>
        <p:spPr/>
        <p:txBody>
          <a:bodyPr/>
          <a:lstStyle/>
          <a:p>
            <a:fld id="{6DF46A58-0FE3-4CEE-9406-9FC5DC5B8075}" type="slidenum">
              <a:rPr lang="en-GB" smtClean="0"/>
              <a:t>‹#›</a:t>
            </a:fld>
            <a:endParaRPr lang="en-GB"/>
          </a:p>
        </p:txBody>
      </p:sp>
    </p:spTree>
    <p:extLst>
      <p:ext uri="{BB962C8B-B14F-4D97-AF65-F5344CB8AC3E}">
        <p14:creationId xmlns:p14="http://schemas.microsoft.com/office/powerpoint/2010/main" val="366139237"/>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A8CC6141-F21C-9CAB-DE8F-C7C1E1E4491D}"/>
              </a:ext>
            </a:extLst>
          </p:cNvPr>
          <p:cNvSpPr>
            <a:spLocks noGrp="1"/>
          </p:cNvSpPr>
          <p:nvPr>
            <p:ph type="dt" sz="half" idx="10"/>
          </p:nvPr>
        </p:nvSpPr>
        <p:spPr/>
        <p:txBody>
          <a:bodyPr/>
          <a:lstStyle/>
          <a:p>
            <a:fld id="{0C7F19AF-1E9F-43EE-A8E5-623B959C8C2A}" type="datetimeFigureOut">
              <a:rPr lang="en-GB" smtClean="0"/>
              <a:t>30/03/2023</a:t>
            </a:fld>
            <a:endParaRPr lang="en-GB"/>
          </a:p>
        </p:txBody>
      </p:sp>
      <p:sp>
        <p:nvSpPr>
          <p:cNvPr id="3" name="Footer Placeholder 2">
            <a:extLst>
              <a:ext uri="{FF2B5EF4-FFF2-40B4-BE49-F238E27FC236}">
                <a16:creationId xmlns:a16="http://schemas.microsoft.com/office/drawing/2014/main" id="{AACB6637-131C-F4D4-718B-74B3C67AB0DB}"/>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0F50FEA7-0477-CA22-7F9C-2C68A262B9A5}"/>
              </a:ext>
            </a:extLst>
          </p:cNvPr>
          <p:cNvSpPr>
            <a:spLocks noGrp="1"/>
          </p:cNvSpPr>
          <p:nvPr>
            <p:ph type="sldNum" sz="quarter" idx="12"/>
          </p:nvPr>
        </p:nvSpPr>
        <p:spPr/>
        <p:txBody>
          <a:bodyPr/>
          <a:lstStyle/>
          <a:p>
            <a:fld id="{6DF46A58-0FE3-4CEE-9406-9FC5DC5B8075}" type="slidenum">
              <a:rPr lang="en-GB" smtClean="0"/>
              <a:t>‹#›</a:t>
            </a:fld>
            <a:endParaRPr lang="en-GB"/>
          </a:p>
        </p:txBody>
      </p:sp>
    </p:spTree>
    <p:extLst>
      <p:ext uri="{BB962C8B-B14F-4D97-AF65-F5344CB8AC3E}">
        <p14:creationId xmlns:p14="http://schemas.microsoft.com/office/powerpoint/2010/main" val="999615696"/>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9C30651-E8C0-4ED0-5299-D7E3C2170017}"/>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6EA0B962-CD97-9944-2AF2-6BC41746DD88}"/>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DA01AC07-142F-DF9E-610C-124D765CE7FD}"/>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82F7492F-2EA7-8159-B2AC-293CBA5EE42C}"/>
              </a:ext>
            </a:extLst>
          </p:cNvPr>
          <p:cNvSpPr>
            <a:spLocks noGrp="1"/>
          </p:cNvSpPr>
          <p:nvPr>
            <p:ph type="dt" sz="half" idx="10"/>
          </p:nvPr>
        </p:nvSpPr>
        <p:spPr/>
        <p:txBody>
          <a:bodyPr/>
          <a:lstStyle/>
          <a:p>
            <a:fld id="{0C7F19AF-1E9F-43EE-A8E5-623B959C8C2A}" type="datetimeFigureOut">
              <a:rPr lang="en-GB" smtClean="0"/>
              <a:t>30/03/2023</a:t>
            </a:fld>
            <a:endParaRPr lang="en-GB"/>
          </a:p>
        </p:txBody>
      </p:sp>
      <p:sp>
        <p:nvSpPr>
          <p:cNvPr id="6" name="Footer Placeholder 5">
            <a:extLst>
              <a:ext uri="{FF2B5EF4-FFF2-40B4-BE49-F238E27FC236}">
                <a16:creationId xmlns:a16="http://schemas.microsoft.com/office/drawing/2014/main" id="{A808B5D5-2195-90A6-37FE-0C33D00FBC4F}"/>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DE777ADA-D55F-E41E-E79D-A97A228E991F}"/>
              </a:ext>
            </a:extLst>
          </p:cNvPr>
          <p:cNvSpPr>
            <a:spLocks noGrp="1"/>
          </p:cNvSpPr>
          <p:nvPr>
            <p:ph type="sldNum" sz="quarter" idx="12"/>
          </p:nvPr>
        </p:nvSpPr>
        <p:spPr/>
        <p:txBody>
          <a:bodyPr/>
          <a:lstStyle/>
          <a:p>
            <a:fld id="{6DF46A58-0FE3-4CEE-9406-9FC5DC5B8075}" type="slidenum">
              <a:rPr lang="en-GB" smtClean="0"/>
              <a:t>‹#›</a:t>
            </a:fld>
            <a:endParaRPr lang="en-GB"/>
          </a:p>
        </p:txBody>
      </p:sp>
    </p:spTree>
    <p:extLst>
      <p:ext uri="{BB962C8B-B14F-4D97-AF65-F5344CB8AC3E}">
        <p14:creationId xmlns:p14="http://schemas.microsoft.com/office/powerpoint/2010/main" val="74232700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6086539-90D4-0E6B-B058-89BC1407C91B}"/>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391F87C6-DB18-FCCB-5359-09FB5A94199A}"/>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A6F25365-1DDD-7291-8ACC-679F0ECDEB1E}"/>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D144BE2D-ED6B-D054-CF3B-70A4115E605A}"/>
              </a:ext>
            </a:extLst>
          </p:cNvPr>
          <p:cNvSpPr>
            <a:spLocks noGrp="1"/>
          </p:cNvSpPr>
          <p:nvPr>
            <p:ph type="dt" sz="half" idx="10"/>
          </p:nvPr>
        </p:nvSpPr>
        <p:spPr/>
        <p:txBody>
          <a:bodyPr/>
          <a:lstStyle/>
          <a:p>
            <a:fld id="{0C7F19AF-1E9F-43EE-A8E5-623B959C8C2A}" type="datetimeFigureOut">
              <a:rPr lang="en-GB" smtClean="0"/>
              <a:t>30/03/2023</a:t>
            </a:fld>
            <a:endParaRPr lang="en-GB"/>
          </a:p>
        </p:txBody>
      </p:sp>
      <p:sp>
        <p:nvSpPr>
          <p:cNvPr id="6" name="Footer Placeholder 5">
            <a:extLst>
              <a:ext uri="{FF2B5EF4-FFF2-40B4-BE49-F238E27FC236}">
                <a16:creationId xmlns:a16="http://schemas.microsoft.com/office/drawing/2014/main" id="{06919AA6-3E71-61BF-94D6-F45F50B8F88D}"/>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88296307-D922-5F01-04E1-0B330722D03D}"/>
              </a:ext>
            </a:extLst>
          </p:cNvPr>
          <p:cNvSpPr>
            <a:spLocks noGrp="1"/>
          </p:cNvSpPr>
          <p:nvPr>
            <p:ph type="sldNum" sz="quarter" idx="12"/>
          </p:nvPr>
        </p:nvSpPr>
        <p:spPr/>
        <p:txBody>
          <a:bodyPr/>
          <a:lstStyle/>
          <a:p>
            <a:fld id="{6DF46A58-0FE3-4CEE-9406-9FC5DC5B8075}" type="slidenum">
              <a:rPr lang="en-GB" smtClean="0"/>
              <a:t>‹#›</a:t>
            </a:fld>
            <a:endParaRPr lang="en-GB"/>
          </a:p>
        </p:txBody>
      </p:sp>
    </p:spTree>
    <p:extLst>
      <p:ext uri="{BB962C8B-B14F-4D97-AF65-F5344CB8AC3E}">
        <p14:creationId xmlns:p14="http://schemas.microsoft.com/office/powerpoint/2010/main" val="335975215"/>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9A7464F-92E2-6A8C-5E13-772C0E97FE74}"/>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61F353B1-6E43-CFAD-DFC8-A8C62AE71968}"/>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EA6726F0-98DF-2172-4690-96F83DF8130C}"/>
              </a:ext>
            </a:extLst>
          </p:cNvPr>
          <p:cNvSpPr>
            <a:spLocks noGrp="1"/>
          </p:cNvSpPr>
          <p:nvPr>
            <p:ph type="dt" sz="half" idx="10"/>
          </p:nvPr>
        </p:nvSpPr>
        <p:spPr/>
        <p:txBody>
          <a:bodyPr/>
          <a:lstStyle/>
          <a:p>
            <a:fld id="{0C7F19AF-1E9F-43EE-A8E5-623B959C8C2A}" type="datetimeFigureOut">
              <a:rPr lang="en-GB" smtClean="0"/>
              <a:t>30/03/2023</a:t>
            </a:fld>
            <a:endParaRPr lang="en-GB"/>
          </a:p>
        </p:txBody>
      </p:sp>
      <p:sp>
        <p:nvSpPr>
          <p:cNvPr id="5" name="Footer Placeholder 4">
            <a:extLst>
              <a:ext uri="{FF2B5EF4-FFF2-40B4-BE49-F238E27FC236}">
                <a16:creationId xmlns:a16="http://schemas.microsoft.com/office/drawing/2014/main" id="{14F80064-02E1-59E5-7719-4E293BA5C6E8}"/>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06EBFB2F-C498-7030-EBA3-18786B66F61D}"/>
              </a:ext>
            </a:extLst>
          </p:cNvPr>
          <p:cNvSpPr>
            <a:spLocks noGrp="1"/>
          </p:cNvSpPr>
          <p:nvPr>
            <p:ph type="sldNum" sz="quarter" idx="12"/>
          </p:nvPr>
        </p:nvSpPr>
        <p:spPr/>
        <p:txBody>
          <a:bodyPr/>
          <a:lstStyle/>
          <a:p>
            <a:fld id="{6DF46A58-0FE3-4CEE-9406-9FC5DC5B8075}" type="slidenum">
              <a:rPr lang="en-GB" smtClean="0"/>
              <a:t>‹#›</a:t>
            </a:fld>
            <a:endParaRPr lang="en-GB"/>
          </a:p>
        </p:txBody>
      </p:sp>
    </p:spTree>
    <p:extLst>
      <p:ext uri="{BB962C8B-B14F-4D97-AF65-F5344CB8AC3E}">
        <p14:creationId xmlns:p14="http://schemas.microsoft.com/office/powerpoint/2010/main" val="370973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D6F0B915-5041-8200-C5E6-23F88900AA80}"/>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CC6FCC8B-BC23-C3AB-DA21-5E335EC4BFD5}"/>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01F6035C-9481-44A3-B421-B1BC85465EA1}"/>
              </a:ext>
            </a:extLst>
          </p:cNvPr>
          <p:cNvSpPr>
            <a:spLocks noGrp="1"/>
          </p:cNvSpPr>
          <p:nvPr>
            <p:ph type="dt" sz="half" idx="10"/>
          </p:nvPr>
        </p:nvSpPr>
        <p:spPr/>
        <p:txBody>
          <a:bodyPr/>
          <a:lstStyle/>
          <a:p>
            <a:fld id="{0C7F19AF-1E9F-43EE-A8E5-623B959C8C2A}" type="datetimeFigureOut">
              <a:rPr lang="en-GB" smtClean="0"/>
              <a:t>30/03/2023</a:t>
            </a:fld>
            <a:endParaRPr lang="en-GB"/>
          </a:p>
        </p:txBody>
      </p:sp>
      <p:sp>
        <p:nvSpPr>
          <p:cNvPr id="5" name="Footer Placeholder 4">
            <a:extLst>
              <a:ext uri="{FF2B5EF4-FFF2-40B4-BE49-F238E27FC236}">
                <a16:creationId xmlns:a16="http://schemas.microsoft.com/office/drawing/2014/main" id="{57EE1871-C6EE-C048-4990-3D9361EFA654}"/>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C626D47D-1345-1374-8A6A-4AAF5F29FAFD}"/>
              </a:ext>
            </a:extLst>
          </p:cNvPr>
          <p:cNvSpPr>
            <a:spLocks noGrp="1"/>
          </p:cNvSpPr>
          <p:nvPr>
            <p:ph type="sldNum" sz="quarter" idx="12"/>
          </p:nvPr>
        </p:nvSpPr>
        <p:spPr/>
        <p:txBody>
          <a:bodyPr/>
          <a:lstStyle/>
          <a:p>
            <a:fld id="{6DF46A58-0FE3-4CEE-9406-9FC5DC5B8075}" type="slidenum">
              <a:rPr lang="en-GB" smtClean="0"/>
              <a:t>‹#›</a:t>
            </a:fld>
            <a:endParaRPr lang="en-GB"/>
          </a:p>
        </p:txBody>
      </p:sp>
    </p:spTree>
    <p:extLst>
      <p:ext uri="{BB962C8B-B14F-4D97-AF65-F5344CB8AC3E}">
        <p14:creationId xmlns:p14="http://schemas.microsoft.com/office/powerpoint/2010/main" val="1640730539"/>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134BE275-A16C-DFD3-C71C-5FB7AA394D52}"/>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716866E2-6150-B5A7-6780-03560E24BC84}"/>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905B6714-ACE3-3B9F-808C-83511A22B210}"/>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0C7F19AF-1E9F-43EE-A8E5-623B959C8C2A}" type="datetimeFigureOut">
              <a:rPr lang="en-GB" smtClean="0"/>
              <a:t>30/03/2023</a:t>
            </a:fld>
            <a:endParaRPr lang="en-GB"/>
          </a:p>
        </p:txBody>
      </p:sp>
      <p:sp>
        <p:nvSpPr>
          <p:cNvPr id="5" name="Footer Placeholder 4">
            <a:extLst>
              <a:ext uri="{FF2B5EF4-FFF2-40B4-BE49-F238E27FC236}">
                <a16:creationId xmlns:a16="http://schemas.microsoft.com/office/drawing/2014/main" id="{04259E65-E77A-D250-1406-605C2C491484}"/>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6E494B6E-A53C-E7D4-A68A-5CA33F9514FD}"/>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6DF46A58-0FE3-4CEE-9406-9FC5DC5B8075}" type="slidenum">
              <a:rPr lang="en-GB" smtClean="0"/>
              <a:t>‹#›</a:t>
            </a:fld>
            <a:endParaRPr lang="en-GB"/>
          </a:p>
        </p:txBody>
      </p:sp>
    </p:spTree>
    <p:extLst>
      <p:ext uri="{BB962C8B-B14F-4D97-AF65-F5344CB8AC3E}">
        <p14:creationId xmlns:p14="http://schemas.microsoft.com/office/powerpoint/2010/main" val="3821799984"/>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4.xml.rels><?xml version="1.0" encoding="UTF-8" standalone="yes"?>
<Relationships xmlns="http://schemas.openxmlformats.org/package/2006/relationships"><Relationship Id="rId3" Type="http://schemas.openxmlformats.org/officeDocument/2006/relationships/image" Target="../media/image10.jpeg"/><Relationship Id="rId2" Type="http://schemas.openxmlformats.org/officeDocument/2006/relationships/image" Target="../media/image9.jpe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diagramLayout" Target="../diagrams/layout2.xml"/><Relationship Id="rId2" Type="http://schemas.openxmlformats.org/officeDocument/2006/relationships/diagramData" Target="../diagrams/data2.xml"/><Relationship Id="rId1" Type="http://schemas.openxmlformats.org/officeDocument/2006/relationships/slideLayout" Target="../slideLayouts/slideLayout2.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s>
</file>

<file path=ppt/slides/_rels/slide7.xml.rels><?xml version="1.0" encoding="UTF-8" standalone="yes"?>
<Relationships xmlns="http://schemas.openxmlformats.org/package/2006/relationships"><Relationship Id="rId3" Type="http://schemas.openxmlformats.org/officeDocument/2006/relationships/diagramData" Target="../diagrams/data3.xml"/><Relationship Id="rId7" Type="http://schemas.microsoft.com/office/2007/relationships/diagramDrawing" Target="../diagrams/drawing3.xml"/><Relationship Id="rId2" Type="http://schemas.openxmlformats.org/officeDocument/2006/relationships/image" Target="../media/image11.jpeg"/><Relationship Id="rId1" Type="http://schemas.openxmlformats.org/officeDocument/2006/relationships/slideLayout" Target="../slideLayouts/slideLayout2.xml"/><Relationship Id="rId6" Type="http://schemas.openxmlformats.org/officeDocument/2006/relationships/diagramColors" Target="../diagrams/colors3.xml"/><Relationship Id="rId5" Type="http://schemas.openxmlformats.org/officeDocument/2006/relationships/diagramQuickStyle" Target="../diagrams/quickStyle3.xml"/><Relationship Id="rId4" Type="http://schemas.openxmlformats.org/officeDocument/2006/relationships/diagramLayout" Target="../diagrams/layout3.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6F5A5072-7B47-4D32-B52A-4EBBF590B8A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9715DAF0-AE1B-46C9-8A6B-DB2AA05AB91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2" y="-22693"/>
            <a:ext cx="12191999" cy="4374129"/>
          </a:xfrm>
          <a:prstGeom prst="rect">
            <a:avLst/>
          </a:prstGeom>
          <a:gradFill>
            <a:gsLst>
              <a:gs pos="0">
                <a:schemeClr val="accent1">
                  <a:lumMod val="75000"/>
                </a:schemeClr>
              </a:gs>
              <a:gs pos="100000">
                <a:srgbClr val="000000"/>
              </a:gs>
            </a:gsLst>
            <a:lin ang="15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6016219D-510E-4184-9090-6D5578A87BD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3908719" y="-3931841"/>
            <a:ext cx="4374557" cy="12192000"/>
          </a:xfrm>
          <a:prstGeom prst="rect">
            <a:avLst/>
          </a:prstGeom>
          <a:gradFill>
            <a:gsLst>
              <a:gs pos="40000">
                <a:schemeClr val="accent1">
                  <a:alpha val="0"/>
                </a:schemeClr>
              </a:gs>
              <a:gs pos="100000">
                <a:schemeClr val="accent1">
                  <a:lumMod val="75000"/>
                  <a:alpha val="52000"/>
                </a:schemeClr>
              </a:gs>
            </a:gsLst>
            <a:lin ang="2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AFF4A713-7B75-4B21-90D7-5AB19547C72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4136696" y="-3703868"/>
            <a:ext cx="4374128" cy="11736479"/>
          </a:xfrm>
          <a:prstGeom prst="rect">
            <a:avLst/>
          </a:prstGeom>
          <a:gradFill>
            <a:gsLst>
              <a:gs pos="17000">
                <a:schemeClr val="accent1">
                  <a:alpha val="0"/>
                </a:schemeClr>
              </a:gs>
              <a:gs pos="100000">
                <a:srgbClr val="000000">
                  <a:alpha val="37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DC631C0B-6DA6-4E57-8231-CE32B3434A7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 y="-22690"/>
            <a:ext cx="8542485" cy="4374126"/>
          </a:xfrm>
          <a:prstGeom prst="rect">
            <a:avLst/>
          </a:prstGeom>
          <a:gradFill>
            <a:gsLst>
              <a:gs pos="0">
                <a:schemeClr val="accent1">
                  <a:lumMod val="50000"/>
                  <a:alpha val="0"/>
                </a:schemeClr>
              </a:gs>
              <a:gs pos="100000">
                <a:srgbClr val="000000">
                  <a:alpha val="25000"/>
                </a:srgbClr>
              </a:gs>
            </a:gsLst>
            <a:lin ang="18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Freeform: Shape 17">
            <a:extLst>
              <a:ext uri="{FF2B5EF4-FFF2-40B4-BE49-F238E27FC236}">
                <a16:creationId xmlns:a16="http://schemas.microsoft.com/office/drawing/2014/main" id="{C29501E6-A978-4A61-9689-9085AF97A53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2508972">
            <a:off x="5945431" y="-1032053"/>
            <a:ext cx="4990147" cy="4439131"/>
          </a:xfrm>
          <a:custGeom>
            <a:avLst/>
            <a:gdLst>
              <a:gd name="connsiteX0" fmla="*/ 4990147 w 4990147"/>
              <a:gd name="connsiteY0" fmla="*/ 2229378 h 4439131"/>
              <a:gd name="connsiteX1" fmla="*/ 917384 w 4990147"/>
              <a:gd name="connsiteY1" fmla="*/ 4439131 h 4439131"/>
              <a:gd name="connsiteX2" fmla="*/ 910814 w 4990147"/>
              <a:gd name="connsiteY2" fmla="*/ 4434219 h 4439131"/>
              <a:gd name="connsiteX3" fmla="*/ 0 w 4990147"/>
              <a:gd name="connsiteY3" fmla="*/ 2502877 h 4439131"/>
              <a:gd name="connsiteX4" fmla="*/ 2502877 w 4990147"/>
              <a:gd name="connsiteY4" fmla="*/ 0 h 4439131"/>
              <a:gd name="connsiteX5" fmla="*/ 4954904 w 4990147"/>
              <a:gd name="connsiteY5" fmla="*/ 1998460 h 443913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990147" h="4439131">
                <a:moveTo>
                  <a:pt x="4990147" y="2229378"/>
                </a:moveTo>
                <a:lnTo>
                  <a:pt x="917384" y="4439131"/>
                </a:lnTo>
                <a:lnTo>
                  <a:pt x="910814" y="4434219"/>
                </a:lnTo>
                <a:cubicBezTo>
                  <a:pt x="354557" y="3975154"/>
                  <a:pt x="0" y="3280421"/>
                  <a:pt x="0" y="2502877"/>
                </a:cubicBezTo>
                <a:cubicBezTo>
                  <a:pt x="0" y="1120576"/>
                  <a:pt x="1120576" y="0"/>
                  <a:pt x="2502877" y="0"/>
                </a:cubicBezTo>
                <a:cubicBezTo>
                  <a:pt x="3712390" y="0"/>
                  <a:pt x="4721520" y="857941"/>
                  <a:pt x="4954904" y="1998460"/>
                </a:cubicBezTo>
                <a:close/>
              </a:path>
            </a:pathLst>
          </a:custGeom>
          <a:gradFill>
            <a:gsLst>
              <a:gs pos="0">
                <a:schemeClr val="accent1">
                  <a:alpha val="22000"/>
                </a:schemeClr>
              </a:gs>
              <a:gs pos="87000">
                <a:schemeClr val="accent1">
                  <a:lumMod val="60000"/>
                  <a:lumOff val="40000"/>
                  <a:alpha val="2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 name="Title 1">
            <a:extLst>
              <a:ext uri="{FF2B5EF4-FFF2-40B4-BE49-F238E27FC236}">
                <a16:creationId xmlns:a16="http://schemas.microsoft.com/office/drawing/2014/main" id="{850AADC3-4CF7-883F-4473-C41B2290AF2C}"/>
              </a:ext>
            </a:extLst>
          </p:cNvPr>
          <p:cNvSpPr>
            <a:spLocks noGrp="1"/>
          </p:cNvSpPr>
          <p:nvPr>
            <p:ph type="ctrTitle"/>
          </p:nvPr>
        </p:nvSpPr>
        <p:spPr>
          <a:xfrm>
            <a:off x="1314824" y="735106"/>
            <a:ext cx="10053763" cy="2928470"/>
          </a:xfrm>
        </p:spPr>
        <p:txBody>
          <a:bodyPr anchor="b">
            <a:normAutofit/>
          </a:bodyPr>
          <a:lstStyle/>
          <a:p>
            <a:pPr algn="l"/>
            <a:r>
              <a:rPr lang="en-GB" sz="4800" dirty="0">
                <a:solidFill>
                  <a:srgbClr val="FFFFFF"/>
                </a:solidFill>
              </a:rPr>
              <a:t>Week 8. Essays</a:t>
            </a:r>
          </a:p>
        </p:txBody>
      </p:sp>
      <p:sp>
        <p:nvSpPr>
          <p:cNvPr id="3" name="Subtitle 2">
            <a:extLst>
              <a:ext uri="{FF2B5EF4-FFF2-40B4-BE49-F238E27FC236}">
                <a16:creationId xmlns:a16="http://schemas.microsoft.com/office/drawing/2014/main" id="{56791E88-A829-3CB3-CE56-34194E301A12}"/>
              </a:ext>
            </a:extLst>
          </p:cNvPr>
          <p:cNvSpPr>
            <a:spLocks noGrp="1"/>
          </p:cNvSpPr>
          <p:nvPr>
            <p:ph type="subTitle" idx="1"/>
          </p:nvPr>
        </p:nvSpPr>
        <p:spPr>
          <a:xfrm>
            <a:off x="1350682" y="4870824"/>
            <a:ext cx="10005951" cy="1458258"/>
          </a:xfrm>
        </p:spPr>
        <p:txBody>
          <a:bodyPr anchor="ctr">
            <a:normAutofit/>
          </a:bodyPr>
          <a:lstStyle/>
          <a:p>
            <a:pPr algn="l"/>
            <a:r>
              <a:rPr lang="en-GB" dirty="0"/>
              <a:t>Dr Lina Malagon</a:t>
            </a:r>
          </a:p>
        </p:txBody>
      </p:sp>
    </p:spTree>
    <p:extLst>
      <p:ext uri="{BB962C8B-B14F-4D97-AF65-F5344CB8AC3E}">
        <p14:creationId xmlns:p14="http://schemas.microsoft.com/office/powerpoint/2010/main" val="4009420241"/>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00EDD19-6802-4EC3-95CE-CFFAB042CF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48EA4F81-3050-2067-2B06-B13193212727}"/>
              </a:ext>
            </a:extLst>
          </p:cNvPr>
          <p:cNvSpPr>
            <a:spLocks noGrp="1"/>
          </p:cNvSpPr>
          <p:nvPr>
            <p:ph type="title"/>
          </p:nvPr>
        </p:nvSpPr>
        <p:spPr>
          <a:xfrm>
            <a:off x="838200" y="365125"/>
            <a:ext cx="10515600" cy="1325563"/>
          </a:xfrm>
        </p:spPr>
        <p:txBody>
          <a:bodyPr>
            <a:normAutofit/>
          </a:bodyPr>
          <a:lstStyle/>
          <a:p>
            <a:r>
              <a:rPr lang="en-GB" sz="4200" dirty="0">
                <a:latin typeface="+mn-lt"/>
              </a:rPr>
              <a:t>Essay Writing: m</a:t>
            </a:r>
            <a:r>
              <a:rPr lang="en-GB" sz="4200" i="0" dirty="0">
                <a:effectLst/>
                <a:latin typeface="+mn-lt"/>
              </a:rPr>
              <a:t>ake a plan</a:t>
            </a:r>
            <a:br>
              <a:rPr lang="en-GB" sz="4200" b="0" i="0" dirty="0">
                <a:effectLst/>
                <a:latin typeface="Arial" panose="020B0604020202020204" pitchFamily="34" charset="0"/>
              </a:rPr>
            </a:br>
            <a:endParaRPr lang="en-GB" sz="4200" dirty="0"/>
          </a:p>
        </p:txBody>
      </p:sp>
      <p:sp>
        <p:nvSpPr>
          <p:cNvPr id="10" name="sketch line">
            <a:extLst>
              <a:ext uri="{FF2B5EF4-FFF2-40B4-BE49-F238E27FC236}">
                <a16:creationId xmlns:a16="http://schemas.microsoft.com/office/drawing/2014/main" id="{DB17E863-922E-4C26-BD64-E8FD41D2866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69036" y="1677373"/>
            <a:ext cx="10853928" cy="18288"/>
          </a:xfrm>
          <a:custGeom>
            <a:avLst/>
            <a:gdLst>
              <a:gd name="connsiteX0" fmla="*/ 0 w 10853928"/>
              <a:gd name="connsiteY0" fmla="*/ 0 h 18288"/>
              <a:gd name="connsiteX1" fmla="*/ 461292 w 10853928"/>
              <a:gd name="connsiteY1" fmla="*/ 0 h 18288"/>
              <a:gd name="connsiteX2" fmla="*/ 1139662 w 10853928"/>
              <a:gd name="connsiteY2" fmla="*/ 0 h 18288"/>
              <a:gd name="connsiteX3" fmla="*/ 1926572 w 10853928"/>
              <a:gd name="connsiteY3" fmla="*/ 0 h 18288"/>
              <a:gd name="connsiteX4" fmla="*/ 2279325 w 10853928"/>
              <a:gd name="connsiteY4" fmla="*/ 0 h 18288"/>
              <a:gd name="connsiteX5" fmla="*/ 2632078 w 10853928"/>
              <a:gd name="connsiteY5" fmla="*/ 0 h 18288"/>
              <a:gd name="connsiteX6" fmla="*/ 3527527 w 10853928"/>
              <a:gd name="connsiteY6" fmla="*/ 0 h 18288"/>
              <a:gd name="connsiteX7" fmla="*/ 4205897 w 10853928"/>
              <a:gd name="connsiteY7" fmla="*/ 0 h 18288"/>
              <a:gd name="connsiteX8" fmla="*/ 4558650 w 10853928"/>
              <a:gd name="connsiteY8" fmla="*/ 0 h 18288"/>
              <a:gd name="connsiteX9" fmla="*/ 5237020 w 10853928"/>
              <a:gd name="connsiteY9" fmla="*/ 0 h 18288"/>
              <a:gd name="connsiteX10" fmla="*/ 6132469 w 10853928"/>
              <a:gd name="connsiteY10" fmla="*/ 0 h 18288"/>
              <a:gd name="connsiteX11" fmla="*/ 6702301 w 10853928"/>
              <a:gd name="connsiteY11" fmla="*/ 0 h 18288"/>
              <a:gd name="connsiteX12" fmla="*/ 7272132 w 10853928"/>
              <a:gd name="connsiteY12" fmla="*/ 0 h 18288"/>
              <a:gd name="connsiteX13" fmla="*/ 7950502 w 10853928"/>
              <a:gd name="connsiteY13" fmla="*/ 0 h 18288"/>
              <a:gd name="connsiteX14" fmla="*/ 8737412 w 10853928"/>
              <a:gd name="connsiteY14" fmla="*/ 0 h 18288"/>
              <a:gd name="connsiteX15" fmla="*/ 9524322 w 10853928"/>
              <a:gd name="connsiteY15" fmla="*/ 0 h 18288"/>
              <a:gd name="connsiteX16" fmla="*/ 10853928 w 10853928"/>
              <a:gd name="connsiteY16" fmla="*/ 0 h 18288"/>
              <a:gd name="connsiteX17" fmla="*/ 10853928 w 10853928"/>
              <a:gd name="connsiteY17" fmla="*/ 18288 h 18288"/>
              <a:gd name="connsiteX18" fmla="*/ 10392636 w 10853928"/>
              <a:gd name="connsiteY18" fmla="*/ 18288 h 18288"/>
              <a:gd name="connsiteX19" fmla="*/ 9497187 w 10853928"/>
              <a:gd name="connsiteY19" fmla="*/ 18288 h 18288"/>
              <a:gd name="connsiteX20" fmla="*/ 8818817 w 10853928"/>
              <a:gd name="connsiteY20" fmla="*/ 18288 h 18288"/>
              <a:gd name="connsiteX21" fmla="*/ 8466064 w 10853928"/>
              <a:gd name="connsiteY21" fmla="*/ 18288 h 18288"/>
              <a:gd name="connsiteX22" fmla="*/ 7787693 w 10853928"/>
              <a:gd name="connsiteY22" fmla="*/ 18288 h 18288"/>
              <a:gd name="connsiteX23" fmla="*/ 7217862 w 10853928"/>
              <a:gd name="connsiteY23" fmla="*/ 18288 h 18288"/>
              <a:gd name="connsiteX24" fmla="*/ 6648031 w 10853928"/>
              <a:gd name="connsiteY24" fmla="*/ 18288 h 18288"/>
              <a:gd name="connsiteX25" fmla="*/ 6078200 w 10853928"/>
              <a:gd name="connsiteY25" fmla="*/ 18288 h 18288"/>
              <a:gd name="connsiteX26" fmla="*/ 5508368 w 10853928"/>
              <a:gd name="connsiteY26" fmla="*/ 18288 h 18288"/>
              <a:gd name="connsiteX27" fmla="*/ 4721459 w 10853928"/>
              <a:gd name="connsiteY27" fmla="*/ 18288 h 18288"/>
              <a:gd name="connsiteX28" fmla="*/ 4043088 w 10853928"/>
              <a:gd name="connsiteY28" fmla="*/ 18288 h 18288"/>
              <a:gd name="connsiteX29" fmla="*/ 3690336 w 10853928"/>
              <a:gd name="connsiteY29" fmla="*/ 18288 h 18288"/>
              <a:gd name="connsiteX30" fmla="*/ 3120504 w 10853928"/>
              <a:gd name="connsiteY30" fmla="*/ 18288 h 18288"/>
              <a:gd name="connsiteX31" fmla="*/ 2333595 w 10853928"/>
              <a:gd name="connsiteY31" fmla="*/ 18288 h 18288"/>
              <a:gd name="connsiteX32" fmla="*/ 1872303 w 10853928"/>
              <a:gd name="connsiteY32" fmla="*/ 18288 h 18288"/>
              <a:gd name="connsiteX33" fmla="*/ 976854 w 10853928"/>
              <a:gd name="connsiteY33" fmla="*/ 18288 h 18288"/>
              <a:gd name="connsiteX34" fmla="*/ 0 w 10853928"/>
              <a:gd name="connsiteY34" fmla="*/ 18288 h 18288"/>
              <a:gd name="connsiteX35" fmla="*/ 0 w 10853928"/>
              <a:gd name="connsiteY35"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Lst>
            <a:rect l="l" t="t" r="r" b="b"/>
            <a:pathLst>
              <a:path w="10853928" h="18288" fill="none" extrusionOk="0">
                <a:moveTo>
                  <a:pt x="0" y="0"/>
                </a:moveTo>
                <a:cubicBezTo>
                  <a:pt x="146993" y="-19076"/>
                  <a:pt x="347684" y="-4790"/>
                  <a:pt x="461292" y="0"/>
                </a:cubicBezTo>
                <a:cubicBezTo>
                  <a:pt x="574900" y="4790"/>
                  <a:pt x="808367" y="19821"/>
                  <a:pt x="1139662" y="0"/>
                </a:cubicBezTo>
                <a:cubicBezTo>
                  <a:pt x="1470957" y="-19821"/>
                  <a:pt x="1627405" y="5721"/>
                  <a:pt x="1926572" y="0"/>
                </a:cubicBezTo>
                <a:cubicBezTo>
                  <a:pt x="2225739" y="-5721"/>
                  <a:pt x="2137730" y="-3235"/>
                  <a:pt x="2279325" y="0"/>
                </a:cubicBezTo>
                <a:cubicBezTo>
                  <a:pt x="2420920" y="3235"/>
                  <a:pt x="2456518" y="9685"/>
                  <a:pt x="2632078" y="0"/>
                </a:cubicBezTo>
                <a:cubicBezTo>
                  <a:pt x="2807638" y="-9685"/>
                  <a:pt x="3211516" y="-43007"/>
                  <a:pt x="3527527" y="0"/>
                </a:cubicBezTo>
                <a:cubicBezTo>
                  <a:pt x="3843538" y="43007"/>
                  <a:pt x="4058833" y="22042"/>
                  <a:pt x="4205897" y="0"/>
                </a:cubicBezTo>
                <a:cubicBezTo>
                  <a:pt x="4352961" y="-22042"/>
                  <a:pt x="4474805" y="-11846"/>
                  <a:pt x="4558650" y="0"/>
                </a:cubicBezTo>
                <a:cubicBezTo>
                  <a:pt x="4642495" y="11846"/>
                  <a:pt x="5041928" y="-6069"/>
                  <a:pt x="5237020" y="0"/>
                </a:cubicBezTo>
                <a:cubicBezTo>
                  <a:pt x="5432112" y="6069"/>
                  <a:pt x="5943266" y="-17479"/>
                  <a:pt x="6132469" y="0"/>
                </a:cubicBezTo>
                <a:cubicBezTo>
                  <a:pt x="6321672" y="17479"/>
                  <a:pt x="6483872" y="26234"/>
                  <a:pt x="6702301" y="0"/>
                </a:cubicBezTo>
                <a:cubicBezTo>
                  <a:pt x="6920730" y="-26234"/>
                  <a:pt x="6991194" y="-15156"/>
                  <a:pt x="7272132" y="0"/>
                </a:cubicBezTo>
                <a:cubicBezTo>
                  <a:pt x="7553070" y="15156"/>
                  <a:pt x="7684444" y="-32961"/>
                  <a:pt x="7950502" y="0"/>
                </a:cubicBezTo>
                <a:cubicBezTo>
                  <a:pt x="8216560" y="32961"/>
                  <a:pt x="8493290" y="-10491"/>
                  <a:pt x="8737412" y="0"/>
                </a:cubicBezTo>
                <a:cubicBezTo>
                  <a:pt x="8981534" y="10491"/>
                  <a:pt x="9191586" y="-13899"/>
                  <a:pt x="9524322" y="0"/>
                </a:cubicBezTo>
                <a:cubicBezTo>
                  <a:pt x="9857058" y="13899"/>
                  <a:pt x="10297509" y="7485"/>
                  <a:pt x="10853928" y="0"/>
                </a:cubicBezTo>
                <a:cubicBezTo>
                  <a:pt x="10854574" y="4451"/>
                  <a:pt x="10854418" y="9226"/>
                  <a:pt x="10853928" y="18288"/>
                </a:cubicBezTo>
                <a:cubicBezTo>
                  <a:pt x="10691638" y="28522"/>
                  <a:pt x="10574319" y="29578"/>
                  <a:pt x="10392636" y="18288"/>
                </a:cubicBezTo>
                <a:cubicBezTo>
                  <a:pt x="10210953" y="6998"/>
                  <a:pt x="9836277" y="-16742"/>
                  <a:pt x="9497187" y="18288"/>
                </a:cubicBezTo>
                <a:cubicBezTo>
                  <a:pt x="9158097" y="53318"/>
                  <a:pt x="9119479" y="30714"/>
                  <a:pt x="8818817" y="18288"/>
                </a:cubicBezTo>
                <a:cubicBezTo>
                  <a:pt x="8518155" y="5863"/>
                  <a:pt x="8640037" y="6483"/>
                  <a:pt x="8466064" y="18288"/>
                </a:cubicBezTo>
                <a:cubicBezTo>
                  <a:pt x="8292091" y="30093"/>
                  <a:pt x="7997656" y="18914"/>
                  <a:pt x="7787693" y="18288"/>
                </a:cubicBezTo>
                <a:cubicBezTo>
                  <a:pt x="7577730" y="17662"/>
                  <a:pt x="7412468" y="21416"/>
                  <a:pt x="7217862" y="18288"/>
                </a:cubicBezTo>
                <a:cubicBezTo>
                  <a:pt x="7023256" y="15160"/>
                  <a:pt x="6898018" y="14824"/>
                  <a:pt x="6648031" y="18288"/>
                </a:cubicBezTo>
                <a:cubicBezTo>
                  <a:pt x="6398044" y="21752"/>
                  <a:pt x="6254402" y="38625"/>
                  <a:pt x="6078200" y="18288"/>
                </a:cubicBezTo>
                <a:cubicBezTo>
                  <a:pt x="5901998" y="-2049"/>
                  <a:pt x="5622886" y="3213"/>
                  <a:pt x="5508368" y="18288"/>
                </a:cubicBezTo>
                <a:cubicBezTo>
                  <a:pt x="5393850" y="33363"/>
                  <a:pt x="5036260" y="26830"/>
                  <a:pt x="4721459" y="18288"/>
                </a:cubicBezTo>
                <a:cubicBezTo>
                  <a:pt x="4406658" y="9746"/>
                  <a:pt x="4239221" y="41551"/>
                  <a:pt x="4043088" y="18288"/>
                </a:cubicBezTo>
                <a:cubicBezTo>
                  <a:pt x="3846955" y="-4975"/>
                  <a:pt x="3818802" y="34658"/>
                  <a:pt x="3690336" y="18288"/>
                </a:cubicBezTo>
                <a:cubicBezTo>
                  <a:pt x="3561870" y="1918"/>
                  <a:pt x="3265491" y="42194"/>
                  <a:pt x="3120504" y="18288"/>
                </a:cubicBezTo>
                <a:cubicBezTo>
                  <a:pt x="2975517" y="-5618"/>
                  <a:pt x="2720254" y="36673"/>
                  <a:pt x="2333595" y="18288"/>
                </a:cubicBezTo>
                <a:cubicBezTo>
                  <a:pt x="1946936" y="-97"/>
                  <a:pt x="2097241" y="5776"/>
                  <a:pt x="1872303" y="18288"/>
                </a:cubicBezTo>
                <a:cubicBezTo>
                  <a:pt x="1647365" y="30800"/>
                  <a:pt x="1282708" y="45380"/>
                  <a:pt x="976854" y="18288"/>
                </a:cubicBezTo>
                <a:cubicBezTo>
                  <a:pt x="671000" y="-8804"/>
                  <a:pt x="408401" y="-12775"/>
                  <a:pt x="0" y="18288"/>
                </a:cubicBezTo>
                <a:cubicBezTo>
                  <a:pt x="-213" y="9468"/>
                  <a:pt x="187" y="4459"/>
                  <a:pt x="0" y="0"/>
                </a:cubicBezTo>
                <a:close/>
              </a:path>
              <a:path w="10853928" h="18288" stroke="0" extrusionOk="0">
                <a:moveTo>
                  <a:pt x="0" y="0"/>
                </a:moveTo>
                <a:cubicBezTo>
                  <a:pt x="267322" y="15284"/>
                  <a:pt x="415388" y="-21048"/>
                  <a:pt x="569831" y="0"/>
                </a:cubicBezTo>
                <a:cubicBezTo>
                  <a:pt x="724274" y="21048"/>
                  <a:pt x="769333" y="-2353"/>
                  <a:pt x="922584" y="0"/>
                </a:cubicBezTo>
                <a:cubicBezTo>
                  <a:pt x="1075835" y="2353"/>
                  <a:pt x="1399490" y="-145"/>
                  <a:pt x="1818033" y="0"/>
                </a:cubicBezTo>
                <a:cubicBezTo>
                  <a:pt x="2236576" y="145"/>
                  <a:pt x="2145330" y="5482"/>
                  <a:pt x="2387864" y="0"/>
                </a:cubicBezTo>
                <a:cubicBezTo>
                  <a:pt x="2630398" y="-5482"/>
                  <a:pt x="2793207" y="18487"/>
                  <a:pt x="2957695" y="0"/>
                </a:cubicBezTo>
                <a:cubicBezTo>
                  <a:pt x="3122183" y="-18487"/>
                  <a:pt x="3579141" y="19003"/>
                  <a:pt x="3853144" y="0"/>
                </a:cubicBezTo>
                <a:cubicBezTo>
                  <a:pt x="4127147" y="-19003"/>
                  <a:pt x="4209857" y="12211"/>
                  <a:pt x="4314436" y="0"/>
                </a:cubicBezTo>
                <a:cubicBezTo>
                  <a:pt x="4419015" y="-12211"/>
                  <a:pt x="4762459" y="-17220"/>
                  <a:pt x="5209885" y="0"/>
                </a:cubicBezTo>
                <a:cubicBezTo>
                  <a:pt x="5657311" y="17220"/>
                  <a:pt x="5692663" y="-3290"/>
                  <a:pt x="6105335" y="0"/>
                </a:cubicBezTo>
                <a:cubicBezTo>
                  <a:pt x="6518007" y="3290"/>
                  <a:pt x="6455516" y="-5124"/>
                  <a:pt x="6783705" y="0"/>
                </a:cubicBezTo>
                <a:cubicBezTo>
                  <a:pt x="7111894" y="5124"/>
                  <a:pt x="7441941" y="-17829"/>
                  <a:pt x="7679154" y="0"/>
                </a:cubicBezTo>
                <a:cubicBezTo>
                  <a:pt x="7916367" y="17829"/>
                  <a:pt x="8102967" y="-24363"/>
                  <a:pt x="8248985" y="0"/>
                </a:cubicBezTo>
                <a:cubicBezTo>
                  <a:pt x="8395003" y="24363"/>
                  <a:pt x="8552393" y="25505"/>
                  <a:pt x="8818817" y="0"/>
                </a:cubicBezTo>
                <a:cubicBezTo>
                  <a:pt x="9085241" y="-25505"/>
                  <a:pt x="9411308" y="38000"/>
                  <a:pt x="9605726" y="0"/>
                </a:cubicBezTo>
                <a:cubicBezTo>
                  <a:pt x="9800144" y="-38000"/>
                  <a:pt x="10006468" y="-25741"/>
                  <a:pt x="10175558" y="0"/>
                </a:cubicBezTo>
                <a:cubicBezTo>
                  <a:pt x="10344648" y="25741"/>
                  <a:pt x="10696282" y="695"/>
                  <a:pt x="10853928" y="0"/>
                </a:cubicBezTo>
                <a:cubicBezTo>
                  <a:pt x="10853521" y="8690"/>
                  <a:pt x="10853774" y="14141"/>
                  <a:pt x="10853928" y="18288"/>
                </a:cubicBezTo>
                <a:cubicBezTo>
                  <a:pt x="10608124" y="24255"/>
                  <a:pt x="10343415" y="22307"/>
                  <a:pt x="10067018" y="18288"/>
                </a:cubicBezTo>
                <a:cubicBezTo>
                  <a:pt x="9790621" y="14270"/>
                  <a:pt x="9843266" y="3564"/>
                  <a:pt x="9714266" y="18288"/>
                </a:cubicBezTo>
                <a:cubicBezTo>
                  <a:pt x="9585266" y="33012"/>
                  <a:pt x="9379484" y="1875"/>
                  <a:pt x="9252974" y="18288"/>
                </a:cubicBezTo>
                <a:cubicBezTo>
                  <a:pt x="9126464" y="34701"/>
                  <a:pt x="8580678" y="-4904"/>
                  <a:pt x="8357525" y="18288"/>
                </a:cubicBezTo>
                <a:cubicBezTo>
                  <a:pt x="8134372" y="41480"/>
                  <a:pt x="7903199" y="26458"/>
                  <a:pt x="7679154" y="18288"/>
                </a:cubicBezTo>
                <a:cubicBezTo>
                  <a:pt x="7455109" y="10118"/>
                  <a:pt x="7435944" y="27109"/>
                  <a:pt x="7217862" y="18288"/>
                </a:cubicBezTo>
                <a:cubicBezTo>
                  <a:pt x="6999780" y="9467"/>
                  <a:pt x="6680409" y="18985"/>
                  <a:pt x="6539492" y="18288"/>
                </a:cubicBezTo>
                <a:cubicBezTo>
                  <a:pt x="6398575" y="17592"/>
                  <a:pt x="6312077" y="33018"/>
                  <a:pt x="6186739" y="18288"/>
                </a:cubicBezTo>
                <a:cubicBezTo>
                  <a:pt x="6061401" y="3558"/>
                  <a:pt x="5947033" y="12075"/>
                  <a:pt x="5833986" y="18288"/>
                </a:cubicBezTo>
                <a:cubicBezTo>
                  <a:pt x="5720939" y="24501"/>
                  <a:pt x="5482226" y="8586"/>
                  <a:pt x="5155616" y="18288"/>
                </a:cubicBezTo>
                <a:cubicBezTo>
                  <a:pt x="4829006" y="27991"/>
                  <a:pt x="4841274" y="29316"/>
                  <a:pt x="4694324" y="18288"/>
                </a:cubicBezTo>
                <a:cubicBezTo>
                  <a:pt x="4547374" y="7260"/>
                  <a:pt x="4077675" y="7013"/>
                  <a:pt x="3907414" y="18288"/>
                </a:cubicBezTo>
                <a:cubicBezTo>
                  <a:pt x="3737153" y="29564"/>
                  <a:pt x="3538393" y="21630"/>
                  <a:pt x="3446122" y="18288"/>
                </a:cubicBezTo>
                <a:cubicBezTo>
                  <a:pt x="3353851" y="14946"/>
                  <a:pt x="2990320" y="-8091"/>
                  <a:pt x="2659212" y="18288"/>
                </a:cubicBezTo>
                <a:cubicBezTo>
                  <a:pt x="2328104" y="44667"/>
                  <a:pt x="2427653" y="9607"/>
                  <a:pt x="2306460" y="18288"/>
                </a:cubicBezTo>
                <a:cubicBezTo>
                  <a:pt x="2185267" y="26969"/>
                  <a:pt x="1719763" y="3717"/>
                  <a:pt x="1519550" y="18288"/>
                </a:cubicBezTo>
                <a:cubicBezTo>
                  <a:pt x="1319337" y="32860"/>
                  <a:pt x="1167371" y="17040"/>
                  <a:pt x="1058258" y="18288"/>
                </a:cubicBezTo>
                <a:cubicBezTo>
                  <a:pt x="949145" y="19536"/>
                  <a:pt x="780234" y="31447"/>
                  <a:pt x="705505" y="18288"/>
                </a:cubicBezTo>
                <a:cubicBezTo>
                  <a:pt x="630776" y="5129"/>
                  <a:pt x="215796" y="30056"/>
                  <a:pt x="0" y="18288"/>
                </a:cubicBezTo>
                <a:cubicBezTo>
                  <a:pt x="-53" y="11301"/>
                  <a:pt x="-649" y="7756"/>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091A9BDF-F065-7D88-1574-C48D8927CD93}"/>
              </a:ext>
            </a:extLst>
          </p:cNvPr>
          <p:cNvSpPr>
            <a:spLocks noGrp="1"/>
          </p:cNvSpPr>
          <p:nvPr>
            <p:ph idx="1"/>
          </p:nvPr>
        </p:nvSpPr>
        <p:spPr>
          <a:xfrm>
            <a:off x="838200" y="1929384"/>
            <a:ext cx="10515600" cy="4251960"/>
          </a:xfrm>
        </p:spPr>
        <p:txBody>
          <a:bodyPr>
            <a:normAutofit/>
          </a:bodyPr>
          <a:lstStyle/>
          <a:p>
            <a:pPr marL="0" indent="0">
              <a:buNone/>
            </a:pPr>
            <a:endParaRPr lang="en-GB" sz="2200" b="0" i="0" dirty="0">
              <a:effectLst/>
              <a:latin typeface="Arial" panose="020B0604020202020204" pitchFamily="34" charset="0"/>
            </a:endParaRPr>
          </a:p>
          <a:p>
            <a:pPr marL="0" indent="0">
              <a:buNone/>
            </a:pPr>
            <a:endParaRPr lang="en-GB" sz="2200" b="0" i="0" dirty="0">
              <a:effectLst/>
              <a:latin typeface="Arial" panose="020B0604020202020204" pitchFamily="34" charset="0"/>
            </a:endParaRPr>
          </a:p>
          <a:p>
            <a:pPr marL="0" indent="0">
              <a:buNone/>
            </a:pPr>
            <a:r>
              <a:rPr lang="en-GB" sz="2200" b="0" i="0" dirty="0">
                <a:effectLst/>
                <a:latin typeface="Arial" panose="020B0604020202020204" pitchFamily="34" charset="0"/>
              </a:rPr>
              <a:t>Set the question in context – how does it fit with the key issues, debates and controversies in your module and your subject as a whole? </a:t>
            </a:r>
          </a:p>
          <a:p>
            <a:pPr marL="0" indent="0">
              <a:buNone/>
            </a:pPr>
            <a:endParaRPr lang="en-GB" sz="2200" b="0" i="0" dirty="0">
              <a:effectLst/>
              <a:latin typeface="Arial" panose="020B0604020202020204" pitchFamily="34" charset="0"/>
            </a:endParaRPr>
          </a:p>
          <a:p>
            <a:pPr marL="0" indent="0">
              <a:buNone/>
            </a:pPr>
            <a:r>
              <a:rPr lang="en-GB" sz="2200" b="0" i="0" dirty="0">
                <a:effectLst/>
                <a:latin typeface="Arial" panose="020B0604020202020204" pitchFamily="34" charset="0"/>
              </a:rPr>
              <a:t>An essay question often asks about a specific angle or aspect of one of these key debates. If you understand the context it makes your understanding of the question clearer.</a:t>
            </a:r>
          </a:p>
          <a:p>
            <a:endParaRPr lang="en-GB" sz="2200" dirty="0"/>
          </a:p>
        </p:txBody>
      </p:sp>
    </p:spTree>
    <p:extLst>
      <p:ext uri="{BB962C8B-B14F-4D97-AF65-F5344CB8AC3E}">
        <p14:creationId xmlns:p14="http://schemas.microsoft.com/office/powerpoint/2010/main" val="4211823051"/>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58AE8B9-D443-5056-EFCF-A984A256DB0B}"/>
              </a:ext>
            </a:extLst>
          </p:cNvPr>
          <p:cNvSpPr>
            <a:spLocks noGrp="1"/>
          </p:cNvSpPr>
          <p:nvPr>
            <p:ph type="title"/>
          </p:nvPr>
        </p:nvSpPr>
        <p:spPr/>
        <p:txBody>
          <a:bodyPr/>
          <a:lstStyle/>
          <a:p>
            <a:r>
              <a:rPr lang="en-GB" dirty="0"/>
              <a:t>Understanding the question</a:t>
            </a:r>
          </a:p>
        </p:txBody>
      </p:sp>
      <p:graphicFrame>
        <p:nvGraphicFramePr>
          <p:cNvPr id="5" name="Content Placeholder 2">
            <a:extLst>
              <a:ext uri="{FF2B5EF4-FFF2-40B4-BE49-F238E27FC236}">
                <a16:creationId xmlns:a16="http://schemas.microsoft.com/office/drawing/2014/main" id="{27D0D9D2-4F59-CA3E-06CB-6A6E8024F9B6}"/>
              </a:ext>
            </a:extLst>
          </p:cNvPr>
          <p:cNvGraphicFramePr>
            <a:graphicFrameLocks noGrp="1"/>
          </p:cNvGraphicFramePr>
          <p:nvPr>
            <p:ph idx="1"/>
          </p:nvPr>
        </p:nvGraphicFramePr>
        <p:xfrm>
          <a:off x="838200" y="1825625"/>
          <a:ext cx="10515600" cy="435133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594681855"/>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5" name="Picture 4" descr="Magnifying glass and question mark">
            <a:extLst>
              <a:ext uri="{FF2B5EF4-FFF2-40B4-BE49-F238E27FC236}">
                <a16:creationId xmlns:a16="http://schemas.microsoft.com/office/drawing/2014/main" id="{BCDBC50A-29AE-A226-11C9-E51FB4D4F973}"/>
              </a:ext>
            </a:extLst>
          </p:cNvPr>
          <p:cNvPicPr>
            <a:picLocks noChangeAspect="1"/>
          </p:cNvPicPr>
          <p:nvPr/>
        </p:nvPicPr>
        <p:blipFill rotWithShape="1">
          <a:blip r:embed="rId2"/>
          <a:srcRect/>
          <a:stretch/>
        </p:blipFill>
        <p:spPr>
          <a:xfrm>
            <a:off x="20" y="10"/>
            <a:ext cx="12191979" cy="6857989"/>
          </a:xfrm>
          <a:prstGeom prst="rect">
            <a:avLst/>
          </a:prstGeom>
        </p:spPr>
      </p:pic>
      <p:sp useBgFill="1">
        <p:nvSpPr>
          <p:cNvPr id="9" name="Freeform: Shape 8">
            <a:extLst>
              <a:ext uri="{FF2B5EF4-FFF2-40B4-BE49-F238E27FC236}">
                <a16:creationId xmlns:a16="http://schemas.microsoft.com/office/drawing/2014/main" id="{1BF4DD63-CE83-4A2A-994E-8598C22E6F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27089" y="1498601"/>
            <a:ext cx="5260975" cy="4707593"/>
          </a:xfrm>
          <a:custGeom>
            <a:avLst/>
            <a:gdLst>
              <a:gd name="connsiteX0" fmla="*/ 0 w 5260975"/>
              <a:gd name="connsiteY0" fmla="*/ 0 h 4707593"/>
              <a:gd name="connsiteX1" fmla="*/ 5260975 w 5260975"/>
              <a:gd name="connsiteY1" fmla="*/ 0 h 4707593"/>
              <a:gd name="connsiteX2" fmla="*/ 5260975 w 5260975"/>
              <a:gd name="connsiteY2" fmla="*/ 3296937 h 4707593"/>
              <a:gd name="connsiteX3" fmla="*/ 5260975 w 5260975"/>
              <a:gd name="connsiteY3" fmla="*/ 3518571 h 4707593"/>
              <a:gd name="connsiteX4" fmla="*/ 5226504 w 5260975"/>
              <a:gd name="connsiteY4" fmla="*/ 3534000 h 4707593"/>
              <a:gd name="connsiteX5" fmla="*/ 5206341 w 5260975"/>
              <a:gd name="connsiteY5" fmla="*/ 3542065 h 4707593"/>
              <a:gd name="connsiteX6" fmla="*/ 5123287 w 5260975"/>
              <a:gd name="connsiteY6" fmla="*/ 3594010 h 4707593"/>
              <a:gd name="connsiteX7" fmla="*/ 5048107 w 5260975"/>
              <a:gd name="connsiteY7" fmla="*/ 3658244 h 4707593"/>
              <a:gd name="connsiteX8" fmla="*/ 4992899 w 5260975"/>
              <a:gd name="connsiteY8" fmla="*/ 3734479 h 4707593"/>
              <a:gd name="connsiteX9" fmla="*/ 4977440 w 5260975"/>
              <a:gd name="connsiteY9" fmla="*/ 3752627 h 4707593"/>
              <a:gd name="connsiteX10" fmla="*/ 4935194 w 5260975"/>
              <a:gd name="connsiteY10" fmla="*/ 3775382 h 4707593"/>
              <a:gd name="connsiteX11" fmla="*/ 4897844 w 5260975"/>
              <a:gd name="connsiteY11" fmla="*/ 3792472 h 4707593"/>
              <a:gd name="connsiteX12" fmla="*/ 4870767 w 5260975"/>
              <a:gd name="connsiteY12" fmla="*/ 3811388 h 4707593"/>
              <a:gd name="connsiteX13" fmla="*/ 4847917 w 5260975"/>
              <a:gd name="connsiteY13" fmla="*/ 3828767 h 4707593"/>
              <a:gd name="connsiteX14" fmla="*/ 4796163 w 5260975"/>
              <a:gd name="connsiteY14" fmla="*/ 3873702 h 4707593"/>
              <a:gd name="connsiteX15" fmla="*/ 4738843 w 5260975"/>
              <a:gd name="connsiteY15" fmla="*/ 3911628 h 4707593"/>
              <a:gd name="connsiteX16" fmla="*/ 4692755 w 5260975"/>
              <a:gd name="connsiteY16" fmla="*/ 3958099 h 4707593"/>
              <a:gd name="connsiteX17" fmla="*/ 4673744 w 5260975"/>
              <a:gd name="connsiteY17" fmla="*/ 3983255 h 4707593"/>
              <a:gd name="connsiteX18" fmla="*/ 4633801 w 5260975"/>
              <a:gd name="connsiteY18" fmla="*/ 4000442 h 4707593"/>
              <a:gd name="connsiteX19" fmla="*/ 4590499 w 5260975"/>
              <a:gd name="connsiteY19" fmla="*/ 4027326 h 4707593"/>
              <a:gd name="connsiteX20" fmla="*/ 4559773 w 5260975"/>
              <a:gd name="connsiteY20" fmla="*/ 4054018 h 4707593"/>
              <a:gd name="connsiteX21" fmla="*/ 4536059 w 5260975"/>
              <a:gd name="connsiteY21" fmla="*/ 4071877 h 4707593"/>
              <a:gd name="connsiteX22" fmla="*/ 4502550 w 5260975"/>
              <a:gd name="connsiteY22" fmla="*/ 4089832 h 4707593"/>
              <a:gd name="connsiteX23" fmla="*/ 4468944 w 5260975"/>
              <a:gd name="connsiteY23" fmla="*/ 4113356 h 4707593"/>
              <a:gd name="connsiteX24" fmla="*/ 4452623 w 5260975"/>
              <a:gd name="connsiteY24" fmla="*/ 4127854 h 4707593"/>
              <a:gd name="connsiteX25" fmla="*/ 4421032 w 5260975"/>
              <a:gd name="connsiteY25" fmla="*/ 4151953 h 4707593"/>
              <a:gd name="connsiteX26" fmla="*/ 4388483 w 5260975"/>
              <a:gd name="connsiteY26" fmla="*/ 4174421 h 4707593"/>
              <a:gd name="connsiteX27" fmla="*/ 4327321 w 5260975"/>
              <a:gd name="connsiteY27" fmla="*/ 4200153 h 4707593"/>
              <a:gd name="connsiteX28" fmla="*/ 4271633 w 5260975"/>
              <a:gd name="connsiteY28" fmla="*/ 4237983 h 4707593"/>
              <a:gd name="connsiteX29" fmla="*/ 4227465 w 5260975"/>
              <a:gd name="connsiteY29" fmla="*/ 4265635 h 4707593"/>
              <a:gd name="connsiteX30" fmla="*/ 4201733 w 5260975"/>
              <a:gd name="connsiteY30" fmla="*/ 4283783 h 4707593"/>
              <a:gd name="connsiteX31" fmla="*/ 4154494 w 5260975"/>
              <a:gd name="connsiteY31" fmla="*/ 4324301 h 4707593"/>
              <a:gd name="connsiteX32" fmla="*/ 4081234 w 5260975"/>
              <a:gd name="connsiteY32" fmla="*/ 4366931 h 4707593"/>
              <a:gd name="connsiteX33" fmla="*/ 4036971 w 5260975"/>
              <a:gd name="connsiteY33" fmla="*/ 4389975 h 4707593"/>
              <a:gd name="connsiteX34" fmla="*/ 3941725 w 5260975"/>
              <a:gd name="connsiteY34" fmla="*/ 4424733 h 4707593"/>
              <a:gd name="connsiteX35" fmla="*/ 3910999 w 5260975"/>
              <a:gd name="connsiteY35" fmla="*/ 4437119 h 4707593"/>
              <a:gd name="connsiteX36" fmla="*/ 3875859 w 5260975"/>
              <a:gd name="connsiteY36" fmla="*/ 4445280 h 4707593"/>
              <a:gd name="connsiteX37" fmla="*/ 3819401 w 5260975"/>
              <a:gd name="connsiteY37" fmla="*/ 4464579 h 4707593"/>
              <a:gd name="connsiteX38" fmla="*/ 3709176 w 5260975"/>
              <a:gd name="connsiteY38" fmla="*/ 4497800 h 4707593"/>
              <a:gd name="connsiteX39" fmla="*/ 3684981 w 5260975"/>
              <a:gd name="connsiteY39" fmla="*/ 4502889 h 4707593"/>
              <a:gd name="connsiteX40" fmla="*/ 3623338 w 5260975"/>
              <a:gd name="connsiteY40" fmla="*/ 4524300 h 4707593"/>
              <a:gd name="connsiteX41" fmla="*/ 3586373 w 5260975"/>
              <a:gd name="connsiteY41" fmla="*/ 4538702 h 4707593"/>
              <a:gd name="connsiteX42" fmla="*/ 3555743 w 5260975"/>
              <a:gd name="connsiteY42" fmla="*/ 4546960 h 4707593"/>
              <a:gd name="connsiteX43" fmla="*/ 3528667 w 5260975"/>
              <a:gd name="connsiteY43" fmla="*/ 4550801 h 4707593"/>
              <a:gd name="connsiteX44" fmla="*/ 3457424 w 5260975"/>
              <a:gd name="connsiteY44" fmla="*/ 4569811 h 4707593"/>
              <a:gd name="connsiteX45" fmla="*/ 3429003 w 5260975"/>
              <a:gd name="connsiteY45" fmla="*/ 4577301 h 4707593"/>
              <a:gd name="connsiteX46" fmla="*/ 3355264 w 5260975"/>
              <a:gd name="connsiteY46" fmla="*/ 4603033 h 4707593"/>
              <a:gd name="connsiteX47" fmla="*/ 3292757 w 5260975"/>
              <a:gd name="connsiteY47" fmla="*/ 4620027 h 4707593"/>
              <a:gd name="connsiteX48" fmla="*/ 3266643 w 5260975"/>
              <a:gd name="connsiteY48" fmla="*/ 4628188 h 4707593"/>
              <a:gd name="connsiteX49" fmla="*/ 3206921 w 5260975"/>
              <a:gd name="connsiteY49" fmla="*/ 4641823 h 4707593"/>
              <a:gd name="connsiteX50" fmla="*/ 3173123 w 5260975"/>
              <a:gd name="connsiteY50" fmla="*/ 4651425 h 4707593"/>
              <a:gd name="connsiteX51" fmla="*/ 3090646 w 5260975"/>
              <a:gd name="connsiteY51" fmla="*/ 4662274 h 4707593"/>
              <a:gd name="connsiteX52" fmla="*/ 3005480 w 5260975"/>
              <a:gd name="connsiteY52" fmla="*/ 4672739 h 4707593"/>
              <a:gd name="connsiteX53" fmla="*/ 2958721 w 5260975"/>
              <a:gd name="connsiteY53" fmla="*/ 4676196 h 4707593"/>
              <a:gd name="connsiteX54" fmla="*/ 2917915 w 5260975"/>
              <a:gd name="connsiteY54" fmla="*/ 4681670 h 4707593"/>
              <a:gd name="connsiteX55" fmla="*/ 2882389 w 5260975"/>
              <a:gd name="connsiteY55" fmla="*/ 4685126 h 4707593"/>
              <a:gd name="connsiteX56" fmla="*/ 2825837 w 5260975"/>
              <a:gd name="connsiteY56" fmla="*/ 4692135 h 4707593"/>
              <a:gd name="connsiteX57" fmla="*/ 2802313 w 5260975"/>
              <a:gd name="connsiteY57" fmla="*/ 4693960 h 4707593"/>
              <a:gd name="connsiteX58" fmla="*/ 2746816 w 5260975"/>
              <a:gd name="connsiteY58" fmla="*/ 4693863 h 4707593"/>
              <a:gd name="connsiteX59" fmla="*/ 2727517 w 5260975"/>
              <a:gd name="connsiteY59" fmla="*/ 4692903 h 4707593"/>
              <a:gd name="connsiteX60" fmla="*/ 2690359 w 5260975"/>
              <a:gd name="connsiteY60" fmla="*/ 4680997 h 4707593"/>
              <a:gd name="connsiteX61" fmla="*/ 2685943 w 5260975"/>
              <a:gd name="connsiteY61" fmla="*/ 4680133 h 4707593"/>
              <a:gd name="connsiteX62" fmla="*/ 2661554 w 5260975"/>
              <a:gd name="connsiteY62" fmla="*/ 4675428 h 4707593"/>
              <a:gd name="connsiteX63" fmla="*/ 2648208 w 5260975"/>
              <a:gd name="connsiteY63" fmla="*/ 4673892 h 4707593"/>
              <a:gd name="connsiteX64" fmla="*/ 2597512 w 5260975"/>
              <a:gd name="connsiteY64" fmla="*/ 4664099 h 4707593"/>
              <a:gd name="connsiteX65" fmla="*/ 2568324 w 5260975"/>
              <a:gd name="connsiteY65" fmla="*/ 4659490 h 4707593"/>
              <a:gd name="connsiteX66" fmla="*/ 2544704 w 5260975"/>
              <a:gd name="connsiteY66" fmla="*/ 4660162 h 4707593"/>
              <a:gd name="connsiteX67" fmla="*/ 2503225 w 5260975"/>
              <a:gd name="connsiteY67" fmla="*/ 4661026 h 4707593"/>
              <a:gd name="connsiteX68" fmla="*/ 2489975 w 5260975"/>
              <a:gd name="connsiteY68" fmla="*/ 4663235 h 4707593"/>
              <a:gd name="connsiteX69" fmla="*/ 2430061 w 5260975"/>
              <a:gd name="connsiteY69" fmla="*/ 4656897 h 4707593"/>
              <a:gd name="connsiteX70" fmla="*/ 2395880 w 5260975"/>
              <a:gd name="connsiteY70" fmla="*/ 4656417 h 4707593"/>
              <a:gd name="connsiteX71" fmla="*/ 2357378 w 5260975"/>
              <a:gd name="connsiteY71" fmla="*/ 4648544 h 4707593"/>
              <a:gd name="connsiteX72" fmla="*/ 2346145 w 5260975"/>
              <a:gd name="connsiteY72" fmla="*/ 4648928 h 4707593"/>
              <a:gd name="connsiteX73" fmla="*/ 2333567 w 5260975"/>
              <a:gd name="connsiteY73" fmla="*/ 4649600 h 4707593"/>
              <a:gd name="connsiteX74" fmla="*/ 2294968 w 5260975"/>
              <a:gd name="connsiteY74" fmla="*/ 4650177 h 4707593"/>
              <a:gd name="connsiteX75" fmla="*/ 2271540 w 5260975"/>
              <a:gd name="connsiteY75" fmla="*/ 4653057 h 4707593"/>
              <a:gd name="connsiteX76" fmla="*/ 2226895 w 5260975"/>
              <a:gd name="connsiteY76" fmla="*/ 4651329 h 4707593"/>
              <a:gd name="connsiteX77" fmla="*/ 2210379 w 5260975"/>
              <a:gd name="connsiteY77" fmla="*/ 4653825 h 4707593"/>
              <a:gd name="connsiteX78" fmla="*/ 2168613 w 5260975"/>
              <a:gd name="connsiteY78" fmla="*/ 4654113 h 4707593"/>
              <a:gd name="connsiteX79" fmla="*/ 2131167 w 5260975"/>
              <a:gd name="connsiteY79" fmla="*/ 4652673 h 4707593"/>
              <a:gd name="connsiteX80" fmla="*/ 2095065 w 5260975"/>
              <a:gd name="connsiteY80" fmla="*/ 4653441 h 4707593"/>
              <a:gd name="connsiteX81" fmla="*/ 2069237 w 5260975"/>
              <a:gd name="connsiteY81" fmla="*/ 4656609 h 4707593"/>
              <a:gd name="connsiteX82" fmla="*/ 2041201 w 5260975"/>
              <a:gd name="connsiteY82" fmla="*/ 4658529 h 4707593"/>
              <a:gd name="connsiteX83" fmla="*/ 1963909 w 5260975"/>
              <a:gd name="connsiteY83" fmla="*/ 4669955 h 4707593"/>
              <a:gd name="connsiteX84" fmla="*/ 1949603 w 5260975"/>
              <a:gd name="connsiteY84" fmla="*/ 4667171 h 4707593"/>
              <a:gd name="connsiteX85" fmla="*/ 1868373 w 5260975"/>
              <a:gd name="connsiteY85" fmla="*/ 4664578 h 4707593"/>
              <a:gd name="connsiteX86" fmla="*/ 1850707 w 5260975"/>
              <a:gd name="connsiteY86" fmla="*/ 4664771 h 4707593"/>
              <a:gd name="connsiteX87" fmla="*/ 1803275 w 5260975"/>
              <a:gd name="connsiteY87" fmla="*/ 4653441 h 4707593"/>
              <a:gd name="connsiteX88" fmla="*/ 1730112 w 5260975"/>
              <a:gd name="connsiteY88" fmla="*/ 4671396 h 4707593"/>
              <a:gd name="connsiteX89" fmla="*/ 1661652 w 5260975"/>
              <a:gd name="connsiteY89" fmla="*/ 4693863 h 4707593"/>
              <a:gd name="connsiteX90" fmla="*/ 1653011 w 5260975"/>
              <a:gd name="connsiteY90" fmla="*/ 4696744 h 4707593"/>
              <a:gd name="connsiteX91" fmla="*/ 1628431 w 5260975"/>
              <a:gd name="connsiteY91" fmla="*/ 4701641 h 4707593"/>
              <a:gd name="connsiteX92" fmla="*/ 1597995 w 5260975"/>
              <a:gd name="connsiteY92" fmla="*/ 4703369 h 4707593"/>
              <a:gd name="connsiteX93" fmla="*/ 1559396 w 5260975"/>
              <a:gd name="connsiteY93" fmla="*/ 4707593 h 4707593"/>
              <a:gd name="connsiteX94" fmla="*/ 1528480 w 5260975"/>
              <a:gd name="connsiteY94" fmla="*/ 4702312 h 4707593"/>
              <a:gd name="connsiteX95" fmla="*/ 1485272 w 5260975"/>
              <a:gd name="connsiteY95" fmla="*/ 4694439 h 4707593"/>
              <a:gd name="connsiteX96" fmla="*/ 1444562 w 5260975"/>
              <a:gd name="connsiteY96" fmla="*/ 4686950 h 4707593"/>
              <a:gd name="connsiteX97" fmla="*/ 1431696 w 5260975"/>
              <a:gd name="connsiteY97" fmla="*/ 4695783 h 4707593"/>
              <a:gd name="connsiteX98" fmla="*/ 1411821 w 5260975"/>
              <a:gd name="connsiteY98" fmla="*/ 4703464 h 4707593"/>
              <a:gd name="connsiteX99" fmla="*/ 1389738 w 5260975"/>
              <a:gd name="connsiteY99" fmla="*/ 4694247 h 4707593"/>
              <a:gd name="connsiteX100" fmla="*/ 1338081 w 5260975"/>
              <a:gd name="connsiteY100" fmla="*/ 4675141 h 4707593"/>
              <a:gd name="connsiteX101" fmla="*/ 1305436 w 5260975"/>
              <a:gd name="connsiteY101" fmla="*/ 4674276 h 4707593"/>
              <a:gd name="connsiteX102" fmla="*/ 1234481 w 5260975"/>
              <a:gd name="connsiteY102" fmla="*/ 4666115 h 4707593"/>
              <a:gd name="connsiteX103" fmla="*/ 1188106 w 5260975"/>
              <a:gd name="connsiteY103" fmla="*/ 4654497 h 4707593"/>
              <a:gd name="connsiteX104" fmla="*/ 1154790 w 5260975"/>
              <a:gd name="connsiteY104" fmla="*/ 4641343 h 4707593"/>
              <a:gd name="connsiteX105" fmla="*/ 1107069 w 5260975"/>
              <a:gd name="connsiteY105" fmla="*/ 4624156 h 4707593"/>
              <a:gd name="connsiteX106" fmla="*/ 1059158 w 5260975"/>
              <a:gd name="connsiteY106" fmla="*/ 4615227 h 4707593"/>
              <a:gd name="connsiteX107" fmla="*/ 1024496 w 5260975"/>
              <a:gd name="connsiteY107" fmla="*/ 4603993 h 4707593"/>
              <a:gd name="connsiteX108" fmla="*/ 982153 w 5260975"/>
              <a:gd name="connsiteY108" fmla="*/ 4596311 h 4707593"/>
              <a:gd name="connsiteX109" fmla="*/ 946628 w 5260975"/>
              <a:gd name="connsiteY109" fmla="*/ 4596024 h 4707593"/>
              <a:gd name="connsiteX110" fmla="*/ 890939 w 5260975"/>
              <a:gd name="connsiteY110" fmla="*/ 4597368 h 4707593"/>
              <a:gd name="connsiteX111" fmla="*/ 822769 w 5260975"/>
              <a:gd name="connsiteY111" fmla="*/ 4574133 h 4707593"/>
              <a:gd name="connsiteX112" fmla="*/ 795212 w 5260975"/>
              <a:gd name="connsiteY112" fmla="*/ 4568947 h 4707593"/>
              <a:gd name="connsiteX113" fmla="*/ 769288 w 5260975"/>
              <a:gd name="connsiteY113" fmla="*/ 4566547 h 4707593"/>
              <a:gd name="connsiteX114" fmla="*/ 714271 w 5260975"/>
              <a:gd name="connsiteY114" fmla="*/ 4551089 h 4707593"/>
              <a:gd name="connsiteX115" fmla="*/ 691900 w 5260975"/>
              <a:gd name="connsiteY115" fmla="*/ 4545999 h 4707593"/>
              <a:gd name="connsiteX116" fmla="*/ 660598 w 5260975"/>
              <a:gd name="connsiteY116" fmla="*/ 4546096 h 4707593"/>
              <a:gd name="connsiteX117" fmla="*/ 603662 w 5260975"/>
              <a:gd name="connsiteY117" fmla="*/ 4538991 h 4707593"/>
              <a:gd name="connsiteX118" fmla="*/ 546821 w 5260975"/>
              <a:gd name="connsiteY118" fmla="*/ 4518251 h 4707593"/>
              <a:gd name="connsiteX119" fmla="*/ 522721 w 5260975"/>
              <a:gd name="connsiteY119" fmla="*/ 4520267 h 4707593"/>
              <a:gd name="connsiteX120" fmla="*/ 514080 w 5260975"/>
              <a:gd name="connsiteY120" fmla="*/ 4519788 h 4707593"/>
              <a:gd name="connsiteX121" fmla="*/ 436404 w 5260975"/>
              <a:gd name="connsiteY121" fmla="*/ 4508361 h 4707593"/>
              <a:gd name="connsiteX122" fmla="*/ 428626 w 5260975"/>
              <a:gd name="connsiteY122" fmla="*/ 4507114 h 4707593"/>
              <a:gd name="connsiteX123" fmla="*/ 392141 w 5260975"/>
              <a:gd name="connsiteY123" fmla="*/ 4496936 h 4707593"/>
              <a:gd name="connsiteX124" fmla="*/ 300157 w 5260975"/>
              <a:gd name="connsiteY124" fmla="*/ 4490599 h 4707593"/>
              <a:gd name="connsiteX125" fmla="*/ 294493 w 5260975"/>
              <a:gd name="connsiteY125" fmla="*/ 4489831 h 4707593"/>
              <a:gd name="connsiteX126" fmla="*/ 263671 w 5260975"/>
              <a:gd name="connsiteY126" fmla="*/ 4494919 h 4707593"/>
              <a:gd name="connsiteX127" fmla="*/ 248406 w 5260975"/>
              <a:gd name="connsiteY127" fmla="*/ 4502121 h 4707593"/>
              <a:gd name="connsiteX128" fmla="*/ 224594 w 5260975"/>
              <a:gd name="connsiteY128" fmla="*/ 4509610 h 4707593"/>
              <a:gd name="connsiteX129" fmla="*/ 200398 w 5260975"/>
              <a:gd name="connsiteY129" fmla="*/ 4512395 h 4707593"/>
              <a:gd name="connsiteX130" fmla="*/ 159783 w 5260975"/>
              <a:gd name="connsiteY130" fmla="*/ 4501064 h 4707593"/>
              <a:gd name="connsiteX131" fmla="*/ 144997 w 5260975"/>
              <a:gd name="connsiteY131" fmla="*/ 4499912 h 4707593"/>
              <a:gd name="connsiteX132" fmla="*/ 112064 w 5260975"/>
              <a:gd name="connsiteY132" fmla="*/ 4494440 h 4707593"/>
              <a:gd name="connsiteX133" fmla="*/ 83259 w 5260975"/>
              <a:gd name="connsiteY133" fmla="*/ 4494824 h 4707593"/>
              <a:gd name="connsiteX134" fmla="*/ 60120 w 5260975"/>
              <a:gd name="connsiteY134" fmla="*/ 4503561 h 4707593"/>
              <a:gd name="connsiteX135" fmla="*/ 26514 w 5260975"/>
              <a:gd name="connsiteY135" fmla="*/ 4505289 h 4707593"/>
              <a:gd name="connsiteX136" fmla="*/ 4814 w 5260975"/>
              <a:gd name="connsiteY136" fmla="*/ 4498952 h 4707593"/>
              <a:gd name="connsiteX137" fmla="*/ 398 w 5260975"/>
              <a:gd name="connsiteY137" fmla="*/ 4498089 h 4707593"/>
              <a:gd name="connsiteX138" fmla="*/ 0 w 5260975"/>
              <a:gd name="connsiteY138" fmla="*/ 4498087 h 470759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Lst>
            <a:rect l="l" t="t" r="r" b="b"/>
            <a:pathLst>
              <a:path w="5260975" h="4707593">
                <a:moveTo>
                  <a:pt x="0" y="0"/>
                </a:moveTo>
                <a:lnTo>
                  <a:pt x="5260975" y="0"/>
                </a:lnTo>
                <a:lnTo>
                  <a:pt x="5260975" y="3296937"/>
                </a:lnTo>
                <a:lnTo>
                  <a:pt x="5260975" y="3518571"/>
                </a:lnTo>
                <a:lnTo>
                  <a:pt x="5226504" y="3534000"/>
                </a:lnTo>
                <a:cubicBezTo>
                  <a:pt x="5219783" y="3536785"/>
                  <a:pt x="5212389" y="3538321"/>
                  <a:pt x="5206341" y="3542065"/>
                </a:cubicBezTo>
                <a:cubicBezTo>
                  <a:pt x="5178495" y="3559156"/>
                  <a:pt x="5151515" y="3577591"/>
                  <a:pt x="5123287" y="3594010"/>
                </a:cubicBezTo>
                <a:cubicBezTo>
                  <a:pt x="5094195" y="3611004"/>
                  <a:pt x="5068175" y="3631071"/>
                  <a:pt x="5048107" y="3658244"/>
                </a:cubicBezTo>
                <a:cubicBezTo>
                  <a:pt x="5029480" y="3683496"/>
                  <a:pt x="5011429" y="3709131"/>
                  <a:pt x="4992899" y="3734479"/>
                </a:cubicBezTo>
                <a:cubicBezTo>
                  <a:pt x="4988194" y="3740912"/>
                  <a:pt x="4983874" y="3748498"/>
                  <a:pt x="4977440" y="3752627"/>
                </a:cubicBezTo>
                <a:cubicBezTo>
                  <a:pt x="4964094" y="3761268"/>
                  <a:pt x="4949500" y="3768277"/>
                  <a:pt x="4935194" y="3775382"/>
                </a:cubicBezTo>
                <a:cubicBezTo>
                  <a:pt x="4922903" y="3781431"/>
                  <a:pt x="4909846" y="3785943"/>
                  <a:pt x="4897844" y="3792472"/>
                </a:cubicBezTo>
                <a:cubicBezTo>
                  <a:pt x="4888243" y="3797658"/>
                  <a:pt x="4879697" y="3804859"/>
                  <a:pt x="4870767" y="3811388"/>
                </a:cubicBezTo>
                <a:cubicBezTo>
                  <a:pt x="4862990" y="3817052"/>
                  <a:pt x="4854445" y="3821949"/>
                  <a:pt x="4847917" y="3828767"/>
                </a:cubicBezTo>
                <a:cubicBezTo>
                  <a:pt x="4831977" y="3845281"/>
                  <a:pt x="4815942" y="3861508"/>
                  <a:pt x="4796163" y="3873702"/>
                </a:cubicBezTo>
                <a:cubicBezTo>
                  <a:pt x="4776672" y="3885799"/>
                  <a:pt x="4758237" y="3899338"/>
                  <a:pt x="4738843" y="3911628"/>
                </a:cubicBezTo>
                <a:cubicBezTo>
                  <a:pt x="4719831" y="3923630"/>
                  <a:pt x="4702645" y="3936783"/>
                  <a:pt x="4692755" y="3958099"/>
                </a:cubicBezTo>
                <a:cubicBezTo>
                  <a:pt x="4688339" y="3967508"/>
                  <a:pt x="4682097" y="3977782"/>
                  <a:pt x="4673744" y="3983255"/>
                </a:cubicBezTo>
                <a:cubicBezTo>
                  <a:pt x="4661838" y="3991032"/>
                  <a:pt x="4646764" y="3993817"/>
                  <a:pt x="4633801" y="4000442"/>
                </a:cubicBezTo>
                <a:cubicBezTo>
                  <a:pt x="4618535" y="4008219"/>
                  <a:pt x="4600869" y="4014940"/>
                  <a:pt x="4590499" y="4027326"/>
                </a:cubicBezTo>
                <a:cubicBezTo>
                  <a:pt x="4581281" y="4038368"/>
                  <a:pt x="4571968" y="4047009"/>
                  <a:pt x="4559773" y="4054018"/>
                </a:cubicBezTo>
                <a:cubicBezTo>
                  <a:pt x="4551229" y="4058915"/>
                  <a:pt x="4544892" y="4067844"/>
                  <a:pt x="4536059" y="4071877"/>
                </a:cubicBezTo>
                <a:cubicBezTo>
                  <a:pt x="4524442" y="4077254"/>
                  <a:pt x="4512727" y="4081479"/>
                  <a:pt x="4502550" y="4089832"/>
                </a:cubicBezTo>
                <a:cubicBezTo>
                  <a:pt x="4491987" y="4098473"/>
                  <a:pt x="4479986" y="4105290"/>
                  <a:pt x="4468944" y="4113356"/>
                </a:cubicBezTo>
                <a:cubicBezTo>
                  <a:pt x="4463087" y="4117676"/>
                  <a:pt x="4458286" y="4123341"/>
                  <a:pt x="4452623" y="4127854"/>
                </a:cubicBezTo>
                <a:cubicBezTo>
                  <a:pt x="4442252" y="4136111"/>
                  <a:pt x="4431690" y="4144176"/>
                  <a:pt x="4421032" y="4151953"/>
                </a:cubicBezTo>
                <a:cubicBezTo>
                  <a:pt x="4410375" y="4159731"/>
                  <a:pt x="4400197" y="4168756"/>
                  <a:pt x="4388483" y="4174421"/>
                </a:cubicBezTo>
                <a:cubicBezTo>
                  <a:pt x="4368513" y="4184023"/>
                  <a:pt x="4346717" y="4189784"/>
                  <a:pt x="4327321" y="4200153"/>
                </a:cubicBezTo>
                <a:cubicBezTo>
                  <a:pt x="4307639" y="4210714"/>
                  <a:pt x="4289107" y="4223965"/>
                  <a:pt x="4271633" y="4237983"/>
                </a:cubicBezTo>
                <a:cubicBezTo>
                  <a:pt x="4257807" y="4249025"/>
                  <a:pt x="4244845" y="4259971"/>
                  <a:pt x="4227465" y="4265635"/>
                </a:cubicBezTo>
                <a:cubicBezTo>
                  <a:pt x="4217768" y="4268804"/>
                  <a:pt x="4207591" y="4275717"/>
                  <a:pt x="4201733" y="4283783"/>
                </a:cubicBezTo>
                <a:cubicBezTo>
                  <a:pt x="4189059" y="4301353"/>
                  <a:pt x="4172833" y="4313739"/>
                  <a:pt x="4154494" y="4324301"/>
                </a:cubicBezTo>
                <a:cubicBezTo>
                  <a:pt x="4130010" y="4338511"/>
                  <a:pt x="4105814" y="4353009"/>
                  <a:pt x="4081234" y="4366931"/>
                </a:cubicBezTo>
                <a:cubicBezTo>
                  <a:pt x="4066737" y="4375189"/>
                  <a:pt x="4052335" y="4383926"/>
                  <a:pt x="4036971" y="4389975"/>
                </a:cubicBezTo>
                <a:cubicBezTo>
                  <a:pt x="4005575" y="4402457"/>
                  <a:pt x="3973410" y="4413114"/>
                  <a:pt x="3941725" y="4424733"/>
                </a:cubicBezTo>
                <a:cubicBezTo>
                  <a:pt x="3931355" y="4428477"/>
                  <a:pt x="3921561" y="4433854"/>
                  <a:pt x="3910999" y="4437119"/>
                </a:cubicBezTo>
                <a:cubicBezTo>
                  <a:pt x="3899573" y="4440671"/>
                  <a:pt x="3887285" y="4441727"/>
                  <a:pt x="3875859" y="4445280"/>
                </a:cubicBezTo>
                <a:cubicBezTo>
                  <a:pt x="3856847" y="4451136"/>
                  <a:pt x="3838412" y="4458626"/>
                  <a:pt x="3819401" y="4464579"/>
                </a:cubicBezTo>
                <a:cubicBezTo>
                  <a:pt x="3782723" y="4476005"/>
                  <a:pt x="3745949" y="4486951"/>
                  <a:pt x="3709176" y="4497800"/>
                </a:cubicBezTo>
                <a:cubicBezTo>
                  <a:pt x="3701303" y="4500105"/>
                  <a:pt x="3692757" y="4500393"/>
                  <a:pt x="3684981" y="4502889"/>
                </a:cubicBezTo>
                <a:cubicBezTo>
                  <a:pt x="3664337" y="4509610"/>
                  <a:pt x="3643789" y="4516907"/>
                  <a:pt x="3623338" y="4524300"/>
                </a:cubicBezTo>
                <a:cubicBezTo>
                  <a:pt x="3610953" y="4528813"/>
                  <a:pt x="3598854" y="4534382"/>
                  <a:pt x="3586373" y="4538702"/>
                </a:cubicBezTo>
                <a:cubicBezTo>
                  <a:pt x="3576387" y="4542159"/>
                  <a:pt x="3566113" y="4544847"/>
                  <a:pt x="3555743" y="4546960"/>
                </a:cubicBezTo>
                <a:cubicBezTo>
                  <a:pt x="3546814" y="4548785"/>
                  <a:pt x="3537501" y="4548592"/>
                  <a:pt x="3528667" y="4550801"/>
                </a:cubicBezTo>
                <a:cubicBezTo>
                  <a:pt x="3504759" y="4556753"/>
                  <a:pt x="3481140" y="4563475"/>
                  <a:pt x="3457424" y="4569811"/>
                </a:cubicBezTo>
                <a:cubicBezTo>
                  <a:pt x="3447919" y="4572308"/>
                  <a:pt x="3438221" y="4574133"/>
                  <a:pt x="3429003" y="4577301"/>
                </a:cubicBezTo>
                <a:cubicBezTo>
                  <a:pt x="3404327" y="4585654"/>
                  <a:pt x="3380036" y="4595159"/>
                  <a:pt x="3355264" y="4603033"/>
                </a:cubicBezTo>
                <a:cubicBezTo>
                  <a:pt x="3334717" y="4609562"/>
                  <a:pt x="3313593" y="4614266"/>
                  <a:pt x="3292757" y="4620027"/>
                </a:cubicBezTo>
                <a:cubicBezTo>
                  <a:pt x="3283924" y="4622524"/>
                  <a:pt x="3275475" y="4626077"/>
                  <a:pt x="3266643" y="4628188"/>
                </a:cubicBezTo>
                <a:cubicBezTo>
                  <a:pt x="3246863" y="4632990"/>
                  <a:pt x="3226796" y="4637022"/>
                  <a:pt x="3206921" y="4641823"/>
                </a:cubicBezTo>
                <a:cubicBezTo>
                  <a:pt x="3195590" y="4644607"/>
                  <a:pt x="3184645" y="4649600"/>
                  <a:pt x="3173123" y="4651425"/>
                </a:cubicBezTo>
                <a:cubicBezTo>
                  <a:pt x="3145759" y="4655745"/>
                  <a:pt x="3118203" y="4658817"/>
                  <a:pt x="3090646" y="4662274"/>
                </a:cubicBezTo>
                <a:cubicBezTo>
                  <a:pt x="3062227" y="4665826"/>
                  <a:pt x="3033902" y="4669571"/>
                  <a:pt x="3005480" y="4672739"/>
                </a:cubicBezTo>
                <a:cubicBezTo>
                  <a:pt x="2989926" y="4674372"/>
                  <a:pt x="2974275" y="4674660"/>
                  <a:pt x="2958721" y="4676196"/>
                </a:cubicBezTo>
                <a:cubicBezTo>
                  <a:pt x="2945087" y="4677541"/>
                  <a:pt x="2931549" y="4680037"/>
                  <a:pt x="2917915" y="4681670"/>
                </a:cubicBezTo>
                <a:cubicBezTo>
                  <a:pt x="2906105" y="4683013"/>
                  <a:pt x="2894199" y="4683781"/>
                  <a:pt x="2882389" y="4685126"/>
                </a:cubicBezTo>
                <a:cubicBezTo>
                  <a:pt x="2863475" y="4687334"/>
                  <a:pt x="2844655" y="4689831"/>
                  <a:pt x="2825837" y="4692135"/>
                </a:cubicBezTo>
                <a:cubicBezTo>
                  <a:pt x="2817964" y="4692999"/>
                  <a:pt x="2809706" y="4695399"/>
                  <a:pt x="2802313" y="4693960"/>
                </a:cubicBezTo>
                <a:cubicBezTo>
                  <a:pt x="2783686" y="4690310"/>
                  <a:pt x="2765347" y="4691367"/>
                  <a:pt x="2746816" y="4693863"/>
                </a:cubicBezTo>
                <a:cubicBezTo>
                  <a:pt x="2740479" y="4694728"/>
                  <a:pt x="2733662" y="4694535"/>
                  <a:pt x="2727517" y="4692903"/>
                </a:cubicBezTo>
                <a:cubicBezTo>
                  <a:pt x="2714939" y="4689638"/>
                  <a:pt x="2702745" y="4685029"/>
                  <a:pt x="2690359" y="4680997"/>
                </a:cubicBezTo>
                <a:cubicBezTo>
                  <a:pt x="2689014" y="4680517"/>
                  <a:pt x="2687382" y="4680421"/>
                  <a:pt x="2685943" y="4680133"/>
                </a:cubicBezTo>
                <a:cubicBezTo>
                  <a:pt x="2677781" y="4678500"/>
                  <a:pt x="2669717" y="4676868"/>
                  <a:pt x="2661554" y="4675428"/>
                </a:cubicBezTo>
                <a:cubicBezTo>
                  <a:pt x="2657138" y="4674660"/>
                  <a:pt x="2652625" y="4674564"/>
                  <a:pt x="2648208" y="4673892"/>
                </a:cubicBezTo>
                <a:cubicBezTo>
                  <a:pt x="2631118" y="4671203"/>
                  <a:pt x="2612299" y="4675716"/>
                  <a:pt x="2597512" y="4664099"/>
                </a:cubicBezTo>
                <a:cubicBezTo>
                  <a:pt x="2587911" y="4656609"/>
                  <a:pt x="2578597" y="4658338"/>
                  <a:pt x="2568324" y="4659490"/>
                </a:cubicBezTo>
                <a:cubicBezTo>
                  <a:pt x="2560547" y="4660354"/>
                  <a:pt x="2552577" y="4660065"/>
                  <a:pt x="2544704" y="4660162"/>
                </a:cubicBezTo>
                <a:cubicBezTo>
                  <a:pt x="2530878" y="4660449"/>
                  <a:pt x="2517052" y="4660546"/>
                  <a:pt x="2503225" y="4661026"/>
                </a:cubicBezTo>
                <a:cubicBezTo>
                  <a:pt x="2498808" y="4661218"/>
                  <a:pt x="2494297" y="4663619"/>
                  <a:pt x="2489975" y="4663235"/>
                </a:cubicBezTo>
                <a:cubicBezTo>
                  <a:pt x="2470004" y="4661410"/>
                  <a:pt x="2450033" y="4658529"/>
                  <a:pt x="2430061" y="4656897"/>
                </a:cubicBezTo>
                <a:cubicBezTo>
                  <a:pt x="2418732" y="4655938"/>
                  <a:pt x="2407114" y="4657761"/>
                  <a:pt x="2395880" y="4656417"/>
                </a:cubicBezTo>
                <a:cubicBezTo>
                  <a:pt x="2382919" y="4654881"/>
                  <a:pt x="2370245" y="4650945"/>
                  <a:pt x="2357378" y="4648544"/>
                </a:cubicBezTo>
                <a:cubicBezTo>
                  <a:pt x="2353826" y="4647872"/>
                  <a:pt x="2349889" y="4648736"/>
                  <a:pt x="2346145" y="4648928"/>
                </a:cubicBezTo>
                <a:cubicBezTo>
                  <a:pt x="2341920" y="4649120"/>
                  <a:pt x="2337791" y="4649504"/>
                  <a:pt x="2333567" y="4649600"/>
                </a:cubicBezTo>
                <a:cubicBezTo>
                  <a:pt x="2320700" y="4649793"/>
                  <a:pt x="2307835" y="4649504"/>
                  <a:pt x="2294968" y="4650177"/>
                </a:cubicBezTo>
                <a:cubicBezTo>
                  <a:pt x="2287095" y="4650561"/>
                  <a:pt x="2278839" y="4654497"/>
                  <a:pt x="2271540" y="4653057"/>
                </a:cubicBezTo>
                <a:cubicBezTo>
                  <a:pt x="2256659" y="4650272"/>
                  <a:pt x="2241776" y="4656513"/>
                  <a:pt x="2226895" y="4651329"/>
                </a:cubicBezTo>
                <a:cubicBezTo>
                  <a:pt x="2222285" y="4649793"/>
                  <a:pt x="2215948" y="4653633"/>
                  <a:pt x="2210379" y="4653825"/>
                </a:cubicBezTo>
                <a:cubicBezTo>
                  <a:pt x="2196457" y="4654305"/>
                  <a:pt x="2182535" y="4654209"/>
                  <a:pt x="2168613" y="4654113"/>
                </a:cubicBezTo>
                <a:cubicBezTo>
                  <a:pt x="2156131" y="4654017"/>
                  <a:pt x="2143168" y="4655361"/>
                  <a:pt x="2131167" y="4652673"/>
                </a:cubicBezTo>
                <a:cubicBezTo>
                  <a:pt x="2118588" y="4649793"/>
                  <a:pt x="2107259" y="4650177"/>
                  <a:pt x="2095065" y="4653441"/>
                </a:cubicBezTo>
                <a:cubicBezTo>
                  <a:pt x="2086711" y="4655649"/>
                  <a:pt x="2077878" y="4655938"/>
                  <a:pt x="2069237" y="4656609"/>
                </a:cubicBezTo>
                <a:cubicBezTo>
                  <a:pt x="2059924" y="4657377"/>
                  <a:pt x="2049650" y="4655361"/>
                  <a:pt x="2041201" y="4658529"/>
                </a:cubicBezTo>
                <a:cubicBezTo>
                  <a:pt x="2016044" y="4667939"/>
                  <a:pt x="1990216" y="4669955"/>
                  <a:pt x="1963909" y="4669955"/>
                </a:cubicBezTo>
                <a:cubicBezTo>
                  <a:pt x="1959107" y="4669955"/>
                  <a:pt x="1954210" y="4668612"/>
                  <a:pt x="1949603" y="4667171"/>
                </a:cubicBezTo>
                <a:cubicBezTo>
                  <a:pt x="1922717" y="4658529"/>
                  <a:pt x="1895737" y="4659297"/>
                  <a:pt x="1868373" y="4664578"/>
                </a:cubicBezTo>
                <a:cubicBezTo>
                  <a:pt x="1862708" y="4665731"/>
                  <a:pt x="1856372" y="4665923"/>
                  <a:pt x="1850707" y="4664771"/>
                </a:cubicBezTo>
                <a:cubicBezTo>
                  <a:pt x="1834768" y="4661410"/>
                  <a:pt x="1819309" y="4655841"/>
                  <a:pt x="1803275" y="4653441"/>
                </a:cubicBezTo>
                <a:cubicBezTo>
                  <a:pt x="1776775" y="4649504"/>
                  <a:pt x="1753828" y="4662754"/>
                  <a:pt x="1730112" y="4671396"/>
                </a:cubicBezTo>
                <a:cubicBezTo>
                  <a:pt x="1707548" y="4679557"/>
                  <a:pt x="1688345" y="4697992"/>
                  <a:pt x="1661652" y="4693863"/>
                </a:cubicBezTo>
                <a:cubicBezTo>
                  <a:pt x="1658965" y="4693479"/>
                  <a:pt x="1655988" y="4696071"/>
                  <a:pt x="1653011" y="4696744"/>
                </a:cubicBezTo>
                <a:cubicBezTo>
                  <a:pt x="1644850" y="4698568"/>
                  <a:pt x="1636689" y="4700776"/>
                  <a:pt x="1628431" y="4701641"/>
                </a:cubicBezTo>
                <a:cubicBezTo>
                  <a:pt x="1618350" y="4702793"/>
                  <a:pt x="1608076" y="4702409"/>
                  <a:pt x="1597995" y="4703369"/>
                </a:cubicBezTo>
                <a:cubicBezTo>
                  <a:pt x="1585032" y="4704521"/>
                  <a:pt x="1572263" y="4707593"/>
                  <a:pt x="1559396" y="4707593"/>
                </a:cubicBezTo>
                <a:cubicBezTo>
                  <a:pt x="1549026" y="4707593"/>
                  <a:pt x="1538753" y="4704041"/>
                  <a:pt x="1528480" y="4702312"/>
                </a:cubicBezTo>
                <a:cubicBezTo>
                  <a:pt x="1513981" y="4699912"/>
                  <a:pt x="1498042" y="4700584"/>
                  <a:pt x="1485272" y="4694439"/>
                </a:cubicBezTo>
                <a:cubicBezTo>
                  <a:pt x="1471639" y="4687910"/>
                  <a:pt x="1458676" y="4684934"/>
                  <a:pt x="1444562" y="4686950"/>
                </a:cubicBezTo>
                <a:cubicBezTo>
                  <a:pt x="1439857" y="4687622"/>
                  <a:pt x="1433808" y="4691655"/>
                  <a:pt x="1431696" y="4695783"/>
                </a:cubicBezTo>
                <a:cubicBezTo>
                  <a:pt x="1426991" y="4705001"/>
                  <a:pt x="1420559" y="4706634"/>
                  <a:pt x="1411821" y="4703464"/>
                </a:cubicBezTo>
                <a:cubicBezTo>
                  <a:pt x="1404236" y="4700776"/>
                  <a:pt x="1394922" y="4699432"/>
                  <a:pt x="1389738" y="4694247"/>
                </a:cubicBezTo>
                <a:cubicBezTo>
                  <a:pt x="1375047" y="4679557"/>
                  <a:pt x="1356324" y="4679077"/>
                  <a:pt x="1338081" y="4675141"/>
                </a:cubicBezTo>
                <a:cubicBezTo>
                  <a:pt x="1326945" y="4672739"/>
                  <a:pt x="1316574" y="4672644"/>
                  <a:pt x="1305436" y="4674276"/>
                </a:cubicBezTo>
                <a:cubicBezTo>
                  <a:pt x="1281241" y="4677925"/>
                  <a:pt x="1257717" y="4672739"/>
                  <a:pt x="1234481" y="4666115"/>
                </a:cubicBezTo>
                <a:cubicBezTo>
                  <a:pt x="1219118" y="4661698"/>
                  <a:pt x="1203372" y="4659010"/>
                  <a:pt x="1188106" y="4654497"/>
                </a:cubicBezTo>
                <a:cubicBezTo>
                  <a:pt x="1176680" y="4651041"/>
                  <a:pt x="1165255" y="4646912"/>
                  <a:pt x="1154790" y="4641343"/>
                </a:cubicBezTo>
                <a:cubicBezTo>
                  <a:pt x="1139618" y="4633181"/>
                  <a:pt x="1126369" y="4620891"/>
                  <a:pt x="1107069" y="4624156"/>
                </a:cubicBezTo>
                <a:cubicBezTo>
                  <a:pt x="1090074" y="4627036"/>
                  <a:pt x="1074713" y="4620988"/>
                  <a:pt x="1059158" y="4615227"/>
                </a:cubicBezTo>
                <a:cubicBezTo>
                  <a:pt x="1047732" y="4611002"/>
                  <a:pt x="1036308" y="4606681"/>
                  <a:pt x="1024496" y="4603993"/>
                </a:cubicBezTo>
                <a:cubicBezTo>
                  <a:pt x="1010478" y="4600824"/>
                  <a:pt x="994635" y="4602169"/>
                  <a:pt x="982153" y="4596311"/>
                </a:cubicBezTo>
                <a:cubicBezTo>
                  <a:pt x="969095" y="4590166"/>
                  <a:pt x="958246" y="4594295"/>
                  <a:pt x="946628" y="4596024"/>
                </a:cubicBezTo>
                <a:cubicBezTo>
                  <a:pt x="928097" y="4598712"/>
                  <a:pt x="909661" y="4603705"/>
                  <a:pt x="890939" y="4597368"/>
                </a:cubicBezTo>
                <a:cubicBezTo>
                  <a:pt x="868184" y="4589687"/>
                  <a:pt x="845620" y="4581430"/>
                  <a:pt x="822769" y="4574133"/>
                </a:cubicBezTo>
                <a:cubicBezTo>
                  <a:pt x="813934" y="4571347"/>
                  <a:pt x="804431" y="4570195"/>
                  <a:pt x="795212" y="4568947"/>
                </a:cubicBezTo>
                <a:cubicBezTo>
                  <a:pt x="786476" y="4567891"/>
                  <a:pt x="776010" y="4570579"/>
                  <a:pt x="769288" y="4566547"/>
                </a:cubicBezTo>
                <a:cubicBezTo>
                  <a:pt x="752005" y="4556178"/>
                  <a:pt x="734243" y="4551089"/>
                  <a:pt x="714271" y="4551089"/>
                </a:cubicBezTo>
                <a:cubicBezTo>
                  <a:pt x="706781" y="4551089"/>
                  <a:pt x="699484" y="4546768"/>
                  <a:pt x="691900" y="4545999"/>
                </a:cubicBezTo>
                <a:cubicBezTo>
                  <a:pt x="681529" y="4545040"/>
                  <a:pt x="669623" y="4542447"/>
                  <a:pt x="660598" y="4546096"/>
                </a:cubicBezTo>
                <a:cubicBezTo>
                  <a:pt x="639379" y="4554737"/>
                  <a:pt x="622193" y="4547536"/>
                  <a:pt x="603662" y="4538991"/>
                </a:cubicBezTo>
                <a:cubicBezTo>
                  <a:pt x="585418" y="4530541"/>
                  <a:pt x="566215" y="4523821"/>
                  <a:pt x="546821" y="4518251"/>
                </a:cubicBezTo>
                <a:cubicBezTo>
                  <a:pt x="539524" y="4516235"/>
                  <a:pt x="530787" y="4519596"/>
                  <a:pt x="522721" y="4520267"/>
                </a:cubicBezTo>
                <a:cubicBezTo>
                  <a:pt x="519840" y="4520460"/>
                  <a:pt x="516671" y="4520748"/>
                  <a:pt x="514080" y="4519788"/>
                </a:cubicBezTo>
                <a:cubicBezTo>
                  <a:pt x="489020" y="4510570"/>
                  <a:pt x="463575" y="4503561"/>
                  <a:pt x="436404" y="4508361"/>
                </a:cubicBezTo>
                <a:cubicBezTo>
                  <a:pt x="433908" y="4508842"/>
                  <a:pt x="431123" y="4507786"/>
                  <a:pt x="428626" y="4507114"/>
                </a:cubicBezTo>
                <a:cubicBezTo>
                  <a:pt x="416432" y="4503657"/>
                  <a:pt x="404526" y="4498184"/>
                  <a:pt x="392141" y="4496936"/>
                </a:cubicBezTo>
                <a:cubicBezTo>
                  <a:pt x="361608" y="4493864"/>
                  <a:pt x="330884" y="4492615"/>
                  <a:pt x="300157" y="4490599"/>
                </a:cubicBezTo>
                <a:cubicBezTo>
                  <a:pt x="298237" y="4490503"/>
                  <a:pt x="296221" y="4490503"/>
                  <a:pt x="294493" y="4489831"/>
                </a:cubicBezTo>
                <a:cubicBezTo>
                  <a:pt x="283163" y="4485702"/>
                  <a:pt x="273274" y="4487047"/>
                  <a:pt x="263671" y="4494919"/>
                </a:cubicBezTo>
                <a:cubicBezTo>
                  <a:pt x="259447" y="4498376"/>
                  <a:pt x="253686" y="4500200"/>
                  <a:pt x="248406" y="4502121"/>
                </a:cubicBezTo>
                <a:cubicBezTo>
                  <a:pt x="240628" y="4505002"/>
                  <a:pt x="232659" y="4507786"/>
                  <a:pt x="224594" y="4509610"/>
                </a:cubicBezTo>
                <a:cubicBezTo>
                  <a:pt x="216624" y="4511338"/>
                  <a:pt x="208079" y="4513738"/>
                  <a:pt x="200398" y="4512395"/>
                </a:cubicBezTo>
                <a:cubicBezTo>
                  <a:pt x="186572" y="4509994"/>
                  <a:pt x="173417" y="4504618"/>
                  <a:pt x="159783" y="4501064"/>
                </a:cubicBezTo>
                <a:cubicBezTo>
                  <a:pt x="155079" y="4499816"/>
                  <a:pt x="149893" y="4500009"/>
                  <a:pt x="144997" y="4499912"/>
                </a:cubicBezTo>
                <a:cubicBezTo>
                  <a:pt x="133763" y="4499625"/>
                  <a:pt x="122241" y="4502409"/>
                  <a:pt x="112064" y="4494440"/>
                </a:cubicBezTo>
                <a:cubicBezTo>
                  <a:pt x="102655" y="4486951"/>
                  <a:pt x="93148" y="4489158"/>
                  <a:pt x="83259" y="4494824"/>
                </a:cubicBezTo>
                <a:cubicBezTo>
                  <a:pt x="76154" y="4498857"/>
                  <a:pt x="68090" y="4502025"/>
                  <a:pt x="60120" y="4503561"/>
                </a:cubicBezTo>
                <a:cubicBezTo>
                  <a:pt x="49174" y="4505673"/>
                  <a:pt x="38324" y="4506538"/>
                  <a:pt x="26514" y="4505289"/>
                </a:cubicBezTo>
                <a:cubicBezTo>
                  <a:pt x="18161" y="4504425"/>
                  <a:pt x="11343" y="4504041"/>
                  <a:pt x="4814" y="4498952"/>
                </a:cubicBezTo>
                <a:cubicBezTo>
                  <a:pt x="3759" y="4498184"/>
                  <a:pt x="1839" y="4497992"/>
                  <a:pt x="398" y="4498089"/>
                </a:cubicBezTo>
                <a:lnTo>
                  <a:pt x="0" y="4498087"/>
                </a:lnTo>
                <a:close/>
              </a:path>
            </a:pathLst>
          </a:custGeom>
          <a:solidFill>
            <a:schemeClr val="tx1"/>
          </a:solidFill>
          <a:ln w="12700" cap="flat" cmpd="sng" algn="ctr">
            <a:noFill/>
            <a:prstDash val="solid"/>
            <a:miter lim="800000"/>
          </a:ln>
          <a:effectLst>
            <a:outerShdw blurRad="381000" dist="152400" dir="5400000" algn="t" rotWithShape="0">
              <a:prstClr val="black">
                <a:alpha val="10000"/>
              </a:prstClr>
            </a:outerShdw>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5CF461BE-BD6F-AC16-1AC6-F95E1FF9B5AF}"/>
              </a:ext>
            </a:extLst>
          </p:cNvPr>
          <p:cNvSpPr>
            <a:spLocks noGrp="1"/>
          </p:cNvSpPr>
          <p:nvPr>
            <p:ph type="title"/>
          </p:nvPr>
        </p:nvSpPr>
        <p:spPr>
          <a:xfrm>
            <a:off x="1287462" y="2037440"/>
            <a:ext cx="4391024" cy="1569671"/>
          </a:xfrm>
        </p:spPr>
        <p:txBody>
          <a:bodyPr anchor="t">
            <a:normAutofit fontScale="90000"/>
          </a:bodyPr>
          <a:lstStyle/>
          <a:p>
            <a:r>
              <a:rPr lang="en-GB" sz="4000" dirty="0">
                <a:solidFill>
                  <a:schemeClr val="bg1">
                    <a:alpha val="80000"/>
                  </a:schemeClr>
                </a:solidFill>
              </a:rPr>
              <a:t>What is your research question?</a:t>
            </a:r>
            <a:br>
              <a:rPr lang="en-GB" sz="4000" dirty="0">
                <a:solidFill>
                  <a:schemeClr val="bg1">
                    <a:alpha val="80000"/>
                  </a:schemeClr>
                </a:solidFill>
              </a:rPr>
            </a:br>
            <a:endParaRPr lang="en-GB" sz="4000" dirty="0">
              <a:solidFill>
                <a:schemeClr val="bg1"/>
              </a:solidFill>
            </a:endParaRPr>
          </a:p>
        </p:txBody>
      </p:sp>
      <p:sp>
        <p:nvSpPr>
          <p:cNvPr id="3" name="Content Placeholder 2">
            <a:extLst>
              <a:ext uri="{FF2B5EF4-FFF2-40B4-BE49-F238E27FC236}">
                <a16:creationId xmlns:a16="http://schemas.microsoft.com/office/drawing/2014/main" id="{E246F06E-F8DA-E7F3-E948-88B52380B181}"/>
              </a:ext>
            </a:extLst>
          </p:cNvPr>
          <p:cNvSpPr>
            <a:spLocks noGrp="1"/>
          </p:cNvSpPr>
          <p:nvPr>
            <p:ph idx="1"/>
          </p:nvPr>
        </p:nvSpPr>
        <p:spPr>
          <a:xfrm>
            <a:off x="1287463" y="4143730"/>
            <a:ext cx="4391024" cy="1074155"/>
          </a:xfrm>
        </p:spPr>
        <p:txBody>
          <a:bodyPr>
            <a:normAutofit/>
          </a:bodyPr>
          <a:lstStyle/>
          <a:p>
            <a:endParaRPr lang="en-GB" sz="2400" dirty="0">
              <a:solidFill>
                <a:schemeClr val="bg1">
                  <a:alpha val="80000"/>
                </a:schemeClr>
              </a:solidFill>
            </a:endParaRPr>
          </a:p>
        </p:txBody>
      </p:sp>
      <p:sp>
        <p:nvSpPr>
          <p:cNvPr id="11" name="Freeform: Shape 10">
            <a:extLst>
              <a:ext uri="{FF2B5EF4-FFF2-40B4-BE49-F238E27FC236}">
                <a16:creationId xmlns:a16="http://schemas.microsoft.com/office/drawing/2014/main" id="{127393A7-D6DA-410B-8699-AA56B57BF7B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27088" y="4795537"/>
            <a:ext cx="5260975" cy="1410656"/>
          </a:xfrm>
          <a:custGeom>
            <a:avLst/>
            <a:gdLst>
              <a:gd name="connsiteX0" fmla="*/ 5260975 w 5260975"/>
              <a:gd name="connsiteY0" fmla="*/ 0 h 1410656"/>
              <a:gd name="connsiteX1" fmla="*/ 5260975 w 5260975"/>
              <a:gd name="connsiteY1" fmla="*/ 221634 h 1410656"/>
              <a:gd name="connsiteX2" fmla="*/ 5226503 w 5260975"/>
              <a:gd name="connsiteY2" fmla="*/ 237063 h 1410656"/>
              <a:gd name="connsiteX3" fmla="*/ 5206341 w 5260975"/>
              <a:gd name="connsiteY3" fmla="*/ 245128 h 1410656"/>
              <a:gd name="connsiteX4" fmla="*/ 5123287 w 5260975"/>
              <a:gd name="connsiteY4" fmla="*/ 297073 h 1410656"/>
              <a:gd name="connsiteX5" fmla="*/ 5048107 w 5260975"/>
              <a:gd name="connsiteY5" fmla="*/ 361307 h 1410656"/>
              <a:gd name="connsiteX6" fmla="*/ 4992899 w 5260975"/>
              <a:gd name="connsiteY6" fmla="*/ 437542 h 1410656"/>
              <a:gd name="connsiteX7" fmla="*/ 4977440 w 5260975"/>
              <a:gd name="connsiteY7" fmla="*/ 455690 h 1410656"/>
              <a:gd name="connsiteX8" fmla="*/ 4935193 w 5260975"/>
              <a:gd name="connsiteY8" fmla="*/ 478445 h 1410656"/>
              <a:gd name="connsiteX9" fmla="*/ 4897844 w 5260975"/>
              <a:gd name="connsiteY9" fmla="*/ 495535 h 1410656"/>
              <a:gd name="connsiteX10" fmla="*/ 4870767 w 5260975"/>
              <a:gd name="connsiteY10" fmla="*/ 514451 h 1410656"/>
              <a:gd name="connsiteX11" fmla="*/ 4847916 w 5260975"/>
              <a:gd name="connsiteY11" fmla="*/ 531830 h 1410656"/>
              <a:gd name="connsiteX12" fmla="*/ 4796163 w 5260975"/>
              <a:gd name="connsiteY12" fmla="*/ 576765 h 1410656"/>
              <a:gd name="connsiteX13" fmla="*/ 4738843 w 5260975"/>
              <a:gd name="connsiteY13" fmla="*/ 614691 h 1410656"/>
              <a:gd name="connsiteX14" fmla="*/ 4692755 w 5260975"/>
              <a:gd name="connsiteY14" fmla="*/ 661162 h 1410656"/>
              <a:gd name="connsiteX15" fmla="*/ 4673744 w 5260975"/>
              <a:gd name="connsiteY15" fmla="*/ 686318 h 1410656"/>
              <a:gd name="connsiteX16" fmla="*/ 4633801 w 5260975"/>
              <a:gd name="connsiteY16" fmla="*/ 703505 h 1410656"/>
              <a:gd name="connsiteX17" fmla="*/ 4590499 w 5260975"/>
              <a:gd name="connsiteY17" fmla="*/ 730389 h 1410656"/>
              <a:gd name="connsiteX18" fmla="*/ 4559773 w 5260975"/>
              <a:gd name="connsiteY18" fmla="*/ 757081 h 1410656"/>
              <a:gd name="connsiteX19" fmla="*/ 4536059 w 5260975"/>
              <a:gd name="connsiteY19" fmla="*/ 774940 h 1410656"/>
              <a:gd name="connsiteX20" fmla="*/ 4502549 w 5260975"/>
              <a:gd name="connsiteY20" fmla="*/ 792895 h 1410656"/>
              <a:gd name="connsiteX21" fmla="*/ 4468944 w 5260975"/>
              <a:gd name="connsiteY21" fmla="*/ 816419 h 1410656"/>
              <a:gd name="connsiteX22" fmla="*/ 4452622 w 5260975"/>
              <a:gd name="connsiteY22" fmla="*/ 830917 h 1410656"/>
              <a:gd name="connsiteX23" fmla="*/ 4421032 w 5260975"/>
              <a:gd name="connsiteY23" fmla="*/ 855016 h 1410656"/>
              <a:gd name="connsiteX24" fmla="*/ 4388483 w 5260975"/>
              <a:gd name="connsiteY24" fmla="*/ 877484 h 1410656"/>
              <a:gd name="connsiteX25" fmla="*/ 4327321 w 5260975"/>
              <a:gd name="connsiteY25" fmla="*/ 903216 h 1410656"/>
              <a:gd name="connsiteX26" fmla="*/ 4271633 w 5260975"/>
              <a:gd name="connsiteY26" fmla="*/ 941046 h 1410656"/>
              <a:gd name="connsiteX27" fmla="*/ 4227465 w 5260975"/>
              <a:gd name="connsiteY27" fmla="*/ 968698 h 1410656"/>
              <a:gd name="connsiteX28" fmla="*/ 4201733 w 5260975"/>
              <a:gd name="connsiteY28" fmla="*/ 986846 h 1410656"/>
              <a:gd name="connsiteX29" fmla="*/ 4154494 w 5260975"/>
              <a:gd name="connsiteY29" fmla="*/ 1027364 h 1410656"/>
              <a:gd name="connsiteX30" fmla="*/ 4081234 w 5260975"/>
              <a:gd name="connsiteY30" fmla="*/ 1069994 h 1410656"/>
              <a:gd name="connsiteX31" fmla="*/ 4036971 w 5260975"/>
              <a:gd name="connsiteY31" fmla="*/ 1093038 h 1410656"/>
              <a:gd name="connsiteX32" fmla="*/ 3941725 w 5260975"/>
              <a:gd name="connsiteY32" fmla="*/ 1127796 h 1410656"/>
              <a:gd name="connsiteX33" fmla="*/ 3910999 w 5260975"/>
              <a:gd name="connsiteY33" fmla="*/ 1140182 h 1410656"/>
              <a:gd name="connsiteX34" fmla="*/ 3875859 w 5260975"/>
              <a:gd name="connsiteY34" fmla="*/ 1148343 h 1410656"/>
              <a:gd name="connsiteX35" fmla="*/ 3819401 w 5260975"/>
              <a:gd name="connsiteY35" fmla="*/ 1167642 h 1410656"/>
              <a:gd name="connsiteX36" fmla="*/ 3709176 w 5260975"/>
              <a:gd name="connsiteY36" fmla="*/ 1200863 h 1410656"/>
              <a:gd name="connsiteX37" fmla="*/ 3684981 w 5260975"/>
              <a:gd name="connsiteY37" fmla="*/ 1205952 h 1410656"/>
              <a:gd name="connsiteX38" fmla="*/ 3623338 w 5260975"/>
              <a:gd name="connsiteY38" fmla="*/ 1227363 h 1410656"/>
              <a:gd name="connsiteX39" fmla="*/ 3586373 w 5260975"/>
              <a:gd name="connsiteY39" fmla="*/ 1241765 h 1410656"/>
              <a:gd name="connsiteX40" fmla="*/ 3555743 w 5260975"/>
              <a:gd name="connsiteY40" fmla="*/ 1250023 h 1410656"/>
              <a:gd name="connsiteX41" fmla="*/ 3528667 w 5260975"/>
              <a:gd name="connsiteY41" fmla="*/ 1253864 h 1410656"/>
              <a:gd name="connsiteX42" fmla="*/ 3457424 w 5260975"/>
              <a:gd name="connsiteY42" fmla="*/ 1272874 h 1410656"/>
              <a:gd name="connsiteX43" fmla="*/ 3429003 w 5260975"/>
              <a:gd name="connsiteY43" fmla="*/ 1280364 h 1410656"/>
              <a:gd name="connsiteX44" fmla="*/ 3355264 w 5260975"/>
              <a:gd name="connsiteY44" fmla="*/ 1306096 h 1410656"/>
              <a:gd name="connsiteX45" fmla="*/ 3292757 w 5260975"/>
              <a:gd name="connsiteY45" fmla="*/ 1323090 h 1410656"/>
              <a:gd name="connsiteX46" fmla="*/ 3266643 w 5260975"/>
              <a:gd name="connsiteY46" fmla="*/ 1331251 h 1410656"/>
              <a:gd name="connsiteX47" fmla="*/ 3206921 w 5260975"/>
              <a:gd name="connsiteY47" fmla="*/ 1344886 h 1410656"/>
              <a:gd name="connsiteX48" fmla="*/ 3173123 w 5260975"/>
              <a:gd name="connsiteY48" fmla="*/ 1354488 h 1410656"/>
              <a:gd name="connsiteX49" fmla="*/ 3090646 w 5260975"/>
              <a:gd name="connsiteY49" fmla="*/ 1365337 h 1410656"/>
              <a:gd name="connsiteX50" fmla="*/ 3005480 w 5260975"/>
              <a:gd name="connsiteY50" fmla="*/ 1375802 h 1410656"/>
              <a:gd name="connsiteX51" fmla="*/ 2958721 w 5260975"/>
              <a:gd name="connsiteY51" fmla="*/ 1379259 h 1410656"/>
              <a:gd name="connsiteX52" fmla="*/ 2917915 w 5260975"/>
              <a:gd name="connsiteY52" fmla="*/ 1384733 h 1410656"/>
              <a:gd name="connsiteX53" fmla="*/ 2882389 w 5260975"/>
              <a:gd name="connsiteY53" fmla="*/ 1388189 h 1410656"/>
              <a:gd name="connsiteX54" fmla="*/ 2825837 w 5260975"/>
              <a:gd name="connsiteY54" fmla="*/ 1395198 h 1410656"/>
              <a:gd name="connsiteX55" fmla="*/ 2802313 w 5260975"/>
              <a:gd name="connsiteY55" fmla="*/ 1397023 h 1410656"/>
              <a:gd name="connsiteX56" fmla="*/ 2746816 w 5260975"/>
              <a:gd name="connsiteY56" fmla="*/ 1396926 h 1410656"/>
              <a:gd name="connsiteX57" fmla="*/ 2727517 w 5260975"/>
              <a:gd name="connsiteY57" fmla="*/ 1395966 h 1410656"/>
              <a:gd name="connsiteX58" fmla="*/ 2690359 w 5260975"/>
              <a:gd name="connsiteY58" fmla="*/ 1384060 h 1410656"/>
              <a:gd name="connsiteX59" fmla="*/ 2685943 w 5260975"/>
              <a:gd name="connsiteY59" fmla="*/ 1383196 h 1410656"/>
              <a:gd name="connsiteX60" fmla="*/ 2661554 w 5260975"/>
              <a:gd name="connsiteY60" fmla="*/ 1378491 h 1410656"/>
              <a:gd name="connsiteX61" fmla="*/ 2648208 w 5260975"/>
              <a:gd name="connsiteY61" fmla="*/ 1376955 h 1410656"/>
              <a:gd name="connsiteX62" fmla="*/ 2597512 w 5260975"/>
              <a:gd name="connsiteY62" fmla="*/ 1367162 h 1410656"/>
              <a:gd name="connsiteX63" fmla="*/ 2568324 w 5260975"/>
              <a:gd name="connsiteY63" fmla="*/ 1362553 h 1410656"/>
              <a:gd name="connsiteX64" fmla="*/ 2544704 w 5260975"/>
              <a:gd name="connsiteY64" fmla="*/ 1363225 h 1410656"/>
              <a:gd name="connsiteX65" fmla="*/ 2503225 w 5260975"/>
              <a:gd name="connsiteY65" fmla="*/ 1364089 h 1410656"/>
              <a:gd name="connsiteX66" fmla="*/ 2489975 w 5260975"/>
              <a:gd name="connsiteY66" fmla="*/ 1366298 h 1410656"/>
              <a:gd name="connsiteX67" fmla="*/ 2430061 w 5260975"/>
              <a:gd name="connsiteY67" fmla="*/ 1359960 h 1410656"/>
              <a:gd name="connsiteX68" fmla="*/ 2395880 w 5260975"/>
              <a:gd name="connsiteY68" fmla="*/ 1359480 h 1410656"/>
              <a:gd name="connsiteX69" fmla="*/ 2357378 w 5260975"/>
              <a:gd name="connsiteY69" fmla="*/ 1351607 h 1410656"/>
              <a:gd name="connsiteX70" fmla="*/ 2346145 w 5260975"/>
              <a:gd name="connsiteY70" fmla="*/ 1351991 h 1410656"/>
              <a:gd name="connsiteX71" fmla="*/ 2333567 w 5260975"/>
              <a:gd name="connsiteY71" fmla="*/ 1352663 h 1410656"/>
              <a:gd name="connsiteX72" fmla="*/ 2294968 w 5260975"/>
              <a:gd name="connsiteY72" fmla="*/ 1353240 h 1410656"/>
              <a:gd name="connsiteX73" fmla="*/ 2271540 w 5260975"/>
              <a:gd name="connsiteY73" fmla="*/ 1356120 h 1410656"/>
              <a:gd name="connsiteX74" fmla="*/ 2226895 w 5260975"/>
              <a:gd name="connsiteY74" fmla="*/ 1354392 h 1410656"/>
              <a:gd name="connsiteX75" fmla="*/ 2210379 w 5260975"/>
              <a:gd name="connsiteY75" fmla="*/ 1356888 h 1410656"/>
              <a:gd name="connsiteX76" fmla="*/ 2168613 w 5260975"/>
              <a:gd name="connsiteY76" fmla="*/ 1357176 h 1410656"/>
              <a:gd name="connsiteX77" fmla="*/ 2131167 w 5260975"/>
              <a:gd name="connsiteY77" fmla="*/ 1355736 h 1410656"/>
              <a:gd name="connsiteX78" fmla="*/ 2095065 w 5260975"/>
              <a:gd name="connsiteY78" fmla="*/ 1356504 h 1410656"/>
              <a:gd name="connsiteX79" fmla="*/ 2069237 w 5260975"/>
              <a:gd name="connsiteY79" fmla="*/ 1359672 h 1410656"/>
              <a:gd name="connsiteX80" fmla="*/ 2041201 w 5260975"/>
              <a:gd name="connsiteY80" fmla="*/ 1361592 h 1410656"/>
              <a:gd name="connsiteX81" fmla="*/ 1963909 w 5260975"/>
              <a:gd name="connsiteY81" fmla="*/ 1373018 h 1410656"/>
              <a:gd name="connsiteX82" fmla="*/ 1949603 w 5260975"/>
              <a:gd name="connsiteY82" fmla="*/ 1370234 h 1410656"/>
              <a:gd name="connsiteX83" fmla="*/ 1868373 w 5260975"/>
              <a:gd name="connsiteY83" fmla="*/ 1367641 h 1410656"/>
              <a:gd name="connsiteX84" fmla="*/ 1850707 w 5260975"/>
              <a:gd name="connsiteY84" fmla="*/ 1367834 h 1410656"/>
              <a:gd name="connsiteX85" fmla="*/ 1803275 w 5260975"/>
              <a:gd name="connsiteY85" fmla="*/ 1356504 h 1410656"/>
              <a:gd name="connsiteX86" fmla="*/ 1730112 w 5260975"/>
              <a:gd name="connsiteY86" fmla="*/ 1374459 h 1410656"/>
              <a:gd name="connsiteX87" fmla="*/ 1661652 w 5260975"/>
              <a:gd name="connsiteY87" fmla="*/ 1396926 h 1410656"/>
              <a:gd name="connsiteX88" fmla="*/ 1653011 w 5260975"/>
              <a:gd name="connsiteY88" fmla="*/ 1399807 h 1410656"/>
              <a:gd name="connsiteX89" fmla="*/ 1628431 w 5260975"/>
              <a:gd name="connsiteY89" fmla="*/ 1404704 h 1410656"/>
              <a:gd name="connsiteX90" fmla="*/ 1597995 w 5260975"/>
              <a:gd name="connsiteY90" fmla="*/ 1406432 h 1410656"/>
              <a:gd name="connsiteX91" fmla="*/ 1559396 w 5260975"/>
              <a:gd name="connsiteY91" fmla="*/ 1410656 h 1410656"/>
              <a:gd name="connsiteX92" fmla="*/ 1528480 w 5260975"/>
              <a:gd name="connsiteY92" fmla="*/ 1405375 h 1410656"/>
              <a:gd name="connsiteX93" fmla="*/ 1485272 w 5260975"/>
              <a:gd name="connsiteY93" fmla="*/ 1397502 h 1410656"/>
              <a:gd name="connsiteX94" fmla="*/ 1444562 w 5260975"/>
              <a:gd name="connsiteY94" fmla="*/ 1390013 h 1410656"/>
              <a:gd name="connsiteX95" fmla="*/ 1431696 w 5260975"/>
              <a:gd name="connsiteY95" fmla="*/ 1398846 h 1410656"/>
              <a:gd name="connsiteX96" fmla="*/ 1411821 w 5260975"/>
              <a:gd name="connsiteY96" fmla="*/ 1406527 h 1410656"/>
              <a:gd name="connsiteX97" fmla="*/ 1389738 w 5260975"/>
              <a:gd name="connsiteY97" fmla="*/ 1397310 h 1410656"/>
              <a:gd name="connsiteX98" fmla="*/ 1338081 w 5260975"/>
              <a:gd name="connsiteY98" fmla="*/ 1378204 h 1410656"/>
              <a:gd name="connsiteX99" fmla="*/ 1305436 w 5260975"/>
              <a:gd name="connsiteY99" fmla="*/ 1377339 h 1410656"/>
              <a:gd name="connsiteX100" fmla="*/ 1234481 w 5260975"/>
              <a:gd name="connsiteY100" fmla="*/ 1369178 h 1410656"/>
              <a:gd name="connsiteX101" fmla="*/ 1188106 w 5260975"/>
              <a:gd name="connsiteY101" fmla="*/ 1357560 h 1410656"/>
              <a:gd name="connsiteX102" fmla="*/ 1154790 w 5260975"/>
              <a:gd name="connsiteY102" fmla="*/ 1344406 h 1410656"/>
              <a:gd name="connsiteX103" fmla="*/ 1107069 w 5260975"/>
              <a:gd name="connsiteY103" fmla="*/ 1327219 h 1410656"/>
              <a:gd name="connsiteX104" fmla="*/ 1059158 w 5260975"/>
              <a:gd name="connsiteY104" fmla="*/ 1318290 h 1410656"/>
              <a:gd name="connsiteX105" fmla="*/ 1024496 w 5260975"/>
              <a:gd name="connsiteY105" fmla="*/ 1307056 h 1410656"/>
              <a:gd name="connsiteX106" fmla="*/ 982153 w 5260975"/>
              <a:gd name="connsiteY106" fmla="*/ 1299374 h 1410656"/>
              <a:gd name="connsiteX107" fmla="*/ 946628 w 5260975"/>
              <a:gd name="connsiteY107" fmla="*/ 1299087 h 1410656"/>
              <a:gd name="connsiteX108" fmla="*/ 890939 w 5260975"/>
              <a:gd name="connsiteY108" fmla="*/ 1300431 h 1410656"/>
              <a:gd name="connsiteX109" fmla="*/ 822769 w 5260975"/>
              <a:gd name="connsiteY109" fmla="*/ 1277196 h 1410656"/>
              <a:gd name="connsiteX110" fmla="*/ 795212 w 5260975"/>
              <a:gd name="connsiteY110" fmla="*/ 1272010 h 1410656"/>
              <a:gd name="connsiteX111" fmla="*/ 769288 w 5260975"/>
              <a:gd name="connsiteY111" fmla="*/ 1269610 h 1410656"/>
              <a:gd name="connsiteX112" fmla="*/ 714271 w 5260975"/>
              <a:gd name="connsiteY112" fmla="*/ 1254152 h 1410656"/>
              <a:gd name="connsiteX113" fmla="*/ 691900 w 5260975"/>
              <a:gd name="connsiteY113" fmla="*/ 1249062 h 1410656"/>
              <a:gd name="connsiteX114" fmla="*/ 660598 w 5260975"/>
              <a:gd name="connsiteY114" fmla="*/ 1249159 h 1410656"/>
              <a:gd name="connsiteX115" fmla="*/ 603662 w 5260975"/>
              <a:gd name="connsiteY115" fmla="*/ 1242054 h 1410656"/>
              <a:gd name="connsiteX116" fmla="*/ 546821 w 5260975"/>
              <a:gd name="connsiteY116" fmla="*/ 1221314 h 1410656"/>
              <a:gd name="connsiteX117" fmla="*/ 522721 w 5260975"/>
              <a:gd name="connsiteY117" fmla="*/ 1223330 h 1410656"/>
              <a:gd name="connsiteX118" fmla="*/ 514080 w 5260975"/>
              <a:gd name="connsiteY118" fmla="*/ 1222851 h 1410656"/>
              <a:gd name="connsiteX119" fmla="*/ 436404 w 5260975"/>
              <a:gd name="connsiteY119" fmla="*/ 1211424 h 1410656"/>
              <a:gd name="connsiteX120" fmla="*/ 428626 w 5260975"/>
              <a:gd name="connsiteY120" fmla="*/ 1210177 h 1410656"/>
              <a:gd name="connsiteX121" fmla="*/ 392141 w 5260975"/>
              <a:gd name="connsiteY121" fmla="*/ 1199999 h 1410656"/>
              <a:gd name="connsiteX122" fmla="*/ 300157 w 5260975"/>
              <a:gd name="connsiteY122" fmla="*/ 1193662 h 1410656"/>
              <a:gd name="connsiteX123" fmla="*/ 294493 w 5260975"/>
              <a:gd name="connsiteY123" fmla="*/ 1192894 h 1410656"/>
              <a:gd name="connsiteX124" fmla="*/ 263671 w 5260975"/>
              <a:gd name="connsiteY124" fmla="*/ 1197982 h 1410656"/>
              <a:gd name="connsiteX125" fmla="*/ 248406 w 5260975"/>
              <a:gd name="connsiteY125" fmla="*/ 1205184 h 1410656"/>
              <a:gd name="connsiteX126" fmla="*/ 224594 w 5260975"/>
              <a:gd name="connsiteY126" fmla="*/ 1212673 h 1410656"/>
              <a:gd name="connsiteX127" fmla="*/ 200398 w 5260975"/>
              <a:gd name="connsiteY127" fmla="*/ 1215458 h 1410656"/>
              <a:gd name="connsiteX128" fmla="*/ 159783 w 5260975"/>
              <a:gd name="connsiteY128" fmla="*/ 1204127 h 1410656"/>
              <a:gd name="connsiteX129" fmla="*/ 144997 w 5260975"/>
              <a:gd name="connsiteY129" fmla="*/ 1202975 h 1410656"/>
              <a:gd name="connsiteX130" fmla="*/ 112064 w 5260975"/>
              <a:gd name="connsiteY130" fmla="*/ 1197503 h 1410656"/>
              <a:gd name="connsiteX131" fmla="*/ 83259 w 5260975"/>
              <a:gd name="connsiteY131" fmla="*/ 1197887 h 1410656"/>
              <a:gd name="connsiteX132" fmla="*/ 60120 w 5260975"/>
              <a:gd name="connsiteY132" fmla="*/ 1206624 h 1410656"/>
              <a:gd name="connsiteX133" fmla="*/ 26514 w 5260975"/>
              <a:gd name="connsiteY133" fmla="*/ 1208352 h 1410656"/>
              <a:gd name="connsiteX134" fmla="*/ 4814 w 5260975"/>
              <a:gd name="connsiteY134" fmla="*/ 1202015 h 1410656"/>
              <a:gd name="connsiteX135" fmla="*/ 398 w 5260975"/>
              <a:gd name="connsiteY135" fmla="*/ 1201152 h 1410656"/>
              <a:gd name="connsiteX136" fmla="*/ 0 w 5260975"/>
              <a:gd name="connsiteY136" fmla="*/ 1201150 h 1410656"/>
              <a:gd name="connsiteX137" fmla="*/ 0 w 5260975"/>
              <a:gd name="connsiteY137" fmla="*/ 1004512 h 1410656"/>
              <a:gd name="connsiteX138" fmla="*/ 30355 w 5260975"/>
              <a:gd name="connsiteY138" fmla="*/ 1002784 h 1410656"/>
              <a:gd name="connsiteX139" fmla="*/ 52151 w 5260975"/>
              <a:gd name="connsiteY139" fmla="*/ 997695 h 1410656"/>
              <a:gd name="connsiteX140" fmla="*/ 64248 w 5260975"/>
              <a:gd name="connsiteY140" fmla="*/ 994430 h 1410656"/>
              <a:gd name="connsiteX141" fmla="*/ 126370 w 5260975"/>
              <a:gd name="connsiteY141" fmla="*/ 985405 h 1410656"/>
              <a:gd name="connsiteX142" fmla="*/ 154022 w 5260975"/>
              <a:gd name="connsiteY142" fmla="*/ 975708 h 1410656"/>
              <a:gd name="connsiteX143" fmla="*/ 161512 w 5260975"/>
              <a:gd name="connsiteY143" fmla="*/ 974268 h 1410656"/>
              <a:gd name="connsiteX144" fmla="*/ 202510 w 5260975"/>
              <a:gd name="connsiteY144" fmla="*/ 978300 h 1410656"/>
              <a:gd name="connsiteX145" fmla="*/ 233235 w 5260975"/>
              <a:gd name="connsiteY145" fmla="*/ 993950 h 1410656"/>
              <a:gd name="connsiteX146" fmla="*/ 239188 w 5260975"/>
              <a:gd name="connsiteY146" fmla="*/ 999231 h 1410656"/>
              <a:gd name="connsiteX147" fmla="*/ 324834 w 5260975"/>
              <a:gd name="connsiteY147" fmla="*/ 997407 h 1410656"/>
              <a:gd name="connsiteX148" fmla="*/ 337987 w 5260975"/>
              <a:gd name="connsiteY148" fmla="*/ 995198 h 1410656"/>
              <a:gd name="connsiteX149" fmla="*/ 401550 w 5260975"/>
              <a:gd name="connsiteY149" fmla="*/ 1004416 h 1410656"/>
              <a:gd name="connsiteX150" fmla="*/ 420081 w 5260975"/>
              <a:gd name="connsiteY150" fmla="*/ 1006240 h 1410656"/>
              <a:gd name="connsiteX151" fmla="*/ 486523 w 5260975"/>
              <a:gd name="connsiteY151" fmla="*/ 1014498 h 1410656"/>
              <a:gd name="connsiteX152" fmla="*/ 495932 w 5260975"/>
              <a:gd name="connsiteY152" fmla="*/ 1006817 h 1410656"/>
              <a:gd name="connsiteX153" fmla="*/ 523009 w 5260975"/>
              <a:gd name="connsiteY153" fmla="*/ 987517 h 1410656"/>
              <a:gd name="connsiteX154" fmla="*/ 576393 w 5260975"/>
              <a:gd name="connsiteY154" fmla="*/ 970427 h 1410656"/>
              <a:gd name="connsiteX155" fmla="*/ 590892 w 5260975"/>
              <a:gd name="connsiteY155" fmla="*/ 971387 h 1410656"/>
              <a:gd name="connsiteX156" fmla="*/ 627569 w 5260975"/>
              <a:gd name="connsiteY156" fmla="*/ 999904 h 1410656"/>
              <a:gd name="connsiteX157" fmla="*/ 645429 w 5260975"/>
              <a:gd name="connsiteY157" fmla="*/ 1011329 h 1410656"/>
              <a:gd name="connsiteX158" fmla="*/ 696125 w 5260975"/>
              <a:gd name="connsiteY158" fmla="*/ 1032356 h 1410656"/>
              <a:gd name="connsiteX159" fmla="*/ 700349 w 5260975"/>
              <a:gd name="connsiteY159" fmla="*/ 1036197 h 1410656"/>
              <a:gd name="connsiteX160" fmla="*/ 737795 w 5260975"/>
              <a:gd name="connsiteY160" fmla="*/ 1081804 h 1410656"/>
              <a:gd name="connsiteX161" fmla="*/ 746244 w 5260975"/>
              <a:gd name="connsiteY161" fmla="*/ 1089581 h 1410656"/>
              <a:gd name="connsiteX162" fmla="*/ 756422 w 5260975"/>
              <a:gd name="connsiteY162" fmla="*/ 1101680 h 1410656"/>
              <a:gd name="connsiteX163" fmla="*/ 788202 w 5260975"/>
              <a:gd name="connsiteY163" fmla="*/ 1125108 h 1410656"/>
              <a:gd name="connsiteX164" fmla="*/ 827569 w 5260975"/>
              <a:gd name="connsiteY164" fmla="*/ 1132596 h 1410656"/>
              <a:gd name="connsiteX165" fmla="*/ 875097 w 5260975"/>
              <a:gd name="connsiteY165" fmla="*/ 1144022 h 1410656"/>
              <a:gd name="connsiteX166" fmla="*/ 894972 w 5260975"/>
              <a:gd name="connsiteY166" fmla="*/ 1151704 h 1410656"/>
              <a:gd name="connsiteX167" fmla="*/ 948260 w 5260975"/>
              <a:gd name="connsiteY167" fmla="*/ 1166298 h 1410656"/>
              <a:gd name="connsiteX168" fmla="*/ 986282 w 5260975"/>
              <a:gd name="connsiteY168" fmla="*/ 1178588 h 1410656"/>
              <a:gd name="connsiteX169" fmla="*/ 1041107 w 5260975"/>
              <a:gd name="connsiteY169" fmla="*/ 1185789 h 1410656"/>
              <a:gd name="connsiteX170" fmla="*/ 1067703 w 5260975"/>
              <a:gd name="connsiteY170" fmla="*/ 1186076 h 1410656"/>
              <a:gd name="connsiteX171" fmla="*/ 1116574 w 5260975"/>
              <a:gd name="connsiteY171" fmla="*/ 1222946 h 1410656"/>
              <a:gd name="connsiteX172" fmla="*/ 1155557 w 5260975"/>
              <a:gd name="connsiteY172" fmla="*/ 1247335 h 1410656"/>
              <a:gd name="connsiteX173" fmla="*/ 1196556 w 5260975"/>
              <a:gd name="connsiteY173" fmla="*/ 1235525 h 1410656"/>
              <a:gd name="connsiteX174" fmla="*/ 1207693 w 5260975"/>
              <a:gd name="connsiteY174" fmla="*/ 1224387 h 1410656"/>
              <a:gd name="connsiteX175" fmla="*/ 1274904 w 5260975"/>
              <a:gd name="connsiteY175" fmla="*/ 1213826 h 1410656"/>
              <a:gd name="connsiteX176" fmla="*/ 1370919 w 5260975"/>
              <a:gd name="connsiteY176" fmla="*/ 1213442 h 1410656"/>
              <a:gd name="connsiteX177" fmla="*/ 1530593 w 5260975"/>
              <a:gd name="connsiteY177" fmla="*/ 1189437 h 1410656"/>
              <a:gd name="connsiteX178" fmla="*/ 1558436 w 5260975"/>
              <a:gd name="connsiteY178" fmla="*/ 1178299 h 1410656"/>
              <a:gd name="connsiteX179" fmla="*/ 1589737 w 5260975"/>
              <a:gd name="connsiteY179" fmla="*/ 1175515 h 1410656"/>
              <a:gd name="connsiteX180" fmla="*/ 1601740 w 5260975"/>
              <a:gd name="connsiteY180" fmla="*/ 1182333 h 1410656"/>
              <a:gd name="connsiteX181" fmla="*/ 1654259 w 5260975"/>
              <a:gd name="connsiteY181" fmla="*/ 1192510 h 1410656"/>
              <a:gd name="connsiteX182" fmla="*/ 1664246 w 5260975"/>
              <a:gd name="connsiteY182" fmla="*/ 1192702 h 1410656"/>
              <a:gd name="connsiteX183" fmla="*/ 1698427 w 5260975"/>
              <a:gd name="connsiteY183" fmla="*/ 1188381 h 1410656"/>
              <a:gd name="connsiteX184" fmla="*/ 1730112 w 5260975"/>
              <a:gd name="connsiteY184" fmla="*/ 1185885 h 1410656"/>
              <a:gd name="connsiteX185" fmla="*/ 1809996 w 5260975"/>
              <a:gd name="connsiteY185" fmla="*/ 1194046 h 1410656"/>
              <a:gd name="connsiteX186" fmla="*/ 1871254 w 5260975"/>
              <a:gd name="connsiteY186" fmla="*/ 1192126 h 1410656"/>
              <a:gd name="connsiteX187" fmla="*/ 1899482 w 5260975"/>
              <a:gd name="connsiteY187" fmla="*/ 1194046 h 1410656"/>
              <a:gd name="connsiteX188" fmla="*/ 1915420 w 5260975"/>
              <a:gd name="connsiteY188" fmla="*/ 1196927 h 1410656"/>
              <a:gd name="connsiteX189" fmla="*/ 1951522 w 5260975"/>
              <a:gd name="connsiteY189" fmla="*/ 1216994 h 1410656"/>
              <a:gd name="connsiteX190" fmla="*/ 1971302 w 5260975"/>
              <a:gd name="connsiteY190" fmla="*/ 1221507 h 1410656"/>
              <a:gd name="connsiteX191" fmla="*/ 2030831 w 5260975"/>
              <a:gd name="connsiteY191" fmla="*/ 1221123 h 1410656"/>
              <a:gd name="connsiteX192" fmla="*/ 2120125 w 5260975"/>
              <a:gd name="connsiteY192" fmla="*/ 1190878 h 1410656"/>
              <a:gd name="connsiteX193" fmla="*/ 2129439 w 5260975"/>
              <a:gd name="connsiteY193" fmla="*/ 1186845 h 1410656"/>
              <a:gd name="connsiteX194" fmla="*/ 2174854 w 5260975"/>
              <a:gd name="connsiteY194" fmla="*/ 1181852 h 1410656"/>
              <a:gd name="connsiteX195" fmla="*/ 2205674 w 5260975"/>
              <a:gd name="connsiteY195" fmla="*/ 1188669 h 1410656"/>
              <a:gd name="connsiteX196" fmla="*/ 2247634 w 5260975"/>
              <a:gd name="connsiteY196" fmla="*/ 1202784 h 1410656"/>
              <a:gd name="connsiteX197" fmla="*/ 2285367 w 5260975"/>
              <a:gd name="connsiteY197" fmla="*/ 1214594 h 1410656"/>
              <a:gd name="connsiteX198" fmla="*/ 2312827 w 5260975"/>
              <a:gd name="connsiteY198" fmla="*/ 1227939 h 1410656"/>
              <a:gd name="connsiteX199" fmla="*/ 2375622 w 5260975"/>
              <a:gd name="connsiteY199" fmla="*/ 1237733 h 1410656"/>
              <a:gd name="connsiteX200" fmla="*/ 2382151 w 5260975"/>
              <a:gd name="connsiteY200" fmla="*/ 1239365 h 1410656"/>
              <a:gd name="connsiteX201" fmla="*/ 2429390 w 5260975"/>
              <a:gd name="connsiteY201" fmla="*/ 1227459 h 1410656"/>
              <a:gd name="connsiteX202" fmla="*/ 2486134 w 5260975"/>
              <a:gd name="connsiteY202" fmla="*/ 1215362 h 1410656"/>
              <a:gd name="connsiteX203" fmla="*/ 2506394 w 5260975"/>
              <a:gd name="connsiteY203" fmla="*/ 1219490 h 1410656"/>
              <a:gd name="connsiteX204" fmla="*/ 2534142 w 5260975"/>
              <a:gd name="connsiteY204" fmla="*/ 1225347 h 1410656"/>
              <a:gd name="connsiteX205" fmla="*/ 2559874 w 5260975"/>
              <a:gd name="connsiteY205" fmla="*/ 1222275 h 1410656"/>
              <a:gd name="connsiteX206" fmla="*/ 2575525 w 5260975"/>
              <a:gd name="connsiteY206" fmla="*/ 1221987 h 1410656"/>
              <a:gd name="connsiteX207" fmla="*/ 2646960 w 5260975"/>
              <a:gd name="connsiteY207" fmla="*/ 1257896 h 1410656"/>
              <a:gd name="connsiteX208" fmla="*/ 2665107 w 5260975"/>
              <a:gd name="connsiteY208" fmla="*/ 1260873 h 1410656"/>
              <a:gd name="connsiteX209" fmla="*/ 2675381 w 5260975"/>
              <a:gd name="connsiteY209" fmla="*/ 1265290 h 1410656"/>
              <a:gd name="connsiteX210" fmla="*/ 2737311 w 5260975"/>
              <a:gd name="connsiteY210" fmla="*/ 1309841 h 1410656"/>
              <a:gd name="connsiteX211" fmla="*/ 2763619 w 5260975"/>
              <a:gd name="connsiteY211" fmla="*/ 1318866 h 1410656"/>
              <a:gd name="connsiteX212" fmla="*/ 2792519 w 5260975"/>
              <a:gd name="connsiteY212" fmla="*/ 1317041 h 1410656"/>
              <a:gd name="connsiteX213" fmla="*/ 2809226 w 5260975"/>
              <a:gd name="connsiteY213" fmla="*/ 1313777 h 1410656"/>
              <a:gd name="connsiteX214" fmla="*/ 2850705 w 5260975"/>
              <a:gd name="connsiteY214" fmla="*/ 1285452 h 1410656"/>
              <a:gd name="connsiteX215" fmla="*/ 2874324 w 5260975"/>
              <a:gd name="connsiteY215" fmla="*/ 1286413 h 1410656"/>
              <a:gd name="connsiteX216" fmla="*/ 2911194 w 5260975"/>
              <a:gd name="connsiteY216" fmla="*/ 1305903 h 1410656"/>
              <a:gd name="connsiteX217" fmla="*/ 2978116 w 5260975"/>
              <a:gd name="connsiteY217" fmla="*/ 1314641 h 1410656"/>
              <a:gd name="connsiteX218" fmla="*/ 3012106 w 5260975"/>
              <a:gd name="connsiteY218" fmla="*/ 1287373 h 1410656"/>
              <a:gd name="connsiteX219" fmla="*/ 3029676 w 5260975"/>
              <a:gd name="connsiteY219" fmla="*/ 1261161 h 1410656"/>
              <a:gd name="connsiteX220" fmla="*/ 3080469 w 5260975"/>
              <a:gd name="connsiteY220" fmla="*/ 1230724 h 1410656"/>
              <a:gd name="connsiteX221" fmla="*/ 3092567 w 5260975"/>
              <a:gd name="connsiteY221" fmla="*/ 1242054 h 1410656"/>
              <a:gd name="connsiteX222" fmla="*/ 3129821 w 5260975"/>
              <a:gd name="connsiteY222" fmla="*/ 1246855 h 1410656"/>
              <a:gd name="connsiteX223" fmla="*/ 3170147 w 5260975"/>
              <a:gd name="connsiteY223" fmla="*/ 1246471 h 1410656"/>
              <a:gd name="connsiteX224" fmla="*/ 3240429 w 5260975"/>
              <a:gd name="connsiteY224" fmla="*/ 1251559 h 1410656"/>
              <a:gd name="connsiteX225" fmla="*/ 3287189 w 5260975"/>
              <a:gd name="connsiteY225" fmla="*/ 1222466 h 1410656"/>
              <a:gd name="connsiteX226" fmla="*/ 3305049 w 5260975"/>
              <a:gd name="connsiteY226" fmla="*/ 1210465 h 1410656"/>
              <a:gd name="connsiteX227" fmla="*/ 3321755 w 5260975"/>
              <a:gd name="connsiteY227" fmla="*/ 1202784 h 1410656"/>
              <a:gd name="connsiteX228" fmla="*/ 3341055 w 5260975"/>
              <a:gd name="connsiteY228" fmla="*/ 1198463 h 1410656"/>
              <a:gd name="connsiteX229" fmla="*/ 3387621 w 5260975"/>
              <a:gd name="connsiteY229" fmla="*/ 1182140 h 1410656"/>
              <a:gd name="connsiteX230" fmla="*/ 3413161 w 5260975"/>
              <a:gd name="connsiteY230" fmla="*/ 1166105 h 1410656"/>
              <a:gd name="connsiteX231" fmla="*/ 3470579 w 5260975"/>
              <a:gd name="connsiteY231" fmla="*/ 1150647 h 1410656"/>
              <a:gd name="connsiteX232" fmla="*/ 3509657 w 5260975"/>
              <a:gd name="connsiteY232" fmla="*/ 1136821 h 1410656"/>
              <a:gd name="connsiteX233" fmla="*/ 3550847 w 5260975"/>
              <a:gd name="connsiteY233" fmla="*/ 1113009 h 1410656"/>
              <a:gd name="connsiteX234" fmla="*/ 3556608 w 5260975"/>
              <a:gd name="connsiteY234" fmla="*/ 1109361 h 1410656"/>
              <a:gd name="connsiteX235" fmla="*/ 3570435 w 5260975"/>
              <a:gd name="connsiteY235" fmla="*/ 1093710 h 1410656"/>
              <a:gd name="connsiteX236" fmla="*/ 3590501 w 5260975"/>
              <a:gd name="connsiteY236" fmla="*/ 1039846 h 1410656"/>
              <a:gd name="connsiteX237" fmla="*/ 3596263 w 5260975"/>
              <a:gd name="connsiteY237" fmla="*/ 1028900 h 1410656"/>
              <a:gd name="connsiteX238" fmla="*/ 3648591 w 5260975"/>
              <a:gd name="connsiteY238" fmla="*/ 992030 h 1410656"/>
              <a:gd name="connsiteX239" fmla="*/ 3667986 w 5260975"/>
              <a:gd name="connsiteY239" fmla="*/ 995487 h 1410656"/>
              <a:gd name="connsiteX240" fmla="*/ 3689397 w 5260975"/>
              <a:gd name="connsiteY240" fmla="*/ 1007585 h 1410656"/>
              <a:gd name="connsiteX241" fmla="*/ 3736349 w 5260975"/>
              <a:gd name="connsiteY241" fmla="*/ 1010753 h 1410656"/>
              <a:gd name="connsiteX242" fmla="*/ 3753919 w 5260975"/>
              <a:gd name="connsiteY242" fmla="*/ 1004513 h 1410656"/>
              <a:gd name="connsiteX243" fmla="*/ 3784643 w 5260975"/>
              <a:gd name="connsiteY243" fmla="*/ 987710 h 1410656"/>
              <a:gd name="connsiteX244" fmla="*/ 3808359 w 5260975"/>
              <a:gd name="connsiteY244" fmla="*/ 961689 h 1410656"/>
              <a:gd name="connsiteX245" fmla="*/ 3842829 w 5260975"/>
              <a:gd name="connsiteY245" fmla="*/ 918674 h 1410656"/>
              <a:gd name="connsiteX246" fmla="*/ 3908983 w 5260975"/>
              <a:gd name="connsiteY246" fmla="*/ 902256 h 1410656"/>
              <a:gd name="connsiteX247" fmla="*/ 3934428 w 5260975"/>
              <a:gd name="connsiteY247" fmla="*/ 896783 h 1410656"/>
              <a:gd name="connsiteX248" fmla="*/ 4026987 w 5260975"/>
              <a:gd name="connsiteY248" fmla="*/ 873835 h 1410656"/>
              <a:gd name="connsiteX249" fmla="*/ 4035051 w 5260975"/>
              <a:gd name="connsiteY249" fmla="*/ 873067 h 1410656"/>
              <a:gd name="connsiteX250" fmla="*/ 4099189 w 5260975"/>
              <a:gd name="connsiteY250" fmla="*/ 846664 h 1410656"/>
              <a:gd name="connsiteX251" fmla="*/ 4114647 w 5260975"/>
              <a:gd name="connsiteY251" fmla="*/ 840134 h 1410656"/>
              <a:gd name="connsiteX252" fmla="*/ 4133563 w 5260975"/>
              <a:gd name="connsiteY252" fmla="*/ 823427 h 1410656"/>
              <a:gd name="connsiteX253" fmla="*/ 4151039 w 5260975"/>
              <a:gd name="connsiteY253" fmla="*/ 776284 h 1410656"/>
              <a:gd name="connsiteX254" fmla="*/ 4171489 w 5260975"/>
              <a:gd name="connsiteY254" fmla="*/ 754776 h 1410656"/>
              <a:gd name="connsiteX255" fmla="*/ 4186372 w 5260975"/>
              <a:gd name="connsiteY255" fmla="*/ 741718 h 1410656"/>
              <a:gd name="connsiteX256" fmla="*/ 4199429 w 5260975"/>
              <a:gd name="connsiteY256" fmla="*/ 721940 h 1410656"/>
              <a:gd name="connsiteX257" fmla="*/ 4212487 w 5260975"/>
              <a:gd name="connsiteY257" fmla="*/ 674604 h 1410656"/>
              <a:gd name="connsiteX258" fmla="*/ 4232555 w 5260975"/>
              <a:gd name="connsiteY258" fmla="*/ 632645 h 1410656"/>
              <a:gd name="connsiteX259" fmla="*/ 4268657 w 5260975"/>
              <a:gd name="connsiteY259" fmla="*/ 609410 h 1410656"/>
              <a:gd name="connsiteX260" fmla="*/ 4291028 w 5260975"/>
              <a:gd name="connsiteY260" fmla="*/ 597216 h 1410656"/>
              <a:gd name="connsiteX261" fmla="*/ 4379651 w 5260975"/>
              <a:gd name="connsiteY261" fmla="*/ 609506 h 1410656"/>
              <a:gd name="connsiteX262" fmla="*/ 4440139 w 5260975"/>
              <a:gd name="connsiteY262" fmla="*/ 621507 h 1410656"/>
              <a:gd name="connsiteX263" fmla="*/ 4460015 w 5260975"/>
              <a:gd name="connsiteY263" fmla="*/ 616899 h 1410656"/>
              <a:gd name="connsiteX264" fmla="*/ 4516183 w 5260975"/>
              <a:gd name="connsiteY264" fmla="*/ 577724 h 1410656"/>
              <a:gd name="connsiteX265" fmla="*/ 4571681 w 5260975"/>
              <a:gd name="connsiteY265" fmla="*/ 560250 h 1410656"/>
              <a:gd name="connsiteX266" fmla="*/ 4613447 w 5260975"/>
              <a:gd name="connsiteY266" fmla="*/ 555257 h 1410656"/>
              <a:gd name="connsiteX267" fmla="*/ 4649355 w 5260975"/>
              <a:gd name="connsiteY267" fmla="*/ 551417 h 1410656"/>
              <a:gd name="connsiteX268" fmla="*/ 4692467 w 5260975"/>
              <a:gd name="connsiteY268" fmla="*/ 540663 h 1410656"/>
              <a:gd name="connsiteX269" fmla="*/ 4716855 w 5260975"/>
              <a:gd name="connsiteY269" fmla="*/ 528949 h 1410656"/>
              <a:gd name="connsiteX270" fmla="*/ 4755645 w 5260975"/>
              <a:gd name="connsiteY270" fmla="*/ 512147 h 1410656"/>
              <a:gd name="connsiteX271" fmla="*/ 4795395 w 5260975"/>
              <a:gd name="connsiteY271" fmla="*/ 490351 h 1410656"/>
              <a:gd name="connsiteX272" fmla="*/ 4825928 w 5260975"/>
              <a:gd name="connsiteY272" fmla="*/ 459818 h 1410656"/>
              <a:gd name="connsiteX273" fmla="*/ 4842347 w 5260975"/>
              <a:gd name="connsiteY273" fmla="*/ 434086 h 1410656"/>
              <a:gd name="connsiteX274" fmla="*/ 4890451 w 5260975"/>
              <a:gd name="connsiteY274" fmla="*/ 397216 h 1410656"/>
              <a:gd name="connsiteX275" fmla="*/ 4933945 w 5260975"/>
              <a:gd name="connsiteY275" fmla="*/ 327701 h 1410656"/>
              <a:gd name="connsiteX276" fmla="*/ 4961214 w 5260975"/>
              <a:gd name="connsiteY276" fmla="*/ 298801 h 1410656"/>
              <a:gd name="connsiteX277" fmla="*/ 4976672 w 5260975"/>
              <a:gd name="connsiteY277" fmla="*/ 290639 h 1410656"/>
              <a:gd name="connsiteX278" fmla="*/ 5002979 w 5260975"/>
              <a:gd name="connsiteY278" fmla="*/ 270573 h 1410656"/>
              <a:gd name="connsiteX279" fmla="*/ 5018535 w 5260975"/>
              <a:gd name="connsiteY279" fmla="*/ 255690 h 1410656"/>
              <a:gd name="connsiteX280" fmla="*/ 5061069 w 5260975"/>
              <a:gd name="connsiteY280" fmla="*/ 200961 h 1410656"/>
              <a:gd name="connsiteX281" fmla="*/ 5074127 w 5260975"/>
              <a:gd name="connsiteY281" fmla="*/ 184735 h 1410656"/>
              <a:gd name="connsiteX282" fmla="*/ 5101108 w 5260975"/>
              <a:gd name="connsiteY282" fmla="*/ 156891 h 1410656"/>
              <a:gd name="connsiteX283" fmla="*/ 5112918 w 5260975"/>
              <a:gd name="connsiteY283" fmla="*/ 148441 h 1410656"/>
              <a:gd name="connsiteX284" fmla="*/ 5133753 w 5260975"/>
              <a:gd name="connsiteY284" fmla="*/ 125782 h 1410656"/>
              <a:gd name="connsiteX285" fmla="*/ 5183393 w 5260975"/>
              <a:gd name="connsiteY285" fmla="*/ 66348 h 1410656"/>
              <a:gd name="connsiteX286" fmla="*/ 5204709 w 5260975"/>
              <a:gd name="connsiteY286" fmla="*/ 33030 h 1410656"/>
              <a:gd name="connsiteX287" fmla="*/ 5247243 w 5260975"/>
              <a:gd name="connsiteY287" fmla="*/ 8451 h 141065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Lst>
            <a:rect l="l" t="t" r="r" b="b"/>
            <a:pathLst>
              <a:path w="5260975" h="1410656">
                <a:moveTo>
                  <a:pt x="5260975" y="0"/>
                </a:moveTo>
                <a:lnTo>
                  <a:pt x="5260975" y="221634"/>
                </a:lnTo>
                <a:lnTo>
                  <a:pt x="5226503" y="237063"/>
                </a:lnTo>
                <a:cubicBezTo>
                  <a:pt x="5219783" y="239848"/>
                  <a:pt x="5212389" y="241384"/>
                  <a:pt x="5206341" y="245128"/>
                </a:cubicBezTo>
                <a:cubicBezTo>
                  <a:pt x="5178495" y="262219"/>
                  <a:pt x="5151515" y="280654"/>
                  <a:pt x="5123287" y="297073"/>
                </a:cubicBezTo>
                <a:cubicBezTo>
                  <a:pt x="5094195" y="314067"/>
                  <a:pt x="5068175" y="334134"/>
                  <a:pt x="5048107" y="361307"/>
                </a:cubicBezTo>
                <a:cubicBezTo>
                  <a:pt x="5029480" y="386559"/>
                  <a:pt x="5011429" y="412194"/>
                  <a:pt x="4992899" y="437542"/>
                </a:cubicBezTo>
                <a:cubicBezTo>
                  <a:pt x="4988194" y="443975"/>
                  <a:pt x="4983873" y="451561"/>
                  <a:pt x="4977440" y="455690"/>
                </a:cubicBezTo>
                <a:cubicBezTo>
                  <a:pt x="4964094" y="464331"/>
                  <a:pt x="4949499" y="471340"/>
                  <a:pt x="4935193" y="478445"/>
                </a:cubicBezTo>
                <a:cubicBezTo>
                  <a:pt x="4922903" y="484494"/>
                  <a:pt x="4909845" y="489006"/>
                  <a:pt x="4897844" y="495535"/>
                </a:cubicBezTo>
                <a:cubicBezTo>
                  <a:pt x="4888243" y="500721"/>
                  <a:pt x="4879697" y="507922"/>
                  <a:pt x="4870767" y="514451"/>
                </a:cubicBezTo>
                <a:cubicBezTo>
                  <a:pt x="4862990" y="520115"/>
                  <a:pt x="4854445" y="525012"/>
                  <a:pt x="4847916" y="531830"/>
                </a:cubicBezTo>
                <a:cubicBezTo>
                  <a:pt x="4831977" y="548344"/>
                  <a:pt x="4815942" y="564571"/>
                  <a:pt x="4796163" y="576765"/>
                </a:cubicBezTo>
                <a:cubicBezTo>
                  <a:pt x="4776672" y="588862"/>
                  <a:pt x="4758237" y="602401"/>
                  <a:pt x="4738843" y="614691"/>
                </a:cubicBezTo>
                <a:cubicBezTo>
                  <a:pt x="4719831" y="626693"/>
                  <a:pt x="4702645" y="639846"/>
                  <a:pt x="4692755" y="661162"/>
                </a:cubicBezTo>
                <a:cubicBezTo>
                  <a:pt x="4688339" y="670571"/>
                  <a:pt x="4682097" y="680845"/>
                  <a:pt x="4673744" y="686318"/>
                </a:cubicBezTo>
                <a:cubicBezTo>
                  <a:pt x="4661838" y="694095"/>
                  <a:pt x="4646764" y="696880"/>
                  <a:pt x="4633801" y="703505"/>
                </a:cubicBezTo>
                <a:cubicBezTo>
                  <a:pt x="4618535" y="711282"/>
                  <a:pt x="4600869" y="718003"/>
                  <a:pt x="4590499" y="730389"/>
                </a:cubicBezTo>
                <a:cubicBezTo>
                  <a:pt x="4581281" y="741431"/>
                  <a:pt x="4571968" y="750072"/>
                  <a:pt x="4559773" y="757081"/>
                </a:cubicBezTo>
                <a:cubicBezTo>
                  <a:pt x="4551229" y="761978"/>
                  <a:pt x="4544892" y="770907"/>
                  <a:pt x="4536059" y="774940"/>
                </a:cubicBezTo>
                <a:cubicBezTo>
                  <a:pt x="4524441" y="780317"/>
                  <a:pt x="4512727" y="784542"/>
                  <a:pt x="4502549" y="792895"/>
                </a:cubicBezTo>
                <a:cubicBezTo>
                  <a:pt x="4491987" y="801536"/>
                  <a:pt x="4479986" y="808353"/>
                  <a:pt x="4468944" y="816419"/>
                </a:cubicBezTo>
                <a:cubicBezTo>
                  <a:pt x="4463087" y="820739"/>
                  <a:pt x="4458286" y="826404"/>
                  <a:pt x="4452622" y="830917"/>
                </a:cubicBezTo>
                <a:cubicBezTo>
                  <a:pt x="4442252" y="839174"/>
                  <a:pt x="4431690" y="847239"/>
                  <a:pt x="4421032" y="855016"/>
                </a:cubicBezTo>
                <a:cubicBezTo>
                  <a:pt x="4410375" y="862794"/>
                  <a:pt x="4400197" y="871819"/>
                  <a:pt x="4388483" y="877484"/>
                </a:cubicBezTo>
                <a:cubicBezTo>
                  <a:pt x="4368513" y="887086"/>
                  <a:pt x="4346717" y="892847"/>
                  <a:pt x="4327321" y="903216"/>
                </a:cubicBezTo>
                <a:cubicBezTo>
                  <a:pt x="4307639" y="913777"/>
                  <a:pt x="4289107" y="927028"/>
                  <a:pt x="4271633" y="941046"/>
                </a:cubicBezTo>
                <a:cubicBezTo>
                  <a:pt x="4257807" y="952088"/>
                  <a:pt x="4244845" y="963034"/>
                  <a:pt x="4227465" y="968698"/>
                </a:cubicBezTo>
                <a:cubicBezTo>
                  <a:pt x="4217768" y="971867"/>
                  <a:pt x="4207591" y="978780"/>
                  <a:pt x="4201733" y="986846"/>
                </a:cubicBezTo>
                <a:cubicBezTo>
                  <a:pt x="4189059" y="1004416"/>
                  <a:pt x="4172833" y="1016802"/>
                  <a:pt x="4154494" y="1027364"/>
                </a:cubicBezTo>
                <a:cubicBezTo>
                  <a:pt x="4130010" y="1041574"/>
                  <a:pt x="4105814" y="1056072"/>
                  <a:pt x="4081234" y="1069994"/>
                </a:cubicBezTo>
                <a:cubicBezTo>
                  <a:pt x="4066737" y="1078252"/>
                  <a:pt x="4052335" y="1086989"/>
                  <a:pt x="4036971" y="1093038"/>
                </a:cubicBezTo>
                <a:cubicBezTo>
                  <a:pt x="4005575" y="1105520"/>
                  <a:pt x="3973410" y="1116177"/>
                  <a:pt x="3941725" y="1127796"/>
                </a:cubicBezTo>
                <a:cubicBezTo>
                  <a:pt x="3931355" y="1131540"/>
                  <a:pt x="3921561" y="1136917"/>
                  <a:pt x="3910999" y="1140182"/>
                </a:cubicBezTo>
                <a:cubicBezTo>
                  <a:pt x="3899573" y="1143734"/>
                  <a:pt x="3887285" y="1144790"/>
                  <a:pt x="3875859" y="1148343"/>
                </a:cubicBezTo>
                <a:cubicBezTo>
                  <a:pt x="3856847" y="1154199"/>
                  <a:pt x="3838412" y="1161689"/>
                  <a:pt x="3819401" y="1167642"/>
                </a:cubicBezTo>
                <a:cubicBezTo>
                  <a:pt x="3782723" y="1179068"/>
                  <a:pt x="3745949" y="1190014"/>
                  <a:pt x="3709176" y="1200863"/>
                </a:cubicBezTo>
                <a:cubicBezTo>
                  <a:pt x="3701303" y="1203168"/>
                  <a:pt x="3692757" y="1203456"/>
                  <a:pt x="3684981" y="1205952"/>
                </a:cubicBezTo>
                <a:cubicBezTo>
                  <a:pt x="3664337" y="1212673"/>
                  <a:pt x="3643789" y="1219970"/>
                  <a:pt x="3623338" y="1227363"/>
                </a:cubicBezTo>
                <a:cubicBezTo>
                  <a:pt x="3610953" y="1231876"/>
                  <a:pt x="3598854" y="1237445"/>
                  <a:pt x="3586373" y="1241765"/>
                </a:cubicBezTo>
                <a:cubicBezTo>
                  <a:pt x="3576387" y="1245222"/>
                  <a:pt x="3566113" y="1247910"/>
                  <a:pt x="3555743" y="1250023"/>
                </a:cubicBezTo>
                <a:cubicBezTo>
                  <a:pt x="3546814" y="1251848"/>
                  <a:pt x="3537501" y="1251655"/>
                  <a:pt x="3528667" y="1253864"/>
                </a:cubicBezTo>
                <a:cubicBezTo>
                  <a:pt x="3504759" y="1259816"/>
                  <a:pt x="3481140" y="1266538"/>
                  <a:pt x="3457424" y="1272874"/>
                </a:cubicBezTo>
                <a:cubicBezTo>
                  <a:pt x="3447919" y="1275371"/>
                  <a:pt x="3438221" y="1277196"/>
                  <a:pt x="3429003" y="1280364"/>
                </a:cubicBezTo>
                <a:cubicBezTo>
                  <a:pt x="3404327" y="1288717"/>
                  <a:pt x="3380036" y="1298222"/>
                  <a:pt x="3355264" y="1306096"/>
                </a:cubicBezTo>
                <a:cubicBezTo>
                  <a:pt x="3334717" y="1312625"/>
                  <a:pt x="3313593" y="1317329"/>
                  <a:pt x="3292757" y="1323090"/>
                </a:cubicBezTo>
                <a:cubicBezTo>
                  <a:pt x="3283924" y="1325587"/>
                  <a:pt x="3275475" y="1329140"/>
                  <a:pt x="3266643" y="1331251"/>
                </a:cubicBezTo>
                <a:cubicBezTo>
                  <a:pt x="3246863" y="1336053"/>
                  <a:pt x="3226796" y="1340085"/>
                  <a:pt x="3206921" y="1344886"/>
                </a:cubicBezTo>
                <a:cubicBezTo>
                  <a:pt x="3195590" y="1347670"/>
                  <a:pt x="3184645" y="1352663"/>
                  <a:pt x="3173123" y="1354488"/>
                </a:cubicBezTo>
                <a:cubicBezTo>
                  <a:pt x="3145759" y="1358808"/>
                  <a:pt x="3118203" y="1361880"/>
                  <a:pt x="3090646" y="1365337"/>
                </a:cubicBezTo>
                <a:cubicBezTo>
                  <a:pt x="3062227" y="1368889"/>
                  <a:pt x="3033902" y="1372634"/>
                  <a:pt x="3005480" y="1375802"/>
                </a:cubicBezTo>
                <a:cubicBezTo>
                  <a:pt x="2989926" y="1377435"/>
                  <a:pt x="2974275" y="1377723"/>
                  <a:pt x="2958721" y="1379259"/>
                </a:cubicBezTo>
                <a:cubicBezTo>
                  <a:pt x="2945087" y="1380604"/>
                  <a:pt x="2931549" y="1383100"/>
                  <a:pt x="2917915" y="1384733"/>
                </a:cubicBezTo>
                <a:cubicBezTo>
                  <a:pt x="2906105" y="1386076"/>
                  <a:pt x="2894199" y="1386844"/>
                  <a:pt x="2882389" y="1388189"/>
                </a:cubicBezTo>
                <a:cubicBezTo>
                  <a:pt x="2863475" y="1390397"/>
                  <a:pt x="2844655" y="1392894"/>
                  <a:pt x="2825837" y="1395198"/>
                </a:cubicBezTo>
                <a:cubicBezTo>
                  <a:pt x="2817964" y="1396062"/>
                  <a:pt x="2809706" y="1398462"/>
                  <a:pt x="2802313" y="1397023"/>
                </a:cubicBezTo>
                <a:cubicBezTo>
                  <a:pt x="2783686" y="1393373"/>
                  <a:pt x="2765347" y="1394430"/>
                  <a:pt x="2746816" y="1396926"/>
                </a:cubicBezTo>
                <a:cubicBezTo>
                  <a:pt x="2740479" y="1397791"/>
                  <a:pt x="2733662" y="1397598"/>
                  <a:pt x="2727517" y="1395966"/>
                </a:cubicBezTo>
                <a:cubicBezTo>
                  <a:pt x="2714939" y="1392701"/>
                  <a:pt x="2702745" y="1388092"/>
                  <a:pt x="2690359" y="1384060"/>
                </a:cubicBezTo>
                <a:cubicBezTo>
                  <a:pt x="2689014" y="1383580"/>
                  <a:pt x="2687382" y="1383484"/>
                  <a:pt x="2685943" y="1383196"/>
                </a:cubicBezTo>
                <a:cubicBezTo>
                  <a:pt x="2677781" y="1381563"/>
                  <a:pt x="2669717" y="1379931"/>
                  <a:pt x="2661554" y="1378491"/>
                </a:cubicBezTo>
                <a:cubicBezTo>
                  <a:pt x="2657138" y="1377723"/>
                  <a:pt x="2652625" y="1377627"/>
                  <a:pt x="2648208" y="1376955"/>
                </a:cubicBezTo>
                <a:cubicBezTo>
                  <a:pt x="2631118" y="1374266"/>
                  <a:pt x="2612299" y="1378779"/>
                  <a:pt x="2597512" y="1367162"/>
                </a:cubicBezTo>
                <a:cubicBezTo>
                  <a:pt x="2587911" y="1359672"/>
                  <a:pt x="2578597" y="1361401"/>
                  <a:pt x="2568324" y="1362553"/>
                </a:cubicBezTo>
                <a:cubicBezTo>
                  <a:pt x="2560547" y="1363417"/>
                  <a:pt x="2552577" y="1363128"/>
                  <a:pt x="2544704" y="1363225"/>
                </a:cubicBezTo>
                <a:cubicBezTo>
                  <a:pt x="2530878" y="1363512"/>
                  <a:pt x="2517052" y="1363609"/>
                  <a:pt x="2503225" y="1364089"/>
                </a:cubicBezTo>
                <a:cubicBezTo>
                  <a:pt x="2498808" y="1364281"/>
                  <a:pt x="2494297" y="1366682"/>
                  <a:pt x="2489975" y="1366298"/>
                </a:cubicBezTo>
                <a:cubicBezTo>
                  <a:pt x="2470004" y="1364473"/>
                  <a:pt x="2450033" y="1361592"/>
                  <a:pt x="2430061" y="1359960"/>
                </a:cubicBezTo>
                <a:cubicBezTo>
                  <a:pt x="2418732" y="1359001"/>
                  <a:pt x="2407114" y="1360824"/>
                  <a:pt x="2395880" y="1359480"/>
                </a:cubicBezTo>
                <a:cubicBezTo>
                  <a:pt x="2382919" y="1357944"/>
                  <a:pt x="2370245" y="1354008"/>
                  <a:pt x="2357378" y="1351607"/>
                </a:cubicBezTo>
                <a:cubicBezTo>
                  <a:pt x="2353826" y="1350935"/>
                  <a:pt x="2349889" y="1351799"/>
                  <a:pt x="2346145" y="1351991"/>
                </a:cubicBezTo>
                <a:cubicBezTo>
                  <a:pt x="2341920" y="1352183"/>
                  <a:pt x="2337791" y="1352567"/>
                  <a:pt x="2333567" y="1352663"/>
                </a:cubicBezTo>
                <a:cubicBezTo>
                  <a:pt x="2320700" y="1352856"/>
                  <a:pt x="2307835" y="1352567"/>
                  <a:pt x="2294968" y="1353240"/>
                </a:cubicBezTo>
                <a:cubicBezTo>
                  <a:pt x="2287095" y="1353624"/>
                  <a:pt x="2278839" y="1357560"/>
                  <a:pt x="2271540" y="1356120"/>
                </a:cubicBezTo>
                <a:cubicBezTo>
                  <a:pt x="2256659" y="1353335"/>
                  <a:pt x="2241776" y="1359576"/>
                  <a:pt x="2226895" y="1354392"/>
                </a:cubicBezTo>
                <a:cubicBezTo>
                  <a:pt x="2222285" y="1352856"/>
                  <a:pt x="2215948" y="1356696"/>
                  <a:pt x="2210379" y="1356888"/>
                </a:cubicBezTo>
                <a:cubicBezTo>
                  <a:pt x="2196457" y="1357368"/>
                  <a:pt x="2182535" y="1357272"/>
                  <a:pt x="2168613" y="1357176"/>
                </a:cubicBezTo>
                <a:cubicBezTo>
                  <a:pt x="2156131" y="1357080"/>
                  <a:pt x="2143168" y="1358424"/>
                  <a:pt x="2131167" y="1355736"/>
                </a:cubicBezTo>
                <a:cubicBezTo>
                  <a:pt x="2118588" y="1352856"/>
                  <a:pt x="2107259" y="1353240"/>
                  <a:pt x="2095065" y="1356504"/>
                </a:cubicBezTo>
                <a:cubicBezTo>
                  <a:pt x="2086711" y="1358712"/>
                  <a:pt x="2077878" y="1359001"/>
                  <a:pt x="2069237" y="1359672"/>
                </a:cubicBezTo>
                <a:cubicBezTo>
                  <a:pt x="2059924" y="1360440"/>
                  <a:pt x="2049650" y="1358424"/>
                  <a:pt x="2041201" y="1361592"/>
                </a:cubicBezTo>
                <a:cubicBezTo>
                  <a:pt x="2016044" y="1371002"/>
                  <a:pt x="1990216" y="1373018"/>
                  <a:pt x="1963909" y="1373018"/>
                </a:cubicBezTo>
                <a:cubicBezTo>
                  <a:pt x="1959107" y="1373018"/>
                  <a:pt x="1954210" y="1371675"/>
                  <a:pt x="1949603" y="1370234"/>
                </a:cubicBezTo>
                <a:cubicBezTo>
                  <a:pt x="1922717" y="1361592"/>
                  <a:pt x="1895737" y="1362360"/>
                  <a:pt x="1868373" y="1367641"/>
                </a:cubicBezTo>
                <a:cubicBezTo>
                  <a:pt x="1862708" y="1368794"/>
                  <a:pt x="1856372" y="1368986"/>
                  <a:pt x="1850707" y="1367834"/>
                </a:cubicBezTo>
                <a:cubicBezTo>
                  <a:pt x="1834768" y="1364473"/>
                  <a:pt x="1819309" y="1358904"/>
                  <a:pt x="1803275" y="1356504"/>
                </a:cubicBezTo>
                <a:cubicBezTo>
                  <a:pt x="1776775" y="1352567"/>
                  <a:pt x="1753828" y="1365817"/>
                  <a:pt x="1730112" y="1374459"/>
                </a:cubicBezTo>
                <a:cubicBezTo>
                  <a:pt x="1707548" y="1382620"/>
                  <a:pt x="1688345" y="1401055"/>
                  <a:pt x="1661652" y="1396926"/>
                </a:cubicBezTo>
                <a:cubicBezTo>
                  <a:pt x="1658965" y="1396542"/>
                  <a:pt x="1655988" y="1399134"/>
                  <a:pt x="1653011" y="1399807"/>
                </a:cubicBezTo>
                <a:cubicBezTo>
                  <a:pt x="1644850" y="1401631"/>
                  <a:pt x="1636689" y="1403839"/>
                  <a:pt x="1628431" y="1404704"/>
                </a:cubicBezTo>
                <a:cubicBezTo>
                  <a:pt x="1618350" y="1405856"/>
                  <a:pt x="1608076" y="1405472"/>
                  <a:pt x="1597995" y="1406432"/>
                </a:cubicBezTo>
                <a:cubicBezTo>
                  <a:pt x="1585032" y="1407584"/>
                  <a:pt x="1572263" y="1410656"/>
                  <a:pt x="1559396" y="1410656"/>
                </a:cubicBezTo>
                <a:cubicBezTo>
                  <a:pt x="1549026" y="1410656"/>
                  <a:pt x="1538753" y="1407104"/>
                  <a:pt x="1528480" y="1405375"/>
                </a:cubicBezTo>
                <a:cubicBezTo>
                  <a:pt x="1513981" y="1402975"/>
                  <a:pt x="1498042" y="1403647"/>
                  <a:pt x="1485272" y="1397502"/>
                </a:cubicBezTo>
                <a:cubicBezTo>
                  <a:pt x="1471639" y="1390973"/>
                  <a:pt x="1458676" y="1387997"/>
                  <a:pt x="1444562" y="1390013"/>
                </a:cubicBezTo>
                <a:cubicBezTo>
                  <a:pt x="1439857" y="1390685"/>
                  <a:pt x="1433808" y="1394718"/>
                  <a:pt x="1431696" y="1398846"/>
                </a:cubicBezTo>
                <a:cubicBezTo>
                  <a:pt x="1426991" y="1408064"/>
                  <a:pt x="1420559" y="1409697"/>
                  <a:pt x="1411821" y="1406527"/>
                </a:cubicBezTo>
                <a:cubicBezTo>
                  <a:pt x="1404236" y="1403839"/>
                  <a:pt x="1394922" y="1402495"/>
                  <a:pt x="1389738" y="1397310"/>
                </a:cubicBezTo>
                <a:cubicBezTo>
                  <a:pt x="1375047" y="1382620"/>
                  <a:pt x="1356324" y="1382140"/>
                  <a:pt x="1338081" y="1378204"/>
                </a:cubicBezTo>
                <a:cubicBezTo>
                  <a:pt x="1326945" y="1375802"/>
                  <a:pt x="1316574" y="1375707"/>
                  <a:pt x="1305436" y="1377339"/>
                </a:cubicBezTo>
                <a:cubicBezTo>
                  <a:pt x="1281241" y="1380988"/>
                  <a:pt x="1257717" y="1375802"/>
                  <a:pt x="1234481" y="1369178"/>
                </a:cubicBezTo>
                <a:cubicBezTo>
                  <a:pt x="1219118" y="1364761"/>
                  <a:pt x="1203372" y="1362073"/>
                  <a:pt x="1188106" y="1357560"/>
                </a:cubicBezTo>
                <a:cubicBezTo>
                  <a:pt x="1176680" y="1354104"/>
                  <a:pt x="1165255" y="1349975"/>
                  <a:pt x="1154790" y="1344406"/>
                </a:cubicBezTo>
                <a:cubicBezTo>
                  <a:pt x="1139618" y="1336244"/>
                  <a:pt x="1126369" y="1323954"/>
                  <a:pt x="1107069" y="1327219"/>
                </a:cubicBezTo>
                <a:cubicBezTo>
                  <a:pt x="1090074" y="1330099"/>
                  <a:pt x="1074713" y="1324051"/>
                  <a:pt x="1059158" y="1318290"/>
                </a:cubicBezTo>
                <a:cubicBezTo>
                  <a:pt x="1047732" y="1314065"/>
                  <a:pt x="1036308" y="1309744"/>
                  <a:pt x="1024496" y="1307056"/>
                </a:cubicBezTo>
                <a:cubicBezTo>
                  <a:pt x="1010478" y="1303887"/>
                  <a:pt x="994635" y="1305232"/>
                  <a:pt x="982153" y="1299374"/>
                </a:cubicBezTo>
                <a:cubicBezTo>
                  <a:pt x="969095" y="1293229"/>
                  <a:pt x="958246" y="1297358"/>
                  <a:pt x="946628" y="1299087"/>
                </a:cubicBezTo>
                <a:cubicBezTo>
                  <a:pt x="928097" y="1301775"/>
                  <a:pt x="909661" y="1306768"/>
                  <a:pt x="890939" y="1300431"/>
                </a:cubicBezTo>
                <a:cubicBezTo>
                  <a:pt x="868184" y="1292750"/>
                  <a:pt x="845620" y="1284493"/>
                  <a:pt x="822769" y="1277196"/>
                </a:cubicBezTo>
                <a:cubicBezTo>
                  <a:pt x="813934" y="1274410"/>
                  <a:pt x="804431" y="1273258"/>
                  <a:pt x="795212" y="1272010"/>
                </a:cubicBezTo>
                <a:cubicBezTo>
                  <a:pt x="786476" y="1270954"/>
                  <a:pt x="776010" y="1273642"/>
                  <a:pt x="769288" y="1269610"/>
                </a:cubicBezTo>
                <a:cubicBezTo>
                  <a:pt x="752005" y="1259241"/>
                  <a:pt x="734243" y="1254152"/>
                  <a:pt x="714271" y="1254152"/>
                </a:cubicBezTo>
                <a:cubicBezTo>
                  <a:pt x="706781" y="1254152"/>
                  <a:pt x="699484" y="1249831"/>
                  <a:pt x="691900" y="1249062"/>
                </a:cubicBezTo>
                <a:cubicBezTo>
                  <a:pt x="681529" y="1248103"/>
                  <a:pt x="669623" y="1245510"/>
                  <a:pt x="660598" y="1249159"/>
                </a:cubicBezTo>
                <a:cubicBezTo>
                  <a:pt x="639379" y="1257800"/>
                  <a:pt x="622193" y="1250599"/>
                  <a:pt x="603662" y="1242054"/>
                </a:cubicBezTo>
                <a:cubicBezTo>
                  <a:pt x="585418" y="1233604"/>
                  <a:pt x="566215" y="1226884"/>
                  <a:pt x="546821" y="1221314"/>
                </a:cubicBezTo>
                <a:cubicBezTo>
                  <a:pt x="539524" y="1219298"/>
                  <a:pt x="530787" y="1222659"/>
                  <a:pt x="522721" y="1223330"/>
                </a:cubicBezTo>
                <a:cubicBezTo>
                  <a:pt x="519840" y="1223523"/>
                  <a:pt x="516671" y="1223811"/>
                  <a:pt x="514080" y="1222851"/>
                </a:cubicBezTo>
                <a:cubicBezTo>
                  <a:pt x="489020" y="1213633"/>
                  <a:pt x="463575" y="1206624"/>
                  <a:pt x="436404" y="1211424"/>
                </a:cubicBezTo>
                <a:cubicBezTo>
                  <a:pt x="433908" y="1211905"/>
                  <a:pt x="431123" y="1210849"/>
                  <a:pt x="428626" y="1210177"/>
                </a:cubicBezTo>
                <a:cubicBezTo>
                  <a:pt x="416432" y="1206720"/>
                  <a:pt x="404526" y="1201247"/>
                  <a:pt x="392141" y="1199999"/>
                </a:cubicBezTo>
                <a:cubicBezTo>
                  <a:pt x="361608" y="1196927"/>
                  <a:pt x="330884" y="1195678"/>
                  <a:pt x="300157" y="1193662"/>
                </a:cubicBezTo>
                <a:cubicBezTo>
                  <a:pt x="298237" y="1193566"/>
                  <a:pt x="296221" y="1193566"/>
                  <a:pt x="294493" y="1192894"/>
                </a:cubicBezTo>
                <a:cubicBezTo>
                  <a:pt x="283163" y="1188765"/>
                  <a:pt x="273274" y="1190110"/>
                  <a:pt x="263671" y="1197982"/>
                </a:cubicBezTo>
                <a:cubicBezTo>
                  <a:pt x="259447" y="1201439"/>
                  <a:pt x="253686" y="1203263"/>
                  <a:pt x="248406" y="1205184"/>
                </a:cubicBezTo>
                <a:cubicBezTo>
                  <a:pt x="240628" y="1208065"/>
                  <a:pt x="232659" y="1210849"/>
                  <a:pt x="224594" y="1212673"/>
                </a:cubicBezTo>
                <a:cubicBezTo>
                  <a:pt x="216624" y="1214401"/>
                  <a:pt x="208079" y="1216801"/>
                  <a:pt x="200398" y="1215458"/>
                </a:cubicBezTo>
                <a:cubicBezTo>
                  <a:pt x="186572" y="1213057"/>
                  <a:pt x="173417" y="1207681"/>
                  <a:pt x="159783" y="1204127"/>
                </a:cubicBezTo>
                <a:cubicBezTo>
                  <a:pt x="155079" y="1202879"/>
                  <a:pt x="149893" y="1203072"/>
                  <a:pt x="144997" y="1202975"/>
                </a:cubicBezTo>
                <a:cubicBezTo>
                  <a:pt x="133763" y="1202688"/>
                  <a:pt x="122241" y="1205472"/>
                  <a:pt x="112064" y="1197503"/>
                </a:cubicBezTo>
                <a:cubicBezTo>
                  <a:pt x="102655" y="1190014"/>
                  <a:pt x="93148" y="1192221"/>
                  <a:pt x="83259" y="1197887"/>
                </a:cubicBezTo>
                <a:cubicBezTo>
                  <a:pt x="76154" y="1201920"/>
                  <a:pt x="68090" y="1205088"/>
                  <a:pt x="60120" y="1206624"/>
                </a:cubicBezTo>
                <a:cubicBezTo>
                  <a:pt x="49174" y="1208736"/>
                  <a:pt x="38324" y="1209601"/>
                  <a:pt x="26514" y="1208352"/>
                </a:cubicBezTo>
                <a:cubicBezTo>
                  <a:pt x="18161" y="1207488"/>
                  <a:pt x="11343" y="1207104"/>
                  <a:pt x="4814" y="1202015"/>
                </a:cubicBezTo>
                <a:cubicBezTo>
                  <a:pt x="3759" y="1201247"/>
                  <a:pt x="1839" y="1201055"/>
                  <a:pt x="398" y="1201152"/>
                </a:cubicBezTo>
                <a:lnTo>
                  <a:pt x="0" y="1201150"/>
                </a:lnTo>
                <a:lnTo>
                  <a:pt x="0" y="1004512"/>
                </a:lnTo>
                <a:lnTo>
                  <a:pt x="30355" y="1002784"/>
                </a:lnTo>
                <a:cubicBezTo>
                  <a:pt x="37748" y="1002111"/>
                  <a:pt x="44853" y="999520"/>
                  <a:pt x="52151" y="997695"/>
                </a:cubicBezTo>
                <a:cubicBezTo>
                  <a:pt x="56183" y="996639"/>
                  <a:pt x="60504" y="993855"/>
                  <a:pt x="64248" y="994430"/>
                </a:cubicBezTo>
                <a:cubicBezTo>
                  <a:pt x="85948" y="997791"/>
                  <a:pt x="105823" y="989534"/>
                  <a:pt x="126370" y="985405"/>
                </a:cubicBezTo>
                <a:cubicBezTo>
                  <a:pt x="135876" y="983485"/>
                  <a:pt x="144805" y="978876"/>
                  <a:pt x="154022" y="975708"/>
                </a:cubicBezTo>
                <a:cubicBezTo>
                  <a:pt x="156423" y="974843"/>
                  <a:pt x="159111" y="974075"/>
                  <a:pt x="161512" y="974268"/>
                </a:cubicBezTo>
                <a:cubicBezTo>
                  <a:pt x="175242" y="975420"/>
                  <a:pt x="188876" y="977052"/>
                  <a:pt x="202510" y="978300"/>
                </a:cubicBezTo>
                <a:cubicBezTo>
                  <a:pt x="214896" y="979452"/>
                  <a:pt x="227378" y="979836"/>
                  <a:pt x="233235" y="993950"/>
                </a:cubicBezTo>
                <a:cubicBezTo>
                  <a:pt x="234100" y="996159"/>
                  <a:pt x="236979" y="997791"/>
                  <a:pt x="239188" y="999231"/>
                </a:cubicBezTo>
                <a:cubicBezTo>
                  <a:pt x="273274" y="1021411"/>
                  <a:pt x="291516" y="1020835"/>
                  <a:pt x="324834" y="997407"/>
                </a:cubicBezTo>
                <a:cubicBezTo>
                  <a:pt x="328290" y="995007"/>
                  <a:pt x="335683" y="993278"/>
                  <a:pt x="337987" y="995198"/>
                </a:cubicBezTo>
                <a:cubicBezTo>
                  <a:pt x="357575" y="1011137"/>
                  <a:pt x="378986" y="1009409"/>
                  <a:pt x="401550" y="1004416"/>
                </a:cubicBezTo>
                <a:cubicBezTo>
                  <a:pt x="407407" y="1003072"/>
                  <a:pt x="415664" y="1003072"/>
                  <a:pt x="420081" y="1006240"/>
                </a:cubicBezTo>
                <a:cubicBezTo>
                  <a:pt x="441108" y="1020930"/>
                  <a:pt x="463672" y="1018819"/>
                  <a:pt x="486523" y="1014498"/>
                </a:cubicBezTo>
                <a:cubicBezTo>
                  <a:pt x="490075" y="1013826"/>
                  <a:pt x="494397" y="1010177"/>
                  <a:pt x="495932" y="1006817"/>
                </a:cubicBezTo>
                <a:cubicBezTo>
                  <a:pt x="501406" y="994911"/>
                  <a:pt x="511680" y="990878"/>
                  <a:pt x="523009" y="987517"/>
                </a:cubicBezTo>
                <a:cubicBezTo>
                  <a:pt x="540868" y="982044"/>
                  <a:pt x="558438" y="975611"/>
                  <a:pt x="576393" y="970427"/>
                </a:cubicBezTo>
                <a:cubicBezTo>
                  <a:pt x="580811" y="969179"/>
                  <a:pt x="586283" y="969947"/>
                  <a:pt x="590892" y="971387"/>
                </a:cubicBezTo>
                <a:cubicBezTo>
                  <a:pt x="606638" y="976284"/>
                  <a:pt x="616624" y="988574"/>
                  <a:pt x="627569" y="999904"/>
                </a:cubicBezTo>
                <a:cubicBezTo>
                  <a:pt x="632370" y="1004897"/>
                  <a:pt x="638995" y="1008449"/>
                  <a:pt x="645429" y="1011329"/>
                </a:cubicBezTo>
                <a:cubicBezTo>
                  <a:pt x="662135" y="1018723"/>
                  <a:pt x="679226" y="1025348"/>
                  <a:pt x="696125" y="1032356"/>
                </a:cubicBezTo>
                <a:cubicBezTo>
                  <a:pt x="697757" y="1033029"/>
                  <a:pt x="699100" y="1034757"/>
                  <a:pt x="700349" y="1036197"/>
                </a:cubicBezTo>
                <a:cubicBezTo>
                  <a:pt x="712831" y="1051368"/>
                  <a:pt x="725216" y="1066634"/>
                  <a:pt x="737795" y="1081804"/>
                </a:cubicBezTo>
                <a:cubicBezTo>
                  <a:pt x="740195" y="1084684"/>
                  <a:pt x="743652" y="1086797"/>
                  <a:pt x="746244" y="1089581"/>
                </a:cubicBezTo>
                <a:cubicBezTo>
                  <a:pt x="749893" y="1093422"/>
                  <a:pt x="754502" y="1097071"/>
                  <a:pt x="756422" y="1101680"/>
                </a:cubicBezTo>
                <a:cubicBezTo>
                  <a:pt x="762374" y="1116177"/>
                  <a:pt x="773801" y="1122419"/>
                  <a:pt x="788202" y="1125108"/>
                </a:cubicBezTo>
                <a:cubicBezTo>
                  <a:pt x="801357" y="1127603"/>
                  <a:pt x="814511" y="1129716"/>
                  <a:pt x="827569" y="1132596"/>
                </a:cubicBezTo>
                <a:cubicBezTo>
                  <a:pt x="843507" y="1136053"/>
                  <a:pt x="859350" y="1139798"/>
                  <a:pt x="875097" y="1144022"/>
                </a:cubicBezTo>
                <a:cubicBezTo>
                  <a:pt x="881913" y="1145847"/>
                  <a:pt x="889115" y="1147959"/>
                  <a:pt x="894972" y="1151704"/>
                </a:cubicBezTo>
                <a:cubicBezTo>
                  <a:pt x="911390" y="1162073"/>
                  <a:pt x="928961" y="1169082"/>
                  <a:pt x="948260" y="1166298"/>
                </a:cubicBezTo>
                <a:cubicBezTo>
                  <a:pt x="963718" y="1164089"/>
                  <a:pt x="976680" y="1169754"/>
                  <a:pt x="986282" y="1178588"/>
                </a:cubicBezTo>
                <a:cubicBezTo>
                  <a:pt x="1003757" y="1194623"/>
                  <a:pt x="1022479" y="1190973"/>
                  <a:pt x="1041107" y="1185789"/>
                </a:cubicBezTo>
                <a:cubicBezTo>
                  <a:pt x="1050708" y="1183101"/>
                  <a:pt x="1058581" y="1183485"/>
                  <a:pt x="1067703" y="1186076"/>
                </a:cubicBezTo>
                <a:cubicBezTo>
                  <a:pt x="1088826" y="1192126"/>
                  <a:pt x="1102941" y="1208544"/>
                  <a:pt x="1116574" y="1222946"/>
                </a:cubicBezTo>
                <a:cubicBezTo>
                  <a:pt x="1128193" y="1235236"/>
                  <a:pt x="1141251" y="1242149"/>
                  <a:pt x="1155557" y="1247335"/>
                </a:cubicBezTo>
                <a:cubicBezTo>
                  <a:pt x="1173608" y="1253959"/>
                  <a:pt x="1187914" y="1251464"/>
                  <a:pt x="1196556" y="1235525"/>
                </a:cubicBezTo>
                <a:cubicBezTo>
                  <a:pt x="1198956" y="1231012"/>
                  <a:pt x="1203180" y="1225730"/>
                  <a:pt x="1207693" y="1224387"/>
                </a:cubicBezTo>
                <a:cubicBezTo>
                  <a:pt x="1229488" y="1217666"/>
                  <a:pt x="1251572" y="1207872"/>
                  <a:pt x="1274904" y="1213826"/>
                </a:cubicBezTo>
                <a:cubicBezTo>
                  <a:pt x="1307165" y="1221987"/>
                  <a:pt x="1338658" y="1221507"/>
                  <a:pt x="1370919" y="1213442"/>
                </a:cubicBezTo>
                <a:cubicBezTo>
                  <a:pt x="1423247" y="1200383"/>
                  <a:pt x="1475575" y="1186557"/>
                  <a:pt x="1530593" y="1189437"/>
                </a:cubicBezTo>
                <a:cubicBezTo>
                  <a:pt x="1539713" y="1189917"/>
                  <a:pt x="1550563" y="1184060"/>
                  <a:pt x="1558436" y="1178299"/>
                </a:cubicBezTo>
                <a:cubicBezTo>
                  <a:pt x="1573511" y="1167354"/>
                  <a:pt x="1572838" y="1166489"/>
                  <a:pt x="1589737" y="1175515"/>
                </a:cubicBezTo>
                <a:cubicBezTo>
                  <a:pt x="1593770" y="1177724"/>
                  <a:pt x="1598763" y="1179068"/>
                  <a:pt x="1601740" y="1182333"/>
                </a:cubicBezTo>
                <a:cubicBezTo>
                  <a:pt x="1616909" y="1198943"/>
                  <a:pt x="1635633" y="1194910"/>
                  <a:pt x="1654259" y="1192510"/>
                </a:cubicBezTo>
                <a:cubicBezTo>
                  <a:pt x="1657524" y="1192030"/>
                  <a:pt x="1661460" y="1191358"/>
                  <a:pt x="1664246" y="1192702"/>
                </a:cubicBezTo>
                <a:cubicBezTo>
                  <a:pt x="1676823" y="1198750"/>
                  <a:pt x="1687481" y="1196639"/>
                  <a:pt x="1698427" y="1188381"/>
                </a:cubicBezTo>
                <a:cubicBezTo>
                  <a:pt x="1707932" y="1181276"/>
                  <a:pt x="1718878" y="1177052"/>
                  <a:pt x="1730112" y="1185885"/>
                </a:cubicBezTo>
                <a:cubicBezTo>
                  <a:pt x="1755076" y="1205472"/>
                  <a:pt x="1781767" y="1206432"/>
                  <a:pt x="1809996" y="1194046"/>
                </a:cubicBezTo>
                <a:cubicBezTo>
                  <a:pt x="1830159" y="1185213"/>
                  <a:pt x="1850034" y="1183196"/>
                  <a:pt x="1871254" y="1192126"/>
                </a:cubicBezTo>
                <a:cubicBezTo>
                  <a:pt x="1879415" y="1195582"/>
                  <a:pt x="1889977" y="1193278"/>
                  <a:pt x="1899482" y="1194046"/>
                </a:cubicBezTo>
                <a:cubicBezTo>
                  <a:pt x="1904859" y="1194430"/>
                  <a:pt x="1910813" y="1194526"/>
                  <a:pt x="1915420" y="1196927"/>
                </a:cubicBezTo>
                <a:cubicBezTo>
                  <a:pt x="1927711" y="1203072"/>
                  <a:pt x="1939136" y="1210945"/>
                  <a:pt x="1951522" y="1216994"/>
                </a:cubicBezTo>
                <a:cubicBezTo>
                  <a:pt x="1957475" y="1219874"/>
                  <a:pt x="1964580" y="1221410"/>
                  <a:pt x="1971302" y="1221507"/>
                </a:cubicBezTo>
                <a:cubicBezTo>
                  <a:pt x="1991177" y="1221987"/>
                  <a:pt x="2011052" y="1221987"/>
                  <a:pt x="2030831" y="1221123"/>
                </a:cubicBezTo>
                <a:cubicBezTo>
                  <a:pt x="2063476" y="1219778"/>
                  <a:pt x="2096601" y="1219490"/>
                  <a:pt x="2120125" y="1190878"/>
                </a:cubicBezTo>
                <a:cubicBezTo>
                  <a:pt x="2122046" y="1188573"/>
                  <a:pt x="2126174" y="1187229"/>
                  <a:pt x="2129439" y="1186845"/>
                </a:cubicBezTo>
                <a:cubicBezTo>
                  <a:pt x="2144513" y="1185021"/>
                  <a:pt x="2159971" y="1184828"/>
                  <a:pt x="2174854" y="1181852"/>
                </a:cubicBezTo>
                <a:cubicBezTo>
                  <a:pt x="2186760" y="1179452"/>
                  <a:pt x="2196650" y="1180220"/>
                  <a:pt x="2205674" y="1188669"/>
                </a:cubicBezTo>
                <a:cubicBezTo>
                  <a:pt x="2217485" y="1199807"/>
                  <a:pt x="2231887" y="1206336"/>
                  <a:pt x="2247634" y="1202784"/>
                </a:cubicBezTo>
                <a:cubicBezTo>
                  <a:pt x="2263379" y="1199327"/>
                  <a:pt x="2273749" y="1206816"/>
                  <a:pt x="2285367" y="1214594"/>
                </a:cubicBezTo>
                <a:cubicBezTo>
                  <a:pt x="2293817" y="1220258"/>
                  <a:pt x="2303418" y="1227363"/>
                  <a:pt x="2312827" y="1227939"/>
                </a:cubicBezTo>
                <a:cubicBezTo>
                  <a:pt x="2334143" y="1229187"/>
                  <a:pt x="2352482" y="1248967"/>
                  <a:pt x="2375622" y="1237733"/>
                </a:cubicBezTo>
                <a:cubicBezTo>
                  <a:pt x="2377158" y="1236965"/>
                  <a:pt x="2379942" y="1238885"/>
                  <a:pt x="2382151" y="1239365"/>
                </a:cubicBezTo>
                <a:cubicBezTo>
                  <a:pt x="2399817" y="1243014"/>
                  <a:pt x="2416428" y="1239461"/>
                  <a:pt x="2429390" y="1227459"/>
                </a:cubicBezTo>
                <a:cubicBezTo>
                  <a:pt x="2446385" y="1211809"/>
                  <a:pt x="2465203" y="1210272"/>
                  <a:pt x="2486134" y="1215362"/>
                </a:cubicBezTo>
                <a:cubicBezTo>
                  <a:pt x="2492856" y="1216994"/>
                  <a:pt x="2499577" y="1218146"/>
                  <a:pt x="2506394" y="1219490"/>
                </a:cubicBezTo>
                <a:cubicBezTo>
                  <a:pt x="2515611" y="1221410"/>
                  <a:pt x="2524925" y="1223427"/>
                  <a:pt x="2534142" y="1225347"/>
                </a:cubicBezTo>
                <a:cubicBezTo>
                  <a:pt x="2543072" y="1227268"/>
                  <a:pt x="2552962" y="1230532"/>
                  <a:pt x="2559874" y="1222275"/>
                </a:cubicBezTo>
                <a:cubicBezTo>
                  <a:pt x="2565827" y="1215169"/>
                  <a:pt x="2570052" y="1215842"/>
                  <a:pt x="2575525" y="1221987"/>
                </a:cubicBezTo>
                <a:cubicBezTo>
                  <a:pt x="2594536" y="1243494"/>
                  <a:pt x="2617580" y="1256936"/>
                  <a:pt x="2646960" y="1257896"/>
                </a:cubicBezTo>
                <a:cubicBezTo>
                  <a:pt x="2653009" y="1258088"/>
                  <a:pt x="2659154" y="1259432"/>
                  <a:pt x="2665107" y="1260873"/>
                </a:cubicBezTo>
                <a:cubicBezTo>
                  <a:pt x="2668756" y="1261736"/>
                  <a:pt x="2673173" y="1262697"/>
                  <a:pt x="2675381" y="1265290"/>
                </a:cubicBezTo>
                <a:cubicBezTo>
                  <a:pt x="2692567" y="1285068"/>
                  <a:pt x="2713979" y="1298799"/>
                  <a:pt x="2737311" y="1309841"/>
                </a:cubicBezTo>
                <a:cubicBezTo>
                  <a:pt x="2745664" y="1313777"/>
                  <a:pt x="2754594" y="1317713"/>
                  <a:pt x="2763619" y="1318866"/>
                </a:cubicBezTo>
                <a:cubicBezTo>
                  <a:pt x="2773028" y="1320018"/>
                  <a:pt x="2782917" y="1318098"/>
                  <a:pt x="2792519" y="1317041"/>
                </a:cubicBezTo>
                <a:cubicBezTo>
                  <a:pt x="2798184" y="1316466"/>
                  <a:pt x="2804713" y="1316561"/>
                  <a:pt x="2809226" y="1313777"/>
                </a:cubicBezTo>
                <a:cubicBezTo>
                  <a:pt x="2823532" y="1305039"/>
                  <a:pt x="2837358" y="1295631"/>
                  <a:pt x="2850705" y="1285452"/>
                </a:cubicBezTo>
                <a:cubicBezTo>
                  <a:pt x="2862131" y="1276715"/>
                  <a:pt x="2864435" y="1275467"/>
                  <a:pt x="2874324" y="1286413"/>
                </a:cubicBezTo>
                <a:cubicBezTo>
                  <a:pt x="2884502" y="1297647"/>
                  <a:pt x="2897176" y="1303503"/>
                  <a:pt x="2911194" y="1305903"/>
                </a:cubicBezTo>
                <a:cubicBezTo>
                  <a:pt x="2933373" y="1309648"/>
                  <a:pt x="2955745" y="1312816"/>
                  <a:pt x="2978116" y="1314641"/>
                </a:cubicBezTo>
                <a:cubicBezTo>
                  <a:pt x="2998375" y="1316273"/>
                  <a:pt x="3008073" y="1307440"/>
                  <a:pt x="3012106" y="1287373"/>
                </a:cubicBezTo>
                <a:cubicBezTo>
                  <a:pt x="3014410" y="1276235"/>
                  <a:pt x="3017387" y="1264137"/>
                  <a:pt x="3029676" y="1261161"/>
                </a:cubicBezTo>
                <a:cubicBezTo>
                  <a:pt x="3049744" y="1256360"/>
                  <a:pt x="3070579" y="1254248"/>
                  <a:pt x="3080469" y="1230724"/>
                </a:cubicBezTo>
                <a:cubicBezTo>
                  <a:pt x="3085941" y="1235909"/>
                  <a:pt x="3089302" y="1238981"/>
                  <a:pt x="3092567" y="1242054"/>
                </a:cubicBezTo>
                <a:cubicBezTo>
                  <a:pt x="3101592" y="1250599"/>
                  <a:pt x="3120314" y="1254248"/>
                  <a:pt x="3129821" y="1246855"/>
                </a:cubicBezTo>
                <a:cubicBezTo>
                  <a:pt x="3143839" y="1236101"/>
                  <a:pt x="3156705" y="1238117"/>
                  <a:pt x="3170147" y="1246471"/>
                </a:cubicBezTo>
                <a:cubicBezTo>
                  <a:pt x="3192615" y="1260297"/>
                  <a:pt x="3217674" y="1257128"/>
                  <a:pt x="3240429" y="1251559"/>
                </a:cubicBezTo>
                <a:cubicBezTo>
                  <a:pt x="3257617" y="1247430"/>
                  <a:pt x="3275956" y="1239845"/>
                  <a:pt x="3287189" y="1222466"/>
                </a:cubicBezTo>
                <a:cubicBezTo>
                  <a:pt x="3290741" y="1216898"/>
                  <a:pt x="3298711" y="1214113"/>
                  <a:pt x="3305049" y="1210465"/>
                </a:cubicBezTo>
                <a:cubicBezTo>
                  <a:pt x="3310329" y="1207488"/>
                  <a:pt x="3315898" y="1204704"/>
                  <a:pt x="3321755" y="1202784"/>
                </a:cubicBezTo>
                <a:cubicBezTo>
                  <a:pt x="3327995" y="1200671"/>
                  <a:pt x="3334909" y="1197598"/>
                  <a:pt x="3341055" y="1198463"/>
                </a:cubicBezTo>
                <a:cubicBezTo>
                  <a:pt x="3359681" y="1200959"/>
                  <a:pt x="3374467" y="1196062"/>
                  <a:pt x="3387621" y="1182140"/>
                </a:cubicBezTo>
                <a:cubicBezTo>
                  <a:pt x="3394439" y="1174939"/>
                  <a:pt x="3404520" y="1166202"/>
                  <a:pt x="3413161" y="1166105"/>
                </a:cubicBezTo>
                <a:cubicBezTo>
                  <a:pt x="3434189" y="1165818"/>
                  <a:pt x="3451663" y="1158905"/>
                  <a:pt x="3470579" y="1150647"/>
                </a:cubicBezTo>
                <a:cubicBezTo>
                  <a:pt x="3482772" y="1145366"/>
                  <a:pt x="3496598" y="1141718"/>
                  <a:pt x="3509657" y="1136821"/>
                </a:cubicBezTo>
                <a:cubicBezTo>
                  <a:pt x="3524923" y="1131060"/>
                  <a:pt x="3541534" y="1128948"/>
                  <a:pt x="3550847" y="1113009"/>
                </a:cubicBezTo>
                <a:cubicBezTo>
                  <a:pt x="3551903" y="1111281"/>
                  <a:pt x="3555072" y="1110993"/>
                  <a:pt x="3556608" y="1109361"/>
                </a:cubicBezTo>
                <a:cubicBezTo>
                  <a:pt x="3561505" y="1104368"/>
                  <a:pt x="3567842" y="1099760"/>
                  <a:pt x="3570435" y="1093710"/>
                </a:cubicBezTo>
                <a:cubicBezTo>
                  <a:pt x="3577923" y="1076044"/>
                  <a:pt x="3583780" y="1057800"/>
                  <a:pt x="3590501" y="1039846"/>
                </a:cubicBezTo>
                <a:cubicBezTo>
                  <a:pt x="3591942" y="1036005"/>
                  <a:pt x="3593285" y="1031108"/>
                  <a:pt x="3596263" y="1028900"/>
                </a:cubicBezTo>
                <a:cubicBezTo>
                  <a:pt x="3613449" y="1016226"/>
                  <a:pt x="3630925" y="1004032"/>
                  <a:pt x="3648591" y="992030"/>
                </a:cubicBezTo>
                <a:cubicBezTo>
                  <a:pt x="3655696" y="987229"/>
                  <a:pt x="3661649" y="989918"/>
                  <a:pt x="3667986" y="995487"/>
                </a:cubicBezTo>
                <a:cubicBezTo>
                  <a:pt x="3674131" y="1000768"/>
                  <a:pt x="3681717" y="1006240"/>
                  <a:pt x="3689397" y="1007585"/>
                </a:cubicBezTo>
                <a:cubicBezTo>
                  <a:pt x="3704760" y="1010177"/>
                  <a:pt x="3720698" y="1010753"/>
                  <a:pt x="3736349" y="1010753"/>
                </a:cubicBezTo>
                <a:cubicBezTo>
                  <a:pt x="3742205" y="1010753"/>
                  <a:pt x="3748446" y="1007297"/>
                  <a:pt x="3753919" y="1004513"/>
                </a:cubicBezTo>
                <a:cubicBezTo>
                  <a:pt x="3764289" y="999231"/>
                  <a:pt x="3773890" y="992126"/>
                  <a:pt x="3784643" y="987710"/>
                </a:cubicBezTo>
                <a:cubicBezTo>
                  <a:pt x="3797126" y="982621"/>
                  <a:pt x="3804615" y="974459"/>
                  <a:pt x="3808359" y="961689"/>
                </a:cubicBezTo>
                <a:cubicBezTo>
                  <a:pt x="3813929" y="942679"/>
                  <a:pt x="3827179" y="929428"/>
                  <a:pt x="3842829" y="918674"/>
                </a:cubicBezTo>
                <a:cubicBezTo>
                  <a:pt x="3862705" y="904944"/>
                  <a:pt x="3886421" y="905616"/>
                  <a:pt x="3908983" y="902256"/>
                </a:cubicBezTo>
                <a:cubicBezTo>
                  <a:pt x="3917625" y="901008"/>
                  <a:pt x="3926555" y="899951"/>
                  <a:pt x="3934428" y="896783"/>
                </a:cubicBezTo>
                <a:cubicBezTo>
                  <a:pt x="3964288" y="884877"/>
                  <a:pt x="3994149" y="873548"/>
                  <a:pt x="4026987" y="873835"/>
                </a:cubicBezTo>
                <a:cubicBezTo>
                  <a:pt x="4029674" y="873835"/>
                  <a:pt x="4032363" y="873548"/>
                  <a:pt x="4035051" y="873067"/>
                </a:cubicBezTo>
                <a:cubicBezTo>
                  <a:pt x="4058383" y="869131"/>
                  <a:pt x="4082483" y="867594"/>
                  <a:pt x="4099189" y="846664"/>
                </a:cubicBezTo>
                <a:cubicBezTo>
                  <a:pt x="4102261" y="842823"/>
                  <a:pt x="4109271" y="841671"/>
                  <a:pt x="4114647" y="840134"/>
                </a:cubicBezTo>
                <a:cubicBezTo>
                  <a:pt x="4123961" y="837638"/>
                  <a:pt x="4130203" y="832549"/>
                  <a:pt x="4133563" y="823427"/>
                </a:cubicBezTo>
                <a:cubicBezTo>
                  <a:pt x="4139229" y="807681"/>
                  <a:pt x="4145949" y="792223"/>
                  <a:pt x="4151039" y="776284"/>
                </a:cubicBezTo>
                <a:cubicBezTo>
                  <a:pt x="4154591" y="765338"/>
                  <a:pt x="4161215" y="759289"/>
                  <a:pt x="4171489" y="754776"/>
                </a:cubicBezTo>
                <a:cubicBezTo>
                  <a:pt x="4177251" y="752280"/>
                  <a:pt x="4182243" y="746808"/>
                  <a:pt x="4186372" y="741718"/>
                </a:cubicBezTo>
                <a:cubicBezTo>
                  <a:pt x="4191365" y="735573"/>
                  <a:pt x="4193957" y="727412"/>
                  <a:pt x="4199429" y="721940"/>
                </a:cubicBezTo>
                <a:cubicBezTo>
                  <a:pt x="4212775" y="708305"/>
                  <a:pt x="4216905" y="693231"/>
                  <a:pt x="4212487" y="674604"/>
                </a:cubicBezTo>
                <a:cubicBezTo>
                  <a:pt x="4208551" y="658090"/>
                  <a:pt x="4218921" y="636006"/>
                  <a:pt x="4232555" y="632645"/>
                </a:cubicBezTo>
                <a:cubicBezTo>
                  <a:pt x="4247629" y="628900"/>
                  <a:pt x="4257999" y="619684"/>
                  <a:pt x="4268657" y="609410"/>
                </a:cubicBezTo>
                <a:cubicBezTo>
                  <a:pt x="4274609" y="603649"/>
                  <a:pt x="4282963" y="598656"/>
                  <a:pt x="4291028" y="597216"/>
                </a:cubicBezTo>
                <a:cubicBezTo>
                  <a:pt x="4321657" y="591647"/>
                  <a:pt x="4350557" y="598464"/>
                  <a:pt x="4379651" y="609506"/>
                </a:cubicBezTo>
                <a:cubicBezTo>
                  <a:pt x="4398661" y="616707"/>
                  <a:pt x="4419784" y="618627"/>
                  <a:pt x="4440139" y="621507"/>
                </a:cubicBezTo>
                <a:cubicBezTo>
                  <a:pt x="4446477" y="622371"/>
                  <a:pt x="4454542" y="620452"/>
                  <a:pt x="4460015" y="616899"/>
                </a:cubicBezTo>
                <a:cubicBezTo>
                  <a:pt x="4479218" y="604609"/>
                  <a:pt x="4498325" y="591935"/>
                  <a:pt x="4516183" y="577724"/>
                </a:cubicBezTo>
                <a:cubicBezTo>
                  <a:pt x="4532795" y="564379"/>
                  <a:pt x="4551517" y="558810"/>
                  <a:pt x="4571681" y="560250"/>
                </a:cubicBezTo>
                <a:cubicBezTo>
                  <a:pt x="4586371" y="561306"/>
                  <a:pt x="4599621" y="558905"/>
                  <a:pt x="4613447" y="555257"/>
                </a:cubicBezTo>
                <a:cubicBezTo>
                  <a:pt x="4624969" y="552185"/>
                  <a:pt x="4637643" y="550072"/>
                  <a:pt x="4649355" y="551417"/>
                </a:cubicBezTo>
                <a:cubicBezTo>
                  <a:pt x="4665775" y="553337"/>
                  <a:pt x="4679313" y="550553"/>
                  <a:pt x="4692467" y="540663"/>
                </a:cubicBezTo>
                <a:cubicBezTo>
                  <a:pt x="4699476" y="535382"/>
                  <a:pt x="4708502" y="532598"/>
                  <a:pt x="4716855" y="528949"/>
                </a:cubicBezTo>
                <a:cubicBezTo>
                  <a:pt x="4729721" y="523284"/>
                  <a:pt x="4743067" y="518483"/>
                  <a:pt x="4755645" y="512147"/>
                </a:cubicBezTo>
                <a:cubicBezTo>
                  <a:pt x="4769183" y="505425"/>
                  <a:pt x="4781569" y="496112"/>
                  <a:pt x="4795395" y="490351"/>
                </a:cubicBezTo>
                <a:cubicBezTo>
                  <a:pt x="4810278" y="484110"/>
                  <a:pt x="4819879" y="474605"/>
                  <a:pt x="4825928" y="459818"/>
                </a:cubicBezTo>
                <a:cubicBezTo>
                  <a:pt x="4829769" y="450504"/>
                  <a:pt x="4835049" y="440615"/>
                  <a:pt x="4842347" y="434086"/>
                </a:cubicBezTo>
                <a:cubicBezTo>
                  <a:pt x="4857422" y="420740"/>
                  <a:pt x="4875087" y="410370"/>
                  <a:pt x="4890451" y="397216"/>
                </a:cubicBezTo>
                <a:cubicBezTo>
                  <a:pt x="4912054" y="378781"/>
                  <a:pt x="4932025" y="359194"/>
                  <a:pt x="4933945" y="327701"/>
                </a:cubicBezTo>
                <a:cubicBezTo>
                  <a:pt x="4935001" y="310322"/>
                  <a:pt x="4944219" y="302929"/>
                  <a:pt x="4961214" y="298801"/>
                </a:cubicBezTo>
                <a:cubicBezTo>
                  <a:pt x="4966878" y="297457"/>
                  <a:pt x="4974945" y="294864"/>
                  <a:pt x="4976672" y="290639"/>
                </a:cubicBezTo>
                <a:cubicBezTo>
                  <a:pt x="4981857" y="278061"/>
                  <a:pt x="4992610" y="275565"/>
                  <a:pt x="5002979" y="270573"/>
                </a:cubicBezTo>
                <a:cubicBezTo>
                  <a:pt x="5009221" y="267596"/>
                  <a:pt x="5016903" y="261739"/>
                  <a:pt x="5018535" y="255690"/>
                </a:cubicBezTo>
                <a:cubicBezTo>
                  <a:pt x="5025255" y="231206"/>
                  <a:pt x="5043690" y="216804"/>
                  <a:pt x="5061069" y="200961"/>
                </a:cubicBezTo>
                <a:cubicBezTo>
                  <a:pt x="5066158" y="196256"/>
                  <a:pt x="5071631" y="190879"/>
                  <a:pt x="5074127" y="184735"/>
                </a:cubicBezTo>
                <a:cubicBezTo>
                  <a:pt x="5079409" y="171484"/>
                  <a:pt x="5087281" y="161882"/>
                  <a:pt x="5101108" y="156891"/>
                </a:cubicBezTo>
                <a:cubicBezTo>
                  <a:pt x="5105524" y="155354"/>
                  <a:pt x="5109557" y="151801"/>
                  <a:pt x="5112918" y="148441"/>
                </a:cubicBezTo>
                <a:cubicBezTo>
                  <a:pt x="5120119" y="141144"/>
                  <a:pt x="5126167" y="132598"/>
                  <a:pt x="5133753" y="125782"/>
                </a:cubicBezTo>
                <a:cubicBezTo>
                  <a:pt x="5153051" y="108211"/>
                  <a:pt x="5172159" y="90928"/>
                  <a:pt x="5183393" y="66348"/>
                </a:cubicBezTo>
                <a:cubicBezTo>
                  <a:pt x="5188865" y="54346"/>
                  <a:pt x="5195107" y="41288"/>
                  <a:pt x="5204709" y="33030"/>
                </a:cubicBezTo>
                <a:cubicBezTo>
                  <a:pt x="5216903" y="22565"/>
                  <a:pt x="5232937" y="16612"/>
                  <a:pt x="5247243" y="8451"/>
                </a:cubicBezTo>
                <a:close/>
              </a:path>
            </a:pathLst>
          </a:cu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3" name="Freeform: Shape 12">
            <a:extLst>
              <a:ext uri="{FF2B5EF4-FFF2-40B4-BE49-F238E27FC236}">
                <a16:creationId xmlns:a16="http://schemas.microsoft.com/office/drawing/2014/main" id="{8EC44C88-69E3-42EE-86E8-9B45F712B76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27088" y="4795537"/>
            <a:ext cx="5260975" cy="1410656"/>
          </a:xfrm>
          <a:custGeom>
            <a:avLst/>
            <a:gdLst>
              <a:gd name="connsiteX0" fmla="*/ 5260975 w 5260975"/>
              <a:gd name="connsiteY0" fmla="*/ 0 h 1410656"/>
              <a:gd name="connsiteX1" fmla="*/ 5260975 w 5260975"/>
              <a:gd name="connsiteY1" fmla="*/ 221634 h 1410656"/>
              <a:gd name="connsiteX2" fmla="*/ 5226503 w 5260975"/>
              <a:gd name="connsiteY2" fmla="*/ 237063 h 1410656"/>
              <a:gd name="connsiteX3" fmla="*/ 5206341 w 5260975"/>
              <a:gd name="connsiteY3" fmla="*/ 245128 h 1410656"/>
              <a:gd name="connsiteX4" fmla="*/ 5123287 w 5260975"/>
              <a:gd name="connsiteY4" fmla="*/ 297073 h 1410656"/>
              <a:gd name="connsiteX5" fmla="*/ 5048107 w 5260975"/>
              <a:gd name="connsiteY5" fmla="*/ 361307 h 1410656"/>
              <a:gd name="connsiteX6" fmla="*/ 4992899 w 5260975"/>
              <a:gd name="connsiteY6" fmla="*/ 437542 h 1410656"/>
              <a:gd name="connsiteX7" fmla="*/ 4977440 w 5260975"/>
              <a:gd name="connsiteY7" fmla="*/ 455690 h 1410656"/>
              <a:gd name="connsiteX8" fmla="*/ 4935193 w 5260975"/>
              <a:gd name="connsiteY8" fmla="*/ 478445 h 1410656"/>
              <a:gd name="connsiteX9" fmla="*/ 4897844 w 5260975"/>
              <a:gd name="connsiteY9" fmla="*/ 495535 h 1410656"/>
              <a:gd name="connsiteX10" fmla="*/ 4870767 w 5260975"/>
              <a:gd name="connsiteY10" fmla="*/ 514451 h 1410656"/>
              <a:gd name="connsiteX11" fmla="*/ 4847916 w 5260975"/>
              <a:gd name="connsiteY11" fmla="*/ 531830 h 1410656"/>
              <a:gd name="connsiteX12" fmla="*/ 4796163 w 5260975"/>
              <a:gd name="connsiteY12" fmla="*/ 576765 h 1410656"/>
              <a:gd name="connsiteX13" fmla="*/ 4738843 w 5260975"/>
              <a:gd name="connsiteY13" fmla="*/ 614691 h 1410656"/>
              <a:gd name="connsiteX14" fmla="*/ 4692755 w 5260975"/>
              <a:gd name="connsiteY14" fmla="*/ 661162 h 1410656"/>
              <a:gd name="connsiteX15" fmla="*/ 4673744 w 5260975"/>
              <a:gd name="connsiteY15" fmla="*/ 686318 h 1410656"/>
              <a:gd name="connsiteX16" fmla="*/ 4633801 w 5260975"/>
              <a:gd name="connsiteY16" fmla="*/ 703505 h 1410656"/>
              <a:gd name="connsiteX17" fmla="*/ 4590499 w 5260975"/>
              <a:gd name="connsiteY17" fmla="*/ 730389 h 1410656"/>
              <a:gd name="connsiteX18" fmla="*/ 4559773 w 5260975"/>
              <a:gd name="connsiteY18" fmla="*/ 757081 h 1410656"/>
              <a:gd name="connsiteX19" fmla="*/ 4536059 w 5260975"/>
              <a:gd name="connsiteY19" fmla="*/ 774940 h 1410656"/>
              <a:gd name="connsiteX20" fmla="*/ 4502549 w 5260975"/>
              <a:gd name="connsiteY20" fmla="*/ 792895 h 1410656"/>
              <a:gd name="connsiteX21" fmla="*/ 4468944 w 5260975"/>
              <a:gd name="connsiteY21" fmla="*/ 816419 h 1410656"/>
              <a:gd name="connsiteX22" fmla="*/ 4452622 w 5260975"/>
              <a:gd name="connsiteY22" fmla="*/ 830917 h 1410656"/>
              <a:gd name="connsiteX23" fmla="*/ 4421032 w 5260975"/>
              <a:gd name="connsiteY23" fmla="*/ 855016 h 1410656"/>
              <a:gd name="connsiteX24" fmla="*/ 4388483 w 5260975"/>
              <a:gd name="connsiteY24" fmla="*/ 877484 h 1410656"/>
              <a:gd name="connsiteX25" fmla="*/ 4327321 w 5260975"/>
              <a:gd name="connsiteY25" fmla="*/ 903216 h 1410656"/>
              <a:gd name="connsiteX26" fmla="*/ 4271633 w 5260975"/>
              <a:gd name="connsiteY26" fmla="*/ 941046 h 1410656"/>
              <a:gd name="connsiteX27" fmla="*/ 4227465 w 5260975"/>
              <a:gd name="connsiteY27" fmla="*/ 968698 h 1410656"/>
              <a:gd name="connsiteX28" fmla="*/ 4201733 w 5260975"/>
              <a:gd name="connsiteY28" fmla="*/ 986846 h 1410656"/>
              <a:gd name="connsiteX29" fmla="*/ 4154494 w 5260975"/>
              <a:gd name="connsiteY29" fmla="*/ 1027364 h 1410656"/>
              <a:gd name="connsiteX30" fmla="*/ 4081234 w 5260975"/>
              <a:gd name="connsiteY30" fmla="*/ 1069994 h 1410656"/>
              <a:gd name="connsiteX31" fmla="*/ 4036971 w 5260975"/>
              <a:gd name="connsiteY31" fmla="*/ 1093038 h 1410656"/>
              <a:gd name="connsiteX32" fmla="*/ 3941725 w 5260975"/>
              <a:gd name="connsiteY32" fmla="*/ 1127796 h 1410656"/>
              <a:gd name="connsiteX33" fmla="*/ 3910999 w 5260975"/>
              <a:gd name="connsiteY33" fmla="*/ 1140182 h 1410656"/>
              <a:gd name="connsiteX34" fmla="*/ 3875859 w 5260975"/>
              <a:gd name="connsiteY34" fmla="*/ 1148343 h 1410656"/>
              <a:gd name="connsiteX35" fmla="*/ 3819401 w 5260975"/>
              <a:gd name="connsiteY35" fmla="*/ 1167642 h 1410656"/>
              <a:gd name="connsiteX36" fmla="*/ 3709176 w 5260975"/>
              <a:gd name="connsiteY36" fmla="*/ 1200863 h 1410656"/>
              <a:gd name="connsiteX37" fmla="*/ 3684981 w 5260975"/>
              <a:gd name="connsiteY37" fmla="*/ 1205952 h 1410656"/>
              <a:gd name="connsiteX38" fmla="*/ 3623338 w 5260975"/>
              <a:gd name="connsiteY38" fmla="*/ 1227363 h 1410656"/>
              <a:gd name="connsiteX39" fmla="*/ 3586373 w 5260975"/>
              <a:gd name="connsiteY39" fmla="*/ 1241765 h 1410656"/>
              <a:gd name="connsiteX40" fmla="*/ 3555743 w 5260975"/>
              <a:gd name="connsiteY40" fmla="*/ 1250023 h 1410656"/>
              <a:gd name="connsiteX41" fmla="*/ 3528667 w 5260975"/>
              <a:gd name="connsiteY41" fmla="*/ 1253864 h 1410656"/>
              <a:gd name="connsiteX42" fmla="*/ 3457424 w 5260975"/>
              <a:gd name="connsiteY42" fmla="*/ 1272874 h 1410656"/>
              <a:gd name="connsiteX43" fmla="*/ 3429003 w 5260975"/>
              <a:gd name="connsiteY43" fmla="*/ 1280364 h 1410656"/>
              <a:gd name="connsiteX44" fmla="*/ 3355264 w 5260975"/>
              <a:gd name="connsiteY44" fmla="*/ 1306096 h 1410656"/>
              <a:gd name="connsiteX45" fmla="*/ 3292757 w 5260975"/>
              <a:gd name="connsiteY45" fmla="*/ 1323090 h 1410656"/>
              <a:gd name="connsiteX46" fmla="*/ 3266643 w 5260975"/>
              <a:gd name="connsiteY46" fmla="*/ 1331251 h 1410656"/>
              <a:gd name="connsiteX47" fmla="*/ 3206921 w 5260975"/>
              <a:gd name="connsiteY47" fmla="*/ 1344886 h 1410656"/>
              <a:gd name="connsiteX48" fmla="*/ 3173123 w 5260975"/>
              <a:gd name="connsiteY48" fmla="*/ 1354488 h 1410656"/>
              <a:gd name="connsiteX49" fmla="*/ 3090646 w 5260975"/>
              <a:gd name="connsiteY49" fmla="*/ 1365337 h 1410656"/>
              <a:gd name="connsiteX50" fmla="*/ 3005480 w 5260975"/>
              <a:gd name="connsiteY50" fmla="*/ 1375802 h 1410656"/>
              <a:gd name="connsiteX51" fmla="*/ 2958721 w 5260975"/>
              <a:gd name="connsiteY51" fmla="*/ 1379259 h 1410656"/>
              <a:gd name="connsiteX52" fmla="*/ 2917915 w 5260975"/>
              <a:gd name="connsiteY52" fmla="*/ 1384733 h 1410656"/>
              <a:gd name="connsiteX53" fmla="*/ 2882389 w 5260975"/>
              <a:gd name="connsiteY53" fmla="*/ 1388189 h 1410656"/>
              <a:gd name="connsiteX54" fmla="*/ 2825837 w 5260975"/>
              <a:gd name="connsiteY54" fmla="*/ 1395198 h 1410656"/>
              <a:gd name="connsiteX55" fmla="*/ 2802313 w 5260975"/>
              <a:gd name="connsiteY55" fmla="*/ 1397023 h 1410656"/>
              <a:gd name="connsiteX56" fmla="*/ 2746816 w 5260975"/>
              <a:gd name="connsiteY56" fmla="*/ 1396926 h 1410656"/>
              <a:gd name="connsiteX57" fmla="*/ 2727517 w 5260975"/>
              <a:gd name="connsiteY57" fmla="*/ 1395966 h 1410656"/>
              <a:gd name="connsiteX58" fmla="*/ 2690359 w 5260975"/>
              <a:gd name="connsiteY58" fmla="*/ 1384060 h 1410656"/>
              <a:gd name="connsiteX59" fmla="*/ 2685943 w 5260975"/>
              <a:gd name="connsiteY59" fmla="*/ 1383196 h 1410656"/>
              <a:gd name="connsiteX60" fmla="*/ 2661554 w 5260975"/>
              <a:gd name="connsiteY60" fmla="*/ 1378491 h 1410656"/>
              <a:gd name="connsiteX61" fmla="*/ 2648208 w 5260975"/>
              <a:gd name="connsiteY61" fmla="*/ 1376955 h 1410656"/>
              <a:gd name="connsiteX62" fmla="*/ 2597512 w 5260975"/>
              <a:gd name="connsiteY62" fmla="*/ 1367162 h 1410656"/>
              <a:gd name="connsiteX63" fmla="*/ 2568324 w 5260975"/>
              <a:gd name="connsiteY63" fmla="*/ 1362553 h 1410656"/>
              <a:gd name="connsiteX64" fmla="*/ 2544704 w 5260975"/>
              <a:gd name="connsiteY64" fmla="*/ 1363225 h 1410656"/>
              <a:gd name="connsiteX65" fmla="*/ 2503225 w 5260975"/>
              <a:gd name="connsiteY65" fmla="*/ 1364089 h 1410656"/>
              <a:gd name="connsiteX66" fmla="*/ 2489975 w 5260975"/>
              <a:gd name="connsiteY66" fmla="*/ 1366298 h 1410656"/>
              <a:gd name="connsiteX67" fmla="*/ 2430061 w 5260975"/>
              <a:gd name="connsiteY67" fmla="*/ 1359960 h 1410656"/>
              <a:gd name="connsiteX68" fmla="*/ 2395880 w 5260975"/>
              <a:gd name="connsiteY68" fmla="*/ 1359480 h 1410656"/>
              <a:gd name="connsiteX69" fmla="*/ 2357378 w 5260975"/>
              <a:gd name="connsiteY69" fmla="*/ 1351607 h 1410656"/>
              <a:gd name="connsiteX70" fmla="*/ 2346145 w 5260975"/>
              <a:gd name="connsiteY70" fmla="*/ 1351991 h 1410656"/>
              <a:gd name="connsiteX71" fmla="*/ 2333567 w 5260975"/>
              <a:gd name="connsiteY71" fmla="*/ 1352663 h 1410656"/>
              <a:gd name="connsiteX72" fmla="*/ 2294968 w 5260975"/>
              <a:gd name="connsiteY72" fmla="*/ 1353240 h 1410656"/>
              <a:gd name="connsiteX73" fmla="*/ 2271540 w 5260975"/>
              <a:gd name="connsiteY73" fmla="*/ 1356120 h 1410656"/>
              <a:gd name="connsiteX74" fmla="*/ 2226895 w 5260975"/>
              <a:gd name="connsiteY74" fmla="*/ 1354392 h 1410656"/>
              <a:gd name="connsiteX75" fmla="*/ 2210379 w 5260975"/>
              <a:gd name="connsiteY75" fmla="*/ 1356888 h 1410656"/>
              <a:gd name="connsiteX76" fmla="*/ 2168613 w 5260975"/>
              <a:gd name="connsiteY76" fmla="*/ 1357176 h 1410656"/>
              <a:gd name="connsiteX77" fmla="*/ 2131167 w 5260975"/>
              <a:gd name="connsiteY77" fmla="*/ 1355736 h 1410656"/>
              <a:gd name="connsiteX78" fmla="*/ 2095065 w 5260975"/>
              <a:gd name="connsiteY78" fmla="*/ 1356504 h 1410656"/>
              <a:gd name="connsiteX79" fmla="*/ 2069237 w 5260975"/>
              <a:gd name="connsiteY79" fmla="*/ 1359672 h 1410656"/>
              <a:gd name="connsiteX80" fmla="*/ 2041201 w 5260975"/>
              <a:gd name="connsiteY80" fmla="*/ 1361592 h 1410656"/>
              <a:gd name="connsiteX81" fmla="*/ 1963909 w 5260975"/>
              <a:gd name="connsiteY81" fmla="*/ 1373018 h 1410656"/>
              <a:gd name="connsiteX82" fmla="*/ 1949603 w 5260975"/>
              <a:gd name="connsiteY82" fmla="*/ 1370234 h 1410656"/>
              <a:gd name="connsiteX83" fmla="*/ 1868373 w 5260975"/>
              <a:gd name="connsiteY83" fmla="*/ 1367641 h 1410656"/>
              <a:gd name="connsiteX84" fmla="*/ 1850707 w 5260975"/>
              <a:gd name="connsiteY84" fmla="*/ 1367834 h 1410656"/>
              <a:gd name="connsiteX85" fmla="*/ 1803275 w 5260975"/>
              <a:gd name="connsiteY85" fmla="*/ 1356504 h 1410656"/>
              <a:gd name="connsiteX86" fmla="*/ 1730112 w 5260975"/>
              <a:gd name="connsiteY86" fmla="*/ 1374459 h 1410656"/>
              <a:gd name="connsiteX87" fmla="*/ 1661652 w 5260975"/>
              <a:gd name="connsiteY87" fmla="*/ 1396926 h 1410656"/>
              <a:gd name="connsiteX88" fmla="*/ 1653011 w 5260975"/>
              <a:gd name="connsiteY88" fmla="*/ 1399807 h 1410656"/>
              <a:gd name="connsiteX89" fmla="*/ 1628431 w 5260975"/>
              <a:gd name="connsiteY89" fmla="*/ 1404704 h 1410656"/>
              <a:gd name="connsiteX90" fmla="*/ 1597995 w 5260975"/>
              <a:gd name="connsiteY90" fmla="*/ 1406432 h 1410656"/>
              <a:gd name="connsiteX91" fmla="*/ 1559396 w 5260975"/>
              <a:gd name="connsiteY91" fmla="*/ 1410656 h 1410656"/>
              <a:gd name="connsiteX92" fmla="*/ 1528480 w 5260975"/>
              <a:gd name="connsiteY92" fmla="*/ 1405375 h 1410656"/>
              <a:gd name="connsiteX93" fmla="*/ 1485272 w 5260975"/>
              <a:gd name="connsiteY93" fmla="*/ 1397502 h 1410656"/>
              <a:gd name="connsiteX94" fmla="*/ 1444562 w 5260975"/>
              <a:gd name="connsiteY94" fmla="*/ 1390013 h 1410656"/>
              <a:gd name="connsiteX95" fmla="*/ 1431696 w 5260975"/>
              <a:gd name="connsiteY95" fmla="*/ 1398846 h 1410656"/>
              <a:gd name="connsiteX96" fmla="*/ 1411821 w 5260975"/>
              <a:gd name="connsiteY96" fmla="*/ 1406527 h 1410656"/>
              <a:gd name="connsiteX97" fmla="*/ 1389738 w 5260975"/>
              <a:gd name="connsiteY97" fmla="*/ 1397310 h 1410656"/>
              <a:gd name="connsiteX98" fmla="*/ 1338081 w 5260975"/>
              <a:gd name="connsiteY98" fmla="*/ 1378204 h 1410656"/>
              <a:gd name="connsiteX99" fmla="*/ 1305436 w 5260975"/>
              <a:gd name="connsiteY99" fmla="*/ 1377339 h 1410656"/>
              <a:gd name="connsiteX100" fmla="*/ 1234481 w 5260975"/>
              <a:gd name="connsiteY100" fmla="*/ 1369178 h 1410656"/>
              <a:gd name="connsiteX101" fmla="*/ 1188106 w 5260975"/>
              <a:gd name="connsiteY101" fmla="*/ 1357560 h 1410656"/>
              <a:gd name="connsiteX102" fmla="*/ 1154790 w 5260975"/>
              <a:gd name="connsiteY102" fmla="*/ 1344406 h 1410656"/>
              <a:gd name="connsiteX103" fmla="*/ 1107069 w 5260975"/>
              <a:gd name="connsiteY103" fmla="*/ 1327219 h 1410656"/>
              <a:gd name="connsiteX104" fmla="*/ 1059158 w 5260975"/>
              <a:gd name="connsiteY104" fmla="*/ 1318290 h 1410656"/>
              <a:gd name="connsiteX105" fmla="*/ 1024496 w 5260975"/>
              <a:gd name="connsiteY105" fmla="*/ 1307056 h 1410656"/>
              <a:gd name="connsiteX106" fmla="*/ 982153 w 5260975"/>
              <a:gd name="connsiteY106" fmla="*/ 1299374 h 1410656"/>
              <a:gd name="connsiteX107" fmla="*/ 946628 w 5260975"/>
              <a:gd name="connsiteY107" fmla="*/ 1299087 h 1410656"/>
              <a:gd name="connsiteX108" fmla="*/ 890939 w 5260975"/>
              <a:gd name="connsiteY108" fmla="*/ 1300431 h 1410656"/>
              <a:gd name="connsiteX109" fmla="*/ 822769 w 5260975"/>
              <a:gd name="connsiteY109" fmla="*/ 1277196 h 1410656"/>
              <a:gd name="connsiteX110" fmla="*/ 795212 w 5260975"/>
              <a:gd name="connsiteY110" fmla="*/ 1272010 h 1410656"/>
              <a:gd name="connsiteX111" fmla="*/ 769288 w 5260975"/>
              <a:gd name="connsiteY111" fmla="*/ 1269610 h 1410656"/>
              <a:gd name="connsiteX112" fmla="*/ 714271 w 5260975"/>
              <a:gd name="connsiteY112" fmla="*/ 1254152 h 1410656"/>
              <a:gd name="connsiteX113" fmla="*/ 691900 w 5260975"/>
              <a:gd name="connsiteY113" fmla="*/ 1249062 h 1410656"/>
              <a:gd name="connsiteX114" fmla="*/ 660598 w 5260975"/>
              <a:gd name="connsiteY114" fmla="*/ 1249159 h 1410656"/>
              <a:gd name="connsiteX115" fmla="*/ 603662 w 5260975"/>
              <a:gd name="connsiteY115" fmla="*/ 1242054 h 1410656"/>
              <a:gd name="connsiteX116" fmla="*/ 546821 w 5260975"/>
              <a:gd name="connsiteY116" fmla="*/ 1221314 h 1410656"/>
              <a:gd name="connsiteX117" fmla="*/ 522721 w 5260975"/>
              <a:gd name="connsiteY117" fmla="*/ 1223330 h 1410656"/>
              <a:gd name="connsiteX118" fmla="*/ 514080 w 5260975"/>
              <a:gd name="connsiteY118" fmla="*/ 1222851 h 1410656"/>
              <a:gd name="connsiteX119" fmla="*/ 436404 w 5260975"/>
              <a:gd name="connsiteY119" fmla="*/ 1211424 h 1410656"/>
              <a:gd name="connsiteX120" fmla="*/ 428626 w 5260975"/>
              <a:gd name="connsiteY120" fmla="*/ 1210177 h 1410656"/>
              <a:gd name="connsiteX121" fmla="*/ 392141 w 5260975"/>
              <a:gd name="connsiteY121" fmla="*/ 1199999 h 1410656"/>
              <a:gd name="connsiteX122" fmla="*/ 300157 w 5260975"/>
              <a:gd name="connsiteY122" fmla="*/ 1193662 h 1410656"/>
              <a:gd name="connsiteX123" fmla="*/ 294493 w 5260975"/>
              <a:gd name="connsiteY123" fmla="*/ 1192894 h 1410656"/>
              <a:gd name="connsiteX124" fmla="*/ 263671 w 5260975"/>
              <a:gd name="connsiteY124" fmla="*/ 1197982 h 1410656"/>
              <a:gd name="connsiteX125" fmla="*/ 248406 w 5260975"/>
              <a:gd name="connsiteY125" fmla="*/ 1205184 h 1410656"/>
              <a:gd name="connsiteX126" fmla="*/ 224594 w 5260975"/>
              <a:gd name="connsiteY126" fmla="*/ 1212673 h 1410656"/>
              <a:gd name="connsiteX127" fmla="*/ 200398 w 5260975"/>
              <a:gd name="connsiteY127" fmla="*/ 1215458 h 1410656"/>
              <a:gd name="connsiteX128" fmla="*/ 159783 w 5260975"/>
              <a:gd name="connsiteY128" fmla="*/ 1204127 h 1410656"/>
              <a:gd name="connsiteX129" fmla="*/ 144997 w 5260975"/>
              <a:gd name="connsiteY129" fmla="*/ 1202975 h 1410656"/>
              <a:gd name="connsiteX130" fmla="*/ 112064 w 5260975"/>
              <a:gd name="connsiteY130" fmla="*/ 1197503 h 1410656"/>
              <a:gd name="connsiteX131" fmla="*/ 83259 w 5260975"/>
              <a:gd name="connsiteY131" fmla="*/ 1197887 h 1410656"/>
              <a:gd name="connsiteX132" fmla="*/ 60120 w 5260975"/>
              <a:gd name="connsiteY132" fmla="*/ 1206624 h 1410656"/>
              <a:gd name="connsiteX133" fmla="*/ 26514 w 5260975"/>
              <a:gd name="connsiteY133" fmla="*/ 1208352 h 1410656"/>
              <a:gd name="connsiteX134" fmla="*/ 4814 w 5260975"/>
              <a:gd name="connsiteY134" fmla="*/ 1202015 h 1410656"/>
              <a:gd name="connsiteX135" fmla="*/ 398 w 5260975"/>
              <a:gd name="connsiteY135" fmla="*/ 1201152 h 1410656"/>
              <a:gd name="connsiteX136" fmla="*/ 0 w 5260975"/>
              <a:gd name="connsiteY136" fmla="*/ 1201150 h 1410656"/>
              <a:gd name="connsiteX137" fmla="*/ 0 w 5260975"/>
              <a:gd name="connsiteY137" fmla="*/ 1004512 h 1410656"/>
              <a:gd name="connsiteX138" fmla="*/ 30355 w 5260975"/>
              <a:gd name="connsiteY138" fmla="*/ 1002784 h 1410656"/>
              <a:gd name="connsiteX139" fmla="*/ 52151 w 5260975"/>
              <a:gd name="connsiteY139" fmla="*/ 997695 h 1410656"/>
              <a:gd name="connsiteX140" fmla="*/ 64248 w 5260975"/>
              <a:gd name="connsiteY140" fmla="*/ 994430 h 1410656"/>
              <a:gd name="connsiteX141" fmla="*/ 126370 w 5260975"/>
              <a:gd name="connsiteY141" fmla="*/ 985405 h 1410656"/>
              <a:gd name="connsiteX142" fmla="*/ 154022 w 5260975"/>
              <a:gd name="connsiteY142" fmla="*/ 975708 h 1410656"/>
              <a:gd name="connsiteX143" fmla="*/ 161512 w 5260975"/>
              <a:gd name="connsiteY143" fmla="*/ 974268 h 1410656"/>
              <a:gd name="connsiteX144" fmla="*/ 202510 w 5260975"/>
              <a:gd name="connsiteY144" fmla="*/ 978300 h 1410656"/>
              <a:gd name="connsiteX145" fmla="*/ 233235 w 5260975"/>
              <a:gd name="connsiteY145" fmla="*/ 993950 h 1410656"/>
              <a:gd name="connsiteX146" fmla="*/ 239188 w 5260975"/>
              <a:gd name="connsiteY146" fmla="*/ 999231 h 1410656"/>
              <a:gd name="connsiteX147" fmla="*/ 324834 w 5260975"/>
              <a:gd name="connsiteY147" fmla="*/ 997407 h 1410656"/>
              <a:gd name="connsiteX148" fmla="*/ 337987 w 5260975"/>
              <a:gd name="connsiteY148" fmla="*/ 995198 h 1410656"/>
              <a:gd name="connsiteX149" fmla="*/ 401550 w 5260975"/>
              <a:gd name="connsiteY149" fmla="*/ 1004416 h 1410656"/>
              <a:gd name="connsiteX150" fmla="*/ 420081 w 5260975"/>
              <a:gd name="connsiteY150" fmla="*/ 1006240 h 1410656"/>
              <a:gd name="connsiteX151" fmla="*/ 486523 w 5260975"/>
              <a:gd name="connsiteY151" fmla="*/ 1014498 h 1410656"/>
              <a:gd name="connsiteX152" fmla="*/ 495932 w 5260975"/>
              <a:gd name="connsiteY152" fmla="*/ 1006817 h 1410656"/>
              <a:gd name="connsiteX153" fmla="*/ 523009 w 5260975"/>
              <a:gd name="connsiteY153" fmla="*/ 987517 h 1410656"/>
              <a:gd name="connsiteX154" fmla="*/ 576393 w 5260975"/>
              <a:gd name="connsiteY154" fmla="*/ 970427 h 1410656"/>
              <a:gd name="connsiteX155" fmla="*/ 590892 w 5260975"/>
              <a:gd name="connsiteY155" fmla="*/ 971387 h 1410656"/>
              <a:gd name="connsiteX156" fmla="*/ 627569 w 5260975"/>
              <a:gd name="connsiteY156" fmla="*/ 999904 h 1410656"/>
              <a:gd name="connsiteX157" fmla="*/ 645429 w 5260975"/>
              <a:gd name="connsiteY157" fmla="*/ 1011329 h 1410656"/>
              <a:gd name="connsiteX158" fmla="*/ 696125 w 5260975"/>
              <a:gd name="connsiteY158" fmla="*/ 1032356 h 1410656"/>
              <a:gd name="connsiteX159" fmla="*/ 700349 w 5260975"/>
              <a:gd name="connsiteY159" fmla="*/ 1036197 h 1410656"/>
              <a:gd name="connsiteX160" fmla="*/ 737795 w 5260975"/>
              <a:gd name="connsiteY160" fmla="*/ 1081804 h 1410656"/>
              <a:gd name="connsiteX161" fmla="*/ 746244 w 5260975"/>
              <a:gd name="connsiteY161" fmla="*/ 1089581 h 1410656"/>
              <a:gd name="connsiteX162" fmla="*/ 756422 w 5260975"/>
              <a:gd name="connsiteY162" fmla="*/ 1101680 h 1410656"/>
              <a:gd name="connsiteX163" fmla="*/ 788202 w 5260975"/>
              <a:gd name="connsiteY163" fmla="*/ 1125108 h 1410656"/>
              <a:gd name="connsiteX164" fmla="*/ 827569 w 5260975"/>
              <a:gd name="connsiteY164" fmla="*/ 1132596 h 1410656"/>
              <a:gd name="connsiteX165" fmla="*/ 875097 w 5260975"/>
              <a:gd name="connsiteY165" fmla="*/ 1144022 h 1410656"/>
              <a:gd name="connsiteX166" fmla="*/ 894972 w 5260975"/>
              <a:gd name="connsiteY166" fmla="*/ 1151704 h 1410656"/>
              <a:gd name="connsiteX167" fmla="*/ 948260 w 5260975"/>
              <a:gd name="connsiteY167" fmla="*/ 1166298 h 1410656"/>
              <a:gd name="connsiteX168" fmla="*/ 986282 w 5260975"/>
              <a:gd name="connsiteY168" fmla="*/ 1178588 h 1410656"/>
              <a:gd name="connsiteX169" fmla="*/ 1041107 w 5260975"/>
              <a:gd name="connsiteY169" fmla="*/ 1185789 h 1410656"/>
              <a:gd name="connsiteX170" fmla="*/ 1067703 w 5260975"/>
              <a:gd name="connsiteY170" fmla="*/ 1186076 h 1410656"/>
              <a:gd name="connsiteX171" fmla="*/ 1116574 w 5260975"/>
              <a:gd name="connsiteY171" fmla="*/ 1222946 h 1410656"/>
              <a:gd name="connsiteX172" fmla="*/ 1155557 w 5260975"/>
              <a:gd name="connsiteY172" fmla="*/ 1247335 h 1410656"/>
              <a:gd name="connsiteX173" fmla="*/ 1196556 w 5260975"/>
              <a:gd name="connsiteY173" fmla="*/ 1235525 h 1410656"/>
              <a:gd name="connsiteX174" fmla="*/ 1207693 w 5260975"/>
              <a:gd name="connsiteY174" fmla="*/ 1224387 h 1410656"/>
              <a:gd name="connsiteX175" fmla="*/ 1274904 w 5260975"/>
              <a:gd name="connsiteY175" fmla="*/ 1213826 h 1410656"/>
              <a:gd name="connsiteX176" fmla="*/ 1370919 w 5260975"/>
              <a:gd name="connsiteY176" fmla="*/ 1213442 h 1410656"/>
              <a:gd name="connsiteX177" fmla="*/ 1530593 w 5260975"/>
              <a:gd name="connsiteY177" fmla="*/ 1189437 h 1410656"/>
              <a:gd name="connsiteX178" fmla="*/ 1558436 w 5260975"/>
              <a:gd name="connsiteY178" fmla="*/ 1178299 h 1410656"/>
              <a:gd name="connsiteX179" fmla="*/ 1589737 w 5260975"/>
              <a:gd name="connsiteY179" fmla="*/ 1175515 h 1410656"/>
              <a:gd name="connsiteX180" fmla="*/ 1601740 w 5260975"/>
              <a:gd name="connsiteY180" fmla="*/ 1182333 h 1410656"/>
              <a:gd name="connsiteX181" fmla="*/ 1654259 w 5260975"/>
              <a:gd name="connsiteY181" fmla="*/ 1192510 h 1410656"/>
              <a:gd name="connsiteX182" fmla="*/ 1664246 w 5260975"/>
              <a:gd name="connsiteY182" fmla="*/ 1192702 h 1410656"/>
              <a:gd name="connsiteX183" fmla="*/ 1698427 w 5260975"/>
              <a:gd name="connsiteY183" fmla="*/ 1188381 h 1410656"/>
              <a:gd name="connsiteX184" fmla="*/ 1730112 w 5260975"/>
              <a:gd name="connsiteY184" fmla="*/ 1185885 h 1410656"/>
              <a:gd name="connsiteX185" fmla="*/ 1809996 w 5260975"/>
              <a:gd name="connsiteY185" fmla="*/ 1194046 h 1410656"/>
              <a:gd name="connsiteX186" fmla="*/ 1871254 w 5260975"/>
              <a:gd name="connsiteY186" fmla="*/ 1192126 h 1410656"/>
              <a:gd name="connsiteX187" fmla="*/ 1899482 w 5260975"/>
              <a:gd name="connsiteY187" fmla="*/ 1194046 h 1410656"/>
              <a:gd name="connsiteX188" fmla="*/ 1915420 w 5260975"/>
              <a:gd name="connsiteY188" fmla="*/ 1196927 h 1410656"/>
              <a:gd name="connsiteX189" fmla="*/ 1951522 w 5260975"/>
              <a:gd name="connsiteY189" fmla="*/ 1216994 h 1410656"/>
              <a:gd name="connsiteX190" fmla="*/ 1971302 w 5260975"/>
              <a:gd name="connsiteY190" fmla="*/ 1221507 h 1410656"/>
              <a:gd name="connsiteX191" fmla="*/ 2030831 w 5260975"/>
              <a:gd name="connsiteY191" fmla="*/ 1221123 h 1410656"/>
              <a:gd name="connsiteX192" fmla="*/ 2120125 w 5260975"/>
              <a:gd name="connsiteY192" fmla="*/ 1190878 h 1410656"/>
              <a:gd name="connsiteX193" fmla="*/ 2129439 w 5260975"/>
              <a:gd name="connsiteY193" fmla="*/ 1186845 h 1410656"/>
              <a:gd name="connsiteX194" fmla="*/ 2174854 w 5260975"/>
              <a:gd name="connsiteY194" fmla="*/ 1181852 h 1410656"/>
              <a:gd name="connsiteX195" fmla="*/ 2205674 w 5260975"/>
              <a:gd name="connsiteY195" fmla="*/ 1188669 h 1410656"/>
              <a:gd name="connsiteX196" fmla="*/ 2247634 w 5260975"/>
              <a:gd name="connsiteY196" fmla="*/ 1202784 h 1410656"/>
              <a:gd name="connsiteX197" fmla="*/ 2285367 w 5260975"/>
              <a:gd name="connsiteY197" fmla="*/ 1214594 h 1410656"/>
              <a:gd name="connsiteX198" fmla="*/ 2312827 w 5260975"/>
              <a:gd name="connsiteY198" fmla="*/ 1227939 h 1410656"/>
              <a:gd name="connsiteX199" fmla="*/ 2375622 w 5260975"/>
              <a:gd name="connsiteY199" fmla="*/ 1237733 h 1410656"/>
              <a:gd name="connsiteX200" fmla="*/ 2382151 w 5260975"/>
              <a:gd name="connsiteY200" fmla="*/ 1239365 h 1410656"/>
              <a:gd name="connsiteX201" fmla="*/ 2429390 w 5260975"/>
              <a:gd name="connsiteY201" fmla="*/ 1227459 h 1410656"/>
              <a:gd name="connsiteX202" fmla="*/ 2486134 w 5260975"/>
              <a:gd name="connsiteY202" fmla="*/ 1215362 h 1410656"/>
              <a:gd name="connsiteX203" fmla="*/ 2506394 w 5260975"/>
              <a:gd name="connsiteY203" fmla="*/ 1219490 h 1410656"/>
              <a:gd name="connsiteX204" fmla="*/ 2534142 w 5260975"/>
              <a:gd name="connsiteY204" fmla="*/ 1225347 h 1410656"/>
              <a:gd name="connsiteX205" fmla="*/ 2559874 w 5260975"/>
              <a:gd name="connsiteY205" fmla="*/ 1222275 h 1410656"/>
              <a:gd name="connsiteX206" fmla="*/ 2575525 w 5260975"/>
              <a:gd name="connsiteY206" fmla="*/ 1221987 h 1410656"/>
              <a:gd name="connsiteX207" fmla="*/ 2646960 w 5260975"/>
              <a:gd name="connsiteY207" fmla="*/ 1257896 h 1410656"/>
              <a:gd name="connsiteX208" fmla="*/ 2665107 w 5260975"/>
              <a:gd name="connsiteY208" fmla="*/ 1260873 h 1410656"/>
              <a:gd name="connsiteX209" fmla="*/ 2675381 w 5260975"/>
              <a:gd name="connsiteY209" fmla="*/ 1265290 h 1410656"/>
              <a:gd name="connsiteX210" fmla="*/ 2737311 w 5260975"/>
              <a:gd name="connsiteY210" fmla="*/ 1309841 h 1410656"/>
              <a:gd name="connsiteX211" fmla="*/ 2763619 w 5260975"/>
              <a:gd name="connsiteY211" fmla="*/ 1318866 h 1410656"/>
              <a:gd name="connsiteX212" fmla="*/ 2792519 w 5260975"/>
              <a:gd name="connsiteY212" fmla="*/ 1317041 h 1410656"/>
              <a:gd name="connsiteX213" fmla="*/ 2809226 w 5260975"/>
              <a:gd name="connsiteY213" fmla="*/ 1313777 h 1410656"/>
              <a:gd name="connsiteX214" fmla="*/ 2850705 w 5260975"/>
              <a:gd name="connsiteY214" fmla="*/ 1285452 h 1410656"/>
              <a:gd name="connsiteX215" fmla="*/ 2874324 w 5260975"/>
              <a:gd name="connsiteY215" fmla="*/ 1286413 h 1410656"/>
              <a:gd name="connsiteX216" fmla="*/ 2911194 w 5260975"/>
              <a:gd name="connsiteY216" fmla="*/ 1305903 h 1410656"/>
              <a:gd name="connsiteX217" fmla="*/ 2978116 w 5260975"/>
              <a:gd name="connsiteY217" fmla="*/ 1314641 h 1410656"/>
              <a:gd name="connsiteX218" fmla="*/ 3012106 w 5260975"/>
              <a:gd name="connsiteY218" fmla="*/ 1287373 h 1410656"/>
              <a:gd name="connsiteX219" fmla="*/ 3029676 w 5260975"/>
              <a:gd name="connsiteY219" fmla="*/ 1261161 h 1410656"/>
              <a:gd name="connsiteX220" fmla="*/ 3080469 w 5260975"/>
              <a:gd name="connsiteY220" fmla="*/ 1230724 h 1410656"/>
              <a:gd name="connsiteX221" fmla="*/ 3092567 w 5260975"/>
              <a:gd name="connsiteY221" fmla="*/ 1242054 h 1410656"/>
              <a:gd name="connsiteX222" fmla="*/ 3129821 w 5260975"/>
              <a:gd name="connsiteY222" fmla="*/ 1246855 h 1410656"/>
              <a:gd name="connsiteX223" fmla="*/ 3170147 w 5260975"/>
              <a:gd name="connsiteY223" fmla="*/ 1246471 h 1410656"/>
              <a:gd name="connsiteX224" fmla="*/ 3240429 w 5260975"/>
              <a:gd name="connsiteY224" fmla="*/ 1251559 h 1410656"/>
              <a:gd name="connsiteX225" fmla="*/ 3287189 w 5260975"/>
              <a:gd name="connsiteY225" fmla="*/ 1222466 h 1410656"/>
              <a:gd name="connsiteX226" fmla="*/ 3305049 w 5260975"/>
              <a:gd name="connsiteY226" fmla="*/ 1210465 h 1410656"/>
              <a:gd name="connsiteX227" fmla="*/ 3321755 w 5260975"/>
              <a:gd name="connsiteY227" fmla="*/ 1202784 h 1410656"/>
              <a:gd name="connsiteX228" fmla="*/ 3341055 w 5260975"/>
              <a:gd name="connsiteY228" fmla="*/ 1198463 h 1410656"/>
              <a:gd name="connsiteX229" fmla="*/ 3387621 w 5260975"/>
              <a:gd name="connsiteY229" fmla="*/ 1182140 h 1410656"/>
              <a:gd name="connsiteX230" fmla="*/ 3413161 w 5260975"/>
              <a:gd name="connsiteY230" fmla="*/ 1166105 h 1410656"/>
              <a:gd name="connsiteX231" fmla="*/ 3470579 w 5260975"/>
              <a:gd name="connsiteY231" fmla="*/ 1150647 h 1410656"/>
              <a:gd name="connsiteX232" fmla="*/ 3509657 w 5260975"/>
              <a:gd name="connsiteY232" fmla="*/ 1136821 h 1410656"/>
              <a:gd name="connsiteX233" fmla="*/ 3550847 w 5260975"/>
              <a:gd name="connsiteY233" fmla="*/ 1113009 h 1410656"/>
              <a:gd name="connsiteX234" fmla="*/ 3556608 w 5260975"/>
              <a:gd name="connsiteY234" fmla="*/ 1109361 h 1410656"/>
              <a:gd name="connsiteX235" fmla="*/ 3570435 w 5260975"/>
              <a:gd name="connsiteY235" fmla="*/ 1093710 h 1410656"/>
              <a:gd name="connsiteX236" fmla="*/ 3590501 w 5260975"/>
              <a:gd name="connsiteY236" fmla="*/ 1039846 h 1410656"/>
              <a:gd name="connsiteX237" fmla="*/ 3596263 w 5260975"/>
              <a:gd name="connsiteY237" fmla="*/ 1028900 h 1410656"/>
              <a:gd name="connsiteX238" fmla="*/ 3648591 w 5260975"/>
              <a:gd name="connsiteY238" fmla="*/ 992030 h 1410656"/>
              <a:gd name="connsiteX239" fmla="*/ 3667986 w 5260975"/>
              <a:gd name="connsiteY239" fmla="*/ 995487 h 1410656"/>
              <a:gd name="connsiteX240" fmla="*/ 3689397 w 5260975"/>
              <a:gd name="connsiteY240" fmla="*/ 1007585 h 1410656"/>
              <a:gd name="connsiteX241" fmla="*/ 3736349 w 5260975"/>
              <a:gd name="connsiteY241" fmla="*/ 1010753 h 1410656"/>
              <a:gd name="connsiteX242" fmla="*/ 3753919 w 5260975"/>
              <a:gd name="connsiteY242" fmla="*/ 1004513 h 1410656"/>
              <a:gd name="connsiteX243" fmla="*/ 3784643 w 5260975"/>
              <a:gd name="connsiteY243" fmla="*/ 987710 h 1410656"/>
              <a:gd name="connsiteX244" fmla="*/ 3808359 w 5260975"/>
              <a:gd name="connsiteY244" fmla="*/ 961689 h 1410656"/>
              <a:gd name="connsiteX245" fmla="*/ 3842829 w 5260975"/>
              <a:gd name="connsiteY245" fmla="*/ 918674 h 1410656"/>
              <a:gd name="connsiteX246" fmla="*/ 3908983 w 5260975"/>
              <a:gd name="connsiteY246" fmla="*/ 902256 h 1410656"/>
              <a:gd name="connsiteX247" fmla="*/ 3934428 w 5260975"/>
              <a:gd name="connsiteY247" fmla="*/ 896783 h 1410656"/>
              <a:gd name="connsiteX248" fmla="*/ 4026987 w 5260975"/>
              <a:gd name="connsiteY248" fmla="*/ 873835 h 1410656"/>
              <a:gd name="connsiteX249" fmla="*/ 4035051 w 5260975"/>
              <a:gd name="connsiteY249" fmla="*/ 873067 h 1410656"/>
              <a:gd name="connsiteX250" fmla="*/ 4099189 w 5260975"/>
              <a:gd name="connsiteY250" fmla="*/ 846664 h 1410656"/>
              <a:gd name="connsiteX251" fmla="*/ 4114647 w 5260975"/>
              <a:gd name="connsiteY251" fmla="*/ 840134 h 1410656"/>
              <a:gd name="connsiteX252" fmla="*/ 4133563 w 5260975"/>
              <a:gd name="connsiteY252" fmla="*/ 823427 h 1410656"/>
              <a:gd name="connsiteX253" fmla="*/ 4151039 w 5260975"/>
              <a:gd name="connsiteY253" fmla="*/ 776284 h 1410656"/>
              <a:gd name="connsiteX254" fmla="*/ 4171489 w 5260975"/>
              <a:gd name="connsiteY254" fmla="*/ 754776 h 1410656"/>
              <a:gd name="connsiteX255" fmla="*/ 4186372 w 5260975"/>
              <a:gd name="connsiteY255" fmla="*/ 741718 h 1410656"/>
              <a:gd name="connsiteX256" fmla="*/ 4199429 w 5260975"/>
              <a:gd name="connsiteY256" fmla="*/ 721940 h 1410656"/>
              <a:gd name="connsiteX257" fmla="*/ 4212487 w 5260975"/>
              <a:gd name="connsiteY257" fmla="*/ 674604 h 1410656"/>
              <a:gd name="connsiteX258" fmla="*/ 4232555 w 5260975"/>
              <a:gd name="connsiteY258" fmla="*/ 632645 h 1410656"/>
              <a:gd name="connsiteX259" fmla="*/ 4268657 w 5260975"/>
              <a:gd name="connsiteY259" fmla="*/ 609410 h 1410656"/>
              <a:gd name="connsiteX260" fmla="*/ 4291028 w 5260975"/>
              <a:gd name="connsiteY260" fmla="*/ 597216 h 1410656"/>
              <a:gd name="connsiteX261" fmla="*/ 4379651 w 5260975"/>
              <a:gd name="connsiteY261" fmla="*/ 609506 h 1410656"/>
              <a:gd name="connsiteX262" fmla="*/ 4440139 w 5260975"/>
              <a:gd name="connsiteY262" fmla="*/ 621507 h 1410656"/>
              <a:gd name="connsiteX263" fmla="*/ 4460015 w 5260975"/>
              <a:gd name="connsiteY263" fmla="*/ 616899 h 1410656"/>
              <a:gd name="connsiteX264" fmla="*/ 4516183 w 5260975"/>
              <a:gd name="connsiteY264" fmla="*/ 577724 h 1410656"/>
              <a:gd name="connsiteX265" fmla="*/ 4571681 w 5260975"/>
              <a:gd name="connsiteY265" fmla="*/ 560250 h 1410656"/>
              <a:gd name="connsiteX266" fmla="*/ 4613447 w 5260975"/>
              <a:gd name="connsiteY266" fmla="*/ 555257 h 1410656"/>
              <a:gd name="connsiteX267" fmla="*/ 4649355 w 5260975"/>
              <a:gd name="connsiteY267" fmla="*/ 551417 h 1410656"/>
              <a:gd name="connsiteX268" fmla="*/ 4692467 w 5260975"/>
              <a:gd name="connsiteY268" fmla="*/ 540663 h 1410656"/>
              <a:gd name="connsiteX269" fmla="*/ 4716855 w 5260975"/>
              <a:gd name="connsiteY269" fmla="*/ 528949 h 1410656"/>
              <a:gd name="connsiteX270" fmla="*/ 4755645 w 5260975"/>
              <a:gd name="connsiteY270" fmla="*/ 512147 h 1410656"/>
              <a:gd name="connsiteX271" fmla="*/ 4795395 w 5260975"/>
              <a:gd name="connsiteY271" fmla="*/ 490351 h 1410656"/>
              <a:gd name="connsiteX272" fmla="*/ 4825928 w 5260975"/>
              <a:gd name="connsiteY272" fmla="*/ 459818 h 1410656"/>
              <a:gd name="connsiteX273" fmla="*/ 4842347 w 5260975"/>
              <a:gd name="connsiteY273" fmla="*/ 434086 h 1410656"/>
              <a:gd name="connsiteX274" fmla="*/ 4890451 w 5260975"/>
              <a:gd name="connsiteY274" fmla="*/ 397216 h 1410656"/>
              <a:gd name="connsiteX275" fmla="*/ 4933945 w 5260975"/>
              <a:gd name="connsiteY275" fmla="*/ 327701 h 1410656"/>
              <a:gd name="connsiteX276" fmla="*/ 4961214 w 5260975"/>
              <a:gd name="connsiteY276" fmla="*/ 298801 h 1410656"/>
              <a:gd name="connsiteX277" fmla="*/ 4976672 w 5260975"/>
              <a:gd name="connsiteY277" fmla="*/ 290639 h 1410656"/>
              <a:gd name="connsiteX278" fmla="*/ 5002979 w 5260975"/>
              <a:gd name="connsiteY278" fmla="*/ 270573 h 1410656"/>
              <a:gd name="connsiteX279" fmla="*/ 5018535 w 5260975"/>
              <a:gd name="connsiteY279" fmla="*/ 255690 h 1410656"/>
              <a:gd name="connsiteX280" fmla="*/ 5061069 w 5260975"/>
              <a:gd name="connsiteY280" fmla="*/ 200961 h 1410656"/>
              <a:gd name="connsiteX281" fmla="*/ 5074127 w 5260975"/>
              <a:gd name="connsiteY281" fmla="*/ 184735 h 1410656"/>
              <a:gd name="connsiteX282" fmla="*/ 5101108 w 5260975"/>
              <a:gd name="connsiteY282" fmla="*/ 156891 h 1410656"/>
              <a:gd name="connsiteX283" fmla="*/ 5112918 w 5260975"/>
              <a:gd name="connsiteY283" fmla="*/ 148441 h 1410656"/>
              <a:gd name="connsiteX284" fmla="*/ 5133753 w 5260975"/>
              <a:gd name="connsiteY284" fmla="*/ 125782 h 1410656"/>
              <a:gd name="connsiteX285" fmla="*/ 5183393 w 5260975"/>
              <a:gd name="connsiteY285" fmla="*/ 66348 h 1410656"/>
              <a:gd name="connsiteX286" fmla="*/ 5204709 w 5260975"/>
              <a:gd name="connsiteY286" fmla="*/ 33030 h 1410656"/>
              <a:gd name="connsiteX287" fmla="*/ 5247243 w 5260975"/>
              <a:gd name="connsiteY287" fmla="*/ 8451 h 141065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Lst>
            <a:rect l="l" t="t" r="r" b="b"/>
            <a:pathLst>
              <a:path w="5260975" h="1410656">
                <a:moveTo>
                  <a:pt x="5260975" y="0"/>
                </a:moveTo>
                <a:lnTo>
                  <a:pt x="5260975" y="221634"/>
                </a:lnTo>
                <a:lnTo>
                  <a:pt x="5226503" y="237063"/>
                </a:lnTo>
                <a:cubicBezTo>
                  <a:pt x="5219783" y="239848"/>
                  <a:pt x="5212389" y="241384"/>
                  <a:pt x="5206341" y="245128"/>
                </a:cubicBezTo>
                <a:cubicBezTo>
                  <a:pt x="5178495" y="262219"/>
                  <a:pt x="5151515" y="280654"/>
                  <a:pt x="5123287" y="297073"/>
                </a:cubicBezTo>
                <a:cubicBezTo>
                  <a:pt x="5094195" y="314067"/>
                  <a:pt x="5068175" y="334134"/>
                  <a:pt x="5048107" y="361307"/>
                </a:cubicBezTo>
                <a:cubicBezTo>
                  <a:pt x="5029480" y="386559"/>
                  <a:pt x="5011429" y="412194"/>
                  <a:pt x="4992899" y="437542"/>
                </a:cubicBezTo>
                <a:cubicBezTo>
                  <a:pt x="4988194" y="443975"/>
                  <a:pt x="4983873" y="451561"/>
                  <a:pt x="4977440" y="455690"/>
                </a:cubicBezTo>
                <a:cubicBezTo>
                  <a:pt x="4964094" y="464331"/>
                  <a:pt x="4949499" y="471340"/>
                  <a:pt x="4935193" y="478445"/>
                </a:cubicBezTo>
                <a:cubicBezTo>
                  <a:pt x="4922903" y="484494"/>
                  <a:pt x="4909845" y="489006"/>
                  <a:pt x="4897844" y="495535"/>
                </a:cubicBezTo>
                <a:cubicBezTo>
                  <a:pt x="4888243" y="500721"/>
                  <a:pt x="4879697" y="507922"/>
                  <a:pt x="4870767" y="514451"/>
                </a:cubicBezTo>
                <a:cubicBezTo>
                  <a:pt x="4862990" y="520115"/>
                  <a:pt x="4854445" y="525012"/>
                  <a:pt x="4847916" y="531830"/>
                </a:cubicBezTo>
                <a:cubicBezTo>
                  <a:pt x="4831977" y="548344"/>
                  <a:pt x="4815942" y="564571"/>
                  <a:pt x="4796163" y="576765"/>
                </a:cubicBezTo>
                <a:cubicBezTo>
                  <a:pt x="4776672" y="588862"/>
                  <a:pt x="4758237" y="602401"/>
                  <a:pt x="4738843" y="614691"/>
                </a:cubicBezTo>
                <a:cubicBezTo>
                  <a:pt x="4719831" y="626693"/>
                  <a:pt x="4702645" y="639846"/>
                  <a:pt x="4692755" y="661162"/>
                </a:cubicBezTo>
                <a:cubicBezTo>
                  <a:pt x="4688339" y="670571"/>
                  <a:pt x="4682097" y="680845"/>
                  <a:pt x="4673744" y="686318"/>
                </a:cubicBezTo>
                <a:cubicBezTo>
                  <a:pt x="4661838" y="694095"/>
                  <a:pt x="4646764" y="696880"/>
                  <a:pt x="4633801" y="703505"/>
                </a:cubicBezTo>
                <a:cubicBezTo>
                  <a:pt x="4618535" y="711282"/>
                  <a:pt x="4600869" y="718003"/>
                  <a:pt x="4590499" y="730389"/>
                </a:cubicBezTo>
                <a:cubicBezTo>
                  <a:pt x="4581281" y="741431"/>
                  <a:pt x="4571968" y="750072"/>
                  <a:pt x="4559773" y="757081"/>
                </a:cubicBezTo>
                <a:cubicBezTo>
                  <a:pt x="4551229" y="761978"/>
                  <a:pt x="4544892" y="770907"/>
                  <a:pt x="4536059" y="774940"/>
                </a:cubicBezTo>
                <a:cubicBezTo>
                  <a:pt x="4524441" y="780317"/>
                  <a:pt x="4512727" y="784542"/>
                  <a:pt x="4502549" y="792895"/>
                </a:cubicBezTo>
                <a:cubicBezTo>
                  <a:pt x="4491987" y="801536"/>
                  <a:pt x="4479986" y="808353"/>
                  <a:pt x="4468944" y="816419"/>
                </a:cubicBezTo>
                <a:cubicBezTo>
                  <a:pt x="4463087" y="820739"/>
                  <a:pt x="4458286" y="826404"/>
                  <a:pt x="4452622" y="830917"/>
                </a:cubicBezTo>
                <a:cubicBezTo>
                  <a:pt x="4442252" y="839174"/>
                  <a:pt x="4431690" y="847239"/>
                  <a:pt x="4421032" y="855016"/>
                </a:cubicBezTo>
                <a:cubicBezTo>
                  <a:pt x="4410375" y="862794"/>
                  <a:pt x="4400197" y="871819"/>
                  <a:pt x="4388483" y="877484"/>
                </a:cubicBezTo>
                <a:cubicBezTo>
                  <a:pt x="4368513" y="887086"/>
                  <a:pt x="4346717" y="892847"/>
                  <a:pt x="4327321" y="903216"/>
                </a:cubicBezTo>
                <a:cubicBezTo>
                  <a:pt x="4307639" y="913777"/>
                  <a:pt x="4289107" y="927028"/>
                  <a:pt x="4271633" y="941046"/>
                </a:cubicBezTo>
                <a:cubicBezTo>
                  <a:pt x="4257807" y="952088"/>
                  <a:pt x="4244845" y="963034"/>
                  <a:pt x="4227465" y="968698"/>
                </a:cubicBezTo>
                <a:cubicBezTo>
                  <a:pt x="4217768" y="971867"/>
                  <a:pt x="4207591" y="978780"/>
                  <a:pt x="4201733" y="986846"/>
                </a:cubicBezTo>
                <a:cubicBezTo>
                  <a:pt x="4189059" y="1004416"/>
                  <a:pt x="4172833" y="1016802"/>
                  <a:pt x="4154494" y="1027364"/>
                </a:cubicBezTo>
                <a:cubicBezTo>
                  <a:pt x="4130010" y="1041574"/>
                  <a:pt x="4105814" y="1056072"/>
                  <a:pt x="4081234" y="1069994"/>
                </a:cubicBezTo>
                <a:cubicBezTo>
                  <a:pt x="4066737" y="1078252"/>
                  <a:pt x="4052335" y="1086989"/>
                  <a:pt x="4036971" y="1093038"/>
                </a:cubicBezTo>
                <a:cubicBezTo>
                  <a:pt x="4005575" y="1105520"/>
                  <a:pt x="3973410" y="1116177"/>
                  <a:pt x="3941725" y="1127796"/>
                </a:cubicBezTo>
                <a:cubicBezTo>
                  <a:pt x="3931355" y="1131540"/>
                  <a:pt x="3921561" y="1136917"/>
                  <a:pt x="3910999" y="1140182"/>
                </a:cubicBezTo>
                <a:cubicBezTo>
                  <a:pt x="3899573" y="1143734"/>
                  <a:pt x="3887285" y="1144790"/>
                  <a:pt x="3875859" y="1148343"/>
                </a:cubicBezTo>
                <a:cubicBezTo>
                  <a:pt x="3856847" y="1154199"/>
                  <a:pt x="3838412" y="1161689"/>
                  <a:pt x="3819401" y="1167642"/>
                </a:cubicBezTo>
                <a:cubicBezTo>
                  <a:pt x="3782723" y="1179068"/>
                  <a:pt x="3745949" y="1190014"/>
                  <a:pt x="3709176" y="1200863"/>
                </a:cubicBezTo>
                <a:cubicBezTo>
                  <a:pt x="3701303" y="1203168"/>
                  <a:pt x="3692757" y="1203456"/>
                  <a:pt x="3684981" y="1205952"/>
                </a:cubicBezTo>
                <a:cubicBezTo>
                  <a:pt x="3664337" y="1212673"/>
                  <a:pt x="3643789" y="1219970"/>
                  <a:pt x="3623338" y="1227363"/>
                </a:cubicBezTo>
                <a:cubicBezTo>
                  <a:pt x="3610953" y="1231876"/>
                  <a:pt x="3598854" y="1237445"/>
                  <a:pt x="3586373" y="1241765"/>
                </a:cubicBezTo>
                <a:cubicBezTo>
                  <a:pt x="3576387" y="1245222"/>
                  <a:pt x="3566113" y="1247910"/>
                  <a:pt x="3555743" y="1250023"/>
                </a:cubicBezTo>
                <a:cubicBezTo>
                  <a:pt x="3546814" y="1251848"/>
                  <a:pt x="3537501" y="1251655"/>
                  <a:pt x="3528667" y="1253864"/>
                </a:cubicBezTo>
                <a:cubicBezTo>
                  <a:pt x="3504759" y="1259816"/>
                  <a:pt x="3481140" y="1266538"/>
                  <a:pt x="3457424" y="1272874"/>
                </a:cubicBezTo>
                <a:cubicBezTo>
                  <a:pt x="3447919" y="1275371"/>
                  <a:pt x="3438221" y="1277196"/>
                  <a:pt x="3429003" y="1280364"/>
                </a:cubicBezTo>
                <a:cubicBezTo>
                  <a:pt x="3404327" y="1288717"/>
                  <a:pt x="3380036" y="1298222"/>
                  <a:pt x="3355264" y="1306096"/>
                </a:cubicBezTo>
                <a:cubicBezTo>
                  <a:pt x="3334717" y="1312625"/>
                  <a:pt x="3313593" y="1317329"/>
                  <a:pt x="3292757" y="1323090"/>
                </a:cubicBezTo>
                <a:cubicBezTo>
                  <a:pt x="3283924" y="1325587"/>
                  <a:pt x="3275475" y="1329140"/>
                  <a:pt x="3266643" y="1331251"/>
                </a:cubicBezTo>
                <a:cubicBezTo>
                  <a:pt x="3246863" y="1336053"/>
                  <a:pt x="3226796" y="1340085"/>
                  <a:pt x="3206921" y="1344886"/>
                </a:cubicBezTo>
                <a:cubicBezTo>
                  <a:pt x="3195590" y="1347670"/>
                  <a:pt x="3184645" y="1352663"/>
                  <a:pt x="3173123" y="1354488"/>
                </a:cubicBezTo>
                <a:cubicBezTo>
                  <a:pt x="3145759" y="1358808"/>
                  <a:pt x="3118203" y="1361880"/>
                  <a:pt x="3090646" y="1365337"/>
                </a:cubicBezTo>
                <a:cubicBezTo>
                  <a:pt x="3062227" y="1368889"/>
                  <a:pt x="3033902" y="1372634"/>
                  <a:pt x="3005480" y="1375802"/>
                </a:cubicBezTo>
                <a:cubicBezTo>
                  <a:pt x="2989926" y="1377435"/>
                  <a:pt x="2974275" y="1377723"/>
                  <a:pt x="2958721" y="1379259"/>
                </a:cubicBezTo>
                <a:cubicBezTo>
                  <a:pt x="2945087" y="1380604"/>
                  <a:pt x="2931549" y="1383100"/>
                  <a:pt x="2917915" y="1384733"/>
                </a:cubicBezTo>
                <a:cubicBezTo>
                  <a:pt x="2906105" y="1386076"/>
                  <a:pt x="2894199" y="1386844"/>
                  <a:pt x="2882389" y="1388189"/>
                </a:cubicBezTo>
                <a:cubicBezTo>
                  <a:pt x="2863475" y="1390397"/>
                  <a:pt x="2844655" y="1392894"/>
                  <a:pt x="2825837" y="1395198"/>
                </a:cubicBezTo>
                <a:cubicBezTo>
                  <a:pt x="2817964" y="1396062"/>
                  <a:pt x="2809706" y="1398462"/>
                  <a:pt x="2802313" y="1397023"/>
                </a:cubicBezTo>
                <a:cubicBezTo>
                  <a:pt x="2783686" y="1393373"/>
                  <a:pt x="2765347" y="1394430"/>
                  <a:pt x="2746816" y="1396926"/>
                </a:cubicBezTo>
                <a:cubicBezTo>
                  <a:pt x="2740479" y="1397791"/>
                  <a:pt x="2733662" y="1397598"/>
                  <a:pt x="2727517" y="1395966"/>
                </a:cubicBezTo>
                <a:cubicBezTo>
                  <a:pt x="2714939" y="1392701"/>
                  <a:pt x="2702745" y="1388092"/>
                  <a:pt x="2690359" y="1384060"/>
                </a:cubicBezTo>
                <a:cubicBezTo>
                  <a:pt x="2689014" y="1383580"/>
                  <a:pt x="2687382" y="1383484"/>
                  <a:pt x="2685943" y="1383196"/>
                </a:cubicBezTo>
                <a:cubicBezTo>
                  <a:pt x="2677781" y="1381563"/>
                  <a:pt x="2669717" y="1379931"/>
                  <a:pt x="2661554" y="1378491"/>
                </a:cubicBezTo>
                <a:cubicBezTo>
                  <a:pt x="2657138" y="1377723"/>
                  <a:pt x="2652625" y="1377627"/>
                  <a:pt x="2648208" y="1376955"/>
                </a:cubicBezTo>
                <a:cubicBezTo>
                  <a:pt x="2631118" y="1374266"/>
                  <a:pt x="2612299" y="1378779"/>
                  <a:pt x="2597512" y="1367162"/>
                </a:cubicBezTo>
                <a:cubicBezTo>
                  <a:pt x="2587911" y="1359672"/>
                  <a:pt x="2578597" y="1361401"/>
                  <a:pt x="2568324" y="1362553"/>
                </a:cubicBezTo>
                <a:cubicBezTo>
                  <a:pt x="2560547" y="1363417"/>
                  <a:pt x="2552577" y="1363128"/>
                  <a:pt x="2544704" y="1363225"/>
                </a:cubicBezTo>
                <a:cubicBezTo>
                  <a:pt x="2530878" y="1363512"/>
                  <a:pt x="2517052" y="1363609"/>
                  <a:pt x="2503225" y="1364089"/>
                </a:cubicBezTo>
                <a:cubicBezTo>
                  <a:pt x="2498808" y="1364281"/>
                  <a:pt x="2494297" y="1366682"/>
                  <a:pt x="2489975" y="1366298"/>
                </a:cubicBezTo>
                <a:cubicBezTo>
                  <a:pt x="2470004" y="1364473"/>
                  <a:pt x="2450033" y="1361592"/>
                  <a:pt x="2430061" y="1359960"/>
                </a:cubicBezTo>
                <a:cubicBezTo>
                  <a:pt x="2418732" y="1359001"/>
                  <a:pt x="2407114" y="1360824"/>
                  <a:pt x="2395880" y="1359480"/>
                </a:cubicBezTo>
                <a:cubicBezTo>
                  <a:pt x="2382919" y="1357944"/>
                  <a:pt x="2370245" y="1354008"/>
                  <a:pt x="2357378" y="1351607"/>
                </a:cubicBezTo>
                <a:cubicBezTo>
                  <a:pt x="2353826" y="1350935"/>
                  <a:pt x="2349889" y="1351799"/>
                  <a:pt x="2346145" y="1351991"/>
                </a:cubicBezTo>
                <a:cubicBezTo>
                  <a:pt x="2341920" y="1352183"/>
                  <a:pt x="2337791" y="1352567"/>
                  <a:pt x="2333567" y="1352663"/>
                </a:cubicBezTo>
                <a:cubicBezTo>
                  <a:pt x="2320700" y="1352856"/>
                  <a:pt x="2307835" y="1352567"/>
                  <a:pt x="2294968" y="1353240"/>
                </a:cubicBezTo>
                <a:cubicBezTo>
                  <a:pt x="2287095" y="1353624"/>
                  <a:pt x="2278839" y="1357560"/>
                  <a:pt x="2271540" y="1356120"/>
                </a:cubicBezTo>
                <a:cubicBezTo>
                  <a:pt x="2256659" y="1353335"/>
                  <a:pt x="2241776" y="1359576"/>
                  <a:pt x="2226895" y="1354392"/>
                </a:cubicBezTo>
                <a:cubicBezTo>
                  <a:pt x="2222285" y="1352856"/>
                  <a:pt x="2215948" y="1356696"/>
                  <a:pt x="2210379" y="1356888"/>
                </a:cubicBezTo>
                <a:cubicBezTo>
                  <a:pt x="2196457" y="1357368"/>
                  <a:pt x="2182535" y="1357272"/>
                  <a:pt x="2168613" y="1357176"/>
                </a:cubicBezTo>
                <a:cubicBezTo>
                  <a:pt x="2156131" y="1357080"/>
                  <a:pt x="2143168" y="1358424"/>
                  <a:pt x="2131167" y="1355736"/>
                </a:cubicBezTo>
                <a:cubicBezTo>
                  <a:pt x="2118588" y="1352856"/>
                  <a:pt x="2107259" y="1353240"/>
                  <a:pt x="2095065" y="1356504"/>
                </a:cubicBezTo>
                <a:cubicBezTo>
                  <a:pt x="2086711" y="1358712"/>
                  <a:pt x="2077878" y="1359001"/>
                  <a:pt x="2069237" y="1359672"/>
                </a:cubicBezTo>
                <a:cubicBezTo>
                  <a:pt x="2059924" y="1360440"/>
                  <a:pt x="2049650" y="1358424"/>
                  <a:pt x="2041201" y="1361592"/>
                </a:cubicBezTo>
                <a:cubicBezTo>
                  <a:pt x="2016044" y="1371002"/>
                  <a:pt x="1990216" y="1373018"/>
                  <a:pt x="1963909" y="1373018"/>
                </a:cubicBezTo>
                <a:cubicBezTo>
                  <a:pt x="1959107" y="1373018"/>
                  <a:pt x="1954210" y="1371675"/>
                  <a:pt x="1949603" y="1370234"/>
                </a:cubicBezTo>
                <a:cubicBezTo>
                  <a:pt x="1922717" y="1361592"/>
                  <a:pt x="1895737" y="1362360"/>
                  <a:pt x="1868373" y="1367641"/>
                </a:cubicBezTo>
                <a:cubicBezTo>
                  <a:pt x="1862708" y="1368794"/>
                  <a:pt x="1856372" y="1368986"/>
                  <a:pt x="1850707" y="1367834"/>
                </a:cubicBezTo>
                <a:cubicBezTo>
                  <a:pt x="1834768" y="1364473"/>
                  <a:pt x="1819309" y="1358904"/>
                  <a:pt x="1803275" y="1356504"/>
                </a:cubicBezTo>
                <a:cubicBezTo>
                  <a:pt x="1776775" y="1352567"/>
                  <a:pt x="1753828" y="1365817"/>
                  <a:pt x="1730112" y="1374459"/>
                </a:cubicBezTo>
                <a:cubicBezTo>
                  <a:pt x="1707548" y="1382620"/>
                  <a:pt x="1688345" y="1401055"/>
                  <a:pt x="1661652" y="1396926"/>
                </a:cubicBezTo>
                <a:cubicBezTo>
                  <a:pt x="1658965" y="1396542"/>
                  <a:pt x="1655988" y="1399134"/>
                  <a:pt x="1653011" y="1399807"/>
                </a:cubicBezTo>
                <a:cubicBezTo>
                  <a:pt x="1644850" y="1401631"/>
                  <a:pt x="1636689" y="1403839"/>
                  <a:pt x="1628431" y="1404704"/>
                </a:cubicBezTo>
                <a:cubicBezTo>
                  <a:pt x="1618350" y="1405856"/>
                  <a:pt x="1608076" y="1405472"/>
                  <a:pt x="1597995" y="1406432"/>
                </a:cubicBezTo>
                <a:cubicBezTo>
                  <a:pt x="1585032" y="1407584"/>
                  <a:pt x="1572263" y="1410656"/>
                  <a:pt x="1559396" y="1410656"/>
                </a:cubicBezTo>
                <a:cubicBezTo>
                  <a:pt x="1549026" y="1410656"/>
                  <a:pt x="1538753" y="1407104"/>
                  <a:pt x="1528480" y="1405375"/>
                </a:cubicBezTo>
                <a:cubicBezTo>
                  <a:pt x="1513981" y="1402975"/>
                  <a:pt x="1498042" y="1403647"/>
                  <a:pt x="1485272" y="1397502"/>
                </a:cubicBezTo>
                <a:cubicBezTo>
                  <a:pt x="1471639" y="1390973"/>
                  <a:pt x="1458676" y="1387997"/>
                  <a:pt x="1444562" y="1390013"/>
                </a:cubicBezTo>
                <a:cubicBezTo>
                  <a:pt x="1439857" y="1390685"/>
                  <a:pt x="1433808" y="1394718"/>
                  <a:pt x="1431696" y="1398846"/>
                </a:cubicBezTo>
                <a:cubicBezTo>
                  <a:pt x="1426991" y="1408064"/>
                  <a:pt x="1420559" y="1409697"/>
                  <a:pt x="1411821" y="1406527"/>
                </a:cubicBezTo>
                <a:cubicBezTo>
                  <a:pt x="1404236" y="1403839"/>
                  <a:pt x="1394922" y="1402495"/>
                  <a:pt x="1389738" y="1397310"/>
                </a:cubicBezTo>
                <a:cubicBezTo>
                  <a:pt x="1375047" y="1382620"/>
                  <a:pt x="1356324" y="1382140"/>
                  <a:pt x="1338081" y="1378204"/>
                </a:cubicBezTo>
                <a:cubicBezTo>
                  <a:pt x="1326945" y="1375802"/>
                  <a:pt x="1316574" y="1375707"/>
                  <a:pt x="1305436" y="1377339"/>
                </a:cubicBezTo>
                <a:cubicBezTo>
                  <a:pt x="1281241" y="1380988"/>
                  <a:pt x="1257717" y="1375802"/>
                  <a:pt x="1234481" y="1369178"/>
                </a:cubicBezTo>
                <a:cubicBezTo>
                  <a:pt x="1219118" y="1364761"/>
                  <a:pt x="1203372" y="1362073"/>
                  <a:pt x="1188106" y="1357560"/>
                </a:cubicBezTo>
                <a:cubicBezTo>
                  <a:pt x="1176680" y="1354104"/>
                  <a:pt x="1165255" y="1349975"/>
                  <a:pt x="1154790" y="1344406"/>
                </a:cubicBezTo>
                <a:cubicBezTo>
                  <a:pt x="1139618" y="1336244"/>
                  <a:pt x="1126369" y="1323954"/>
                  <a:pt x="1107069" y="1327219"/>
                </a:cubicBezTo>
                <a:cubicBezTo>
                  <a:pt x="1090074" y="1330099"/>
                  <a:pt x="1074713" y="1324051"/>
                  <a:pt x="1059158" y="1318290"/>
                </a:cubicBezTo>
                <a:cubicBezTo>
                  <a:pt x="1047732" y="1314065"/>
                  <a:pt x="1036308" y="1309744"/>
                  <a:pt x="1024496" y="1307056"/>
                </a:cubicBezTo>
                <a:cubicBezTo>
                  <a:pt x="1010478" y="1303887"/>
                  <a:pt x="994635" y="1305232"/>
                  <a:pt x="982153" y="1299374"/>
                </a:cubicBezTo>
                <a:cubicBezTo>
                  <a:pt x="969095" y="1293229"/>
                  <a:pt x="958246" y="1297358"/>
                  <a:pt x="946628" y="1299087"/>
                </a:cubicBezTo>
                <a:cubicBezTo>
                  <a:pt x="928097" y="1301775"/>
                  <a:pt x="909661" y="1306768"/>
                  <a:pt x="890939" y="1300431"/>
                </a:cubicBezTo>
                <a:cubicBezTo>
                  <a:pt x="868184" y="1292750"/>
                  <a:pt x="845620" y="1284493"/>
                  <a:pt x="822769" y="1277196"/>
                </a:cubicBezTo>
                <a:cubicBezTo>
                  <a:pt x="813934" y="1274410"/>
                  <a:pt x="804431" y="1273258"/>
                  <a:pt x="795212" y="1272010"/>
                </a:cubicBezTo>
                <a:cubicBezTo>
                  <a:pt x="786476" y="1270954"/>
                  <a:pt x="776010" y="1273642"/>
                  <a:pt x="769288" y="1269610"/>
                </a:cubicBezTo>
                <a:cubicBezTo>
                  <a:pt x="752005" y="1259241"/>
                  <a:pt x="734243" y="1254152"/>
                  <a:pt x="714271" y="1254152"/>
                </a:cubicBezTo>
                <a:cubicBezTo>
                  <a:pt x="706781" y="1254152"/>
                  <a:pt x="699484" y="1249831"/>
                  <a:pt x="691900" y="1249062"/>
                </a:cubicBezTo>
                <a:cubicBezTo>
                  <a:pt x="681529" y="1248103"/>
                  <a:pt x="669623" y="1245510"/>
                  <a:pt x="660598" y="1249159"/>
                </a:cubicBezTo>
                <a:cubicBezTo>
                  <a:pt x="639379" y="1257800"/>
                  <a:pt x="622193" y="1250599"/>
                  <a:pt x="603662" y="1242054"/>
                </a:cubicBezTo>
                <a:cubicBezTo>
                  <a:pt x="585418" y="1233604"/>
                  <a:pt x="566215" y="1226884"/>
                  <a:pt x="546821" y="1221314"/>
                </a:cubicBezTo>
                <a:cubicBezTo>
                  <a:pt x="539524" y="1219298"/>
                  <a:pt x="530787" y="1222659"/>
                  <a:pt x="522721" y="1223330"/>
                </a:cubicBezTo>
                <a:cubicBezTo>
                  <a:pt x="519840" y="1223523"/>
                  <a:pt x="516671" y="1223811"/>
                  <a:pt x="514080" y="1222851"/>
                </a:cubicBezTo>
                <a:cubicBezTo>
                  <a:pt x="489020" y="1213633"/>
                  <a:pt x="463575" y="1206624"/>
                  <a:pt x="436404" y="1211424"/>
                </a:cubicBezTo>
                <a:cubicBezTo>
                  <a:pt x="433908" y="1211905"/>
                  <a:pt x="431123" y="1210849"/>
                  <a:pt x="428626" y="1210177"/>
                </a:cubicBezTo>
                <a:cubicBezTo>
                  <a:pt x="416432" y="1206720"/>
                  <a:pt x="404526" y="1201247"/>
                  <a:pt x="392141" y="1199999"/>
                </a:cubicBezTo>
                <a:cubicBezTo>
                  <a:pt x="361608" y="1196927"/>
                  <a:pt x="330884" y="1195678"/>
                  <a:pt x="300157" y="1193662"/>
                </a:cubicBezTo>
                <a:cubicBezTo>
                  <a:pt x="298237" y="1193566"/>
                  <a:pt x="296221" y="1193566"/>
                  <a:pt x="294493" y="1192894"/>
                </a:cubicBezTo>
                <a:cubicBezTo>
                  <a:pt x="283163" y="1188765"/>
                  <a:pt x="273274" y="1190110"/>
                  <a:pt x="263671" y="1197982"/>
                </a:cubicBezTo>
                <a:cubicBezTo>
                  <a:pt x="259447" y="1201439"/>
                  <a:pt x="253686" y="1203263"/>
                  <a:pt x="248406" y="1205184"/>
                </a:cubicBezTo>
                <a:cubicBezTo>
                  <a:pt x="240628" y="1208065"/>
                  <a:pt x="232659" y="1210849"/>
                  <a:pt x="224594" y="1212673"/>
                </a:cubicBezTo>
                <a:cubicBezTo>
                  <a:pt x="216624" y="1214401"/>
                  <a:pt x="208079" y="1216801"/>
                  <a:pt x="200398" y="1215458"/>
                </a:cubicBezTo>
                <a:cubicBezTo>
                  <a:pt x="186572" y="1213057"/>
                  <a:pt x="173417" y="1207681"/>
                  <a:pt x="159783" y="1204127"/>
                </a:cubicBezTo>
                <a:cubicBezTo>
                  <a:pt x="155079" y="1202879"/>
                  <a:pt x="149893" y="1203072"/>
                  <a:pt x="144997" y="1202975"/>
                </a:cubicBezTo>
                <a:cubicBezTo>
                  <a:pt x="133763" y="1202688"/>
                  <a:pt x="122241" y="1205472"/>
                  <a:pt x="112064" y="1197503"/>
                </a:cubicBezTo>
                <a:cubicBezTo>
                  <a:pt x="102655" y="1190014"/>
                  <a:pt x="93148" y="1192221"/>
                  <a:pt x="83259" y="1197887"/>
                </a:cubicBezTo>
                <a:cubicBezTo>
                  <a:pt x="76154" y="1201920"/>
                  <a:pt x="68090" y="1205088"/>
                  <a:pt x="60120" y="1206624"/>
                </a:cubicBezTo>
                <a:cubicBezTo>
                  <a:pt x="49174" y="1208736"/>
                  <a:pt x="38324" y="1209601"/>
                  <a:pt x="26514" y="1208352"/>
                </a:cubicBezTo>
                <a:cubicBezTo>
                  <a:pt x="18161" y="1207488"/>
                  <a:pt x="11343" y="1207104"/>
                  <a:pt x="4814" y="1202015"/>
                </a:cubicBezTo>
                <a:cubicBezTo>
                  <a:pt x="3759" y="1201247"/>
                  <a:pt x="1839" y="1201055"/>
                  <a:pt x="398" y="1201152"/>
                </a:cubicBezTo>
                <a:lnTo>
                  <a:pt x="0" y="1201150"/>
                </a:lnTo>
                <a:lnTo>
                  <a:pt x="0" y="1004512"/>
                </a:lnTo>
                <a:lnTo>
                  <a:pt x="30355" y="1002784"/>
                </a:lnTo>
                <a:cubicBezTo>
                  <a:pt x="37748" y="1002111"/>
                  <a:pt x="44853" y="999520"/>
                  <a:pt x="52151" y="997695"/>
                </a:cubicBezTo>
                <a:cubicBezTo>
                  <a:pt x="56183" y="996639"/>
                  <a:pt x="60504" y="993855"/>
                  <a:pt x="64248" y="994430"/>
                </a:cubicBezTo>
                <a:cubicBezTo>
                  <a:pt x="85948" y="997791"/>
                  <a:pt x="105823" y="989534"/>
                  <a:pt x="126370" y="985405"/>
                </a:cubicBezTo>
                <a:cubicBezTo>
                  <a:pt x="135876" y="983485"/>
                  <a:pt x="144805" y="978876"/>
                  <a:pt x="154022" y="975708"/>
                </a:cubicBezTo>
                <a:cubicBezTo>
                  <a:pt x="156423" y="974843"/>
                  <a:pt x="159111" y="974075"/>
                  <a:pt x="161512" y="974268"/>
                </a:cubicBezTo>
                <a:cubicBezTo>
                  <a:pt x="175242" y="975420"/>
                  <a:pt x="188876" y="977052"/>
                  <a:pt x="202510" y="978300"/>
                </a:cubicBezTo>
                <a:cubicBezTo>
                  <a:pt x="214896" y="979452"/>
                  <a:pt x="227378" y="979836"/>
                  <a:pt x="233235" y="993950"/>
                </a:cubicBezTo>
                <a:cubicBezTo>
                  <a:pt x="234100" y="996159"/>
                  <a:pt x="236979" y="997791"/>
                  <a:pt x="239188" y="999231"/>
                </a:cubicBezTo>
                <a:cubicBezTo>
                  <a:pt x="273274" y="1021411"/>
                  <a:pt x="291516" y="1020835"/>
                  <a:pt x="324834" y="997407"/>
                </a:cubicBezTo>
                <a:cubicBezTo>
                  <a:pt x="328290" y="995007"/>
                  <a:pt x="335683" y="993278"/>
                  <a:pt x="337987" y="995198"/>
                </a:cubicBezTo>
                <a:cubicBezTo>
                  <a:pt x="357575" y="1011137"/>
                  <a:pt x="378986" y="1009409"/>
                  <a:pt x="401550" y="1004416"/>
                </a:cubicBezTo>
                <a:cubicBezTo>
                  <a:pt x="407407" y="1003072"/>
                  <a:pt x="415664" y="1003072"/>
                  <a:pt x="420081" y="1006240"/>
                </a:cubicBezTo>
                <a:cubicBezTo>
                  <a:pt x="441108" y="1020930"/>
                  <a:pt x="463672" y="1018819"/>
                  <a:pt x="486523" y="1014498"/>
                </a:cubicBezTo>
                <a:cubicBezTo>
                  <a:pt x="490075" y="1013826"/>
                  <a:pt x="494397" y="1010177"/>
                  <a:pt x="495932" y="1006817"/>
                </a:cubicBezTo>
                <a:cubicBezTo>
                  <a:pt x="501406" y="994911"/>
                  <a:pt x="511680" y="990878"/>
                  <a:pt x="523009" y="987517"/>
                </a:cubicBezTo>
                <a:cubicBezTo>
                  <a:pt x="540868" y="982044"/>
                  <a:pt x="558438" y="975611"/>
                  <a:pt x="576393" y="970427"/>
                </a:cubicBezTo>
                <a:cubicBezTo>
                  <a:pt x="580811" y="969179"/>
                  <a:pt x="586283" y="969947"/>
                  <a:pt x="590892" y="971387"/>
                </a:cubicBezTo>
                <a:cubicBezTo>
                  <a:pt x="606638" y="976284"/>
                  <a:pt x="616624" y="988574"/>
                  <a:pt x="627569" y="999904"/>
                </a:cubicBezTo>
                <a:cubicBezTo>
                  <a:pt x="632370" y="1004897"/>
                  <a:pt x="638995" y="1008449"/>
                  <a:pt x="645429" y="1011329"/>
                </a:cubicBezTo>
                <a:cubicBezTo>
                  <a:pt x="662135" y="1018723"/>
                  <a:pt x="679226" y="1025348"/>
                  <a:pt x="696125" y="1032356"/>
                </a:cubicBezTo>
                <a:cubicBezTo>
                  <a:pt x="697757" y="1033029"/>
                  <a:pt x="699100" y="1034757"/>
                  <a:pt x="700349" y="1036197"/>
                </a:cubicBezTo>
                <a:cubicBezTo>
                  <a:pt x="712831" y="1051368"/>
                  <a:pt x="725216" y="1066634"/>
                  <a:pt x="737795" y="1081804"/>
                </a:cubicBezTo>
                <a:cubicBezTo>
                  <a:pt x="740195" y="1084684"/>
                  <a:pt x="743652" y="1086797"/>
                  <a:pt x="746244" y="1089581"/>
                </a:cubicBezTo>
                <a:cubicBezTo>
                  <a:pt x="749893" y="1093422"/>
                  <a:pt x="754502" y="1097071"/>
                  <a:pt x="756422" y="1101680"/>
                </a:cubicBezTo>
                <a:cubicBezTo>
                  <a:pt x="762374" y="1116177"/>
                  <a:pt x="773801" y="1122419"/>
                  <a:pt x="788202" y="1125108"/>
                </a:cubicBezTo>
                <a:cubicBezTo>
                  <a:pt x="801357" y="1127603"/>
                  <a:pt x="814511" y="1129716"/>
                  <a:pt x="827569" y="1132596"/>
                </a:cubicBezTo>
                <a:cubicBezTo>
                  <a:pt x="843507" y="1136053"/>
                  <a:pt x="859350" y="1139798"/>
                  <a:pt x="875097" y="1144022"/>
                </a:cubicBezTo>
                <a:cubicBezTo>
                  <a:pt x="881913" y="1145847"/>
                  <a:pt x="889115" y="1147959"/>
                  <a:pt x="894972" y="1151704"/>
                </a:cubicBezTo>
                <a:cubicBezTo>
                  <a:pt x="911390" y="1162073"/>
                  <a:pt x="928961" y="1169082"/>
                  <a:pt x="948260" y="1166298"/>
                </a:cubicBezTo>
                <a:cubicBezTo>
                  <a:pt x="963718" y="1164089"/>
                  <a:pt x="976680" y="1169754"/>
                  <a:pt x="986282" y="1178588"/>
                </a:cubicBezTo>
                <a:cubicBezTo>
                  <a:pt x="1003757" y="1194623"/>
                  <a:pt x="1022479" y="1190973"/>
                  <a:pt x="1041107" y="1185789"/>
                </a:cubicBezTo>
                <a:cubicBezTo>
                  <a:pt x="1050708" y="1183101"/>
                  <a:pt x="1058581" y="1183485"/>
                  <a:pt x="1067703" y="1186076"/>
                </a:cubicBezTo>
                <a:cubicBezTo>
                  <a:pt x="1088826" y="1192126"/>
                  <a:pt x="1102941" y="1208544"/>
                  <a:pt x="1116574" y="1222946"/>
                </a:cubicBezTo>
                <a:cubicBezTo>
                  <a:pt x="1128193" y="1235236"/>
                  <a:pt x="1141251" y="1242149"/>
                  <a:pt x="1155557" y="1247335"/>
                </a:cubicBezTo>
                <a:cubicBezTo>
                  <a:pt x="1173608" y="1253959"/>
                  <a:pt x="1187914" y="1251464"/>
                  <a:pt x="1196556" y="1235525"/>
                </a:cubicBezTo>
                <a:cubicBezTo>
                  <a:pt x="1198956" y="1231012"/>
                  <a:pt x="1203180" y="1225730"/>
                  <a:pt x="1207693" y="1224387"/>
                </a:cubicBezTo>
                <a:cubicBezTo>
                  <a:pt x="1229488" y="1217666"/>
                  <a:pt x="1251572" y="1207872"/>
                  <a:pt x="1274904" y="1213826"/>
                </a:cubicBezTo>
                <a:cubicBezTo>
                  <a:pt x="1307165" y="1221987"/>
                  <a:pt x="1338658" y="1221507"/>
                  <a:pt x="1370919" y="1213442"/>
                </a:cubicBezTo>
                <a:cubicBezTo>
                  <a:pt x="1423247" y="1200383"/>
                  <a:pt x="1475575" y="1186557"/>
                  <a:pt x="1530593" y="1189437"/>
                </a:cubicBezTo>
                <a:cubicBezTo>
                  <a:pt x="1539713" y="1189917"/>
                  <a:pt x="1550563" y="1184060"/>
                  <a:pt x="1558436" y="1178299"/>
                </a:cubicBezTo>
                <a:cubicBezTo>
                  <a:pt x="1573511" y="1167354"/>
                  <a:pt x="1572838" y="1166489"/>
                  <a:pt x="1589737" y="1175515"/>
                </a:cubicBezTo>
                <a:cubicBezTo>
                  <a:pt x="1593770" y="1177724"/>
                  <a:pt x="1598763" y="1179068"/>
                  <a:pt x="1601740" y="1182333"/>
                </a:cubicBezTo>
                <a:cubicBezTo>
                  <a:pt x="1616909" y="1198943"/>
                  <a:pt x="1635633" y="1194910"/>
                  <a:pt x="1654259" y="1192510"/>
                </a:cubicBezTo>
                <a:cubicBezTo>
                  <a:pt x="1657524" y="1192030"/>
                  <a:pt x="1661460" y="1191358"/>
                  <a:pt x="1664246" y="1192702"/>
                </a:cubicBezTo>
                <a:cubicBezTo>
                  <a:pt x="1676823" y="1198750"/>
                  <a:pt x="1687481" y="1196639"/>
                  <a:pt x="1698427" y="1188381"/>
                </a:cubicBezTo>
                <a:cubicBezTo>
                  <a:pt x="1707932" y="1181276"/>
                  <a:pt x="1718878" y="1177052"/>
                  <a:pt x="1730112" y="1185885"/>
                </a:cubicBezTo>
                <a:cubicBezTo>
                  <a:pt x="1755076" y="1205472"/>
                  <a:pt x="1781767" y="1206432"/>
                  <a:pt x="1809996" y="1194046"/>
                </a:cubicBezTo>
                <a:cubicBezTo>
                  <a:pt x="1830159" y="1185213"/>
                  <a:pt x="1850034" y="1183196"/>
                  <a:pt x="1871254" y="1192126"/>
                </a:cubicBezTo>
                <a:cubicBezTo>
                  <a:pt x="1879415" y="1195582"/>
                  <a:pt x="1889977" y="1193278"/>
                  <a:pt x="1899482" y="1194046"/>
                </a:cubicBezTo>
                <a:cubicBezTo>
                  <a:pt x="1904859" y="1194430"/>
                  <a:pt x="1910813" y="1194526"/>
                  <a:pt x="1915420" y="1196927"/>
                </a:cubicBezTo>
                <a:cubicBezTo>
                  <a:pt x="1927711" y="1203072"/>
                  <a:pt x="1939136" y="1210945"/>
                  <a:pt x="1951522" y="1216994"/>
                </a:cubicBezTo>
                <a:cubicBezTo>
                  <a:pt x="1957475" y="1219874"/>
                  <a:pt x="1964580" y="1221410"/>
                  <a:pt x="1971302" y="1221507"/>
                </a:cubicBezTo>
                <a:cubicBezTo>
                  <a:pt x="1991177" y="1221987"/>
                  <a:pt x="2011052" y="1221987"/>
                  <a:pt x="2030831" y="1221123"/>
                </a:cubicBezTo>
                <a:cubicBezTo>
                  <a:pt x="2063476" y="1219778"/>
                  <a:pt x="2096601" y="1219490"/>
                  <a:pt x="2120125" y="1190878"/>
                </a:cubicBezTo>
                <a:cubicBezTo>
                  <a:pt x="2122046" y="1188573"/>
                  <a:pt x="2126174" y="1187229"/>
                  <a:pt x="2129439" y="1186845"/>
                </a:cubicBezTo>
                <a:cubicBezTo>
                  <a:pt x="2144513" y="1185021"/>
                  <a:pt x="2159971" y="1184828"/>
                  <a:pt x="2174854" y="1181852"/>
                </a:cubicBezTo>
                <a:cubicBezTo>
                  <a:pt x="2186760" y="1179452"/>
                  <a:pt x="2196650" y="1180220"/>
                  <a:pt x="2205674" y="1188669"/>
                </a:cubicBezTo>
                <a:cubicBezTo>
                  <a:pt x="2217485" y="1199807"/>
                  <a:pt x="2231887" y="1206336"/>
                  <a:pt x="2247634" y="1202784"/>
                </a:cubicBezTo>
                <a:cubicBezTo>
                  <a:pt x="2263379" y="1199327"/>
                  <a:pt x="2273749" y="1206816"/>
                  <a:pt x="2285367" y="1214594"/>
                </a:cubicBezTo>
                <a:cubicBezTo>
                  <a:pt x="2293817" y="1220258"/>
                  <a:pt x="2303418" y="1227363"/>
                  <a:pt x="2312827" y="1227939"/>
                </a:cubicBezTo>
                <a:cubicBezTo>
                  <a:pt x="2334143" y="1229187"/>
                  <a:pt x="2352482" y="1248967"/>
                  <a:pt x="2375622" y="1237733"/>
                </a:cubicBezTo>
                <a:cubicBezTo>
                  <a:pt x="2377158" y="1236965"/>
                  <a:pt x="2379942" y="1238885"/>
                  <a:pt x="2382151" y="1239365"/>
                </a:cubicBezTo>
                <a:cubicBezTo>
                  <a:pt x="2399817" y="1243014"/>
                  <a:pt x="2416428" y="1239461"/>
                  <a:pt x="2429390" y="1227459"/>
                </a:cubicBezTo>
                <a:cubicBezTo>
                  <a:pt x="2446385" y="1211809"/>
                  <a:pt x="2465203" y="1210272"/>
                  <a:pt x="2486134" y="1215362"/>
                </a:cubicBezTo>
                <a:cubicBezTo>
                  <a:pt x="2492856" y="1216994"/>
                  <a:pt x="2499577" y="1218146"/>
                  <a:pt x="2506394" y="1219490"/>
                </a:cubicBezTo>
                <a:cubicBezTo>
                  <a:pt x="2515611" y="1221410"/>
                  <a:pt x="2524925" y="1223427"/>
                  <a:pt x="2534142" y="1225347"/>
                </a:cubicBezTo>
                <a:cubicBezTo>
                  <a:pt x="2543072" y="1227268"/>
                  <a:pt x="2552962" y="1230532"/>
                  <a:pt x="2559874" y="1222275"/>
                </a:cubicBezTo>
                <a:cubicBezTo>
                  <a:pt x="2565827" y="1215169"/>
                  <a:pt x="2570052" y="1215842"/>
                  <a:pt x="2575525" y="1221987"/>
                </a:cubicBezTo>
                <a:cubicBezTo>
                  <a:pt x="2594536" y="1243494"/>
                  <a:pt x="2617580" y="1256936"/>
                  <a:pt x="2646960" y="1257896"/>
                </a:cubicBezTo>
                <a:cubicBezTo>
                  <a:pt x="2653009" y="1258088"/>
                  <a:pt x="2659154" y="1259432"/>
                  <a:pt x="2665107" y="1260873"/>
                </a:cubicBezTo>
                <a:cubicBezTo>
                  <a:pt x="2668756" y="1261736"/>
                  <a:pt x="2673173" y="1262697"/>
                  <a:pt x="2675381" y="1265290"/>
                </a:cubicBezTo>
                <a:cubicBezTo>
                  <a:pt x="2692567" y="1285068"/>
                  <a:pt x="2713979" y="1298799"/>
                  <a:pt x="2737311" y="1309841"/>
                </a:cubicBezTo>
                <a:cubicBezTo>
                  <a:pt x="2745664" y="1313777"/>
                  <a:pt x="2754594" y="1317713"/>
                  <a:pt x="2763619" y="1318866"/>
                </a:cubicBezTo>
                <a:cubicBezTo>
                  <a:pt x="2773028" y="1320018"/>
                  <a:pt x="2782917" y="1318098"/>
                  <a:pt x="2792519" y="1317041"/>
                </a:cubicBezTo>
                <a:cubicBezTo>
                  <a:pt x="2798184" y="1316466"/>
                  <a:pt x="2804713" y="1316561"/>
                  <a:pt x="2809226" y="1313777"/>
                </a:cubicBezTo>
                <a:cubicBezTo>
                  <a:pt x="2823532" y="1305039"/>
                  <a:pt x="2837358" y="1295631"/>
                  <a:pt x="2850705" y="1285452"/>
                </a:cubicBezTo>
                <a:cubicBezTo>
                  <a:pt x="2862131" y="1276715"/>
                  <a:pt x="2864435" y="1275467"/>
                  <a:pt x="2874324" y="1286413"/>
                </a:cubicBezTo>
                <a:cubicBezTo>
                  <a:pt x="2884502" y="1297647"/>
                  <a:pt x="2897176" y="1303503"/>
                  <a:pt x="2911194" y="1305903"/>
                </a:cubicBezTo>
                <a:cubicBezTo>
                  <a:pt x="2933373" y="1309648"/>
                  <a:pt x="2955745" y="1312816"/>
                  <a:pt x="2978116" y="1314641"/>
                </a:cubicBezTo>
                <a:cubicBezTo>
                  <a:pt x="2998375" y="1316273"/>
                  <a:pt x="3008073" y="1307440"/>
                  <a:pt x="3012106" y="1287373"/>
                </a:cubicBezTo>
                <a:cubicBezTo>
                  <a:pt x="3014410" y="1276235"/>
                  <a:pt x="3017387" y="1264137"/>
                  <a:pt x="3029676" y="1261161"/>
                </a:cubicBezTo>
                <a:cubicBezTo>
                  <a:pt x="3049744" y="1256360"/>
                  <a:pt x="3070579" y="1254248"/>
                  <a:pt x="3080469" y="1230724"/>
                </a:cubicBezTo>
                <a:cubicBezTo>
                  <a:pt x="3085941" y="1235909"/>
                  <a:pt x="3089302" y="1238981"/>
                  <a:pt x="3092567" y="1242054"/>
                </a:cubicBezTo>
                <a:cubicBezTo>
                  <a:pt x="3101592" y="1250599"/>
                  <a:pt x="3120314" y="1254248"/>
                  <a:pt x="3129821" y="1246855"/>
                </a:cubicBezTo>
                <a:cubicBezTo>
                  <a:pt x="3143839" y="1236101"/>
                  <a:pt x="3156705" y="1238117"/>
                  <a:pt x="3170147" y="1246471"/>
                </a:cubicBezTo>
                <a:cubicBezTo>
                  <a:pt x="3192615" y="1260297"/>
                  <a:pt x="3217674" y="1257128"/>
                  <a:pt x="3240429" y="1251559"/>
                </a:cubicBezTo>
                <a:cubicBezTo>
                  <a:pt x="3257617" y="1247430"/>
                  <a:pt x="3275956" y="1239845"/>
                  <a:pt x="3287189" y="1222466"/>
                </a:cubicBezTo>
                <a:cubicBezTo>
                  <a:pt x="3290741" y="1216898"/>
                  <a:pt x="3298711" y="1214113"/>
                  <a:pt x="3305049" y="1210465"/>
                </a:cubicBezTo>
                <a:cubicBezTo>
                  <a:pt x="3310329" y="1207488"/>
                  <a:pt x="3315898" y="1204704"/>
                  <a:pt x="3321755" y="1202784"/>
                </a:cubicBezTo>
                <a:cubicBezTo>
                  <a:pt x="3327995" y="1200671"/>
                  <a:pt x="3334909" y="1197598"/>
                  <a:pt x="3341055" y="1198463"/>
                </a:cubicBezTo>
                <a:cubicBezTo>
                  <a:pt x="3359681" y="1200959"/>
                  <a:pt x="3374467" y="1196062"/>
                  <a:pt x="3387621" y="1182140"/>
                </a:cubicBezTo>
                <a:cubicBezTo>
                  <a:pt x="3394439" y="1174939"/>
                  <a:pt x="3404520" y="1166202"/>
                  <a:pt x="3413161" y="1166105"/>
                </a:cubicBezTo>
                <a:cubicBezTo>
                  <a:pt x="3434189" y="1165818"/>
                  <a:pt x="3451663" y="1158905"/>
                  <a:pt x="3470579" y="1150647"/>
                </a:cubicBezTo>
                <a:cubicBezTo>
                  <a:pt x="3482772" y="1145366"/>
                  <a:pt x="3496598" y="1141718"/>
                  <a:pt x="3509657" y="1136821"/>
                </a:cubicBezTo>
                <a:cubicBezTo>
                  <a:pt x="3524923" y="1131060"/>
                  <a:pt x="3541534" y="1128948"/>
                  <a:pt x="3550847" y="1113009"/>
                </a:cubicBezTo>
                <a:cubicBezTo>
                  <a:pt x="3551903" y="1111281"/>
                  <a:pt x="3555072" y="1110993"/>
                  <a:pt x="3556608" y="1109361"/>
                </a:cubicBezTo>
                <a:cubicBezTo>
                  <a:pt x="3561505" y="1104368"/>
                  <a:pt x="3567842" y="1099760"/>
                  <a:pt x="3570435" y="1093710"/>
                </a:cubicBezTo>
                <a:cubicBezTo>
                  <a:pt x="3577923" y="1076044"/>
                  <a:pt x="3583780" y="1057800"/>
                  <a:pt x="3590501" y="1039846"/>
                </a:cubicBezTo>
                <a:cubicBezTo>
                  <a:pt x="3591942" y="1036005"/>
                  <a:pt x="3593285" y="1031108"/>
                  <a:pt x="3596263" y="1028900"/>
                </a:cubicBezTo>
                <a:cubicBezTo>
                  <a:pt x="3613449" y="1016226"/>
                  <a:pt x="3630925" y="1004032"/>
                  <a:pt x="3648591" y="992030"/>
                </a:cubicBezTo>
                <a:cubicBezTo>
                  <a:pt x="3655696" y="987229"/>
                  <a:pt x="3661649" y="989918"/>
                  <a:pt x="3667986" y="995487"/>
                </a:cubicBezTo>
                <a:cubicBezTo>
                  <a:pt x="3674131" y="1000768"/>
                  <a:pt x="3681717" y="1006240"/>
                  <a:pt x="3689397" y="1007585"/>
                </a:cubicBezTo>
                <a:cubicBezTo>
                  <a:pt x="3704760" y="1010177"/>
                  <a:pt x="3720698" y="1010753"/>
                  <a:pt x="3736349" y="1010753"/>
                </a:cubicBezTo>
                <a:cubicBezTo>
                  <a:pt x="3742205" y="1010753"/>
                  <a:pt x="3748446" y="1007297"/>
                  <a:pt x="3753919" y="1004513"/>
                </a:cubicBezTo>
                <a:cubicBezTo>
                  <a:pt x="3764289" y="999231"/>
                  <a:pt x="3773890" y="992126"/>
                  <a:pt x="3784643" y="987710"/>
                </a:cubicBezTo>
                <a:cubicBezTo>
                  <a:pt x="3797126" y="982621"/>
                  <a:pt x="3804615" y="974459"/>
                  <a:pt x="3808359" y="961689"/>
                </a:cubicBezTo>
                <a:cubicBezTo>
                  <a:pt x="3813929" y="942679"/>
                  <a:pt x="3827179" y="929428"/>
                  <a:pt x="3842829" y="918674"/>
                </a:cubicBezTo>
                <a:cubicBezTo>
                  <a:pt x="3862705" y="904944"/>
                  <a:pt x="3886421" y="905616"/>
                  <a:pt x="3908983" y="902256"/>
                </a:cubicBezTo>
                <a:cubicBezTo>
                  <a:pt x="3917625" y="901008"/>
                  <a:pt x="3926555" y="899951"/>
                  <a:pt x="3934428" y="896783"/>
                </a:cubicBezTo>
                <a:cubicBezTo>
                  <a:pt x="3964288" y="884877"/>
                  <a:pt x="3994149" y="873548"/>
                  <a:pt x="4026987" y="873835"/>
                </a:cubicBezTo>
                <a:cubicBezTo>
                  <a:pt x="4029674" y="873835"/>
                  <a:pt x="4032363" y="873548"/>
                  <a:pt x="4035051" y="873067"/>
                </a:cubicBezTo>
                <a:cubicBezTo>
                  <a:pt x="4058383" y="869131"/>
                  <a:pt x="4082483" y="867594"/>
                  <a:pt x="4099189" y="846664"/>
                </a:cubicBezTo>
                <a:cubicBezTo>
                  <a:pt x="4102261" y="842823"/>
                  <a:pt x="4109271" y="841671"/>
                  <a:pt x="4114647" y="840134"/>
                </a:cubicBezTo>
                <a:cubicBezTo>
                  <a:pt x="4123961" y="837638"/>
                  <a:pt x="4130203" y="832549"/>
                  <a:pt x="4133563" y="823427"/>
                </a:cubicBezTo>
                <a:cubicBezTo>
                  <a:pt x="4139229" y="807681"/>
                  <a:pt x="4145949" y="792223"/>
                  <a:pt x="4151039" y="776284"/>
                </a:cubicBezTo>
                <a:cubicBezTo>
                  <a:pt x="4154591" y="765338"/>
                  <a:pt x="4161215" y="759289"/>
                  <a:pt x="4171489" y="754776"/>
                </a:cubicBezTo>
                <a:cubicBezTo>
                  <a:pt x="4177251" y="752280"/>
                  <a:pt x="4182243" y="746808"/>
                  <a:pt x="4186372" y="741718"/>
                </a:cubicBezTo>
                <a:cubicBezTo>
                  <a:pt x="4191365" y="735573"/>
                  <a:pt x="4193957" y="727412"/>
                  <a:pt x="4199429" y="721940"/>
                </a:cubicBezTo>
                <a:cubicBezTo>
                  <a:pt x="4212775" y="708305"/>
                  <a:pt x="4216905" y="693231"/>
                  <a:pt x="4212487" y="674604"/>
                </a:cubicBezTo>
                <a:cubicBezTo>
                  <a:pt x="4208551" y="658090"/>
                  <a:pt x="4218921" y="636006"/>
                  <a:pt x="4232555" y="632645"/>
                </a:cubicBezTo>
                <a:cubicBezTo>
                  <a:pt x="4247629" y="628900"/>
                  <a:pt x="4257999" y="619684"/>
                  <a:pt x="4268657" y="609410"/>
                </a:cubicBezTo>
                <a:cubicBezTo>
                  <a:pt x="4274609" y="603649"/>
                  <a:pt x="4282963" y="598656"/>
                  <a:pt x="4291028" y="597216"/>
                </a:cubicBezTo>
                <a:cubicBezTo>
                  <a:pt x="4321657" y="591647"/>
                  <a:pt x="4350557" y="598464"/>
                  <a:pt x="4379651" y="609506"/>
                </a:cubicBezTo>
                <a:cubicBezTo>
                  <a:pt x="4398661" y="616707"/>
                  <a:pt x="4419784" y="618627"/>
                  <a:pt x="4440139" y="621507"/>
                </a:cubicBezTo>
                <a:cubicBezTo>
                  <a:pt x="4446477" y="622371"/>
                  <a:pt x="4454542" y="620452"/>
                  <a:pt x="4460015" y="616899"/>
                </a:cubicBezTo>
                <a:cubicBezTo>
                  <a:pt x="4479218" y="604609"/>
                  <a:pt x="4498325" y="591935"/>
                  <a:pt x="4516183" y="577724"/>
                </a:cubicBezTo>
                <a:cubicBezTo>
                  <a:pt x="4532795" y="564379"/>
                  <a:pt x="4551517" y="558810"/>
                  <a:pt x="4571681" y="560250"/>
                </a:cubicBezTo>
                <a:cubicBezTo>
                  <a:pt x="4586371" y="561306"/>
                  <a:pt x="4599621" y="558905"/>
                  <a:pt x="4613447" y="555257"/>
                </a:cubicBezTo>
                <a:cubicBezTo>
                  <a:pt x="4624969" y="552185"/>
                  <a:pt x="4637643" y="550072"/>
                  <a:pt x="4649355" y="551417"/>
                </a:cubicBezTo>
                <a:cubicBezTo>
                  <a:pt x="4665775" y="553337"/>
                  <a:pt x="4679313" y="550553"/>
                  <a:pt x="4692467" y="540663"/>
                </a:cubicBezTo>
                <a:cubicBezTo>
                  <a:pt x="4699476" y="535382"/>
                  <a:pt x="4708502" y="532598"/>
                  <a:pt x="4716855" y="528949"/>
                </a:cubicBezTo>
                <a:cubicBezTo>
                  <a:pt x="4729721" y="523284"/>
                  <a:pt x="4743067" y="518483"/>
                  <a:pt x="4755645" y="512147"/>
                </a:cubicBezTo>
                <a:cubicBezTo>
                  <a:pt x="4769183" y="505425"/>
                  <a:pt x="4781569" y="496112"/>
                  <a:pt x="4795395" y="490351"/>
                </a:cubicBezTo>
                <a:cubicBezTo>
                  <a:pt x="4810278" y="484110"/>
                  <a:pt x="4819879" y="474605"/>
                  <a:pt x="4825928" y="459818"/>
                </a:cubicBezTo>
                <a:cubicBezTo>
                  <a:pt x="4829769" y="450504"/>
                  <a:pt x="4835049" y="440615"/>
                  <a:pt x="4842347" y="434086"/>
                </a:cubicBezTo>
                <a:cubicBezTo>
                  <a:pt x="4857422" y="420740"/>
                  <a:pt x="4875087" y="410370"/>
                  <a:pt x="4890451" y="397216"/>
                </a:cubicBezTo>
                <a:cubicBezTo>
                  <a:pt x="4912054" y="378781"/>
                  <a:pt x="4932025" y="359194"/>
                  <a:pt x="4933945" y="327701"/>
                </a:cubicBezTo>
                <a:cubicBezTo>
                  <a:pt x="4935001" y="310322"/>
                  <a:pt x="4944219" y="302929"/>
                  <a:pt x="4961214" y="298801"/>
                </a:cubicBezTo>
                <a:cubicBezTo>
                  <a:pt x="4966878" y="297457"/>
                  <a:pt x="4974945" y="294864"/>
                  <a:pt x="4976672" y="290639"/>
                </a:cubicBezTo>
                <a:cubicBezTo>
                  <a:pt x="4981857" y="278061"/>
                  <a:pt x="4992610" y="275565"/>
                  <a:pt x="5002979" y="270573"/>
                </a:cubicBezTo>
                <a:cubicBezTo>
                  <a:pt x="5009221" y="267596"/>
                  <a:pt x="5016903" y="261739"/>
                  <a:pt x="5018535" y="255690"/>
                </a:cubicBezTo>
                <a:cubicBezTo>
                  <a:pt x="5025255" y="231206"/>
                  <a:pt x="5043690" y="216804"/>
                  <a:pt x="5061069" y="200961"/>
                </a:cubicBezTo>
                <a:cubicBezTo>
                  <a:pt x="5066158" y="196256"/>
                  <a:pt x="5071631" y="190879"/>
                  <a:pt x="5074127" y="184735"/>
                </a:cubicBezTo>
                <a:cubicBezTo>
                  <a:pt x="5079409" y="171484"/>
                  <a:pt x="5087281" y="161882"/>
                  <a:pt x="5101108" y="156891"/>
                </a:cubicBezTo>
                <a:cubicBezTo>
                  <a:pt x="5105524" y="155354"/>
                  <a:pt x="5109557" y="151801"/>
                  <a:pt x="5112918" y="148441"/>
                </a:cubicBezTo>
                <a:cubicBezTo>
                  <a:pt x="5120119" y="141144"/>
                  <a:pt x="5126167" y="132598"/>
                  <a:pt x="5133753" y="125782"/>
                </a:cubicBezTo>
                <a:cubicBezTo>
                  <a:pt x="5153051" y="108211"/>
                  <a:pt x="5172159" y="90928"/>
                  <a:pt x="5183393" y="66348"/>
                </a:cubicBezTo>
                <a:cubicBezTo>
                  <a:pt x="5188865" y="54346"/>
                  <a:pt x="5195107" y="41288"/>
                  <a:pt x="5204709" y="33030"/>
                </a:cubicBezTo>
                <a:cubicBezTo>
                  <a:pt x="5216903" y="22565"/>
                  <a:pt x="5232937" y="16612"/>
                  <a:pt x="5247243" y="8451"/>
                </a:cubicBezTo>
                <a:close/>
              </a:path>
            </a:pathLst>
          </a:custGeom>
          <a:blipFill dpi="0" rotWithShape="1">
            <a:blip r:embed="rId3">
              <a:alphaModFix amt="57000"/>
            </a:blip>
            <a:srcRect/>
            <a:tile tx="0" ty="0" sx="100000" sy="100000" flip="none" algn="tl"/>
          </a:blipFill>
          <a:ln>
            <a:noFill/>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Tree>
    <p:extLst>
      <p:ext uri="{BB962C8B-B14F-4D97-AF65-F5344CB8AC3E}">
        <p14:creationId xmlns:p14="http://schemas.microsoft.com/office/powerpoint/2010/main" val="836130066"/>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5" name="Rectangle 14">
            <a:extLst>
              <a:ext uri="{FF2B5EF4-FFF2-40B4-BE49-F238E27FC236}">
                <a16:creationId xmlns:a16="http://schemas.microsoft.com/office/drawing/2014/main" id="{100EDD19-6802-4EC3-95CE-CFFAB042CF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01B5BE0A-1D28-4D42-932C-132DC9547ECB}"/>
              </a:ext>
            </a:extLst>
          </p:cNvPr>
          <p:cNvSpPr>
            <a:spLocks noGrp="1"/>
          </p:cNvSpPr>
          <p:nvPr>
            <p:ph type="title"/>
          </p:nvPr>
        </p:nvSpPr>
        <p:spPr>
          <a:xfrm>
            <a:off x="838200" y="365125"/>
            <a:ext cx="10515600" cy="1325563"/>
          </a:xfrm>
        </p:spPr>
        <p:txBody>
          <a:bodyPr>
            <a:normAutofit/>
          </a:bodyPr>
          <a:lstStyle/>
          <a:p>
            <a:r>
              <a:rPr lang="en-GB" sz="5400" dirty="0"/>
              <a:t>Generating ideas: Before reading.</a:t>
            </a:r>
          </a:p>
        </p:txBody>
      </p:sp>
      <p:sp>
        <p:nvSpPr>
          <p:cNvPr id="17" name="sketch line">
            <a:extLst>
              <a:ext uri="{FF2B5EF4-FFF2-40B4-BE49-F238E27FC236}">
                <a16:creationId xmlns:a16="http://schemas.microsoft.com/office/drawing/2014/main" id="{DB17E863-922E-4C26-BD64-E8FD41D2866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69036" y="1677373"/>
            <a:ext cx="10853928" cy="18288"/>
          </a:xfrm>
          <a:custGeom>
            <a:avLst/>
            <a:gdLst>
              <a:gd name="connsiteX0" fmla="*/ 0 w 10853928"/>
              <a:gd name="connsiteY0" fmla="*/ 0 h 18288"/>
              <a:gd name="connsiteX1" fmla="*/ 461292 w 10853928"/>
              <a:gd name="connsiteY1" fmla="*/ 0 h 18288"/>
              <a:gd name="connsiteX2" fmla="*/ 1139662 w 10853928"/>
              <a:gd name="connsiteY2" fmla="*/ 0 h 18288"/>
              <a:gd name="connsiteX3" fmla="*/ 1926572 w 10853928"/>
              <a:gd name="connsiteY3" fmla="*/ 0 h 18288"/>
              <a:gd name="connsiteX4" fmla="*/ 2279325 w 10853928"/>
              <a:gd name="connsiteY4" fmla="*/ 0 h 18288"/>
              <a:gd name="connsiteX5" fmla="*/ 2632078 w 10853928"/>
              <a:gd name="connsiteY5" fmla="*/ 0 h 18288"/>
              <a:gd name="connsiteX6" fmla="*/ 3527527 w 10853928"/>
              <a:gd name="connsiteY6" fmla="*/ 0 h 18288"/>
              <a:gd name="connsiteX7" fmla="*/ 4205897 w 10853928"/>
              <a:gd name="connsiteY7" fmla="*/ 0 h 18288"/>
              <a:gd name="connsiteX8" fmla="*/ 4558650 w 10853928"/>
              <a:gd name="connsiteY8" fmla="*/ 0 h 18288"/>
              <a:gd name="connsiteX9" fmla="*/ 5237020 w 10853928"/>
              <a:gd name="connsiteY9" fmla="*/ 0 h 18288"/>
              <a:gd name="connsiteX10" fmla="*/ 6132469 w 10853928"/>
              <a:gd name="connsiteY10" fmla="*/ 0 h 18288"/>
              <a:gd name="connsiteX11" fmla="*/ 6702301 w 10853928"/>
              <a:gd name="connsiteY11" fmla="*/ 0 h 18288"/>
              <a:gd name="connsiteX12" fmla="*/ 7272132 w 10853928"/>
              <a:gd name="connsiteY12" fmla="*/ 0 h 18288"/>
              <a:gd name="connsiteX13" fmla="*/ 7950502 w 10853928"/>
              <a:gd name="connsiteY13" fmla="*/ 0 h 18288"/>
              <a:gd name="connsiteX14" fmla="*/ 8737412 w 10853928"/>
              <a:gd name="connsiteY14" fmla="*/ 0 h 18288"/>
              <a:gd name="connsiteX15" fmla="*/ 9524322 w 10853928"/>
              <a:gd name="connsiteY15" fmla="*/ 0 h 18288"/>
              <a:gd name="connsiteX16" fmla="*/ 10853928 w 10853928"/>
              <a:gd name="connsiteY16" fmla="*/ 0 h 18288"/>
              <a:gd name="connsiteX17" fmla="*/ 10853928 w 10853928"/>
              <a:gd name="connsiteY17" fmla="*/ 18288 h 18288"/>
              <a:gd name="connsiteX18" fmla="*/ 10392636 w 10853928"/>
              <a:gd name="connsiteY18" fmla="*/ 18288 h 18288"/>
              <a:gd name="connsiteX19" fmla="*/ 9497187 w 10853928"/>
              <a:gd name="connsiteY19" fmla="*/ 18288 h 18288"/>
              <a:gd name="connsiteX20" fmla="*/ 8818817 w 10853928"/>
              <a:gd name="connsiteY20" fmla="*/ 18288 h 18288"/>
              <a:gd name="connsiteX21" fmla="*/ 8466064 w 10853928"/>
              <a:gd name="connsiteY21" fmla="*/ 18288 h 18288"/>
              <a:gd name="connsiteX22" fmla="*/ 7787693 w 10853928"/>
              <a:gd name="connsiteY22" fmla="*/ 18288 h 18288"/>
              <a:gd name="connsiteX23" fmla="*/ 7217862 w 10853928"/>
              <a:gd name="connsiteY23" fmla="*/ 18288 h 18288"/>
              <a:gd name="connsiteX24" fmla="*/ 6648031 w 10853928"/>
              <a:gd name="connsiteY24" fmla="*/ 18288 h 18288"/>
              <a:gd name="connsiteX25" fmla="*/ 6078200 w 10853928"/>
              <a:gd name="connsiteY25" fmla="*/ 18288 h 18288"/>
              <a:gd name="connsiteX26" fmla="*/ 5508368 w 10853928"/>
              <a:gd name="connsiteY26" fmla="*/ 18288 h 18288"/>
              <a:gd name="connsiteX27" fmla="*/ 4721459 w 10853928"/>
              <a:gd name="connsiteY27" fmla="*/ 18288 h 18288"/>
              <a:gd name="connsiteX28" fmla="*/ 4043088 w 10853928"/>
              <a:gd name="connsiteY28" fmla="*/ 18288 h 18288"/>
              <a:gd name="connsiteX29" fmla="*/ 3690336 w 10853928"/>
              <a:gd name="connsiteY29" fmla="*/ 18288 h 18288"/>
              <a:gd name="connsiteX30" fmla="*/ 3120504 w 10853928"/>
              <a:gd name="connsiteY30" fmla="*/ 18288 h 18288"/>
              <a:gd name="connsiteX31" fmla="*/ 2333595 w 10853928"/>
              <a:gd name="connsiteY31" fmla="*/ 18288 h 18288"/>
              <a:gd name="connsiteX32" fmla="*/ 1872303 w 10853928"/>
              <a:gd name="connsiteY32" fmla="*/ 18288 h 18288"/>
              <a:gd name="connsiteX33" fmla="*/ 976854 w 10853928"/>
              <a:gd name="connsiteY33" fmla="*/ 18288 h 18288"/>
              <a:gd name="connsiteX34" fmla="*/ 0 w 10853928"/>
              <a:gd name="connsiteY34" fmla="*/ 18288 h 18288"/>
              <a:gd name="connsiteX35" fmla="*/ 0 w 10853928"/>
              <a:gd name="connsiteY35"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Lst>
            <a:rect l="l" t="t" r="r" b="b"/>
            <a:pathLst>
              <a:path w="10853928" h="18288" fill="none" extrusionOk="0">
                <a:moveTo>
                  <a:pt x="0" y="0"/>
                </a:moveTo>
                <a:cubicBezTo>
                  <a:pt x="146993" y="-19076"/>
                  <a:pt x="347684" y="-4790"/>
                  <a:pt x="461292" y="0"/>
                </a:cubicBezTo>
                <a:cubicBezTo>
                  <a:pt x="574900" y="4790"/>
                  <a:pt x="808367" y="19821"/>
                  <a:pt x="1139662" y="0"/>
                </a:cubicBezTo>
                <a:cubicBezTo>
                  <a:pt x="1470957" y="-19821"/>
                  <a:pt x="1627405" y="5721"/>
                  <a:pt x="1926572" y="0"/>
                </a:cubicBezTo>
                <a:cubicBezTo>
                  <a:pt x="2225739" y="-5721"/>
                  <a:pt x="2137730" y="-3235"/>
                  <a:pt x="2279325" y="0"/>
                </a:cubicBezTo>
                <a:cubicBezTo>
                  <a:pt x="2420920" y="3235"/>
                  <a:pt x="2456518" y="9685"/>
                  <a:pt x="2632078" y="0"/>
                </a:cubicBezTo>
                <a:cubicBezTo>
                  <a:pt x="2807638" y="-9685"/>
                  <a:pt x="3211516" y="-43007"/>
                  <a:pt x="3527527" y="0"/>
                </a:cubicBezTo>
                <a:cubicBezTo>
                  <a:pt x="3843538" y="43007"/>
                  <a:pt x="4058833" y="22042"/>
                  <a:pt x="4205897" y="0"/>
                </a:cubicBezTo>
                <a:cubicBezTo>
                  <a:pt x="4352961" y="-22042"/>
                  <a:pt x="4474805" y="-11846"/>
                  <a:pt x="4558650" y="0"/>
                </a:cubicBezTo>
                <a:cubicBezTo>
                  <a:pt x="4642495" y="11846"/>
                  <a:pt x="5041928" y="-6069"/>
                  <a:pt x="5237020" y="0"/>
                </a:cubicBezTo>
                <a:cubicBezTo>
                  <a:pt x="5432112" y="6069"/>
                  <a:pt x="5943266" y="-17479"/>
                  <a:pt x="6132469" y="0"/>
                </a:cubicBezTo>
                <a:cubicBezTo>
                  <a:pt x="6321672" y="17479"/>
                  <a:pt x="6483872" y="26234"/>
                  <a:pt x="6702301" y="0"/>
                </a:cubicBezTo>
                <a:cubicBezTo>
                  <a:pt x="6920730" y="-26234"/>
                  <a:pt x="6991194" y="-15156"/>
                  <a:pt x="7272132" y="0"/>
                </a:cubicBezTo>
                <a:cubicBezTo>
                  <a:pt x="7553070" y="15156"/>
                  <a:pt x="7684444" y="-32961"/>
                  <a:pt x="7950502" y="0"/>
                </a:cubicBezTo>
                <a:cubicBezTo>
                  <a:pt x="8216560" y="32961"/>
                  <a:pt x="8493290" y="-10491"/>
                  <a:pt x="8737412" y="0"/>
                </a:cubicBezTo>
                <a:cubicBezTo>
                  <a:pt x="8981534" y="10491"/>
                  <a:pt x="9191586" y="-13899"/>
                  <a:pt x="9524322" y="0"/>
                </a:cubicBezTo>
                <a:cubicBezTo>
                  <a:pt x="9857058" y="13899"/>
                  <a:pt x="10297509" y="7485"/>
                  <a:pt x="10853928" y="0"/>
                </a:cubicBezTo>
                <a:cubicBezTo>
                  <a:pt x="10854574" y="4451"/>
                  <a:pt x="10854418" y="9226"/>
                  <a:pt x="10853928" y="18288"/>
                </a:cubicBezTo>
                <a:cubicBezTo>
                  <a:pt x="10691638" y="28522"/>
                  <a:pt x="10574319" y="29578"/>
                  <a:pt x="10392636" y="18288"/>
                </a:cubicBezTo>
                <a:cubicBezTo>
                  <a:pt x="10210953" y="6998"/>
                  <a:pt x="9836277" y="-16742"/>
                  <a:pt x="9497187" y="18288"/>
                </a:cubicBezTo>
                <a:cubicBezTo>
                  <a:pt x="9158097" y="53318"/>
                  <a:pt x="9119479" y="30714"/>
                  <a:pt x="8818817" y="18288"/>
                </a:cubicBezTo>
                <a:cubicBezTo>
                  <a:pt x="8518155" y="5863"/>
                  <a:pt x="8640037" y="6483"/>
                  <a:pt x="8466064" y="18288"/>
                </a:cubicBezTo>
                <a:cubicBezTo>
                  <a:pt x="8292091" y="30093"/>
                  <a:pt x="7997656" y="18914"/>
                  <a:pt x="7787693" y="18288"/>
                </a:cubicBezTo>
                <a:cubicBezTo>
                  <a:pt x="7577730" y="17662"/>
                  <a:pt x="7412468" y="21416"/>
                  <a:pt x="7217862" y="18288"/>
                </a:cubicBezTo>
                <a:cubicBezTo>
                  <a:pt x="7023256" y="15160"/>
                  <a:pt x="6898018" y="14824"/>
                  <a:pt x="6648031" y="18288"/>
                </a:cubicBezTo>
                <a:cubicBezTo>
                  <a:pt x="6398044" y="21752"/>
                  <a:pt x="6254402" y="38625"/>
                  <a:pt x="6078200" y="18288"/>
                </a:cubicBezTo>
                <a:cubicBezTo>
                  <a:pt x="5901998" y="-2049"/>
                  <a:pt x="5622886" y="3213"/>
                  <a:pt x="5508368" y="18288"/>
                </a:cubicBezTo>
                <a:cubicBezTo>
                  <a:pt x="5393850" y="33363"/>
                  <a:pt x="5036260" y="26830"/>
                  <a:pt x="4721459" y="18288"/>
                </a:cubicBezTo>
                <a:cubicBezTo>
                  <a:pt x="4406658" y="9746"/>
                  <a:pt x="4239221" y="41551"/>
                  <a:pt x="4043088" y="18288"/>
                </a:cubicBezTo>
                <a:cubicBezTo>
                  <a:pt x="3846955" y="-4975"/>
                  <a:pt x="3818802" y="34658"/>
                  <a:pt x="3690336" y="18288"/>
                </a:cubicBezTo>
                <a:cubicBezTo>
                  <a:pt x="3561870" y="1918"/>
                  <a:pt x="3265491" y="42194"/>
                  <a:pt x="3120504" y="18288"/>
                </a:cubicBezTo>
                <a:cubicBezTo>
                  <a:pt x="2975517" y="-5618"/>
                  <a:pt x="2720254" y="36673"/>
                  <a:pt x="2333595" y="18288"/>
                </a:cubicBezTo>
                <a:cubicBezTo>
                  <a:pt x="1946936" y="-97"/>
                  <a:pt x="2097241" y="5776"/>
                  <a:pt x="1872303" y="18288"/>
                </a:cubicBezTo>
                <a:cubicBezTo>
                  <a:pt x="1647365" y="30800"/>
                  <a:pt x="1282708" y="45380"/>
                  <a:pt x="976854" y="18288"/>
                </a:cubicBezTo>
                <a:cubicBezTo>
                  <a:pt x="671000" y="-8804"/>
                  <a:pt x="408401" y="-12775"/>
                  <a:pt x="0" y="18288"/>
                </a:cubicBezTo>
                <a:cubicBezTo>
                  <a:pt x="-213" y="9468"/>
                  <a:pt x="187" y="4459"/>
                  <a:pt x="0" y="0"/>
                </a:cubicBezTo>
                <a:close/>
              </a:path>
              <a:path w="10853928" h="18288" stroke="0" extrusionOk="0">
                <a:moveTo>
                  <a:pt x="0" y="0"/>
                </a:moveTo>
                <a:cubicBezTo>
                  <a:pt x="267322" y="15284"/>
                  <a:pt x="415388" y="-21048"/>
                  <a:pt x="569831" y="0"/>
                </a:cubicBezTo>
                <a:cubicBezTo>
                  <a:pt x="724274" y="21048"/>
                  <a:pt x="769333" y="-2353"/>
                  <a:pt x="922584" y="0"/>
                </a:cubicBezTo>
                <a:cubicBezTo>
                  <a:pt x="1075835" y="2353"/>
                  <a:pt x="1399490" y="-145"/>
                  <a:pt x="1818033" y="0"/>
                </a:cubicBezTo>
                <a:cubicBezTo>
                  <a:pt x="2236576" y="145"/>
                  <a:pt x="2145330" y="5482"/>
                  <a:pt x="2387864" y="0"/>
                </a:cubicBezTo>
                <a:cubicBezTo>
                  <a:pt x="2630398" y="-5482"/>
                  <a:pt x="2793207" y="18487"/>
                  <a:pt x="2957695" y="0"/>
                </a:cubicBezTo>
                <a:cubicBezTo>
                  <a:pt x="3122183" y="-18487"/>
                  <a:pt x="3579141" y="19003"/>
                  <a:pt x="3853144" y="0"/>
                </a:cubicBezTo>
                <a:cubicBezTo>
                  <a:pt x="4127147" y="-19003"/>
                  <a:pt x="4209857" y="12211"/>
                  <a:pt x="4314436" y="0"/>
                </a:cubicBezTo>
                <a:cubicBezTo>
                  <a:pt x="4419015" y="-12211"/>
                  <a:pt x="4762459" y="-17220"/>
                  <a:pt x="5209885" y="0"/>
                </a:cubicBezTo>
                <a:cubicBezTo>
                  <a:pt x="5657311" y="17220"/>
                  <a:pt x="5692663" y="-3290"/>
                  <a:pt x="6105335" y="0"/>
                </a:cubicBezTo>
                <a:cubicBezTo>
                  <a:pt x="6518007" y="3290"/>
                  <a:pt x="6455516" y="-5124"/>
                  <a:pt x="6783705" y="0"/>
                </a:cubicBezTo>
                <a:cubicBezTo>
                  <a:pt x="7111894" y="5124"/>
                  <a:pt x="7441941" y="-17829"/>
                  <a:pt x="7679154" y="0"/>
                </a:cubicBezTo>
                <a:cubicBezTo>
                  <a:pt x="7916367" y="17829"/>
                  <a:pt x="8102967" y="-24363"/>
                  <a:pt x="8248985" y="0"/>
                </a:cubicBezTo>
                <a:cubicBezTo>
                  <a:pt x="8395003" y="24363"/>
                  <a:pt x="8552393" y="25505"/>
                  <a:pt x="8818817" y="0"/>
                </a:cubicBezTo>
                <a:cubicBezTo>
                  <a:pt x="9085241" y="-25505"/>
                  <a:pt x="9411308" y="38000"/>
                  <a:pt x="9605726" y="0"/>
                </a:cubicBezTo>
                <a:cubicBezTo>
                  <a:pt x="9800144" y="-38000"/>
                  <a:pt x="10006468" y="-25741"/>
                  <a:pt x="10175558" y="0"/>
                </a:cubicBezTo>
                <a:cubicBezTo>
                  <a:pt x="10344648" y="25741"/>
                  <a:pt x="10696282" y="695"/>
                  <a:pt x="10853928" y="0"/>
                </a:cubicBezTo>
                <a:cubicBezTo>
                  <a:pt x="10853521" y="8690"/>
                  <a:pt x="10853774" y="14141"/>
                  <a:pt x="10853928" y="18288"/>
                </a:cubicBezTo>
                <a:cubicBezTo>
                  <a:pt x="10608124" y="24255"/>
                  <a:pt x="10343415" y="22307"/>
                  <a:pt x="10067018" y="18288"/>
                </a:cubicBezTo>
                <a:cubicBezTo>
                  <a:pt x="9790621" y="14270"/>
                  <a:pt x="9843266" y="3564"/>
                  <a:pt x="9714266" y="18288"/>
                </a:cubicBezTo>
                <a:cubicBezTo>
                  <a:pt x="9585266" y="33012"/>
                  <a:pt x="9379484" y="1875"/>
                  <a:pt x="9252974" y="18288"/>
                </a:cubicBezTo>
                <a:cubicBezTo>
                  <a:pt x="9126464" y="34701"/>
                  <a:pt x="8580678" y="-4904"/>
                  <a:pt x="8357525" y="18288"/>
                </a:cubicBezTo>
                <a:cubicBezTo>
                  <a:pt x="8134372" y="41480"/>
                  <a:pt x="7903199" y="26458"/>
                  <a:pt x="7679154" y="18288"/>
                </a:cubicBezTo>
                <a:cubicBezTo>
                  <a:pt x="7455109" y="10118"/>
                  <a:pt x="7435944" y="27109"/>
                  <a:pt x="7217862" y="18288"/>
                </a:cubicBezTo>
                <a:cubicBezTo>
                  <a:pt x="6999780" y="9467"/>
                  <a:pt x="6680409" y="18985"/>
                  <a:pt x="6539492" y="18288"/>
                </a:cubicBezTo>
                <a:cubicBezTo>
                  <a:pt x="6398575" y="17592"/>
                  <a:pt x="6312077" y="33018"/>
                  <a:pt x="6186739" y="18288"/>
                </a:cubicBezTo>
                <a:cubicBezTo>
                  <a:pt x="6061401" y="3558"/>
                  <a:pt x="5947033" y="12075"/>
                  <a:pt x="5833986" y="18288"/>
                </a:cubicBezTo>
                <a:cubicBezTo>
                  <a:pt x="5720939" y="24501"/>
                  <a:pt x="5482226" y="8586"/>
                  <a:pt x="5155616" y="18288"/>
                </a:cubicBezTo>
                <a:cubicBezTo>
                  <a:pt x="4829006" y="27991"/>
                  <a:pt x="4841274" y="29316"/>
                  <a:pt x="4694324" y="18288"/>
                </a:cubicBezTo>
                <a:cubicBezTo>
                  <a:pt x="4547374" y="7260"/>
                  <a:pt x="4077675" y="7013"/>
                  <a:pt x="3907414" y="18288"/>
                </a:cubicBezTo>
                <a:cubicBezTo>
                  <a:pt x="3737153" y="29564"/>
                  <a:pt x="3538393" y="21630"/>
                  <a:pt x="3446122" y="18288"/>
                </a:cubicBezTo>
                <a:cubicBezTo>
                  <a:pt x="3353851" y="14946"/>
                  <a:pt x="2990320" y="-8091"/>
                  <a:pt x="2659212" y="18288"/>
                </a:cubicBezTo>
                <a:cubicBezTo>
                  <a:pt x="2328104" y="44667"/>
                  <a:pt x="2427653" y="9607"/>
                  <a:pt x="2306460" y="18288"/>
                </a:cubicBezTo>
                <a:cubicBezTo>
                  <a:pt x="2185267" y="26969"/>
                  <a:pt x="1719763" y="3717"/>
                  <a:pt x="1519550" y="18288"/>
                </a:cubicBezTo>
                <a:cubicBezTo>
                  <a:pt x="1319337" y="32860"/>
                  <a:pt x="1167371" y="17040"/>
                  <a:pt x="1058258" y="18288"/>
                </a:cubicBezTo>
                <a:cubicBezTo>
                  <a:pt x="949145" y="19536"/>
                  <a:pt x="780234" y="31447"/>
                  <a:pt x="705505" y="18288"/>
                </a:cubicBezTo>
                <a:cubicBezTo>
                  <a:pt x="630776" y="5129"/>
                  <a:pt x="215796" y="30056"/>
                  <a:pt x="0" y="18288"/>
                </a:cubicBezTo>
                <a:cubicBezTo>
                  <a:pt x="-53" y="11301"/>
                  <a:pt x="-649" y="7756"/>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1950C976-8C1F-7327-4480-3B0D666C3247}"/>
              </a:ext>
            </a:extLst>
          </p:cNvPr>
          <p:cNvSpPr>
            <a:spLocks noGrp="1"/>
          </p:cNvSpPr>
          <p:nvPr>
            <p:ph idx="1"/>
          </p:nvPr>
        </p:nvSpPr>
        <p:spPr>
          <a:xfrm>
            <a:off x="838200" y="1929384"/>
            <a:ext cx="10515600" cy="4251960"/>
          </a:xfrm>
        </p:spPr>
        <p:txBody>
          <a:bodyPr>
            <a:normAutofit/>
          </a:bodyPr>
          <a:lstStyle/>
          <a:p>
            <a:pPr marL="0" indent="0">
              <a:buNone/>
            </a:pPr>
            <a:r>
              <a:rPr lang="en-GB" sz="2200" b="0" i="0" dirty="0">
                <a:effectLst/>
                <a:latin typeface="Arial" panose="020B0604020202020204" pitchFamily="34" charset="0"/>
              </a:rPr>
              <a:t>Before rushing into your reading, </a:t>
            </a:r>
            <a:r>
              <a:rPr lang="en-GB" sz="2200" b="1" i="0" dirty="0">
                <a:effectLst/>
                <a:latin typeface="Arial" panose="020B0604020202020204" pitchFamily="34" charset="0"/>
              </a:rPr>
              <a:t>note down your initial thoughts </a:t>
            </a:r>
            <a:r>
              <a:rPr lang="en-GB" sz="2200" b="0" i="0" dirty="0">
                <a:effectLst/>
                <a:latin typeface="Arial" panose="020B0604020202020204" pitchFamily="34" charset="0"/>
              </a:rPr>
              <a:t>about the question - a spider diagram or mind map is good for this:</a:t>
            </a:r>
          </a:p>
          <a:p>
            <a:pPr>
              <a:buFont typeface="Arial" panose="020B0604020202020204" pitchFamily="34" charset="0"/>
              <a:buChar char="•"/>
            </a:pPr>
            <a:r>
              <a:rPr lang="en-GB" sz="2200" b="0" i="0" dirty="0">
                <a:effectLst/>
                <a:latin typeface="Arial" panose="020B0604020202020204" pitchFamily="34" charset="0"/>
              </a:rPr>
              <a:t>What you already know about the topic – from lectures, seminars, general knowledge.</a:t>
            </a:r>
          </a:p>
          <a:p>
            <a:pPr>
              <a:buFont typeface="Arial" panose="020B0604020202020204" pitchFamily="34" charset="0"/>
              <a:buChar char="•"/>
            </a:pPr>
            <a:r>
              <a:rPr lang="en-GB" sz="2200" b="0" i="0" dirty="0">
                <a:effectLst/>
                <a:latin typeface="Arial" panose="020B0604020202020204" pitchFamily="34" charset="0"/>
              </a:rPr>
              <a:t>Things you don't know about the topic, but need to find out in order to answer the question.</a:t>
            </a:r>
          </a:p>
          <a:p>
            <a:pPr>
              <a:buFont typeface="Arial" panose="020B0604020202020204" pitchFamily="34" charset="0"/>
              <a:buChar char="•"/>
            </a:pPr>
            <a:r>
              <a:rPr lang="en-GB" sz="2200" b="0" i="0" dirty="0">
                <a:effectLst/>
                <a:latin typeface="Arial" panose="020B0604020202020204" pitchFamily="34" charset="0"/>
              </a:rPr>
              <a:t>Initial responses or answers to the question – what you think your conclusion might possibly be.</a:t>
            </a:r>
          </a:p>
          <a:p>
            <a:pPr marL="0" indent="0">
              <a:buNone/>
            </a:pPr>
            <a:r>
              <a:rPr lang="en-GB" sz="2200" b="0" i="0" dirty="0">
                <a:effectLst/>
                <a:latin typeface="Arial" panose="020B0604020202020204" pitchFamily="34" charset="0"/>
              </a:rPr>
              <a:t>This helps you start formulating your argument and direction for answering the question. It also helps you focus your reading, as you can pinpoint what you need to find out and go straight to the parts of books, chapters, articles that will be most relevant.</a:t>
            </a:r>
          </a:p>
          <a:p>
            <a:endParaRPr lang="en-GB" sz="2200" dirty="0"/>
          </a:p>
        </p:txBody>
      </p:sp>
    </p:spTree>
    <p:extLst>
      <p:ext uri="{BB962C8B-B14F-4D97-AF65-F5344CB8AC3E}">
        <p14:creationId xmlns:p14="http://schemas.microsoft.com/office/powerpoint/2010/main" val="640548315"/>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8" name="Rectangle 17">
            <a:extLst>
              <a:ext uri="{FF2B5EF4-FFF2-40B4-BE49-F238E27FC236}">
                <a16:creationId xmlns:a16="http://schemas.microsoft.com/office/drawing/2014/main" id="{AFF8D2E5-2C4E-47B1-930B-6C82B7C3133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64C941F8-BEEF-BEB7-AFFF-CB87B0DC5768}"/>
              </a:ext>
            </a:extLst>
          </p:cNvPr>
          <p:cNvSpPr>
            <a:spLocks noGrp="1"/>
          </p:cNvSpPr>
          <p:nvPr>
            <p:ph type="title"/>
          </p:nvPr>
        </p:nvSpPr>
        <p:spPr>
          <a:xfrm>
            <a:off x="841248" y="251312"/>
            <a:ext cx="10506456" cy="1010264"/>
          </a:xfrm>
        </p:spPr>
        <p:txBody>
          <a:bodyPr anchor="ctr">
            <a:normAutofit/>
          </a:bodyPr>
          <a:lstStyle/>
          <a:p>
            <a:r>
              <a:rPr lang="en-GB" b="1" i="0">
                <a:effectLst/>
                <a:latin typeface="Arial" panose="020B0604020202020204" pitchFamily="34" charset="0"/>
              </a:rPr>
              <a:t>After reading</a:t>
            </a:r>
            <a:endParaRPr lang="en-GB" dirty="0"/>
          </a:p>
        </p:txBody>
      </p:sp>
      <p:sp>
        <p:nvSpPr>
          <p:cNvPr id="20" name="Rectangle 19">
            <a:extLst>
              <a:ext uri="{FF2B5EF4-FFF2-40B4-BE49-F238E27FC236}">
                <a16:creationId xmlns:a16="http://schemas.microsoft.com/office/drawing/2014/main" id="{801E4ADA-0EA9-4930-846E-3C11E8BED6D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417618"/>
            <a:ext cx="128016" cy="631415"/>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2" name="Rectangle 21">
            <a:extLst>
              <a:ext uri="{FF2B5EF4-FFF2-40B4-BE49-F238E27FC236}">
                <a16:creationId xmlns:a16="http://schemas.microsoft.com/office/drawing/2014/main" id="{FB92FFCE-0C90-454E-AA25-D4EE9A6C39C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41248" y="1380864"/>
            <a:ext cx="10506456" cy="18288"/>
          </a:xfrm>
          <a:prstGeom prst="rect">
            <a:avLst/>
          </a:prstGeom>
          <a:solidFill>
            <a:srgbClr val="D5D5D5"/>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graphicFrame>
        <p:nvGraphicFramePr>
          <p:cNvPr id="7" name="Content Placeholder 2">
            <a:extLst>
              <a:ext uri="{FF2B5EF4-FFF2-40B4-BE49-F238E27FC236}">
                <a16:creationId xmlns:a16="http://schemas.microsoft.com/office/drawing/2014/main" id="{DF4B1F56-3934-50FA-8497-99F0FACF5823}"/>
              </a:ext>
            </a:extLst>
          </p:cNvPr>
          <p:cNvGraphicFramePr>
            <a:graphicFrameLocks noGrp="1"/>
          </p:cNvGraphicFramePr>
          <p:nvPr>
            <p:ph idx="1"/>
            <p:extLst>
              <p:ext uri="{D42A27DB-BD31-4B8C-83A1-F6EECF244321}">
                <p14:modId xmlns:p14="http://schemas.microsoft.com/office/powerpoint/2010/main" val="431131378"/>
              </p:ext>
            </p:extLst>
          </p:nvPr>
        </p:nvGraphicFramePr>
        <p:xfrm>
          <a:off x="838200" y="1650222"/>
          <a:ext cx="10506456" cy="4584946"/>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967781818"/>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6" name="Picture 5">
            <a:extLst>
              <a:ext uri="{FF2B5EF4-FFF2-40B4-BE49-F238E27FC236}">
                <a16:creationId xmlns:a16="http://schemas.microsoft.com/office/drawing/2014/main" id="{1B47C5F4-7672-97D4-5AA3-FE229624A6A7}"/>
              </a:ext>
            </a:extLst>
          </p:cNvPr>
          <p:cNvPicPr>
            <a:picLocks noChangeAspect="1"/>
          </p:cNvPicPr>
          <p:nvPr/>
        </p:nvPicPr>
        <p:blipFill rotWithShape="1">
          <a:blip r:embed="rId2">
            <a:duotone>
              <a:schemeClr val="bg2">
                <a:shade val="45000"/>
                <a:satMod val="135000"/>
              </a:schemeClr>
              <a:prstClr val="white"/>
            </a:duotone>
          </a:blip>
          <a:srcRect t="15730"/>
          <a:stretch/>
        </p:blipFill>
        <p:spPr>
          <a:xfrm>
            <a:off x="20" y="10"/>
            <a:ext cx="12191980" cy="6857990"/>
          </a:xfrm>
          <a:prstGeom prst="rect">
            <a:avLst/>
          </a:prstGeom>
        </p:spPr>
      </p:pic>
      <p:sp>
        <p:nvSpPr>
          <p:cNvPr id="10" name="Rectangle 9">
            <a:extLst>
              <a:ext uri="{FF2B5EF4-FFF2-40B4-BE49-F238E27FC236}">
                <a16:creationId xmlns:a16="http://schemas.microsoft.com/office/drawing/2014/main" id="{B50AB553-2A96-4A92-96F2-93548E09695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gradFill>
            <a:gsLst>
              <a:gs pos="10000">
                <a:schemeClr val="bg2">
                  <a:alpha val="68000"/>
                </a:schemeClr>
              </a:gs>
              <a:gs pos="85000">
                <a:schemeClr val="bg2">
                  <a:alpha val="97000"/>
                </a:schemeClr>
              </a:gs>
            </a:gsLst>
            <a:path path="circle">
              <a:fillToRect l="50000" t="50000" r="50000" b="50000"/>
            </a:path>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6A59A58C-A5D4-2DF4-A5CE-BC88070CDF75}"/>
              </a:ext>
            </a:extLst>
          </p:cNvPr>
          <p:cNvSpPr>
            <a:spLocks noGrp="1"/>
          </p:cNvSpPr>
          <p:nvPr>
            <p:ph type="title"/>
          </p:nvPr>
        </p:nvSpPr>
        <p:spPr>
          <a:xfrm>
            <a:off x="838200" y="365125"/>
            <a:ext cx="10515600" cy="1325563"/>
          </a:xfrm>
        </p:spPr>
        <p:txBody>
          <a:bodyPr>
            <a:normAutofit/>
          </a:bodyPr>
          <a:lstStyle/>
          <a:p>
            <a:r>
              <a:rPr lang="en-GB" dirty="0"/>
              <a:t>Structure</a:t>
            </a:r>
          </a:p>
        </p:txBody>
      </p:sp>
      <p:graphicFrame>
        <p:nvGraphicFramePr>
          <p:cNvPr id="5" name="Content Placeholder 2">
            <a:extLst>
              <a:ext uri="{FF2B5EF4-FFF2-40B4-BE49-F238E27FC236}">
                <a16:creationId xmlns:a16="http://schemas.microsoft.com/office/drawing/2014/main" id="{69AA1EB9-3D36-5DB0-1C29-E26837E4B122}"/>
              </a:ext>
            </a:extLst>
          </p:cNvPr>
          <p:cNvGraphicFramePr>
            <a:graphicFrameLocks noGrp="1"/>
          </p:cNvGraphicFramePr>
          <p:nvPr>
            <p:ph idx="1"/>
            <p:extLst>
              <p:ext uri="{D42A27DB-BD31-4B8C-83A1-F6EECF244321}">
                <p14:modId xmlns:p14="http://schemas.microsoft.com/office/powerpoint/2010/main" val="2491511274"/>
              </p:ext>
            </p:extLst>
          </p:nvPr>
        </p:nvGraphicFramePr>
        <p:xfrm>
          <a:off x="838200" y="1825625"/>
          <a:ext cx="10515600" cy="4351338"/>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832260802"/>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0</TotalTime>
  <Words>353</Words>
  <Application>Microsoft Office PowerPoint</Application>
  <PresentationFormat>Widescreen</PresentationFormat>
  <Paragraphs>30</Paragraphs>
  <Slides>7</Slides>
  <Notes>0</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7</vt:i4>
      </vt:variant>
    </vt:vector>
  </HeadingPairs>
  <TitlesOfParts>
    <vt:vector size="11" baseType="lpstr">
      <vt:lpstr>Arial</vt:lpstr>
      <vt:lpstr>Calibri</vt:lpstr>
      <vt:lpstr>Calibri Light</vt:lpstr>
      <vt:lpstr>Office Theme</vt:lpstr>
      <vt:lpstr>Week 8. Essays</vt:lpstr>
      <vt:lpstr>Essay Writing: make a plan </vt:lpstr>
      <vt:lpstr>Understanding the question</vt:lpstr>
      <vt:lpstr>What is your research question? </vt:lpstr>
      <vt:lpstr>Generating ideas: Before reading.</vt:lpstr>
      <vt:lpstr>After reading</vt:lpstr>
      <vt:lpstr>Structure</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Week 8. Essays</dc:title>
  <dc:creator>Lina Malagon</dc:creator>
  <cp:lastModifiedBy>Lina Malagon</cp:lastModifiedBy>
  <cp:revision>1</cp:revision>
  <dcterms:created xsi:type="dcterms:W3CDTF">2023-03-30T01:35:27Z</dcterms:created>
  <dcterms:modified xsi:type="dcterms:W3CDTF">2023-03-30T02:53:02Z</dcterms:modified>
</cp:coreProperties>
</file>