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377" autoAdjust="0"/>
  </p:normalViewPr>
  <p:slideViewPr>
    <p:cSldViewPr snapToGrid="0" snapToObjects="1">
      <p:cViewPr varScale="1">
        <p:scale>
          <a:sx n="86" d="100"/>
          <a:sy n="86" d="100"/>
        </p:scale>
        <p:origin x="48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3CAC34-E71F-4BA4-BE7C-843EE7894CF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3E7EC2-86E0-4F38-96C2-FBD5D4D827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Assumes:</a:t>
          </a:r>
        </a:p>
      </dgm:t>
    </dgm:pt>
    <dgm:pt modelId="{78E74261-701B-4B4B-946E-646CE7BDF969}" type="parTrans" cxnId="{A75474AF-C049-4282-973C-2FB175E26C78}">
      <dgm:prSet/>
      <dgm:spPr/>
      <dgm:t>
        <a:bodyPr/>
        <a:lstStyle/>
        <a:p>
          <a:endParaRPr lang="en-US"/>
        </a:p>
      </dgm:t>
    </dgm:pt>
    <dgm:pt modelId="{4A219758-13CE-400C-AFD0-0322415FEEE7}" type="sibTrans" cxnId="{A75474AF-C049-4282-973C-2FB175E26C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6D7F354-0C13-44D6-BA4D-A064EDCFAC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Volume is the only factor affecting costs and revenue</a:t>
          </a:r>
        </a:p>
      </dgm:t>
    </dgm:pt>
    <dgm:pt modelId="{C9C4788F-E6EF-47CE-ACF0-E71CD334ABF6}" type="parTrans" cxnId="{CBF4697E-0F1C-4857-8BF1-0AE9BAC2FE89}">
      <dgm:prSet/>
      <dgm:spPr/>
      <dgm:t>
        <a:bodyPr/>
        <a:lstStyle/>
        <a:p>
          <a:endParaRPr lang="en-US"/>
        </a:p>
      </dgm:t>
    </dgm:pt>
    <dgm:pt modelId="{6C922DD7-2029-4555-B12C-0CB38F522699}" type="sibTrans" cxnId="{CBF4697E-0F1C-4857-8BF1-0AE9BAC2FE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206E5E-5FDB-4491-93DD-0E9DC99091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Costs can be clearly split into fixed and variable</a:t>
          </a:r>
        </a:p>
      </dgm:t>
    </dgm:pt>
    <dgm:pt modelId="{08FE8646-40A1-4924-ACBF-EE5AE6F3CAAC}" type="parTrans" cxnId="{04C4FE2A-4D41-41A0-ACA4-4C5812D360AB}">
      <dgm:prSet/>
      <dgm:spPr/>
      <dgm:t>
        <a:bodyPr/>
        <a:lstStyle/>
        <a:p>
          <a:endParaRPr lang="en-US"/>
        </a:p>
      </dgm:t>
    </dgm:pt>
    <dgm:pt modelId="{19DBDBF5-F29A-4FE6-87FF-EE458473D780}" type="sibTrans" cxnId="{04C4FE2A-4D41-41A0-ACA4-4C5812D360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B2F496-415D-4F2C-A7B0-E4E0EE8CE1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No change in fixed costs over time</a:t>
          </a:r>
        </a:p>
      </dgm:t>
    </dgm:pt>
    <dgm:pt modelId="{2F2B3F79-DE95-4585-B470-C4BF9DD3E333}" type="parTrans" cxnId="{6B0396D7-2DCE-4575-94BF-6195A07ACB98}">
      <dgm:prSet/>
      <dgm:spPr/>
      <dgm:t>
        <a:bodyPr/>
        <a:lstStyle/>
        <a:p>
          <a:endParaRPr lang="en-US"/>
        </a:p>
      </dgm:t>
    </dgm:pt>
    <dgm:pt modelId="{8BE07633-D7A8-4A5B-99B9-28E5FD217089}" type="sibTrans" cxnId="{6B0396D7-2DCE-4575-94BF-6195A07ACB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80BE159-E58A-4D20-8C54-09293DFB23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Sales price and costs have a linear relationship</a:t>
          </a:r>
        </a:p>
      </dgm:t>
    </dgm:pt>
    <dgm:pt modelId="{DE18A1AC-D7F6-4C3B-AAF3-81A6E0B2B8B3}" type="parTrans" cxnId="{115A3B4B-5D73-4959-A885-6BADF0284B30}">
      <dgm:prSet/>
      <dgm:spPr/>
      <dgm:t>
        <a:bodyPr/>
        <a:lstStyle/>
        <a:p>
          <a:endParaRPr lang="en-US"/>
        </a:p>
      </dgm:t>
    </dgm:pt>
    <dgm:pt modelId="{CABB599C-FF9E-49A2-AB43-BE42AB3005B8}" type="sibTrans" cxnId="{115A3B4B-5D73-4959-A885-6BADF0284B3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600DC2-2EAA-46AF-8BDB-EB55D90CAD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Only applies in the short term</a:t>
          </a:r>
        </a:p>
      </dgm:t>
    </dgm:pt>
    <dgm:pt modelId="{719E4031-86F7-4FF5-96F8-A8E0E5699735}" type="parTrans" cxnId="{16B84B2B-6B85-4D00-A1DA-A0FA15AAA363}">
      <dgm:prSet/>
      <dgm:spPr/>
      <dgm:t>
        <a:bodyPr/>
        <a:lstStyle/>
        <a:p>
          <a:endParaRPr lang="en-US"/>
        </a:p>
      </dgm:t>
    </dgm:pt>
    <dgm:pt modelId="{AFEDB2CD-123F-45BE-9645-1754E91ED9A6}" type="sibTrans" cxnId="{16B84B2B-6B85-4D00-A1DA-A0FA15AAA363}">
      <dgm:prSet/>
      <dgm:spPr/>
      <dgm:t>
        <a:bodyPr/>
        <a:lstStyle/>
        <a:p>
          <a:endParaRPr lang="en-US"/>
        </a:p>
      </dgm:t>
    </dgm:pt>
    <dgm:pt modelId="{43E21384-9106-4F0E-BC0F-0D50C217861F}" type="pres">
      <dgm:prSet presAssocID="{BD3CAC34-E71F-4BA4-BE7C-843EE7894CFC}" presName="root" presStyleCnt="0">
        <dgm:presLayoutVars>
          <dgm:dir/>
          <dgm:resizeHandles val="exact"/>
        </dgm:presLayoutVars>
      </dgm:prSet>
      <dgm:spPr/>
    </dgm:pt>
    <dgm:pt modelId="{F6788B7E-DFC5-4EA3-97A9-79279778DADA}" type="pres">
      <dgm:prSet presAssocID="{BD3CAC34-E71F-4BA4-BE7C-843EE7894CFC}" presName="container" presStyleCnt="0">
        <dgm:presLayoutVars>
          <dgm:dir/>
          <dgm:resizeHandles val="exact"/>
        </dgm:presLayoutVars>
      </dgm:prSet>
      <dgm:spPr/>
    </dgm:pt>
    <dgm:pt modelId="{57776B51-F16E-4926-8274-C457C9F24445}" type="pres">
      <dgm:prSet presAssocID="{6E3E7EC2-86E0-4F38-96C2-FBD5D4D8272B}" presName="compNode" presStyleCnt="0"/>
      <dgm:spPr/>
    </dgm:pt>
    <dgm:pt modelId="{607C18FC-A53B-44F4-92D1-6AEDC06A4F8E}" type="pres">
      <dgm:prSet presAssocID="{6E3E7EC2-86E0-4F38-96C2-FBD5D4D8272B}" presName="iconBgRect" presStyleLbl="bgShp" presStyleIdx="0" presStyleCnt="6"/>
      <dgm:spPr/>
    </dgm:pt>
    <dgm:pt modelId="{FE80BB63-3745-459A-83AC-900C1BB6E951}" type="pres">
      <dgm:prSet presAssocID="{6E3E7EC2-86E0-4F38-96C2-FBD5D4D8272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03A7C573-03A0-497A-9E1B-2AA7D8789379}" type="pres">
      <dgm:prSet presAssocID="{6E3E7EC2-86E0-4F38-96C2-FBD5D4D8272B}" presName="spaceRect" presStyleCnt="0"/>
      <dgm:spPr/>
    </dgm:pt>
    <dgm:pt modelId="{954AE021-51C8-4B56-8CEE-D5B99E202349}" type="pres">
      <dgm:prSet presAssocID="{6E3E7EC2-86E0-4F38-96C2-FBD5D4D8272B}" presName="textRect" presStyleLbl="revTx" presStyleIdx="0" presStyleCnt="6">
        <dgm:presLayoutVars>
          <dgm:chMax val="1"/>
          <dgm:chPref val="1"/>
        </dgm:presLayoutVars>
      </dgm:prSet>
      <dgm:spPr/>
    </dgm:pt>
    <dgm:pt modelId="{978EA7EA-C957-4B95-9BE7-EEFAB3FC7BD9}" type="pres">
      <dgm:prSet presAssocID="{4A219758-13CE-400C-AFD0-0322415FEEE7}" presName="sibTrans" presStyleLbl="sibTrans2D1" presStyleIdx="0" presStyleCnt="0"/>
      <dgm:spPr/>
    </dgm:pt>
    <dgm:pt modelId="{746E9F52-57B5-49AC-B7BC-611F5E61DA6B}" type="pres">
      <dgm:prSet presAssocID="{B6D7F354-0C13-44D6-BA4D-A064EDCFAC64}" presName="compNode" presStyleCnt="0"/>
      <dgm:spPr/>
    </dgm:pt>
    <dgm:pt modelId="{60401BBA-D058-470C-B7C4-1F9D2335773A}" type="pres">
      <dgm:prSet presAssocID="{B6D7F354-0C13-44D6-BA4D-A064EDCFAC64}" presName="iconBgRect" presStyleLbl="bgShp" presStyleIdx="1" presStyleCnt="6"/>
      <dgm:spPr/>
    </dgm:pt>
    <dgm:pt modelId="{1F2F1855-566D-4242-8B28-34A221FFED6C}" type="pres">
      <dgm:prSet presAssocID="{B6D7F354-0C13-44D6-BA4D-A064EDCFAC6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1B746B5-48C5-4F7D-BDBD-79D072D9FF20}" type="pres">
      <dgm:prSet presAssocID="{B6D7F354-0C13-44D6-BA4D-A064EDCFAC64}" presName="spaceRect" presStyleCnt="0"/>
      <dgm:spPr/>
    </dgm:pt>
    <dgm:pt modelId="{3603D5DC-2013-420C-8467-961DB39B0A8C}" type="pres">
      <dgm:prSet presAssocID="{B6D7F354-0C13-44D6-BA4D-A064EDCFAC64}" presName="textRect" presStyleLbl="revTx" presStyleIdx="1" presStyleCnt="6">
        <dgm:presLayoutVars>
          <dgm:chMax val="1"/>
          <dgm:chPref val="1"/>
        </dgm:presLayoutVars>
      </dgm:prSet>
      <dgm:spPr/>
    </dgm:pt>
    <dgm:pt modelId="{D256B47F-3444-4B66-9EBD-2457D96992E3}" type="pres">
      <dgm:prSet presAssocID="{6C922DD7-2029-4555-B12C-0CB38F522699}" presName="sibTrans" presStyleLbl="sibTrans2D1" presStyleIdx="0" presStyleCnt="0"/>
      <dgm:spPr/>
    </dgm:pt>
    <dgm:pt modelId="{8BB47949-471C-48B5-9BA9-CE26936368B4}" type="pres">
      <dgm:prSet presAssocID="{D8206E5E-5FDB-4491-93DD-0E9DC9909165}" presName="compNode" presStyleCnt="0"/>
      <dgm:spPr/>
    </dgm:pt>
    <dgm:pt modelId="{01FC5EC7-0D5E-40CC-847C-F8A6C4268536}" type="pres">
      <dgm:prSet presAssocID="{D8206E5E-5FDB-4491-93DD-0E9DC9909165}" presName="iconBgRect" presStyleLbl="bgShp" presStyleIdx="2" presStyleCnt="6"/>
      <dgm:spPr/>
    </dgm:pt>
    <dgm:pt modelId="{D9BB8C34-999F-44EE-8258-B8F7F92389E7}" type="pres">
      <dgm:prSet presAssocID="{D8206E5E-5FDB-4491-93DD-0E9DC990916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6F8B5C94-3E00-4EE2-99FC-19B34FF101DD}" type="pres">
      <dgm:prSet presAssocID="{D8206E5E-5FDB-4491-93DD-0E9DC9909165}" presName="spaceRect" presStyleCnt="0"/>
      <dgm:spPr/>
    </dgm:pt>
    <dgm:pt modelId="{E6AB7C0D-082F-458E-9A95-63CE5E469034}" type="pres">
      <dgm:prSet presAssocID="{D8206E5E-5FDB-4491-93DD-0E9DC9909165}" presName="textRect" presStyleLbl="revTx" presStyleIdx="2" presStyleCnt="6">
        <dgm:presLayoutVars>
          <dgm:chMax val="1"/>
          <dgm:chPref val="1"/>
        </dgm:presLayoutVars>
      </dgm:prSet>
      <dgm:spPr/>
    </dgm:pt>
    <dgm:pt modelId="{E580424F-6F50-4413-86FF-6D5CCACEA8FF}" type="pres">
      <dgm:prSet presAssocID="{19DBDBF5-F29A-4FE6-87FF-EE458473D780}" presName="sibTrans" presStyleLbl="sibTrans2D1" presStyleIdx="0" presStyleCnt="0"/>
      <dgm:spPr/>
    </dgm:pt>
    <dgm:pt modelId="{3EA1B1CB-3C48-4E9D-9B7E-0176AEDD70F8}" type="pres">
      <dgm:prSet presAssocID="{7DB2F496-415D-4F2C-A7B0-E4E0EE8CE183}" presName="compNode" presStyleCnt="0"/>
      <dgm:spPr/>
    </dgm:pt>
    <dgm:pt modelId="{305481E5-FFB0-4383-8C5E-B95387A43C37}" type="pres">
      <dgm:prSet presAssocID="{7DB2F496-415D-4F2C-A7B0-E4E0EE8CE183}" presName="iconBgRect" presStyleLbl="bgShp" presStyleIdx="3" presStyleCnt="6"/>
      <dgm:spPr/>
    </dgm:pt>
    <dgm:pt modelId="{59A3F664-F2B0-4B8A-AF1B-34966633F239}" type="pres">
      <dgm:prSet presAssocID="{7DB2F496-415D-4F2C-A7B0-E4E0EE8CE18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57BB32AE-F846-43D3-848A-A082C1078038}" type="pres">
      <dgm:prSet presAssocID="{7DB2F496-415D-4F2C-A7B0-E4E0EE8CE183}" presName="spaceRect" presStyleCnt="0"/>
      <dgm:spPr/>
    </dgm:pt>
    <dgm:pt modelId="{2041AAE3-BA33-4ADC-BA0D-1BD4B605223D}" type="pres">
      <dgm:prSet presAssocID="{7DB2F496-415D-4F2C-A7B0-E4E0EE8CE183}" presName="textRect" presStyleLbl="revTx" presStyleIdx="3" presStyleCnt="6">
        <dgm:presLayoutVars>
          <dgm:chMax val="1"/>
          <dgm:chPref val="1"/>
        </dgm:presLayoutVars>
      </dgm:prSet>
      <dgm:spPr/>
    </dgm:pt>
    <dgm:pt modelId="{B3CD4888-D64B-4E4F-A889-8111D1AC2064}" type="pres">
      <dgm:prSet presAssocID="{8BE07633-D7A8-4A5B-99B9-28E5FD217089}" presName="sibTrans" presStyleLbl="sibTrans2D1" presStyleIdx="0" presStyleCnt="0"/>
      <dgm:spPr/>
    </dgm:pt>
    <dgm:pt modelId="{9307DC0A-26F9-4D54-85CF-B3E8D111E0EF}" type="pres">
      <dgm:prSet presAssocID="{A80BE159-E58A-4D20-8C54-09293DFB23FC}" presName="compNode" presStyleCnt="0"/>
      <dgm:spPr/>
    </dgm:pt>
    <dgm:pt modelId="{78325AD3-36AC-4DBF-96C7-0CEE54F37C84}" type="pres">
      <dgm:prSet presAssocID="{A80BE159-E58A-4D20-8C54-09293DFB23FC}" presName="iconBgRect" presStyleLbl="bgShp" presStyleIdx="4" presStyleCnt="6"/>
      <dgm:spPr/>
    </dgm:pt>
    <dgm:pt modelId="{25E17FF5-BA1C-4426-8080-EFEC72C25BC6}" type="pres">
      <dgm:prSet presAssocID="{A80BE159-E58A-4D20-8C54-09293DFB23F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86E961FD-5114-4765-98D5-9DC04F605CF0}" type="pres">
      <dgm:prSet presAssocID="{A80BE159-E58A-4D20-8C54-09293DFB23FC}" presName="spaceRect" presStyleCnt="0"/>
      <dgm:spPr/>
    </dgm:pt>
    <dgm:pt modelId="{4D2B8D52-19B3-43CE-AE47-02727ED36A34}" type="pres">
      <dgm:prSet presAssocID="{A80BE159-E58A-4D20-8C54-09293DFB23FC}" presName="textRect" presStyleLbl="revTx" presStyleIdx="4" presStyleCnt="6">
        <dgm:presLayoutVars>
          <dgm:chMax val="1"/>
          <dgm:chPref val="1"/>
        </dgm:presLayoutVars>
      </dgm:prSet>
      <dgm:spPr/>
    </dgm:pt>
    <dgm:pt modelId="{25983E12-DCB1-4AB5-A767-791916A57D78}" type="pres">
      <dgm:prSet presAssocID="{CABB599C-FF9E-49A2-AB43-BE42AB3005B8}" presName="sibTrans" presStyleLbl="sibTrans2D1" presStyleIdx="0" presStyleCnt="0"/>
      <dgm:spPr/>
    </dgm:pt>
    <dgm:pt modelId="{78193F52-F3A6-42C5-B65D-7A1F156243D2}" type="pres">
      <dgm:prSet presAssocID="{C2600DC2-2EAA-46AF-8BDB-EB55D90CADF1}" presName="compNode" presStyleCnt="0"/>
      <dgm:spPr/>
    </dgm:pt>
    <dgm:pt modelId="{CF5FF250-FAC7-4FC2-891F-C54F0A9E55A6}" type="pres">
      <dgm:prSet presAssocID="{C2600DC2-2EAA-46AF-8BDB-EB55D90CADF1}" presName="iconBgRect" presStyleLbl="bgShp" presStyleIdx="5" presStyleCnt="6"/>
      <dgm:spPr/>
    </dgm:pt>
    <dgm:pt modelId="{A0126414-AAA6-46FF-B7E5-9F3D00575C0C}" type="pres">
      <dgm:prSet presAssocID="{C2600DC2-2EAA-46AF-8BDB-EB55D90CADF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FF431818-D211-4A99-9D0E-1EA7BABDC4B3}" type="pres">
      <dgm:prSet presAssocID="{C2600DC2-2EAA-46AF-8BDB-EB55D90CADF1}" presName="spaceRect" presStyleCnt="0"/>
      <dgm:spPr/>
    </dgm:pt>
    <dgm:pt modelId="{490924A1-4334-4D13-87EA-FBB5A0F73887}" type="pres">
      <dgm:prSet presAssocID="{C2600DC2-2EAA-46AF-8BDB-EB55D90CADF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8D30A0E-2454-4A1B-889E-BE034F8BBC93}" type="presOf" srcId="{4A219758-13CE-400C-AFD0-0322415FEEE7}" destId="{978EA7EA-C957-4B95-9BE7-EEFAB3FC7BD9}" srcOrd="0" destOrd="0" presId="urn:microsoft.com/office/officeart/2018/2/layout/IconCircleList"/>
    <dgm:cxn modelId="{E923971C-57A9-4F76-8E52-552DE9FE3111}" type="presOf" srcId="{6C922DD7-2029-4555-B12C-0CB38F522699}" destId="{D256B47F-3444-4B66-9EBD-2457D96992E3}" srcOrd="0" destOrd="0" presId="urn:microsoft.com/office/officeart/2018/2/layout/IconCircleList"/>
    <dgm:cxn modelId="{04C4FE2A-4D41-41A0-ACA4-4C5812D360AB}" srcId="{BD3CAC34-E71F-4BA4-BE7C-843EE7894CFC}" destId="{D8206E5E-5FDB-4491-93DD-0E9DC9909165}" srcOrd="2" destOrd="0" parTransId="{08FE8646-40A1-4924-ACBF-EE5AE6F3CAAC}" sibTransId="{19DBDBF5-F29A-4FE6-87FF-EE458473D780}"/>
    <dgm:cxn modelId="{16B84B2B-6B85-4D00-A1DA-A0FA15AAA363}" srcId="{BD3CAC34-E71F-4BA4-BE7C-843EE7894CFC}" destId="{C2600DC2-2EAA-46AF-8BDB-EB55D90CADF1}" srcOrd="5" destOrd="0" parTransId="{719E4031-86F7-4FF5-96F8-A8E0E5699735}" sibTransId="{AFEDB2CD-123F-45BE-9645-1754E91ED9A6}"/>
    <dgm:cxn modelId="{E4E95C41-9D13-494C-B68E-6E9B8F60EF0A}" type="presOf" srcId="{8BE07633-D7A8-4A5B-99B9-28E5FD217089}" destId="{B3CD4888-D64B-4E4F-A889-8111D1AC2064}" srcOrd="0" destOrd="0" presId="urn:microsoft.com/office/officeart/2018/2/layout/IconCircleList"/>
    <dgm:cxn modelId="{F5179866-BFC4-4B89-966F-6680D5A4F2BB}" type="presOf" srcId="{D8206E5E-5FDB-4491-93DD-0E9DC9909165}" destId="{E6AB7C0D-082F-458E-9A95-63CE5E469034}" srcOrd="0" destOrd="0" presId="urn:microsoft.com/office/officeart/2018/2/layout/IconCircleList"/>
    <dgm:cxn modelId="{4BA03048-1F7D-4134-B1B2-D5388DC199C7}" type="presOf" srcId="{A80BE159-E58A-4D20-8C54-09293DFB23FC}" destId="{4D2B8D52-19B3-43CE-AE47-02727ED36A34}" srcOrd="0" destOrd="0" presId="urn:microsoft.com/office/officeart/2018/2/layout/IconCircleList"/>
    <dgm:cxn modelId="{115A3B4B-5D73-4959-A885-6BADF0284B30}" srcId="{BD3CAC34-E71F-4BA4-BE7C-843EE7894CFC}" destId="{A80BE159-E58A-4D20-8C54-09293DFB23FC}" srcOrd="4" destOrd="0" parTransId="{DE18A1AC-D7F6-4C3B-AAF3-81A6E0B2B8B3}" sibTransId="{CABB599C-FF9E-49A2-AB43-BE42AB3005B8}"/>
    <dgm:cxn modelId="{D3E25B51-C563-457D-96AB-4D8CFAE414AD}" type="presOf" srcId="{CABB599C-FF9E-49A2-AB43-BE42AB3005B8}" destId="{25983E12-DCB1-4AB5-A767-791916A57D78}" srcOrd="0" destOrd="0" presId="urn:microsoft.com/office/officeart/2018/2/layout/IconCircleList"/>
    <dgm:cxn modelId="{CBF4697E-0F1C-4857-8BF1-0AE9BAC2FE89}" srcId="{BD3CAC34-E71F-4BA4-BE7C-843EE7894CFC}" destId="{B6D7F354-0C13-44D6-BA4D-A064EDCFAC64}" srcOrd="1" destOrd="0" parTransId="{C9C4788F-E6EF-47CE-ACF0-E71CD334ABF6}" sibTransId="{6C922DD7-2029-4555-B12C-0CB38F522699}"/>
    <dgm:cxn modelId="{7B0A2090-7B6A-4736-9B0F-09F95B998B12}" type="presOf" srcId="{19DBDBF5-F29A-4FE6-87FF-EE458473D780}" destId="{E580424F-6F50-4413-86FF-6D5CCACEA8FF}" srcOrd="0" destOrd="0" presId="urn:microsoft.com/office/officeart/2018/2/layout/IconCircleList"/>
    <dgm:cxn modelId="{355783A4-851B-4301-B7AD-66A8907F84EC}" type="presOf" srcId="{C2600DC2-2EAA-46AF-8BDB-EB55D90CADF1}" destId="{490924A1-4334-4D13-87EA-FBB5A0F73887}" srcOrd="0" destOrd="0" presId="urn:microsoft.com/office/officeart/2018/2/layout/IconCircleList"/>
    <dgm:cxn modelId="{5FBB22A8-7F2C-4941-9868-CFEE77520BA9}" type="presOf" srcId="{6E3E7EC2-86E0-4F38-96C2-FBD5D4D8272B}" destId="{954AE021-51C8-4B56-8CEE-D5B99E202349}" srcOrd="0" destOrd="0" presId="urn:microsoft.com/office/officeart/2018/2/layout/IconCircleList"/>
    <dgm:cxn modelId="{A75474AF-C049-4282-973C-2FB175E26C78}" srcId="{BD3CAC34-E71F-4BA4-BE7C-843EE7894CFC}" destId="{6E3E7EC2-86E0-4F38-96C2-FBD5D4D8272B}" srcOrd="0" destOrd="0" parTransId="{78E74261-701B-4B4B-946E-646CE7BDF969}" sibTransId="{4A219758-13CE-400C-AFD0-0322415FEEE7}"/>
    <dgm:cxn modelId="{84F9CFB1-7A29-48CF-8ACF-2B710C99E0B6}" type="presOf" srcId="{7DB2F496-415D-4F2C-A7B0-E4E0EE8CE183}" destId="{2041AAE3-BA33-4ADC-BA0D-1BD4B605223D}" srcOrd="0" destOrd="0" presId="urn:microsoft.com/office/officeart/2018/2/layout/IconCircleList"/>
    <dgm:cxn modelId="{2E13DCC0-E89B-4839-BE63-B01DCC6297AB}" type="presOf" srcId="{B6D7F354-0C13-44D6-BA4D-A064EDCFAC64}" destId="{3603D5DC-2013-420C-8467-961DB39B0A8C}" srcOrd="0" destOrd="0" presId="urn:microsoft.com/office/officeart/2018/2/layout/IconCircleList"/>
    <dgm:cxn modelId="{A6912DCB-9DFE-4F4E-9EE8-D9DC79C1C6F7}" type="presOf" srcId="{BD3CAC34-E71F-4BA4-BE7C-843EE7894CFC}" destId="{43E21384-9106-4F0E-BC0F-0D50C217861F}" srcOrd="0" destOrd="0" presId="urn:microsoft.com/office/officeart/2018/2/layout/IconCircleList"/>
    <dgm:cxn modelId="{6B0396D7-2DCE-4575-94BF-6195A07ACB98}" srcId="{BD3CAC34-E71F-4BA4-BE7C-843EE7894CFC}" destId="{7DB2F496-415D-4F2C-A7B0-E4E0EE8CE183}" srcOrd="3" destOrd="0" parTransId="{2F2B3F79-DE95-4585-B470-C4BF9DD3E333}" sibTransId="{8BE07633-D7A8-4A5B-99B9-28E5FD217089}"/>
    <dgm:cxn modelId="{A141C145-3A75-459A-9F5D-9FAD8F9EFB56}" type="presParOf" srcId="{43E21384-9106-4F0E-BC0F-0D50C217861F}" destId="{F6788B7E-DFC5-4EA3-97A9-79279778DADA}" srcOrd="0" destOrd="0" presId="urn:microsoft.com/office/officeart/2018/2/layout/IconCircleList"/>
    <dgm:cxn modelId="{B8CC7042-37C6-4B8A-87D6-EAEE654F7A5C}" type="presParOf" srcId="{F6788B7E-DFC5-4EA3-97A9-79279778DADA}" destId="{57776B51-F16E-4926-8274-C457C9F24445}" srcOrd="0" destOrd="0" presId="urn:microsoft.com/office/officeart/2018/2/layout/IconCircleList"/>
    <dgm:cxn modelId="{7C54CBBC-E1A2-4D58-A582-BB99C97BCF06}" type="presParOf" srcId="{57776B51-F16E-4926-8274-C457C9F24445}" destId="{607C18FC-A53B-44F4-92D1-6AEDC06A4F8E}" srcOrd="0" destOrd="0" presId="urn:microsoft.com/office/officeart/2018/2/layout/IconCircleList"/>
    <dgm:cxn modelId="{402FDB68-27C0-418A-8A19-943F5D79E184}" type="presParOf" srcId="{57776B51-F16E-4926-8274-C457C9F24445}" destId="{FE80BB63-3745-459A-83AC-900C1BB6E951}" srcOrd="1" destOrd="0" presId="urn:microsoft.com/office/officeart/2018/2/layout/IconCircleList"/>
    <dgm:cxn modelId="{B084C042-1876-4A3A-A254-59F7FD0EF1A0}" type="presParOf" srcId="{57776B51-F16E-4926-8274-C457C9F24445}" destId="{03A7C573-03A0-497A-9E1B-2AA7D8789379}" srcOrd="2" destOrd="0" presId="urn:microsoft.com/office/officeart/2018/2/layout/IconCircleList"/>
    <dgm:cxn modelId="{48AEE257-CA5A-4744-8CE8-534F548FBCF0}" type="presParOf" srcId="{57776B51-F16E-4926-8274-C457C9F24445}" destId="{954AE021-51C8-4B56-8CEE-D5B99E202349}" srcOrd="3" destOrd="0" presId="urn:microsoft.com/office/officeart/2018/2/layout/IconCircleList"/>
    <dgm:cxn modelId="{09506E11-3EDA-4C46-9BAA-69AD6C4305D3}" type="presParOf" srcId="{F6788B7E-DFC5-4EA3-97A9-79279778DADA}" destId="{978EA7EA-C957-4B95-9BE7-EEFAB3FC7BD9}" srcOrd="1" destOrd="0" presId="urn:microsoft.com/office/officeart/2018/2/layout/IconCircleList"/>
    <dgm:cxn modelId="{B9F9E04A-4712-4A25-BC4E-7EE885F80AC2}" type="presParOf" srcId="{F6788B7E-DFC5-4EA3-97A9-79279778DADA}" destId="{746E9F52-57B5-49AC-B7BC-611F5E61DA6B}" srcOrd="2" destOrd="0" presId="urn:microsoft.com/office/officeart/2018/2/layout/IconCircleList"/>
    <dgm:cxn modelId="{6550F268-4758-4A64-93F2-9071125420AD}" type="presParOf" srcId="{746E9F52-57B5-49AC-B7BC-611F5E61DA6B}" destId="{60401BBA-D058-470C-B7C4-1F9D2335773A}" srcOrd="0" destOrd="0" presId="urn:microsoft.com/office/officeart/2018/2/layout/IconCircleList"/>
    <dgm:cxn modelId="{D6A600F8-4EEF-4117-931C-DD0302CB3442}" type="presParOf" srcId="{746E9F52-57B5-49AC-B7BC-611F5E61DA6B}" destId="{1F2F1855-566D-4242-8B28-34A221FFED6C}" srcOrd="1" destOrd="0" presId="urn:microsoft.com/office/officeart/2018/2/layout/IconCircleList"/>
    <dgm:cxn modelId="{6CA30ED6-DFEC-4D71-8055-D6D1C4C2FDEE}" type="presParOf" srcId="{746E9F52-57B5-49AC-B7BC-611F5E61DA6B}" destId="{11B746B5-48C5-4F7D-BDBD-79D072D9FF20}" srcOrd="2" destOrd="0" presId="urn:microsoft.com/office/officeart/2018/2/layout/IconCircleList"/>
    <dgm:cxn modelId="{19396787-A752-47A3-946C-E789C289ADA8}" type="presParOf" srcId="{746E9F52-57B5-49AC-B7BC-611F5E61DA6B}" destId="{3603D5DC-2013-420C-8467-961DB39B0A8C}" srcOrd="3" destOrd="0" presId="urn:microsoft.com/office/officeart/2018/2/layout/IconCircleList"/>
    <dgm:cxn modelId="{91EE400A-B771-42FB-A357-D4EDADA0F100}" type="presParOf" srcId="{F6788B7E-DFC5-4EA3-97A9-79279778DADA}" destId="{D256B47F-3444-4B66-9EBD-2457D96992E3}" srcOrd="3" destOrd="0" presId="urn:microsoft.com/office/officeart/2018/2/layout/IconCircleList"/>
    <dgm:cxn modelId="{2F059CC8-96FB-4329-BF8D-B5809BF01258}" type="presParOf" srcId="{F6788B7E-DFC5-4EA3-97A9-79279778DADA}" destId="{8BB47949-471C-48B5-9BA9-CE26936368B4}" srcOrd="4" destOrd="0" presId="urn:microsoft.com/office/officeart/2018/2/layout/IconCircleList"/>
    <dgm:cxn modelId="{8DE42284-CC89-42FA-86D3-209A31998E89}" type="presParOf" srcId="{8BB47949-471C-48B5-9BA9-CE26936368B4}" destId="{01FC5EC7-0D5E-40CC-847C-F8A6C4268536}" srcOrd="0" destOrd="0" presId="urn:microsoft.com/office/officeart/2018/2/layout/IconCircleList"/>
    <dgm:cxn modelId="{C89C8536-8635-416A-9669-9436F68C12AA}" type="presParOf" srcId="{8BB47949-471C-48B5-9BA9-CE26936368B4}" destId="{D9BB8C34-999F-44EE-8258-B8F7F92389E7}" srcOrd="1" destOrd="0" presId="urn:microsoft.com/office/officeart/2018/2/layout/IconCircleList"/>
    <dgm:cxn modelId="{56632D7E-18B8-4A75-9A76-1B5319E29F44}" type="presParOf" srcId="{8BB47949-471C-48B5-9BA9-CE26936368B4}" destId="{6F8B5C94-3E00-4EE2-99FC-19B34FF101DD}" srcOrd="2" destOrd="0" presId="urn:microsoft.com/office/officeart/2018/2/layout/IconCircleList"/>
    <dgm:cxn modelId="{71C68F98-3AEF-4313-BE16-4612CC17A304}" type="presParOf" srcId="{8BB47949-471C-48B5-9BA9-CE26936368B4}" destId="{E6AB7C0D-082F-458E-9A95-63CE5E469034}" srcOrd="3" destOrd="0" presId="urn:microsoft.com/office/officeart/2018/2/layout/IconCircleList"/>
    <dgm:cxn modelId="{A6E9C089-ABF5-4CD3-91FA-245189254567}" type="presParOf" srcId="{F6788B7E-DFC5-4EA3-97A9-79279778DADA}" destId="{E580424F-6F50-4413-86FF-6D5CCACEA8FF}" srcOrd="5" destOrd="0" presId="urn:microsoft.com/office/officeart/2018/2/layout/IconCircleList"/>
    <dgm:cxn modelId="{387884F1-F3CF-45DA-95CB-C3C43853E8F5}" type="presParOf" srcId="{F6788B7E-DFC5-4EA3-97A9-79279778DADA}" destId="{3EA1B1CB-3C48-4E9D-9B7E-0176AEDD70F8}" srcOrd="6" destOrd="0" presId="urn:microsoft.com/office/officeart/2018/2/layout/IconCircleList"/>
    <dgm:cxn modelId="{875B991A-465B-4479-9ED3-532E1FD69D47}" type="presParOf" srcId="{3EA1B1CB-3C48-4E9D-9B7E-0176AEDD70F8}" destId="{305481E5-FFB0-4383-8C5E-B95387A43C37}" srcOrd="0" destOrd="0" presId="urn:microsoft.com/office/officeart/2018/2/layout/IconCircleList"/>
    <dgm:cxn modelId="{ED795387-478C-47B2-BCAB-581CE43B8611}" type="presParOf" srcId="{3EA1B1CB-3C48-4E9D-9B7E-0176AEDD70F8}" destId="{59A3F664-F2B0-4B8A-AF1B-34966633F239}" srcOrd="1" destOrd="0" presId="urn:microsoft.com/office/officeart/2018/2/layout/IconCircleList"/>
    <dgm:cxn modelId="{9D7C999E-8B02-49D5-84DA-CA6855E80EA6}" type="presParOf" srcId="{3EA1B1CB-3C48-4E9D-9B7E-0176AEDD70F8}" destId="{57BB32AE-F846-43D3-848A-A082C1078038}" srcOrd="2" destOrd="0" presId="urn:microsoft.com/office/officeart/2018/2/layout/IconCircleList"/>
    <dgm:cxn modelId="{C989156E-589A-4B4F-851D-56138CA2591C}" type="presParOf" srcId="{3EA1B1CB-3C48-4E9D-9B7E-0176AEDD70F8}" destId="{2041AAE3-BA33-4ADC-BA0D-1BD4B605223D}" srcOrd="3" destOrd="0" presId="urn:microsoft.com/office/officeart/2018/2/layout/IconCircleList"/>
    <dgm:cxn modelId="{713C2D7D-8F1E-48B9-B7C8-3901C3F55BF6}" type="presParOf" srcId="{F6788B7E-DFC5-4EA3-97A9-79279778DADA}" destId="{B3CD4888-D64B-4E4F-A889-8111D1AC2064}" srcOrd="7" destOrd="0" presId="urn:microsoft.com/office/officeart/2018/2/layout/IconCircleList"/>
    <dgm:cxn modelId="{2C2A7F03-527A-4F87-A0AC-ABF278E62095}" type="presParOf" srcId="{F6788B7E-DFC5-4EA3-97A9-79279778DADA}" destId="{9307DC0A-26F9-4D54-85CF-B3E8D111E0EF}" srcOrd="8" destOrd="0" presId="urn:microsoft.com/office/officeart/2018/2/layout/IconCircleList"/>
    <dgm:cxn modelId="{13D1C053-F052-48CB-BDAA-0090080F108D}" type="presParOf" srcId="{9307DC0A-26F9-4D54-85CF-B3E8D111E0EF}" destId="{78325AD3-36AC-4DBF-96C7-0CEE54F37C84}" srcOrd="0" destOrd="0" presId="urn:microsoft.com/office/officeart/2018/2/layout/IconCircleList"/>
    <dgm:cxn modelId="{1085FAE3-E71D-4759-847E-23D9C28DA2C2}" type="presParOf" srcId="{9307DC0A-26F9-4D54-85CF-B3E8D111E0EF}" destId="{25E17FF5-BA1C-4426-8080-EFEC72C25BC6}" srcOrd="1" destOrd="0" presId="urn:microsoft.com/office/officeart/2018/2/layout/IconCircleList"/>
    <dgm:cxn modelId="{BC459766-5951-4B22-A4C0-2D32777E7B29}" type="presParOf" srcId="{9307DC0A-26F9-4D54-85CF-B3E8D111E0EF}" destId="{86E961FD-5114-4765-98D5-9DC04F605CF0}" srcOrd="2" destOrd="0" presId="urn:microsoft.com/office/officeart/2018/2/layout/IconCircleList"/>
    <dgm:cxn modelId="{902CF4ED-6949-44A5-B908-677C2946D3FB}" type="presParOf" srcId="{9307DC0A-26F9-4D54-85CF-B3E8D111E0EF}" destId="{4D2B8D52-19B3-43CE-AE47-02727ED36A34}" srcOrd="3" destOrd="0" presId="urn:microsoft.com/office/officeart/2018/2/layout/IconCircleList"/>
    <dgm:cxn modelId="{2C269771-505A-4F34-BDD3-A41EACC37E9A}" type="presParOf" srcId="{F6788B7E-DFC5-4EA3-97A9-79279778DADA}" destId="{25983E12-DCB1-4AB5-A767-791916A57D78}" srcOrd="9" destOrd="0" presId="urn:microsoft.com/office/officeart/2018/2/layout/IconCircleList"/>
    <dgm:cxn modelId="{DC56BD49-B92B-4473-920E-C28FDC51A1B5}" type="presParOf" srcId="{F6788B7E-DFC5-4EA3-97A9-79279778DADA}" destId="{78193F52-F3A6-42C5-B65D-7A1F156243D2}" srcOrd="10" destOrd="0" presId="urn:microsoft.com/office/officeart/2018/2/layout/IconCircleList"/>
    <dgm:cxn modelId="{BAF86B77-AFDB-449E-9B70-E0E9DE28C4BF}" type="presParOf" srcId="{78193F52-F3A6-42C5-B65D-7A1F156243D2}" destId="{CF5FF250-FAC7-4FC2-891F-C54F0A9E55A6}" srcOrd="0" destOrd="0" presId="urn:microsoft.com/office/officeart/2018/2/layout/IconCircleList"/>
    <dgm:cxn modelId="{4EF02D1A-4C0B-46EC-A644-48934D13FF4A}" type="presParOf" srcId="{78193F52-F3A6-42C5-B65D-7A1F156243D2}" destId="{A0126414-AAA6-46FF-B7E5-9F3D00575C0C}" srcOrd="1" destOrd="0" presId="urn:microsoft.com/office/officeart/2018/2/layout/IconCircleList"/>
    <dgm:cxn modelId="{E2CC4FDE-0484-4A01-8E56-07EA70CF95DB}" type="presParOf" srcId="{78193F52-F3A6-42C5-B65D-7A1F156243D2}" destId="{FF431818-D211-4A99-9D0E-1EA7BABDC4B3}" srcOrd="2" destOrd="0" presId="urn:microsoft.com/office/officeart/2018/2/layout/IconCircleList"/>
    <dgm:cxn modelId="{1F7D19F4-62C1-45FE-B4D6-50A7197B5700}" type="presParOf" srcId="{78193F52-F3A6-42C5-B65D-7A1F156243D2}" destId="{490924A1-4334-4D13-87EA-FBB5A0F7388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F3A2BB-26F7-4A2B-9AF7-5539D4CA62E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111E6D-8602-44B4-BD37-E1B3D9678045}">
      <dgm:prSet/>
      <dgm:spPr/>
      <dgm:t>
        <a:bodyPr/>
        <a:lstStyle/>
        <a:p>
          <a:r>
            <a:rPr lang="en-US"/>
            <a:t>- Measures how sensitive demand is to price changes</a:t>
          </a:r>
        </a:p>
      </dgm:t>
    </dgm:pt>
    <dgm:pt modelId="{772BE497-C756-4B79-A254-C1E94629EB05}" type="parTrans" cxnId="{15ED7CD0-452D-4B43-8697-F7E8786DB9E8}">
      <dgm:prSet/>
      <dgm:spPr/>
      <dgm:t>
        <a:bodyPr/>
        <a:lstStyle/>
        <a:p>
          <a:endParaRPr lang="en-US"/>
        </a:p>
      </dgm:t>
    </dgm:pt>
    <dgm:pt modelId="{C7684FB2-F79D-489B-BDEE-FB8F21D63584}" type="sibTrans" cxnId="{15ED7CD0-452D-4B43-8697-F7E8786DB9E8}">
      <dgm:prSet/>
      <dgm:spPr/>
      <dgm:t>
        <a:bodyPr/>
        <a:lstStyle/>
        <a:p>
          <a:endParaRPr lang="en-US"/>
        </a:p>
      </dgm:t>
    </dgm:pt>
    <dgm:pt modelId="{C5AFF632-4CE9-4B05-9347-1834B36D8C06}">
      <dgm:prSet/>
      <dgm:spPr/>
      <dgm:t>
        <a:bodyPr/>
        <a:lstStyle/>
        <a:p>
          <a:r>
            <a:rPr lang="en-US"/>
            <a:t>- Formula:</a:t>
          </a:r>
        </a:p>
      </dgm:t>
    </dgm:pt>
    <dgm:pt modelId="{9B3C433C-4046-4524-87CC-A0EAA92AD6D9}" type="parTrans" cxnId="{5BF04B53-0293-450D-9D6B-7F42FA9A6E0D}">
      <dgm:prSet/>
      <dgm:spPr/>
      <dgm:t>
        <a:bodyPr/>
        <a:lstStyle/>
        <a:p>
          <a:endParaRPr lang="en-US"/>
        </a:p>
      </dgm:t>
    </dgm:pt>
    <dgm:pt modelId="{C20B39FB-3684-4FC1-8AB8-3AB84DADBC1E}" type="sibTrans" cxnId="{5BF04B53-0293-450D-9D6B-7F42FA9A6E0D}">
      <dgm:prSet/>
      <dgm:spPr/>
      <dgm:t>
        <a:bodyPr/>
        <a:lstStyle/>
        <a:p>
          <a:endParaRPr lang="en-US"/>
        </a:p>
      </dgm:t>
    </dgm:pt>
    <dgm:pt modelId="{03A60990-96BA-4826-B066-C3B3803F925B}">
      <dgm:prSet/>
      <dgm:spPr/>
      <dgm:t>
        <a:bodyPr/>
        <a:lstStyle/>
        <a:p>
          <a:r>
            <a:rPr lang="en-US"/>
            <a:t>- Price Elasticity of Demand = % Change in Quantity Demanded ÷ % Change in Price</a:t>
          </a:r>
        </a:p>
      </dgm:t>
    </dgm:pt>
    <dgm:pt modelId="{ADB4EB20-BE88-4890-A51A-75256888A0F7}" type="parTrans" cxnId="{1C725DCE-0B88-4506-984F-B89709C5AA5A}">
      <dgm:prSet/>
      <dgm:spPr/>
      <dgm:t>
        <a:bodyPr/>
        <a:lstStyle/>
        <a:p>
          <a:endParaRPr lang="en-US"/>
        </a:p>
      </dgm:t>
    </dgm:pt>
    <dgm:pt modelId="{0FCD6C0D-A397-4676-BA47-A009BAD32195}" type="sibTrans" cxnId="{1C725DCE-0B88-4506-984F-B89709C5AA5A}">
      <dgm:prSet/>
      <dgm:spPr/>
      <dgm:t>
        <a:bodyPr/>
        <a:lstStyle/>
        <a:p>
          <a:endParaRPr lang="en-US"/>
        </a:p>
      </dgm:t>
    </dgm:pt>
    <dgm:pt modelId="{05D44D9E-A01C-4BC3-AF63-5359749116C4}">
      <dgm:prSet/>
      <dgm:spPr/>
      <dgm:t>
        <a:bodyPr/>
        <a:lstStyle/>
        <a:p>
          <a:r>
            <a:rPr lang="en-US"/>
            <a:t>- Helps predict how price changes affect revenue</a:t>
          </a:r>
        </a:p>
      </dgm:t>
    </dgm:pt>
    <dgm:pt modelId="{E8E754AF-1F84-4613-829B-4E7A47FBF498}" type="parTrans" cxnId="{08609304-A659-4148-AE25-90FB15838BD9}">
      <dgm:prSet/>
      <dgm:spPr/>
      <dgm:t>
        <a:bodyPr/>
        <a:lstStyle/>
        <a:p>
          <a:endParaRPr lang="en-US"/>
        </a:p>
      </dgm:t>
    </dgm:pt>
    <dgm:pt modelId="{6F162999-DBBA-4A43-A8CC-92CA781015B8}" type="sibTrans" cxnId="{08609304-A659-4148-AE25-90FB15838BD9}">
      <dgm:prSet/>
      <dgm:spPr/>
      <dgm:t>
        <a:bodyPr/>
        <a:lstStyle/>
        <a:p>
          <a:endParaRPr lang="en-US"/>
        </a:p>
      </dgm:t>
    </dgm:pt>
    <dgm:pt modelId="{CC035B6E-9D35-478E-AC93-3F48760789F7}" type="pres">
      <dgm:prSet presAssocID="{A2F3A2BB-26F7-4A2B-9AF7-5539D4CA62EF}" presName="vert0" presStyleCnt="0">
        <dgm:presLayoutVars>
          <dgm:dir/>
          <dgm:animOne val="branch"/>
          <dgm:animLvl val="lvl"/>
        </dgm:presLayoutVars>
      </dgm:prSet>
      <dgm:spPr/>
    </dgm:pt>
    <dgm:pt modelId="{1396FBFF-E1D7-4A2C-BC36-52961365CDEF}" type="pres">
      <dgm:prSet presAssocID="{4B111E6D-8602-44B4-BD37-E1B3D9678045}" presName="thickLine" presStyleLbl="alignNode1" presStyleIdx="0" presStyleCnt="4"/>
      <dgm:spPr/>
    </dgm:pt>
    <dgm:pt modelId="{C00BB668-3B42-447D-8E96-C1790D2F61EC}" type="pres">
      <dgm:prSet presAssocID="{4B111E6D-8602-44B4-BD37-E1B3D9678045}" presName="horz1" presStyleCnt="0"/>
      <dgm:spPr/>
    </dgm:pt>
    <dgm:pt modelId="{DB3B8935-81D3-4918-AD6B-58D3501576DD}" type="pres">
      <dgm:prSet presAssocID="{4B111E6D-8602-44B4-BD37-E1B3D9678045}" presName="tx1" presStyleLbl="revTx" presStyleIdx="0" presStyleCnt="4"/>
      <dgm:spPr/>
    </dgm:pt>
    <dgm:pt modelId="{B7C891D9-B4FB-4EFC-AF07-7D2D94C7F1A3}" type="pres">
      <dgm:prSet presAssocID="{4B111E6D-8602-44B4-BD37-E1B3D9678045}" presName="vert1" presStyleCnt="0"/>
      <dgm:spPr/>
    </dgm:pt>
    <dgm:pt modelId="{1FA97BA8-EFEB-4EC8-BA9A-CF42798079F3}" type="pres">
      <dgm:prSet presAssocID="{C5AFF632-4CE9-4B05-9347-1834B36D8C06}" presName="thickLine" presStyleLbl="alignNode1" presStyleIdx="1" presStyleCnt="4"/>
      <dgm:spPr/>
    </dgm:pt>
    <dgm:pt modelId="{F3C2DED9-39C0-4985-AB29-0D01A74326AA}" type="pres">
      <dgm:prSet presAssocID="{C5AFF632-4CE9-4B05-9347-1834B36D8C06}" presName="horz1" presStyleCnt="0"/>
      <dgm:spPr/>
    </dgm:pt>
    <dgm:pt modelId="{59D3E248-8568-483C-879B-3E8FF493F42D}" type="pres">
      <dgm:prSet presAssocID="{C5AFF632-4CE9-4B05-9347-1834B36D8C06}" presName="tx1" presStyleLbl="revTx" presStyleIdx="1" presStyleCnt="4"/>
      <dgm:spPr/>
    </dgm:pt>
    <dgm:pt modelId="{184427E3-81C8-4AF8-9BF5-5109AEF84D08}" type="pres">
      <dgm:prSet presAssocID="{C5AFF632-4CE9-4B05-9347-1834B36D8C06}" presName="vert1" presStyleCnt="0"/>
      <dgm:spPr/>
    </dgm:pt>
    <dgm:pt modelId="{A415DFBB-626E-4359-B778-9DF48765AD6C}" type="pres">
      <dgm:prSet presAssocID="{03A60990-96BA-4826-B066-C3B3803F925B}" presName="thickLine" presStyleLbl="alignNode1" presStyleIdx="2" presStyleCnt="4"/>
      <dgm:spPr/>
    </dgm:pt>
    <dgm:pt modelId="{8C83A220-17E3-4251-AE10-BCECF956A127}" type="pres">
      <dgm:prSet presAssocID="{03A60990-96BA-4826-B066-C3B3803F925B}" presName="horz1" presStyleCnt="0"/>
      <dgm:spPr/>
    </dgm:pt>
    <dgm:pt modelId="{E5F666C5-99C5-424B-8666-A4E177AAF34B}" type="pres">
      <dgm:prSet presAssocID="{03A60990-96BA-4826-B066-C3B3803F925B}" presName="tx1" presStyleLbl="revTx" presStyleIdx="2" presStyleCnt="4"/>
      <dgm:spPr/>
    </dgm:pt>
    <dgm:pt modelId="{1CD7A55F-5CFE-4C72-BCF7-32D84542A47A}" type="pres">
      <dgm:prSet presAssocID="{03A60990-96BA-4826-B066-C3B3803F925B}" presName="vert1" presStyleCnt="0"/>
      <dgm:spPr/>
    </dgm:pt>
    <dgm:pt modelId="{9563516F-3CE5-41F7-B6D7-B09358A83136}" type="pres">
      <dgm:prSet presAssocID="{05D44D9E-A01C-4BC3-AF63-5359749116C4}" presName="thickLine" presStyleLbl="alignNode1" presStyleIdx="3" presStyleCnt="4"/>
      <dgm:spPr/>
    </dgm:pt>
    <dgm:pt modelId="{D6B9604A-B1A0-4838-9A36-058F8E5A1552}" type="pres">
      <dgm:prSet presAssocID="{05D44D9E-A01C-4BC3-AF63-5359749116C4}" presName="horz1" presStyleCnt="0"/>
      <dgm:spPr/>
    </dgm:pt>
    <dgm:pt modelId="{6FF03A4A-FA26-47D5-B1E4-8B48DBD76B6A}" type="pres">
      <dgm:prSet presAssocID="{05D44D9E-A01C-4BC3-AF63-5359749116C4}" presName="tx1" presStyleLbl="revTx" presStyleIdx="3" presStyleCnt="4"/>
      <dgm:spPr/>
    </dgm:pt>
    <dgm:pt modelId="{7103388F-A567-466E-A6B2-F130BEA7921E}" type="pres">
      <dgm:prSet presAssocID="{05D44D9E-A01C-4BC3-AF63-5359749116C4}" presName="vert1" presStyleCnt="0"/>
      <dgm:spPr/>
    </dgm:pt>
  </dgm:ptLst>
  <dgm:cxnLst>
    <dgm:cxn modelId="{08609304-A659-4148-AE25-90FB15838BD9}" srcId="{A2F3A2BB-26F7-4A2B-9AF7-5539D4CA62EF}" destId="{05D44D9E-A01C-4BC3-AF63-5359749116C4}" srcOrd="3" destOrd="0" parTransId="{E8E754AF-1F84-4613-829B-4E7A47FBF498}" sibTransId="{6F162999-DBBA-4A43-A8CC-92CA781015B8}"/>
    <dgm:cxn modelId="{D015C910-19AE-40A8-94CE-8C487AB0E441}" type="presOf" srcId="{4B111E6D-8602-44B4-BD37-E1B3D9678045}" destId="{DB3B8935-81D3-4918-AD6B-58D3501576DD}" srcOrd="0" destOrd="0" presId="urn:microsoft.com/office/officeart/2008/layout/LinedList"/>
    <dgm:cxn modelId="{5BF04B53-0293-450D-9D6B-7F42FA9A6E0D}" srcId="{A2F3A2BB-26F7-4A2B-9AF7-5539D4CA62EF}" destId="{C5AFF632-4CE9-4B05-9347-1834B36D8C06}" srcOrd="1" destOrd="0" parTransId="{9B3C433C-4046-4524-87CC-A0EAA92AD6D9}" sibTransId="{C20B39FB-3684-4FC1-8AB8-3AB84DADBC1E}"/>
    <dgm:cxn modelId="{455D0290-FC3D-4633-8CBA-F28B03D970D5}" type="presOf" srcId="{05D44D9E-A01C-4BC3-AF63-5359749116C4}" destId="{6FF03A4A-FA26-47D5-B1E4-8B48DBD76B6A}" srcOrd="0" destOrd="0" presId="urn:microsoft.com/office/officeart/2008/layout/LinedList"/>
    <dgm:cxn modelId="{C5E6879A-B009-44B7-8B9C-59E82B8ED305}" type="presOf" srcId="{C5AFF632-4CE9-4B05-9347-1834B36D8C06}" destId="{59D3E248-8568-483C-879B-3E8FF493F42D}" srcOrd="0" destOrd="0" presId="urn:microsoft.com/office/officeart/2008/layout/LinedList"/>
    <dgm:cxn modelId="{E137CABC-6AD3-4ACE-A31C-FDAAE2E591F1}" type="presOf" srcId="{A2F3A2BB-26F7-4A2B-9AF7-5539D4CA62EF}" destId="{CC035B6E-9D35-478E-AC93-3F48760789F7}" srcOrd="0" destOrd="0" presId="urn:microsoft.com/office/officeart/2008/layout/LinedList"/>
    <dgm:cxn modelId="{1C725DCE-0B88-4506-984F-B89709C5AA5A}" srcId="{A2F3A2BB-26F7-4A2B-9AF7-5539D4CA62EF}" destId="{03A60990-96BA-4826-B066-C3B3803F925B}" srcOrd="2" destOrd="0" parTransId="{ADB4EB20-BE88-4890-A51A-75256888A0F7}" sibTransId="{0FCD6C0D-A397-4676-BA47-A009BAD32195}"/>
    <dgm:cxn modelId="{15ED7CD0-452D-4B43-8697-F7E8786DB9E8}" srcId="{A2F3A2BB-26F7-4A2B-9AF7-5539D4CA62EF}" destId="{4B111E6D-8602-44B4-BD37-E1B3D9678045}" srcOrd="0" destOrd="0" parTransId="{772BE497-C756-4B79-A254-C1E94629EB05}" sibTransId="{C7684FB2-F79D-489B-BDEE-FB8F21D63584}"/>
    <dgm:cxn modelId="{14A208DA-A36D-43C1-9C5F-DE41B62B7A8F}" type="presOf" srcId="{03A60990-96BA-4826-B066-C3B3803F925B}" destId="{E5F666C5-99C5-424B-8666-A4E177AAF34B}" srcOrd="0" destOrd="0" presId="urn:microsoft.com/office/officeart/2008/layout/LinedList"/>
    <dgm:cxn modelId="{92B6F8DB-66F4-476B-A46B-2AD7DE637DC7}" type="presParOf" srcId="{CC035B6E-9D35-478E-AC93-3F48760789F7}" destId="{1396FBFF-E1D7-4A2C-BC36-52961365CDEF}" srcOrd="0" destOrd="0" presId="urn:microsoft.com/office/officeart/2008/layout/LinedList"/>
    <dgm:cxn modelId="{8F668D2D-D8CA-4308-973B-D13A86E39B85}" type="presParOf" srcId="{CC035B6E-9D35-478E-AC93-3F48760789F7}" destId="{C00BB668-3B42-447D-8E96-C1790D2F61EC}" srcOrd="1" destOrd="0" presId="urn:microsoft.com/office/officeart/2008/layout/LinedList"/>
    <dgm:cxn modelId="{A4EA8A67-0275-4506-883A-20B6C4671E03}" type="presParOf" srcId="{C00BB668-3B42-447D-8E96-C1790D2F61EC}" destId="{DB3B8935-81D3-4918-AD6B-58D3501576DD}" srcOrd="0" destOrd="0" presId="urn:microsoft.com/office/officeart/2008/layout/LinedList"/>
    <dgm:cxn modelId="{1CE32CA9-0207-4CF2-9E7B-E39A68009B56}" type="presParOf" srcId="{C00BB668-3B42-447D-8E96-C1790D2F61EC}" destId="{B7C891D9-B4FB-4EFC-AF07-7D2D94C7F1A3}" srcOrd="1" destOrd="0" presId="urn:microsoft.com/office/officeart/2008/layout/LinedList"/>
    <dgm:cxn modelId="{B8ADB3A2-09BE-4455-8F55-29C1CA6AB35B}" type="presParOf" srcId="{CC035B6E-9D35-478E-AC93-3F48760789F7}" destId="{1FA97BA8-EFEB-4EC8-BA9A-CF42798079F3}" srcOrd="2" destOrd="0" presId="urn:microsoft.com/office/officeart/2008/layout/LinedList"/>
    <dgm:cxn modelId="{906BDBEF-0160-4C35-8AE9-A599C66282B1}" type="presParOf" srcId="{CC035B6E-9D35-478E-AC93-3F48760789F7}" destId="{F3C2DED9-39C0-4985-AB29-0D01A74326AA}" srcOrd="3" destOrd="0" presId="urn:microsoft.com/office/officeart/2008/layout/LinedList"/>
    <dgm:cxn modelId="{538CA17F-CFFF-435B-AFA8-F2360019D382}" type="presParOf" srcId="{F3C2DED9-39C0-4985-AB29-0D01A74326AA}" destId="{59D3E248-8568-483C-879B-3E8FF493F42D}" srcOrd="0" destOrd="0" presId="urn:microsoft.com/office/officeart/2008/layout/LinedList"/>
    <dgm:cxn modelId="{ADD83134-82E1-4158-A8AF-1927F133DB3E}" type="presParOf" srcId="{F3C2DED9-39C0-4985-AB29-0D01A74326AA}" destId="{184427E3-81C8-4AF8-9BF5-5109AEF84D08}" srcOrd="1" destOrd="0" presId="urn:microsoft.com/office/officeart/2008/layout/LinedList"/>
    <dgm:cxn modelId="{E265BC55-FC3B-412B-A433-1B98D89D1440}" type="presParOf" srcId="{CC035B6E-9D35-478E-AC93-3F48760789F7}" destId="{A415DFBB-626E-4359-B778-9DF48765AD6C}" srcOrd="4" destOrd="0" presId="urn:microsoft.com/office/officeart/2008/layout/LinedList"/>
    <dgm:cxn modelId="{A6EBF151-612C-4446-898E-74BFA7AC5570}" type="presParOf" srcId="{CC035B6E-9D35-478E-AC93-3F48760789F7}" destId="{8C83A220-17E3-4251-AE10-BCECF956A127}" srcOrd="5" destOrd="0" presId="urn:microsoft.com/office/officeart/2008/layout/LinedList"/>
    <dgm:cxn modelId="{285729CB-EAFA-4E65-A3D2-F4E314E9EA93}" type="presParOf" srcId="{8C83A220-17E3-4251-AE10-BCECF956A127}" destId="{E5F666C5-99C5-424B-8666-A4E177AAF34B}" srcOrd="0" destOrd="0" presId="urn:microsoft.com/office/officeart/2008/layout/LinedList"/>
    <dgm:cxn modelId="{B12DB840-C25E-4E4F-BDA5-F9618B908A09}" type="presParOf" srcId="{8C83A220-17E3-4251-AE10-BCECF956A127}" destId="{1CD7A55F-5CFE-4C72-BCF7-32D84542A47A}" srcOrd="1" destOrd="0" presId="urn:microsoft.com/office/officeart/2008/layout/LinedList"/>
    <dgm:cxn modelId="{067B6755-B983-459F-A7C2-35552AB46C77}" type="presParOf" srcId="{CC035B6E-9D35-478E-AC93-3F48760789F7}" destId="{9563516F-3CE5-41F7-B6D7-B09358A83136}" srcOrd="6" destOrd="0" presId="urn:microsoft.com/office/officeart/2008/layout/LinedList"/>
    <dgm:cxn modelId="{4CECAAF5-19E7-4866-ABE7-1EAB2098C87A}" type="presParOf" srcId="{CC035B6E-9D35-478E-AC93-3F48760789F7}" destId="{D6B9604A-B1A0-4838-9A36-058F8E5A1552}" srcOrd="7" destOrd="0" presId="urn:microsoft.com/office/officeart/2008/layout/LinedList"/>
    <dgm:cxn modelId="{7A1BE4BC-964F-46CE-9F32-D7260F6A97EC}" type="presParOf" srcId="{D6B9604A-B1A0-4838-9A36-058F8E5A1552}" destId="{6FF03A4A-FA26-47D5-B1E4-8B48DBD76B6A}" srcOrd="0" destOrd="0" presId="urn:microsoft.com/office/officeart/2008/layout/LinedList"/>
    <dgm:cxn modelId="{16478C2F-C2A8-4A18-8952-9FEBB1751D45}" type="presParOf" srcId="{D6B9604A-B1A0-4838-9A36-058F8E5A1552}" destId="{7103388F-A567-466E-A6B2-F130BEA792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A27ED1-10ED-4E15-94D4-5256EE95E73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3C7BCD5-493F-46CD-9030-48BCB594C48C}">
      <dgm:prSet/>
      <dgm:spPr/>
      <dgm:t>
        <a:bodyPr/>
        <a:lstStyle/>
        <a:p>
          <a:r>
            <a:rPr lang="en-US"/>
            <a:t>- Petrol: Inelastic – If price increases, people still need to drive</a:t>
          </a:r>
        </a:p>
      </dgm:t>
    </dgm:pt>
    <dgm:pt modelId="{807A2F2F-9080-4F62-8A2F-83E9CDBE3BFF}" type="parTrans" cxnId="{086E8DDE-9222-40FE-848C-4641E7503F47}">
      <dgm:prSet/>
      <dgm:spPr/>
      <dgm:t>
        <a:bodyPr/>
        <a:lstStyle/>
        <a:p>
          <a:endParaRPr lang="en-US"/>
        </a:p>
      </dgm:t>
    </dgm:pt>
    <dgm:pt modelId="{A4C96D95-B6F7-4173-83C6-F12A5967A513}" type="sibTrans" cxnId="{086E8DDE-9222-40FE-848C-4641E7503F47}">
      <dgm:prSet/>
      <dgm:spPr/>
      <dgm:t>
        <a:bodyPr/>
        <a:lstStyle/>
        <a:p>
          <a:endParaRPr lang="en-US"/>
        </a:p>
      </dgm:t>
    </dgm:pt>
    <dgm:pt modelId="{6339D126-4B17-438F-8E66-5E48C1D06EDF}">
      <dgm:prSet/>
      <dgm:spPr/>
      <dgm:t>
        <a:bodyPr/>
        <a:lstStyle/>
        <a:p>
          <a:r>
            <a:rPr lang="en-US"/>
            <a:t>- Cauliflowers: Elastic – If price increases, people will buy alternatives</a:t>
          </a:r>
        </a:p>
      </dgm:t>
    </dgm:pt>
    <dgm:pt modelId="{CFD99091-16D9-43D6-B679-CDD1DD7A4877}" type="parTrans" cxnId="{840D8DED-7DA1-4962-9752-8E6DE3727584}">
      <dgm:prSet/>
      <dgm:spPr/>
      <dgm:t>
        <a:bodyPr/>
        <a:lstStyle/>
        <a:p>
          <a:endParaRPr lang="en-US"/>
        </a:p>
      </dgm:t>
    </dgm:pt>
    <dgm:pt modelId="{93A0C921-82CA-494D-89AE-64C4693882F5}" type="sibTrans" cxnId="{840D8DED-7DA1-4962-9752-8E6DE3727584}">
      <dgm:prSet/>
      <dgm:spPr/>
      <dgm:t>
        <a:bodyPr/>
        <a:lstStyle/>
        <a:p>
          <a:endParaRPr lang="en-US"/>
        </a:p>
      </dgm:t>
    </dgm:pt>
    <dgm:pt modelId="{879E56F5-A08B-4C37-A0F2-F1D0BFCD6700}" type="pres">
      <dgm:prSet presAssocID="{6EA27ED1-10ED-4E15-94D4-5256EE95E73F}" presName="vert0" presStyleCnt="0">
        <dgm:presLayoutVars>
          <dgm:dir/>
          <dgm:animOne val="branch"/>
          <dgm:animLvl val="lvl"/>
        </dgm:presLayoutVars>
      </dgm:prSet>
      <dgm:spPr/>
    </dgm:pt>
    <dgm:pt modelId="{41E0EAA3-15B1-4DC3-8953-F08E0238F578}" type="pres">
      <dgm:prSet presAssocID="{F3C7BCD5-493F-46CD-9030-48BCB594C48C}" presName="thickLine" presStyleLbl="alignNode1" presStyleIdx="0" presStyleCnt="2"/>
      <dgm:spPr/>
    </dgm:pt>
    <dgm:pt modelId="{1800CF36-C74F-4633-A5B5-F398752743E9}" type="pres">
      <dgm:prSet presAssocID="{F3C7BCD5-493F-46CD-9030-48BCB594C48C}" presName="horz1" presStyleCnt="0"/>
      <dgm:spPr/>
    </dgm:pt>
    <dgm:pt modelId="{F0FC9CA1-4994-4092-B88F-761C1667F235}" type="pres">
      <dgm:prSet presAssocID="{F3C7BCD5-493F-46CD-9030-48BCB594C48C}" presName="tx1" presStyleLbl="revTx" presStyleIdx="0" presStyleCnt="2"/>
      <dgm:spPr/>
    </dgm:pt>
    <dgm:pt modelId="{D8A98E80-004F-452D-8775-B4EF33715189}" type="pres">
      <dgm:prSet presAssocID="{F3C7BCD5-493F-46CD-9030-48BCB594C48C}" presName="vert1" presStyleCnt="0"/>
      <dgm:spPr/>
    </dgm:pt>
    <dgm:pt modelId="{48DD583A-8830-493D-A521-A92980BA2F85}" type="pres">
      <dgm:prSet presAssocID="{6339D126-4B17-438F-8E66-5E48C1D06EDF}" presName="thickLine" presStyleLbl="alignNode1" presStyleIdx="1" presStyleCnt="2"/>
      <dgm:spPr/>
    </dgm:pt>
    <dgm:pt modelId="{FB6B5A71-2815-49A5-99B2-DA545C5DF910}" type="pres">
      <dgm:prSet presAssocID="{6339D126-4B17-438F-8E66-5E48C1D06EDF}" presName="horz1" presStyleCnt="0"/>
      <dgm:spPr/>
    </dgm:pt>
    <dgm:pt modelId="{2470E892-BAA2-410A-8557-CBD8CE5417EF}" type="pres">
      <dgm:prSet presAssocID="{6339D126-4B17-438F-8E66-5E48C1D06EDF}" presName="tx1" presStyleLbl="revTx" presStyleIdx="1" presStyleCnt="2"/>
      <dgm:spPr/>
    </dgm:pt>
    <dgm:pt modelId="{03DC381C-51BF-46ED-A36A-AA8BF2F5232A}" type="pres">
      <dgm:prSet presAssocID="{6339D126-4B17-438F-8E66-5E48C1D06EDF}" presName="vert1" presStyleCnt="0"/>
      <dgm:spPr/>
    </dgm:pt>
  </dgm:ptLst>
  <dgm:cxnLst>
    <dgm:cxn modelId="{584A8A6F-C6E8-4ACE-8CB0-D61EA85A46B2}" type="presOf" srcId="{F3C7BCD5-493F-46CD-9030-48BCB594C48C}" destId="{F0FC9CA1-4994-4092-B88F-761C1667F235}" srcOrd="0" destOrd="0" presId="urn:microsoft.com/office/officeart/2008/layout/LinedList"/>
    <dgm:cxn modelId="{248C9C70-3036-4F86-A6DD-85311D7665AC}" type="presOf" srcId="{6339D126-4B17-438F-8E66-5E48C1D06EDF}" destId="{2470E892-BAA2-410A-8557-CBD8CE5417EF}" srcOrd="0" destOrd="0" presId="urn:microsoft.com/office/officeart/2008/layout/LinedList"/>
    <dgm:cxn modelId="{714D0E9A-8C51-46C7-BBBE-816DD07D4584}" type="presOf" srcId="{6EA27ED1-10ED-4E15-94D4-5256EE95E73F}" destId="{879E56F5-A08B-4C37-A0F2-F1D0BFCD6700}" srcOrd="0" destOrd="0" presId="urn:microsoft.com/office/officeart/2008/layout/LinedList"/>
    <dgm:cxn modelId="{086E8DDE-9222-40FE-848C-4641E7503F47}" srcId="{6EA27ED1-10ED-4E15-94D4-5256EE95E73F}" destId="{F3C7BCD5-493F-46CD-9030-48BCB594C48C}" srcOrd="0" destOrd="0" parTransId="{807A2F2F-9080-4F62-8A2F-83E9CDBE3BFF}" sibTransId="{A4C96D95-B6F7-4173-83C6-F12A5967A513}"/>
    <dgm:cxn modelId="{840D8DED-7DA1-4962-9752-8E6DE3727584}" srcId="{6EA27ED1-10ED-4E15-94D4-5256EE95E73F}" destId="{6339D126-4B17-438F-8E66-5E48C1D06EDF}" srcOrd="1" destOrd="0" parTransId="{CFD99091-16D9-43D6-B679-CDD1DD7A4877}" sibTransId="{93A0C921-82CA-494D-89AE-64C4693882F5}"/>
    <dgm:cxn modelId="{2AAA8CA6-1D58-4362-AFB7-297A5A254BF3}" type="presParOf" srcId="{879E56F5-A08B-4C37-A0F2-F1D0BFCD6700}" destId="{41E0EAA3-15B1-4DC3-8953-F08E0238F578}" srcOrd="0" destOrd="0" presId="urn:microsoft.com/office/officeart/2008/layout/LinedList"/>
    <dgm:cxn modelId="{8507FFA8-50ED-47D2-8AA5-906A274D9A6B}" type="presParOf" srcId="{879E56F5-A08B-4C37-A0F2-F1D0BFCD6700}" destId="{1800CF36-C74F-4633-A5B5-F398752743E9}" srcOrd="1" destOrd="0" presId="urn:microsoft.com/office/officeart/2008/layout/LinedList"/>
    <dgm:cxn modelId="{D61EAB18-6BFA-4F1E-9895-662D35550A23}" type="presParOf" srcId="{1800CF36-C74F-4633-A5B5-F398752743E9}" destId="{F0FC9CA1-4994-4092-B88F-761C1667F235}" srcOrd="0" destOrd="0" presId="urn:microsoft.com/office/officeart/2008/layout/LinedList"/>
    <dgm:cxn modelId="{F14C50CF-872C-480D-B1B2-A8919DDD2D2C}" type="presParOf" srcId="{1800CF36-C74F-4633-A5B5-F398752743E9}" destId="{D8A98E80-004F-452D-8775-B4EF33715189}" srcOrd="1" destOrd="0" presId="urn:microsoft.com/office/officeart/2008/layout/LinedList"/>
    <dgm:cxn modelId="{1287C094-46B2-4F1C-BDDE-9C2E09AF3402}" type="presParOf" srcId="{879E56F5-A08B-4C37-A0F2-F1D0BFCD6700}" destId="{48DD583A-8830-493D-A521-A92980BA2F85}" srcOrd="2" destOrd="0" presId="urn:microsoft.com/office/officeart/2008/layout/LinedList"/>
    <dgm:cxn modelId="{BE81AAE2-A210-4DA0-B934-46CD47B5BFC2}" type="presParOf" srcId="{879E56F5-A08B-4C37-A0F2-F1D0BFCD6700}" destId="{FB6B5A71-2815-49A5-99B2-DA545C5DF910}" srcOrd="3" destOrd="0" presId="urn:microsoft.com/office/officeart/2008/layout/LinedList"/>
    <dgm:cxn modelId="{43B1B50D-4B8C-40C6-99DF-5AECA3C539AB}" type="presParOf" srcId="{FB6B5A71-2815-49A5-99B2-DA545C5DF910}" destId="{2470E892-BAA2-410A-8557-CBD8CE5417EF}" srcOrd="0" destOrd="0" presId="urn:microsoft.com/office/officeart/2008/layout/LinedList"/>
    <dgm:cxn modelId="{1D68AD06-1826-4883-8074-E4BF414DC5FF}" type="presParOf" srcId="{FB6B5A71-2815-49A5-99B2-DA545C5DF910}" destId="{03DC381C-51BF-46ED-A36A-AA8BF2F523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FF334F-C09F-4A24-AE75-5080F89C65F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E7E6A1-5BAB-4C25-B664-DD758476B37D}">
      <dgm:prSet/>
      <dgm:spPr/>
      <dgm:t>
        <a:bodyPr/>
        <a:lstStyle/>
        <a:p>
          <a:r>
            <a:rPr lang="en-US"/>
            <a:t>- Availability of substitutes</a:t>
          </a:r>
        </a:p>
      </dgm:t>
    </dgm:pt>
    <dgm:pt modelId="{A893092B-07C3-4286-B693-8458D7C73337}" type="parTrans" cxnId="{33407E48-5479-4801-8FB3-8270F72C58C0}">
      <dgm:prSet/>
      <dgm:spPr/>
      <dgm:t>
        <a:bodyPr/>
        <a:lstStyle/>
        <a:p>
          <a:endParaRPr lang="en-US"/>
        </a:p>
      </dgm:t>
    </dgm:pt>
    <dgm:pt modelId="{7E89DBAA-EB83-4BFE-A115-06450E5BE578}" type="sibTrans" cxnId="{33407E48-5479-4801-8FB3-8270F72C58C0}">
      <dgm:prSet/>
      <dgm:spPr/>
      <dgm:t>
        <a:bodyPr/>
        <a:lstStyle/>
        <a:p>
          <a:endParaRPr lang="en-US"/>
        </a:p>
      </dgm:t>
    </dgm:pt>
    <dgm:pt modelId="{C129127F-2B32-457A-A594-B54785A1AA04}">
      <dgm:prSet/>
      <dgm:spPr/>
      <dgm:t>
        <a:bodyPr/>
        <a:lstStyle/>
        <a:p>
          <a:r>
            <a:rPr lang="en-US"/>
            <a:t>- Brand loyalty</a:t>
          </a:r>
        </a:p>
      </dgm:t>
    </dgm:pt>
    <dgm:pt modelId="{33530FC7-D03C-4395-B955-DD215940C6BA}" type="parTrans" cxnId="{E4A27B10-B086-40F0-9CDD-47AB9F7CD9AE}">
      <dgm:prSet/>
      <dgm:spPr/>
      <dgm:t>
        <a:bodyPr/>
        <a:lstStyle/>
        <a:p>
          <a:endParaRPr lang="en-US"/>
        </a:p>
      </dgm:t>
    </dgm:pt>
    <dgm:pt modelId="{2D337C90-473B-4974-8E06-15A9AACED26D}" type="sibTrans" cxnId="{E4A27B10-B086-40F0-9CDD-47AB9F7CD9AE}">
      <dgm:prSet/>
      <dgm:spPr/>
      <dgm:t>
        <a:bodyPr/>
        <a:lstStyle/>
        <a:p>
          <a:endParaRPr lang="en-US"/>
        </a:p>
      </dgm:t>
    </dgm:pt>
    <dgm:pt modelId="{C96AC3F4-17FD-4934-A3C5-D4C0A72CD730}">
      <dgm:prSet/>
      <dgm:spPr/>
      <dgm:t>
        <a:bodyPr/>
        <a:lstStyle/>
        <a:p>
          <a:r>
            <a:rPr lang="en-US"/>
            <a:t>- Necessity vs luxury</a:t>
          </a:r>
        </a:p>
      </dgm:t>
    </dgm:pt>
    <dgm:pt modelId="{CCFFF496-BA5F-4C21-A031-7786A66D7EA2}" type="parTrans" cxnId="{223C9B39-BF69-48FB-A155-3B5BAFE43C6D}">
      <dgm:prSet/>
      <dgm:spPr/>
      <dgm:t>
        <a:bodyPr/>
        <a:lstStyle/>
        <a:p>
          <a:endParaRPr lang="en-US"/>
        </a:p>
      </dgm:t>
    </dgm:pt>
    <dgm:pt modelId="{69EE5426-9490-4D34-83AA-B32FD1275CBA}" type="sibTrans" cxnId="{223C9B39-BF69-48FB-A155-3B5BAFE43C6D}">
      <dgm:prSet/>
      <dgm:spPr/>
      <dgm:t>
        <a:bodyPr/>
        <a:lstStyle/>
        <a:p>
          <a:endParaRPr lang="en-US"/>
        </a:p>
      </dgm:t>
    </dgm:pt>
    <dgm:pt modelId="{DC0D77FD-572C-4316-9530-A72D239DD16C}">
      <dgm:prSet/>
      <dgm:spPr/>
      <dgm:t>
        <a:bodyPr/>
        <a:lstStyle/>
        <a:p>
          <a:r>
            <a:rPr lang="en-US"/>
            <a:t>- Time available to find alternatives</a:t>
          </a:r>
        </a:p>
      </dgm:t>
    </dgm:pt>
    <dgm:pt modelId="{E8FD04C5-905D-4E90-A3B1-F4ABD102EDFF}" type="parTrans" cxnId="{4FB0E498-AF4A-4FD9-BB9F-F13296FD7447}">
      <dgm:prSet/>
      <dgm:spPr/>
      <dgm:t>
        <a:bodyPr/>
        <a:lstStyle/>
        <a:p>
          <a:endParaRPr lang="en-US"/>
        </a:p>
      </dgm:t>
    </dgm:pt>
    <dgm:pt modelId="{42F7D536-080B-4BC4-B2FA-1F8131B95FD8}" type="sibTrans" cxnId="{4FB0E498-AF4A-4FD9-BB9F-F13296FD7447}">
      <dgm:prSet/>
      <dgm:spPr/>
      <dgm:t>
        <a:bodyPr/>
        <a:lstStyle/>
        <a:p>
          <a:endParaRPr lang="en-US"/>
        </a:p>
      </dgm:t>
    </dgm:pt>
    <dgm:pt modelId="{DB37C5BB-8258-4B6A-9EAC-A50712D65EAC}">
      <dgm:prSet/>
      <dgm:spPr/>
      <dgm:t>
        <a:bodyPr/>
        <a:lstStyle/>
        <a:p>
          <a:r>
            <a:rPr lang="en-US"/>
            <a:t>- Percentage of income spent on the product</a:t>
          </a:r>
        </a:p>
      </dgm:t>
    </dgm:pt>
    <dgm:pt modelId="{77C1061A-2789-485A-8D04-FC60E946434D}" type="parTrans" cxnId="{513AF474-CC1E-4099-A876-90121CDF38D1}">
      <dgm:prSet/>
      <dgm:spPr/>
      <dgm:t>
        <a:bodyPr/>
        <a:lstStyle/>
        <a:p>
          <a:endParaRPr lang="en-US"/>
        </a:p>
      </dgm:t>
    </dgm:pt>
    <dgm:pt modelId="{0B658BEE-ECF5-4E1A-8676-EFA55B4D7569}" type="sibTrans" cxnId="{513AF474-CC1E-4099-A876-90121CDF38D1}">
      <dgm:prSet/>
      <dgm:spPr/>
      <dgm:t>
        <a:bodyPr/>
        <a:lstStyle/>
        <a:p>
          <a:endParaRPr lang="en-US"/>
        </a:p>
      </dgm:t>
    </dgm:pt>
    <dgm:pt modelId="{16800320-F6F6-476D-A241-31D083DC36A2}" type="pres">
      <dgm:prSet presAssocID="{3FFF334F-C09F-4A24-AE75-5080F89C65F7}" presName="vert0" presStyleCnt="0">
        <dgm:presLayoutVars>
          <dgm:dir/>
          <dgm:animOne val="branch"/>
          <dgm:animLvl val="lvl"/>
        </dgm:presLayoutVars>
      </dgm:prSet>
      <dgm:spPr/>
    </dgm:pt>
    <dgm:pt modelId="{0A5F3A11-BCF8-4BBA-ACC9-46118C761E81}" type="pres">
      <dgm:prSet presAssocID="{B4E7E6A1-5BAB-4C25-B664-DD758476B37D}" presName="thickLine" presStyleLbl="alignNode1" presStyleIdx="0" presStyleCnt="5"/>
      <dgm:spPr/>
    </dgm:pt>
    <dgm:pt modelId="{30F772E2-2AC6-4EB3-96AF-880001290D3E}" type="pres">
      <dgm:prSet presAssocID="{B4E7E6A1-5BAB-4C25-B664-DD758476B37D}" presName="horz1" presStyleCnt="0"/>
      <dgm:spPr/>
    </dgm:pt>
    <dgm:pt modelId="{E17ECCCA-69FF-48B6-A7F3-D1C947C5D0F9}" type="pres">
      <dgm:prSet presAssocID="{B4E7E6A1-5BAB-4C25-B664-DD758476B37D}" presName="tx1" presStyleLbl="revTx" presStyleIdx="0" presStyleCnt="5"/>
      <dgm:spPr/>
    </dgm:pt>
    <dgm:pt modelId="{9D9CCD33-BF23-414A-8246-FCDDCC089F01}" type="pres">
      <dgm:prSet presAssocID="{B4E7E6A1-5BAB-4C25-B664-DD758476B37D}" presName="vert1" presStyleCnt="0"/>
      <dgm:spPr/>
    </dgm:pt>
    <dgm:pt modelId="{AC17CBFD-27D7-4644-B300-2AC3E8060A92}" type="pres">
      <dgm:prSet presAssocID="{C129127F-2B32-457A-A594-B54785A1AA04}" presName="thickLine" presStyleLbl="alignNode1" presStyleIdx="1" presStyleCnt="5"/>
      <dgm:spPr/>
    </dgm:pt>
    <dgm:pt modelId="{243A2895-7ED9-40B4-9FDE-42443AB863D3}" type="pres">
      <dgm:prSet presAssocID="{C129127F-2B32-457A-A594-B54785A1AA04}" presName="horz1" presStyleCnt="0"/>
      <dgm:spPr/>
    </dgm:pt>
    <dgm:pt modelId="{F6BA4F37-3DE4-4FC8-87A3-D455FA922CB8}" type="pres">
      <dgm:prSet presAssocID="{C129127F-2B32-457A-A594-B54785A1AA04}" presName="tx1" presStyleLbl="revTx" presStyleIdx="1" presStyleCnt="5"/>
      <dgm:spPr/>
    </dgm:pt>
    <dgm:pt modelId="{708BBC40-DC1A-4F46-82C5-5484AA7402DC}" type="pres">
      <dgm:prSet presAssocID="{C129127F-2B32-457A-A594-B54785A1AA04}" presName="vert1" presStyleCnt="0"/>
      <dgm:spPr/>
    </dgm:pt>
    <dgm:pt modelId="{DC1276B8-7D17-4C32-A45D-018168BFE9BD}" type="pres">
      <dgm:prSet presAssocID="{C96AC3F4-17FD-4934-A3C5-D4C0A72CD730}" presName="thickLine" presStyleLbl="alignNode1" presStyleIdx="2" presStyleCnt="5"/>
      <dgm:spPr/>
    </dgm:pt>
    <dgm:pt modelId="{CF998E1B-E76F-4539-AAB7-B419E39218EF}" type="pres">
      <dgm:prSet presAssocID="{C96AC3F4-17FD-4934-A3C5-D4C0A72CD730}" presName="horz1" presStyleCnt="0"/>
      <dgm:spPr/>
    </dgm:pt>
    <dgm:pt modelId="{5F51B6C8-9498-48E5-9796-53EEAEF2C9DD}" type="pres">
      <dgm:prSet presAssocID="{C96AC3F4-17FD-4934-A3C5-D4C0A72CD730}" presName="tx1" presStyleLbl="revTx" presStyleIdx="2" presStyleCnt="5"/>
      <dgm:spPr/>
    </dgm:pt>
    <dgm:pt modelId="{9D9E1309-7DFE-4E58-BF29-4ADE0181A598}" type="pres">
      <dgm:prSet presAssocID="{C96AC3F4-17FD-4934-A3C5-D4C0A72CD730}" presName="vert1" presStyleCnt="0"/>
      <dgm:spPr/>
    </dgm:pt>
    <dgm:pt modelId="{84BC3C8A-B289-4931-8BDE-8F54703D0975}" type="pres">
      <dgm:prSet presAssocID="{DC0D77FD-572C-4316-9530-A72D239DD16C}" presName="thickLine" presStyleLbl="alignNode1" presStyleIdx="3" presStyleCnt="5"/>
      <dgm:spPr/>
    </dgm:pt>
    <dgm:pt modelId="{243161F7-E560-44BB-AA82-CF70BF065D85}" type="pres">
      <dgm:prSet presAssocID="{DC0D77FD-572C-4316-9530-A72D239DD16C}" presName="horz1" presStyleCnt="0"/>
      <dgm:spPr/>
    </dgm:pt>
    <dgm:pt modelId="{E5EA1438-FAF5-47E2-8777-2C0445247DE6}" type="pres">
      <dgm:prSet presAssocID="{DC0D77FD-572C-4316-9530-A72D239DD16C}" presName="tx1" presStyleLbl="revTx" presStyleIdx="3" presStyleCnt="5"/>
      <dgm:spPr/>
    </dgm:pt>
    <dgm:pt modelId="{FC1B6099-CA1C-43E4-8CEC-D750131D9CC9}" type="pres">
      <dgm:prSet presAssocID="{DC0D77FD-572C-4316-9530-A72D239DD16C}" presName="vert1" presStyleCnt="0"/>
      <dgm:spPr/>
    </dgm:pt>
    <dgm:pt modelId="{D8C84F27-5047-4667-B95C-E7EA0116A451}" type="pres">
      <dgm:prSet presAssocID="{DB37C5BB-8258-4B6A-9EAC-A50712D65EAC}" presName="thickLine" presStyleLbl="alignNode1" presStyleIdx="4" presStyleCnt="5"/>
      <dgm:spPr/>
    </dgm:pt>
    <dgm:pt modelId="{5B0A7144-4622-4012-9826-D1C59575FEF5}" type="pres">
      <dgm:prSet presAssocID="{DB37C5BB-8258-4B6A-9EAC-A50712D65EAC}" presName="horz1" presStyleCnt="0"/>
      <dgm:spPr/>
    </dgm:pt>
    <dgm:pt modelId="{9CBAD701-1E9E-43DF-8569-E4AC3E2C5FE7}" type="pres">
      <dgm:prSet presAssocID="{DB37C5BB-8258-4B6A-9EAC-A50712D65EAC}" presName="tx1" presStyleLbl="revTx" presStyleIdx="4" presStyleCnt="5"/>
      <dgm:spPr/>
    </dgm:pt>
    <dgm:pt modelId="{4CAEBD1E-F970-4AE9-9D23-8A5C2DD4F4D4}" type="pres">
      <dgm:prSet presAssocID="{DB37C5BB-8258-4B6A-9EAC-A50712D65EAC}" presName="vert1" presStyleCnt="0"/>
      <dgm:spPr/>
    </dgm:pt>
  </dgm:ptLst>
  <dgm:cxnLst>
    <dgm:cxn modelId="{E4A27B10-B086-40F0-9CDD-47AB9F7CD9AE}" srcId="{3FFF334F-C09F-4A24-AE75-5080F89C65F7}" destId="{C129127F-2B32-457A-A594-B54785A1AA04}" srcOrd="1" destOrd="0" parTransId="{33530FC7-D03C-4395-B955-DD215940C6BA}" sibTransId="{2D337C90-473B-4974-8E06-15A9AACED26D}"/>
    <dgm:cxn modelId="{223C9B39-BF69-48FB-A155-3B5BAFE43C6D}" srcId="{3FFF334F-C09F-4A24-AE75-5080F89C65F7}" destId="{C96AC3F4-17FD-4934-A3C5-D4C0A72CD730}" srcOrd="2" destOrd="0" parTransId="{CCFFF496-BA5F-4C21-A031-7786A66D7EA2}" sibTransId="{69EE5426-9490-4D34-83AA-B32FD1275CBA}"/>
    <dgm:cxn modelId="{33407E48-5479-4801-8FB3-8270F72C58C0}" srcId="{3FFF334F-C09F-4A24-AE75-5080F89C65F7}" destId="{B4E7E6A1-5BAB-4C25-B664-DD758476B37D}" srcOrd="0" destOrd="0" parTransId="{A893092B-07C3-4286-B693-8458D7C73337}" sibTransId="{7E89DBAA-EB83-4BFE-A115-06450E5BE578}"/>
    <dgm:cxn modelId="{3A5FCF4D-8791-4799-AC53-641E0F39D175}" type="presOf" srcId="{3FFF334F-C09F-4A24-AE75-5080F89C65F7}" destId="{16800320-F6F6-476D-A241-31D083DC36A2}" srcOrd="0" destOrd="0" presId="urn:microsoft.com/office/officeart/2008/layout/LinedList"/>
    <dgm:cxn modelId="{80DC1772-DF90-4457-854B-DAD7AC180883}" type="presOf" srcId="{B4E7E6A1-5BAB-4C25-B664-DD758476B37D}" destId="{E17ECCCA-69FF-48B6-A7F3-D1C947C5D0F9}" srcOrd="0" destOrd="0" presId="urn:microsoft.com/office/officeart/2008/layout/LinedList"/>
    <dgm:cxn modelId="{513AF474-CC1E-4099-A876-90121CDF38D1}" srcId="{3FFF334F-C09F-4A24-AE75-5080F89C65F7}" destId="{DB37C5BB-8258-4B6A-9EAC-A50712D65EAC}" srcOrd="4" destOrd="0" parTransId="{77C1061A-2789-485A-8D04-FC60E946434D}" sibTransId="{0B658BEE-ECF5-4E1A-8676-EFA55B4D7569}"/>
    <dgm:cxn modelId="{D13C9458-86AD-439E-8207-B9D4C71E6FBE}" type="presOf" srcId="{C129127F-2B32-457A-A594-B54785A1AA04}" destId="{F6BA4F37-3DE4-4FC8-87A3-D455FA922CB8}" srcOrd="0" destOrd="0" presId="urn:microsoft.com/office/officeart/2008/layout/LinedList"/>
    <dgm:cxn modelId="{4FB0E498-AF4A-4FD9-BB9F-F13296FD7447}" srcId="{3FFF334F-C09F-4A24-AE75-5080F89C65F7}" destId="{DC0D77FD-572C-4316-9530-A72D239DD16C}" srcOrd="3" destOrd="0" parTransId="{E8FD04C5-905D-4E90-A3B1-F4ABD102EDFF}" sibTransId="{42F7D536-080B-4BC4-B2FA-1F8131B95FD8}"/>
    <dgm:cxn modelId="{01D90ABC-D579-4B30-AA76-FE1C7923661B}" type="presOf" srcId="{DB37C5BB-8258-4B6A-9EAC-A50712D65EAC}" destId="{9CBAD701-1E9E-43DF-8569-E4AC3E2C5FE7}" srcOrd="0" destOrd="0" presId="urn:microsoft.com/office/officeart/2008/layout/LinedList"/>
    <dgm:cxn modelId="{819B2FC9-88A9-4642-8010-CA7F42DB8D72}" type="presOf" srcId="{DC0D77FD-572C-4316-9530-A72D239DD16C}" destId="{E5EA1438-FAF5-47E2-8777-2C0445247DE6}" srcOrd="0" destOrd="0" presId="urn:microsoft.com/office/officeart/2008/layout/LinedList"/>
    <dgm:cxn modelId="{DA432EEA-289F-49C9-AC37-3872615800B8}" type="presOf" srcId="{C96AC3F4-17FD-4934-A3C5-D4C0A72CD730}" destId="{5F51B6C8-9498-48E5-9796-53EEAEF2C9DD}" srcOrd="0" destOrd="0" presId="urn:microsoft.com/office/officeart/2008/layout/LinedList"/>
    <dgm:cxn modelId="{FACBE93E-D9F9-487B-AF1C-EE1F5E266376}" type="presParOf" srcId="{16800320-F6F6-476D-A241-31D083DC36A2}" destId="{0A5F3A11-BCF8-4BBA-ACC9-46118C761E81}" srcOrd="0" destOrd="0" presId="urn:microsoft.com/office/officeart/2008/layout/LinedList"/>
    <dgm:cxn modelId="{38E7EA63-5774-40D3-B0A1-FAC07F870525}" type="presParOf" srcId="{16800320-F6F6-476D-A241-31D083DC36A2}" destId="{30F772E2-2AC6-4EB3-96AF-880001290D3E}" srcOrd="1" destOrd="0" presId="urn:microsoft.com/office/officeart/2008/layout/LinedList"/>
    <dgm:cxn modelId="{45C78963-3206-4889-B8AC-198D6FCC5F49}" type="presParOf" srcId="{30F772E2-2AC6-4EB3-96AF-880001290D3E}" destId="{E17ECCCA-69FF-48B6-A7F3-D1C947C5D0F9}" srcOrd="0" destOrd="0" presId="urn:microsoft.com/office/officeart/2008/layout/LinedList"/>
    <dgm:cxn modelId="{819B8AD9-1584-4D68-B1D0-01BF7347CCA8}" type="presParOf" srcId="{30F772E2-2AC6-4EB3-96AF-880001290D3E}" destId="{9D9CCD33-BF23-414A-8246-FCDDCC089F01}" srcOrd="1" destOrd="0" presId="urn:microsoft.com/office/officeart/2008/layout/LinedList"/>
    <dgm:cxn modelId="{C552A22F-7A13-4066-BBDC-6A3EBC0706C8}" type="presParOf" srcId="{16800320-F6F6-476D-A241-31D083DC36A2}" destId="{AC17CBFD-27D7-4644-B300-2AC3E8060A92}" srcOrd="2" destOrd="0" presId="urn:microsoft.com/office/officeart/2008/layout/LinedList"/>
    <dgm:cxn modelId="{ED720C5D-E8A8-432B-8DCC-96317412C9F6}" type="presParOf" srcId="{16800320-F6F6-476D-A241-31D083DC36A2}" destId="{243A2895-7ED9-40B4-9FDE-42443AB863D3}" srcOrd="3" destOrd="0" presId="urn:microsoft.com/office/officeart/2008/layout/LinedList"/>
    <dgm:cxn modelId="{08170AD7-B924-478A-904B-45A4B85334E0}" type="presParOf" srcId="{243A2895-7ED9-40B4-9FDE-42443AB863D3}" destId="{F6BA4F37-3DE4-4FC8-87A3-D455FA922CB8}" srcOrd="0" destOrd="0" presId="urn:microsoft.com/office/officeart/2008/layout/LinedList"/>
    <dgm:cxn modelId="{91E7BF47-546F-49C0-93FB-933E963877A4}" type="presParOf" srcId="{243A2895-7ED9-40B4-9FDE-42443AB863D3}" destId="{708BBC40-DC1A-4F46-82C5-5484AA7402DC}" srcOrd="1" destOrd="0" presId="urn:microsoft.com/office/officeart/2008/layout/LinedList"/>
    <dgm:cxn modelId="{70CB9AE7-1922-4C71-867B-935A5CA1A706}" type="presParOf" srcId="{16800320-F6F6-476D-A241-31D083DC36A2}" destId="{DC1276B8-7D17-4C32-A45D-018168BFE9BD}" srcOrd="4" destOrd="0" presId="urn:microsoft.com/office/officeart/2008/layout/LinedList"/>
    <dgm:cxn modelId="{8FE325E2-26C5-4FEB-90B7-F45A4599382D}" type="presParOf" srcId="{16800320-F6F6-476D-A241-31D083DC36A2}" destId="{CF998E1B-E76F-4539-AAB7-B419E39218EF}" srcOrd="5" destOrd="0" presId="urn:microsoft.com/office/officeart/2008/layout/LinedList"/>
    <dgm:cxn modelId="{51308AE4-3692-454E-A7C6-F9ED2D9D10B1}" type="presParOf" srcId="{CF998E1B-E76F-4539-AAB7-B419E39218EF}" destId="{5F51B6C8-9498-48E5-9796-53EEAEF2C9DD}" srcOrd="0" destOrd="0" presId="urn:microsoft.com/office/officeart/2008/layout/LinedList"/>
    <dgm:cxn modelId="{009FA393-C900-4472-A7BC-3453F3739244}" type="presParOf" srcId="{CF998E1B-E76F-4539-AAB7-B419E39218EF}" destId="{9D9E1309-7DFE-4E58-BF29-4ADE0181A598}" srcOrd="1" destOrd="0" presId="urn:microsoft.com/office/officeart/2008/layout/LinedList"/>
    <dgm:cxn modelId="{9BD522E9-208B-4D2B-B492-6D38155F85C9}" type="presParOf" srcId="{16800320-F6F6-476D-A241-31D083DC36A2}" destId="{84BC3C8A-B289-4931-8BDE-8F54703D0975}" srcOrd="6" destOrd="0" presId="urn:microsoft.com/office/officeart/2008/layout/LinedList"/>
    <dgm:cxn modelId="{C05F4D97-9170-419E-A202-FC4394F5D259}" type="presParOf" srcId="{16800320-F6F6-476D-A241-31D083DC36A2}" destId="{243161F7-E560-44BB-AA82-CF70BF065D85}" srcOrd="7" destOrd="0" presId="urn:microsoft.com/office/officeart/2008/layout/LinedList"/>
    <dgm:cxn modelId="{90DFCE8B-DB99-40C9-8204-9079798F46B6}" type="presParOf" srcId="{243161F7-E560-44BB-AA82-CF70BF065D85}" destId="{E5EA1438-FAF5-47E2-8777-2C0445247DE6}" srcOrd="0" destOrd="0" presId="urn:microsoft.com/office/officeart/2008/layout/LinedList"/>
    <dgm:cxn modelId="{D633CD85-CF3B-4BF7-9FC0-F3EEE0382E90}" type="presParOf" srcId="{243161F7-E560-44BB-AA82-CF70BF065D85}" destId="{FC1B6099-CA1C-43E4-8CEC-D750131D9CC9}" srcOrd="1" destOrd="0" presId="urn:microsoft.com/office/officeart/2008/layout/LinedList"/>
    <dgm:cxn modelId="{31AABF67-0032-4FCD-A10F-1708295C957E}" type="presParOf" srcId="{16800320-F6F6-476D-A241-31D083DC36A2}" destId="{D8C84F27-5047-4667-B95C-E7EA0116A451}" srcOrd="8" destOrd="0" presId="urn:microsoft.com/office/officeart/2008/layout/LinedList"/>
    <dgm:cxn modelId="{25163E7D-7363-4B34-AD03-42C340FA8750}" type="presParOf" srcId="{16800320-F6F6-476D-A241-31D083DC36A2}" destId="{5B0A7144-4622-4012-9826-D1C59575FEF5}" srcOrd="9" destOrd="0" presId="urn:microsoft.com/office/officeart/2008/layout/LinedList"/>
    <dgm:cxn modelId="{0C009DD2-0829-4EED-B5BF-B9AB6D42F685}" type="presParOf" srcId="{5B0A7144-4622-4012-9826-D1C59575FEF5}" destId="{9CBAD701-1E9E-43DF-8569-E4AC3E2C5FE7}" srcOrd="0" destOrd="0" presId="urn:microsoft.com/office/officeart/2008/layout/LinedList"/>
    <dgm:cxn modelId="{38384318-CB03-4D03-95B4-3F88EFE7A4B6}" type="presParOf" srcId="{5B0A7144-4622-4012-9826-D1C59575FEF5}" destId="{4CAEBD1E-F970-4AE9-9D23-8A5C2DD4F4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C18FC-A53B-44F4-92D1-6AEDC06A4F8E}">
      <dsp:nvSpPr>
        <dsp:cNvPr id="0" name=""/>
        <dsp:cNvSpPr/>
      </dsp:nvSpPr>
      <dsp:spPr>
        <a:xfrm>
          <a:off x="225949" y="64976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0BB63-3745-459A-83AC-900C1BB6E951}">
      <dsp:nvSpPr>
        <dsp:cNvPr id="0" name=""/>
        <dsp:cNvSpPr/>
      </dsp:nvSpPr>
      <dsp:spPr>
        <a:xfrm>
          <a:off x="442180" y="281207"/>
          <a:ext cx="597209" cy="597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AE021-51C8-4B56-8CEE-D5B99E202349}">
      <dsp:nvSpPr>
        <dsp:cNvPr id="0" name=""/>
        <dsp:cNvSpPr/>
      </dsp:nvSpPr>
      <dsp:spPr>
        <a:xfrm>
          <a:off x="1476265" y="64976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Assumes:</a:t>
          </a:r>
        </a:p>
      </dsp:txBody>
      <dsp:txXfrm>
        <a:off x="1476265" y="64976"/>
        <a:ext cx="2427084" cy="1029672"/>
      </dsp:txXfrm>
    </dsp:sp>
    <dsp:sp modelId="{60401BBA-D058-470C-B7C4-1F9D2335773A}">
      <dsp:nvSpPr>
        <dsp:cNvPr id="0" name=""/>
        <dsp:cNvSpPr/>
      </dsp:nvSpPr>
      <dsp:spPr>
        <a:xfrm>
          <a:off x="4326250" y="64976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F1855-566D-4242-8B28-34A221FFED6C}">
      <dsp:nvSpPr>
        <dsp:cNvPr id="0" name=""/>
        <dsp:cNvSpPr/>
      </dsp:nvSpPr>
      <dsp:spPr>
        <a:xfrm>
          <a:off x="4542481" y="281207"/>
          <a:ext cx="597209" cy="597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3D5DC-2013-420C-8467-961DB39B0A8C}">
      <dsp:nvSpPr>
        <dsp:cNvPr id="0" name=""/>
        <dsp:cNvSpPr/>
      </dsp:nvSpPr>
      <dsp:spPr>
        <a:xfrm>
          <a:off x="5576566" y="64976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Volume is the only factor affecting costs and revenue</a:t>
          </a:r>
        </a:p>
      </dsp:txBody>
      <dsp:txXfrm>
        <a:off x="5576566" y="64976"/>
        <a:ext cx="2427084" cy="1029672"/>
      </dsp:txXfrm>
    </dsp:sp>
    <dsp:sp modelId="{01FC5EC7-0D5E-40CC-847C-F8A6C4268536}">
      <dsp:nvSpPr>
        <dsp:cNvPr id="0" name=""/>
        <dsp:cNvSpPr/>
      </dsp:nvSpPr>
      <dsp:spPr>
        <a:xfrm>
          <a:off x="225949" y="1923777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BB8C34-999F-44EE-8258-B8F7F92389E7}">
      <dsp:nvSpPr>
        <dsp:cNvPr id="0" name=""/>
        <dsp:cNvSpPr/>
      </dsp:nvSpPr>
      <dsp:spPr>
        <a:xfrm>
          <a:off x="442180" y="2140008"/>
          <a:ext cx="597209" cy="597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B7C0D-082F-458E-9A95-63CE5E469034}">
      <dsp:nvSpPr>
        <dsp:cNvPr id="0" name=""/>
        <dsp:cNvSpPr/>
      </dsp:nvSpPr>
      <dsp:spPr>
        <a:xfrm>
          <a:off x="1476265" y="1923777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Costs can be clearly split into fixed and variable</a:t>
          </a:r>
        </a:p>
      </dsp:txBody>
      <dsp:txXfrm>
        <a:off x="1476265" y="1923777"/>
        <a:ext cx="2427084" cy="1029672"/>
      </dsp:txXfrm>
    </dsp:sp>
    <dsp:sp modelId="{305481E5-FFB0-4383-8C5E-B95387A43C37}">
      <dsp:nvSpPr>
        <dsp:cNvPr id="0" name=""/>
        <dsp:cNvSpPr/>
      </dsp:nvSpPr>
      <dsp:spPr>
        <a:xfrm>
          <a:off x="4326250" y="1923777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A3F664-F2B0-4B8A-AF1B-34966633F239}">
      <dsp:nvSpPr>
        <dsp:cNvPr id="0" name=""/>
        <dsp:cNvSpPr/>
      </dsp:nvSpPr>
      <dsp:spPr>
        <a:xfrm>
          <a:off x="4542481" y="2140008"/>
          <a:ext cx="597209" cy="597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1AAE3-BA33-4ADC-BA0D-1BD4B605223D}">
      <dsp:nvSpPr>
        <dsp:cNvPr id="0" name=""/>
        <dsp:cNvSpPr/>
      </dsp:nvSpPr>
      <dsp:spPr>
        <a:xfrm>
          <a:off x="5576566" y="1923777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No change in fixed costs over time</a:t>
          </a:r>
        </a:p>
      </dsp:txBody>
      <dsp:txXfrm>
        <a:off x="5576566" y="1923777"/>
        <a:ext cx="2427084" cy="1029672"/>
      </dsp:txXfrm>
    </dsp:sp>
    <dsp:sp modelId="{78325AD3-36AC-4DBF-96C7-0CEE54F37C84}">
      <dsp:nvSpPr>
        <dsp:cNvPr id="0" name=""/>
        <dsp:cNvSpPr/>
      </dsp:nvSpPr>
      <dsp:spPr>
        <a:xfrm>
          <a:off x="225949" y="3782577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17FF5-BA1C-4426-8080-EFEC72C25BC6}">
      <dsp:nvSpPr>
        <dsp:cNvPr id="0" name=""/>
        <dsp:cNvSpPr/>
      </dsp:nvSpPr>
      <dsp:spPr>
        <a:xfrm>
          <a:off x="442180" y="3998808"/>
          <a:ext cx="597209" cy="5972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B8D52-19B3-43CE-AE47-02727ED36A34}">
      <dsp:nvSpPr>
        <dsp:cNvPr id="0" name=""/>
        <dsp:cNvSpPr/>
      </dsp:nvSpPr>
      <dsp:spPr>
        <a:xfrm>
          <a:off x="1476265" y="3782577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Sales price and costs have a linear relationship</a:t>
          </a:r>
        </a:p>
      </dsp:txBody>
      <dsp:txXfrm>
        <a:off x="1476265" y="3782577"/>
        <a:ext cx="2427084" cy="1029672"/>
      </dsp:txXfrm>
    </dsp:sp>
    <dsp:sp modelId="{CF5FF250-FAC7-4FC2-891F-C54F0A9E55A6}">
      <dsp:nvSpPr>
        <dsp:cNvPr id="0" name=""/>
        <dsp:cNvSpPr/>
      </dsp:nvSpPr>
      <dsp:spPr>
        <a:xfrm>
          <a:off x="4326250" y="3782577"/>
          <a:ext cx="1029672" cy="102967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26414-AAA6-46FF-B7E5-9F3D00575C0C}">
      <dsp:nvSpPr>
        <dsp:cNvPr id="0" name=""/>
        <dsp:cNvSpPr/>
      </dsp:nvSpPr>
      <dsp:spPr>
        <a:xfrm>
          <a:off x="4542481" y="3998808"/>
          <a:ext cx="597209" cy="5972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924A1-4334-4D13-87EA-FBB5A0F73887}">
      <dsp:nvSpPr>
        <dsp:cNvPr id="0" name=""/>
        <dsp:cNvSpPr/>
      </dsp:nvSpPr>
      <dsp:spPr>
        <a:xfrm>
          <a:off x="5576566" y="3782577"/>
          <a:ext cx="2427084" cy="1029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Only applies in the short term</a:t>
          </a:r>
        </a:p>
      </dsp:txBody>
      <dsp:txXfrm>
        <a:off x="5576566" y="3782577"/>
        <a:ext cx="2427084" cy="1029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6FBFF-E1D7-4A2C-BC36-52961365CDEF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B8935-81D3-4918-AD6B-58D3501576DD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Measures how sensitive demand is to price changes</a:t>
          </a:r>
        </a:p>
      </dsp:txBody>
      <dsp:txXfrm>
        <a:off x="0" y="0"/>
        <a:ext cx="3993357" cy="979884"/>
      </dsp:txXfrm>
    </dsp:sp>
    <dsp:sp modelId="{1FA97BA8-EFEB-4EC8-BA9A-CF42798079F3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3E248-8568-483C-879B-3E8FF493F42D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Formula:</a:t>
          </a:r>
        </a:p>
      </dsp:txBody>
      <dsp:txXfrm>
        <a:off x="0" y="979884"/>
        <a:ext cx="3993357" cy="979884"/>
      </dsp:txXfrm>
    </dsp:sp>
    <dsp:sp modelId="{A415DFBB-626E-4359-B778-9DF48765AD6C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666C5-99C5-424B-8666-A4E177AAF34B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Price Elasticity of Demand = % Change in Quantity Demanded ÷ % Change in Price</a:t>
          </a:r>
        </a:p>
      </dsp:txBody>
      <dsp:txXfrm>
        <a:off x="0" y="1959768"/>
        <a:ext cx="3993357" cy="979884"/>
      </dsp:txXfrm>
    </dsp:sp>
    <dsp:sp modelId="{9563516F-3CE5-41F7-B6D7-B09358A83136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03A4A-FA26-47D5-B1E4-8B48DBD76B6A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Helps predict how price changes affect revenue</a:t>
          </a:r>
        </a:p>
      </dsp:txBody>
      <dsp:txXfrm>
        <a:off x="0" y="2939653"/>
        <a:ext cx="3993357" cy="9798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0EAA3-15B1-4DC3-8953-F08E0238F578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C9CA1-4994-4092-B88F-761C1667F235}">
      <dsp:nvSpPr>
        <dsp:cNvPr id="0" name=""/>
        <dsp:cNvSpPr/>
      </dsp:nvSpPr>
      <dsp:spPr>
        <a:xfrm>
          <a:off x="0" y="0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- Petrol: Inelastic – If price increases, people still need to drive</a:t>
          </a:r>
        </a:p>
      </dsp:txBody>
      <dsp:txXfrm>
        <a:off x="0" y="0"/>
        <a:ext cx="3993357" cy="1959768"/>
      </dsp:txXfrm>
    </dsp:sp>
    <dsp:sp modelId="{48DD583A-8830-493D-A521-A92980BA2F85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0E892-BAA2-410A-8557-CBD8CE5417EF}">
      <dsp:nvSpPr>
        <dsp:cNvPr id="0" name=""/>
        <dsp:cNvSpPr/>
      </dsp:nvSpPr>
      <dsp:spPr>
        <a:xfrm>
          <a:off x="0" y="1959768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- Cauliflowers: Elastic – If price increases, people will buy alternatives</a:t>
          </a:r>
        </a:p>
      </dsp:txBody>
      <dsp:txXfrm>
        <a:off x="0" y="1959768"/>
        <a:ext cx="3993357" cy="19597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5F3A11-BCF8-4BBA-ACC9-46118C761E81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ECCCA-69FF-48B6-A7F3-D1C947C5D0F9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Availability of substitutes</a:t>
          </a:r>
        </a:p>
      </dsp:txBody>
      <dsp:txXfrm>
        <a:off x="0" y="478"/>
        <a:ext cx="3993357" cy="783716"/>
      </dsp:txXfrm>
    </dsp:sp>
    <dsp:sp modelId="{AC17CBFD-27D7-4644-B300-2AC3E8060A92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A4F37-3DE4-4FC8-87A3-D455FA922CB8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Brand loyalty</a:t>
          </a:r>
        </a:p>
      </dsp:txBody>
      <dsp:txXfrm>
        <a:off x="0" y="784194"/>
        <a:ext cx="3993357" cy="783716"/>
      </dsp:txXfrm>
    </dsp:sp>
    <dsp:sp modelId="{DC1276B8-7D17-4C32-A45D-018168BFE9BD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1B6C8-9498-48E5-9796-53EEAEF2C9DD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Necessity vs luxury</a:t>
          </a:r>
        </a:p>
      </dsp:txBody>
      <dsp:txXfrm>
        <a:off x="0" y="1567910"/>
        <a:ext cx="3993357" cy="783716"/>
      </dsp:txXfrm>
    </dsp:sp>
    <dsp:sp modelId="{84BC3C8A-B289-4931-8BDE-8F54703D0975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A1438-FAF5-47E2-8777-2C0445247DE6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Time available to find alternatives</a:t>
          </a:r>
        </a:p>
      </dsp:txBody>
      <dsp:txXfrm>
        <a:off x="0" y="2351627"/>
        <a:ext cx="3993357" cy="783716"/>
      </dsp:txXfrm>
    </dsp:sp>
    <dsp:sp modelId="{D8C84F27-5047-4667-B95C-E7EA0116A451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AD701-1E9E-43DF-8569-E4AC3E2C5FE7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Percentage of income spent on the product</a:t>
          </a:r>
        </a:p>
      </dsp:txBody>
      <dsp:txXfrm>
        <a:off x="0" y="3135343"/>
        <a:ext cx="3993357" cy="783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8507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CVP analysis helps businesses understand how changes in sales, costs, and prices affect profitability.</a:t>
            </a:r>
            <a:endParaRPr lang="en-GB" dirty="0"/>
          </a:p>
          <a:p>
            <a:endParaRPr lang="en-GB" dirty="0"/>
          </a:p>
          <a:p>
            <a:r>
              <a:rPr dirty="0"/>
              <a:t> Understanding this helps businesses make better pricing and production decisions.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provides an overview of why CVP analysis is important. Businesses need to know how sales and costs affect profits to make informed decisions.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Understanding cost behaviour helps businesses manage expenses better and set the right selling prices.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breakeven point helps businesses understand how many units they need to sell to cover their costs.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example shows how CVP analysis helps businesses decide how many units they need to sell to cover costs and make a profit.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 profit-volume chart helps visualise how sales affect profitability and where the breakeven point 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CVP analysis has limitations because real-world costs and sales are often more complex and unpredictable.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Demand and pricing are closely linked. Businesses need to adjust pricing based on market conditions.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Elasticity helps businesses understand whether changing prices will increase or decrease revenue.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Examples help explain why some products are more sensitive to price changes than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factors influence whether a product’s demand will change significantly when the price changes.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Businesses need to understand elasticity to decide the best pricing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Elasticity helps businesses understand how price changes will impact overall income.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Summary reinforces the key points of CVP analysis and price elasticity.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A5545E9-C5CF-AA10-0E4F-B84F49202B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60" r="7839" b="1"/>
          <a:stretch/>
        </p:blipFill>
        <p:spPr>
          <a:xfrm>
            <a:off x="-2585" y="-1"/>
            <a:ext cx="9146585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064451" y="791834"/>
            <a:ext cx="3020876" cy="9154947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4" y="0"/>
            <a:ext cx="2132551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779028" y="21736"/>
            <a:ext cx="2364646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585" y="5288433"/>
            <a:ext cx="9149779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5100" y="2905286"/>
            <a:ext cx="3866773" cy="408214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271" y="4121944"/>
            <a:ext cx="5945838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>
                <a:solidFill>
                  <a:srgbClr val="FFFFFF"/>
                </a:solidFill>
              </a:rPr>
              <a:t>Cost-Volume-Profit (CVP)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271" y="5737867"/>
            <a:ext cx="5956785" cy="618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>
                <a:solidFill>
                  <a:srgbClr val="FFFFFF"/>
                </a:solidFill>
              </a:rPr>
              <a:t>Understanding CVP and Price Elasticity of Demand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- CVP analysis helps businesses understand the relationship between:</a:t>
            </a:r>
          </a:p>
          <a:p>
            <a:pPr>
              <a:lnSpc>
                <a:spcPct val="90000"/>
              </a:lnSpc>
            </a:pPr>
            <a:r>
              <a:rPr lang="en-GB" sz="1600"/>
              <a:t>  - Sales volume</a:t>
            </a:r>
          </a:p>
          <a:p>
            <a:pPr>
              <a:lnSpc>
                <a:spcPct val="90000"/>
              </a:lnSpc>
            </a:pPr>
            <a:r>
              <a:rPr lang="en-GB" sz="1600"/>
              <a:t>  - Costs (fixed and variable)</a:t>
            </a:r>
          </a:p>
          <a:p>
            <a:pPr>
              <a:lnSpc>
                <a:spcPct val="90000"/>
              </a:lnSpc>
            </a:pPr>
            <a:r>
              <a:rPr lang="en-GB" sz="1600"/>
              <a:t>  - Selling prices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- Key Questions:</a:t>
            </a:r>
          </a:p>
          <a:p>
            <a:pPr>
              <a:lnSpc>
                <a:spcPct val="90000"/>
              </a:lnSpc>
            </a:pPr>
            <a:r>
              <a:rPr lang="en-GB" sz="1600"/>
              <a:t>  - How much do we need to sell to break even or make a profit?</a:t>
            </a:r>
          </a:p>
          <a:p>
            <a:pPr>
              <a:lnSpc>
                <a:spcPct val="90000"/>
              </a:lnSpc>
            </a:pPr>
            <a:r>
              <a:rPr lang="en-GB" sz="1600"/>
              <a:t>  - What happens if costs or prices change?</a:t>
            </a:r>
          </a:p>
          <a:p>
            <a:pPr>
              <a:lnSpc>
                <a:spcPct val="90000"/>
              </a:lnSpc>
            </a:pPr>
            <a:r>
              <a:rPr lang="en-GB" sz="1600"/>
              <a:t>  - How does demand respond to price changes?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BFF008F0-55CD-B606-2C58-0BEB15D0FA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350" r="20100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Types of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- Fixed Costs: Do not change with production volume (e.g., rent, salaries)</a:t>
            </a:r>
          </a:p>
          <a:p>
            <a:pPr>
              <a:lnSpc>
                <a:spcPct val="90000"/>
              </a:lnSpc>
            </a:pPr>
            <a:r>
              <a:rPr lang="en-GB" sz="1700"/>
              <a:t>- Variable Costs: Change with production volume (e.g., raw materials, packaging)</a:t>
            </a:r>
          </a:p>
          <a:p>
            <a:pPr>
              <a:lnSpc>
                <a:spcPct val="90000"/>
              </a:lnSpc>
            </a:pPr>
            <a:r>
              <a:rPr lang="en-GB" sz="1700"/>
              <a:t>- Semi-Fixed Costs: Fixed up to a certain level, then become variable</a:t>
            </a:r>
          </a:p>
          <a:p>
            <a:pPr>
              <a:lnSpc>
                <a:spcPct val="90000"/>
              </a:lnSpc>
            </a:pPr>
            <a:r>
              <a:rPr lang="en-GB" sz="1700"/>
              <a:t>- Semi-Variable Costs: Have both fixed and variable components</a:t>
            </a:r>
          </a:p>
          <a:p>
            <a:pPr>
              <a:lnSpc>
                <a:spcPct val="90000"/>
              </a:lnSpc>
            </a:pPr>
            <a:r>
              <a:rPr lang="en-GB" sz="1700"/>
              <a:t>- Average Costs: Total costs divided by the number of units produced</a:t>
            </a:r>
          </a:p>
        </p:txBody>
      </p:sp>
      <p:pic>
        <p:nvPicPr>
          <p:cNvPr id="5" name="Picture 4" descr="Graphs and plots layered on a blue digital screen">
            <a:extLst>
              <a:ext uri="{FF2B5EF4-FFF2-40B4-BE49-F238E27FC236}">
                <a16:creationId xmlns:a16="http://schemas.microsoft.com/office/drawing/2014/main" id="{F1E6310E-5350-79D4-0360-1C10C6CAC1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340" r="26604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6300"/>
              <a:t>Breakeven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- Breakeven Point: Where total costs = total revenue (no profit, no loss)</a:t>
            </a:r>
          </a:p>
          <a:p>
            <a:pPr>
              <a:lnSpc>
                <a:spcPct val="90000"/>
              </a:lnSpc>
            </a:pPr>
            <a:r>
              <a:rPr lang="en-GB" sz="1500"/>
              <a:t>- Formula:</a:t>
            </a:r>
          </a:p>
          <a:p>
            <a:pPr>
              <a:lnSpc>
                <a:spcPct val="90000"/>
              </a:lnSpc>
            </a:pPr>
            <a:r>
              <a:rPr lang="en-GB" sz="1500"/>
              <a:t>  - Breakeven sales (units) = Fixed costs ÷ Contribution per unit</a:t>
            </a:r>
          </a:p>
          <a:p>
            <a:pPr>
              <a:lnSpc>
                <a:spcPct val="90000"/>
              </a:lnSpc>
            </a:pPr>
            <a:r>
              <a:rPr lang="en-GB" sz="1500"/>
              <a:t>  - Contribution per unit = Selling price – Variable cost per unit</a:t>
            </a:r>
          </a:p>
          <a:p>
            <a:pPr>
              <a:lnSpc>
                <a:spcPct val="90000"/>
              </a:lnSpc>
            </a:pPr>
            <a:r>
              <a:rPr lang="en-GB" sz="1500"/>
              <a:t>- Example:</a:t>
            </a:r>
          </a:p>
          <a:p>
            <a:pPr>
              <a:lnSpc>
                <a:spcPct val="90000"/>
              </a:lnSpc>
            </a:pPr>
            <a:r>
              <a:rPr lang="en-GB" sz="1500"/>
              <a:t>  - Fixed Costs = £200,000</a:t>
            </a:r>
          </a:p>
          <a:p>
            <a:pPr>
              <a:lnSpc>
                <a:spcPct val="90000"/>
              </a:lnSpc>
            </a:pPr>
            <a:r>
              <a:rPr lang="en-GB" sz="1500"/>
              <a:t>  - Selling Price = £50</a:t>
            </a:r>
          </a:p>
          <a:p>
            <a:pPr>
              <a:lnSpc>
                <a:spcPct val="90000"/>
              </a:lnSpc>
            </a:pPr>
            <a:r>
              <a:rPr lang="en-GB" sz="1500"/>
              <a:t>  - Variable Cost = £30</a:t>
            </a:r>
          </a:p>
          <a:p>
            <a:pPr>
              <a:lnSpc>
                <a:spcPct val="90000"/>
              </a:lnSpc>
            </a:pPr>
            <a:r>
              <a:rPr lang="en-GB" sz="1500"/>
              <a:t>  - Contribution per unit = £20 (£50 - £30)</a:t>
            </a:r>
          </a:p>
          <a:p>
            <a:pPr>
              <a:lnSpc>
                <a:spcPct val="90000"/>
              </a:lnSpc>
            </a:pPr>
            <a:r>
              <a:rPr lang="en-GB" sz="1500"/>
              <a:t>  - Breakeven sales = £200,000 ÷ £20 = 10,000 units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CVP Example (Company 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Selling price = £50, Variable costs = £30, Contribution = £20</a:t>
            </a:r>
          </a:p>
          <a:p>
            <a:r>
              <a:rPr lang="en-GB" sz="2100"/>
              <a:t>- Fixed costs = £200,000</a:t>
            </a:r>
          </a:p>
          <a:p>
            <a:r>
              <a:rPr lang="en-GB" sz="2100"/>
              <a:t>- To break even: Company A needs to sell 10,000 units</a:t>
            </a:r>
          </a:p>
          <a:p>
            <a:r>
              <a:rPr lang="en-GB" sz="2100"/>
              <a:t>- If sales increase or costs drop, profit increases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Profit-Volume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Shows the relationship between profit and sales volume</a:t>
            </a:r>
          </a:p>
          <a:p>
            <a:r>
              <a:rPr lang="en-GB" sz="2100"/>
              <a:t>- Helps identify:</a:t>
            </a:r>
          </a:p>
          <a:p>
            <a:r>
              <a:rPr lang="en-GB" sz="2100"/>
              <a:t>  - Breakeven point</a:t>
            </a:r>
          </a:p>
          <a:p>
            <a:r>
              <a:rPr lang="en-GB" sz="2100"/>
              <a:t>  - Profit/loss at different sales levels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CVP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5ABC2-691C-FA6D-FC16-8A54F7B40B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248938"/>
          <a:ext cx="8229600" cy="4877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Demand and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- Demand and supply determine price</a:t>
            </a:r>
          </a:p>
          <a:p>
            <a:r>
              <a:rPr lang="en-GB" sz="1700"/>
              <a:t>- If demand exceeds supply → Price increases</a:t>
            </a:r>
          </a:p>
          <a:p>
            <a:r>
              <a:rPr lang="en-GB" sz="1700"/>
              <a:t>- If supply exceeds demand → Price decreases</a:t>
            </a:r>
          </a:p>
          <a:p>
            <a:r>
              <a:rPr lang="en-GB" sz="1700"/>
              <a:t>- Example:</a:t>
            </a:r>
          </a:p>
          <a:p>
            <a:r>
              <a:rPr lang="en-GB" sz="1700"/>
              <a:t>  - At £0.90 → 1,000 units sold</a:t>
            </a:r>
          </a:p>
          <a:p>
            <a:r>
              <a:rPr lang="en-GB" sz="1700"/>
              <a:t>  - At £1 → 800 units sold</a:t>
            </a:r>
          </a:p>
          <a:p>
            <a:r>
              <a:rPr lang="en-GB" sz="1700"/>
              <a:t>  - Conclusion: Demand drops as price rises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03EEDAB-4841-96A1-21AC-17274096AF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79" r="45843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US" sz="3100"/>
              <a:t>Price Elasticity of Demand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1F7F2C-5B3E-6C16-58D1-3017E5EAA9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682" r="6437" b="1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22C977-96FB-F573-024C-9667E3422C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055179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US" sz="3100"/>
              <a:t>Examples of Price Elasticity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D8EBA5-98A9-AF01-F9D0-3E68935B11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970" r="18572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E40A8-8144-868C-64C8-5E6C94BA50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024722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US" sz="3100"/>
              <a:t>Factors Affecting Price Elasticity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229865-0AFB-847A-E5C3-A3F7AEF7CA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287" r="24256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16FD69-9199-D60D-ACA8-25F5856F6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9507119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Types of Price Elasticity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sz="1700"/>
              <a:t>- Elastic Demand: Large change in demand when price changes (e.g., vegetables)</a:t>
            </a:r>
          </a:p>
          <a:p>
            <a:r>
              <a:rPr sz="1700"/>
              <a:t>- Inelastic Demand: Small change in demand when price changes (e.g., petrol)</a:t>
            </a:r>
          </a:p>
          <a:p>
            <a:r>
              <a:rPr sz="1700"/>
              <a:t>- Example:</a:t>
            </a:r>
          </a:p>
          <a:p>
            <a:r>
              <a:rPr sz="1700"/>
              <a:t>  - A luxury watch is inelastic because customers value the brand more than the price</a:t>
            </a:r>
          </a:p>
          <a:p>
            <a:r>
              <a:rPr sz="1700"/>
              <a:t>  - Wheat is elastic because people can buy from other suppliers if the price rises</a:t>
            </a:r>
          </a:p>
        </p:txBody>
      </p:sp>
      <p:pic>
        <p:nvPicPr>
          <p:cNvPr id="10" name="Picture 9" descr="Wristwatch face">
            <a:extLst>
              <a:ext uri="{FF2B5EF4-FFF2-40B4-BE49-F238E27FC236}">
                <a16:creationId xmlns:a16="http://schemas.microsoft.com/office/drawing/2014/main" id="{6FF96870-FF58-A269-B8EB-8C6BBF9EC6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690" r="34433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Impact of Elasticity on Revenue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- If demand is elastic → Lower prices may increase total revenue</a:t>
            </a:r>
          </a:p>
          <a:p>
            <a:r>
              <a:rPr lang="en-GB" sz="1700"/>
              <a:t>- If demand is inelastic → Higher prices may increase total revenue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F95B937F-220E-65AF-3BFE-0E1B2E450B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186" r="22937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- CVP helps businesses understand how sales, costs, and prices affect profit</a:t>
            </a:r>
          </a:p>
          <a:p>
            <a:r>
              <a:rPr lang="en-GB" sz="1700"/>
              <a:t>- Breakeven analysis shows how much to sell to avoid loss</a:t>
            </a:r>
          </a:p>
          <a:p>
            <a:r>
              <a:rPr lang="en-GB" sz="1700"/>
              <a:t>- Price elasticity helps predict how demand will change with price</a:t>
            </a:r>
          </a:p>
          <a:p>
            <a:r>
              <a:rPr lang="en-GB" sz="1700"/>
              <a:t>- Businesses should adjust pricing strategies based on product elasticity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D7EC1FD-DA0D-09B3-2220-DA4FEE58B7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250" r="42208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934</Words>
  <Application>Microsoft Office PowerPoint</Application>
  <PresentationFormat>On-screen Show (4:3)</PresentationFormat>
  <Paragraphs>98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Cost-Volume-Profit (CVP) Analysis</vt:lpstr>
      <vt:lpstr>Overview</vt:lpstr>
      <vt:lpstr>Types of Costs</vt:lpstr>
      <vt:lpstr>Breakeven Point</vt:lpstr>
      <vt:lpstr>CVP Example (Company A)</vt:lpstr>
      <vt:lpstr>Profit-Volume Chart</vt:lpstr>
      <vt:lpstr>Limitations of CVP Analysis</vt:lpstr>
      <vt:lpstr>Demand and Pricing</vt:lpstr>
      <vt:lpstr>Price Elasticity of Demand</vt:lpstr>
      <vt:lpstr>Examples of Price Elasticity</vt:lpstr>
      <vt:lpstr>Factors Affecting Price Elasticity</vt:lpstr>
      <vt:lpstr>Types of Price Elasticity</vt:lpstr>
      <vt:lpstr>Impact of Elasticity on Revenue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2</cp:revision>
  <dcterms:created xsi:type="dcterms:W3CDTF">2013-01-27T09:14:16Z</dcterms:created>
  <dcterms:modified xsi:type="dcterms:W3CDTF">2025-03-13T01:30:41Z</dcterms:modified>
  <cp:category/>
</cp:coreProperties>
</file>