
<file path=[Content_Types].xml><?xml version="1.0" encoding="utf-8"?>
<Types xmlns="http://schemas.openxmlformats.org/package/2006/content-types">
  <Default Extension="1" ContentType="image/pn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94" r:id="rId4"/>
    <p:sldId id="298" r:id="rId5"/>
    <p:sldId id="258" r:id="rId6"/>
    <p:sldId id="295" r:id="rId7"/>
    <p:sldId id="259" r:id="rId8"/>
    <p:sldId id="273" r:id="rId9"/>
    <p:sldId id="293" r:id="rId10"/>
    <p:sldId id="261" r:id="rId11"/>
    <p:sldId id="262" r:id="rId12"/>
    <p:sldId id="283" r:id="rId13"/>
    <p:sldId id="284" r:id="rId14"/>
    <p:sldId id="263" r:id="rId15"/>
    <p:sldId id="264" r:id="rId16"/>
    <p:sldId id="265" r:id="rId17"/>
    <p:sldId id="266" r:id="rId18"/>
    <p:sldId id="267" r:id="rId19"/>
    <p:sldId id="297" r:id="rId20"/>
    <p:sldId id="268" r:id="rId21"/>
    <p:sldId id="269" r:id="rId22"/>
    <p:sldId id="270" r:id="rId23"/>
    <p:sldId id="271" r:id="rId24"/>
    <p:sldId id="281" r:id="rId25"/>
    <p:sldId id="282" r:id="rId26"/>
    <p:sldId id="285" r:id="rId27"/>
    <p:sldId id="296" r:id="rId28"/>
    <p:sldId id="286" r:id="rId29"/>
    <p:sldId id="287" r:id="rId30"/>
    <p:sldId id="288" r:id="rId31"/>
    <p:sldId id="289" r:id="rId32"/>
    <p:sldId id="291" r:id="rId33"/>
    <p:sldId id="300" r:id="rId34"/>
    <p:sldId id="290" r:id="rId35"/>
    <p:sldId id="292" r:id="rId36"/>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98E5BE-6599-4E22-A325-F1D2F437BE2B}" v="955" dt="2026-02-06T11:26:57.6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13" autoAdjust="0"/>
    <p:restoredTop sz="94660"/>
  </p:normalViewPr>
  <p:slideViewPr>
    <p:cSldViewPr snapToGrid="0">
      <p:cViewPr varScale="1">
        <p:scale>
          <a:sx n="80" d="100"/>
          <a:sy n="80" d="100"/>
        </p:scale>
        <p:origin x="537" y="2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idi Holland" userId="393c23a92e7a70ed" providerId="LiveId" clId="{C6F9B2FA-C1C9-46F1-AE7C-C3DC070FE5F0}"/>
    <pc:docChg chg="undo custSel addSld delSld modSld sldOrd">
      <pc:chgData name="Heidi Holland" userId="393c23a92e7a70ed" providerId="LiveId" clId="{C6F9B2FA-C1C9-46F1-AE7C-C3DC070FE5F0}" dt="2026-02-06T18:10:31.330" v="4318" actId="20577"/>
      <pc:docMkLst>
        <pc:docMk/>
      </pc:docMkLst>
      <pc:sldChg chg="modSp mod">
        <pc:chgData name="Heidi Holland" userId="393c23a92e7a70ed" providerId="LiveId" clId="{C6F9B2FA-C1C9-46F1-AE7C-C3DC070FE5F0}" dt="2026-02-06T09:31:52.873" v="20" actId="20577"/>
        <pc:sldMkLst>
          <pc:docMk/>
          <pc:sldMk cId="3365053846" sldId="256"/>
        </pc:sldMkLst>
        <pc:spChg chg="mod">
          <ac:chgData name="Heidi Holland" userId="393c23a92e7a70ed" providerId="LiveId" clId="{C6F9B2FA-C1C9-46F1-AE7C-C3DC070FE5F0}" dt="2026-02-06T09:31:52.873" v="20" actId="20577"/>
          <ac:spMkLst>
            <pc:docMk/>
            <pc:sldMk cId="3365053846" sldId="256"/>
            <ac:spMk id="2" creationId="{BB8FCFA1-B8B4-4A2F-99C1-5CE26A9F6D00}"/>
          </ac:spMkLst>
        </pc:spChg>
      </pc:sldChg>
      <pc:sldChg chg="modSp mod">
        <pc:chgData name="Heidi Holland" userId="393c23a92e7a70ed" providerId="LiveId" clId="{C6F9B2FA-C1C9-46F1-AE7C-C3DC070FE5F0}" dt="2026-02-06T09:32:04.756" v="21" actId="113"/>
        <pc:sldMkLst>
          <pc:docMk/>
          <pc:sldMk cId="2569940846" sldId="257"/>
        </pc:sldMkLst>
        <pc:spChg chg="mod">
          <ac:chgData name="Heidi Holland" userId="393c23a92e7a70ed" providerId="LiveId" clId="{C6F9B2FA-C1C9-46F1-AE7C-C3DC070FE5F0}" dt="2026-02-06T09:32:04.756" v="21" actId="113"/>
          <ac:spMkLst>
            <pc:docMk/>
            <pc:sldMk cId="2569940846" sldId="257"/>
            <ac:spMk id="3" creationId="{08C3FB4E-C248-4A05-8B9B-A5ABA51F2894}"/>
          </ac:spMkLst>
        </pc:spChg>
      </pc:sldChg>
      <pc:sldChg chg="addSp delSp modSp mod">
        <pc:chgData name="Heidi Holland" userId="393c23a92e7a70ed" providerId="LiveId" clId="{C6F9B2FA-C1C9-46F1-AE7C-C3DC070FE5F0}" dt="2026-02-06T10:57:37.059" v="2849" actId="26606"/>
        <pc:sldMkLst>
          <pc:docMk/>
          <pc:sldMk cId="1955466541" sldId="258"/>
        </pc:sldMkLst>
        <pc:spChg chg="mod">
          <ac:chgData name="Heidi Holland" userId="393c23a92e7a70ed" providerId="LiveId" clId="{C6F9B2FA-C1C9-46F1-AE7C-C3DC070FE5F0}" dt="2026-02-06T10:57:37.059" v="2849" actId="26606"/>
          <ac:spMkLst>
            <pc:docMk/>
            <pc:sldMk cId="1955466541" sldId="258"/>
            <ac:spMk id="2" creationId="{A71E3C8D-E041-4504-94AF-D36FACDB1F16}"/>
          </ac:spMkLst>
        </pc:spChg>
        <pc:spChg chg="del">
          <ac:chgData name="Heidi Holland" userId="393c23a92e7a70ed" providerId="LiveId" clId="{C6F9B2FA-C1C9-46F1-AE7C-C3DC070FE5F0}" dt="2026-02-06T09:33:21.320" v="30" actId="26606"/>
          <ac:spMkLst>
            <pc:docMk/>
            <pc:sldMk cId="1955466541" sldId="258"/>
            <ac:spMk id="9" creationId="{3FD711E9-7F79-40A9-8D9E-4AE293C154A5}"/>
          </ac:spMkLst>
        </pc:spChg>
        <pc:spChg chg="add del">
          <ac:chgData name="Heidi Holland" userId="393c23a92e7a70ed" providerId="LiveId" clId="{C6F9B2FA-C1C9-46F1-AE7C-C3DC070FE5F0}" dt="2026-02-06T10:57:37.059" v="2849" actId="26606"/>
          <ac:spMkLst>
            <pc:docMk/>
            <pc:sldMk cId="1955466541" sldId="258"/>
            <ac:spMk id="14" creationId="{5118BA95-03E7-41B7-B442-0AF8C0A7FF68}"/>
          </ac:spMkLst>
        </pc:spChg>
        <pc:spChg chg="add del">
          <ac:chgData name="Heidi Holland" userId="393c23a92e7a70ed" providerId="LiveId" clId="{C6F9B2FA-C1C9-46F1-AE7C-C3DC070FE5F0}" dt="2026-02-06T10:57:37.059" v="2849" actId="26606"/>
          <ac:spMkLst>
            <pc:docMk/>
            <pc:sldMk cId="1955466541" sldId="258"/>
            <ac:spMk id="16" creationId="{059D8741-EAD6-41B1-A882-70D70FC35821}"/>
          </ac:spMkLst>
        </pc:spChg>
        <pc:spChg chg="add del">
          <ac:chgData name="Heidi Holland" userId="393c23a92e7a70ed" providerId="LiveId" clId="{C6F9B2FA-C1C9-46F1-AE7C-C3DC070FE5F0}" dt="2026-02-06T10:57:37.059" v="2849" actId="26606"/>
          <ac:spMkLst>
            <pc:docMk/>
            <pc:sldMk cId="1955466541" sldId="258"/>
            <ac:spMk id="18" creationId="{45444F36-3103-4D11-A25F-C054D4606DA4}"/>
          </ac:spMkLst>
        </pc:spChg>
        <pc:spChg chg="add del">
          <ac:chgData name="Heidi Holland" userId="393c23a92e7a70ed" providerId="LiveId" clId="{C6F9B2FA-C1C9-46F1-AE7C-C3DC070FE5F0}" dt="2026-02-06T10:57:37.059" v="2849" actId="26606"/>
          <ac:spMkLst>
            <pc:docMk/>
            <pc:sldMk cId="1955466541" sldId="258"/>
            <ac:spMk id="20" creationId="{AD9B3EAD-A2B3-42C4-927C-3455E3E69EE6}"/>
          </ac:spMkLst>
        </pc:spChg>
        <pc:spChg chg="add">
          <ac:chgData name="Heidi Holland" userId="393c23a92e7a70ed" providerId="LiveId" clId="{C6F9B2FA-C1C9-46F1-AE7C-C3DC070FE5F0}" dt="2026-02-06T10:57:37.059" v="2849" actId="26606"/>
          <ac:spMkLst>
            <pc:docMk/>
            <pc:sldMk cId="1955466541" sldId="258"/>
            <ac:spMk id="25" creationId="{3FD711E9-7F79-40A9-8D9E-4AE293C154A5}"/>
          </ac:spMkLst>
        </pc:spChg>
        <pc:graphicFrameChg chg="mod modGraphic">
          <ac:chgData name="Heidi Holland" userId="393c23a92e7a70ed" providerId="LiveId" clId="{C6F9B2FA-C1C9-46F1-AE7C-C3DC070FE5F0}" dt="2026-02-06T10:57:37.059" v="2849" actId="26606"/>
          <ac:graphicFrameMkLst>
            <pc:docMk/>
            <pc:sldMk cId="1955466541" sldId="258"/>
            <ac:graphicFrameMk id="5" creationId="{E9E533DF-A1B3-4B5F-95F9-0BB4472594F5}"/>
          </ac:graphicFrameMkLst>
        </pc:graphicFrameChg>
      </pc:sldChg>
      <pc:sldChg chg="del">
        <pc:chgData name="Heidi Holland" userId="393c23a92e7a70ed" providerId="LiveId" clId="{C6F9B2FA-C1C9-46F1-AE7C-C3DC070FE5F0}" dt="2026-02-06T09:36:06.236" v="38" actId="2696"/>
        <pc:sldMkLst>
          <pc:docMk/>
          <pc:sldMk cId="3767207427" sldId="260"/>
        </pc:sldMkLst>
      </pc:sldChg>
      <pc:sldChg chg="addSp delSp modSp mod">
        <pc:chgData name="Heidi Holland" userId="393c23a92e7a70ed" providerId="LiveId" clId="{C6F9B2FA-C1C9-46F1-AE7C-C3DC070FE5F0}" dt="2026-02-06T09:41:13.438" v="219" actId="20577"/>
        <pc:sldMkLst>
          <pc:docMk/>
          <pc:sldMk cId="1645844907" sldId="261"/>
        </pc:sldMkLst>
        <pc:spChg chg="del">
          <ac:chgData name="Heidi Holland" userId="393c23a92e7a70ed" providerId="LiveId" clId="{C6F9B2FA-C1C9-46F1-AE7C-C3DC070FE5F0}" dt="2026-02-06T09:39:56.435" v="206" actId="26606"/>
          <ac:spMkLst>
            <pc:docMk/>
            <pc:sldMk cId="1645844907" sldId="261"/>
            <ac:spMk id="139" creationId="{89C8D586-1ECD-4981-BED2-97336112C0AD}"/>
          </ac:spMkLst>
        </pc:spChg>
        <pc:spChg chg="mod ord">
          <ac:chgData name="Heidi Holland" userId="393c23a92e7a70ed" providerId="LiveId" clId="{C6F9B2FA-C1C9-46F1-AE7C-C3DC070FE5F0}" dt="2026-02-06T09:41:13.438" v="219" actId="20577"/>
          <ac:spMkLst>
            <pc:docMk/>
            <pc:sldMk cId="1645844907" sldId="261"/>
            <ac:spMk id="1030" creationId="{06E41155-F29A-4ECD-9BE1-29B23A2F9745}"/>
          </ac:spMkLst>
        </pc:spChg>
        <pc:spChg chg="add">
          <ac:chgData name="Heidi Holland" userId="393c23a92e7a70ed" providerId="LiveId" clId="{C6F9B2FA-C1C9-46F1-AE7C-C3DC070FE5F0}" dt="2026-02-06T09:39:56.435" v="206" actId="26606"/>
          <ac:spMkLst>
            <pc:docMk/>
            <pc:sldMk cId="1645844907" sldId="261"/>
            <ac:spMk id="2055" creationId="{1C7FF924-8DA0-4BE9-8C7E-095B0EC13A44}"/>
          </ac:spMkLst>
        </pc:spChg>
        <pc:grpChg chg="del">
          <ac:chgData name="Heidi Holland" userId="393c23a92e7a70ed" providerId="LiveId" clId="{C6F9B2FA-C1C9-46F1-AE7C-C3DC070FE5F0}" dt="2026-02-06T09:39:56.435" v="206" actId="26606"/>
          <ac:grpSpMkLst>
            <pc:docMk/>
            <pc:sldMk cId="1645844907" sldId="261"/>
            <ac:grpSpMk id="141" creationId="{AF001A23-2767-4A31-BD30-56112DE9527E}"/>
          </ac:grpSpMkLst>
        </pc:grpChg>
        <pc:grpChg chg="add">
          <ac:chgData name="Heidi Holland" userId="393c23a92e7a70ed" providerId="LiveId" clId="{C6F9B2FA-C1C9-46F1-AE7C-C3DC070FE5F0}" dt="2026-02-06T09:39:56.435" v="206" actId="26606"/>
          <ac:grpSpMkLst>
            <pc:docMk/>
            <pc:sldMk cId="1645844907" sldId="261"/>
            <ac:grpSpMk id="2057" creationId="{5029B4A8-2CF0-48DC-B29E-F3B62EDDC445}"/>
          </ac:grpSpMkLst>
        </pc:grpChg>
        <pc:picChg chg="del">
          <ac:chgData name="Heidi Holland" userId="393c23a92e7a70ed" providerId="LiveId" clId="{C6F9B2FA-C1C9-46F1-AE7C-C3DC070FE5F0}" dt="2026-02-06T09:39:46.349" v="203" actId="478"/>
          <ac:picMkLst>
            <pc:docMk/>
            <pc:sldMk cId="1645844907" sldId="261"/>
            <ac:picMk id="1026" creationId="{DC905341-2BCA-406E-9630-47FBA92B8660}"/>
          </ac:picMkLst>
        </pc:picChg>
        <pc:picChg chg="add mod">
          <ac:chgData name="Heidi Holland" userId="393c23a92e7a70ed" providerId="LiveId" clId="{C6F9B2FA-C1C9-46F1-AE7C-C3DC070FE5F0}" dt="2026-02-06T09:39:56.435" v="206" actId="26606"/>
          <ac:picMkLst>
            <pc:docMk/>
            <pc:sldMk cId="1645844907" sldId="261"/>
            <ac:picMk id="2050" creationId="{89628612-9A47-E42D-CC5E-166C4B29EEEC}"/>
          </ac:picMkLst>
        </pc:picChg>
      </pc:sldChg>
      <pc:sldChg chg="addSp delSp modSp mod">
        <pc:chgData name="Heidi Holland" userId="393c23a92e7a70ed" providerId="LiveId" clId="{C6F9B2FA-C1C9-46F1-AE7C-C3DC070FE5F0}" dt="2026-02-06T11:12:26.282" v="3026" actId="20577"/>
        <pc:sldMkLst>
          <pc:docMk/>
          <pc:sldMk cId="3615311365" sldId="262"/>
        </pc:sldMkLst>
        <pc:spChg chg="add mod">
          <ac:chgData name="Heidi Holland" userId="393c23a92e7a70ed" providerId="LiveId" clId="{C6F9B2FA-C1C9-46F1-AE7C-C3DC070FE5F0}" dt="2026-02-06T09:43:45.666" v="223" actId="14100"/>
          <ac:spMkLst>
            <pc:docMk/>
            <pc:sldMk cId="3615311365" sldId="262"/>
            <ac:spMk id="3" creationId="{640CA0B7-2168-826E-6923-D295673BD5FC}"/>
          </ac:spMkLst>
        </pc:spChg>
        <pc:spChg chg="add mod">
          <ac:chgData name="Heidi Holland" userId="393c23a92e7a70ed" providerId="LiveId" clId="{C6F9B2FA-C1C9-46F1-AE7C-C3DC070FE5F0}" dt="2026-02-06T09:44:08.660" v="225" actId="14100"/>
          <ac:spMkLst>
            <pc:docMk/>
            <pc:sldMk cId="3615311365" sldId="262"/>
            <ac:spMk id="4" creationId="{2322EB51-0E4E-A213-BA95-23F9833C6A24}"/>
          </ac:spMkLst>
        </pc:spChg>
        <pc:spChg chg="mod">
          <ac:chgData name="Heidi Holland" userId="393c23a92e7a70ed" providerId="LiveId" clId="{C6F9B2FA-C1C9-46F1-AE7C-C3DC070FE5F0}" dt="2026-02-06T11:12:26.282" v="3026" actId="20577"/>
          <ac:spMkLst>
            <pc:docMk/>
            <pc:sldMk cId="3615311365" sldId="262"/>
            <ac:spMk id="2054" creationId="{FEA12632-3268-4FF0-B28B-835E78F873BC}"/>
          </ac:spMkLst>
        </pc:spChg>
        <pc:picChg chg="del mod">
          <ac:chgData name="Heidi Holland" userId="393c23a92e7a70ed" providerId="LiveId" clId="{C6F9B2FA-C1C9-46F1-AE7C-C3DC070FE5F0}" dt="2026-02-06T09:43:40.925" v="221" actId="478"/>
          <ac:picMkLst>
            <pc:docMk/>
            <pc:sldMk cId="3615311365" sldId="262"/>
            <ac:picMk id="2050" creationId="{3F8F3B76-99D3-40EA-A53A-E87E42A8DA72}"/>
          </ac:picMkLst>
        </pc:picChg>
        <pc:picChg chg="add mod">
          <ac:chgData name="Heidi Holland" userId="393c23a92e7a70ed" providerId="LiveId" clId="{C6F9B2FA-C1C9-46F1-AE7C-C3DC070FE5F0}" dt="2026-02-06T09:55:42.474" v="232" actId="1076"/>
          <ac:picMkLst>
            <pc:docMk/>
            <pc:sldMk cId="3615311365" sldId="262"/>
            <ac:picMk id="3078" creationId="{9DEC1EE7-316B-536D-1D44-F21DC084874D}"/>
          </ac:picMkLst>
        </pc:picChg>
      </pc:sldChg>
      <pc:sldChg chg="modSp mod">
        <pc:chgData name="Heidi Holland" userId="393c23a92e7a70ed" providerId="LiveId" clId="{C6F9B2FA-C1C9-46F1-AE7C-C3DC070FE5F0}" dt="2026-02-06T18:06:28.965" v="4177" actId="20577"/>
        <pc:sldMkLst>
          <pc:docMk/>
          <pc:sldMk cId="1505682467" sldId="263"/>
        </pc:sldMkLst>
        <pc:spChg chg="mod">
          <ac:chgData name="Heidi Holland" userId="393c23a92e7a70ed" providerId="LiveId" clId="{C6F9B2FA-C1C9-46F1-AE7C-C3DC070FE5F0}" dt="2026-02-06T18:06:28.965" v="4177" actId="20577"/>
          <ac:spMkLst>
            <pc:docMk/>
            <pc:sldMk cId="1505682467" sldId="263"/>
            <ac:spMk id="3" creationId="{6E774DB0-1066-495B-9704-439D8FAD8B42}"/>
          </ac:spMkLst>
        </pc:spChg>
      </pc:sldChg>
      <pc:sldChg chg="modSp mod">
        <pc:chgData name="Heidi Holland" userId="393c23a92e7a70ed" providerId="LiveId" clId="{C6F9B2FA-C1C9-46F1-AE7C-C3DC070FE5F0}" dt="2026-02-06T10:10:01.932" v="808" actId="20577"/>
        <pc:sldMkLst>
          <pc:docMk/>
          <pc:sldMk cId="3967619252" sldId="264"/>
        </pc:sldMkLst>
        <pc:spChg chg="mod">
          <ac:chgData name="Heidi Holland" userId="393c23a92e7a70ed" providerId="LiveId" clId="{C6F9B2FA-C1C9-46F1-AE7C-C3DC070FE5F0}" dt="2026-02-06T10:10:01.932" v="808" actId="20577"/>
          <ac:spMkLst>
            <pc:docMk/>
            <pc:sldMk cId="3967619252" sldId="264"/>
            <ac:spMk id="3" creationId="{0CA3C911-2BE0-489C-89DE-6E4C5ACCCD77}"/>
          </ac:spMkLst>
        </pc:spChg>
      </pc:sldChg>
      <pc:sldChg chg="modSp mod">
        <pc:chgData name="Heidi Holland" userId="393c23a92e7a70ed" providerId="LiveId" clId="{C6F9B2FA-C1C9-46F1-AE7C-C3DC070FE5F0}" dt="2026-02-06T18:07:08.378" v="4187" actId="20577"/>
        <pc:sldMkLst>
          <pc:docMk/>
          <pc:sldMk cId="1771462" sldId="265"/>
        </pc:sldMkLst>
        <pc:spChg chg="mod">
          <ac:chgData name="Heidi Holland" userId="393c23a92e7a70ed" providerId="LiveId" clId="{C6F9B2FA-C1C9-46F1-AE7C-C3DC070FE5F0}" dt="2026-02-06T10:10:28.480" v="844" actId="14100"/>
          <ac:spMkLst>
            <pc:docMk/>
            <pc:sldMk cId="1771462" sldId="265"/>
            <ac:spMk id="2" creationId="{AA9B7805-F3C1-4735-A916-D3A88B1CBD9E}"/>
          </ac:spMkLst>
        </pc:spChg>
        <pc:spChg chg="mod">
          <ac:chgData name="Heidi Holland" userId="393c23a92e7a70ed" providerId="LiveId" clId="{C6F9B2FA-C1C9-46F1-AE7C-C3DC070FE5F0}" dt="2026-02-06T18:07:08.378" v="4187" actId="20577"/>
          <ac:spMkLst>
            <pc:docMk/>
            <pc:sldMk cId="1771462" sldId="265"/>
            <ac:spMk id="3" creationId="{6184891A-F65D-4019-A7AE-94AC4F8FB39C}"/>
          </ac:spMkLst>
        </pc:spChg>
      </pc:sldChg>
      <pc:sldChg chg="modSp mod">
        <pc:chgData name="Heidi Holland" userId="393c23a92e7a70ed" providerId="LiveId" clId="{C6F9B2FA-C1C9-46F1-AE7C-C3DC070FE5F0}" dt="2026-02-06T18:08:57.462" v="4222" actId="20577"/>
        <pc:sldMkLst>
          <pc:docMk/>
          <pc:sldMk cId="354935521" sldId="267"/>
        </pc:sldMkLst>
        <pc:spChg chg="mod">
          <ac:chgData name="Heidi Holland" userId="393c23a92e7a70ed" providerId="LiveId" clId="{C6F9B2FA-C1C9-46F1-AE7C-C3DC070FE5F0}" dt="2026-02-06T18:08:57.462" v="4222" actId="20577"/>
          <ac:spMkLst>
            <pc:docMk/>
            <pc:sldMk cId="354935521" sldId="267"/>
            <ac:spMk id="3" creationId="{30E74BCE-C11C-4719-BEBB-4129FA1024B4}"/>
          </ac:spMkLst>
        </pc:spChg>
      </pc:sldChg>
      <pc:sldChg chg="modSp mod">
        <pc:chgData name="Heidi Holland" userId="393c23a92e7a70ed" providerId="LiveId" clId="{C6F9B2FA-C1C9-46F1-AE7C-C3DC070FE5F0}" dt="2026-02-06T10:15:52.678" v="1084" actId="14100"/>
        <pc:sldMkLst>
          <pc:docMk/>
          <pc:sldMk cId="3749326166" sldId="269"/>
        </pc:sldMkLst>
        <pc:spChg chg="mod">
          <ac:chgData name="Heidi Holland" userId="393c23a92e7a70ed" providerId="LiveId" clId="{C6F9B2FA-C1C9-46F1-AE7C-C3DC070FE5F0}" dt="2026-02-06T10:15:52.678" v="1084" actId="14100"/>
          <ac:spMkLst>
            <pc:docMk/>
            <pc:sldMk cId="3749326166" sldId="269"/>
            <ac:spMk id="3" creationId="{8861FADF-88D7-4973-99AF-4143065D9DBB}"/>
          </ac:spMkLst>
        </pc:spChg>
      </pc:sldChg>
      <pc:sldChg chg="modSp mod">
        <pc:chgData name="Heidi Holland" userId="393c23a92e7a70ed" providerId="LiveId" clId="{C6F9B2FA-C1C9-46F1-AE7C-C3DC070FE5F0}" dt="2026-02-06T10:16:08.925" v="1085" actId="1076"/>
        <pc:sldMkLst>
          <pc:docMk/>
          <pc:sldMk cId="4137867004" sldId="270"/>
        </pc:sldMkLst>
        <pc:spChg chg="mod">
          <ac:chgData name="Heidi Holland" userId="393c23a92e7a70ed" providerId="LiveId" clId="{C6F9B2FA-C1C9-46F1-AE7C-C3DC070FE5F0}" dt="2026-02-06T10:16:08.925" v="1085" actId="1076"/>
          <ac:spMkLst>
            <pc:docMk/>
            <pc:sldMk cId="4137867004" sldId="270"/>
            <ac:spMk id="18" creationId="{B328E978-225F-4CA3-B896-72E27D3DB45C}"/>
          </ac:spMkLst>
        </pc:spChg>
      </pc:sldChg>
      <pc:sldChg chg="addSp delSp modSp mod setBg modAnim setClrOvrMap">
        <pc:chgData name="Heidi Holland" userId="393c23a92e7a70ed" providerId="LiveId" clId="{C6F9B2FA-C1C9-46F1-AE7C-C3DC070FE5F0}" dt="2026-02-06T10:18:09.574" v="1150" actId="20577"/>
        <pc:sldMkLst>
          <pc:docMk/>
          <pc:sldMk cId="3739743202" sldId="271"/>
        </pc:sldMkLst>
        <pc:spChg chg="mod">
          <ac:chgData name="Heidi Holland" userId="393c23a92e7a70ed" providerId="LiveId" clId="{C6F9B2FA-C1C9-46F1-AE7C-C3DC070FE5F0}" dt="2026-02-06T10:16:23.097" v="1086" actId="26606"/>
          <ac:spMkLst>
            <pc:docMk/>
            <pc:sldMk cId="3739743202" sldId="271"/>
            <ac:spMk id="2" creationId="{59CA6A78-1937-4735-918B-D80C0890878F}"/>
          </ac:spMkLst>
        </pc:spChg>
        <pc:spChg chg="mod">
          <ac:chgData name="Heidi Holland" userId="393c23a92e7a70ed" providerId="LiveId" clId="{C6F9B2FA-C1C9-46F1-AE7C-C3DC070FE5F0}" dt="2026-02-06T10:18:09.574" v="1150" actId="20577"/>
          <ac:spMkLst>
            <pc:docMk/>
            <pc:sldMk cId="3739743202" sldId="271"/>
            <ac:spMk id="4" creationId="{80FD45CD-0C10-4A97-B10D-765540A83163}"/>
          </ac:spMkLst>
        </pc:spChg>
        <pc:spChg chg="del">
          <ac:chgData name="Heidi Holland" userId="393c23a92e7a70ed" providerId="LiveId" clId="{C6F9B2FA-C1C9-46F1-AE7C-C3DC070FE5F0}" dt="2026-02-06T10:16:23.097" v="1086" actId="26606"/>
          <ac:spMkLst>
            <pc:docMk/>
            <pc:sldMk cId="3739743202" sldId="271"/>
            <ac:spMk id="22" creationId="{2A0E4E09-FC02-4ADC-951A-3FFA90B6FE39}"/>
          </ac:spMkLst>
        </pc:spChg>
        <pc:spChg chg="del">
          <ac:chgData name="Heidi Holland" userId="393c23a92e7a70ed" providerId="LiveId" clId="{C6F9B2FA-C1C9-46F1-AE7C-C3DC070FE5F0}" dt="2026-02-06T10:16:23.097" v="1086" actId="26606"/>
          <ac:spMkLst>
            <pc:docMk/>
            <pc:sldMk cId="3739743202" sldId="271"/>
            <ac:spMk id="23" creationId="{E5821A2D-F010-4C2B-8819-23281D9C770F}"/>
          </ac:spMkLst>
        </pc:spChg>
        <pc:spChg chg="add">
          <ac:chgData name="Heidi Holland" userId="393c23a92e7a70ed" providerId="LiveId" clId="{C6F9B2FA-C1C9-46F1-AE7C-C3DC070FE5F0}" dt="2026-02-06T10:16:23.097" v="1086" actId="26606"/>
          <ac:spMkLst>
            <pc:docMk/>
            <pc:sldMk cId="3739743202" sldId="271"/>
            <ac:spMk id="30" creationId="{E009DD9B-5EE2-4C0D-8B2B-351C8C102205}"/>
          </ac:spMkLst>
        </pc:spChg>
        <pc:spChg chg="add">
          <ac:chgData name="Heidi Holland" userId="393c23a92e7a70ed" providerId="LiveId" clId="{C6F9B2FA-C1C9-46F1-AE7C-C3DC070FE5F0}" dt="2026-02-06T10:16:23.097" v="1086" actId="26606"/>
          <ac:spMkLst>
            <pc:docMk/>
            <pc:sldMk cId="3739743202" sldId="271"/>
            <ac:spMk id="32" creationId="{E720DB99-7745-4E75-9D96-AAB6D55C531E}"/>
          </ac:spMkLst>
        </pc:spChg>
        <pc:spChg chg="add">
          <ac:chgData name="Heidi Holland" userId="393c23a92e7a70ed" providerId="LiveId" clId="{C6F9B2FA-C1C9-46F1-AE7C-C3DC070FE5F0}" dt="2026-02-06T10:16:23.097" v="1086" actId="26606"/>
          <ac:spMkLst>
            <pc:docMk/>
            <pc:sldMk cId="3739743202" sldId="271"/>
            <ac:spMk id="34" creationId="{D68803C4-E159-4360-B7BB-74205C8F782D}"/>
          </ac:spMkLst>
        </pc:spChg>
        <pc:spChg chg="add">
          <ac:chgData name="Heidi Holland" userId="393c23a92e7a70ed" providerId="LiveId" clId="{C6F9B2FA-C1C9-46F1-AE7C-C3DC070FE5F0}" dt="2026-02-06T10:16:23.097" v="1086" actId="26606"/>
          <ac:spMkLst>
            <pc:docMk/>
            <pc:sldMk cId="3739743202" sldId="271"/>
            <ac:spMk id="36" creationId="{504B0465-3B07-49BF-BEA7-D81476246293}"/>
          </ac:spMkLst>
        </pc:spChg>
        <pc:spChg chg="add">
          <ac:chgData name="Heidi Holland" userId="393c23a92e7a70ed" providerId="LiveId" clId="{C6F9B2FA-C1C9-46F1-AE7C-C3DC070FE5F0}" dt="2026-02-06T10:16:23.097" v="1086" actId="26606"/>
          <ac:spMkLst>
            <pc:docMk/>
            <pc:sldMk cId="3739743202" sldId="271"/>
            <ac:spMk id="38" creationId="{49B7FFA5-14CB-4A4F-9BCC-CA3AA5D9D276}"/>
          </ac:spMkLst>
        </pc:spChg>
        <pc:spChg chg="add">
          <ac:chgData name="Heidi Holland" userId="393c23a92e7a70ed" providerId="LiveId" clId="{C6F9B2FA-C1C9-46F1-AE7C-C3DC070FE5F0}" dt="2026-02-06T10:16:23.097" v="1086" actId="26606"/>
          <ac:spMkLst>
            <pc:docMk/>
            <pc:sldMk cId="3739743202" sldId="271"/>
            <ac:spMk id="40" creationId="{04E48745-7512-4EC2-9E20-9092D12150CA}"/>
          </ac:spMkLst>
        </pc:spChg>
      </pc:sldChg>
      <pc:sldChg chg="modSp mod">
        <pc:chgData name="Heidi Holland" userId="393c23a92e7a70ed" providerId="LiveId" clId="{C6F9B2FA-C1C9-46F1-AE7C-C3DC070FE5F0}" dt="2026-02-06T09:36:15.926" v="39" actId="14100"/>
        <pc:sldMkLst>
          <pc:docMk/>
          <pc:sldMk cId="2544718659" sldId="273"/>
        </pc:sldMkLst>
        <pc:spChg chg="mod">
          <ac:chgData name="Heidi Holland" userId="393c23a92e7a70ed" providerId="LiveId" clId="{C6F9B2FA-C1C9-46F1-AE7C-C3DC070FE5F0}" dt="2026-02-06T09:36:15.926" v="39" actId="14100"/>
          <ac:spMkLst>
            <pc:docMk/>
            <pc:sldMk cId="2544718659" sldId="273"/>
            <ac:spMk id="2" creationId="{32A1DE13-FAE5-4055-AF94-349FA89F2810}"/>
          </ac:spMkLst>
        </pc:spChg>
      </pc:sldChg>
      <pc:sldChg chg="modSp modAnim">
        <pc:chgData name="Heidi Holland" userId="393c23a92e7a70ed" providerId="LiveId" clId="{C6F9B2FA-C1C9-46F1-AE7C-C3DC070FE5F0}" dt="2026-02-06T11:13:26.539" v="3074" actId="20577"/>
        <pc:sldMkLst>
          <pc:docMk/>
          <pc:sldMk cId="1102311162" sldId="281"/>
        </pc:sldMkLst>
        <pc:spChg chg="mod">
          <ac:chgData name="Heidi Holland" userId="393c23a92e7a70ed" providerId="LiveId" clId="{C6F9B2FA-C1C9-46F1-AE7C-C3DC070FE5F0}" dt="2026-02-06T11:13:26.539" v="3074" actId="20577"/>
          <ac:spMkLst>
            <pc:docMk/>
            <pc:sldMk cId="1102311162" sldId="281"/>
            <ac:spMk id="4" creationId="{19095D8C-5F93-4C1B-BBB4-AC9C0834FE7A}"/>
          </ac:spMkLst>
        </pc:spChg>
      </pc:sldChg>
      <pc:sldChg chg="addSp delSp modSp mod ord">
        <pc:chgData name="Heidi Holland" userId="393c23a92e7a70ed" providerId="LiveId" clId="{C6F9B2FA-C1C9-46F1-AE7C-C3DC070FE5F0}" dt="2026-02-06T18:07:46.158" v="4208" actId="20577"/>
        <pc:sldMkLst>
          <pc:docMk/>
          <pc:sldMk cId="3632132909" sldId="283"/>
        </pc:sldMkLst>
        <pc:spChg chg="mod">
          <ac:chgData name="Heidi Holland" userId="393c23a92e7a70ed" providerId="LiveId" clId="{C6F9B2FA-C1C9-46F1-AE7C-C3DC070FE5F0}" dt="2026-02-06T10:04:40.271" v="509" actId="26606"/>
          <ac:spMkLst>
            <pc:docMk/>
            <pc:sldMk cId="3632132909" sldId="283"/>
            <ac:spMk id="2" creationId="{6A00A665-EDA5-4DFC-A16B-E14230EF80DF}"/>
          </ac:spMkLst>
        </pc:spChg>
        <pc:spChg chg="mod ord">
          <ac:chgData name="Heidi Holland" userId="393c23a92e7a70ed" providerId="LiveId" clId="{C6F9B2FA-C1C9-46F1-AE7C-C3DC070FE5F0}" dt="2026-02-06T18:07:46.158" v="4208" actId="20577"/>
          <ac:spMkLst>
            <pc:docMk/>
            <pc:sldMk cId="3632132909" sldId="283"/>
            <ac:spMk id="3" creationId="{7DD84E5C-7270-4AB6-B764-D5463A174F6F}"/>
          </ac:spMkLst>
        </pc:spChg>
        <pc:spChg chg="del">
          <ac:chgData name="Heidi Holland" userId="393c23a92e7a70ed" providerId="LiveId" clId="{C6F9B2FA-C1C9-46F1-AE7C-C3DC070FE5F0}" dt="2026-02-06T10:04:40.271" v="509" actId="26606"/>
          <ac:spMkLst>
            <pc:docMk/>
            <pc:sldMk cId="3632132909" sldId="283"/>
            <ac:spMk id="4104" creationId="{2A0E4E09-FC02-4ADC-951A-3FFA90B6FE39}"/>
          </ac:spMkLst>
        </pc:spChg>
        <pc:spChg chg="del">
          <ac:chgData name="Heidi Holland" userId="393c23a92e7a70ed" providerId="LiveId" clId="{C6F9B2FA-C1C9-46F1-AE7C-C3DC070FE5F0}" dt="2026-02-06T10:04:40.271" v="509" actId="26606"/>
          <ac:spMkLst>
            <pc:docMk/>
            <pc:sldMk cId="3632132909" sldId="283"/>
            <ac:spMk id="4105" creationId="{0060CE1A-A2ED-43AC-857D-05822177FAD1}"/>
          </ac:spMkLst>
        </pc:spChg>
        <pc:spChg chg="add">
          <ac:chgData name="Heidi Holland" userId="393c23a92e7a70ed" providerId="LiveId" clId="{C6F9B2FA-C1C9-46F1-AE7C-C3DC070FE5F0}" dt="2026-02-06T10:04:40.271" v="509" actId="26606"/>
          <ac:spMkLst>
            <pc:docMk/>
            <pc:sldMk cId="3632132909" sldId="283"/>
            <ac:spMk id="4110" creationId="{E009DD9B-5EE2-4C0D-8B2B-351C8C102205}"/>
          </ac:spMkLst>
        </pc:spChg>
        <pc:spChg chg="add del">
          <ac:chgData name="Heidi Holland" userId="393c23a92e7a70ed" providerId="LiveId" clId="{C6F9B2FA-C1C9-46F1-AE7C-C3DC070FE5F0}" dt="2026-02-06T10:06:34.017" v="513" actId="26606"/>
          <ac:spMkLst>
            <pc:docMk/>
            <pc:sldMk cId="3632132909" sldId="283"/>
            <ac:spMk id="4112" creationId="{E720DB99-7745-4E75-9D96-AAB6D55C531E}"/>
          </ac:spMkLst>
        </pc:spChg>
        <pc:spChg chg="add">
          <ac:chgData name="Heidi Holland" userId="393c23a92e7a70ed" providerId="LiveId" clId="{C6F9B2FA-C1C9-46F1-AE7C-C3DC070FE5F0}" dt="2026-02-06T10:04:40.271" v="509" actId="26606"/>
          <ac:spMkLst>
            <pc:docMk/>
            <pc:sldMk cId="3632132909" sldId="283"/>
            <ac:spMk id="4114" creationId="{D68803C4-E159-4360-B7BB-74205C8F782D}"/>
          </ac:spMkLst>
        </pc:spChg>
        <pc:spChg chg="add del">
          <ac:chgData name="Heidi Holland" userId="393c23a92e7a70ed" providerId="LiveId" clId="{C6F9B2FA-C1C9-46F1-AE7C-C3DC070FE5F0}" dt="2026-02-06T10:06:34.017" v="513" actId="26606"/>
          <ac:spMkLst>
            <pc:docMk/>
            <pc:sldMk cId="3632132909" sldId="283"/>
            <ac:spMk id="4116" creationId="{504B0465-3B07-49BF-BEA7-D81476246293}"/>
          </ac:spMkLst>
        </pc:spChg>
        <pc:spChg chg="add del">
          <ac:chgData name="Heidi Holland" userId="393c23a92e7a70ed" providerId="LiveId" clId="{C6F9B2FA-C1C9-46F1-AE7C-C3DC070FE5F0}" dt="2026-02-06T10:06:34.017" v="513" actId="26606"/>
          <ac:spMkLst>
            <pc:docMk/>
            <pc:sldMk cId="3632132909" sldId="283"/>
            <ac:spMk id="4118" creationId="{49B7FFA5-14CB-4A4F-9BCC-CA3AA5D9D276}"/>
          </ac:spMkLst>
        </pc:spChg>
        <pc:spChg chg="add">
          <ac:chgData name="Heidi Holland" userId="393c23a92e7a70ed" providerId="LiveId" clId="{C6F9B2FA-C1C9-46F1-AE7C-C3DC070FE5F0}" dt="2026-02-06T10:04:40.271" v="509" actId="26606"/>
          <ac:spMkLst>
            <pc:docMk/>
            <pc:sldMk cId="3632132909" sldId="283"/>
            <ac:spMk id="4120" creationId="{04E48745-7512-4EC2-9E20-9092D12150CA}"/>
          </ac:spMkLst>
        </pc:spChg>
        <pc:spChg chg="add">
          <ac:chgData name="Heidi Holland" userId="393c23a92e7a70ed" providerId="LiveId" clId="{C6F9B2FA-C1C9-46F1-AE7C-C3DC070FE5F0}" dt="2026-02-06T10:06:34.017" v="513" actId="26606"/>
          <ac:spMkLst>
            <pc:docMk/>
            <pc:sldMk cId="3632132909" sldId="283"/>
            <ac:spMk id="4125" creationId="{E009DD9B-5EE2-4C0D-8B2B-351C8C102205}"/>
          </ac:spMkLst>
        </pc:spChg>
        <pc:spChg chg="add">
          <ac:chgData name="Heidi Holland" userId="393c23a92e7a70ed" providerId="LiveId" clId="{C6F9B2FA-C1C9-46F1-AE7C-C3DC070FE5F0}" dt="2026-02-06T10:06:34.017" v="513" actId="26606"/>
          <ac:spMkLst>
            <pc:docMk/>
            <pc:sldMk cId="3632132909" sldId="283"/>
            <ac:spMk id="4127" creationId="{E720DB99-7745-4E75-9D96-AAB6D55C531E}"/>
          </ac:spMkLst>
        </pc:spChg>
        <pc:spChg chg="add">
          <ac:chgData name="Heidi Holland" userId="393c23a92e7a70ed" providerId="LiveId" clId="{C6F9B2FA-C1C9-46F1-AE7C-C3DC070FE5F0}" dt="2026-02-06T10:06:34.017" v="513" actId="26606"/>
          <ac:spMkLst>
            <pc:docMk/>
            <pc:sldMk cId="3632132909" sldId="283"/>
            <ac:spMk id="4129" creationId="{D68803C4-E159-4360-B7BB-74205C8F782D}"/>
          </ac:spMkLst>
        </pc:spChg>
        <pc:spChg chg="add">
          <ac:chgData name="Heidi Holland" userId="393c23a92e7a70ed" providerId="LiveId" clId="{C6F9B2FA-C1C9-46F1-AE7C-C3DC070FE5F0}" dt="2026-02-06T10:06:34.017" v="513" actId="26606"/>
          <ac:spMkLst>
            <pc:docMk/>
            <pc:sldMk cId="3632132909" sldId="283"/>
            <ac:spMk id="4131" creationId="{504B0465-3B07-49BF-BEA7-D81476246293}"/>
          </ac:spMkLst>
        </pc:spChg>
        <pc:spChg chg="add">
          <ac:chgData name="Heidi Holland" userId="393c23a92e7a70ed" providerId="LiveId" clId="{C6F9B2FA-C1C9-46F1-AE7C-C3DC070FE5F0}" dt="2026-02-06T10:06:34.017" v="513" actId="26606"/>
          <ac:spMkLst>
            <pc:docMk/>
            <pc:sldMk cId="3632132909" sldId="283"/>
            <ac:spMk id="4133" creationId="{49B7FFA5-14CB-4A4F-9BCC-CA3AA5D9D276}"/>
          </ac:spMkLst>
        </pc:spChg>
        <pc:spChg chg="add">
          <ac:chgData name="Heidi Holland" userId="393c23a92e7a70ed" providerId="LiveId" clId="{C6F9B2FA-C1C9-46F1-AE7C-C3DC070FE5F0}" dt="2026-02-06T10:06:34.017" v="513" actId="26606"/>
          <ac:spMkLst>
            <pc:docMk/>
            <pc:sldMk cId="3632132909" sldId="283"/>
            <ac:spMk id="4135" creationId="{04E48745-7512-4EC2-9E20-9092D12150CA}"/>
          </ac:spMkLst>
        </pc:spChg>
        <pc:picChg chg="add del mod">
          <ac:chgData name="Heidi Holland" userId="393c23a92e7a70ed" providerId="LiveId" clId="{C6F9B2FA-C1C9-46F1-AE7C-C3DC070FE5F0}" dt="2026-02-06T10:06:05.189" v="512" actId="21"/>
          <ac:picMkLst>
            <pc:docMk/>
            <pc:sldMk cId="3632132909" sldId="283"/>
            <ac:picMk id="4" creationId="{189370D0-A2F4-7BE7-535C-EAE26C3C47BD}"/>
          </ac:picMkLst>
        </pc:picChg>
        <pc:picChg chg="del">
          <ac:chgData name="Heidi Holland" userId="393c23a92e7a70ed" providerId="LiveId" clId="{C6F9B2FA-C1C9-46F1-AE7C-C3DC070FE5F0}" dt="2026-02-06T10:04:24.503" v="507" actId="478"/>
          <ac:picMkLst>
            <pc:docMk/>
            <pc:sldMk cId="3632132909" sldId="283"/>
            <ac:picMk id="4102" creationId="{6B2CEF29-5220-48A0-B620-4AABDD6E5A54}"/>
          </ac:picMkLst>
        </pc:picChg>
      </pc:sldChg>
      <pc:sldChg chg="addSp delSp modSp mod">
        <pc:chgData name="Heidi Holland" userId="393c23a92e7a70ed" providerId="LiveId" clId="{C6F9B2FA-C1C9-46F1-AE7C-C3DC070FE5F0}" dt="2026-02-06T18:05:10.487" v="4051" actId="113"/>
        <pc:sldMkLst>
          <pc:docMk/>
          <pc:sldMk cId="2882927804" sldId="284"/>
        </pc:sldMkLst>
        <pc:spChg chg="mod">
          <ac:chgData name="Heidi Holland" userId="393c23a92e7a70ed" providerId="LiveId" clId="{C6F9B2FA-C1C9-46F1-AE7C-C3DC070FE5F0}" dt="2026-02-06T10:01:23.176" v="430" actId="26606"/>
          <ac:spMkLst>
            <pc:docMk/>
            <pc:sldMk cId="2882927804" sldId="284"/>
            <ac:spMk id="2" creationId="{6A00A665-EDA5-4DFC-A16B-E14230EF80DF}"/>
          </ac:spMkLst>
        </pc:spChg>
        <pc:spChg chg="mod ord">
          <ac:chgData name="Heidi Holland" userId="393c23a92e7a70ed" providerId="LiveId" clId="{C6F9B2FA-C1C9-46F1-AE7C-C3DC070FE5F0}" dt="2026-02-06T18:05:10.487" v="4051" actId="113"/>
          <ac:spMkLst>
            <pc:docMk/>
            <pc:sldMk cId="2882927804" sldId="284"/>
            <ac:spMk id="3" creationId="{7DD84E5C-7270-4AB6-B764-D5463A174F6F}"/>
          </ac:spMkLst>
        </pc:spChg>
        <pc:spChg chg="add del">
          <ac:chgData name="Heidi Holland" userId="393c23a92e7a70ed" providerId="LiveId" clId="{C6F9B2FA-C1C9-46F1-AE7C-C3DC070FE5F0}" dt="2026-02-06T10:01:23.176" v="430" actId="26606"/>
          <ac:spMkLst>
            <pc:docMk/>
            <pc:sldMk cId="2882927804" sldId="284"/>
            <ac:spMk id="81" creationId="{484E34F7-E155-426C-A88E-8AEA6CF3F7EC}"/>
          </ac:spMkLst>
        </pc:spChg>
        <pc:spChg chg="add del">
          <ac:chgData name="Heidi Holland" userId="393c23a92e7a70ed" providerId="LiveId" clId="{C6F9B2FA-C1C9-46F1-AE7C-C3DC070FE5F0}" dt="2026-02-06T10:01:23.115" v="429" actId="26606"/>
          <ac:spMkLst>
            <pc:docMk/>
            <pc:sldMk cId="2882927804" sldId="284"/>
            <ac:spMk id="4103" creationId="{D8AFD15B-CF29-4306-884F-47675092F91F}"/>
          </ac:spMkLst>
        </pc:spChg>
        <pc:spChg chg="add del">
          <ac:chgData name="Heidi Holland" userId="393c23a92e7a70ed" providerId="LiveId" clId="{C6F9B2FA-C1C9-46F1-AE7C-C3DC070FE5F0}" dt="2026-02-06T10:01:23.115" v="429" actId="26606"/>
          <ac:spMkLst>
            <pc:docMk/>
            <pc:sldMk cId="2882927804" sldId="284"/>
            <ac:spMk id="4105" creationId="{96349AB3-1BD3-41E1-8979-1DBDCB5CDCF9}"/>
          </ac:spMkLst>
        </pc:spChg>
        <pc:spChg chg="add">
          <ac:chgData name="Heidi Holland" userId="393c23a92e7a70ed" providerId="LiveId" clId="{C6F9B2FA-C1C9-46F1-AE7C-C3DC070FE5F0}" dt="2026-02-06T10:01:23.176" v="430" actId="26606"/>
          <ac:spMkLst>
            <pc:docMk/>
            <pc:sldMk cId="2882927804" sldId="284"/>
            <ac:spMk id="4111" creationId="{49B7FFA5-14CB-4A4F-9BCC-CA3AA5D9D276}"/>
          </ac:spMkLst>
        </pc:spChg>
        <pc:spChg chg="add">
          <ac:chgData name="Heidi Holland" userId="393c23a92e7a70ed" providerId="LiveId" clId="{C6F9B2FA-C1C9-46F1-AE7C-C3DC070FE5F0}" dt="2026-02-06T10:01:23.176" v="430" actId="26606"/>
          <ac:spMkLst>
            <pc:docMk/>
            <pc:sldMk cId="2882927804" sldId="284"/>
            <ac:spMk id="4112" creationId="{E009DD9B-5EE2-4C0D-8B2B-351C8C102205}"/>
          </ac:spMkLst>
        </pc:spChg>
        <pc:spChg chg="add">
          <ac:chgData name="Heidi Holland" userId="393c23a92e7a70ed" providerId="LiveId" clId="{C6F9B2FA-C1C9-46F1-AE7C-C3DC070FE5F0}" dt="2026-02-06T10:01:23.176" v="430" actId="26606"/>
          <ac:spMkLst>
            <pc:docMk/>
            <pc:sldMk cId="2882927804" sldId="284"/>
            <ac:spMk id="4113" creationId="{04E48745-7512-4EC2-9E20-9092D12150CA}"/>
          </ac:spMkLst>
        </pc:spChg>
        <pc:spChg chg="add">
          <ac:chgData name="Heidi Holland" userId="393c23a92e7a70ed" providerId="LiveId" clId="{C6F9B2FA-C1C9-46F1-AE7C-C3DC070FE5F0}" dt="2026-02-06T10:01:23.176" v="430" actId="26606"/>
          <ac:spMkLst>
            <pc:docMk/>
            <pc:sldMk cId="2882927804" sldId="284"/>
            <ac:spMk id="4114" creationId="{E720DB99-7745-4E75-9D96-AAB6D55C531E}"/>
          </ac:spMkLst>
        </pc:spChg>
        <pc:spChg chg="add">
          <ac:chgData name="Heidi Holland" userId="393c23a92e7a70ed" providerId="LiveId" clId="{C6F9B2FA-C1C9-46F1-AE7C-C3DC070FE5F0}" dt="2026-02-06T10:01:23.176" v="430" actId="26606"/>
          <ac:spMkLst>
            <pc:docMk/>
            <pc:sldMk cId="2882927804" sldId="284"/>
            <ac:spMk id="4115" creationId="{D68803C4-E159-4360-B7BB-74205C8F782D}"/>
          </ac:spMkLst>
        </pc:spChg>
        <pc:spChg chg="add">
          <ac:chgData name="Heidi Holland" userId="393c23a92e7a70ed" providerId="LiveId" clId="{C6F9B2FA-C1C9-46F1-AE7C-C3DC070FE5F0}" dt="2026-02-06T10:01:23.176" v="430" actId="26606"/>
          <ac:spMkLst>
            <pc:docMk/>
            <pc:sldMk cId="2882927804" sldId="284"/>
            <ac:spMk id="4116" creationId="{504B0465-3B07-49BF-BEA7-D81476246293}"/>
          </ac:spMkLst>
        </pc:spChg>
        <pc:grpChg chg="add del">
          <ac:chgData name="Heidi Holland" userId="393c23a92e7a70ed" providerId="LiveId" clId="{C6F9B2FA-C1C9-46F1-AE7C-C3DC070FE5F0}" dt="2026-02-06T10:01:23.115" v="429" actId="26606"/>
          <ac:grpSpMkLst>
            <pc:docMk/>
            <pc:sldMk cId="2882927804" sldId="284"/>
            <ac:grpSpMk id="4107" creationId="{54CA915D-BDF0-41F8-B00E-FB186EFF7BD6}"/>
          </ac:grpSpMkLst>
        </pc:grpChg>
        <pc:picChg chg="add mod">
          <ac:chgData name="Heidi Holland" userId="393c23a92e7a70ed" providerId="LiveId" clId="{C6F9B2FA-C1C9-46F1-AE7C-C3DC070FE5F0}" dt="2026-02-06T10:01:31.884" v="431" actId="732"/>
          <ac:picMkLst>
            <pc:docMk/>
            <pc:sldMk cId="2882927804" sldId="284"/>
            <ac:picMk id="4098" creationId="{C80A646A-499B-F12F-B2E6-8A0638895575}"/>
          </ac:picMkLst>
        </pc:picChg>
        <pc:picChg chg="del mod">
          <ac:chgData name="Heidi Holland" userId="393c23a92e7a70ed" providerId="LiveId" clId="{C6F9B2FA-C1C9-46F1-AE7C-C3DC070FE5F0}" dt="2026-02-06T10:01:04.796" v="425" actId="478"/>
          <ac:picMkLst>
            <pc:docMk/>
            <pc:sldMk cId="2882927804" sldId="284"/>
            <ac:picMk id="4102" creationId="{6B2CEF29-5220-48A0-B620-4AABDD6E5A54}"/>
          </ac:picMkLst>
        </pc:picChg>
      </pc:sldChg>
      <pc:sldChg chg="addSp delSp modSp mod">
        <pc:chgData name="Heidi Holland" userId="393c23a92e7a70ed" providerId="LiveId" clId="{C6F9B2FA-C1C9-46F1-AE7C-C3DC070FE5F0}" dt="2026-02-06T11:14:52.514" v="3079" actId="1076"/>
        <pc:sldMkLst>
          <pc:docMk/>
          <pc:sldMk cId="3736040808" sldId="287"/>
        </pc:sldMkLst>
        <pc:spChg chg="mod">
          <ac:chgData name="Heidi Holland" userId="393c23a92e7a70ed" providerId="LiveId" clId="{C6F9B2FA-C1C9-46F1-AE7C-C3DC070FE5F0}" dt="2026-02-06T10:32:12.628" v="2040" actId="20577"/>
          <ac:spMkLst>
            <pc:docMk/>
            <pc:sldMk cId="3736040808" sldId="287"/>
            <ac:spMk id="3" creationId="{CD19A842-5C4B-4469-A20D-CE691C614387}"/>
          </ac:spMkLst>
        </pc:spChg>
        <pc:picChg chg="del">
          <ac:chgData name="Heidi Holland" userId="393c23a92e7a70ed" providerId="LiveId" clId="{C6F9B2FA-C1C9-46F1-AE7C-C3DC070FE5F0}" dt="2026-02-06T11:14:43.099" v="3075" actId="478"/>
          <ac:picMkLst>
            <pc:docMk/>
            <pc:sldMk cId="3736040808" sldId="287"/>
            <ac:picMk id="5122" creationId="{A81755B1-DB57-4226-AAE2-40E18A550677}"/>
          </ac:picMkLst>
        </pc:picChg>
        <pc:picChg chg="add mod">
          <ac:chgData name="Heidi Holland" userId="393c23a92e7a70ed" providerId="LiveId" clId="{C6F9B2FA-C1C9-46F1-AE7C-C3DC070FE5F0}" dt="2026-02-06T11:14:52.514" v="3079" actId="1076"/>
          <ac:picMkLst>
            <pc:docMk/>
            <pc:sldMk cId="3736040808" sldId="287"/>
            <ac:picMk id="8194" creationId="{937DE548-BDE6-A3CE-1DA7-5C105F6792C5}"/>
          </ac:picMkLst>
        </pc:picChg>
      </pc:sldChg>
      <pc:sldChg chg="modSp mod">
        <pc:chgData name="Heidi Holland" userId="393c23a92e7a70ed" providerId="LiveId" clId="{C6F9B2FA-C1C9-46F1-AE7C-C3DC070FE5F0}" dt="2026-02-06T10:35:32.522" v="2166" actId="113"/>
        <pc:sldMkLst>
          <pc:docMk/>
          <pc:sldMk cId="917570376" sldId="288"/>
        </pc:sldMkLst>
        <pc:spChg chg="mod">
          <ac:chgData name="Heidi Holland" userId="393c23a92e7a70ed" providerId="LiveId" clId="{C6F9B2FA-C1C9-46F1-AE7C-C3DC070FE5F0}" dt="2026-02-06T10:35:14.020" v="2164" actId="1076"/>
          <ac:spMkLst>
            <pc:docMk/>
            <pc:sldMk cId="917570376" sldId="288"/>
            <ac:spMk id="2" creationId="{D89377F6-A2A3-4AD5-853D-4575B48DDC37}"/>
          </ac:spMkLst>
        </pc:spChg>
        <pc:spChg chg="mod">
          <ac:chgData name="Heidi Holland" userId="393c23a92e7a70ed" providerId="LiveId" clId="{C6F9B2FA-C1C9-46F1-AE7C-C3DC070FE5F0}" dt="2026-02-06T10:35:32.522" v="2166" actId="113"/>
          <ac:spMkLst>
            <pc:docMk/>
            <pc:sldMk cId="917570376" sldId="288"/>
            <ac:spMk id="3" creationId="{0B5D18F4-6F55-4DD5-829D-B5033E6BA1E6}"/>
          </ac:spMkLst>
        </pc:spChg>
      </pc:sldChg>
      <pc:sldChg chg="modSp mod">
        <pc:chgData name="Heidi Holland" userId="393c23a92e7a70ed" providerId="LiveId" clId="{C6F9B2FA-C1C9-46F1-AE7C-C3DC070FE5F0}" dt="2026-02-06T10:38:00.897" v="2278" actId="20577"/>
        <pc:sldMkLst>
          <pc:docMk/>
          <pc:sldMk cId="1862536545" sldId="289"/>
        </pc:sldMkLst>
        <pc:spChg chg="mod">
          <ac:chgData name="Heidi Holland" userId="393c23a92e7a70ed" providerId="LiveId" clId="{C6F9B2FA-C1C9-46F1-AE7C-C3DC070FE5F0}" dt="2026-02-06T10:38:00.897" v="2278" actId="20577"/>
          <ac:spMkLst>
            <pc:docMk/>
            <pc:sldMk cId="1862536545" sldId="289"/>
            <ac:spMk id="3" creationId="{7206B664-C3EC-4189-AB56-DD1B2843E069}"/>
          </ac:spMkLst>
        </pc:spChg>
      </pc:sldChg>
      <pc:sldChg chg="addSp delSp modSp mod modAnim">
        <pc:chgData name="Heidi Holland" userId="393c23a92e7a70ed" providerId="LiveId" clId="{C6F9B2FA-C1C9-46F1-AE7C-C3DC070FE5F0}" dt="2026-02-06T11:26:26.636" v="3762" actId="313"/>
        <pc:sldMkLst>
          <pc:docMk/>
          <pc:sldMk cId="2427826545" sldId="290"/>
        </pc:sldMkLst>
        <pc:spChg chg="mod">
          <ac:chgData name="Heidi Holland" userId="393c23a92e7a70ed" providerId="LiveId" clId="{C6F9B2FA-C1C9-46F1-AE7C-C3DC070FE5F0}" dt="2026-02-06T11:24:19.249" v="3727" actId="1076"/>
          <ac:spMkLst>
            <pc:docMk/>
            <pc:sldMk cId="2427826545" sldId="290"/>
            <ac:spMk id="2" creationId="{443FC739-0D59-426A-89DE-8190B9710CA8}"/>
          </ac:spMkLst>
        </pc:spChg>
        <pc:spChg chg="add mod">
          <ac:chgData name="Heidi Holland" userId="393c23a92e7a70ed" providerId="LiveId" clId="{C6F9B2FA-C1C9-46F1-AE7C-C3DC070FE5F0}" dt="2026-02-06T11:26:26.636" v="3762" actId="313"/>
          <ac:spMkLst>
            <pc:docMk/>
            <pc:sldMk cId="2427826545" sldId="290"/>
            <ac:spMk id="3" creationId="{D42D5795-A866-BF3E-516D-E3A80549DB00}"/>
          </ac:spMkLst>
        </pc:spChg>
        <pc:picChg chg="del">
          <ac:chgData name="Heidi Holland" userId="393c23a92e7a70ed" providerId="LiveId" clId="{C6F9B2FA-C1C9-46F1-AE7C-C3DC070FE5F0}" dt="2026-02-06T11:19:58.970" v="3081" actId="478"/>
          <ac:picMkLst>
            <pc:docMk/>
            <pc:sldMk cId="2427826545" sldId="290"/>
            <ac:picMk id="7170" creationId="{098524C8-D4A1-47A7-9A15-79712E02E472}"/>
          </ac:picMkLst>
        </pc:picChg>
        <pc:picChg chg="del">
          <ac:chgData name="Heidi Holland" userId="393c23a92e7a70ed" providerId="LiveId" clId="{C6F9B2FA-C1C9-46F1-AE7C-C3DC070FE5F0}" dt="2026-02-06T11:19:57.558" v="3080" actId="478"/>
          <ac:picMkLst>
            <pc:docMk/>
            <pc:sldMk cId="2427826545" sldId="290"/>
            <ac:picMk id="7172" creationId="{6358DB57-B0F4-41A4-99B2-AE2AEE97CBD5}"/>
          </ac:picMkLst>
        </pc:picChg>
        <pc:picChg chg="add mod">
          <ac:chgData name="Heidi Holland" userId="393c23a92e7a70ed" providerId="LiveId" clId="{C6F9B2FA-C1C9-46F1-AE7C-C3DC070FE5F0}" dt="2026-02-06T11:25:38.255" v="3748" actId="14100"/>
          <ac:picMkLst>
            <pc:docMk/>
            <pc:sldMk cId="2427826545" sldId="290"/>
            <ac:picMk id="9218" creationId="{D2D2CA10-DA25-DC29-04F0-FF177D229285}"/>
          </ac:picMkLst>
        </pc:picChg>
        <pc:picChg chg="add mod">
          <ac:chgData name="Heidi Holland" userId="393c23a92e7a70ed" providerId="LiveId" clId="{C6F9B2FA-C1C9-46F1-AE7C-C3DC070FE5F0}" dt="2026-02-06T11:26:12.536" v="3758" actId="1076"/>
          <ac:picMkLst>
            <pc:docMk/>
            <pc:sldMk cId="2427826545" sldId="290"/>
            <ac:picMk id="9220" creationId="{31C33726-3E29-4706-C50C-313AE03CF829}"/>
          </ac:picMkLst>
        </pc:picChg>
      </pc:sldChg>
      <pc:sldChg chg="modSp mod ord">
        <pc:chgData name="Heidi Holland" userId="393c23a92e7a70ed" providerId="LiveId" clId="{C6F9B2FA-C1C9-46F1-AE7C-C3DC070FE5F0}" dt="2026-02-06T11:29:08.820" v="3950"/>
        <pc:sldMkLst>
          <pc:docMk/>
          <pc:sldMk cId="3977928771" sldId="291"/>
        </pc:sldMkLst>
        <pc:graphicFrameChg chg="modGraphic">
          <ac:chgData name="Heidi Holland" userId="393c23a92e7a70ed" providerId="LiveId" clId="{C6F9B2FA-C1C9-46F1-AE7C-C3DC070FE5F0}" dt="2026-02-06T10:38:38.651" v="2282" actId="20577"/>
          <ac:graphicFrameMkLst>
            <pc:docMk/>
            <pc:sldMk cId="3977928771" sldId="291"/>
            <ac:graphicFrameMk id="7" creationId="{2DD95F0B-7412-444A-A84E-1212B1BABF25}"/>
          </ac:graphicFrameMkLst>
        </pc:graphicFrameChg>
      </pc:sldChg>
      <pc:sldChg chg="modSp mod">
        <pc:chgData name="Heidi Holland" userId="393c23a92e7a70ed" providerId="LiveId" clId="{C6F9B2FA-C1C9-46F1-AE7C-C3DC070FE5F0}" dt="2026-02-06T09:37:53.545" v="202" actId="1076"/>
        <pc:sldMkLst>
          <pc:docMk/>
          <pc:sldMk cId="2465398340" sldId="293"/>
        </pc:sldMkLst>
        <pc:spChg chg="mod">
          <ac:chgData name="Heidi Holland" userId="393c23a92e7a70ed" providerId="LiveId" clId="{C6F9B2FA-C1C9-46F1-AE7C-C3DC070FE5F0}" dt="2026-02-06T09:37:53.545" v="202" actId="1076"/>
          <ac:spMkLst>
            <pc:docMk/>
            <pc:sldMk cId="2465398340" sldId="293"/>
            <ac:spMk id="3" creationId="{EA4827AF-616E-9DF8-C352-183B56985212}"/>
          </ac:spMkLst>
        </pc:spChg>
      </pc:sldChg>
      <pc:sldChg chg="modSp mod">
        <pc:chgData name="Heidi Holland" userId="393c23a92e7a70ed" providerId="LiveId" clId="{C6F9B2FA-C1C9-46F1-AE7C-C3DC070FE5F0}" dt="2026-02-06T09:32:48.931" v="29" actId="20577"/>
        <pc:sldMkLst>
          <pc:docMk/>
          <pc:sldMk cId="2370001501" sldId="294"/>
        </pc:sldMkLst>
        <pc:spChg chg="mod">
          <ac:chgData name="Heidi Holland" userId="393c23a92e7a70ed" providerId="LiveId" clId="{C6F9B2FA-C1C9-46F1-AE7C-C3DC070FE5F0}" dt="2026-02-06T09:32:48.931" v="29" actId="20577"/>
          <ac:spMkLst>
            <pc:docMk/>
            <pc:sldMk cId="2370001501" sldId="294"/>
            <ac:spMk id="2" creationId="{07D8B419-BADB-D4B3-76FC-B64D4EA93E22}"/>
          </ac:spMkLst>
        </pc:spChg>
      </pc:sldChg>
      <pc:sldChg chg="addSp delSp modSp new mod">
        <pc:chgData name="Heidi Holland" userId="393c23a92e7a70ed" providerId="LiveId" clId="{C6F9B2FA-C1C9-46F1-AE7C-C3DC070FE5F0}" dt="2026-02-06T09:35:29.900" v="37" actId="14100"/>
        <pc:sldMkLst>
          <pc:docMk/>
          <pc:sldMk cId="3688661233" sldId="295"/>
        </pc:sldMkLst>
        <pc:spChg chg="del">
          <ac:chgData name="Heidi Holland" userId="393c23a92e7a70ed" providerId="LiveId" clId="{C6F9B2FA-C1C9-46F1-AE7C-C3DC070FE5F0}" dt="2026-02-06T09:35:20.831" v="35" actId="21"/>
          <ac:spMkLst>
            <pc:docMk/>
            <pc:sldMk cId="3688661233" sldId="295"/>
            <ac:spMk id="2" creationId="{3176D966-58F9-EEF4-D55E-9554F309FC9B}"/>
          </ac:spMkLst>
        </pc:spChg>
        <pc:spChg chg="del mod">
          <ac:chgData name="Heidi Holland" userId="393c23a92e7a70ed" providerId="LiveId" clId="{C6F9B2FA-C1C9-46F1-AE7C-C3DC070FE5F0}" dt="2026-02-06T09:35:15.565" v="34"/>
          <ac:spMkLst>
            <pc:docMk/>
            <pc:sldMk cId="3688661233" sldId="295"/>
            <ac:spMk id="3" creationId="{93B43916-A4A4-75B9-1C29-B20477AF22D3}"/>
          </ac:spMkLst>
        </pc:spChg>
        <pc:picChg chg="add mod">
          <ac:chgData name="Heidi Holland" userId="393c23a92e7a70ed" providerId="LiveId" clId="{C6F9B2FA-C1C9-46F1-AE7C-C3DC070FE5F0}" dt="2026-02-06T09:35:29.900" v="37" actId="14100"/>
          <ac:picMkLst>
            <pc:docMk/>
            <pc:sldMk cId="3688661233" sldId="295"/>
            <ac:picMk id="1026" creationId="{7CEC3FDD-14E8-2418-41A1-D70239E0BA2F}"/>
          </ac:picMkLst>
        </pc:picChg>
      </pc:sldChg>
      <pc:sldChg chg="new del">
        <pc:chgData name="Heidi Holland" userId="393c23a92e7a70ed" providerId="LiveId" clId="{C6F9B2FA-C1C9-46F1-AE7C-C3DC070FE5F0}" dt="2026-02-06T10:07:02.109" v="515" actId="2696"/>
        <pc:sldMkLst>
          <pc:docMk/>
          <pc:sldMk cId="668691949" sldId="296"/>
        </pc:sldMkLst>
      </pc:sldChg>
      <pc:sldChg chg="addSp delSp modSp new mod">
        <pc:chgData name="Heidi Holland" userId="393c23a92e7a70ed" providerId="LiveId" clId="{C6F9B2FA-C1C9-46F1-AE7C-C3DC070FE5F0}" dt="2026-02-06T10:32:44.948" v="2042" actId="1076"/>
        <pc:sldMkLst>
          <pc:docMk/>
          <pc:sldMk cId="1622784790" sldId="296"/>
        </pc:sldMkLst>
        <pc:spChg chg="del">
          <ac:chgData name="Heidi Holland" userId="393c23a92e7a70ed" providerId="LiveId" clId="{C6F9B2FA-C1C9-46F1-AE7C-C3DC070FE5F0}" dt="2026-02-06T10:26:12.633" v="1856"/>
          <ac:spMkLst>
            <pc:docMk/>
            <pc:sldMk cId="1622784790" sldId="296"/>
            <ac:spMk id="2" creationId="{194B3051-A29D-B8B6-572B-39ED888D080A}"/>
          </ac:spMkLst>
        </pc:spChg>
        <pc:spChg chg="del">
          <ac:chgData name="Heidi Holland" userId="393c23a92e7a70ed" providerId="LiveId" clId="{C6F9B2FA-C1C9-46F1-AE7C-C3DC070FE5F0}" dt="2026-02-06T10:25:53.902" v="1855"/>
          <ac:spMkLst>
            <pc:docMk/>
            <pc:sldMk cId="1622784790" sldId="296"/>
            <ac:spMk id="3" creationId="{3C7269A0-B8C6-B816-0804-C1ABD3545759}"/>
          </ac:spMkLst>
        </pc:spChg>
        <pc:spChg chg="add del mod">
          <ac:chgData name="Heidi Holland" userId="393c23a92e7a70ed" providerId="LiveId" clId="{C6F9B2FA-C1C9-46F1-AE7C-C3DC070FE5F0}" dt="2026-02-06T10:26:18.842" v="1857"/>
          <ac:spMkLst>
            <pc:docMk/>
            <pc:sldMk cId="1622784790" sldId="296"/>
            <ac:spMk id="4" creationId="{610C797B-3550-E6EC-C70B-ED132451A8B4}"/>
          </ac:spMkLst>
        </pc:spChg>
        <pc:spChg chg="add del mod">
          <ac:chgData name="Heidi Holland" userId="393c23a92e7a70ed" providerId="LiveId" clId="{C6F9B2FA-C1C9-46F1-AE7C-C3DC070FE5F0}" dt="2026-02-06T10:26:44.009" v="1859" actId="21"/>
          <ac:spMkLst>
            <pc:docMk/>
            <pc:sldMk cId="1622784790" sldId="296"/>
            <ac:spMk id="5" creationId="{05EB09BB-7349-D137-F3A7-E8D87D8CD04A}"/>
          </ac:spMkLst>
        </pc:spChg>
        <pc:spChg chg="add del mod">
          <ac:chgData name="Heidi Holland" userId="393c23a92e7a70ed" providerId="LiveId" clId="{C6F9B2FA-C1C9-46F1-AE7C-C3DC070FE5F0}" dt="2026-02-06T10:26:31.383" v="1858"/>
          <ac:spMkLst>
            <pc:docMk/>
            <pc:sldMk cId="1622784790" sldId="296"/>
            <ac:spMk id="6" creationId="{EACFB2A0-49B1-0AA0-E8A3-3F3A8FEB1DCB}"/>
          </ac:spMkLst>
        </pc:spChg>
        <pc:spChg chg="add mod">
          <ac:chgData name="Heidi Holland" userId="393c23a92e7a70ed" providerId="LiveId" clId="{C6F9B2FA-C1C9-46F1-AE7C-C3DC070FE5F0}" dt="2026-02-06T10:30:34.503" v="1918" actId="255"/>
          <ac:spMkLst>
            <pc:docMk/>
            <pc:sldMk cId="1622784790" sldId="296"/>
            <ac:spMk id="9" creationId="{71C380A0-5EAF-91F2-0C3A-CF8562C4502C}"/>
          </ac:spMkLst>
        </pc:spChg>
        <pc:spChg chg="add mod">
          <ac:chgData name="Heidi Holland" userId="393c23a92e7a70ed" providerId="LiveId" clId="{C6F9B2FA-C1C9-46F1-AE7C-C3DC070FE5F0}" dt="2026-02-06T10:32:44.948" v="2042" actId="1076"/>
          <ac:spMkLst>
            <pc:docMk/>
            <pc:sldMk cId="1622784790" sldId="296"/>
            <ac:spMk id="11" creationId="{E0F98062-5EBA-5C30-B90B-5BED521BD56B}"/>
          </ac:spMkLst>
        </pc:spChg>
        <pc:picChg chg="add mod">
          <ac:chgData name="Heidi Holland" userId="393c23a92e7a70ed" providerId="LiveId" clId="{C6F9B2FA-C1C9-46F1-AE7C-C3DC070FE5F0}" dt="2026-02-06T10:26:57.262" v="1863" actId="1076"/>
          <ac:picMkLst>
            <pc:docMk/>
            <pc:sldMk cId="1622784790" sldId="296"/>
            <ac:picMk id="7" creationId="{B287E908-F9D8-6F7D-876A-C1464A1F08AB}"/>
          </ac:picMkLst>
        </pc:picChg>
      </pc:sldChg>
      <pc:sldChg chg="addSp delSp modSp new mod">
        <pc:chgData name="Heidi Holland" userId="393c23a92e7a70ed" providerId="LiveId" clId="{C6F9B2FA-C1C9-46F1-AE7C-C3DC070FE5F0}" dt="2026-02-06T18:10:31.330" v="4318" actId="20577"/>
        <pc:sldMkLst>
          <pc:docMk/>
          <pc:sldMk cId="711662353" sldId="297"/>
        </pc:sldMkLst>
        <pc:spChg chg="mod">
          <ac:chgData name="Heidi Holland" userId="393c23a92e7a70ed" providerId="LiveId" clId="{C6F9B2FA-C1C9-46F1-AE7C-C3DC070FE5F0}" dt="2026-02-06T10:55:55.810" v="2847" actId="1076"/>
          <ac:spMkLst>
            <pc:docMk/>
            <pc:sldMk cId="711662353" sldId="297"/>
            <ac:spMk id="2" creationId="{F71F8434-132E-486C-CB70-571A2A7022B3}"/>
          </ac:spMkLst>
        </pc:spChg>
        <pc:spChg chg="del">
          <ac:chgData name="Heidi Holland" userId="393c23a92e7a70ed" providerId="LiveId" clId="{C6F9B2FA-C1C9-46F1-AE7C-C3DC070FE5F0}" dt="2026-02-06T10:44:19.390" v="2682"/>
          <ac:spMkLst>
            <pc:docMk/>
            <pc:sldMk cId="711662353" sldId="297"/>
            <ac:spMk id="3" creationId="{46E31D80-1F75-613A-9D5E-07CABC3D660B}"/>
          </ac:spMkLst>
        </pc:spChg>
        <pc:spChg chg="add mod">
          <ac:chgData name="Heidi Holland" userId="393c23a92e7a70ed" providerId="LiveId" clId="{C6F9B2FA-C1C9-46F1-AE7C-C3DC070FE5F0}" dt="2026-02-06T18:10:31.330" v="4318" actId="20577"/>
          <ac:spMkLst>
            <pc:docMk/>
            <pc:sldMk cId="711662353" sldId="297"/>
            <ac:spMk id="5" creationId="{EFEBBD6E-1339-E57D-B94F-C65040A6F9EB}"/>
          </ac:spMkLst>
        </pc:spChg>
        <pc:picChg chg="add mod">
          <ac:chgData name="Heidi Holland" userId="393c23a92e7a70ed" providerId="LiveId" clId="{C6F9B2FA-C1C9-46F1-AE7C-C3DC070FE5F0}" dt="2026-02-06T10:54:05.418" v="2765" actId="14100"/>
          <ac:picMkLst>
            <pc:docMk/>
            <pc:sldMk cId="711662353" sldId="297"/>
            <ac:picMk id="7170" creationId="{79D706F1-42A7-40C2-14C3-9E9B6ECB5AAC}"/>
          </ac:picMkLst>
        </pc:picChg>
      </pc:sldChg>
      <pc:sldChg chg="addSp delSp modSp new mod">
        <pc:chgData name="Heidi Holland" userId="393c23a92e7a70ed" providerId="LiveId" clId="{C6F9B2FA-C1C9-46F1-AE7C-C3DC070FE5F0}" dt="2026-02-06T11:30:52.846" v="3984" actId="14100"/>
        <pc:sldMkLst>
          <pc:docMk/>
          <pc:sldMk cId="735458673" sldId="298"/>
        </pc:sldMkLst>
        <pc:spChg chg="mod">
          <ac:chgData name="Heidi Holland" userId="393c23a92e7a70ed" providerId="LiveId" clId="{C6F9B2FA-C1C9-46F1-AE7C-C3DC070FE5F0}" dt="2026-02-06T11:30:23.788" v="3975" actId="20577"/>
          <ac:spMkLst>
            <pc:docMk/>
            <pc:sldMk cId="735458673" sldId="298"/>
            <ac:spMk id="2" creationId="{E1C3F283-1234-CDA0-8373-1FA2F0CD10FC}"/>
          </ac:spMkLst>
        </pc:spChg>
        <pc:spChg chg="del">
          <ac:chgData name="Heidi Holland" userId="393c23a92e7a70ed" providerId="LiveId" clId="{C6F9B2FA-C1C9-46F1-AE7C-C3DC070FE5F0}" dt="2026-02-06T10:59:57.101" v="2851" actId="22"/>
          <ac:spMkLst>
            <pc:docMk/>
            <pc:sldMk cId="735458673" sldId="298"/>
            <ac:spMk id="3" creationId="{1D0AC897-EC79-7289-AE9A-95E02B6C8076}"/>
          </ac:spMkLst>
        </pc:spChg>
        <pc:spChg chg="add mod">
          <ac:chgData name="Heidi Holland" userId="393c23a92e7a70ed" providerId="LiveId" clId="{C6F9B2FA-C1C9-46F1-AE7C-C3DC070FE5F0}" dt="2026-02-06T11:30:46.346" v="3983" actId="5793"/>
          <ac:spMkLst>
            <pc:docMk/>
            <pc:sldMk cId="735458673" sldId="298"/>
            <ac:spMk id="6" creationId="{673618A4-F49E-0007-D76E-9E442B340265}"/>
          </ac:spMkLst>
        </pc:spChg>
        <pc:picChg chg="add mod ord">
          <ac:chgData name="Heidi Holland" userId="393c23a92e7a70ed" providerId="LiveId" clId="{C6F9B2FA-C1C9-46F1-AE7C-C3DC070FE5F0}" dt="2026-02-06T11:30:52.846" v="3984" actId="14100"/>
          <ac:picMkLst>
            <pc:docMk/>
            <pc:sldMk cId="735458673" sldId="298"/>
            <ac:picMk id="5" creationId="{FA1DED18-B335-6FBF-C071-4720FA9DC939}"/>
          </ac:picMkLst>
        </pc:picChg>
      </pc:sldChg>
      <pc:sldChg chg="new del">
        <pc:chgData name="Heidi Holland" userId="393c23a92e7a70ed" providerId="LiveId" clId="{C6F9B2FA-C1C9-46F1-AE7C-C3DC070FE5F0}" dt="2026-02-06T11:29:21.910" v="3951" actId="2696"/>
        <pc:sldMkLst>
          <pc:docMk/>
          <pc:sldMk cId="4082041590" sldId="299"/>
        </pc:sldMkLst>
      </pc:sldChg>
      <pc:sldChg chg="modSp add mod">
        <pc:chgData name="Heidi Holland" userId="393c23a92e7a70ed" providerId="LiveId" clId="{C6F9B2FA-C1C9-46F1-AE7C-C3DC070FE5F0}" dt="2026-02-06T11:28:35.219" v="3948" actId="20577"/>
        <pc:sldMkLst>
          <pc:docMk/>
          <pc:sldMk cId="1800513003" sldId="300"/>
        </pc:sldMkLst>
        <pc:spChg chg="mod">
          <ac:chgData name="Heidi Holland" userId="393c23a92e7a70ed" providerId="LiveId" clId="{C6F9B2FA-C1C9-46F1-AE7C-C3DC070FE5F0}" dt="2026-02-06T11:28:35.219" v="3948" actId="20577"/>
          <ac:spMkLst>
            <pc:docMk/>
            <pc:sldMk cId="1800513003" sldId="300"/>
            <ac:spMk id="6" creationId="{AE533B06-F432-937A-CF94-6887B4A00AA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B2E691-2CA5-4CC5-9215-78AF0FFAF6C9}" type="doc">
      <dgm:prSet loTypeId="urn:microsoft.com/office/officeart/2008/layout/LinedList" loCatId="list" qsTypeId="urn:microsoft.com/office/officeart/2005/8/quickstyle/simple1" qsCatId="simple" csTypeId="urn:microsoft.com/office/officeart/2005/8/colors/accent0_3" csCatId="mainScheme"/>
      <dgm:spPr/>
      <dgm:t>
        <a:bodyPr/>
        <a:lstStyle/>
        <a:p>
          <a:endParaRPr lang="en-US"/>
        </a:p>
      </dgm:t>
    </dgm:pt>
    <dgm:pt modelId="{3530BBBB-293C-4013-8B7A-EBCB2EA6B3C7}">
      <dgm:prSet/>
      <dgm:spPr/>
      <dgm:t>
        <a:bodyPr/>
        <a:lstStyle/>
        <a:p>
          <a:r>
            <a:rPr lang="en-GB"/>
            <a:t>Going through very stressful, frightening or distressing events can be called trauma</a:t>
          </a:r>
          <a:endParaRPr lang="en-US"/>
        </a:p>
      </dgm:t>
    </dgm:pt>
    <dgm:pt modelId="{33745C65-C11D-4388-8D20-9F31A5795D57}" type="parTrans" cxnId="{8072FFD1-DA92-427A-949D-76CECEC3FE98}">
      <dgm:prSet/>
      <dgm:spPr/>
      <dgm:t>
        <a:bodyPr/>
        <a:lstStyle/>
        <a:p>
          <a:endParaRPr lang="en-US"/>
        </a:p>
      </dgm:t>
    </dgm:pt>
    <dgm:pt modelId="{E3B20588-6434-4280-9EAF-70CBB9309180}" type="sibTrans" cxnId="{8072FFD1-DA92-427A-949D-76CECEC3FE98}">
      <dgm:prSet/>
      <dgm:spPr/>
      <dgm:t>
        <a:bodyPr/>
        <a:lstStyle/>
        <a:p>
          <a:endParaRPr lang="en-US"/>
        </a:p>
      </dgm:t>
    </dgm:pt>
    <dgm:pt modelId="{051B9F1E-E5D6-4009-8663-9A3C461C30B2}">
      <dgm:prSet/>
      <dgm:spPr/>
      <dgm:t>
        <a:bodyPr/>
        <a:lstStyle/>
        <a:p>
          <a:r>
            <a:rPr lang="en-GB"/>
            <a:t>These events can happen at any age &amp; cause long-lasting harm</a:t>
          </a:r>
          <a:endParaRPr lang="en-US"/>
        </a:p>
      </dgm:t>
    </dgm:pt>
    <dgm:pt modelId="{851743F4-C1F7-4BBB-A21D-410A886950E9}" type="parTrans" cxnId="{7B0D3C28-5E30-4E23-AE19-43529C430A33}">
      <dgm:prSet/>
      <dgm:spPr/>
      <dgm:t>
        <a:bodyPr/>
        <a:lstStyle/>
        <a:p>
          <a:endParaRPr lang="en-US"/>
        </a:p>
      </dgm:t>
    </dgm:pt>
    <dgm:pt modelId="{A1D0EC6C-FC13-4922-B5C4-9D05E2528249}" type="sibTrans" cxnId="{7B0D3C28-5E30-4E23-AE19-43529C430A33}">
      <dgm:prSet/>
      <dgm:spPr/>
      <dgm:t>
        <a:bodyPr/>
        <a:lstStyle/>
        <a:p>
          <a:endParaRPr lang="en-US"/>
        </a:p>
      </dgm:t>
    </dgm:pt>
    <dgm:pt modelId="{E4F681A2-4F4C-411E-90D0-DFE76EEF8E94}">
      <dgm:prSet/>
      <dgm:spPr/>
      <dgm:t>
        <a:bodyPr/>
        <a:lstStyle/>
        <a:p>
          <a:r>
            <a:rPr lang="en-GB"/>
            <a:t>These events can happen to anyone</a:t>
          </a:r>
          <a:endParaRPr lang="en-US"/>
        </a:p>
      </dgm:t>
    </dgm:pt>
    <dgm:pt modelId="{782DA730-2A88-4E47-B46C-5C246EA2F838}" type="parTrans" cxnId="{2EEC4A51-3D55-41DC-A332-2F7332DAF69D}">
      <dgm:prSet/>
      <dgm:spPr/>
      <dgm:t>
        <a:bodyPr/>
        <a:lstStyle/>
        <a:p>
          <a:endParaRPr lang="en-US"/>
        </a:p>
      </dgm:t>
    </dgm:pt>
    <dgm:pt modelId="{992D27A3-6C44-42AA-9136-613D57C3471E}" type="sibTrans" cxnId="{2EEC4A51-3D55-41DC-A332-2F7332DAF69D}">
      <dgm:prSet/>
      <dgm:spPr/>
      <dgm:t>
        <a:bodyPr/>
        <a:lstStyle/>
        <a:p>
          <a:endParaRPr lang="en-US"/>
        </a:p>
      </dgm:t>
    </dgm:pt>
    <dgm:pt modelId="{007AFC4B-0B7C-47E1-9198-E0755682ECF6}">
      <dgm:prSet/>
      <dgm:spPr/>
      <dgm:t>
        <a:bodyPr/>
        <a:lstStyle/>
        <a:p>
          <a:r>
            <a:rPr lang="en-GB"/>
            <a:t>Difficult to measure- one person’s trauma is another person’s normal- everyone has different thresholds in life…what is acceptable/ not acceptable</a:t>
          </a:r>
          <a:endParaRPr lang="en-US"/>
        </a:p>
      </dgm:t>
    </dgm:pt>
    <dgm:pt modelId="{0B960BAA-7FAF-4CDD-A878-EBFADAF1DFA7}" type="parTrans" cxnId="{F4BD4B30-5FE2-4E83-AE48-74918294AED2}">
      <dgm:prSet/>
      <dgm:spPr/>
      <dgm:t>
        <a:bodyPr/>
        <a:lstStyle/>
        <a:p>
          <a:endParaRPr lang="en-US"/>
        </a:p>
      </dgm:t>
    </dgm:pt>
    <dgm:pt modelId="{AADA4BC7-15DE-4279-9D96-C7E0475105D1}" type="sibTrans" cxnId="{F4BD4B30-5FE2-4E83-AE48-74918294AED2}">
      <dgm:prSet/>
      <dgm:spPr/>
      <dgm:t>
        <a:bodyPr/>
        <a:lstStyle/>
        <a:p>
          <a:endParaRPr lang="en-US"/>
        </a:p>
      </dgm:t>
    </dgm:pt>
    <dgm:pt modelId="{FC992EA6-DA38-4766-A3D3-EF1501E04808}">
      <dgm:prSet/>
      <dgm:spPr/>
      <dgm:t>
        <a:bodyPr/>
        <a:lstStyle/>
        <a:p>
          <a:r>
            <a:rPr lang="en-GB"/>
            <a:t>Going through further trauma can also cause you to start being affected by past experiences or make existing problems worse</a:t>
          </a:r>
          <a:endParaRPr lang="en-US"/>
        </a:p>
      </dgm:t>
    </dgm:pt>
    <dgm:pt modelId="{656C4C6B-290F-420A-A4AA-22D44CD6B67E}" type="parTrans" cxnId="{B82B6E07-A57E-4C41-9234-7DCF1E14E19A}">
      <dgm:prSet/>
      <dgm:spPr/>
      <dgm:t>
        <a:bodyPr/>
        <a:lstStyle/>
        <a:p>
          <a:endParaRPr lang="en-US"/>
        </a:p>
      </dgm:t>
    </dgm:pt>
    <dgm:pt modelId="{190DAA5A-ED8A-4CAB-9FAA-F0B59A4C29F2}" type="sibTrans" cxnId="{B82B6E07-A57E-4C41-9234-7DCF1E14E19A}">
      <dgm:prSet/>
      <dgm:spPr/>
      <dgm:t>
        <a:bodyPr/>
        <a:lstStyle/>
        <a:p>
          <a:endParaRPr lang="en-US"/>
        </a:p>
      </dgm:t>
    </dgm:pt>
    <dgm:pt modelId="{E63AD122-12AB-4DDD-91C7-7A1D2EEF9516}">
      <dgm:prSet/>
      <dgm:spPr/>
      <dgm:t>
        <a:bodyPr/>
        <a:lstStyle/>
        <a:p>
          <a:r>
            <a:rPr lang="en-GB"/>
            <a:t>Children who have experienced trauma &amp; loss can often engage in behaviours that lead to misunderstandings</a:t>
          </a:r>
          <a:endParaRPr lang="en-US"/>
        </a:p>
      </dgm:t>
    </dgm:pt>
    <dgm:pt modelId="{57E8CEC8-B1AD-409D-8E6F-BFD7BED2B5B6}" type="parTrans" cxnId="{8CF8C15E-1149-4493-B5B3-E8EF599F3874}">
      <dgm:prSet/>
      <dgm:spPr/>
      <dgm:t>
        <a:bodyPr/>
        <a:lstStyle/>
        <a:p>
          <a:endParaRPr lang="en-US"/>
        </a:p>
      </dgm:t>
    </dgm:pt>
    <dgm:pt modelId="{A917A217-F11E-4B6A-9F3E-4B39FBBE8EDA}" type="sibTrans" cxnId="{8CF8C15E-1149-4493-B5B3-E8EF599F3874}">
      <dgm:prSet/>
      <dgm:spPr/>
      <dgm:t>
        <a:bodyPr/>
        <a:lstStyle/>
        <a:p>
          <a:endParaRPr lang="en-US"/>
        </a:p>
      </dgm:t>
    </dgm:pt>
    <dgm:pt modelId="{F2260DD6-F80A-47CC-860D-81406DCCB475}" type="pres">
      <dgm:prSet presAssocID="{3AB2E691-2CA5-4CC5-9215-78AF0FFAF6C9}" presName="vert0" presStyleCnt="0">
        <dgm:presLayoutVars>
          <dgm:dir/>
          <dgm:animOne val="branch"/>
          <dgm:animLvl val="lvl"/>
        </dgm:presLayoutVars>
      </dgm:prSet>
      <dgm:spPr/>
    </dgm:pt>
    <dgm:pt modelId="{B2D2FC82-CE8D-4FF8-9EA1-A29C7D59E518}" type="pres">
      <dgm:prSet presAssocID="{3530BBBB-293C-4013-8B7A-EBCB2EA6B3C7}" presName="thickLine" presStyleLbl="alignNode1" presStyleIdx="0" presStyleCnt="6"/>
      <dgm:spPr/>
    </dgm:pt>
    <dgm:pt modelId="{92AB1AFC-344C-4596-8195-CA7485FBD60F}" type="pres">
      <dgm:prSet presAssocID="{3530BBBB-293C-4013-8B7A-EBCB2EA6B3C7}" presName="horz1" presStyleCnt="0"/>
      <dgm:spPr/>
    </dgm:pt>
    <dgm:pt modelId="{C80DE1C8-157F-440B-B80F-328651AFC5B9}" type="pres">
      <dgm:prSet presAssocID="{3530BBBB-293C-4013-8B7A-EBCB2EA6B3C7}" presName="tx1" presStyleLbl="revTx" presStyleIdx="0" presStyleCnt="6"/>
      <dgm:spPr/>
    </dgm:pt>
    <dgm:pt modelId="{459C88A9-A676-4E3F-B4BE-D3496E5FEE09}" type="pres">
      <dgm:prSet presAssocID="{3530BBBB-293C-4013-8B7A-EBCB2EA6B3C7}" presName="vert1" presStyleCnt="0"/>
      <dgm:spPr/>
    </dgm:pt>
    <dgm:pt modelId="{28ADF514-D93A-4B8C-9019-7698B8B98821}" type="pres">
      <dgm:prSet presAssocID="{051B9F1E-E5D6-4009-8663-9A3C461C30B2}" presName="thickLine" presStyleLbl="alignNode1" presStyleIdx="1" presStyleCnt="6"/>
      <dgm:spPr/>
    </dgm:pt>
    <dgm:pt modelId="{BCB91BB1-577A-4B88-B696-A68F60436D4C}" type="pres">
      <dgm:prSet presAssocID="{051B9F1E-E5D6-4009-8663-9A3C461C30B2}" presName="horz1" presStyleCnt="0"/>
      <dgm:spPr/>
    </dgm:pt>
    <dgm:pt modelId="{1A0E3BA4-2425-40F5-A718-C63F6A988ECF}" type="pres">
      <dgm:prSet presAssocID="{051B9F1E-E5D6-4009-8663-9A3C461C30B2}" presName="tx1" presStyleLbl="revTx" presStyleIdx="1" presStyleCnt="6"/>
      <dgm:spPr/>
    </dgm:pt>
    <dgm:pt modelId="{9F78FECA-E1D0-4DBD-BF0B-966993BA2014}" type="pres">
      <dgm:prSet presAssocID="{051B9F1E-E5D6-4009-8663-9A3C461C30B2}" presName="vert1" presStyleCnt="0"/>
      <dgm:spPr/>
    </dgm:pt>
    <dgm:pt modelId="{7566D667-7DBA-4C33-90E4-F35CA6872FFA}" type="pres">
      <dgm:prSet presAssocID="{E4F681A2-4F4C-411E-90D0-DFE76EEF8E94}" presName="thickLine" presStyleLbl="alignNode1" presStyleIdx="2" presStyleCnt="6"/>
      <dgm:spPr/>
    </dgm:pt>
    <dgm:pt modelId="{3A8270E4-054F-4210-A178-16AF3A05E502}" type="pres">
      <dgm:prSet presAssocID="{E4F681A2-4F4C-411E-90D0-DFE76EEF8E94}" presName="horz1" presStyleCnt="0"/>
      <dgm:spPr/>
    </dgm:pt>
    <dgm:pt modelId="{90F65C46-238B-493B-9BDE-29B7C23EE9AA}" type="pres">
      <dgm:prSet presAssocID="{E4F681A2-4F4C-411E-90D0-DFE76EEF8E94}" presName="tx1" presStyleLbl="revTx" presStyleIdx="2" presStyleCnt="6"/>
      <dgm:spPr/>
    </dgm:pt>
    <dgm:pt modelId="{7EFA2F19-1F04-4CB0-B4C5-6D31098C408A}" type="pres">
      <dgm:prSet presAssocID="{E4F681A2-4F4C-411E-90D0-DFE76EEF8E94}" presName="vert1" presStyleCnt="0"/>
      <dgm:spPr/>
    </dgm:pt>
    <dgm:pt modelId="{21D166DA-AD55-4608-B53C-9FCAA867F6D6}" type="pres">
      <dgm:prSet presAssocID="{007AFC4B-0B7C-47E1-9198-E0755682ECF6}" presName="thickLine" presStyleLbl="alignNode1" presStyleIdx="3" presStyleCnt="6"/>
      <dgm:spPr/>
    </dgm:pt>
    <dgm:pt modelId="{4AD2DC78-97CE-4C0E-9A91-3C74BD8DBA8E}" type="pres">
      <dgm:prSet presAssocID="{007AFC4B-0B7C-47E1-9198-E0755682ECF6}" presName="horz1" presStyleCnt="0"/>
      <dgm:spPr/>
    </dgm:pt>
    <dgm:pt modelId="{5D665F78-3C81-40EA-81B4-45D662EAEFD2}" type="pres">
      <dgm:prSet presAssocID="{007AFC4B-0B7C-47E1-9198-E0755682ECF6}" presName="tx1" presStyleLbl="revTx" presStyleIdx="3" presStyleCnt="6"/>
      <dgm:spPr/>
    </dgm:pt>
    <dgm:pt modelId="{30A20080-D956-41A7-B4EA-FC0D7E0D3301}" type="pres">
      <dgm:prSet presAssocID="{007AFC4B-0B7C-47E1-9198-E0755682ECF6}" presName="vert1" presStyleCnt="0"/>
      <dgm:spPr/>
    </dgm:pt>
    <dgm:pt modelId="{1F0BDAF9-FEE9-48BA-8ED3-8FD186418CB0}" type="pres">
      <dgm:prSet presAssocID="{FC992EA6-DA38-4766-A3D3-EF1501E04808}" presName="thickLine" presStyleLbl="alignNode1" presStyleIdx="4" presStyleCnt="6"/>
      <dgm:spPr/>
    </dgm:pt>
    <dgm:pt modelId="{CAD2BDCA-3BB0-447D-A128-364064413AB8}" type="pres">
      <dgm:prSet presAssocID="{FC992EA6-DA38-4766-A3D3-EF1501E04808}" presName="horz1" presStyleCnt="0"/>
      <dgm:spPr/>
    </dgm:pt>
    <dgm:pt modelId="{D1A26B43-ABAC-446F-9A44-7E989B2CFB10}" type="pres">
      <dgm:prSet presAssocID="{FC992EA6-DA38-4766-A3D3-EF1501E04808}" presName="tx1" presStyleLbl="revTx" presStyleIdx="4" presStyleCnt="6"/>
      <dgm:spPr/>
    </dgm:pt>
    <dgm:pt modelId="{44594C31-060E-46B7-922E-B485F1D2C498}" type="pres">
      <dgm:prSet presAssocID="{FC992EA6-DA38-4766-A3D3-EF1501E04808}" presName="vert1" presStyleCnt="0"/>
      <dgm:spPr/>
    </dgm:pt>
    <dgm:pt modelId="{DF3233C7-0323-4955-9884-D877EB082660}" type="pres">
      <dgm:prSet presAssocID="{E63AD122-12AB-4DDD-91C7-7A1D2EEF9516}" presName="thickLine" presStyleLbl="alignNode1" presStyleIdx="5" presStyleCnt="6"/>
      <dgm:spPr/>
    </dgm:pt>
    <dgm:pt modelId="{069A9BD1-9696-4A58-99E3-C39C81EB41C9}" type="pres">
      <dgm:prSet presAssocID="{E63AD122-12AB-4DDD-91C7-7A1D2EEF9516}" presName="horz1" presStyleCnt="0"/>
      <dgm:spPr/>
    </dgm:pt>
    <dgm:pt modelId="{A1C98980-93B0-48EF-AD61-5FE000764C55}" type="pres">
      <dgm:prSet presAssocID="{E63AD122-12AB-4DDD-91C7-7A1D2EEF9516}" presName="tx1" presStyleLbl="revTx" presStyleIdx="5" presStyleCnt="6"/>
      <dgm:spPr/>
    </dgm:pt>
    <dgm:pt modelId="{989E5579-E98A-4DA3-A749-B411C6C2E548}" type="pres">
      <dgm:prSet presAssocID="{E63AD122-12AB-4DDD-91C7-7A1D2EEF9516}" presName="vert1" presStyleCnt="0"/>
      <dgm:spPr/>
    </dgm:pt>
  </dgm:ptLst>
  <dgm:cxnLst>
    <dgm:cxn modelId="{B82B6E07-A57E-4C41-9234-7DCF1E14E19A}" srcId="{3AB2E691-2CA5-4CC5-9215-78AF0FFAF6C9}" destId="{FC992EA6-DA38-4766-A3D3-EF1501E04808}" srcOrd="4" destOrd="0" parTransId="{656C4C6B-290F-420A-A4AA-22D44CD6B67E}" sibTransId="{190DAA5A-ED8A-4CAB-9FAA-F0B59A4C29F2}"/>
    <dgm:cxn modelId="{3432EB26-CBAB-4995-A546-8F605ED4CD12}" type="presOf" srcId="{051B9F1E-E5D6-4009-8663-9A3C461C30B2}" destId="{1A0E3BA4-2425-40F5-A718-C63F6A988ECF}" srcOrd="0" destOrd="0" presId="urn:microsoft.com/office/officeart/2008/layout/LinedList"/>
    <dgm:cxn modelId="{7B0D3C28-5E30-4E23-AE19-43529C430A33}" srcId="{3AB2E691-2CA5-4CC5-9215-78AF0FFAF6C9}" destId="{051B9F1E-E5D6-4009-8663-9A3C461C30B2}" srcOrd="1" destOrd="0" parTransId="{851743F4-C1F7-4BBB-A21D-410A886950E9}" sibTransId="{A1D0EC6C-FC13-4922-B5C4-9D05E2528249}"/>
    <dgm:cxn modelId="{F4BD4B30-5FE2-4E83-AE48-74918294AED2}" srcId="{3AB2E691-2CA5-4CC5-9215-78AF0FFAF6C9}" destId="{007AFC4B-0B7C-47E1-9198-E0755682ECF6}" srcOrd="3" destOrd="0" parTransId="{0B960BAA-7FAF-4CDD-A878-EBFADAF1DFA7}" sibTransId="{AADA4BC7-15DE-4279-9D96-C7E0475105D1}"/>
    <dgm:cxn modelId="{731A2A32-DD6F-4F0F-AA3A-DB7E766EB4DC}" type="presOf" srcId="{E63AD122-12AB-4DDD-91C7-7A1D2EEF9516}" destId="{A1C98980-93B0-48EF-AD61-5FE000764C55}" srcOrd="0" destOrd="0" presId="urn:microsoft.com/office/officeart/2008/layout/LinedList"/>
    <dgm:cxn modelId="{8CF8C15E-1149-4493-B5B3-E8EF599F3874}" srcId="{3AB2E691-2CA5-4CC5-9215-78AF0FFAF6C9}" destId="{E63AD122-12AB-4DDD-91C7-7A1D2EEF9516}" srcOrd="5" destOrd="0" parTransId="{57E8CEC8-B1AD-409D-8E6F-BFD7BED2B5B6}" sibTransId="{A917A217-F11E-4B6A-9F3E-4B39FBBE8EDA}"/>
    <dgm:cxn modelId="{2EEC4A51-3D55-41DC-A332-2F7332DAF69D}" srcId="{3AB2E691-2CA5-4CC5-9215-78AF0FFAF6C9}" destId="{E4F681A2-4F4C-411E-90D0-DFE76EEF8E94}" srcOrd="2" destOrd="0" parTransId="{782DA730-2A88-4E47-B46C-5C246EA2F838}" sibTransId="{992D27A3-6C44-42AA-9136-613D57C3471E}"/>
    <dgm:cxn modelId="{61659A8A-05F3-4EEB-B114-BF442FC83BEB}" type="presOf" srcId="{007AFC4B-0B7C-47E1-9198-E0755682ECF6}" destId="{5D665F78-3C81-40EA-81B4-45D662EAEFD2}" srcOrd="0" destOrd="0" presId="urn:microsoft.com/office/officeart/2008/layout/LinedList"/>
    <dgm:cxn modelId="{A6C7F6CA-5A70-45B3-A1DF-2CC52F8917E3}" type="presOf" srcId="{3AB2E691-2CA5-4CC5-9215-78AF0FFAF6C9}" destId="{F2260DD6-F80A-47CC-860D-81406DCCB475}" srcOrd="0" destOrd="0" presId="urn:microsoft.com/office/officeart/2008/layout/LinedList"/>
    <dgm:cxn modelId="{8072FFD1-DA92-427A-949D-76CECEC3FE98}" srcId="{3AB2E691-2CA5-4CC5-9215-78AF0FFAF6C9}" destId="{3530BBBB-293C-4013-8B7A-EBCB2EA6B3C7}" srcOrd="0" destOrd="0" parTransId="{33745C65-C11D-4388-8D20-9F31A5795D57}" sibTransId="{E3B20588-6434-4280-9EAF-70CBB9309180}"/>
    <dgm:cxn modelId="{D9C5C1D6-30E4-410C-9BB4-FDF2875A0073}" type="presOf" srcId="{3530BBBB-293C-4013-8B7A-EBCB2EA6B3C7}" destId="{C80DE1C8-157F-440B-B80F-328651AFC5B9}" srcOrd="0" destOrd="0" presId="urn:microsoft.com/office/officeart/2008/layout/LinedList"/>
    <dgm:cxn modelId="{B273BCF3-F35C-4C77-8168-67988FB5A778}" type="presOf" srcId="{FC992EA6-DA38-4766-A3D3-EF1501E04808}" destId="{D1A26B43-ABAC-446F-9A44-7E989B2CFB10}" srcOrd="0" destOrd="0" presId="urn:microsoft.com/office/officeart/2008/layout/LinedList"/>
    <dgm:cxn modelId="{EE085DFB-38DD-41D2-B450-C2D541D76874}" type="presOf" srcId="{E4F681A2-4F4C-411E-90D0-DFE76EEF8E94}" destId="{90F65C46-238B-493B-9BDE-29B7C23EE9AA}" srcOrd="0" destOrd="0" presId="urn:microsoft.com/office/officeart/2008/layout/LinedList"/>
    <dgm:cxn modelId="{B87717A5-5425-42B3-97E5-995BF56C8CBA}" type="presParOf" srcId="{F2260DD6-F80A-47CC-860D-81406DCCB475}" destId="{B2D2FC82-CE8D-4FF8-9EA1-A29C7D59E518}" srcOrd="0" destOrd="0" presId="urn:microsoft.com/office/officeart/2008/layout/LinedList"/>
    <dgm:cxn modelId="{8F26E481-1873-4965-9A2C-B3C0485F507F}" type="presParOf" srcId="{F2260DD6-F80A-47CC-860D-81406DCCB475}" destId="{92AB1AFC-344C-4596-8195-CA7485FBD60F}" srcOrd="1" destOrd="0" presId="urn:microsoft.com/office/officeart/2008/layout/LinedList"/>
    <dgm:cxn modelId="{9B2969C2-E52E-4CF0-A6C5-EEE066B82D9D}" type="presParOf" srcId="{92AB1AFC-344C-4596-8195-CA7485FBD60F}" destId="{C80DE1C8-157F-440B-B80F-328651AFC5B9}" srcOrd="0" destOrd="0" presId="urn:microsoft.com/office/officeart/2008/layout/LinedList"/>
    <dgm:cxn modelId="{B306B043-10A5-4D5F-B184-809F13867E3B}" type="presParOf" srcId="{92AB1AFC-344C-4596-8195-CA7485FBD60F}" destId="{459C88A9-A676-4E3F-B4BE-D3496E5FEE09}" srcOrd="1" destOrd="0" presId="urn:microsoft.com/office/officeart/2008/layout/LinedList"/>
    <dgm:cxn modelId="{4980196E-B1D5-4F50-9EFF-DEEF3B658BF7}" type="presParOf" srcId="{F2260DD6-F80A-47CC-860D-81406DCCB475}" destId="{28ADF514-D93A-4B8C-9019-7698B8B98821}" srcOrd="2" destOrd="0" presId="urn:microsoft.com/office/officeart/2008/layout/LinedList"/>
    <dgm:cxn modelId="{78C45813-66F3-405E-9D8D-FDE6A93B50B1}" type="presParOf" srcId="{F2260DD6-F80A-47CC-860D-81406DCCB475}" destId="{BCB91BB1-577A-4B88-B696-A68F60436D4C}" srcOrd="3" destOrd="0" presId="urn:microsoft.com/office/officeart/2008/layout/LinedList"/>
    <dgm:cxn modelId="{895C66B7-CF16-4D58-B5AC-BA87646A21D0}" type="presParOf" srcId="{BCB91BB1-577A-4B88-B696-A68F60436D4C}" destId="{1A0E3BA4-2425-40F5-A718-C63F6A988ECF}" srcOrd="0" destOrd="0" presId="urn:microsoft.com/office/officeart/2008/layout/LinedList"/>
    <dgm:cxn modelId="{60EA487E-E8C1-42B3-AC68-7E548764BEC7}" type="presParOf" srcId="{BCB91BB1-577A-4B88-B696-A68F60436D4C}" destId="{9F78FECA-E1D0-4DBD-BF0B-966993BA2014}" srcOrd="1" destOrd="0" presId="urn:microsoft.com/office/officeart/2008/layout/LinedList"/>
    <dgm:cxn modelId="{332A076C-9D6A-4F3A-9D00-6D4F7E749196}" type="presParOf" srcId="{F2260DD6-F80A-47CC-860D-81406DCCB475}" destId="{7566D667-7DBA-4C33-90E4-F35CA6872FFA}" srcOrd="4" destOrd="0" presId="urn:microsoft.com/office/officeart/2008/layout/LinedList"/>
    <dgm:cxn modelId="{33CBADD0-3F9C-47D5-9CEE-DEDF50FB15D9}" type="presParOf" srcId="{F2260DD6-F80A-47CC-860D-81406DCCB475}" destId="{3A8270E4-054F-4210-A178-16AF3A05E502}" srcOrd="5" destOrd="0" presId="urn:microsoft.com/office/officeart/2008/layout/LinedList"/>
    <dgm:cxn modelId="{84B46CD3-6A3E-4541-A520-74AB28D25296}" type="presParOf" srcId="{3A8270E4-054F-4210-A178-16AF3A05E502}" destId="{90F65C46-238B-493B-9BDE-29B7C23EE9AA}" srcOrd="0" destOrd="0" presId="urn:microsoft.com/office/officeart/2008/layout/LinedList"/>
    <dgm:cxn modelId="{9EFCD3E5-DF26-4ABE-BFB8-6085790D1323}" type="presParOf" srcId="{3A8270E4-054F-4210-A178-16AF3A05E502}" destId="{7EFA2F19-1F04-4CB0-B4C5-6D31098C408A}" srcOrd="1" destOrd="0" presId="urn:microsoft.com/office/officeart/2008/layout/LinedList"/>
    <dgm:cxn modelId="{39598DF2-2E93-4DE4-9AAC-5741E20191D9}" type="presParOf" srcId="{F2260DD6-F80A-47CC-860D-81406DCCB475}" destId="{21D166DA-AD55-4608-B53C-9FCAA867F6D6}" srcOrd="6" destOrd="0" presId="urn:microsoft.com/office/officeart/2008/layout/LinedList"/>
    <dgm:cxn modelId="{4B12B0D6-1BA8-4435-966C-A2665FAB086B}" type="presParOf" srcId="{F2260DD6-F80A-47CC-860D-81406DCCB475}" destId="{4AD2DC78-97CE-4C0E-9A91-3C74BD8DBA8E}" srcOrd="7" destOrd="0" presId="urn:microsoft.com/office/officeart/2008/layout/LinedList"/>
    <dgm:cxn modelId="{48E8B937-5F1C-4649-A6F0-02B993E56493}" type="presParOf" srcId="{4AD2DC78-97CE-4C0E-9A91-3C74BD8DBA8E}" destId="{5D665F78-3C81-40EA-81B4-45D662EAEFD2}" srcOrd="0" destOrd="0" presId="urn:microsoft.com/office/officeart/2008/layout/LinedList"/>
    <dgm:cxn modelId="{366CAC48-4549-496B-8B2A-789CB731C635}" type="presParOf" srcId="{4AD2DC78-97CE-4C0E-9A91-3C74BD8DBA8E}" destId="{30A20080-D956-41A7-B4EA-FC0D7E0D3301}" srcOrd="1" destOrd="0" presId="urn:microsoft.com/office/officeart/2008/layout/LinedList"/>
    <dgm:cxn modelId="{FF9B0120-B5E1-497F-A8E6-40A3AA0835E0}" type="presParOf" srcId="{F2260DD6-F80A-47CC-860D-81406DCCB475}" destId="{1F0BDAF9-FEE9-48BA-8ED3-8FD186418CB0}" srcOrd="8" destOrd="0" presId="urn:microsoft.com/office/officeart/2008/layout/LinedList"/>
    <dgm:cxn modelId="{A0D8EFF4-3FF4-486E-AAB0-F437CA88074A}" type="presParOf" srcId="{F2260DD6-F80A-47CC-860D-81406DCCB475}" destId="{CAD2BDCA-3BB0-447D-A128-364064413AB8}" srcOrd="9" destOrd="0" presId="urn:microsoft.com/office/officeart/2008/layout/LinedList"/>
    <dgm:cxn modelId="{B1EBC389-7927-4B5D-9796-7A2B8E042152}" type="presParOf" srcId="{CAD2BDCA-3BB0-447D-A128-364064413AB8}" destId="{D1A26B43-ABAC-446F-9A44-7E989B2CFB10}" srcOrd="0" destOrd="0" presId="urn:microsoft.com/office/officeart/2008/layout/LinedList"/>
    <dgm:cxn modelId="{7D9AA1FA-F89A-4DA8-B89F-00CE9AE7DC8E}" type="presParOf" srcId="{CAD2BDCA-3BB0-447D-A128-364064413AB8}" destId="{44594C31-060E-46B7-922E-B485F1D2C498}" srcOrd="1" destOrd="0" presId="urn:microsoft.com/office/officeart/2008/layout/LinedList"/>
    <dgm:cxn modelId="{208AC823-B2AB-4FA3-B252-91519490E93E}" type="presParOf" srcId="{F2260DD6-F80A-47CC-860D-81406DCCB475}" destId="{DF3233C7-0323-4955-9884-D877EB082660}" srcOrd="10" destOrd="0" presId="urn:microsoft.com/office/officeart/2008/layout/LinedList"/>
    <dgm:cxn modelId="{4619C24E-7D0F-4B6D-A659-DADA1C0A8C60}" type="presParOf" srcId="{F2260DD6-F80A-47CC-860D-81406DCCB475}" destId="{069A9BD1-9696-4A58-99E3-C39C81EB41C9}" srcOrd="11" destOrd="0" presId="urn:microsoft.com/office/officeart/2008/layout/LinedList"/>
    <dgm:cxn modelId="{54727746-7A61-4422-8726-157FADFCCBC0}" type="presParOf" srcId="{069A9BD1-9696-4A58-99E3-C39C81EB41C9}" destId="{A1C98980-93B0-48EF-AD61-5FE000764C55}" srcOrd="0" destOrd="0" presId="urn:microsoft.com/office/officeart/2008/layout/LinedList"/>
    <dgm:cxn modelId="{18D85F30-1DE7-4FB3-8953-2474480F7E9D}" type="presParOf" srcId="{069A9BD1-9696-4A58-99E3-C39C81EB41C9}" destId="{989E5579-E98A-4DA3-A749-B411C6C2E548}"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A6F255-A1B2-4D26-9ADF-A39BE1A0C4EE}"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CC9A62EF-5E1D-4ADE-8446-9A0119D3F04C}">
      <dgm:prSet/>
      <dgm:spPr/>
      <dgm:t>
        <a:bodyPr/>
        <a:lstStyle/>
        <a:p>
          <a:r>
            <a:rPr lang="en-GB" dirty="0"/>
            <a:t>We cannot eradicate (TR)ACEs, stress or trauma but we can minimise the impact of them by ensuring we use:</a:t>
          </a:r>
          <a:endParaRPr lang="en-US" dirty="0"/>
        </a:p>
      </dgm:t>
    </dgm:pt>
    <dgm:pt modelId="{84FA53B0-FF0D-4BB5-B3D1-9AB8831DEE0A}" type="parTrans" cxnId="{EB7ED305-BF3E-4B37-A8E8-D616FBE8DD40}">
      <dgm:prSet/>
      <dgm:spPr/>
      <dgm:t>
        <a:bodyPr/>
        <a:lstStyle/>
        <a:p>
          <a:endParaRPr lang="en-US"/>
        </a:p>
      </dgm:t>
    </dgm:pt>
    <dgm:pt modelId="{17099170-2EDB-49D6-8E53-3FA4EEFCF91A}" type="sibTrans" cxnId="{EB7ED305-BF3E-4B37-A8E8-D616FBE8DD40}">
      <dgm:prSet/>
      <dgm:spPr/>
      <dgm:t>
        <a:bodyPr/>
        <a:lstStyle/>
        <a:p>
          <a:endParaRPr lang="en-US"/>
        </a:p>
      </dgm:t>
    </dgm:pt>
    <dgm:pt modelId="{1C925379-FC2E-4256-9335-90B2DDAEF232}">
      <dgm:prSet/>
      <dgm:spPr/>
      <dgm:t>
        <a:bodyPr/>
        <a:lstStyle/>
        <a:p>
          <a:r>
            <a:rPr lang="en-GB" dirty="0"/>
            <a:t>Our response</a:t>
          </a:r>
          <a:endParaRPr lang="en-US" dirty="0"/>
        </a:p>
      </dgm:t>
    </dgm:pt>
    <dgm:pt modelId="{CA2B7254-8534-4A59-8D12-18A8EB1D067E}" type="parTrans" cxnId="{E0C8E7EE-7073-46A5-9A07-B9AA8EDE3730}">
      <dgm:prSet/>
      <dgm:spPr/>
      <dgm:t>
        <a:bodyPr/>
        <a:lstStyle/>
        <a:p>
          <a:endParaRPr lang="en-US"/>
        </a:p>
      </dgm:t>
    </dgm:pt>
    <dgm:pt modelId="{BBC62A38-270C-4238-95B4-4A3EE95B12BC}" type="sibTrans" cxnId="{E0C8E7EE-7073-46A5-9A07-B9AA8EDE3730}">
      <dgm:prSet/>
      <dgm:spPr/>
      <dgm:t>
        <a:bodyPr/>
        <a:lstStyle/>
        <a:p>
          <a:endParaRPr lang="en-US"/>
        </a:p>
      </dgm:t>
    </dgm:pt>
    <dgm:pt modelId="{BA3AD855-C6CE-4526-9786-A25C49B15A69}">
      <dgm:prSet/>
      <dgm:spPr/>
      <dgm:t>
        <a:bodyPr/>
        <a:lstStyle/>
        <a:p>
          <a:r>
            <a:rPr lang="en-GB"/>
            <a:t>Consistency</a:t>
          </a:r>
          <a:endParaRPr lang="en-US"/>
        </a:p>
      </dgm:t>
    </dgm:pt>
    <dgm:pt modelId="{CC1EDF63-1671-46A7-8D70-BC8FCF01F05B}" type="parTrans" cxnId="{D3D6DBDB-C811-4A36-8546-5660EF8957D8}">
      <dgm:prSet/>
      <dgm:spPr/>
      <dgm:t>
        <a:bodyPr/>
        <a:lstStyle/>
        <a:p>
          <a:endParaRPr lang="en-US"/>
        </a:p>
      </dgm:t>
    </dgm:pt>
    <dgm:pt modelId="{D2B8E904-4402-42DF-ADE0-AB1F80BCFF63}" type="sibTrans" cxnId="{D3D6DBDB-C811-4A36-8546-5660EF8957D8}">
      <dgm:prSet/>
      <dgm:spPr/>
      <dgm:t>
        <a:bodyPr/>
        <a:lstStyle/>
        <a:p>
          <a:endParaRPr lang="en-US"/>
        </a:p>
      </dgm:t>
    </dgm:pt>
    <dgm:pt modelId="{8E95D730-7561-4C22-ADD4-2A5C5679305D}">
      <dgm:prSet/>
      <dgm:spPr/>
      <dgm:t>
        <a:bodyPr/>
        <a:lstStyle/>
        <a:p>
          <a:r>
            <a:rPr lang="en-GB"/>
            <a:t>Communication</a:t>
          </a:r>
          <a:endParaRPr lang="en-US"/>
        </a:p>
      </dgm:t>
    </dgm:pt>
    <dgm:pt modelId="{4E2834B0-E6D7-4929-AA27-92401357AD31}" type="parTrans" cxnId="{4C5FF56F-DF96-4B0F-AF89-8263FFD7356C}">
      <dgm:prSet/>
      <dgm:spPr/>
      <dgm:t>
        <a:bodyPr/>
        <a:lstStyle/>
        <a:p>
          <a:endParaRPr lang="en-US"/>
        </a:p>
      </dgm:t>
    </dgm:pt>
    <dgm:pt modelId="{4798EA55-777E-42ED-B4E0-469DAA6B9014}" type="sibTrans" cxnId="{4C5FF56F-DF96-4B0F-AF89-8263FFD7356C}">
      <dgm:prSet/>
      <dgm:spPr/>
      <dgm:t>
        <a:bodyPr/>
        <a:lstStyle/>
        <a:p>
          <a:endParaRPr lang="en-US"/>
        </a:p>
      </dgm:t>
    </dgm:pt>
    <dgm:pt modelId="{A65F6B68-E92C-4CE9-9E4D-A50D3F5F75E1}">
      <dgm:prSet/>
      <dgm:spPr/>
      <dgm:t>
        <a:bodyPr/>
        <a:lstStyle/>
        <a:p>
          <a:r>
            <a:rPr lang="en-GB"/>
            <a:t>Empathy</a:t>
          </a:r>
          <a:endParaRPr lang="en-US"/>
        </a:p>
      </dgm:t>
    </dgm:pt>
    <dgm:pt modelId="{ACAC607D-38F9-4AE0-A33F-C67352C6B2EB}" type="parTrans" cxnId="{5628A1A5-595B-49E2-9B56-F17FA2097D1F}">
      <dgm:prSet/>
      <dgm:spPr/>
      <dgm:t>
        <a:bodyPr/>
        <a:lstStyle/>
        <a:p>
          <a:endParaRPr lang="en-US"/>
        </a:p>
      </dgm:t>
    </dgm:pt>
    <dgm:pt modelId="{8E7F9ED9-7B52-4F08-A8BB-6C8A8B94BA80}" type="sibTrans" cxnId="{5628A1A5-595B-49E2-9B56-F17FA2097D1F}">
      <dgm:prSet/>
      <dgm:spPr/>
      <dgm:t>
        <a:bodyPr/>
        <a:lstStyle/>
        <a:p>
          <a:endParaRPr lang="en-US"/>
        </a:p>
      </dgm:t>
    </dgm:pt>
    <dgm:pt modelId="{436F2B2B-5392-48C2-AD3B-264D8FD66C05}">
      <dgm:prSet/>
      <dgm:spPr/>
      <dgm:t>
        <a:bodyPr/>
        <a:lstStyle/>
        <a:p>
          <a:r>
            <a:rPr lang="en-GB"/>
            <a:t>Relationships</a:t>
          </a:r>
          <a:endParaRPr lang="en-US"/>
        </a:p>
      </dgm:t>
    </dgm:pt>
    <dgm:pt modelId="{9F204A23-3739-411E-AD64-2548F1CB0062}" type="parTrans" cxnId="{CB07A707-08A0-4B6B-8E12-BF191E4DDE9C}">
      <dgm:prSet/>
      <dgm:spPr/>
      <dgm:t>
        <a:bodyPr/>
        <a:lstStyle/>
        <a:p>
          <a:endParaRPr lang="en-US"/>
        </a:p>
      </dgm:t>
    </dgm:pt>
    <dgm:pt modelId="{164DF64D-10AE-4093-B0CF-88250F4329F0}" type="sibTrans" cxnId="{CB07A707-08A0-4B6B-8E12-BF191E4DDE9C}">
      <dgm:prSet/>
      <dgm:spPr/>
      <dgm:t>
        <a:bodyPr/>
        <a:lstStyle/>
        <a:p>
          <a:endParaRPr lang="en-US"/>
        </a:p>
      </dgm:t>
    </dgm:pt>
    <dgm:pt modelId="{C3BFF802-32D0-4FC9-8D87-564965864C96}">
      <dgm:prSet/>
      <dgm:spPr/>
      <dgm:t>
        <a:bodyPr/>
        <a:lstStyle/>
        <a:p>
          <a:r>
            <a:rPr lang="en-GB"/>
            <a:t>Advocacy</a:t>
          </a:r>
          <a:endParaRPr lang="en-US"/>
        </a:p>
      </dgm:t>
    </dgm:pt>
    <dgm:pt modelId="{9448190E-DB0D-4E84-8DDC-FE39782C9F75}" type="parTrans" cxnId="{C0BAF704-EA17-461C-946F-90A4402FB0D0}">
      <dgm:prSet/>
      <dgm:spPr/>
      <dgm:t>
        <a:bodyPr/>
        <a:lstStyle/>
        <a:p>
          <a:endParaRPr lang="en-US"/>
        </a:p>
      </dgm:t>
    </dgm:pt>
    <dgm:pt modelId="{1C3F0BBF-6B06-447A-AFED-5A7AE67308E0}" type="sibTrans" cxnId="{C0BAF704-EA17-461C-946F-90A4402FB0D0}">
      <dgm:prSet/>
      <dgm:spPr/>
      <dgm:t>
        <a:bodyPr/>
        <a:lstStyle/>
        <a:p>
          <a:endParaRPr lang="en-US"/>
        </a:p>
      </dgm:t>
    </dgm:pt>
    <dgm:pt modelId="{F14161D9-BCFD-4C08-BD3A-630FF6F9FBDA}">
      <dgm:prSet/>
      <dgm:spPr/>
      <dgm:t>
        <a:bodyPr/>
        <a:lstStyle/>
        <a:p>
          <a:r>
            <a:rPr lang="en-GB"/>
            <a:t>…..and that we don’t make assumptions!</a:t>
          </a:r>
          <a:endParaRPr lang="en-US"/>
        </a:p>
      </dgm:t>
    </dgm:pt>
    <dgm:pt modelId="{7B8D4734-25D2-43AC-B9CC-20B0398B451C}" type="parTrans" cxnId="{9A8EA06E-BED3-49A5-8CF9-BCFB1E2033E9}">
      <dgm:prSet/>
      <dgm:spPr/>
      <dgm:t>
        <a:bodyPr/>
        <a:lstStyle/>
        <a:p>
          <a:endParaRPr lang="en-US"/>
        </a:p>
      </dgm:t>
    </dgm:pt>
    <dgm:pt modelId="{1F276F23-1C28-41A7-AFA9-38850DA2C469}" type="sibTrans" cxnId="{9A8EA06E-BED3-49A5-8CF9-BCFB1E2033E9}">
      <dgm:prSet/>
      <dgm:spPr/>
      <dgm:t>
        <a:bodyPr/>
        <a:lstStyle/>
        <a:p>
          <a:endParaRPr lang="en-US"/>
        </a:p>
      </dgm:t>
    </dgm:pt>
    <dgm:pt modelId="{C1C79055-E09D-4426-8C06-DB270E3E7100}" type="pres">
      <dgm:prSet presAssocID="{0FA6F255-A1B2-4D26-9ADF-A39BE1A0C4EE}" presName="linear" presStyleCnt="0">
        <dgm:presLayoutVars>
          <dgm:animLvl val="lvl"/>
          <dgm:resizeHandles val="exact"/>
        </dgm:presLayoutVars>
      </dgm:prSet>
      <dgm:spPr/>
    </dgm:pt>
    <dgm:pt modelId="{C49F5EAD-D2B6-4733-8AAB-783E1EF1BA70}" type="pres">
      <dgm:prSet presAssocID="{CC9A62EF-5E1D-4ADE-8446-9A0119D3F04C}" presName="parentText" presStyleLbl="node1" presStyleIdx="0" presStyleCnt="8">
        <dgm:presLayoutVars>
          <dgm:chMax val="0"/>
          <dgm:bulletEnabled val="1"/>
        </dgm:presLayoutVars>
      </dgm:prSet>
      <dgm:spPr/>
    </dgm:pt>
    <dgm:pt modelId="{851C3008-F85E-4A21-B8FC-4C137B644846}" type="pres">
      <dgm:prSet presAssocID="{17099170-2EDB-49D6-8E53-3FA4EEFCF91A}" presName="spacer" presStyleCnt="0"/>
      <dgm:spPr/>
    </dgm:pt>
    <dgm:pt modelId="{6DA1C6B0-5732-4368-A174-9DB41F4C5E2E}" type="pres">
      <dgm:prSet presAssocID="{1C925379-FC2E-4256-9335-90B2DDAEF232}" presName="parentText" presStyleLbl="node1" presStyleIdx="1" presStyleCnt="8">
        <dgm:presLayoutVars>
          <dgm:chMax val="0"/>
          <dgm:bulletEnabled val="1"/>
        </dgm:presLayoutVars>
      </dgm:prSet>
      <dgm:spPr/>
    </dgm:pt>
    <dgm:pt modelId="{01451FD9-E9BF-41DD-AFB7-A61CD78D2A71}" type="pres">
      <dgm:prSet presAssocID="{BBC62A38-270C-4238-95B4-4A3EE95B12BC}" presName="spacer" presStyleCnt="0"/>
      <dgm:spPr/>
    </dgm:pt>
    <dgm:pt modelId="{D59156D1-C57B-4AAD-92D5-F64280DEE40E}" type="pres">
      <dgm:prSet presAssocID="{BA3AD855-C6CE-4526-9786-A25C49B15A69}" presName="parentText" presStyleLbl="node1" presStyleIdx="2" presStyleCnt="8">
        <dgm:presLayoutVars>
          <dgm:chMax val="0"/>
          <dgm:bulletEnabled val="1"/>
        </dgm:presLayoutVars>
      </dgm:prSet>
      <dgm:spPr/>
    </dgm:pt>
    <dgm:pt modelId="{D0E64C9C-6FB0-4A45-8C9D-05E53DFE1D2A}" type="pres">
      <dgm:prSet presAssocID="{D2B8E904-4402-42DF-ADE0-AB1F80BCFF63}" presName="spacer" presStyleCnt="0"/>
      <dgm:spPr/>
    </dgm:pt>
    <dgm:pt modelId="{2107DE8C-54B4-4C61-AB8E-383A948F28DB}" type="pres">
      <dgm:prSet presAssocID="{8E95D730-7561-4C22-ADD4-2A5C5679305D}" presName="parentText" presStyleLbl="node1" presStyleIdx="3" presStyleCnt="8">
        <dgm:presLayoutVars>
          <dgm:chMax val="0"/>
          <dgm:bulletEnabled val="1"/>
        </dgm:presLayoutVars>
      </dgm:prSet>
      <dgm:spPr/>
    </dgm:pt>
    <dgm:pt modelId="{38ACF932-5F99-463E-AB4E-0193A52829D4}" type="pres">
      <dgm:prSet presAssocID="{4798EA55-777E-42ED-B4E0-469DAA6B9014}" presName="spacer" presStyleCnt="0"/>
      <dgm:spPr/>
    </dgm:pt>
    <dgm:pt modelId="{E4161107-C768-44E1-97CE-D2F3540CBFC7}" type="pres">
      <dgm:prSet presAssocID="{A65F6B68-E92C-4CE9-9E4D-A50D3F5F75E1}" presName="parentText" presStyleLbl="node1" presStyleIdx="4" presStyleCnt="8">
        <dgm:presLayoutVars>
          <dgm:chMax val="0"/>
          <dgm:bulletEnabled val="1"/>
        </dgm:presLayoutVars>
      </dgm:prSet>
      <dgm:spPr/>
    </dgm:pt>
    <dgm:pt modelId="{9D46139C-BB13-4C17-90E8-4B8A23D7CB67}" type="pres">
      <dgm:prSet presAssocID="{8E7F9ED9-7B52-4F08-A8BB-6C8A8B94BA80}" presName="spacer" presStyleCnt="0"/>
      <dgm:spPr/>
    </dgm:pt>
    <dgm:pt modelId="{FDBFB12F-4FDB-4D38-9314-2C100F9DFF88}" type="pres">
      <dgm:prSet presAssocID="{436F2B2B-5392-48C2-AD3B-264D8FD66C05}" presName="parentText" presStyleLbl="node1" presStyleIdx="5" presStyleCnt="8">
        <dgm:presLayoutVars>
          <dgm:chMax val="0"/>
          <dgm:bulletEnabled val="1"/>
        </dgm:presLayoutVars>
      </dgm:prSet>
      <dgm:spPr/>
    </dgm:pt>
    <dgm:pt modelId="{760B00AF-EE72-4689-806E-4EA2A46FAF9F}" type="pres">
      <dgm:prSet presAssocID="{164DF64D-10AE-4093-B0CF-88250F4329F0}" presName="spacer" presStyleCnt="0"/>
      <dgm:spPr/>
    </dgm:pt>
    <dgm:pt modelId="{1265B3F8-0C8F-40E9-B7A3-9A13539E8E06}" type="pres">
      <dgm:prSet presAssocID="{C3BFF802-32D0-4FC9-8D87-564965864C96}" presName="parentText" presStyleLbl="node1" presStyleIdx="6" presStyleCnt="8">
        <dgm:presLayoutVars>
          <dgm:chMax val="0"/>
          <dgm:bulletEnabled val="1"/>
        </dgm:presLayoutVars>
      </dgm:prSet>
      <dgm:spPr/>
    </dgm:pt>
    <dgm:pt modelId="{A5C9B41B-25E7-458D-95FC-3254FE0E7A08}" type="pres">
      <dgm:prSet presAssocID="{1C3F0BBF-6B06-447A-AFED-5A7AE67308E0}" presName="spacer" presStyleCnt="0"/>
      <dgm:spPr/>
    </dgm:pt>
    <dgm:pt modelId="{6DEAC540-6FC2-4236-9CB1-51C6CA059C50}" type="pres">
      <dgm:prSet presAssocID="{F14161D9-BCFD-4C08-BD3A-630FF6F9FBDA}" presName="parentText" presStyleLbl="node1" presStyleIdx="7" presStyleCnt="8">
        <dgm:presLayoutVars>
          <dgm:chMax val="0"/>
          <dgm:bulletEnabled val="1"/>
        </dgm:presLayoutVars>
      </dgm:prSet>
      <dgm:spPr/>
    </dgm:pt>
  </dgm:ptLst>
  <dgm:cxnLst>
    <dgm:cxn modelId="{C0BAF704-EA17-461C-946F-90A4402FB0D0}" srcId="{0FA6F255-A1B2-4D26-9ADF-A39BE1A0C4EE}" destId="{C3BFF802-32D0-4FC9-8D87-564965864C96}" srcOrd="6" destOrd="0" parTransId="{9448190E-DB0D-4E84-8DDC-FE39782C9F75}" sibTransId="{1C3F0BBF-6B06-447A-AFED-5A7AE67308E0}"/>
    <dgm:cxn modelId="{EB7ED305-BF3E-4B37-A8E8-D616FBE8DD40}" srcId="{0FA6F255-A1B2-4D26-9ADF-A39BE1A0C4EE}" destId="{CC9A62EF-5E1D-4ADE-8446-9A0119D3F04C}" srcOrd="0" destOrd="0" parTransId="{84FA53B0-FF0D-4BB5-B3D1-9AB8831DEE0A}" sibTransId="{17099170-2EDB-49D6-8E53-3FA4EEFCF91A}"/>
    <dgm:cxn modelId="{CB07A707-08A0-4B6B-8E12-BF191E4DDE9C}" srcId="{0FA6F255-A1B2-4D26-9ADF-A39BE1A0C4EE}" destId="{436F2B2B-5392-48C2-AD3B-264D8FD66C05}" srcOrd="5" destOrd="0" parTransId="{9F204A23-3739-411E-AD64-2548F1CB0062}" sibTransId="{164DF64D-10AE-4093-B0CF-88250F4329F0}"/>
    <dgm:cxn modelId="{EF22912C-086B-4E50-A92E-12F1391B571A}" type="presOf" srcId="{8E95D730-7561-4C22-ADD4-2A5C5679305D}" destId="{2107DE8C-54B4-4C61-AB8E-383A948F28DB}" srcOrd="0" destOrd="0" presId="urn:microsoft.com/office/officeart/2005/8/layout/vList2"/>
    <dgm:cxn modelId="{41F36563-08F3-4D57-BC08-1ABB6321E96B}" type="presOf" srcId="{CC9A62EF-5E1D-4ADE-8446-9A0119D3F04C}" destId="{C49F5EAD-D2B6-4733-8AAB-783E1EF1BA70}" srcOrd="0" destOrd="0" presId="urn:microsoft.com/office/officeart/2005/8/layout/vList2"/>
    <dgm:cxn modelId="{9A8EA06E-BED3-49A5-8CF9-BCFB1E2033E9}" srcId="{0FA6F255-A1B2-4D26-9ADF-A39BE1A0C4EE}" destId="{F14161D9-BCFD-4C08-BD3A-630FF6F9FBDA}" srcOrd="7" destOrd="0" parTransId="{7B8D4734-25D2-43AC-B9CC-20B0398B451C}" sibTransId="{1F276F23-1C28-41A7-AFA9-38850DA2C469}"/>
    <dgm:cxn modelId="{4C5FF56F-DF96-4B0F-AF89-8263FFD7356C}" srcId="{0FA6F255-A1B2-4D26-9ADF-A39BE1A0C4EE}" destId="{8E95D730-7561-4C22-ADD4-2A5C5679305D}" srcOrd="3" destOrd="0" parTransId="{4E2834B0-E6D7-4929-AA27-92401357AD31}" sibTransId="{4798EA55-777E-42ED-B4E0-469DAA6B9014}"/>
    <dgm:cxn modelId="{A9FF4283-8D09-4E47-B160-258D7265938A}" type="presOf" srcId="{C3BFF802-32D0-4FC9-8D87-564965864C96}" destId="{1265B3F8-0C8F-40E9-B7A3-9A13539E8E06}" srcOrd="0" destOrd="0" presId="urn:microsoft.com/office/officeart/2005/8/layout/vList2"/>
    <dgm:cxn modelId="{0839C69C-2C01-4975-9AD4-7784452AF5AF}" type="presOf" srcId="{F14161D9-BCFD-4C08-BD3A-630FF6F9FBDA}" destId="{6DEAC540-6FC2-4236-9CB1-51C6CA059C50}" srcOrd="0" destOrd="0" presId="urn:microsoft.com/office/officeart/2005/8/layout/vList2"/>
    <dgm:cxn modelId="{25801EA5-3337-40A9-87BB-AC187E9401F5}" type="presOf" srcId="{1C925379-FC2E-4256-9335-90B2DDAEF232}" destId="{6DA1C6B0-5732-4368-A174-9DB41F4C5E2E}" srcOrd="0" destOrd="0" presId="urn:microsoft.com/office/officeart/2005/8/layout/vList2"/>
    <dgm:cxn modelId="{6F5D6AA5-00C1-45E0-AD56-FCC6BEFE991E}" type="presOf" srcId="{0FA6F255-A1B2-4D26-9ADF-A39BE1A0C4EE}" destId="{C1C79055-E09D-4426-8C06-DB270E3E7100}" srcOrd="0" destOrd="0" presId="urn:microsoft.com/office/officeart/2005/8/layout/vList2"/>
    <dgm:cxn modelId="{5628A1A5-595B-49E2-9B56-F17FA2097D1F}" srcId="{0FA6F255-A1B2-4D26-9ADF-A39BE1A0C4EE}" destId="{A65F6B68-E92C-4CE9-9E4D-A50D3F5F75E1}" srcOrd="4" destOrd="0" parTransId="{ACAC607D-38F9-4AE0-A33F-C67352C6B2EB}" sibTransId="{8E7F9ED9-7B52-4F08-A8BB-6C8A8B94BA80}"/>
    <dgm:cxn modelId="{4172ACCE-C35D-49FC-8A06-6AF3D2B97CEA}" type="presOf" srcId="{436F2B2B-5392-48C2-AD3B-264D8FD66C05}" destId="{FDBFB12F-4FDB-4D38-9314-2C100F9DFF88}" srcOrd="0" destOrd="0" presId="urn:microsoft.com/office/officeart/2005/8/layout/vList2"/>
    <dgm:cxn modelId="{7AF9F5CF-CED5-4D8C-8B1F-6555D9269AA2}" type="presOf" srcId="{BA3AD855-C6CE-4526-9786-A25C49B15A69}" destId="{D59156D1-C57B-4AAD-92D5-F64280DEE40E}" srcOrd="0" destOrd="0" presId="urn:microsoft.com/office/officeart/2005/8/layout/vList2"/>
    <dgm:cxn modelId="{D3D6DBDB-C811-4A36-8546-5660EF8957D8}" srcId="{0FA6F255-A1B2-4D26-9ADF-A39BE1A0C4EE}" destId="{BA3AD855-C6CE-4526-9786-A25C49B15A69}" srcOrd="2" destOrd="0" parTransId="{CC1EDF63-1671-46A7-8D70-BC8FCF01F05B}" sibTransId="{D2B8E904-4402-42DF-ADE0-AB1F80BCFF63}"/>
    <dgm:cxn modelId="{E0C8E7EE-7073-46A5-9A07-B9AA8EDE3730}" srcId="{0FA6F255-A1B2-4D26-9ADF-A39BE1A0C4EE}" destId="{1C925379-FC2E-4256-9335-90B2DDAEF232}" srcOrd="1" destOrd="0" parTransId="{CA2B7254-8534-4A59-8D12-18A8EB1D067E}" sibTransId="{BBC62A38-270C-4238-95B4-4A3EE95B12BC}"/>
    <dgm:cxn modelId="{6E625CFB-3776-48D6-A809-4AFD0F511A8F}" type="presOf" srcId="{A65F6B68-E92C-4CE9-9E4D-A50D3F5F75E1}" destId="{E4161107-C768-44E1-97CE-D2F3540CBFC7}" srcOrd="0" destOrd="0" presId="urn:microsoft.com/office/officeart/2005/8/layout/vList2"/>
    <dgm:cxn modelId="{93190E82-0964-4B20-AC79-C87A8C9EE99E}" type="presParOf" srcId="{C1C79055-E09D-4426-8C06-DB270E3E7100}" destId="{C49F5EAD-D2B6-4733-8AAB-783E1EF1BA70}" srcOrd="0" destOrd="0" presId="urn:microsoft.com/office/officeart/2005/8/layout/vList2"/>
    <dgm:cxn modelId="{83F554C3-11B8-4A30-BD02-FD1ECAE6ACBA}" type="presParOf" srcId="{C1C79055-E09D-4426-8C06-DB270E3E7100}" destId="{851C3008-F85E-4A21-B8FC-4C137B644846}" srcOrd="1" destOrd="0" presId="urn:microsoft.com/office/officeart/2005/8/layout/vList2"/>
    <dgm:cxn modelId="{27808DBF-09D8-44DF-A4D8-92FD9EE6D5CB}" type="presParOf" srcId="{C1C79055-E09D-4426-8C06-DB270E3E7100}" destId="{6DA1C6B0-5732-4368-A174-9DB41F4C5E2E}" srcOrd="2" destOrd="0" presId="urn:microsoft.com/office/officeart/2005/8/layout/vList2"/>
    <dgm:cxn modelId="{92477E3A-EDCD-4DC1-AC80-EE52691163C4}" type="presParOf" srcId="{C1C79055-E09D-4426-8C06-DB270E3E7100}" destId="{01451FD9-E9BF-41DD-AFB7-A61CD78D2A71}" srcOrd="3" destOrd="0" presId="urn:microsoft.com/office/officeart/2005/8/layout/vList2"/>
    <dgm:cxn modelId="{FF29E86A-3A44-4485-AC09-D50D99B066C2}" type="presParOf" srcId="{C1C79055-E09D-4426-8C06-DB270E3E7100}" destId="{D59156D1-C57B-4AAD-92D5-F64280DEE40E}" srcOrd="4" destOrd="0" presId="urn:microsoft.com/office/officeart/2005/8/layout/vList2"/>
    <dgm:cxn modelId="{B1D03AD8-BDFE-49D7-A4B0-C4D3FD8CF6A4}" type="presParOf" srcId="{C1C79055-E09D-4426-8C06-DB270E3E7100}" destId="{D0E64C9C-6FB0-4A45-8C9D-05E53DFE1D2A}" srcOrd="5" destOrd="0" presId="urn:microsoft.com/office/officeart/2005/8/layout/vList2"/>
    <dgm:cxn modelId="{71070F70-960D-4B3C-BC87-27108B1F8DDD}" type="presParOf" srcId="{C1C79055-E09D-4426-8C06-DB270E3E7100}" destId="{2107DE8C-54B4-4C61-AB8E-383A948F28DB}" srcOrd="6" destOrd="0" presId="urn:microsoft.com/office/officeart/2005/8/layout/vList2"/>
    <dgm:cxn modelId="{8BE0FCAD-BF45-4D8B-8654-B33CFA699D93}" type="presParOf" srcId="{C1C79055-E09D-4426-8C06-DB270E3E7100}" destId="{38ACF932-5F99-463E-AB4E-0193A52829D4}" srcOrd="7" destOrd="0" presId="urn:microsoft.com/office/officeart/2005/8/layout/vList2"/>
    <dgm:cxn modelId="{11133DC2-3D60-4409-8572-41CADC3B5CC6}" type="presParOf" srcId="{C1C79055-E09D-4426-8C06-DB270E3E7100}" destId="{E4161107-C768-44E1-97CE-D2F3540CBFC7}" srcOrd="8" destOrd="0" presId="urn:microsoft.com/office/officeart/2005/8/layout/vList2"/>
    <dgm:cxn modelId="{7203BC01-2FE9-4D2E-929E-04166D44ED72}" type="presParOf" srcId="{C1C79055-E09D-4426-8C06-DB270E3E7100}" destId="{9D46139C-BB13-4C17-90E8-4B8A23D7CB67}" srcOrd="9" destOrd="0" presId="urn:microsoft.com/office/officeart/2005/8/layout/vList2"/>
    <dgm:cxn modelId="{F414C7AD-BEA2-43EC-AE41-84BD57CAC39E}" type="presParOf" srcId="{C1C79055-E09D-4426-8C06-DB270E3E7100}" destId="{FDBFB12F-4FDB-4D38-9314-2C100F9DFF88}" srcOrd="10" destOrd="0" presId="urn:microsoft.com/office/officeart/2005/8/layout/vList2"/>
    <dgm:cxn modelId="{E904A735-2B12-4F4D-B7B9-53FAE11B8651}" type="presParOf" srcId="{C1C79055-E09D-4426-8C06-DB270E3E7100}" destId="{760B00AF-EE72-4689-806E-4EA2A46FAF9F}" srcOrd="11" destOrd="0" presId="urn:microsoft.com/office/officeart/2005/8/layout/vList2"/>
    <dgm:cxn modelId="{D6DCFAE6-4B90-4B02-9FCF-CBCC8FBA3C0C}" type="presParOf" srcId="{C1C79055-E09D-4426-8C06-DB270E3E7100}" destId="{1265B3F8-0C8F-40E9-B7A3-9A13539E8E06}" srcOrd="12" destOrd="0" presId="urn:microsoft.com/office/officeart/2005/8/layout/vList2"/>
    <dgm:cxn modelId="{A0A4227D-C766-4EF1-B18B-59FFA210AC32}" type="presParOf" srcId="{C1C79055-E09D-4426-8C06-DB270E3E7100}" destId="{A5C9B41B-25E7-458D-95FC-3254FE0E7A08}" srcOrd="13" destOrd="0" presId="urn:microsoft.com/office/officeart/2005/8/layout/vList2"/>
    <dgm:cxn modelId="{62467CAF-C9A7-4823-8D7E-9E4368F67438}" type="presParOf" srcId="{C1C79055-E09D-4426-8C06-DB270E3E7100}" destId="{6DEAC540-6FC2-4236-9CB1-51C6CA059C50}" srcOrd="1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2FC82-CE8D-4FF8-9EA1-A29C7D59E518}">
      <dsp:nvSpPr>
        <dsp:cNvPr id="0" name=""/>
        <dsp:cNvSpPr/>
      </dsp:nvSpPr>
      <dsp:spPr>
        <a:xfrm>
          <a:off x="0" y="1766"/>
          <a:ext cx="10058399"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80DE1C8-157F-440B-B80F-328651AFC5B9}">
      <dsp:nvSpPr>
        <dsp:cNvPr id="0" name=""/>
        <dsp:cNvSpPr/>
      </dsp:nvSpPr>
      <dsp:spPr>
        <a:xfrm>
          <a:off x="0" y="1766"/>
          <a:ext cx="10058399" cy="60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Going through very stressful, frightening or distressing events can be called trauma</a:t>
          </a:r>
          <a:endParaRPr lang="en-US" sz="1700" kern="1200"/>
        </a:p>
      </dsp:txBody>
      <dsp:txXfrm>
        <a:off x="0" y="1766"/>
        <a:ext cx="10058399" cy="602385"/>
      </dsp:txXfrm>
    </dsp:sp>
    <dsp:sp modelId="{28ADF514-D93A-4B8C-9019-7698B8B98821}">
      <dsp:nvSpPr>
        <dsp:cNvPr id="0" name=""/>
        <dsp:cNvSpPr/>
      </dsp:nvSpPr>
      <dsp:spPr>
        <a:xfrm>
          <a:off x="0" y="604151"/>
          <a:ext cx="10058399"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0E3BA4-2425-40F5-A718-C63F6A988ECF}">
      <dsp:nvSpPr>
        <dsp:cNvPr id="0" name=""/>
        <dsp:cNvSpPr/>
      </dsp:nvSpPr>
      <dsp:spPr>
        <a:xfrm>
          <a:off x="0" y="604151"/>
          <a:ext cx="10058399" cy="60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These events can happen at any age &amp; cause long-lasting harm</a:t>
          </a:r>
          <a:endParaRPr lang="en-US" sz="1700" kern="1200"/>
        </a:p>
      </dsp:txBody>
      <dsp:txXfrm>
        <a:off x="0" y="604151"/>
        <a:ext cx="10058399" cy="602385"/>
      </dsp:txXfrm>
    </dsp:sp>
    <dsp:sp modelId="{7566D667-7DBA-4C33-90E4-F35CA6872FFA}">
      <dsp:nvSpPr>
        <dsp:cNvPr id="0" name=""/>
        <dsp:cNvSpPr/>
      </dsp:nvSpPr>
      <dsp:spPr>
        <a:xfrm>
          <a:off x="0" y="1206537"/>
          <a:ext cx="10058399"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F65C46-238B-493B-9BDE-29B7C23EE9AA}">
      <dsp:nvSpPr>
        <dsp:cNvPr id="0" name=""/>
        <dsp:cNvSpPr/>
      </dsp:nvSpPr>
      <dsp:spPr>
        <a:xfrm>
          <a:off x="0" y="1206537"/>
          <a:ext cx="10058399" cy="60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These events can happen to anyone</a:t>
          </a:r>
          <a:endParaRPr lang="en-US" sz="1700" kern="1200"/>
        </a:p>
      </dsp:txBody>
      <dsp:txXfrm>
        <a:off x="0" y="1206537"/>
        <a:ext cx="10058399" cy="602385"/>
      </dsp:txXfrm>
    </dsp:sp>
    <dsp:sp modelId="{21D166DA-AD55-4608-B53C-9FCAA867F6D6}">
      <dsp:nvSpPr>
        <dsp:cNvPr id="0" name=""/>
        <dsp:cNvSpPr/>
      </dsp:nvSpPr>
      <dsp:spPr>
        <a:xfrm>
          <a:off x="0" y="1808922"/>
          <a:ext cx="10058399"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665F78-3C81-40EA-81B4-45D662EAEFD2}">
      <dsp:nvSpPr>
        <dsp:cNvPr id="0" name=""/>
        <dsp:cNvSpPr/>
      </dsp:nvSpPr>
      <dsp:spPr>
        <a:xfrm>
          <a:off x="0" y="1808922"/>
          <a:ext cx="10058399" cy="60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Difficult to measure- one person’s trauma is another person’s normal- everyone has different thresholds in life…what is acceptable/ not acceptable</a:t>
          </a:r>
          <a:endParaRPr lang="en-US" sz="1700" kern="1200"/>
        </a:p>
      </dsp:txBody>
      <dsp:txXfrm>
        <a:off x="0" y="1808922"/>
        <a:ext cx="10058399" cy="602385"/>
      </dsp:txXfrm>
    </dsp:sp>
    <dsp:sp modelId="{1F0BDAF9-FEE9-48BA-8ED3-8FD186418CB0}">
      <dsp:nvSpPr>
        <dsp:cNvPr id="0" name=""/>
        <dsp:cNvSpPr/>
      </dsp:nvSpPr>
      <dsp:spPr>
        <a:xfrm>
          <a:off x="0" y="2411307"/>
          <a:ext cx="10058399"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A26B43-ABAC-446F-9A44-7E989B2CFB10}">
      <dsp:nvSpPr>
        <dsp:cNvPr id="0" name=""/>
        <dsp:cNvSpPr/>
      </dsp:nvSpPr>
      <dsp:spPr>
        <a:xfrm>
          <a:off x="0" y="2411307"/>
          <a:ext cx="10058399" cy="60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Going through further trauma can also cause you to start being affected by past experiences or make existing problems worse</a:t>
          </a:r>
          <a:endParaRPr lang="en-US" sz="1700" kern="1200"/>
        </a:p>
      </dsp:txBody>
      <dsp:txXfrm>
        <a:off x="0" y="2411307"/>
        <a:ext cx="10058399" cy="602385"/>
      </dsp:txXfrm>
    </dsp:sp>
    <dsp:sp modelId="{DF3233C7-0323-4955-9884-D877EB082660}">
      <dsp:nvSpPr>
        <dsp:cNvPr id="0" name=""/>
        <dsp:cNvSpPr/>
      </dsp:nvSpPr>
      <dsp:spPr>
        <a:xfrm>
          <a:off x="0" y="3013693"/>
          <a:ext cx="10058399"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C98980-93B0-48EF-AD61-5FE000764C55}">
      <dsp:nvSpPr>
        <dsp:cNvPr id="0" name=""/>
        <dsp:cNvSpPr/>
      </dsp:nvSpPr>
      <dsp:spPr>
        <a:xfrm>
          <a:off x="0" y="3013693"/>
          <a:ext cx="10058399" cy="60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Children who have experienced trauma &amp; loss can often engage in behaviours that lead to misunderstandings</a:t>
          </a:r>
          <a:endParaRPr lang="en-US" sz="1700" kern="1200"/>
        </a:p>
      </dsp:txBody>
      <dsp:txXfrm>
        <a:off x="0" y="3013693"/>
        <a:ext cx="10058399" cy="6023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9F5EAD-D2B6-4733-8AAB-783E1EF1BA70}">
      <dsp:nvSpPr>
        <dsp:cNvPr id="0" name=""/>
        <dsp:cNvSpPr/>
      </dsp:nvSpPr>
      <dsp:spPr>
        <a:xfrm>
          <a:off x="0" y="194451"/>
          <a:ext cx="5605739" cy="6177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We cannot eradicate (TR)ACEs, stress or trauma but we can minimise the impact of them by ensuring we use:</a:t>
          </a:r>
          <a:endParaRPr lang="en-US" sz="1600" kern="1200" dirty="0"/>
        </a:p>
      </dsp:txBody>
      <dsp:txXfrm>
        <a:off x="30157" y="224608"/>
        <a:ext cx="5545425" cy="557446"/>
      </dsp:txXfrm>
    </dsp:sp>
    <dsp:sp modelId="{6DA1C6B0-5732-4368-A174-9DB41F4C5E2E}">
      <dsp:nvSpPr>
        <dsp:cNvPr id="0" name=""/>
        <dsp:cNvSpPr/>
      </dsp:nvSpPr>
      <dsp:spPr>
        <a:xfrm>
          <a:off x="0" y="858291"/>
          <a:ext cx="5605739" cy="617760"/>
        </a:xfrm>
        <a:prstGeom prst="roundRect">
          <a:avLst/>
        </a:prstGeom>
        <a:solidFill>
          <a:schemeClr val="accent2">
            <a:hueOff val="272541"/>
            <a:satOff val="-6218"/>
            <a:lumOff val="229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Our response</a:t>
          </a:r>
          <a:endParaRPr lang="en-US" sz="1600" kern="1200" dirty="0"/>
        </a:p>
      </dsp:txBody>
      <dsp:txXfrm>
        <a:off x="30157" y="888448"/>
        <a:ext cx="5545425" cy="557446"/>
      </dsp:txXfrm>
    </dsp:sp>
    <dsp:sp modelId="{D59156D1-C57B-4AAD-92D5-F64280DEE40E}">
      <dsp:nvSpPr>
        <dsp:cNvPr id="0" name=""/>
        <dsp:cNvSpPr/>
      </dsp:nvSpPr>
      <dsp:spPr>
        <a:xfrm>
          <a:off x="0" y="1522131"/>
          <a:ext cx="5605739" cy="617760"/>
        </a:xfrm>
        <a:prstGeom prst="roundRect">
          <a:avLst/>
        </a:prstGeom>
        <a:solidFill>
          <a:schemeClr val="accent2">
            <a:hueOff val="545083"/>
            <a:satOff val="-12437"/>
            <a:lumOff val="459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Consistency</a:t>
          </a:r>
          <a:endParaRPr lang="en-US" sz="1600" kern="1200"/>
        </a:p>
      </dsp:txBody>
      <dsp:txXfrm>
        <a:off x="30157" y="1552288"/>
        <a:ext cx="5545425" cy="557446"/>
      </dsp:txXfrm>
    </dsp:sp>
    <dsp:sp modelId="{2107DE8C-54B4-4C61-AB8E-383A948F28DB}">
      <dsp:nvSpPr>
        <dsp:cNvPr id="0" name=""/>
        <dsp:cNvSpPr/>
      </dsp:nvSpPr>
      <dsp:spPr>
        <a:xfrm>
          <a:off x="0" y="2185971"/>
          <a:ext cx="5605739" cy="617760"/>
        </a:xfrm>
        <a:prstGeom prst="roundRect">
          <a:avLst/>
        </a:prstGeom>
        <a:solidFill>
          <a:schemeClr val="accent2">
            <a:hueOff val="817624"/>
            <a:satOff val="-18655"/>
            <a:lumOff val="689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Communication</a:t>
          </a:r>
          <a:endParaRPr lang="en-US" sz="1600" kern="1200"/>
        </a:p>
      </dsp:txBody>
      <dsp:txXfrm>
        <a:off x="30157" y="2216128"/>
        <a:ext cx="5545425" cy="557446"/>
      </dsp:txXfrm>
    </dsp:sp>
    <dsp:sp modelId="{E4161107-C768-44E1-97CE-D2F3540CBFC7}">
      <dsp:nvSpPr>
        <dsp:cNvPr id="0" name=""/>
        <dsp:cNvSpPr/>
      </dsp:nvSpPr>
      <dsp:spPr>
        <a:xfrm>
          <a:off x="0" y="2849811"/>
          <a:ext cx="5605739" cy="617760"/>
        </a:xfrm>
        <a:prstGeom prst="roundRect">
          <a:avLst/>
        </a:prstGeom>
        <a:solidFill>
          <a:schemeClr val="accent2">
            <a:hueOff val="1090165"/>
            <a:satOff val="-24873"/>
            <a:lumOff val="91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Empathy</a:t>
          </a:r>
          <a:endParaRPr lang="en-US" sz="1600" kern="1200"/>
        </a:p>
      </dsp:txBody>
      <dsp:txXfrm>
        <a:off x="30157" y="2879968"/>
        <a:ext cx="5545425" cy="557446"/>
      </dsp:txXfrm>
    </dsp:sp>
    <dsp:sp modelId="{FDBFB12F-4FDB-4D38-9314-2C100F9DFF88}">
      <dsp:nvSpPr>
        <dsp:cNvPr id="0" name=""/>
        <dsp:cNvSpPr/>
      </dsp:nvSpPr>
      <dsp:spPr>
        <a:xfrm>
          <a:off x="0" y="3513651"/>
          <a:ext cx="5605739" cy="617760"/>
        </a:xfrm>
        <a:prstGeom prst="roundRect">
          <a:avLst/>
        </a:prstGeom>
        <a:solidFill>
          <a:schemeClr val="accent2">
            <a:hueOff val="1362707"/>
            <a:satOff val="-31091"/>
            <a:lumOff val="1148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Relationships</a:t>
          </a:r>
          <a:endParaRPr lang="en-US" sz="1600" kern="1200"/>
        </a:p>
      </dsp:txBody>
      <dsp:txXfrm>
        <a:off x="30157" y="3543808"/>
        <a:ext cx="5545425" cy="557446"/>
      </dsp:txXfrm>
    </dsp:sp>
    <dsp:sp modelId="{1265B3F8-0C8F-40E9-B7A3-9A13539E8E06}">
      <dsp:nvSpPr>
        <dsp:cNvPr id="0" name=""/>
        <dsp:cNvSpPr/>
      </dsp:nvSpPr>
      <dsp:spPr>
        <a:xfrm>
          <a:off x="0" y="4177491"/>
          <a:ext cx="5605739" cy="617760"/>
        </a:xfrm>
        <a:prstGeom prst="roundRect">
          <a:avLst/>
        </a:prstGeom>
        <a:solidFill>
          <a:schemeClr val="accent2">
            <a:hueOff val="1635248"/>
            <a:satOff val="-37310"/>
            <a:lumOff val="1378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Advocacy</a:t>
          </a:r>
          <a:endParaRPr lang="en-US" sz="1600" kern="1200"/>
        </a:p>
      </dsp:txBody>
      <dsp:txXfrm>
        <a:off x="30157" y="4207648"/>
        <a:ext cx="5545425" cy="557446"/>
      </dsp:txXfrm>
    </dsp:sp>
    <dsp:sp modelId="{6DEAC540-6FC2-4236-9CB1-51C6CA059C50}">
      <dsp:nvSpPr>
        <dsp:cNvPr id="0" name=""/>
        <dsp:cNvSpPr/>
      </dsp:nvSpPr>
      <dsp:spPr>
        <a:xfrm>
          <a:off x="0" y="4841331"/>
          <a:ext cx="5605739" cy="617760"/>
        </a:xfrm>
        <a:prstGeom prst="round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…..and that we don’t make assumptions!</a:t>
          </a:r>
          <a:endParaRPr lang="en-US" sz="1600" kern="1200"/>
        </a:p>
      </dsp:txBody>
      <dsp:txXfrm>
        <a:off x="30157" y="4871488"/>
        <a:ext cx="5545425" cy="55744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a:lstStyle/>
            <a:p>
              <a:endParaRPr lang="en-GB"/>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a:lstStyle/>
            <a:p>
              <a:endParaRPr lang="en-GB"/>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2/5/2026</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2/5/2026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2/5/2026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2/5/2026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2/5/2026</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2/5/2026</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2/5/2026</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a:lstStyle/>
            <a:p>
              <a:endParaRPr lang="en-GB"/>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a:lstStyle/>
            <a:p>
              <a:endParaRPr lang="en-GB"/>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microsoft.com/office/2007/relationships/hdphoto" Target="../media/hdphoto2.wdp"/><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www.flickr.com/photos/jeannetteeatsspaghetti/2490742068/in/photolist-4N6GQL-8C5Bre-8BsGhr-Jj334r-7kgG4r-8jzdYC-oJURus-fqoCge-BUf5y-4dCPRg-4ja4g-8ALMCp-5izZdQ-7BrQ9j-if9j1D-cVDab1-m7LfT-cWUvoQ-3xaJBW-pkgXQa-6TzW76-aezGAS-5BtYum-9Mk822-36gbhJ-6W7BmR-8Crygd-9P7Gcv-9szn1Q-csPYHY-5fRSWK-aiFaUW-91Matu-4hKTtc-csPYBj-8C5BrT-csPYvw-fC4VZb-6Sv7YW-86gr4z-5i7A1r-aqQa4b-gFE9FT-6Sr73e-d54T4E-dT8TbN-vaG5cV-cwQ3Qq-gLy5jg-a6KVzP" TargetMode="External"/><Relationship Id="rId7" Type="http://schemas.openxmlformats.org/officeDocument/2006/relationships/hyperlink" Target="https://commons.wikimedia.org/wiki/File:Fishfinger_classic_broken_2.jpg" TargetMode="External"/><Relationship Id="rId2" Type="http://schemas.openxmlformats.org/officeDocument/2006/relationships/image" Target="../media/image8.jpg"/><Relationship Id="rId1" Type="http://schemas.openxmlformats.org/officeDocument/2006/relationships/slideLayout" Target="../slideLayouts/slideLayout2.xml"/><Relationship Id="rId6" Type="http://schemas.openxmlformats.org/officeDocument/2006/relationships/image" Target="../media/image9.jpg"/><Relationship Id="rId5" Type="http://schemas.microsoft.com/office/2007/relationships/hdphoto" Target="../media/hdphoto2.wdp"/><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hyperlink" Target="https://commons.wikimedia.org/wiki/File:Fishfinger_classic_broken_2.jpg" TargetMode="External"/><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image" Target="../media/image2.png"/><Relationship Id="rId5" Type="http://schemas.microsoft.com/office/2007/relationships/hdphoto" Target="../media/hdphoto2.wdp"/><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microsoft.com/office/2007/relationships/hdphoto" Target="../media/hdphoto1.wdp"/><Relationship Id="rId3" Type="http://schemas.microsoft.com/office/2007/relationships/hdphoto" Target="../media/hdphoto2.wdp"/><Relationship Id="rId7"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s://seccionsociais.blogspot.com/2019/08/the-five-senses.html" TargetMode="External"/><Relationship Id="rId4" Type="http://schemas.openxmlformats.org/officeDocument/2006/relationships/image" Target="../media/image10.png"/><Relationship Id="rId9" Type="http://schemas.openxmlformats.org/officeDocument/2006/relationships/hyperlink" Target="https://creativecommons.org/licenses/by-nc-sa/3.0/" TargetMode="Externa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8" Type="http://schemas.microsoft.com/office/2007/relationships/hdphoto" Target="../media/hdphoto1.wdp"/><Relationship Id="rId3" Type="http://schemas.microsoft.com/office/2007/relationships/hdphoto" Target="../media/hdphoto2.wdp"/><Relationship Id="rId7"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s://www.debbish.com/other-stuff/dont-call-me/" TargetMode="Externa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cottonpickinfun.blogspot.com/2011/07/time-for-change.html" TargetMode="External"/><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3" Type="http://schemas.openxmlformats.org/officeDocument/2006/relationships/hyperlink" Target="https://pixabay.com/en/sweet-dessert-food-buns-cakes-1104360/" TargetMode="External"/><Relationship Id="rId7" Type="http://schemas.microsoft.com/office/2007/relationships/hdphoto" Target="../media/hdphoto1.wdp"/><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2.png"/><Relationship Id="rId5" Type="http://schemas.microsoft.com/office/2007/relationships/hdphoto" Target="../media/hdphoto2.wdp"/><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sketchfab.com/3d-models/bin-bag-low-poly-6f1f7bc45af74ec08f5e0d07ad9a0eb6" TargetMode="Externa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hyperlink" Target="https://picto-dico.fr/glossaire/resilience/" TargetMode="External"/><Relationship Id="rId2" Type="http://schemas.openxmlformats.org/officeDocument/2006/relationships/image" Target="../media/image21.jp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pngall.com/good-morning-png" TargetMode="External"/></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pixabay.com/en/boxing-gloves-boxing-fight-fighting-159920/"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2.xml"/><Relationship Id="rId4" Type="http://schemas.microsoft.com/office/2007/relationships/hdphoto" Target="../media/hdphoto2.wdp"/></Relationships>
</file>

<file path=ppt/slides/_rels/slide27.xml.rels><?xml version="1.0" encoding="UTF-8" standalone="yes"?>
<Relationships xmlns="http://schemas.openxmlformats.org/package/2006/relationships"><Relationship Id="rId3" Type="http://schemas.openxmlformats.org/officeDocument/2006/relationships/hyperlink" Target="https://ripplekindness.org/every-child-deserves-a-champion/"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www.rawpixel.com/image/112193/premium-photo-image-sprout-grow-agriculture" TargetMode="External"/><Relationship Id="rId7" Type="http://schemas.openxmlformats.org/officeDocument/2006/relationships/hyperlink" Target="https://pixabay.com/en/police-car-white-male-3d-model-1889054/" TargetMode="External"/><Relationship Id="rId2" Type="http://schemas.openxmlformats.org/officeDocument/2006/relationships/image" Target="../media/image29.1"/><Relationship Id="rId1" Type="http://schemas.openxmlformats.org/officeDocument/2006/relationships/slideLayout" Target="../slideLayouts/slideLayout2.xml"/><Relationship Id="rId6" Type="http://schemas.openxmlformats.org/officeDocument/2006/relationships/image" Target="../media/image30.jpg"/><Relationship Id="rId5" Type="http://schemas.microsoft.com/office/2007/relationships/hdphoto" Target="../media/hdphoto2.wdp"/><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hyperlink" Target="http://laclasedeoscarboluda.blogspot.com/2015/02/los-costes-y-el-calculo-del-transporte.html" TargetMode="External"/><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microsoft.com/office/2007/relationships/hdphoto" Target="../media/hdphoto3.wdp"/><Relationship Id="rId7" Type="http://schemas.openxmlformats.org/officeDocument/2006/relationships/diagramLayout" Target="../diagrams/layout2.xml"/><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microsoft.com/office/2007/relationships/hdphoto" Target="../media/hdphoto2.wdp"/><Relationship Id="rId10" Type="http://schemas.microsoft.com/office/2007/relationships/diagramDrawing" Target="../diagrams/drawing2.xml"/><Relationship Id="rId4" Type="http://schemas.openxmlformats.org/officeDocument/2006/relationships/image" Target="../media/image4.png"/><Relationship Id="rId9" Type="http://schemas.openxmlformats.org/officeDocument/2006/relationships/diagramColors" Target="../diagrams/colors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2.jpeg"/><Relationship Id="rId5" Type="http://schemas.microsoft.com/office/2007/relationships/hdphoto" Target="../media/hdphoto1.wdp"/><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FCFA1-B8B4-4A2F-99C1-5CE26A9F6D00}"/>
              </a:ext>
            </a:extLst>
          </p:cNvPr>
          <p:cNvSpPr>
            <a:spLocks noGrp="1"/>
          </p:cNvSpPr>
          <p:nvPr>
            <p:ph type="ctrTitle"/>
          </p:nvPr>
        </p:nvSpPr>
        <p:spPr/>
        <p:txBody>
          <a:bodyPr/>
          <a:lstStyle/>
          <a:p>
            <a:r>
              <a:rPr lang="en-GB" dirty="0"/>
              <a:t>Toxic Childhoods: impact of trauma</a:t>
            </a:r>
          </a:p>
        </p:txBody>
      </p:sp>
      <p:sp>
        <p:nvSpPr>
          <p:cNvPr id="3" name="Subtitle 2">
            <a:extLst>
              <a:ext uri="{FF2B5EF4-FFF2-40B4-BE49-F238E27FC236}">
                <a16:creationId xmlns:a16="http://schemas.microsoft.com/office/drawing/2014/main" id="{5AF74621-D09F-4E84-86E6-D12765FD0A59}"/>
              </a:ext>
            </a:extLst>
          </p:cNvPr>
          <p:cNvSpPr>
            <a:spLocks noGrp="1"/>
          </p:cNvSpPr>
          <p:nvPr>
            <p:ph type="subTitle" idx="1"/>
          </p:nvPr>
        </p:nvSpPr>
        <p:spPr/>
        <p:txBody>
          <a:bodyPr/>
          <a:lstStyle/>
          <a:p>
            <a:r>
              <a:rPr lang="en-GB" dirty="0"/>
              <a:t>Heidi Holland</a:t>
            </a:r>
          </a:p>
        </p:txBody>
      </p:sp>
    </p:spTree>
    <p:extLst>
      <p:ext uri="{BB962C8B-B14F-4D97-AF65-F5344CB8AC3E}">
        <p14:creationId xmlns:p14="http://schemas.microsoft.com/office/powerpoint/2010/main" val="3365053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62A10-8DA5-46DE-BA44-59CB9359EF2B}"/>
              </a:ext>
            </a:extLst>
          </p:cNvPr>
          <p:cNvSpPr>
            <a:spLocks noGrp="1"/>
          </p:cNvSpPr>
          <p:nvPr>
            <p:ph type="title"/>
          </p:nvPr>
        </p:nvSpPr>
        <p:spPr/>
        <p:txBody>
          <a:bodyPr/>
          <a:lstStyle/>
          <a:p>
            <a:r>
              <a:rPr lang="en-GB" dirty="0"/>
              <a:t>WHAT AM I?</a:t>
            </a:r>
          </a:p>
        </p:txBody>
      </p:sp>
      <p:sp>
        <p:nvSpPr>
          <p:cNvPr id="3" name="Content Placeholder 2">
            <a:extLst>
              <a:ext uri="{FF2B5EF4-FFF2-40B4-BE49-F238E27FC236}">
                <a16:creationId xmlns:a16="http://schemas.microsoft.com/office/drawing/2014/main" id="{08C3FB4E-C248-4A05-8B9B-A5ABA51F2894}"/>
              </a:ext>
            </a:extLst>
          </p:cNvPr>
          <p:cNvSpPr>
            <a:spLocks noGrp="1"/>
          </p:cNvSpPr>
          <p:nvPr>
            <p:ph idx="1"/>
          </p:nvPr>
        </p:nvSpPr>
        <p:spPr/>
        <p:txBody>
          <a:bodyPr/>
          <a:lstStyle/>
          <a:p>
            <a:r>
              <a:rPr lang="en-GB" dirty="0"/>
              <a:t>An NNEB who worked in Romania</a:t>
            </a:r>
          </a:p>
          <a:p>
            <a:r>
              <a:rPr lang="en-GB" dirty="0"/>
              <a:t>An experienced youth worker</a:t>
            </a:r>
          </a:p>
          <a:p>
            <a:r>
              <a:rPr lang="en-GB" dirty="0"/>
              <a:t>A manager of targeted youth services for young people struggling in all aspects of ‘mainstream’ life</a:t>
            </a:r>
          </a:p>
          <a:p>
            <a:r>
              <a:rPr lang="en-GB" dirty="0"/>
              <a:t>Health, wellbeing &amp; engagement coordinator in a specialist behavioural provision</a:t>
            </a:r>
          </a:p>
          <a:p>
            <a:r>
              <a:rPr lang="en-GB" dirty="0"/>
              <a:t>Regional manager of residential and education services for children looked after</a:t>
            </a:r>
          </a:p>
          <a:p>
            <a:r>
              <a:rPr lang="en-GB" dirty="0"/>
              <a:t>Community Regeneration Coordinator</a:t>
            </a:r>
          </a:p>
          <a:p>
            <a:r>
              <a:rPr lang="en-GB" b="1" dirty="0"/>
              <a:t>I'm not an expert in trauma</a:t>
            </a:r>
            <a:r>
              <a:rPr lang="en-GB" dirty="0"/>
              <a:t>….just an experienced practitioner who has been lucky enough to support young people through a range of challenges, barriers and rollercoasters…without really considering any of them as ‘trauma’</a:t>
            </a:r>
          </a:p>
        </p:txBody>
      </p:sp>
    </p:spTree>
    <p:extLst>
      <p:ext uri="{BB962C8B-B14F-4D97-AF65-F5344CB8AC3E}">
        <p14:creationId xmlns:p14="http://schemas.microsoft.com/office/powerpoint/2010/main" val="2569940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4863AD45-F025-4500-8898-7DE237E4CB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45274"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D8B419-BADB-D4B3-76FC-B64D4EA93E22}"/>
              </a:ext>
            </a:extLst>
          </p:cNvPr>
          <p:cNvSpPr>
            <a:spLocks noGrp="1"/>
          </p:cNvSpPr>
          <p:nvPr>
            <p:ph type="title"/>
          </p:nvPr>
        </p:nvSpPr>
        <p:spPr>
          <a:xfrm>
            <a:off x="382280" y="484632"/>
            <a:ext cx="6743844" cy="1609344"/>
          </a:xfrm>
        </p:spPr>
        <p:txBody>
          <a:bodyPr>
            <a:normAutofit/>
          </a:bodyPr>
          <a:lstStyle/>
          <a:p>
            <a:r>
              <a:rPr lang="en-GB" sz="4800" dirty="0"/>
              <a:t>Sue palmer(????)- examples of toxic childhood</a:t>
            </a:r>
          </a:p>
        </p:txBody>
      </p:sp>
      <p:sp>
        <p:nvSpPr>
          <p:cNvPr id="3" name="Content Placeholder 2">
            <a:extLst>
              <a:ext uri="{FF2B5EF4-FFF2-40B4-BE49-F238E27FC236}">
                <a16:creationId xmlns:a16="http://schemas.microsoft.com/office/drawing/2014/main" id="{FF18EE59-8440-2153-8BB1-8C4F6B256FFB}"/>
              </a:ext>
            </a:extLst>
          </p:cNvPr>
          <p:cNvSpPr>
            <a:spLocks noGrp="1"/>
          </p:cNvSpPr>
          <p:nvPr>
            <p:ph idx="1"/>
          </p:nvPr>
        </p:nvSpPr>
        <p:spPr>
          <a:xfrm>
            <a:off x="382279" y="2121407"/>
            <a:ext cx="6743845" cy="4565473"/>
          </a:xfrm>
        </p:spPr>
        <p:txBody>
          <a:bodyPr>
            <a:normAutofit/>
          </a:bodyPr>
          <a:lstStyle/>
          <a:p>
            <a:pPr marL="0" indent="0">
              <a:buNone/>
            </a:pPr>
            <a:r>
              <a:rPr lang="en-GB" sz="1800" b="0" i="0" dirty="0">
                <a:effectLst/>
                <a:latin typeface="Manrope"/>
              </a:rPr>
              <a:t>Sue Palmer argues that a toxic mix of technological and cultural changes are having a negative impact on the development of a growing number of children, identifying six main ways in which childhood has become increasingly toxic:</a:t>
            </a:r>
          </a:p>
          <a:p>
            <a:pPr>
              <a:buFont typeface="+mj-lt"/>
              <a:buAutoNum type="arabicPeriod"/>
            </a:pPr>
            <a:r>
              <a:rPr lang="en-GB" sz="1800" b="0" i="0" dirty="0">
                <a:effectLst/>
                <a:latin typeface="Manrope"/>
              </a:rPr>
              <a:t>The decline of outdoor play – linked to increased childhood obesity.</a:t>
            </a:r>
          </a:p>
          <a:p>
            <a:pPr>
              <a:buFont typeface="+mj-lt"/>
              <a:buAutoNum type="arabicPeriod"/>
            </a:pPr>
            <a:r>
              <a:rPr lang="en-GB" sz="1800" b="0" i="0" dirty="0">
                <a:effectLst/>
                <a:latin typeface="Manrope"/>
              </a:rPr>
              <a:t>The commercialisation of childhood – linked to children being exploited by advertisers.</a:t>
            </a:r>
          </a:p>
          <a:p>
            <a:pPr>
              <a:buFont typeface="+mj-lt"/>
              <a:buAutoNum type="arabicPeriod"/>
            </a:pPr>
            <a:r>
              <a:rPr lang="en-GB" sz="1800" b="0" i="0" dirty="0">
                <a:effectLst/>
                <a:latin typeface="Manrope"/>
              </a:rPr>
              <a:t>The ‘</a:t>
            </a:r>
            <a:r>
              <a:rPr lang="en-GB" sz="1800" b="0" i="0" dirty="0" err="1">
                <a:effectLst/>
                <a:latin typeface="Manrope"/>
              </a:rPr>
              <a:t>schoolification</a:t>
            </a:r>
            <a:r>
              <a:rPr lang="en-GB" sz="1800" b="0" i="0" dirty="0">
                <a:effectLst/>
                <a:latin typeface="Manrope"/>
              </a:rPr>
              <a:t>’ of early childhood – which reduces independence.</a:t>
            </a:r>
          </a:p>
          <a:p>
            <a:pPr>
              <a:buFont typeface="+mj-lt"/>
              <a:buAutoNum type="arabicPeriod"/>
            </a:pPr>
            <a:r>
              <a:rPr lang="en-GB" sz="1800" b="0" i="0" dirty="0">
                <a:effectLst/>
                <a:latin typeface="Manrope"/>
              </a:rPr>
              <a:t>The decline of listening, language and communication skills – because of shortened attention spans.</a:t>
            </a:r>
          </a:p>
          <a:p>
            <a:pPr>
              <a:buFont typeface="+mj-lt"/>
              <a:buAutoNum type="arabicPeriod"/>
            </a:pPr>
            <a:r>
              <a:rPr lang="en-GB" sz="1800" b="0" i="0" dirty="0">
                <a:effectLst/>
                <a:latin typeface="Manrope"/>
              </a:rPr>
              <a:t>Screen saturation – reduces face to face interaction.</a:t>
            </a:r>
          </a:p>
          <a:p>
            <a:pPr>
              <a:buFont typeface="+mj-lt"/>
              <a:buAutoNum type="arabicPeriod"/>
            </a:pPr>
            <a:r>
              <a:rPr lang="en-GB" sz="1800" b="0" i="0" dirty="0">
                <a:effectLst/>
                <a:latin typeface="Manrope"/>
              </a:rPr>
              <a:t>Tests, targets and education – increases anxiety among children</a:t>
            </a:r>
          </a:p>
          <a:p>
            <a:pPr marL="0" indent="0">
              <a:buNone/>
            </a:pPr>
            <a:endParaRPr lang="en-GB" sz="1800" b="0" i="0" dirty="0">
              <a:effectLst/>
              <a:latin typeface="Manrope"/>
            </a:endParaRPr>
          </a:p>
          <a:p>
            <a:endParaRPr lang="en-GB" sz="1500" dirty="0"/>
          </a:p>
        </p:txBody>
      </p:sp>
      <p:pic>
        <p:nvPicPr>
          <p:cNvPr id="1026" name="Picture 2" descr="toxic-childhood-book">
            <a:extLst>
              <a:ext uri="{FF2B5EF4-FFF2-40B4-BE49-F238E27FC236}">
                <a16:creationId xmlns:a16="http://schemas.microsoft.com/office/drawing/2014/main" id="{79816975-5D28-C19B-9329-40747F97E0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214" b="-1"/>
          <a:stretch/>
        </p:blipFill>
        <p:spPr bwMode="auto">
          <a:xfrm>
            <a:off x="8203460" y="640080"/>
            <a:ext cx="3369177" cy="5280471"/>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639A5BF8-72C2-43E2-A19E-D54875260B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034" name="Oval 1033">
              <a:extLst>
                <a:ext uri="{FF2B5EF4-FFF2-40B4-BE49-F238E27FC236}">
                  <a16:creationId xmlns:a16="http://schemas.microsoft.com/office/drawing/2014/main" id="{892693D9-6EE8-42C4-B9CB-C347A34A56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35" name="Oval 1034">
              <a:extLst>
                <a:ext uri="{FF2B5EF4-FFF2-40B4-BE49-F238E27FC236}">
                  <a16:creationId xmlns:a16="http://schemas.microsoft.com/office/drawing/2014/main" id="{6EB50024-24B3-46AB-9E69-716EE18835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2370001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3F283-1234-CDA0-8373-1FA2F0CD10FC}"/>
              </a:ext>
            </a:extLst>
          </p:cNvPr>
          <p:cNvSpPr>
            <a:spLocks noGrp="1"/>
          </p:cNvSpPr>
          <p:nvPr>
            <p:ph type="title"/>
          </p:nvPr>
        </p:nvSpPr>
        <p:spPr/>
        <p:txBody>
          <a:bodyPr/>
          <a:lstStyle/>
          <a:p>
            <a:r>
              <a:rPr lang="en-GB" dirty="0"/>
              <a:t>BREAKING NEWS….traumatic incident</a:t>
            </a:r>
          </a:p>
        </p:txBody>
      </p:sp>
      <p:pic>
        <p:nvPicPr>
          <p:cNvPr id="5" name="Content Placeholder 4" descr="A police van parked in a parking lot&#10;&#10;AI-generated content may be incorrect.">
            <a:extLst>
              <a:ext uri="{FF2B5EF4-FFF2-40B4-BE49-F238E27FC236}">
                <a16:creationId xmlns:a16="http://schemas.microsoft.com/office/drawing/2014/main" id="{FA1DED18-B335-6FBF-C071-4720FA9DC939}"/>
              </a:ext>
            </a:extLst>
          </p:cNvPr>
          <p:cNvPicPr>
            <a:picLocks noGrp="1" noChangeAspect="1"/>
          </p:cNvPicPr>
          <p:nvPr>
            <p:ph idx="1"/>
          </p:nvPr>
        </p:nvPicPr>
        <p:blipFill>
          <a:blip r:embed="rId2"/>
          <a:stretch>
            <a:fillRect/>
          </a:stretch>
        </p:blipFill>
        <p:spPr>
          <a:xfrm>
            <a:off x="5277224" y="1742358"/>
            <a:ext cx="6104816" cy="4678822"/>
          </a:xfrm>
          <a:prstGeom prst="rect">
            <a:avLst/>
          </a:prstGeom>
        </p:spPr>
      </p:pic>
      <p:sp>
        <p:nvSpPr>
          <p:cNvPr id="6" name="TextBox 5">
            <a:extLst>
              <a:ext uri="{FF2B5EF4-FFF2-40B4-BE49-F238E27FC236}">
                <a16:creationId xmlns:a16="http://schemas.microsoft.com/office/drawing/2014/main" id="{673618A4-F49E-0007-D76E-9E442B340265}"/>
              </a:ext>
            </a:extLst>
          </p:cNvPr>
          <p:cNvSpPr txBox="1"/>
          <p:nvPr/>
        </p:nvSpPr>
        <p:spPr>
          <a:xfrm>
            <a:off x="549836" y="2166157"/>
            <a:ext cx="4332940" cy="3970318"/>
          </a:xfrm>
          <a:prstGeom prst="rect">
            <a:avLst/>
          </a:prstGeom>
          <a:noFill/>
        </p:spPr>
        <p:txBody>
          <a:bodyPr wrap="square" rtlCol="0">
            <a:spAutoFit/>
          </a:bodyPr>
          <a:lstStyle/>
          <a:p>
            <a:pPr marL="285750" indent="-285750">
              <a:buFont typeface="Arial" panose="020B0604020202020204" pitchFamily="34" charset="0"/>
              <a:buChar char="•"/>
            </a:pPr>
            <a:r>
              <a:rPr lang="en-GB" dirty="0"/>
              <a:t>Incident in Milford Haven School</a:t>
            </a:r>
          </a:p>
          <a:p>
            <a:endParaRPr lang="en-GB" dirty="0"/>
          </a:p>
          <a:p>
            <a:pPr marL="285750" indent="-285750">
              <a:buFont typeface="Arial" panose="020B0604020202020204" pitchFamily="34" charset="0"/>
              <a:buChar char="•"/>
            </a:pPr>
            <a:r>
              <a:rPr lang="en-GB" dirty="0"/>
              <a:t>Thursday 5</a:t>
            </a:r>
            <a:r>
              <a:rPr lang="en-GB" baseline="30000" dirty="0"/>
              <a:t>th</a:t>
            </a:r>
            <a:r>
              <a:rPr lang="en-GB" dirty="0"/>
              <a:t> February</a:t>
            </a:r>
          </a:p>
          <a:p>
            <a:endParaRPr lang="en-GB" dirty="0"/>
          </a:p>
          <a:p>
            <a:pPr marL="285750" indent="-285750">
              <a:buFont typeface="Arial" panose="020B0604020202020204" pitchFamily="34" charset="0"/>
              <a:buChar char="•"/>
            </a:pPr>
            <a:r>
              <a:rPr lang="en-GB" dirty="0"/>
              <a:t>3.20pm</a:t>
            </a:r>
          </a:p>
          <a:p>
            <a:endParaRPr lang="en-GB" dirty="0"/>
          </a:p>
          <a:p>
            <a:pPr marL="285750" indent="-285750">
              <a:buFont typeface="Arial" panose="020B0604020202020204" pitchFamily="34" charset="0"/>
              <a:buChar char="•"/>
            </a:pPr>
            <a:r>
              <a:rPr lang="en-US" dirty="0"/>
              <a:t>Supt Chris Neve said they were “responding to reports of the assault of a teacher by a pupil brandishing a weapon. The teacher's injury is  not a stab injury. A lockdown was implemented but has now been lifted," he said.</a:t>
            </a:r>
            <a:endParaRPr lang="en-GB" dirty="0"/>
          </a:p>
          <a:p>
            <a:endParaRPr lang="en-GB" dirty="0"/>
          </a:p>
        </p:txBody>
      </p:sp>
    </p:spTree>
    <p:extLst>
      <p:ext uri="{BB962C8B-B14F-4D97-AF65-F5344CB8AC3E}">
        <p14:creationId xmlns:p14="http://schemas.microsoft.com/office/powerpoint/2010/main" val="7354586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E3C8D-E041-4504-94AF-D36FACDB1F16}"/>
              </a:ext>
            </a:extLst>
          </p:cNvPr>
          <p:cNvSpPr>
            <a:spLocks noGrp="1"/>
          </p:cNvSpPr>
          <p:nvPr>
            <p:ph type="title"/>
          </p:nvPr>
        </p:nvSpPr>
        <p:spPr>
          <a:xfrm>
            <a:off x="1069848" y="484632"/>
            <a:ext cx="10058400" cy="1609344"/>
          </a:xfrm>
        </p:spPr>
        <p:txBody>
          <a:bodyPr>
            <a:normAutofit/>
          </a:bodyPr>
          <a:lstStyle/>
          <a:p>
            <a:r>
              <a:rPr lang="en-GB"/>
              <a:t>WHAT IS TRAUMA?</a:t>
            </a:r>
          </a:p>
        </p:txBody>
      </p:sp>
      <p:sp>
        <p:nvSpPr>
          <p:cNvPr id="25" name="Rectangle 24">
            <a:extLst>
              <a:ext uri="{FF2B5EF4-FFF2-40B4-BE49-F238E27FC236}">
                <a16:creationId xmlns:a16="http://schemas.microsoft.com/office/drawing/2014/main" id="{3FD711E9-7F79-40A9-8D9E-4AE293C154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2013293"/>
            <a:ext cx="1005840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9E533DF-A1B3-4B5F-95F9-0BB4472594F5}"/>
              </a:ext>
            </a:extLst>
          </p:cNvPr>
          <p:cNvGraphicFramePr>
            <a:graphicFrameLocks noGrp="1"/>
          </p:cNvGraphicFramePr>
          <p:nvPr>
            <p:ph idx="1"/>
            <p:extLst>
              <p:ext uri="{D42A27DB-BD31-4B8C-83A1-F6EECF244321}">
                <p14:modId xmlns:p14="http://schemas.microsoft.com/office/powerpoint/2010/main" val="1818423740"/>
              </p:ext>
            </p:extLst>
          </p:nvPr>
        </p:nvGraphicFramePr>
        <p:xfrm>
          <a:off x="1069975" y="2385390"/>
          <a:ext cx="10058400" cy="36178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554665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 Gabor Maté Quotes About Trauma, Healing, and More - Some Think Of Value">
            <a:extLst>
              <a:ext uri="{FF2B5EF4-FFF2-40B4-BE49-F238E27FC236}">
                <a16:creationId xmlns:a16="http://schemas.microsoft.com/office/drawing/2014/main" id="{7CEC3FDD-14E8-2418-41A1-D70239E0BA2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69907" y="1243107"/>
            <a:ext cx="8870636" cy="4929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661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8" name="Picture 7" descr="A bowl of watermelon&#10;&#10;Description automatically generated with medium confidence">
            <a:extLst>
              <a:ext uri="{FF2B5EF4-FFF2-40B4-BE49-F238E27FC236}">
                <a16:creationId xmlns:a16="http://schemas.microsoft.com/office/drawing/2014/main" id="{008CB7A8-BDDB-44AD-903A-1AE4FA0BB07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3066" r="1" b="12109"/>
          <a:stretch/>
        </p:blipFill>
        <p:spPr>
          <a:xfrm>
            <a:off x="6687325" y="505224"/>
            <a:ext cx="4089713" cy="3060160"/>
          </a:xfrm>
          <a:prstGeom prst="rect">
            <a:avLst/>
          </a:prstGeom>
        </p:spPr>
      </p:pic>
      <p:sp>
        <p:nvSpPr>
          <p:cNvPr id="27" name="Rectangle 26">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3837459"/>
            <a:ext cx="10222992"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3981573"/>
            <a:ext cx="10222992" cy="2078335"/>
          </a:xfrm>
          <a:prstGeom prst="rect">
            <a:avLst/>
          </a:prstGeom>
          <a:blipFill dpi="0" rotWithShape="1">
            <a:blip r:embed="rId4">
              <a:alphaModFix amt="9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21D13A7-3011-4AEF-95D4-731873A99428}"/>
              </a:ext>
            </a:extLst>
          </p:cNvPr>
          <p:cNvSpPr>
            <a:spLocks noGrp="1"/>
          </p:cNvSpPr>
          <p:nvPr>
            <p:ph type="title"/>
          </p:nvPr>
        </p:nvSpPr>
        <p:spPr>
          <a:xfrm>
            <a:off x="1285456" y="4162031"/>
            <a:ext cx="9491582" cy="1767141"/>
          </a:xfrm>
        </p:spPr>
        <p:txBody>
          <a:bodyPr>
            <a:normAutofit/>
          </a:bodyPr>
          <a:lstStyle/>
          <a:p>
            <a:pPr algn="r"/>
            <a:r>
              <a:rPr lang="en-GB" dirty="0"/>
              <a:t>What does this picture say to you?</a:t>
            </a:r>
          </a:p>
        </p:txBody>
      </p:sp>
      <p:pic>
        <p:nvPicPr>
          <p:cNvPr id="5" name="Content Placeholder 4" descr="A picture containing food, piece, dish, eaten&#10;&#10;Description automatically generated">
            <a:extLst>
              <a:ext uri="{FF2B5EF4-FFF2-40B4-BE49-F238E27FC236}">
                <a16:creationId xmlns:a16="http://schemas.microsoft.com/office/drawing/2014/main" id="{55CC1A19-7C57-42F0-A4A9-E5254713A82A}"/>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l="10793" r="-3" b="-3"/>
          <a:stretch/>
        </p:blipFill>
        <p:spPr>
          <a:xfrm>
            <a:off x="1414957" y="505223"/>
            <a:ext cx="4089721" cy="3060160"/>
          </a:xfrm>
          <a:prstGeom prst="rect">
            <a:avLst/>
          </a:prstGeom>
        </p:spPr>
      </p:pic>
      <p:sp>
        <p:nvSpPr>
          <p:cNvPr id="31" name="Rectangle 30">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128670"/>
            <a:ext cx="10222992"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 name="Oval 32">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8">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35" name="Oval 34">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90636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4" descr="A picture containing food, piece, dish, eaten&#10;&#10;Description automatically generated">
            <a:extLst>
              <a:ext uri="{FF2B5EF4-FFF2-40B4-BE49-F238E27FC236}">
                <a16:creationId xmlns:a16="http://schemas.microsoft.com/office/drawing/2014/main" id="{3C584E9C-E2A1-4629-B85E-F8BF60391F44}"/>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8046" b="7685"/>
          <a:stretch/>
        </p:blipFill>
        <p:spPr>
          <a:xfrm>
            <a:off x="1" y="103377"/>
            <a:ext cx="12191999" cy="6857990"/>
          </a:xfrm>
          <a:prstGeom prst="rect">
            <a:avLst/>
          </a:prstGeom>
        </p:spPr>
      </p:pic>
      <p:sp>
        <p:nvSpPr>
          <p:cNvPr id="13" name="Rectangle 12">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3837459"/>
            <a:ext cx="10222992"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3981573"/>
            <a:ext cx="10222992" cy="2078335"/>
          </a:xfrm>
          <a:prstGeom prst="rect">
            <a:avLst/>
          </a:prstGeom>
          <a:blipFill dpi="0" rotWithShape="1">
            <a:blip r:embed="rId4">
              <a:alphaModFix amt="9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2A1DE13-FAE5-4055-AF94-349FA89F2810}"/>
              </a:ext>
            </a:extLst>
          </p:cNvPr>
          <p:cNvSpPr>
            <a:spLocks noGrp="1"/>
          </p:cNvSpPr>
          <p:nvPr>
            <p:ph type="title"/>
          </p:nvPr>
        </p:nvSpPr>
        <p:spPr>
          <a:xfrm>
            <a:off x="1285456" y="4162031"/>
            <a:ext cx="9364615" cy="1431945"/>
          </a:xfrm>
        </p:spPr>
        <p:txBody>
          <a:bodyPr>
            <a:normAutofit/>
          </a:bodyPr>
          <a:lstStyle/>
          <a:p>
            <a:pPr algn="r"/>
            <a:r>
              <a:rPr lang="en-GB" sz="4000" dirty="0"/>
              <a:t>TO ME IT IS TRAUMA….Flashbacks….FEELINGS</a:t>
            </a:r>
          </a:p>
        </p:txBody>
      </p:sp>
      <p:sp>
        <p:nvSpPr>
          <p:cNvPr id="17" name="Rectangle 16">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128670"/>
            <a:ext cx="10222992"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9" name="Oval 18">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6">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1" name="Oval 20">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44718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01A115E-26D6-A26C-B13E-56AD67A0AFE0}"/>
              </a:ext>
            </a:extLst>
          </p:cNvPr>
          <p:cNvSpPr>
            <a:spLocks noGrp="1"/>
          </p:cNvSpPr>
          <p:nvPr>
            <p:ph type="title"/>
          </p:nvPr>
        </p:nvSpPr>
        <p:spPr>
          <a:xfrm>
            <a:off x="1063752" y="978010"/>
            <a:ext cx="5188624" cy="1831344"/>
          </a:xfrm>
        </p:spPr>
        <p:txBody>
          <a:bodyPr>
            <a:normAutofit/>
          </a:bodyPr>
          <a:lstStyle/>
          <a:p>
            <a:r>
              <a:rPr lang="en-GB" sz="4800"/>
              <a:t>Your Senses</a:t>
            </a:r>
          </a:p>
        </p:txBody>
      </p:sp>
      <p:sp>
        <p:nvSpPr>
          <p:cNvPr id="3" name="Content Placeholder 2">
            <a:extLst>
              <a:ext uri="{FF2B5EF4-FFF2-40B4-BE49-F238E27FC236}">
                <a16:creationId xmlns:a16="http://schemas.microsoft.com/office/drawing/2014/main" id="{EA4827AF-616E-9DF8-C352-183B56985212}"/>
              </a:ext>
            </a:extLst>
          </p:cNvPr>
          <p:cNvSpPr>
            <a:spLocks noGrp="1"/>
          </p:cNvSpPr>
          <p:nvPr>
            <p:ph idx="1"/>
          </p:nvPr>
        </p:nvSpPr>
        <p:spPr>
          <a:xfrm>
            <a:off x="1113283" y="2362642"/>
            <a:ext cx="5188624" cy="3142753"/>
          </a:xfrm>
        </p:spPr>
        <p:txBody>
          <a:bodyPr>
            <a:normAutofit/>
          </a:bodyPr>
          <a:lstStyle/>
          <a:p>
            <a:r>
              <a:rPr lang="en-GB" dirty="0"/>
              <a:t>The 5 senses can be a trigger for memories- a certain sound, smell or taste can remind us of a certain place, occasion or emotion</a:t>
            </a:r>
          </a:p>
          <a:p>
            <a:r>
              <a:rPr lang="en-GB" dirty="0"/>
              <a:t>Take a couple of minutes to find a piece of music that evokes a memory……happy times, sad times, funny things, certain people</a:t>
            </a:r>
          </a:p>
          <a:p>
            <a:r>
              <a:rPr lang="en-GB" dirty="0"/>
              <a:t>Share it with the group if you feel you can or want to</a:t>
            </a:r>
          </a:p>
          <a:p>
            <a:endParaRPr lang="en-GB" dirty="0"/>
          </a:p>
        </p:txBody>
      </p:sp>
      <p:sp>
        <p:nvSpPr>
          <p:cNvPr id="13" name="Rectangle 12">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32123" y="3388659"/>
            <a:ext cx="365760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5" name="Picture 4" descr="A screenshot of a computer&#10;&#10;AI-generated content may be incorrect.">
            <a:extLst>
              <a:ext uri="{FF2B5EF4-FFF2-40B4-BE49-F238E27FC236}">
                <a16:creationId xmlns:a16="http://schemas.microsoft.com/office/drawing/2014/main" id="{4B649527-7AF0-44AB-EB7A-8A70C057D496}"/>
              </a:ext>
            </a:extLst>
          </p:cNvPr>
          <p:cNvPicPr>
            <a:picLocks noChangeAspect="1"/>
          </p:cNvPicPr>
          <p:nvPr/>
        </p:nvPicPr>
        <p:blipFill>
          <a:blip r:embed="rId4">
            <a:extLst>
              <a:ext uri="{837473B0-CC2E-450A-ABE3-18F120FF3D39}">
                <a1611:picAttrSrcUrl xmlns:a1611="http://schemas.microsoft.com/office/drawing/2016/11/main" r:id="rId5"/>
              </a:ext>
            </a:extLst>
          </a:blip>
          <a:srcRect r="-4" b="-4"/>
          <a:stretch/>
        </p:blipFill>
        <p:spPr>
          <a:xfrm>
            <a:off x="7629144" y="1682496"/>
            <a:ext cx="3502152" cy="3502152"/>
          </a:xfrm>
          <a:custGeom>
            <a:avLst/>
            <a:gdLst/>
            <a:ahLst/>
            <a:cxnLst/>
            <a:rect l="l" t="t" r="r" b="b"/>
            <a:pathLst>
              <a:path w="3502152" h="3502152">
                <a:moveTo>
                  <a:pt x="1751076" y="196996"/>
                </a:moveTo>
                <a:cubicBezTo>
                  <a:pt x="2609371" y="196996"/>
                  <a:pt x="3305156" y="892781"/>
                  <a:pt x="3305156" y="1751076"/>
                </a:cubicBezTo>
                <a:cubicBezTo>
                  <a:pt x="3305156" y="2609371"/>
                  <a:pt x="2609371" y="3305156"/>
                  <a:pt x="1751076" y="3305156"/>
                </a:cubicBezTo>
                <a:cubicBezTo>
                  <a:pt x="892781" y="3305156"/>
                  <a:pt x="196996" y="2609371"/>
                  <a:pt x="196996" y="1751076"/>
                </a:cubicBezTo>
                <a:cubicBezTo>
                  <a:pt x="196996" y="892781"/>
                  <a:pt x="892781" y="196996"/>
                  <a:pt x="1751076" y="196996"/>
                </a:cubicBezTo>
                <a:close/>
                <a:moveTo>
                  <a:pt x="1751076" y="153219"/>
                </a:moveTo>
                <a:cubicBezTo>
                  <a:pt x="868604" y="153219"/>
                  <a:pt x="153219" y="868604"/>
                  <a:pt x="153219" y="1751076"/>
                </a:cubicBezTo>
                <a:cubicBezTo>
                  <a:pt x="153219" y="2633548"/>
                  <a:pt x="868604" y="3348933"/>
                  <a:pt x="1751076" y="3348933"/>
                </a:cubicBezTo>
                <a:cubicBezTo>
                  <a:pt x="2633548" y="3348933"/>
                  <a:pt x="3348933" y="2633548"/>
                  <a:pt x="3348933" y="1751076"/>
                </a:cubicBezTo>
                <a:cubicBezTo>
                  <a:pt x="3348933" y="868604"/>
                  <a:pt x="2633548" y="153219"/>
                  <a:pt x="1751076" y="153219"/>
                </a:cubicBezTo>
                <a:close/>
                <a:moveTo>
                  <a:pt x="1751076" y="0"/>
                </a:moveTo>
                <a:cubicBezTo>
                  <a:pt x="2718169" y="0"/>
                  <a:pt x="3502152" y="783984"/>
                  <a:pt x="3502152" y="1751076"/>
                </a:cubicBezTo>
                <a:cubicBezTo>
                  <a:pt x="3502152" y="2718169"/>
                  <a:pt x="2718169" y="3502152"/>
                  <a:pt x="1751076" y="3502152"/>
                </a:cubicBezTo>
                <a:cubicBezTo>
                  <a:pt x="783983" y="3502152"/>
                  <a:pt x="0" y="2718169"/>
                  <a:pt x="0" y="1751076"/>
                </a:cubicBezTo>
                <a:cubicBezTo>
                  <a:pt x="0" y="783984"/>
                  <a:pt x="783983" y="0"/>
                  <a:pt x="1751076" y="0"/>
                </a:cubicBezTo>
                <a:close/>
              </a:path>
            </a:pathLst>
          </a:custGeom>
        </p:spPr>
      </p:pic>
      <p:sp>
        <p:nvSpPr>
          <p:cNvPr id="15" name="Freeform: Shape 14">
            <a:extLst>
              <a:ext uri="{FF2B5EF4-FFF2-40B4-BE49-F238E27FC236}">
                <a16:creationId xmlns:a16="http://schemas.microsoft.com/office/drawing/2014/main" id="{89F78725-8B4F-43D3-B767-EB7DB0C02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0457" y="1682496"/>
            <a:ext cx="3502152" cy="3502152"/>
          </a:xfrm>
          <a:custGeom>
            <a:avLst/>
            <a:gdLst>
              <a:gd name="connsiteX0" fmla="*/ 3657600 w 7315200"/>
              <a:gd name="connsiteY0" fmla="*/ 411480 h 7315200"/>
              <a:gd name="connsiteX1" fmla="*/ 6903720 w 7315200"/>
              <a:gd name="connsiteY1" fmla="*/ 3657600 h 7315200"/>
              <a:gd name="connsiteX2" fmla="*/ 3657600 w 7315200"/>
              <a:gd name="connsiteY2" fmla="*/ 6903720 h 7315200"/>
              <a:gd name="connsiteX3" fmla="*/ 411480 w 7315200"/>
              <a:gd name="connsiteY3" fmla="*/ 3657600 h 7315200"/>
              <a:gd name="connsiteX4" fmla="*/ 3657600 w 7315200"/>
              <a:gd name="connsiteY4" fmla="*/ 411480 h 7315200"/>
              <a:gd name="connsiteX5" fmla="*/ 3657600 w 7315200"/>
              <a:gd name="connsiteY5" fmla="*/ 320040 h 7315200"/>
              <a:gd name="connsiteX6" fmla="*/ 320040 w 7315200"/>
              <a:gd name="connsiteY6" fmla="*/ 3657600 h 7315200"/>
              <a:gd name="connsiteX7" fmla="*/ 3657600 w 7315200"/>
              <a:gd name="connsiteY7" fmla="*/ 6995160 h 7315200"/>
              <a:gd name="connsiteX8" fmla="*/ 6995160 w 7315200"/>
              <a:gd name="connsiteY8" fmla="*/ 3657600 h 7315200"/>
              <a:gd name="connsiteX9" fmla="*/ 3657600 w 7315200"/>
              <a:gd name="connsiteY9" fmla="*/ 320040 h 7315200"/>
              <a:gd name="connsiteX10" fmla="*/ 3657600 w 7315200"/>
              <a:gd name="connsiteY10" fmla="*/ 0 h 7315200"/>
              <a:gd name="connsiteX11" fmla="*/ 7315200 w 7315200"/>
              <a:gd name="connsiteY11" fmla="*/ 3657600 h 7315200"/>
              <a:gd name="connsiteX12" fmla="*/ 3657600 w 7315200"/>
              <a:gd name="connsiteY12" fmla="*/ 7315200 h 7315200"/>
              <a:gd name="connsiteX13" fmla="*/ 0 w 7315200"/>
              <a:gd name="connsiteY13" fmla="*/ 3657600 h 7315200"/>
              <a:gd name="connsiteX14" fmla="*/ 3657600 w 7315200"/>
              <a:gd name="connsiteY14" fmla="*/ 0 h 73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315200" h="7315200">
                <a:moveTo>
                  <a:pt x="3657600" y="411480"/>
                </a:moveTo>
                <a:cubicBezTo>
                  <a:pt x="5450383" y="411480"/>
                  <a:pt x="6903720" y="1864817"/>
                  <a:pt x="6903720" y="3657600"/>
                </a:cubicBezTo>
                <a:cubicBezTo>
                  <a:pt x="6903720" y="5450383"/>
                  <a:pt x="5450383" y="6903720"/>
                  <a:pt x="3657600" y="6903720"/>
                </a:cubicBezTo>
                <a:cubicBezTo>
                  <a:pt x="1864817" y="6903720"/>
                  <a:pt x="411480" y="5450383"/>
                  <a:pt x="411480" y="3657600"/>
                </a:cubicBezTo>
                <a:cubicBezTo>
                  <a:pt x="411480" y="1864817"/>
                  <a:pt x="1864817" y="411480"/>
                  <a:pt x="3657600" y="411480"/>
                </a:cubicBezTo>
                <a:close/>
                <a:moveTo>
                  <a:pt x="3657600" y="320040"/>
                </a:moveTo>
                <a:cubicBezTo>
                  <a:pt x="1814317" y="320040"/>
                  <a:pt x="320040" y="1814317"/>
                  <a:pt x="320040" y="3657600"/>
                </a:cubicBezTo>
                <a:cubicBezTo>
                  <a:pt x="320040" y="5500883"/>
                  <a:pt x="1814317" y="6995160"/>
                  <a:pt x="3657600" y="6995160"/>
                </a:cubicBezTo>
                <a:cubicBezTo>
                  <a:pt x="5500883" y="6995160"/>
                  <a:pt x="6995160" y="5500883"/>
                  <a:pt x="6995160" y="3657600"/>
                </a:cubicBezTo>
                <a:cubicBezTo>
                  <a:pt x="6995160" y="1814317"/>
                  <a:pt x="5500883" y="320040"/>
                  <a:pt x="3657600" y="320040"/>
                </a:cubicBezTo>
                <a:close/>
                <a:moveTo>
                  <a:pt x="3657600" y="0"/>
                </a:moveTo>
                <a:cubicBezTo>
                  <a:pt x="5677637" y="0"/>
                  <a:pt x="7315200" y="1637563"/>
                  <a:pt x="7315200" y="3657600"/>
                </a:cubicBezTo>
                <a:cubicBezTo>
                  <a:pt x="7315200" y="5677637"/>
                  <a:pt x="5677637" y="7315200"/>
                  <a:pt x="3657600" y="7315200"/>
                </a:cubicBezTo>
                <a:cubicBezTo>
                  <a:pt x="1637563" y="7315200"/>
                  <a:pt x="0" y="5677637"/>
                  <a:pt x="0" y="3657600"/>
                </a:cubicBezTo>
                <a:cubicBezTo>
                  <a:pt x="0" y="1637563"/>
                  <a:pt x="1637563" y="0"/>
                  <a:pt x="3657600" y="0"/>
                </a:cubicBezTo>
                <a:close/>
              </a:path>
            </a:pathLst>
          </a:custGeom>
          <a:blipFill dpi="0" rotWithShape="1">
            <a:blip r:embed="rId6">
              <a:alphaModFix amt="30000"/>
              <a:duotone>
                <a:prstClr val="black"/>
                <a:schemeClr val="accent1">
                  <a:tint val="45000"/>
                  <a:satMod val="400000"/>
                </a:schemeClr>
              </a:duotone>
              <a:extLst>
                <a:ext uri="{BEBA8EAE-BF5A-486C-A8C5-ECC9F3942E4B}">
                  <a14:imgProps xmlns:a14="http://schemas.microsoft.com/office/drawing/2010/main">
                    <a14:imgLayer r:embed="rId3">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nvGrpSpPr>
          <p:cNvPr id="17" name="Group 16">
            <a:extLst>
              <a:ext uri="{FF2B5EF4-FFF2-40B4-BE49-F238E27FC236}">
                <a16:creationId xmlns:a16="http://schemas.microsoft.com/office/drawing/2014/main" id="{C9B0630D-5E49-4BF7-8CF1-7DECD4B08B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8" name="Oval 17">
              <a:extLst>
                <a:ext uri="{FF2B5EF4-FFF2-40B4-BE49-F238E27FC236}">
                  <a16:creationId xmlns:a16="http://schemas.microsoft.com/office/drawing/2014/main" id="{A7E3DF29-A3BC-402A-A498-16B2DF1813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7">
                <a:duotone>
                  <a:schemeClr val="accent1">
                    <a:shade val="45000"/>
                    <a:satMod val="135000"/>
                  </a:schemeClr>
                  <a:prstClr val="white"/>
                </a:duotone>
                <a:extLst>
                  <a:ext uri="{BEBA8EAE-BF5A-486C-A8C5-ECC9F3942E4B}">
                    <a14:imgProps xmlns:a14="http://schemas.microsoft.com/office/drawing/2010/main">
                      <a14:imgLayer r:embed="rId8">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a:lstStyle/>
            <a:p>
              <a:endParaRPr lang="en-GB"/>
            </a:p>
          </p:txBody>
        </p:sp>
        <p:sp>
          <p:nvSpPr>
            <p:cNvPr id="19" name="Oval 18">
              <a:extLst>
                <a:ext uri="{FF2B5EF4-FFF2-40B4-BE49-F238E27FC236}">
                  <a16:creationId xmlns:a16="http://schemas.microsoft.com/office/drawing/2014/main" id="{1B14D33E-BADF-4271-ACE1-06D8199FF5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a:lstStyle/>
            <a:p>
              <a:endParaRPr lang="en-GB"/>
            </a:p>
          </p:txBody>
        </p:sp>
      </p:grpSp>
      <p:sp>
        <p:nvSpPr>
          <p:cNvPr id="6" name="TextBox 5">
            <a:extLst>
              <a:ext uri="{FF2B5EF4-FFF2-40B4-BE49-F238E27FC236}">
                <a16:creationId xmlns:a16="http://schemas.microsoft.com/office/drawing/2014/main" id="{1C9B56A5-51F2-155B-EC40-9095983F2CFC}"/>
              </a:ext>
            </a:extLst>
          </p:cNvPr>
          <p:cNvSpPr txBox="1"/>
          <p:nvPr/>
        </p:nvSpPr>
        <p:spPr>
          <a:xfrm>
            <a:off x="9407263" y="6657945"/>
            <a:ext cx="278473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seccionsociais.blogspot.com/2019/08/the-five-sense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9"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2465398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1C7FF924-8DA0-4BE9-8C7E-095B0EC13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6502" y="0"/>
            <a:ext cx="6125497"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9151A6-4F27-42FD-B01A-EB1A8C9E1889}"/>
              </a:ext>
            </a:extLst>
          </p:cNvPr>
          <p:cNvSpPr>
            <a:spLocks noGrp="1"/>
          </p:cNvSpPr>
          <p:nvPr>
            <p:ph type="title"/>
          </p:nvPr>
        </p:nvSpPr>
        <p:spPr>
          <a:xfrm>
            <a:off x="6400800" y="484632"/>
            <a:ext cx="5299586" cy="1609344"/>
          </a:xfrm>
          <a:ln>
            <a:noFill/>
          </a:ln>
        </p:spPr>
        <p:txBody>
          <a:bodyPr>
            <a:normAutofit/>
          </a:bodyPr>
          <a:lstStyle/>
          <a:p>
            <a:r>
              <a:rPr lang="en-GB" sz="4000" dirty="0"/>
              <a:t>Reactions to extreme stress</a:t>
            </a:r>
          </a:p>
        </p:txBody>
      </p:sp>
      <p:pic>
        <p:nvPicPr>
          <p:cNvPr id="2050" name="Picture 2">
            <a:extLst>
              <a:ext uri="{FF2B5EF4-FFF2-40B4-BE49-F238E27FC236}">
                <a16:creationId xmlns:a16="http://schemas.microsoft.com/office/drawing/2014/main" id="{89628612-9A47-E42D-CC5E-166C4B29EEEC}"/>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33999" y="743362"/>
            <a:ext cx="5112461" cy="5381537"/>
          </a:xfrm>
          <a:prstGeom prst="rect">
            <a:avLst/>
          </a:prstGeom>
          <a:noFill/>
          <a:extLst>
            <a:ext uri="{909E8E84-426E-40DD-AFC4-6F175D3DCCD1}">
              <a14:hiddenFill xmlns:a14="http://schemas.microsoft.com/office/drawing/2010/main">
                <a:solidFill>
                  <a:srgbClr val="FFFFFF"/>
                </a:solidFill>
              </a14:hiddenFill>
            </a:ext>
          </a:extLst>
        </p:spPr>
      </p:pic>
      <p:sp>
        <p:nvSpPr>
          <p:cNvPr id="1030" name="Content Placeholder 1029">
            <a:extLst>
              <a:ext uri="{FF2B5EF4-FFF2-40B4-BE49-F238E27FC236}">
                <a16:creationId xmlns:a16="http://schemas.microsoft.com/office/drawing/2014/main" id="{06E41155-F29A-4ECD-9BE1-29B23A2F9745}"/>
              </a:ext>
            </a:extLst>
          </p:cNvPr>
          <p:cNvSpPr>
            <a:spLocks noGrp="1"/>
          </p:cNvSpPr>
          <p:nvPr>
            <p:ph idx="1"/>
          </p:nvPr>
        </p:nvSpPr>
        <p:spPr>
          <a:xfrm>
            <a:off x="6400799" y="2121408"/>
            <a:ext cx="5299585" cy="4050792"/>
          </a:xfrm>
        </p:spPr>
        <p:txBody>
          <a:bodyPr>
            <a:normAutofit/>
          </a:bodyPr>
          <a:lstStyle/>
          <a:p>
            <a:pPr marL="0" indent="0">
              <a:buNone/>
            </a:pPr>
            <a:r>
              <a:rPr lang="en-US" sz="1800" dirty="0"/>
              <a:t>Physical reactions/ responses to stress can be felt in all parts of the body</a:t>
            </a:r>
          </a:p>
          <a:p>
            <a:r>
              <a:rPr lang="en-US" sz="1800" dirty="0"/>
              <a:t>Brain hurts</a:t>
            </a:r>
          </a:p>
          <a:p>
            <a:r>
              <a:rPr lang="en-US" sz="1800" dirty="0"/>
              <a:t>Heart starts pounding</a:t>
            </a:r>
          </a:p>
          <a:p>
            <a:r>
              <a:rPr lang="en-US" sz="1800" dirty="0"/>
              <a:t>Breathing is affected</a:t>
            </a:r>
          </a:p>
          <a:p>
            <a:r>
              <a:rPr lang="en-US" sz="1800" dirty="0"/>
              <a:t>Tummy has butterflies</a:t>
            </a:r>
          </a:p>
          <a:p>
            <a:r>
              <a:rPr lang="en-US" sz="1800" dirty="0"/>
              <a:t>Blood pressure goes up</a:t>
            </a:r>
          </a:p>
          <a:p>
            <a:r>
              <a:rPr lang="en-US" sz="1800" dirty="0"/>
              <a:t>Face goes red</a:t>
            </a:r>
          </a:p>
          <a:p>
            <a:r>
              <a:rPr lang="en-US" sz="1800" dirty="0"/>
              <a:t>Sweaty palms</a:t>
            </a:r>
          </a:p>
        </p:txBody>
      </p:sp>
      <p:grpSp>
        <p:nvGrpSpPr>
          <p:cNvPr id="2057" name="Group 2056">
            <a:extLst>
              <a:ext uri="{FF2B5EF4-FFF2-40B4-BE49-F238E27FC236}">
                <a16:creationId xmlns:a16="http://schemas.microsoft.com/office/drawing/2014/main" id="{5029B4A8-2CF0-48DC-B29E-F3B62EDDC44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058" name="Oval 2057">
              <a:extLst>
                <a:ext uri="{FF2B5EF4-FFF2-40B4-BE49-F238E27FC236}">
                  <a16:creationId xmlns:a16="http://schemas.microsoft.com/office/drawing/2014/main" id="{F71DA811-F7AE-460D-9891-57F221994B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059" name="Oval 2058">
              <a:extLst>
                <a:ext uri="{FF2B5EF4-FFF2-40B4-BE49-F238E27FC236}">
                  <a16:creationId xmlns:a16="http://schemas.microsoft.com/office/drawing/2014/main" id="{3747795E-BBFD-44B4-892D-2054745A84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645844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9" name="Rectangle 2058">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63" name="Rectangle 2062">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65" name="Rectangle 2064">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1D52C19-1F75-47C2-8C5C-9030480962EB}"/>
              </a:ext>
            </a:extLst>
          </p:cNvPr>
          <p:cNvSpPr>
            <a:spLocks noGrp="1"/>
          </p:cNvSpPr>
          <p:nvPr>
            <p:ph type="title"/>
          </p:nvPr>
        </p:nvSpPr>
        <p:spPr>
          <a:xfrm>
            <a:off x="1069848" y="484632"/>
            <a:ext cx="10058400" cy="1609344"/>
          </a:xfrm>
        </p:spPr>
        <p:txBody>
          <a:bodyPr>
            <a:normAutofit/>
          </a:bodyPr>
          <a:lstStyle/>
          <a:p>
            <a:r>
              <a:rPr lang="en-GB"/>
              <a:t>Stress response system</a:t>
            </a:r>
          </a:p>
        </p:txBody>
      </p:sp>
      <p:sp>
        <p:nvSpPr>
          <p:cNvPr id="2054" name="Content Placeholder 2053">
            <a:extLst>
              <a:ext uri="{FF2B5EF4-FFF2-40B4-BE49-F238E27FC236}">
                <a16:creationId xmlns:a16="http://schemas.microsoft.com/office/drawing/2014/main" id="{FEA12632-3268-4FF0-B28B-835E78F873BC}"/>
              </a:ext>
            </a:extLst>
          </p:cNvPr>
          <p:cNvSpPr>
            <a:spLocks noGrp="1"/>
          </p:cNvSpPr>
          <p:nvPr>
            <p:ph idx="1"/>
          </p:nvPr>
        </p:nvSpPr>
        <p:spPr>
          <a:xfrm>
            <a:off x="6496216" y="2320412"/>
            <a:ext cx="4632031" cy="3851787"/>
          </a:xfrm>
        </p:spPr>
        <p:txBody>
          <a:bodyPr anchor="ctr">
            <a:normAutofit lnSpcReduction="10000"/>
          </a:bodyPr>
          <a:lstStyle/>
          <a:p>
            <a:r>
              <a:rPr lang="en-US" dirty="0"/>
              <a:t>Thinking brain (Higher Cortex) assesses a situation using reasoning, problem-solving &amp; decision-making</a:t>
            </a:r>
          </a:p>
          <a:p>
            <a:r>
              <a:rPr lang="en-US" dirty="0"/>
              <a:t>But the thinking brain is a bit weak and goes off-line if can’t find a solution to the threat so it takes a back seat</a:t>
            </a:r>
          </a:p>
          <a:p>
            <a:r>
              <a:rPr lang="en-US" dirty="0"/>
              <a:t>The </a:t>
            </a:r>
            <a:r>
              <a:rPr lang="en-US" dirty="0" err="1"/>
              <a:t>amygdla</a:t>
            </a:r>
            <a:r>
              <a:rPr lang="en-US" dirty="0"/>
              <a:t> in the emotional brain senses threat and sets off the alarm</a:t>
            </a:r>
          </a:p>
          <a:p>
            <a:r>
              <a:rPr lang="en-US" dirty="0"/>
              <a:t>Emotional brain takes over &amp; instinct kicks in- coping mode activated</a:t>
            </a:r>
          </a:p>
          <a:p>
            <a:r>
              <a:rPr lang="en-US" dirty="0"/>
              <a:t>Fight, flight, freeze or fawn</a:t>
            </a:r>
          </a:p>
        </p:txBody>
      </p:sp>
      <p:sp>
        <p:nvSpPr>
          <p:cNvPr id="2067" name="Oval 2066">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069" name="Oval 2068">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AutoShape 2" descr="The Amygdala Hijack And Scam Victims [Infographic] - Expanded 2024">
            <a:extLst>
              <a:ext uri="{FF2B5EF4-FFF2-40B4-BE49-F238E27FC236}">
                <a16:creationId xmlns:a16="http://schemas.microsoft.com/office/drawing/2014/main" id="{640CA0B7-2168-826E-6923-D295673BD5FC}"/>
              </a:ext>
            </a:extLst>
          </p:cNvPr>
          <p:cNvSpPr>
            <a:spLocks noChangeAspect="1" noChangeArrowheads="1"/>
          </p:cNvSpPr>
          <p:nvPr/>
        </p:nvSpPr>
        <p:spPr bwMode="auto">
          <a:xfrm>
            <a:off x="3916907" y="3276599"/>
            <a:ext cx="2331493" cy="233149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The Amygdala Hijack And Scam Victims [Infographic] - Expanded 2024">
            <a:extLst>
              <a:ext uri="{FF2B5EF4-FFF2-40B4-BE49-F238E27FC236}">
                <a16:creationId xmlns:a16="http://schemas.microsoft.com/office/drawing/2014/main" id="{2322EB51-0E4E-A213-BA95-23F9833C6A24}"/>
              </a:ext>
            </a:extLst>
          </p:cNvPr>
          <p:cNvSpPr>
            <a:spLocks noChangeAspect="1" noChangeArrowheads="1"/>
          </p:cNvSpPr>
          <p:nvPr/>
        </p:nvSpPr>
        <p:spPr bwMode="auto">
          <a:xfrm>
            <a:off x="3364173" y="3276599"/>
            <a:ext cx="2884227" cy="288422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8" name="Picture 6" descr="What Happens in the Brain When We Are Overwhelmed (The Amygdala Hijack ...">
            <a:extLst>
              <a:ext uri="{FF2B5EF4-FFF2-40B4-BE49-F238E27FC236}">
                <a16:creationId xmlns:a16="http://schemas.microsoft.com/office/drawing/2014/main" id="{9DEC1EE7-316B-536D-1D44-F21DC084874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6157"/>
          <a:stretch>
            <a:fillRect/>
          </a:stretch>
        </p:blipFill>
        <p:spPr bwMode="auto">
          <a:xfrm>
            <a:off x="904356" y="2647665"/>
            <a:ext cx="5591860" cy="3295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311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25" name="Rectangle 4124">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27" name="Rectangle 4126">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29" name="Rectangle 4128">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31" name="Rectangle 4130">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A00A665-EDA5-4DFC-A16B-E14230EF80DF}"/>
              </a:ext>
            </a:extLst>
          </p:cNvPr>
          <p:cNvSpPr>
            <a:spLocks noGrp="1"/>
          </p:cNvSpPr>
          <p:nvPr>
            <p:ph type="title"/>
          </p:nvPr>
        </p:nvSpPr>
        <p:spPr>
          <a:xfrm>
            <a:off x="1069848" y="484632"/>
            <a:ext cx="10058400" cy="1609344"/>
          </a:xfrm>
        </p:spPr>
        <p:txBody>
          <a:bodyPr>
            <a:normAutofit/>
          </a:bodyPr>
          <a:lstStyle/>
          <a:p>
            <a:r>
              <a:rPr lang="en-GB"/>
              <a:t>STRESS RESPONSE SYSTEM</a:t>
            </a:r>
          </a:p>
        </p:txBody>
      </p:sp>
      <p:sp>
        <p:nvSpPr>
          <p:cNvPr id="3" name="Content Placeholder 2">
            <a:extLst>
              <a:ext uri="{FF2B5EF4-FFF2-40B4-BE49-F238E27FC236}">
                <a16:creationId xmlns:a16="http://schemas.microsoft.com/office/drawing/2014/main" id="{7DD84E5C-7270-4AB6-B764-D5463A174F6F}"/>
              </a:ext>
            </a:extLst>
          </p:cNvPr>
          <p:cNvSpPr>
            <a:spLocks noGrp="1"/>
          </p:cNvSpPr>
          <p:nvPr>
            <p:ph idx="1"/>
          </p:nvPr>
        </p:nvSpPr>
        <p:spPr>
          <a:xfrm>
            <a:off x="1069848" y="2320412"/>
            <a:ext cx="10058400" cy="3851787"/>
          </a:xfrm>
        </p:spPr>
        <p:txBody>
          <a:bodyPr>
            <a:normAutofit lnSpcReduction="10000"/>
          </a:bodyPr>
          <a:lstStyle/>
          <a:p>
            <a:r>
              <a:rPr lang="en-GB" dirty="0"/>
              <a:t>An experience becomes traumatic when it overwhelms our system for responding to stress</a:t>
            </a:r>
          </a:p>
          <a:p>
            <a:r>
              <a:rPr lang="en-GB" dirty="0"/>
              <a:t>It could also be caused by micros traumas- seemingly minor everyday stressors or emotional wounds that may feel insignificant in isolation but can accumulate into  a trauma tower or </a:t>
            </a:r>
            <a:r>
              <a:rPr lang="en-GB" i="1" dirty="0"/>
              <a:t>‘the straw that breaks the camel’s back’</a:t>
            </a:r>
          </a:p>
          <a:p>
            <a:r>
              <a:rPr lang="en-GB" dirty="0"/>
              <a:t>The emotional brain continues to sound the alarm &amp; send messages to fight,  flight, freeze or fawn…even after the threat has passed</a:t>
            </a:r>
          </a:p>
          <a:p>
            <a:r>
              <a:rPr lang="en-GB" dirty="0"/>
              <a:t>If the brain feels it is under constant threat it keeps the emotional part on constant high alert…</a:t>
            </a:r>
          </a:p>
          <a:p>
            <a:r>
              <a:rPr lang="en-GB" dirty="0"/>
              <a:t>People experiencing stress may have reactions that appear ‘over the top’</a:t>
            </a:r>
          </a:p>
          <a:p>
            <a:r>
              <a:rPr lang="en-GB" dirty="0"/>
              <a:t>Thinking brain is under-developed if the emotional brain is on high alert….reduces capacity to learn, engage &amp; flourish</a:t>
            </a:r>
          </a:p>
        </p:txBody>
      </p:sp>
      <p:sp>
        <p:nvSpPr>
          <p:cNvPr id="4133" name="Oval 4132">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4135" name="Oval 4134">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632132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2" name="Rectangle 4111">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4" name="Rectangle 4113">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15" name="Rectangle 4114">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16" name="Rectangle 4115">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A00A665-EDA5-4DFC-A16B-E14230EF80DF}"/>
              </a:ext>
            </a:extLst>
          </p:cNvPr>
          <p:cNvSpPr>
            <a:spLocks noGrp="1"/>
          </p:cNvSpPr>
          <p:nvPr>
            <p:ph type="title"/>
          </p:nvPr>
        </p:nvSpPr>
        <p:spPr>
          <a:xfrm>
            <a:off x="1069848" y="484632"/>
            <a:ext cx="10058400" cy="1609344"/>
          </a:xfrm>
        </p:spPr>
        <p:txBody>
          <a:bodyPr>
            <a:normAutofit/>
          </a:bodyPr>
          <a:lstStyle/>
          <a:p>
            <a:r>
              <a:rPr lang="en-GB"/>
              <a:t>Toxic stress</a:t>
            </a:r>
          </a:p>
        </p:txBody>
      </p:sp>
      <p:pic>
        <p:nvPicPr>
          <p:cNvPr id="4098" name="Picture 2" descr="Toxic Stress – Causes, Effects, Risk Factors, and Prevention">
            <a:extLst>
              <a:ext uri="{FF2B5EF4-FFF2-40B4-BE49-F238E27FC236}">
                <a16:creationId xmlns:a16="http://schemas.microsoft.com/office/drawing/2014/main" id="{C80A646A-499B-F12F-B2E6-8A063889557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010" r="2334" b="9172"/>
          <a:stretch>
            <a:fillRect/>
          </a:stretch>
        </p:blipFill>
        <p:spPr bwMode="auto">
          <a:xfrm>
            <a:off x="1007196" y="2265037"/>
            <a:ext cx="5088800" cy="354890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DD84E5C-7270-4AB6-B764-D5463A174F6F}"/>
              </a:ext>
            </a:extLst>
          </p:cNvPr>
          <p:cNvSpPr>
            <a:spLocks noGrp="1"/>
          </p:cNvSpPr>
          <p:nvPr>
            <p:ph idx="1"/>
          </p:nvPr>
        </p:nvSpPr>
        <p:spPr>
          <a:xfrm>
            <a:off x="6496216" y="2320412"/>
            <a:ext cx="4632031" cy="3851787"/>
          </a:xfrm>
        </p:spPr>
        <p:txBody>
          <a:bodyPr anchor="ctr">
            <a:normAutofit/>
          </a:bodyPr>
          <a:lstStyle/>
          <a:p>
            <a:r>
              <a:rPr lang="en-GB" sz="1700" dirty="0"/>
              <a:t>Everyone experiences stress- learning to cope with it is part of life</a:t>
            </a:r>
          </a:p>
          <a:p>
            <a:r>
              <a:rPr lang="en-GB" sz="1700" b="1" dirty="0"/>
              <a:t>Think about the last week….has anything caused you stress? How did you respond?</a:t>
            </a:r>
          </a:p>
          <a:p>
            <a:r>
              <a:rPr lang="en-GB" sz="1700" dirty="0"/>
              <a:t>Toxic stress is extreme &amp; long-lasting and without the buffer of secure relationships and attachment healthy stress responses will be under-developed, impacting on mental and physical health</a:t>
            </a:r>
          </a:p>
          <a:p>
            <a:r>
              <a:rPr lang="en-GB" sz="1700" dirty="0"/>
              <a:t>If a young person has not developed healthy stress responses they will have less resilience to future stress- </a:t>
            </a:r>
            <a:r>
              <a:rPr lang="en-GB" sz="1700" b="1" dirty="0"/>
              <a:t>what would prevent them developing resilience?</a:t>
            </a:r>
          </a:p>
        </p:txBody>
      </p:sp>
      <p:sp>
        <p:nvSpPr>
          <p:cNvPr id="4111" name="Oval 4110">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4113" name="Oval 4112">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82927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66767F8-66D1-4484-9038-ADBE78E279AA}"/>
              </a:ext>
            </a:extLst>
          </p:cNvPr>
          <p:cNvSpPr>
            <a:spLocks noGrp="1"/>
          </p:cNvSpPr>
          <p:nvPr>
            <p:ph type="title"/>
          </p:nvPr>
        </p:nvSpPr>
        <p:spPr>
          <a:xfrm>
            <a:off x="1063752" y="978010"/>
            <a:ext cx="5188624" cy="1831344"/>
          </a:xfrm>
        </p:spPr>
        <p:txBody>
          <a:bodyPr>
            <a:normAutofit/>
          </a:bodyPr>
          <a:lstStyle/>
          <a:p>
            <a:r>
              <a:rPr lang="en-GB" sz="4800"/>
              <a:t>Let me introduce FL</a:t>
            </a:r>
          </a:p>
        </p:txBody>
      </p:sp>
      <p:sp>
        <p:nvSpPr>
          <p:cNvPr id="3" name="Content Placeholder 2">
            <a:extLst>
              <a:ext uri="{FF2B5EF4-FFF2-40B4-BE49-F238E27FC236}">
                <a16:creationId xmlns:a16="http://schemas.microsoft.com/office/drawing/2014/main" id="{6E774DB0-1066-495B-9704-439D8FAD8B42}"/>
              </a:ext>
            </a:extLst>
          </p:cNvPr>
          <p:cNvSpPr>
            <a:spLocks noGrp="1"/>
          </p:cNvSpPr>
          <p:nvPr>
            <p:ph idx="1"/>
          </p:nvPr>
        </p:nvSpPr>
        <p:spPr>
          <a:xfrm>
            <a:off x="1063752" y="2514600"/>
            <a:ext cx="5188624" cy="3657600"/>
          </a:xfrm>
        </p:spPr>
        <p:txBody>
          <a:bodyPr>
            <a:normAutofit/>
          </a:bodyPr>
          <a:lstStyle/>
          <a:p>
            <a:r>
              <a:rPr lang="en-GB" dirty="0"/>
              <a:t>Referral received by phone from a local authority- previous good relationship with the placement officer</a:t>
            </a:r>
          </a:p>
          <a:p>
            <a:r>
              <a:rPr lang="en-GB" dirty="0"/>
              <a:t>“Need a placement quickly for a 13 year old lad who has got in with the wrong crowd, query County Lines” </a:t>
            </a:r>
          </a:p>
          <a:p>
            <a:r>
              <a:rPr lang="en-GB" dirty="0"/>
              <a:t>He could be accommodated him; he was a good match and the placement was in a rural setting with an experienced team</a:t>
            </a:r>
          </a:p>
          <a:p>
            <a:r>
              <a:rPr lang="en-GB" dirty="0"/>
              <a:t>Initial thoughts were this would be an ideal setting for him to be supported</a:t>
            </a:r>
          </a:p>
          <a:p>
            <a:endParaRPr lang="en-GB" dirty="0"/>
          </a:p>
        </p:txBody>
      </p:sp>
      <p:sp>
        <p:nvSpPr>
          <p:cNvPr id="11" name="Rectangle 10">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32123" y="3388659"/>
            <a:ext cx="365760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Picture 3" descr="A cartoon of a person&#10;&#10;Description automatically generated with low confidence">
            <a:extLst>
              <a:ext uri="{FF2B5EF4-FFF2-40B4-BE49-F238E27FC236}">
                <a16:creationId xmlns:a16="http://schemas.microsoft.com/office/drawing/2014/main" id="{BAFF7A40-482B-4ACD-8EBB-1E6B94462893}"/>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5000" r="-2" b="-2"/>
          <a:stretch/>
        </p:blipFill>
        <p:spPr>
          <a:xfrm>
            <a:off x="7629144" y="1682496"/>
            <a:ext cx="3502152" cy="3502152"/>
          </a:xfrm>
          <a:custGeom>
            <a:avLst/>
            <a:gdLst/>
            <a:ahLst/>
            <a:cxnLst/>
            <a:rect l="l" t="t" r="r" b="b"/>
            <a:pathLst>
              <a:path w="3502152" h="3502152">
                <a:moveTo>
                  <a:pt x="1751076" y="196996"/>
                </a:moveTo>
                <a:cubicBezTo>
                  <a:pt x="2609371" y="196996"/>
                  <a:pt x="3305156" y="892781"/>
                  <a:pt x="3305156" y="1751076"/>
                </a:cubicBezTo>
                <a:cubicBezTo>
                  <a:pt x="3305156" y="2609371"/>
                  <a:pt x="2609371" y="3305156"/>
                  <a:pt x="1751076" y="3305156"/>
                </a:cubicBezTo>
                <a:cubicBezTo>
                  <a:pt x="892781" y="3305156"/>
                  <a:pt x="196996" y="2609371"/>
                  <a:pt x="196996" y="1751076"/>
                </a:cubicBezTo>
                <a:cubicBezTo>
                  <a:pt x="196996" y="892781"/>
                  <a:pt x="892781" y="196996"/>
                  <a:pt x="1751076" y="196996"/>
                </a:cubicBezTo>
                <a:close/>
                <a:moveTo>
                  <a:pt x="1751076" y="153219"/>
                </a:moveTo>
                <a:cubicBezTo>
                  <a:pt x="868604" y="153219"/>
                  <a:pt x="153219" y="868604"/>
                  <a:pt x="153219" y="1751076"/>
                </a:cubicBezTo>
                <a:cubicBezTo>
                  <a:pt x="153219" y="2633548"/>
                  <a:pt x="868604" y="3348933"/>
                  <a:pt x="1751076" y="3348933"/>
                </a:cubicBezTo>
                <a:cubicBezTo>
                  <a:pt x="2633548" y="3348933"/>
                  <a:pt x="3348933" y="2633548"/>
                  <a:pt x="3348933" y="1751076"/>
                </a:cubicBezTo>
                <a:cubicBezTo>
                  <a:pt x="3348933" y="868604"/>
                  <a:pt x="2633548" y="153219"/>
                  <a:pt x="1751076" y="153219"/>
                </a:cubicBezTo>
                <a:close/>
                <a:moveTo>
                  <a:pt x="1751076" y="0"/>
                </a:moveTo>
                <a:cubicBezTo>
                  <a:pt x="2718169" y="0"/>
                  <a:pt x="3502152" y="783984"/>
                  <a:pt x="3502152" y="1751076"/>
                </a:cubicBezTo>
                <a:cubicBezTo>
                  <a:pt x="3502152" y="2718169"/>
                  <a:pt x="2718169" y="3502152"/>
                  <a:pt x="1751076" y="3502152"/>
                </a:cubicBezTo>
                <a:cubicBezTo>
                  <a:pt x="783983" y="3502152"/>
                  <a:pt x="0" y="2718169"/>
                  <a:pt x="0" y="1751076"/>
                </a:cubicBezTo>
                <a:cubicBezTo>
                  <a:pt x="0" y="783984"/>
                  <a:pt x="783983" y="0"/>
                  <a:pt x="1751076" y="0"/>
                </a:cubicBezTo>
                <a:close/>
              </a:path>
            </a:pathLst>
          </a:custGeom>
        </p:spPr>
      </p:pic>
      <p:sp>
        <p:nvSpPr>
          <p:cNvPr id="13" name="Freeform: Shape 12">
            <a:extLst>
              <a:ext uri="{FF2B5EF4-FFF2-40B4-BE49-F238E27FC236}">
                <a16:creationId xmlns:a16="http://schemas.microsoft.com/office/drawing/2014/main" id="{89F78725-8B4F-43D3-B767-EB7DB0C02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0457" y="1682496"/>
            <a:ext cx="3502152" cy="3502152"/>
          </a:xfrm>
          <a:custGeom>
            <a:avLst/>
            <a:gdLst>
              <a:gd name="connsiteX0" fmla="*/ 3657600 w 7315200"/>
              <a:gd name="connsiteY0" fmla="*/ 411480 h 7315200"/>
              <a:gd name="connsiteX1" fmla="*/ 6903720 w 7315200"/>
              <a:gd name="connsiteY1" fmla="*/ 3657600 h 7315200"/>
              <a:gd name="connsiteX2" fmla="*/ 3657600 w 7315200"/>
              <a:gd name="connsiteY2" fmla="*/ 6903720 h 7315200"/>
              <a:gd name="connsiteX3" fmla="*/ 411480 w 7315200"/>
              <a:gd name="connsiteY3" fmla="*/ 3657600 h 7315200"/>
              <a:gd name="connsiteX4" fmla="*/ 3657600 w 7315200"/>
              <a:gd name="connsiteY4" fmla="*/ 411480 h 7315200"/>
              <a:gd name="connsiteX5" fmla="*/ 3657600 w 7315200"/>
              <a:gd name="connsiteY5" fmla="*/ 320040 h 7315200"/>
              <a:gd name="connsiteX6" fmla="*/ 320040 w 7315200"/>
              <a:gd name="connsiteY6" fmla="*/ 3657600 h 7315200"/>
              <a:gd name="connsiteX7" fmla="*/ 3657600 w 7315200"/>
              <a:gd name="connsiteY7" fmla="*/ 6995160 h 7315200"/>
              <a:gd name="connsiteX8" fmla="*/ 6995160 w 7315200"/>
              <a:gd name="connsiteY8" fmla="*/ 3657600 h 7315200"/>
              <a:gd name="connsiteX9" fmla="*/ 3657600 w 7315200"/>
              <a:gd name="connsiteY9" fmla="*/ 320040 h 7315200"/>
              <a:gd name="connsiteX10" fmla="*/ 3657600 w 7315200"/>
              <a:gd name="connsiteY10" fmla="*/ 0 h 7315200"/>
              <a:gd name="connsiteX11" fmla="*/ 7315200 w 7315200"/>
              <a:gd name="connsiteY11" fmla="*/ 3657600 h 7315200"/>
              <a:gd name="connsiteX12" fmla="*/ 3657600 w 7315200"/>
              <a:gd name="connsiteY12" fmla="*/ 7315200 h 7315200"/>
              <a:gd name="connsiteX13" fmla="*/ 0 w 7315200"/>
              <a:gd name="connsiteY13" fmla="*/ 3657600 h 7315200"/>
              <a:gd name="connsiteX14" fmla="*/ 3657600 w 7315200"/>
              <a:gd name="connsiteY14" fmla="*/ 0 h 73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315200" h="7315200">
                <a:moveTo>
                  <a:pt x="3657600" y="411480"/>
                </a:moveTo>
                <a:cubicBezTo>
                  <a:pt x="5450383" y="411480"/>
                  <a:pt x="6903720" y="1864817"/>
                  <a:pt x="6903720" y="3657600"/>
                </a:cubicBezTo>
                <a:cubicBezTo>
                  <a:pt x="6903720" y="5450383"/>
                  <a:pt x="5450383" y="6903720"/>
                  <a:pt x="3657600" y="6903720"/>
                </a:cubicBezTo>
                <a:cubicBezTo>
                  <a:pt x="1864817" y="6903720"/>
                  <a:pt x="411480" y="5450383"/>
                  <a:pt x="411480" y="3657600"/>
                </a:cubicBezTo>
                <a:cubicBezTo>
                  <a:pt x="411480" y="1864817"/>
                  <a:pt x="1864817" y="411480"/>
                  <a:pt x="3657600" y="411480"/>
                </a:cubicBezTo>
                <a:close/>
                <a:moveTo>
                  <a:pt x="3657600" y="320040"/>
                </a:moveTo>
                <a:cubicBezTo>
                  <a:pt x="1814317" y="320040"/>
                  <a:pt x="320040" y="1814317"/>
                  <a:pt x="320040" y="3657600"/>
                </a:cubicBezTo>
                <a:cubicBezTo>
                  <a:pt x="320040" y="5500883"/>
                  <a:pt x="1814317" y="6995160"/>
                  <a:pt x="3657600" y="6995160"/>
                </a:cubicBezTo>
                <a:cubicBezTo>
                  <a:pt x="5500883" y="6995160"/>
                  <a:pt x="6995160" y="5500883"/>
                  <a:pt x="6995160" y="3657600"/>
                </a:cubicBezTo>
                <a:cubicBezTo>
                  <a:pt x="6995160" y="1814317"/>
                  <a:pt x="5500883" y="320040"/>
                  <a:pt x="3657600" y="320040"/>
                </a:cubicBezTo>
                <a:close/>
                <a:moveTo>
                  <a:pt x="3657600" y="0"/>
                </a:moveTo>
                <a:cubicBezTo>
                  <a:pt x="5677637" y="0"/>
                  <a:pt x="7315200" y="1637563"/>
                  <a:pt x="7315200" y="3657600"/>
                </a:cubicBezTo>
                <a:cubicBezTo>
                  <a:pt x="7315200" y="5677637"/>
                  <a:pt x="5677637" y="7315200"/>
                  <a:pt x="3657600" y="7315200"/>
                </a:cubicBezTo>
                <a:cubicBezTo>
                  <a:pt x="1637563" y="7315200"/>
                  <a:pt x="0" y="5677637"/>
                  <a:pt x="0" y="3657600"/>
                </a:cubicBezTo>
                <a:cubicBezTo>
                  <a:pt x="0" y="1637563"/>
                  <a:pt x="1637563" y="0"/>
                  <a:pt x="3657600" y="0"/>
                </a:cubicBezTo>
                <a:close/>
              </a:path>
            </a:pathLst>
          </a:custGeom>
          <a:blipFill dpi="0" rotWithShape="1">
            <a:blip r:embed="rId6">
              <a:alphaModFix amt="30000"/>
              <a:duotone>
                <a:prstClr val="black"/>
                <a:schemeClr val="accent1">
                  <a:tint val="45000"/>
                  <a:satMod val="400000"/>
                </a:schemeClr>
              </a:duotone>
              <a:extLst>
                <a:ext uri="{BEBA8EAE-BF5A-486C-A8C5-ECC9F3942E4B}">
                  <a14:imgProps xmlns:a14="http://schemas.microsoft.com/office/drawing/2010/main">
                    <a14:imgLayer r:embed="rId3">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nvGrpSpPr>
          <p:cNvPr id="15" name="Group 14">
            <a:extLst>
              <a:ext uri="{FF2B5EF4-FFF2-40B4-BE49-F238E27FC236}">
                <a16:creationId xmlns:a16="http://schemas.microsoft.com/office/drawing/2014/main" id="{C9B0630D-5E49-4BF7-8CF1-7DECD4B08B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6" name="Oval 15">
              <a:extLst>
                <a:ext uri="{FF2B5EF4-FFF2-40B4-BE49-F238E27FC236}">
                  <a16:creationId xmlns:a16="http://schemas.microsoft.com/office/drawing/2014/main" id="{A7E3DF29-A3BC-402A-A498-16B2DF1813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7">
                <a:duotone>
                  <a:schemeClr val="accent1">
                    <a:shade val="45000"/>
                    <a:satMod val="135000"/>
                  </a:schemeClr>
                  <a:prstClr val="white"/>
                </a:duotone>
                <a:extLst>
                  <a:ext uri="{BEBA8EAE-BF5A-486C-A8C5-ECC9F3942E4B}">
                    <a14:imgProps xmlns:a14="http://schemas.microsoft.com/office/drawing/2010/main">
                      <a14:imgLayer r:embed="rId8">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a:lstStyle/>
            <a:p>
              <a:endParaRPr lang="en-GB"/>
            </a:p>
          </p:txBody>
        </p:sp>
        <p:sp>
          <p:nvSpPr>
            <p:cNvPr id="17" name="Oval 16">
              <a:extLst>
                <a:ext uri="{FF2B5EF4-FFF2-40B4-BE49-F238E27FC236}">
                  <a16:creationId xmlns:a16="http://schemas.microsoft.com/office/drawing/2014/main" id="{1B14D33E-BADF-4271-ACE1-06D8199FF5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a:lstStyle/>
            <a:p>
              <a:endParaRPr lang="en-GB"/>
            </a:p>
          </p:txBody>
        </p:sp>
      </p:grpSp>
    </p:spTree>
    <p:extLst>
      <p:ext uri="{BB962C8B-B14F-4D97-AF65-F5344CB8AC3E}">
        <p14:creationId xmlns:p14="http://schemas.microsoft.com/office/powerpoint/2010/main" val="1505682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62E11DD-B54B-4751-9C17-39DAF9EF4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487128-706F-4DBA-9418-8D6E15641E7C}"/>
              </a:ext>
            </a:extLst>
          </p:cNvPr>
          <p:cNvSpPr>
            <a:spLocks noGrp="1"/>
          </p:cNvSpPr>
          <p:nvPr>
            <p:ph type="title"/>
          </p:nvPr>
        </p:nvSpPr>
        <p:spPr>
          <a:xfrm>
            <a:off x="382280" y="484632"/>
            <a:ext cx="6743844" cy="1609344"/>
          </a:xfrm>
        </p:spPr>
        <p:txBody>
          <a:bodyPr>
            <a:normAutofit/>
          </a:bodyPr>
          <a:lstStyle/>
          <a:p>
            <a:r>
              <a:rPr lang="en-GB" sz="4800" dirty="0"/>
              <a:t>FL ARRIVES</a:t>
            </a:r>
          </a:p>
        </p:txBody>
      </p:sp>
      <p:sp>
        <p:nvSpPr>
          <p:cNvPr id="3" name="Content Placeholder 2">
            <a:extLst>
              <a:ext uri="{FF2B5EF4-FFF2-40B4-BE49-F238E27FC236}">
                <a16:creationId xmlns:a16="http://schemas.microsoft.com/office/drawing/2014/main" id="{0CA3C911-2BE0-489C-89DE-6E4C5ACCCD77}"/>
              </a:ext>
            </a:extLst>
          </p:cNvPr>
          <p:cNvSpPr>
            <a:spLocks noGrp="1"/>
          </p:cNvSpPr>
          <p:nvPr>
            <p:ph idx="1"/>
          </p:nvPr>
        </p:nvSpPr>
        <p:spPr>
          <a:xfrm>
            <a:off x="382279" y="2121408"/>
            <a:ext cx="6743845" cy="4050792"/>
          </a:xfrm>
        </p:spPr>
        <p:txBody>
          <a:bodyPr>
            <a:normAutofit/>
          </a:bodyPr>
          <a:lstStyle/>
          <a:p>
            <a:r>
              <a:rPr lang="en-GB" dirty="0"/>
              <a:t>FL driven to the placement by agency social worker on a glorious June day- agency social worker had very little knowledge of his background</a:t>
            </a:r>
          </a:p>
          <a:p>
            <a:r>
              <a:rPr lang="en-GB" dirty="0"/>
              <a:t>FL met the manager in the kitchen around the large communal table which was the ethos of the home- everyone ate together around the table at mealtimes</a:t>
            </a:r>
          </a:p>
          <a:p>
            <a:r>
              <a:rPr lang="en-GB" dirty="0"/>
              <a:t>He positioned himself next to the back door &amp; kept his big parka coat on with hood up</a:t>
            </a:r>
          </a:p>
          <a:p>
            <a:pPr marL="0" indent="0">
              <a:buNone/>
            </a:pPr>
            <a:endParaRPr lang="en-GB" dirty="0"/>
          </a:p>
          <a:p>
            <a:pPr marL="0" indent="0">
              <a:buNone/>
            </a:pPr>
            <a:r>
              <a:rPr lang="en-GB" b="1" dirty="0"/>
              <a:t>Based on the stress response system how is the young person feeling? What will his response be?</a:t>
            </a:r>
          </a:p>
          <a:p>
            <a:endParaRPr lang="en-GB" sz="1800" dirty="0"/>
          </a:p>
        </p:txBody>
      </p:sp>
      <p:pic>
        <p:nvPicPr>
          <p:cNvPr id="4" name="Picture 3" descr="A picture containing indoor, wall, bathroom, floor&#10;&#10;Description automatically generated">
            <a:extLst>
              <a:ext uri="{FF2B5EF4-FFF2-40B4-BE49-F238E27FC236}">
                <a16:creationId xmlns:a16="http://schemas.microsoft.com/office/drawing/2014/main" id="{C8FD83B3-5E79-4406-9DA7-35EC44F90EBF}"/>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r="-3" b="1483"/>
          <a:stretch/>
        </p:blipFill>
        <p:spPr>
          <a:xfrm>
            <a:off x="7545274" y="10"/>
            <a:ext cx="4646726" cy="6857990"/>
          </a:xfrm>
          <a:prstGeom prst="rect">
            <a:avLst/>
          </a:prstGeom>
        </p:spPr>
      </p:pic>
      <p:grpSp>
        <p:nvGrpSpPr>
          <p:cNvPr id="11" name="Group 10">
            <a:extLst>
              <a:ext uri="{FF2B5EF4-FFF2-40B4-BE49-F238E27FC236}">
                <a16:creationId xmlns:a16="http://schemas.microsoft.com/office/drawing/2014/main" id="{B55DE4E1-F219-45A4-96D9-9A86D0E4DB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2" name="Oval 11">
              <a:extLst>
                <a:ext uri="{FF2B5EF4-FFF2-40B4-BE49-F238E27FC236}">
                  <a16:creationId xmlns:a16="http://schemas.microsoft.com/office/drawing/2014/main" id="{3601C3FF-4A5D-437C-B3DB-A53B99D308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6">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3" name="Oval 12">
              <a:extLst>
                <a:ext uri="{FF2B5EF4-FFF2-40B4-BE49-F238E27FC236}">
                  <a16:creationId xmlns:a16="http://schemas.microsoft.com/office/drawing/2014/main" id="{61B1BDC9-B583-4F65-8FE9-E2CBE71D93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967619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8AFD15B-CF29-4306-884F-47675092F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9B7805-F3C1-4735-A916-D3A88B1CBD9E}"/>
              </a:ext>
            </a:extLst>
          </p:cNvPr>
          <p:cNvSpPr>
            <a:spLocks noGrp="1"/>
          </p:cNvSpPr>
          <p:nvPr>
            <p:ph type="title"/>
          </p:nvPr>
        </p:nvSpPr>
        <p:spPr>
          <a:xfrm>
            <a:off x="6424259" y="401980"/>
            <a:ext cx="4869179" cy="1326919"/>
          </a:xfrm>
        </p:spPr>
        <p:txBody>
          <a:bodyPr>
            <a:normAutofit/>
          </a:bodyPr>
          <a:lstStyle/>
          <a:p>
            <a:r>
              <a:rPr lang="en-GB" sz="4800" dirty="0">
                <a:solidFill>
                  <a:srgbClr val="000000"/>
                </a:solidFill>
              </a:rPr>
              <a:t>Stress response</a:t>
            </a:r>
          </a:p>
        </p:txBody>
      </p:sp>
      <p:pic>
        <p:nvPicPr>
          <p:cNvPr id="4" name="Picture 3" descr="Icon&#10;&#10;Description automatically generated">
            <a:extLst>
              <a:ext uri="{FF2B5EF4-FFF2-40B4-BE49-F238E27FC236}">
                <a16:creationId xmlns:a16="http://schemas.microsoft.com/office/drawing/2014/main" id="{A33B0A83-1F40-4DC6-AD00-0E5E1341235E}"/>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0274" r="9388" b="-2"/>
          <a:stretch/>
        </p:blipFill>
        <p:spPr>
          <a:xfrm>
            <a:off x="-9866" y="401980"/>
            <a:ext cx="6115733" cy="6456021"/>
          </a:xfrm>
          <a:custGeom>
            <a:avLst/>
            <a:gdLst/>
            <a:ahLst/>
            <a:cxnLst/>
            <a:rect l="l" t="t" r="r" b="b"/>
            <a:pathLst>
              <a:path w="6115733" h="6456021">
                <a:moveTo>
                  <a:pt x="2259477" y="433395"/>
                </a:moveTo>
                <a:cubicBezTo>
                  <a:pt x="4149632" y="433395"/>
                  <a:pt x="5681904" y="1964133"/>
                  <a:pt x="5681904" y="3852396"/>
                </a:cubicBezTo>
                <a:cubicBezTo>
                  <a:pt x="5681904" y="4796527"/>
                  <a:pt x="5298836" y="5651278"/>
                  <a:pt x="4679499" y="6269995"/>
                </a:cubicBezTo>
                <a:lnTo>
                  <a:pt x="4474613" y="6456021"/>
                </a:lnTo>
                <a:lnTo>
                  <a:pt x="44341" y="6456021"/>
                </a:lnTo>
                <a:lnTo>
                  <a:pt x="0" y="6415762"/>
                </a:lnTo>
                <a:lnTo>
                  <a:pt x="0" y="1289029"/>
                </a:lnTo>
                <a:lnTo>
                  <a:pt x="82495" y="1214128"/>
                </a:lnTo>
                <a:cubicBezTo>
                  <a:pt x="674092" y="726388"/>
                  <a:pt x="1432534" y="433395"/>
                  <a:pt x="2259477" y="433395"/>
                </a:cubicBezTo>
                <a:close/>
                <a:moveTo>
                  <a:pt x="2259477" y="0"/>
                </a:moveTo>
                <a:cubicBezTo>
                  <a:pt x="4389229" y="0"/>
                  <a:pt x="6115733" y="1724776"/>
                  <a:pt x="6115733" y="3852396"/>
                </a:cubicBezTo>
                <a:cubicBezTo>
                  <a:pt x="6115733" y="4783230"/>
                  <a:pt x="5785270" y="5636956"/>
                  <a:pt x="5235152" y="6302877"/>
                </a:cubicBezTo>
                <a:lnTo>
                  <a:pt x="5095826" y="6456021"/>
                </a:lnTo>
                <a:lnTo>
                  <a:pt x="4617788" y="6456021"/>
                </a:lnTo>
                <a:lnTo>
                  <a:pt x="4747668" y="6338096"/>
                </a:lnTo>
                <a:cubicBezTo>
                  <a:pt x="5384452" y="5701950"/>
                  <a:pt x="5778311" y="4823122"/>
                  <a:pt x="5778311" y="3852396"/>
                </a:cubicBezTo>
                <a:cubicBezTo>
                  <a:pt x="5778311" y="1910944"/>
                  <a:pt x="4202875" y="337085"/>
                  <a:pt x="2259477" y="337085"/>
                </a:cubicBezTo>
                <a:cubicBezTo>
                  <a:pt x="1409240" y="337085"/>
                  <a:pt x="629434" y="638331"/>
                  <a:pt x="21172" y="1139811"/>
                </a:cubicBezTo>
                <a:lnTo>
                  <a:pt x="0" y="1159034"/>
                </a:lnTo>
                <a:lnTo>
                  <a:pt x="0" y="735177"/>
                </a:lnTo>
                <a:lnTo>
                  <a:pt x="103407" y="657929"/>
                </a:lnTo>
                <a:cubicBezTo>
                  <a:pt x="718869" y="242547"/>
                  <a:pt x="1460820" y="0"/>
                  <a:pt x="2259477" y="0"/>
                </a:cubicBezTo>
                <a:close/>
              </a:path>
            </a:pathLst>
          </a:custGeom>
        </p:spPr>
      </p:pic>
      <p:sp>
        <p:nvSpPr>
          <p:cNvPr id="11" name="Freeform: Shape 10">
            <a:extLst>
              <a:ext uri="{FF2B5EF4-FFF2-40B4-BE49-F238E27FC236}">
                <a16:creationId xmlns:a16="http://schemas.microsoft.com/office/drawing/2014/main" id="{96349AB3-1BD3-41E1-8979-1DBDCB5CD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66" y="401980"/>
            <a:ext cx="6115733" cy="6456021"/>
          </a:xfrm>
          <a:custGeom>
            <a:avLst/>
            <a:gdLst>
              <a:gd name="connsiteX0" fmla="*/ 2259477 w 6115733"/>
              <a:gd name="connsiteY0" fmla="*/ 433395 h 6456021"/>
              <a:gd name="connsiteX1" fmla="*/ 5681904 w 6115733"/>
              <a:gd name="connsiteY1" fmla="*/ 3852396 h 6456021"/>
              <a:gd name="connsiteX2" fmla="*/ 4679499 w 6115733"/>
              <a:gd name="connsiteY2" fmla="*/ 6269995 h 6456021"/>
              <a:gd name="connsiteX3" fmla="*/ 4474613 w 6115733"/>
              <a:gd name="connsiteY3" fmla="*/ 6456021 h 6456021"/>
              <a:gd name="connsiteX4" fmla="*/ 44341 w 6115733"/>
              <a:gd name="connsiteY4" fmla="*/ 6456021 h 6456021"/>
              <a:gd name="connsiteX5" fmla="*/ 0 w 6115733"/>
              <a:gd name="connsiteY5" fmla="*/ 6415762 h 6456021"/>
              <a:gd name="connsiteX6" fmla="*/ 0 w 6115733"/>
              <a:gd name="connsiteY6" fmla="*/ 1289029 h 6456021"/>
              <a:gd name="connsiteX7" fmla="*/ 82495 w 6115733"/>
              <a:gd name="connsiteY7" fmla="*/ 1214128 h 6456021"/>
              <a:gd name="connsiteX8" fmla="*/ 2259477 w 6115733"/>
              <a:gd name="connsiteY8" fmla="*/ 433395 h 6456021"/>
              <a:gd name="connsiteX9" fmla="*/ 2259477 w 6115733"/>
              <a:gd name="connsiteY9" fmla="*/ 0 h 6456021"/>
              <a:gd name="connsiteX10" fmla="*/ 6115733 w 6115733"/>
              <a:gd name="connsiteY10" fmla="*/ 3852396 h 6456021"/>
              <a:gd name="connsiteX11" fmla="*/ 5235152 w 6115733"/>
              <a:gd name="connsiteY11" fmla="*/ 6302877 h 6456021"/>
              <a:gd name="connsiteX12" fmla="*/ 5095826 w 6115733"/>
              <a:gd name="connsiteY12" fmla="*/ 6456021 h 6456021"/>
              <a:gd name="connsiteX13" fmla="*/ 4617788 w 6115733"/>
              <a:gd name="connsiteY13" fmla="*/ 6456021 h 6456021"/>
              <a:gd name="connsiteX14" fmla="*/ 4747668 w 6115733"/>
              <a:gd name="connsiteY14" fmla="*/ 6338096 h 6456021"/>
              <a:gd name="connsiteX15" fmla="*/ 5778311 w 6115733"/>
              <a:gd name="connsiteY15" fmla="*/ 3852396 h 6456021"/>
              <a:gd name="connsiteX16" fmla="*/ 2259477 w 6115733"/>
              <a:gd name="connsiteY16" fmla="*/ 337085 h 6456021"/>
              <a:gd name="connsiteX17" fmla="*/ 21172 w 6115733"/>
              <a:gd name="connsiteY17" fmla="*/ 1139811 h 6456021"/>
              <a:gd name="connsiteX18" fmla="*/ 0 w 6115733"/>
              <a:gd name="connsiteY18" fmla="*/ 1159034 h 6456021"/>
              <a:gd name="connsiteX19" fmla="*/ 0 w 6115733"/>
              <a:gd name="connsiteY19" fmla="*/ 735177 h 6456021"/>
              <a:gd name="connsiteX20" fmla="*/ 103407 w 6115733"/>
              <a:gd name="connsiteY20" fmla="*/ 657929 h 6456021"/>
              <a:gd name="connsiteX21" fmla="*/ 2259477 w 6115733"/>
              <a:gd name="connsiteY21" fmla="*/ 0 h 6456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115733" h="6456021">
                <a:moveTo>
                  <a:pt x="2259477" y="433395"/>
                </a:moveTo>
                <a:cubicBezTo>
                  <a:pt x="4149632" y="433395"/>
                  <a:pt x="5681904" y="1964133"/>
                  <a:pt x="5681904" y="3852396"/>
                </a:cubicBezTo>
                <a:cubicBezTo>
                  <a:pt x="5681904" y="4796527"/>
                  <a:pt x="5298836" y="5651278"/>
                  <a:pt x="4679499" y="6269995"/>
                </a:cubicBezTo>
                <a:lnTo>
                  <a:pt x="4474613" y="6456021"/>
                </a:lnTo>
                <a:lnTo>
                  <a:pt x="44341" y="6456021"/>
                </a:lnTo>
                <a:lnTo>
                  <a:pt x="0" y="6415762"/>
                </a:lnTo>
                <a:lnTo>
                  <a:pt x="0" y="1289029"/>
                </a:lnTo>
                <a:lnTo>
                  <a:pt x="82495" y="1214128"/>
                </a:lnTo>
                <a:cubicBezTo>
                  <a:pt x="674092" y="726388"/>
                  <a:pt x="1432534" y="433395"/>
                  <a:pt x="2259477" y="433395"/>
                </a:cubicBezTo>
                <a:close/>
                <a:moveTo>
                  <a:pt x="2259477" y="0"/>
                </a:moveTo>
                <a:cubicBezTo>
                  <a:pt x="4389229" y="0"/>
                  <a:pt x="6115733" y="1724776"/>
                  <a:pt x="6115733" y="3852396"/>
                </a:cubicBezTo>
                <a:cubicBezTo>
                  <a:pt x="6115733" y="4783230"/>
                  <a:pt x="5785270" y="5636956"/>
                  <a:pt x="5235152" y="6302877"/>
                </a:cubicBezTo>
                <a:lnTo>
                  <a:pt x="5095826" y="6456021"/>
                </a:lnTo>
                <a:lnTo>
                  <a:pt x="4617788" y="6456021"/>
                </a:lnTo>
                <a:lnTo>
                  <a:pt x="4747668" y="6338096"/>
                </a:lnTo>
                <a:cubicBezTo>
                  <a:pt x="5384452" y="5701950"/>
                  <a:pt x="5778311" y="4823122"/>
                  <a:pt x="5778311" y="3852396"/>
                </a:cubicBezTo>
                <a:cubicBezTo>
                  <a:pt x="5778311" y="1910944"/>
                  <a:pt x="4202875" y="337085"/>
                  <a:pt x="2259477" y="337085"/>
                </a:cubicBezTo>
                <a:cubicBezTo>
                  <a:pt x="1409240" y="337085"/>
                  <a:pt x="629434" y="638331"/>
                  <a:pt x="21172" y="1139811"/>
                </a:cubicBezTo>
                <a:lnTo>
                  <a:pt x="0" y="1159034"/>
                </a:lnTo>
                <a:lnTo>
                  <a:pt x="0" y="735177"/>
                </a:lnTo>
                <a:lnTo>
                  <a:pt x="103407" y="657929"/>
                </a:lnTo>
                <a:cubicBezTo>
                  <a:pt x="718869" y="242547"/>
                  <a:pt x="1460820" y="0"/>
                  <a:pt x="2259477" y="0"/>
                </a:cubicBezTo>
                <a:close/>
              </a:path>
            </a:pathLst>
          </a:custGeom>
          <a:blipFill dpi="0" rotWithShape="1">
            <a:blip r:embed="rId4">
              <a:alphaModFix amt="30000"/>
              <a:duotone>
                <a:prstClr val="black"/>
                <a:schemeClr val="accent1">
                  <a:tint val="45000"/>
                  <a:satMod val="400000"/>
                </a:schemeClr>
              </a:duotone>
              <a:extLst>
                <a:ext uri="{BEBA8EAE-BF5A-486C-A8C5-ECC9F3942E4B}">
                  <a14:imgProps xmlns:a14="http://schemas.microsoft.com/office/drawing/2010/main">
                    <a14:imgLayer r:embed="rId5">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3" name="Content Placeholder 2">
            <a:extLst>
              <a:ext uri="{FF2B5EF4-FFF2-40B4-BE49-F238E27FC236}">
                <a16:creationId xmlns:a16="http://schemas.microsoft.com/office/drawing/2014/main" id="{6184891A-F65D-4019-A7AE-94AC4F8FB39C}"/>
              </a:ext>
            </a:extLst>
          </p:cNvPr>
          <p:cNvSpPr>
            <a:spLocks noGrp="1"/>
          </p:cNvSpPr>
          <p:nvPr>
            <p:ph idx="1"/>
          </p:nvPr>
        </p:nvSpPr>
        <p:spPr>
          <a:xfrm>
            <a:off x="6561739" y="1473368"/>
            <a:ext cx="4869179" cy="4727121"/>
          </a:xfrm>
        </p:spPr>
        <p:txBody>
          <a:bodyPr anchor="t">
            <a:normAutofit/>
          </a:bodyPr>
          <a:lstStyle/>
          <a:p>
            <a:r>
              <a:rPr lang="en-GB" sz="1800" dirty="0">
                <a:solidFill>
                  <a:srgbClr val="000000"/>
                </a:solidFill>
              </a:rPr>
              <a:t>He was unfamiliar with the house &amp; inadvertently sat with his back to the rest of the room- although he can clearly see an exit, he had no idea of any approaching danger</a:t>
            </a:r>
          </a:p>
          <a:p>
            <a:r>
              <a:rPr lang="en-GB" sz="1800" dirty="0">
                <a:solidFill>
                  <a:srgbClr val="000000"/>
                </a:solidFill>
              </a:rPr>
              <a:t>A new person approached from behind with cakes to welcome him</a:t>
            </a:r>
          </a:p>
          <a:p>
            <a:r>
              <a:rPr lang="en-GB" sz="1800" dirty="0">
                <a:solidFill>
                  <a:srgbClr val="000000"/>
                </a:solidFill>
              </a:rPr>
              <a:t>High alert mode activated- eyes to the door, eyes to the new person, eyes to the social worker, eyes to the door again</a:t>
            </a:r>
          </a:p>
          <a:p>
            <a:r>
              <a:rPr lang="en-GB" sz="1800" dirty="0">
                <a:solidFill>
                  <a:srgbClr val="000000"/>
                </a:solidFill>
              </a:rPr>
              <a:t>Coat on, ready to flee- exit route within reach</a:t>
            </a:r>
          </a:p>
          <a:p>
            <a:r>
              <a:rPr lang="en-GB" sz="1800" dirty="0">
                <a:solidFill>
                  <a:srgbClr val="000000"/>
                </a:solidFill>
              </a:rPr>
              <a:t>It quickly became apparent that the initial referral for a young person who had </a:t>
            </a:r>
            <a:r>
              <a:rPr lang="en-GB" sz="1800" b="1" i="1" dirty="0">
                <a:solidFill>
                  <a:srgbClr val="000000"/>
                </a:solidFill>
              </a:rPr>
              <a:t>‘got in with the wrong crowd’ </a:t>
            </a:r>
            <a:r>
              <a:rPr lang="en-GB" sz="1800" dirty="0">
                <a:solidFill>
                  <a:srgbClr val="000000"/>
                </a:solidFill>
              </a:rPr>
              <a:t>was far more serious</a:t>
            </a:r>
          </a:p>
          <a:p>
            <a:endParaRPr lang="en-GB" sz="1400" dirty="0">
              <a:solidFill>
                <a:srgbClr val="000000"/>
              </a:solidFill>
            </a:endParaRPr>
          </a:p>
        </p:txBody>
      </p:sp>
      <p:grpSp>
        <p:nvGrpSpPr>
          <p:cNvPr id="13" name="Group 12">
            <a:extLst>
              <a:ext uri="{FF2B5EF4-FFF2-40B4-BE49-F238E27FC236}">
                <a16:creationId xmlns:a16="http://schemas.microsoft.com/office/drawing/2014/main" id="{54CA915D-BDF0-41F8-B00E-FB186EFF7BD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4" name="Oval 13">
              <a:extLst>
                <a:ext uri="{FF2B5EF4-FFF2-40B4-BE49-F238E27FC236}">
                  <a16:creationId xmlns:a16="http://schemas.microsoft.com/office/drawing/2014/main" id="{317AAC03-BF64-4E67-9032-3BD0249980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6">
                <a:duotone>
                  <a:schemeClr val="accent1">
                    <a:shade val="45000"/>
                    <a:satMod val="135000"/>
                  </a:schemeClr>
                  <a:prstClr val="white"/>
                </a:duotone>
                <a:extLst>
                  <a:ext uri="{BEBA8EAE-BF5A-486C-A8C5-ECC9F3942E4B}">
                    <a14:imgProps xmlns:a14="http://schemas.microsoft.com/office/drawing/2010/main">
                      <a14:imgLayer r:embed="rId7">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a:lstStyle/>
            <a:p>
              <a:endParaRPr lang="en-GB"/>
            </a:p>
          </p:txBody>
        </p:sp>
        <p:sp>
          <p:nvSpPr>
            <p:cNvPr id="15" name="Oval 14">
              <a:extLst>
                <a:ext uri="{FF2B5EF4-FFF2-40B4-BE49-F238E27FC236}">
                  <a16:creationId xmlns:a16="http://schemas.microsoft.com/office/drawing/2014/main" id="{1A131397-5A45-4344-9983-5E400A3EA5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a:lstStyle/>
            <a:p>
              <a:endParaRPr lang="en-GB"/>
            </a:p>
          </p:txBody>
        </p:sp>
      </p:grpSp>
    </p:spTree>
    <p:extLst>
      <p:ext uri="{BB962C8B-B14F-4D97-AF65-F5344CB8AC3E}">
        <p14:creationId xmlns:p14="http://schemas.microsoft.com/office/powerpoint/2010/main" val="1771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3BB88CB-82E7-4806-BD2C-C5301FDD40AD}"/>
              </a:ext>
            </a:extLst>
          </p:cNvPr>
          <p:cNvSpPr>
            <a:spLocks noGrp="1"/>
          </p:cNvSpPr>
          <p:nvPr>
            <p:ph type="title"/>
          </p:nvPr>
        </p:nvSpPr>
        <p:spPr>
          <a:xfrm>
            <a:off x="1069848" y="484632"/>
            <a:ext cx="10058400" cy="1609344"/>
          </a:xfrm>
        </p:spPr>
        <p:txBody>
          <a:bodyPr>
            <a:normAutofit/>
          </a:bodyPr>
          <a:lstStyle/>
          <a:p>
            <a:r>
              <a:rPr lang="en-GB" dirty="0"/>
              <a:t>HIS TRAUMA RESPONSE</a:t>
            </a:r>
          </a:p>
        </p:txBody>
      </p:sp>
      <p:sp>
        <p:nvSpPr>
          <p:cNvPr id="3" name="Content Placeholder 2">
            <a:extLst>
              <a:ext uri="{FF2B5EF4-FFF2-40B4-BE49-F238E27FC236}">
                <a16:creationId xmlns:a16="http://schemas.microsoft.com/office/drawing/2014/main" id="{F8FD3E67-6CC1-401D-A4CA-87485607FABF}"/>
              </a:ext>
            </a:extLst>
          </p:cNvPr>
          <p:cNvSpPr>
            <a:spLocks noGrp="1"/>
          </p:cNvSpPr>
          <p:nvPr>
            <p:ph idx="1"/>
          </p:nvPr>
        </p:nvSpPr>
        <p:spPr>
          <a:xfrm>
            <a:off x="1069848" y="2320412"/>
            <a:ext cx="10058400" cy="3851787"/>
          </a:xfrm>
        </p:spPr>
        <p:txBody>
          <a:bodyPr>
            <a:normAutofit/>
          </a:bodyPr>
          <a:lstStyle/>
          <a:p>
            <a:r>
              <a:rPr lang="en-GB" sz="1700" b="1" dirty="0"/>
              <a:t>Remember…</a:t>
            </a:r>
            <a:r>
              <a:rPr lang="en-GB" sz="1700" dirty="0"/>
              <a:t>an experience becomes traumatic when it overwhelms your system for responding to stress</a:t>
            </a:r>
          </a:p>
          <a:p>
            <a:r>
              <a:rPr lang="en-GB" sz="1700" dirty="0"/>
              <a:t>He reverted to his default behaviour-</a:t>
            </a:r>
            <a:r>
              <a:rPr lang="en-GB" sz="1700" b="1" dirty="0"/>
              <a:t> flight </a:t>
            </a:r>
            <a:r>
              <a:rPr lang="en-GB" sz="1700" dirty="0"/>
              <a:t>-when he experienced stress</a:t>
            </a:r>
          </a:p>
          <a:p>
            <a:r>
              <a:rPr lang="en-GB" sz="1700" dirty="0"/>
              <a:t>His brain had been hard-wired to flight mode when he reached levels of arousal &amp; was unable to regulate</a:t>
            </a:r>
          </a:p>
          <a:p>
            <a:r>
              <a:rPr lang="en-GB" sz="1700" dirty="0"/>
              <a:t>He had been used to being on high alert -he was frequently pressured to carry drugs, climbing out of his bedroom window at night, jumping on trains to places he had never heard of, witnessing friends being stabbed</a:t>
            </a:r>
          </a:p>
          <a:p>
            <a:r>
              <a:rPr lang="en-GB" sz="1700" dirty="0"/>
              <a:t>His trigger was a stranger approaching him from behind which set his alarm off &amp; put him into flight mode</a:t>
            </a:r>
          </a:p>
          <a:p>
            <a:r>
              <a:rPr lang="en-GB" sz="1700" dirty="0"/>
              <a:t>The thinking brain does help shut off the alarm &amp; helps us to calm down eventually but young people who have experienced a lot of trauma need to develop resilience to stress</a:t>
            </a:r>
          </a:p>
        </p:txBody>
      </p:sp>
      <p:sp>
        <p:nvSpPr>
          <p:cNvPr id="16" name="Oval 15">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8" name="Oval 17">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70855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8" name="Rectangle 136">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9" name="Rectangle 138">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1" name="Rectangle 140">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3" name="Rectangle 142">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92BE612-E29B-4ABC-9425-F07C8D53EB49}"/>
              </a:ext>
            </a:extLst>
          </p:cNvPr>
          <p:cNvSpPr>
            <a:spLocks noGrp="1"/>
          </p:cNvSpPr>
          <p:nvPr>
            <p:ph type="title"/>
          </p:nvPr>
        </p:nvSpPr>
        <p:spPr>
          <a:xfrm>
            <a:off x="1069848" y="484632"/>
            <a:ext cx="10058400" cy="1609344"/>
          </a:xfrm>
        </p:spPr>
        <p:txBody>
          <a:bodyPr>
            <a:normAutofit/>
          </a:bodyPr>
          <a:lstStyle/>
          <a:p>
            <a:r>
              <a:rPr lang="en-GB"/>
              <a:t>How can we work with trauma &amp; stress?</a:t>
            </a:r>
          </a:p>
        </p:txBody>
      </p:sp>
      <p:pic>
        <p:nvPicPr>
          <p:cNvPr id="3076" name="Picture 4" descr="Image result for our job isn't to join in the chaos">
            <a:extLst>
              <a:ext uri="{FF2B5EF4-FFF2-40B4-BE49-F238E27FC236}">
                <a16:creationId xmlns:a16="http://schemas.microsoft.com/office/drawing/2014/main" id="{919B6B83-B6F2-4A6F-856A-0F6F2877640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226" b="13416"/>
          <a:stretch/>
        </p:blipFill>
        <p:spPr bwMode="auto">
          <a:xfrm>
            <a:off x="1007196" y="2265037"/>
            <a:ext cx="5088800" cy="390715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0E74BCE-C11C-4719-BEBB-4129FA1024B4}"/>
              </a:ext>
            </a:extLst>
          </p:cNvPr>
          <p:cNvSpPr>
            <a:spLocks noGrp="1"/>
          </p:cNvSpPr>
          <p:nvPr>
            <p:ph idx="1"/>
          </p:nvPr>
        </p:nvSpPr>
        <p:spPr>
          <a:xfrm>
            <a:off x="6496216" y="2320412"/>
            <a:ext cx="4632031" cy="3851787"/>
          </a:xfrm>
        </p:spPr>
        <p:txBody>
          <a:bodyPr anchor="ctr">
            <a:normAutofit/>
          </a:bodyPr>
          <a:lstStyle/>
          <a:p>
            <a:r>
              <a:rPr lang="en-GB" dirty="0"/>
              <a:t>Use low arousal approaches to young people who are showing increased arousal and stress levels</a:t>
            </a:r>
          </a:p>
          <a:p>
            <a:r>
              <a:rPr lang="en-GB" dirty="0"/>
              <a:t>Be mindful that our responses may trigger further escalation or crisis/ incidents; young people who have experienced trauma often engage in behaviours that lead to misunderstandings</a:t>
            </a:r>
          </a:p>
          <a:p>
            <a:r>
              <a:rPr lang="en-GB" b="1" dirty="0"/>
              <a:t>Remember that all behaviour is a form of communication </a:t>
            </a:r>
          </a:p>
          <a:p>
            <a:endParaRPr lang="en-GB" dirty="0"/>
          </a:p>
        </p:txBody>
      </p:sp>
      <p:sp>
        <p:nvSpPr>
          <p:cNvPr id="145" name="Oval 144">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7" name="Oval 146">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4935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F8434-132E-486C-CB70-571A2A7022B3}"/>
              </a:ext>
            </a:extLst>
          </p:cNvPr>
          <p:cNvSpPr>
            <a:spLocks noGrp="1"/>
          </p:cNvSpPr>
          <p:nvPr>
            <p:ph type="title"/>
          </p:nvPr>
        </p:nvSpPr>
        <p:spPr>
          <a:xfrm>
            <a:off x="998131" y="197762"/>
            <a:ext cx="6233399" cy="1609344"/>
          </a:xfrm>
        </p:spPr>
        <p:txBody>
          <a:bodyPr/>
          <a:lstStyle/>
          <a:p>
            <a:r>
              <a:rPr lang="en-GB" dirty="0"/>
              <a:t>Restorative approaches</a:t>
            </a:r>
          </a:p>
        </p:txBody>
      </p:sp>
      <p:pic>
        <p:nvPicPr>
          <p:cNvPr id="7170" name="Picture 2" descr="Restorative practices a guide for educators – Artofit">
            <a:extLst>
              <a:ext uri="{FF2B5EF4-FFF2-40B4-BE49-F238E27FC236}">
                <a16:creationId xmlns:a16="http://schemas.microsoft.com/office/drawing/2014/main" id="{79D706F1-42A7-40C2-14C3-9E9B6ECB5AA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63753" y="2093976"/>
            <a:ext cx="5264428" cy="37151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EBBD6E-1339-E57D-B94F-C65040A6F9EB}"/>
              </a:ext>
            </a:extLst>
          </p:cNvPr>
          <p:cNvSpPr txBox="1"/>
          <p:nvPr/>
        </p:nvSpPr>
        <p:spPr>
          <a:xfrm>
            <a:off x="6454589" y="952853"/>
            <a:ext cx="5516281" cy="5078313"/>
          </a:xfrm>
          <a:prstGeom prst="rect">
            <a:avLst/>
          </a:prstGeom>
          <a:noFill/>
        </p:spPr>
        <p:txBody>
          <a:bodyPr wrap="square">
            <a:spAutoFit/>
          </a:bodyPr>
          <a:lstStyle/>
          <a:p>
            <a:pPr marL="285750" indent="-285750">
              <a:buFont typeface="Arial" panose="020B0604020202020204" pitchFamily="34" charset="0"/>
              <a:buChar char="•"/>
            </a:pPr>
            <a:r>
              <a:rPr lang="en-US" dirty="0"/>
              <a:t>Restorative approaches (RA</a:t>
            </a:r>
            <a:r>
              <a:rPr lang="en-US"/>
              <a:t>) embeds day-to-day </a:t>
            </a:r>
            <a:r>
              <a:rPr lang="en-US" dirty="0"/>
              <a:t>skills involved in preventing and pre-empting conflicts and harm. It builds and maintains relationships and community, </a:t>
            </a:r>
            <a:r>
              <a:rPr lang="en-US" i="1" dirty="0"/>
              <a:t>as well as</a:t>
            </a:r>
            <a:r>
              <a:rPr lang="en-US" dirty="0"/>
              <a:t> reacting/ responding when things go wrong</a:t>
            </a:r>
          </a:p>
          <a:p>
            <a:endParaRPr lang="en-US" dirty="0">
              <a:solidFill>
                <a:srgbClr val="000000"/>
              </a:solidFill>
            </a:endParaRPr>
          </a:p>
          <a:p>
            <a:pPr marL="285750" indent="-285750">
              <a:buFont typeface="Arial" panose="020B0604020202020204" pitchFamily="34" charset="0"/>
              <a:buChar char="•"/>
            </a:pPr>
            <a:r>
              <a:rPr lang="en-US" b="0" i="0" dirty="0">
                <a:solidFill>
                  <a:srgbClr val="000000"/>
                </a:solidFill>
                <a:effectLst/>
              </a:rPr>
              <a:t>Designed to prevent harm happening, through building connection, trust, empathy, and understanding of others.</a:t>
            </a:r>
          </a:p>
          <a:p>
            <a:endParaRPr lang="en-US" b="0" i="0" dirty="0">
              <a:solidFill>
                <a:srgbClr val="000000"/>
              </a:solidFill>
              <a:effectLst/>
            </a:endParaRPr>
          </a:p>
          <a:p>
            <a:pPr marL="285750" indent="-285750">
              <a:buFont typeface="Arial" panose="020B0604020202020204" pitchFamily="34" charset="0"/>
              <a:buChar char="•"/>
            </a:pPr>
            <a:r>
              <a:rPr lang="en-US" dirty="0"/>
              <a:t>Common misconception that restorative approaches are soft couldn’t be further from the truth; holding people to account for their actions is one of the toughest things we can do. This is what a restorative approach promotes: </a:t>
            </a:r>
            <a:r>
              <a:rPr lang="en-US" b="1" dirty="0"/>
              <a:t>Accountability, responsibility, valuing others, and communicating effectively</a:t>
            </a:r>
          </a:p>
          <a:p>
            <a:endParaRPr lang="en-GB" dirty="0"/>
          </a:p>
        </p:txBody>
      </p:sp>
    </p:spTree>
    <p:extLst>
      <p:ext uri="{BB962C8B-B14F-4D97-AF65-F5344CB8AC3E}">
        <p14:creationId xmlns:p14="http://schemas.microsoft.com/office/powerpoint/2010/main" val="711662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2E11DD-B54B-4751-9C17-39DAF9EF4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C83B5F-D32B-44E6-8B4E-E6C663FB1946}"/>
              </a:ext>
            </a:extLst>
          </p:cNvPr>
          <p:cNvSpPr>
            <a:spLocks noGrp="1"/>
          </p:cNvSpPr>
          <p:nvPr>
            <p:ph type="title"/>
          </p:nvPr>
        </p:nvSpPr>
        <p:spPr>
          <a:xfrm>
            <a:off x="382280" y="484632"/>
            <a:ext cx="6743844" cy="1609344"/>
          </a:xfrm>
        </p:spPr>
        <p:txBody>
          <a:bodyPr>
            <a:normAutofit/>
          </a:bodyPr>
          <a:lstStyle/>
          <a:p>
            <a:r>
              <a:rPr lang="en-GB" sz="4800"/>
              <a:t>Let me introduce LB</a:t>
            </a:r>
          </a:p>
        </p:txBody>
      </p:sp>
      <p:sp>
        <p:nvSpPr>
          <p:cNvPr id="3" name="Content Placeholder 2">
            <a:extLst>
              <a:ext uri="{FF2B5EF4-FFF2-40B4-BE49-F238E27FC236}">
                <a16:creationId xmlns:a16="http://schemas.microsoft.com/office/drawing/2014/main" id="{DA36C7B7-96F2-4C48-BCD0-C4D330ABA6D2}"/>
              </a:ext>
            </a:extLst>
          </p:cNvPr>
          <p:cNvSpPr>
            <a:spLocks noGrp="1"/>
          </p:cNvSpPr>
          <p:nvPr>
            <p:ph idx="1"/>
          </p:nvPr>
        </p:nvSpPr>
        <p:spPr>
          <a:xfrm>
            <a:off x="382279" y="2121408"/>
            <a:ext cx="6743845" cy="4050792"/>
          </a:xfrm>
        </p:spPr>
        <p:txBody>
          <a:bodyPr>
            <a:normAutofit lnSpcReduction="10000"/>
          </a:bodyPr>
          <a:lstStyle/>
          <a:p>
            <a:r>
              <a:rPr lang="en-GB" sz="1800" dirty="0"/>
              <a:t>Young person LB attended a specialist behavioural school &amp; was in foster care following a traumatic childhood</a:t>
            </a:r>
          </a:p>
          <a:p>
            <a:r>
              <a:rPr lang="en-GB" sz="1800" dirty="0"/>
              <a:t>From October- February he experienced 8 placement breakdowns but would still attend school everyday</a:t>
            </a:r>
          </a:p>
          <a:p>
            <a:r>
              <a:rPr lang="en-GB" sz="1800" dirty="0"/>
              <a:t>One morning I took a phone call to as he had experienced another placement breakdown- he was </a:t>
            </a:r>
            <a:r>
              <a:rPr lang="en-GB" sz="1800" dirty="0" err="1"/>
              <a:t>en</a:t>
            </a:r>
            <a:r>
              <a:rPr lang="en-GB" sz="1800" dirty="0"/>
              <a:t> route to school but had all his belongings in black plastic bags with nowhere to go at the end of the school day</a:t>
            </a:r>
          </a:p>
          <a:p>
            <a:r>
              <a:rPr lang="en-GB" sz="1800" dirty="0"/>
              <a:t>Meeting planned for 11am to agree a new placement</a:t>
            </a:r>
          </a:p>
          <a:p>
            <a:r>
              <a:rPr lang="en-GB" sz="1800" dirty="0"/>
              <a:t>All staff informed of situation before he arrived</a:t>
            </a:r>
          </a:p>
          <a:p>
            <a:r>
              <a:rPr lang="en-GB" sz="1800" dirty="0"/>
              <a:t>Their response was……catastrophic! Not low arousal, not mindful of triggers, not mindful of what his behaviour was telling us….HE  WAS SCARED….AGAIN</a:t>
            </a:r>
          </a:p>
        </p:txBody>
      </p:sp>
      <p:pic>
        <p:nvPicPr>
          <p:cNvPr id="5" name="Picture 4">
            <a:extLst>
              <a:ext uri="{FF2B5EF4-FFF2-40B4-BE49-F238E27FC236}">
                <a16:creationId xmlns:a16="http://schemas.microsoft.com/office/drawing/2014/main" id="{7EB5E0B8-90B8-4CE5-84AA-C203FF74C6A3}"/>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30445" r="31442"/>
          <a:stretch/>
        </p:blipFill>
        <p:spPr>
          <a:xfrm>
            <a:off x="7545274" y="10"/>
            <a:ext cx="4646726" cy="6857990"/>
          </a:xfrm>
          <a:prstGeom prst="rect">
            <a:avLst/>
          </a:prstGeom>
        </p:spPr>
      </p:pic>
      <p:grpSp>
        <p:nvGrpSpPr>
          <p:cNvPr id="13" name="Group 12">
            <a:extLst>
              <a:ext uri="{FF2B5EF4-FFF2-40B4-BE49-F238E27FC236}">
                <a16:creationId xmlns:a16="http://schemas.microsoft.com/office/drawing/2014/main" id="{B55DE4E1-F219-45A4-96D9-9A86D0E4DB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4" name="Oval 13">
              <a:extLst>
                <a:ext uri="{FF2B5EF4-FFF2-40B4-BE49-F238E27FC236}">
                  <a16:creationId xmlns:a16="http://schemas.microsoft.com/office/drawing/2014/main" id="{3601C3FF-4A5D-437C-B3DB-A53B99D308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6">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5" name="Oval 14">
              <a:extLst>
                <a:ext uri="{FF2B5EF4-FFF2-40B4-BE49-F238E27FC236}">
                  <a16:creationId xmlns:a16="http://schemas.microsoft.com/office/drawing/2014/main" id="{61B1BDC9-B583-4F65-8FE9-E2CBE71D93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83899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21970-2190-4575-90AB-39AD2668DFBD}"/>
              </a:ext>
            </a:extLst>
          </p:cNvPr>
          <p:cNvSpPr>
            <a:spLocks noGrp="1"/>
          </p:cNvSpPr>
          <p:nvPr>
            <p:ph type="title"/>
          </p:nvPr>
        </p:nvSpPr>
        <p:spPr>
          <a:xfrm>
            <a:off x="1069848" y="798394"/>
            <a:ext cx="4730451" cy="1637730"/>
          </a:xfrm>
        </p:spPr>
        <p:txBody>
          <a:bodyPr>
            <a:normAutofit/>
          </a:bodyPr>
          <a:lstStyle/>
          <a:p>
            <a:r>
              <a:rPr lang="en-GB" sz="4400" dirty="0"/>
              <a:t>Watch out for……</a:t>
            </a:r>
          </a:p>
        </p:txBody>
      </p:sp>
      <p:sp>
        <p:nvSpPr>
          <p:cNvPr id="3" name="Content Placeholder 2">
            <a:extLst>
              <a:ext uri="{FF2B5EF4-FFF2-40B4-BE49-F238E27FC236}">
                <a16:creationId xmlns:a16="http://schemas.microsoft.com/office/drawing/2014/main" id="{8861FADF-88D7-4973-99AF-4143065D9DBB}"/>
              </a:ext>
            </a:extLst>
          </p:cNvPr>
          <p:cNvSpPr>
            <a:spLocks noGrp="1"/>
          </p:cNvSpPr>
          <p:nvPr>
            <p:ph idx="1"/>
          </p:nvPr>
        </p:nvSpPr>
        <p:spPr>
          <a:xfrm>
            <a:off x="141514" y="2037906"/>
            <a:ext cx="5658785" cy="4199122"/>
          </a:xfrm>
        </p:spPr>
        <p:txBody>
          <a:bodyPr>
            <a:normAutofit/>
          </a:bodyPr>
          <a:lstStyle/>
          <a:p>
            <a:r>
              <a:rPr lang="en-GB" sz="1800" dirty="0"/>
              <a:t>Getting caught up in the emotion of an incident or a young person’s behaviour towards you</a:t>
            </a:r>
          </a:p>
          <a:p>
            <a:r>
              <a:rPr lang="en-GB" sz="1800" dirty="0"/>
              <a:t>Allowing your intuitive response to override your rational response</a:t>
            </a:r>
          </a:p>
          <a:p>
            <a:r>
              <a:rPr lang="en-GB" sz="1800" dirty="0"/>
              <a:t>Connecting their behaviour with your feelings- learn how to respond to insults, ‘threats’ &amp; horrible comments that feel very personal but are not</a:t>
            </a:r>
          </a:p>
          <a:p>
            <a:r>
              <a:rPr lang="en-GB" sz="1800" dirty="0"/>
              <a:t>Inconsistencies in your response- don’t expect young people to know that you have had a bad morning too!</a:t>
            </a:r>
          </a:p>
          <a:p>
            <a:r>
              <a:rPr lang="en-GB" sz="1800" dirty="0"/>
              <a:t>Your resilience- if you're not in the best place to deal with the situation there is no shame in standing aside for someone better equipped to take over</a:t>
            </a:r>
          </a:p>
        </p:txBody>
      </p:sp>
      <p:pic>
        <p:nvPicPr>
          <p:cNvPr id="5" name="Picture 4" descr="A picture containing text&#10;&#10;Description automatically generated">
            <a:extLst>
              <a:ext uri="{FF2B5EF4-FFF2-40B4-BE49-F238E27FC236}">
                <a16:creationId xmlns:a16="http://schemas.microsoft.com/office/drawing/2014/main" id="{9C460D6D-514F-437D-9699-4B2E0DACD92D}"/>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035" r="6409"/>
          <a:stretch/>
        </p:blipFill>
        <p:spPr>
          <a:xfrm>
            <a:off x="5913124" y="9"/>
            <a:ext cx="6278878" cy="6857991"/>
          </a:xfrm>
          <a:custGeom>
            <a:avLst/>
            <a:gdLst/>
            <a:ahLst/>
            <a:cxnLst/>
            <a:rect l="l" t="t" r="r" b="b"/>
            <a:pathLst>
              <a:path w="6278877" h="6858000">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p:spPr>
      </p:pic>
      <p:sp>
        <p:nvSpPr>
          <p:cNvPr id="11" name="Freeform: Shape 10">
            <a:extLst>
              <a:ext uri="{FF2B5EF4-FFF2-40B4-BE49-F238E27FC236}">
                <a16:creationId xmlns:a16="http://schemas.microsoft.com/office/drawing/2014/main" id="{484E34F7-E155-426C-A88E-8AEA6CF3F7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3" y="0"/>
            <a:ext cx="6278877" cy="6858000"/>
          </a:xfrm>
          <a:custGeom>
            <a:avLst/>
            <a:gdLst>
              <a:gd name="connsiteX0" fmla="*/ 45571 w 6278877"/>
              <a:gd name="connsiteY0" fmla="*/ 0 h 6858000"/>
              <a:gd name="connsiteX1" fmla="*/ 6278877 w 6278877"/>
              <a:gd name="connsiteY1" fmla="*/ 0 h 6858000"/>
              <a:gd name="connsiteX2" fmla="*/ 6278877 w 6278877"/>
              <a:gd name="connsiteY2" fmla="*/ 6858000 h 6858000"/>
              <a:gd name="connsiteX3" fmla="*/ 3292307 w 6278877"/>
              <a:gd name="connsiteY3" fmla="*/ 6858000 h 6858000"/>
              <a:gd name="connsiteX4" fmla="*/ 3181525 w 6278877"/>
              <a:gd name="connsiteY4" fmla="*/ 6786980 h 6858000"/>
              <a:gd name="connsiteX5" fmla="*/ 0 w 6278877"/>
              <a:gd name="connsiteY5" fmla="*/ 803252 h 6858000"/>
              <a:gd name="connsiteX6" fmla="*/ 37255 w 6278877"/>
              <a:gd name="connsiteY6" fmla="*/ 65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7" h="6858000">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a:blipFill dpi="0" rotWithShape="1">
            <a:blip r:embed="rId4">
              <a:alphaModFix amt="30000"/>
              <a:duotone>
                <a:prstClr val="black"/>
                <a:schemeClr val="accent1">
                  <a:tint val="45000"/>
                  <a:satMod val="400000"/>
                </a:schemeClr>
              </a:duotone>
              <a:extLst>
                <a:ext uri="{BEBA8EAE-BF5A-486C-A8C5-ECC9F3942E4B}">
                  <a14:imgProps xmlns:a14="http://schemas.microsoft.com/office/drawing/2010/main">
                    <a14:imgLayer r:embed="rId5">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7493261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0">
            <a:extLst>
              <a:ext uri="{FF2B5EF4-FFF2-40B4-BE49-F238E27FC236}">
                <a16:creationId xmlns:a16="http://schemas.microsoft.com/office/drawing/2014/main" id="{89C8D586-1ECD-4981-BED2-97336112C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B683E4-1C9C-4003-8789-1832713ED3AE}"/>
              </a:ext>
            </a:extLst>
          </p:cNvPr>
          <p:cNvSpPr>
            <a:spLocks noGrp="1"/>
          </p:cNvSpPr>
          <p:nvPr>
            <p:ph type="title"/>
          </p:nvPr>
        </p:nvSpPr>
        <p:spPr>
          <a:xfrm>
            <a:off x="6400800" y="484632"/>
            <a:ext cx="5299586" cy="1609344"/>
          </a:xfrm>
          <a:ln>
            <a:noFill/>
          </a:ln>
        </p:spPr>
        <p:txBody>
          <a:bodyPr>
            <a:normAutofit/>
          </a:bodyPr>
          <a:lstStyle/>
          <a:p>
            <a:r>
              <a:rPr lang="en-GB" sz="4000"/>
              <a:t>Let me introduce BC</a:t>
            </a:r>
          </a:p>
        </p:txBody>
      </p:sp>
      <p:pic>
        <p:nvPicPr>
          <p:cNvPr id="4" name="Content Placeholder 3" descr="A picture containing vector graphics&#10;&#10;Description automatically generated">
            <a:extLst>
              <a:ext uri="{FF2B5EF4-FFF2-40B4-BE49-F238E27FC236}">
                <a16:creationId xmlns:a16="http://schemas.microsoft.com/office/drawing/2014/main" id="{D1D356BE-CC76-4598-8E03-7735950D5F64}"/>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9693" r="1849"/>
          <a:stretch/>
        </p:blipFill>
        <p:spPr>
          <a:xfrm>
            <a:off x="1" y="10"/>
            <a:ext cx="6066502" cy="6857989"/>
          </a:xfrm>
          <a:prstGeom prst="rect">
            <a:avLst/>
          </a:prstGeom>
        </p:spPr>
      </p:pic>
      <p:grpSp>
        <p:nvGrpSpPr>
          <p:cNvPr id="25" name="Group 12">
            <a:extLst>
              <a:ext uri="{FF2B5EF4-FFF2-40B4-BE49-F238E27FC236}">
                <a16:creationId xmlns:a16="http://schemas.microsoft.com/office/drawing/2014/main" id="{AF001A23-2767-4A31-BD30-56112DE9527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4" name="Oval 13">
              <a:extLst>
                <a:ext uri="{FF2B5EF4-FFF2-40B4-BE49-F238E27FC236}">
                  <a16:creationId xmlns:a16="http://schemas.microsoft.com/office/drawing/2014/main" id="{C6BD30CE-7C6B-4C5B-8206-2A912062D6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6" name="Oval 14">
              <a:extLst>
                <a:ext uri="{FF2B5EF4-FFF2-40B4-BE49-F238E27FC236}">
                  <a16:creationId xmlns:a16="http://schemas.microsoft.com/office/drawing/2014/main" id="{7FA45EC6-AD58-4CAF-846D-46D82B614D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18" name="Content Placeholder 2">
            <a:extLst>
              <a:ext uri="{FF2B5EF4-FFF2-40B4-BE49-F238E27FC236}">
                <a16:creationId xmlns:a16="http://schemas.microsoft.com/office/drawing/2014/main" id="{B328E978-225F-4CA3-B896-72E27D3DB45C}"/>
              </a:ext>
            </a:extLst>
          </p:cNvPr>
          <p:cNvSpPr>
            <a:spLocks noGrp="1"/>
          </p:cNvSpPr>
          <p:nvPr>
            <p:ph idx="1"/>
          </p:nvPr>
        </p:nvSpPr>
        <p:spPr>
          <a:xfrm>
            <a:off x="6331249" y="1697820"/>
            <a:ext cx="5299075" cy="4051300"/>
          </a:xfrm>
        </p:spPr>
        <p:txBody>
          <a:bodyPr>
            <a:normAutofit/>
          </a:bodyPr>
          <a:lstStyle/>
          <a:p>
            <a:r>
              <a:rPr lang="en-GB" dirty="0"/>
              <a:t>Ethos of the provision was to greet the young people on arrival every morning at the door</a:t>
            </a:r>
          </a:p>
          <a:p>
            <a:r>
              <a:rPr lang="en-GB" dirty="0"/>
              <a:t>Smiley face, ‘good morning’ and sometimes an individual acknowledgment….about the football scores last night, acknowledging the haircut etc </a:t>
            </a:r>
            <a:r>
              <a:rPr lang="en-GB" dirty="0" err="1"/>
              <a:t>etc</a:t>
            </a:r>
            <a:endParaRPr lang="en-GB" dirty="0"/>
          </a:p>
          <a:p>
            <a:r>
              <a:rPr lang="en-GB" dirty="0"/>
              <a:t>No matter what had happened the day before everyone had a positive greeting at the start of the day</a:t>
            </a:r>
          </a:p>
          <a:p>
            <a:pPr marL="0" indent="0">
              <a:buNone/>
            </a:pPr>
            <a:endParaRPr lang="en-GB" sz="1800" dirty="0"/>
          </a:p>
        </p:txBody>
      </p:sp>
    </p:spTree>
    <p:extLst>
      <p:ext uri="{BB962C8B-B14F-4D97-AF65-F5344CB8AC3E}">
        <p14:creationId xmlns:p14="http://schemas.microsoft.com/office/powerpoint/2010/main" val="41378670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4" name="Rectangle 33">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6" name="Rectangle 35">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9CA6A78-1937-4735-918B-D80C0890878F}"/>
              </a:ext>
            </a:extLst>
          </p:cNvPr>
          <p:cNvSpPr>
            <a:spLocks noGrp="1"/>
          </p:cNvSpPr>
          <p:nvPr>
            <p:ph type="title"/>
          </p:nvPr>
        </p:nvSpPr>
        <p:spPr>
          <a:xfrm>
            <a:off x="1069848" y="484632"/>
            <a:ext cx="10058400" cy="1609344"/>
          </a:xfrm>
        </p:spPr>
        <p:txBody>
          <a:bodyPr>
            <a:normAutofit/>
          </a:bodyPr>
          <a:lstStyle/>
          <a:p>
            <a:r>
              <a:rPr lang="en-GB"/>
              <a:t>UNCONDITIONALITY</a:t>
            </a:r>
          </a:p>
        </p:txBody>
      </p:sp>
      <p:pic>
        <p:nvPicPr>
          <p:cNvPr id="5" name="Picture 6">
            <a:extLst>
              <a:ext uri="{FF2B5EF4-FFF2-40B4-BE49-F238E27FC236}">
                <a16:creationId xmlns:a16="http://schemas.microsoft.com/office/drawing/2014/main" id="{0923A190-A557-434A-AEF0-E2EB074D4BE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23222"/>
          <a:stretch>
            <a:fillRect/>
          </a:stretch>
        </p:blipFill>
        <p:spPr bwMode="auto">
          <a:xfrm>
            <a:off x="1007196" y="2265037"/>
            <a:ext cx="5088800" cy="3907158"/>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80FD45CD-0C10-4A97-B10D-765540A83163}"/>
              </a:ext>
            </a:extLst>
          </p:cNvPr>
          <p:cNvSpPr>
            <a:spLocks noGrp="1"/>
          </p:cNvSpPr>
          <p:nvPr>
            <p:ph idx="1"/>
          </p:nvPr>
        </p:nvSpPr>
        <p:spPr>
          <a:xfrm>
            <a:off x="6496216" y="2507087"/>
            <a:ext cx="4632031" cy="3665112"/>
          </a:xfrm>
        </p:spPr>
        <p:txBody>
          <a:bodyPr anchor="ctr">
            <a:normAutofit fontScale="92500" lnSpcReduction="10000"/>
          </a:bodyPr>
          <a:lstStyle/>
          <a:p>
            <a:r>
              <a:rPr lang="en-GB" dirty="0"/>
              <a:t>BC was an 8-year-old busy, feisty boy</a:t>
            </a:r>
          </a:p>
          <a:p>
            <a:r>
              <a:rPr lang="en-GB" dirty="0"/>
              <a:t>Every morning he was greeted ‘Good morning!’</a:t>
            </a:r>
          </a:p>
          <a:p>
            <a:r>
              <a:rPr lang="en-GB" dirty="0"/>
              <a:t>Regardless of the day previously or any update received from home he was greeted the same every morning</a:t>
            </a:r>
          </a:p>
          <a:p>
            <a:r>
              <a:rPr lang="en-GB" dirty="0"/>
              <a:t>No matter how tough the day before had been for BC or any of the staff there was a consistent, simple greeting every day for him</a:t>
            </a:r>
          </a:p>
          <a:p>
            <a:r>
              <a:rPr lang="en-GB" dirty="0"/>
              <a:t>But every morning BC responded with…..</a:t>
            </a:r>
            <a:r>
              <a:rPr lang="en-GB" b="1" dirty="0">
                <a:latin typeface="Cavolini" panose="03000502040302020204" pitchFamily="66" charset="0"/>
                <a:cs typeface="Cavolini" panose="03000502040302020204" pitchFamily="66" charset="0"/>
              </a:rPr>
              <a:t>“ F#@K OFF!”</a:t>
            </a:r>
          </a:p>
          <a:p>
            <a:pPr marL="0" indent="0">
              <a:buNone/>
            </a:pPr>
            <a:endParaRPr lang="en-GB" b="1" dirty="0">
              <a:latin typeface="Cavolini" panose="03000502040302020204" pitchFamily="66" charset="0"/>
              <a:cs typeface="Cavolini" panose="03000502040302020204" pitchFamily="66" charset="0"/>
            </a:endParaRPr>
          </a:p>
          <a:p>
            <a:pPr marL="0" indent="0">
              <a:buNone/>
            </a:pPr>
            <a:endParaRPr lang="en-GB" b="1" dirty="0">
              <a:latin typeface="Cavolini" panose="03000502040302020204" pitchFamily="66" charset="0"/>
              <a:cs typeface="Cavolini" panose="03000502040302020204" pitchFamily="66" charset="0"/>
            </a:endParaRPr>
          </a:p>
        </p:txBody>
      </p:sp>
      <p:sp>
        <p:nvSpPr>
          <p:cNvPr id="38" name="Oval 37">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40" name="Oval 39">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39743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93D575D-6AD7-47D2-83B4-6AA7EC5579C2}"/>
              </a:ext>
            </a:extLst>
          </p:cNvPr>
          <p:cNvSpPr>
            <a:spLocks noGrp="1"/>
          </p:cNvSpPr>
          <p:nvPr>
            <p:ph type="title"/>
          </p:nvPr>
        </p:nvSpPr>
        <p:spPr>
          <a:xfrm>
            <a:off x="1069848" y="484632"/>
            <a:ext cx="10058400" cy="1609344"/>
          </a:xfrm>
        </p:spPr>
        <p:txBody>
          <a:bodyPr>
            <a:normAutofit/>
          </a:bodyPr>
          <a:lstStyle/>
          <a:p>
            <a:r>
              <a:rPr lang="en-GB" dirty="0"/>
              <a:t>EMERGING PATTERN</a:t>
            </a:r>
          </a:p>
        </p:txBody>
      </p:sp>
      <p:sp>
        <p:nvSpPr>
          <p:cNvPr id="4" name="Content Placeholder 2">
            <a:extLst>
              <a:ext uri="{FF2B5EF4-FFF2-40B4-BE49-F238E27FC236}">
                <a16:creationId xmlns:a16="http://schemas.microsoft.com/office/drawing/2014/main" id="{19095D8C-5F93-4C1B-BBB4-AC9C0834FE7A}"/>
              </a:ext>
            </a:extLst>
          </p:cNvPr>
          <p:cNvSpPr>
            <a:spLocks noGrp="1"/>
          </p:cNvSpPr>
          <p:nvPr>
            <p:ph idx="1"/>
          </p:nvPr>
        </p:nvSpPr>
        <p:spPr>
          <a:xfrm>
            <a:off x="1069848" y="2320412"/>
            <a:ext cx="10058400" cy="3851787"/>
          </a:xfrm>
        </p:spPr>
        <p:txBody>
          <a:bodyPr>
            <a:normAutofit/>
          </a:bodyPr>
          <a:lstStyle/>
          <a:p>
            <a:r>
              <a:rPr lang="en-GB" dirty="0">
                <a:cs typeface="Cavolini" panose="03000502040302020204" pitchFamily="66" charset="0"/>
              </a:rPr>
              <a:t>The low arousal approach every morning by staff was consistent, demonstrated he was valued and liked without any mention of the previous day actions which may provoke shame and embarrassment</a:t>
            </a:r>
          </a:p>
          <a:p>
            <a:r>
              <a:rPr lang="en-GB" dirty="0">
                <a:cs typeface="Cavolini" panose="03000502040302020204" pitchFamily="66" charset="0"/>
              </a:rPr>
              <a:t>The pupil started to understand he would receive the same reaction every day regardless of which staff were present</a:t>
            </a:r>
          </a:p>
          <a:p>
            <a:r>
              <a:rPr lang="en-GB" dirty="0">
                <a:cs typeface="Cavolini" panose="03000502040302020204" pitchFamily="66" charset="0"/>
              </a:rPr>
              <a:t>Eventually the impact of this was evident when he walked in one morning and responded with, ‘F@#K OFF, HEIDI!’</a:t>
            </a:r>
          </a:p>
          <a:p>
            <a:r>
              <a:rPr lang="en-GB" dirty="0">
                <a:cs typeface="Cavolini" panose="03000502040302020204" pitchFamily="66" charset="0"/>
              </a:rPr>
              <a:t>Small steps, little victories build relationships</a:t>
            </a:r>
          </a:p>
          <a:p>
            <a:endParaRPr lang="en-GB" dirty="0">
              <a:cs typeface="Cavolini" panose="03000502040302020204" pitchFamily="66" charset="0"/>
            </a:endParaRPr>
          </a:p>
          <a:p>
            <a:endParaRPr lang="en-GB" dirty="0"/>
          </a:p>
          <a:p>
            <a:endParaRPr lang="en-GB" dirty="0"/>
          </a:p>
          <a:p>
            <a:endParaRPr lang="en-GB" dirty="0"/>
          </a:p>
        </p:txBody>
      </p:sp>
      <p:sp>
        <p:nvSpPr>
          <p:cNvPr id="17" name="Oval 16">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9" name="Oval 18">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1023111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9C8D586-1ECD-4981-BED2-97336112C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73A4F4-EB24-417E-BB65-257F58F0F966}"/>
              </a:ext>
            </a:extLst>
          </p:cNvPr>
          <p:cNvSpPr>
            <a:spLocks noGrp="1"/>
          </p:cNvSpPr>
          <p:nvPr>
            <p:ph type="title"/>
          </p:nvPr>
        </p:nvSpPr>
        <p:spPr>
          <a:xfrm>
            <a:off x="5486400" y="84329"/>
            <a:ext cx="5299586" cy="1609344"/>
          </a:xfrm>
          <a:ln>
            <a:noFill/>
          </a:ln>
        </p:spPr>
        <p:txBody>
          <a:bodyPr>
            <a:normAutofit/>
          </a:bodyPr>
          <a:lstStyle/>
          <a:p>
            <a:r>
              <a:rPr lang="en-GB" sz="4000" dirty="0"/>
              <a:t>Reflection</a:t>
            </a:r>
          </a:p>
        </p:txBody>
      </p:sp>
      <p:pic>
        <p:nvPicPr>
          <p:cNvPr id="5" name="Picture 4" descr="A picture containing text&#10;&#10;Description automatically generated">
            <a:extLst>
              <a:ext uri="{FF2B5EF4-FFF2-40B4-BE49-F238E27FC236}">
                <a16:creationId xmlns:a16="http://schemas.microsoft.com/office/drawing/2014/main" id="{8D54B76B-AA87-4B2E-A9A9-B24097BC7A17}"/>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21432"/>
          <a:stretch/>
        </p:blipFill>
        <p:spPr>
          <a:xfrm>
            <a:off x="1" y="10"/>
            <a:ext cx="6066502" cy="6857989"/>
          </a:xfrm>
          <a:prstGeom prst="rect">
            <a:avLst/>
          </a:prstGeom>
        </p:spPr>
      </p:pic>
      <p:sp>
        <p:nvSpPr>
          <p:cNvPr id="3" name="Content Placeholder 2">
            <a:extLst>
              <a:ext uri="{FF2B5EF4-FFF2-40B4-BE49-F238E27FC236}">
                <a16:creationId xmlns:a16="http://schemas.microsoft.com/office/drawing/2014/main" id="{3BB25DE5-E062-4AE2-B1C5-71905EE3DA88}"/>
              </a:ext>
            </a:extLst>
          </p:cNvPr>
          <p:cNvSpPr>
            <a:spLocks noGrp="1"/>
          </p:cNvSpPr>
          <p:nvPr>
            <p:ph idx="1"/>
          </p:nvPr>
        </p:nvSpPr>
        <p:spPr>
          <a:xfrm>
            <a:off x="5919021" y="1259114"/>
            <a:ext cx="5633881" cy="5112081"/>
          </a:xfrm>
        </p:spPr>
        <p:txBody>
          <a:bodyPr>
            <a:noAutofit/>
          </a:bodyPr>
          <a:lstStyle/>
          <a:p>
            <a:r>
              <a:rPr lang="en-GB" dirty="0"/>
              <a:t>We didn’t know what his morning had looked like before he got to school</a:t>
            </a:r>
          </a:p>
          <a:p>
            <a:r>
              <a:rPr lang="en-GB" dirty="0"/>
              <a:t>We did know how chaotic home life was- dad was absent, mum was a heroin addict and no longer cared for him &amp; his brother, gran was trying her hardest to care for them</a:t>
            </a:r>
          </a:p>
          <a:p>
            <a:r>
              <a:rPr lang="en-GB" dirty="0"/>
              <a:t>Mum frequently broke into the house to steal belongings &amp; money</a:t>
            </a:r>
          </a:p>
          <a:p>
            <a:r>
              <a:rPr lang="en-GB" dirty="0"/>
              <a:t>But our approach was consistent- always the same- security for him when he arrived every day- whatever chaos was at home it was different in school</a:t>
            </a:r>
          </a:p>
          <a:p>
            <a:r>
              <a:rPr lang="en-GB" dirty="0"/>
              <a:t>We had to pick our battles- if we had taken his greeting to us literally &amp; personally what would the rest of the day look like for him? What would the rest of the day look like for us?</a:t>
            </a:r>
          </a:p>
        </p:txBody>
      </p:sp>
      <p:grpSp>
        <p:nvGrpSpPr>
          <p:cNvPr id="12" name="Group 11">
            <a:extLst>
              <a:ext uri="{FF2B5EF4-FFF2-40B4-BE49-F238E27FC236}">
                <a16:creationId xmlns:a16="http://schemas.microsoft.com/office/drawing/2014/main" id="{AF001A23-2767-4A31-BD30-56112DE9527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3" name="Oval 12">
              <a:extLst>
                <a:ext uri="{FF2B5EF4-FFF2-40B4-BE49-F238E27FC236}">
                  <a16:creationId xmlns:a16="http://schemas.microsoft.com/office/drawing/2014/main" id="{C6BD30CE-7C6B-4C5B-8206-2A912062D6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7FA45EC6-AD58-4CAF-846D-46D82B614D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25358371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EF318-30E3-4CB6-9DF5-2A68666412CE}"/>
              </a:ext>
            </a:extLst>
          </p:cNvPr>
          <p:cNvSpPr>
            <a:spLocks noGrp="1"/>
          </p:cNvSpPr>
          <p:nvPr>
            <p:ph type="title"/>
          </p:nvPr>
        </p:nvSpPr>
        <p:spPr>
          <a:xfrm>
            <a:off x="1066800" y="4511898"/>
            <a:ext cx="10058400" cy="1609344"/>
          </a:xfrm>
        </p:spPr>
        <p:txBody>
          <a:bodyPr>
            <a:normAutofit/>
          </a:bodyPr>
          <a:lstStyle/>
          <a:p>
            <a:r>
              <a:rPr lang="en-GB"/>
              <a:t>Relationships are key</a:t>
            </a:r>
          </a:p>
        </p:txBody>
      </p:sp>
      <p:pic>
        <p:nvPicPr>
          <p:cNvPr id="18" name="Picture 2" descr="Dr. Rita Pierson | THE TERRY TUTORS BLOG">
            <a:extLst>
              <a:ext uri="{FF2B5EF4-FFF2-40B4-BE49-F238E27FC236}">
                <a16:creationId xmlns:a16="http://schemas.microsoft.com/office/drawing/2014/main" id="{262F4E9A-0422-4CC4-8E9F-72E1059C545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11090" y="643468"/>
            <a:ext cx="5689546" cy="345719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B729F4F-FB77-4BFF-9F3E-5CD05198B6E0}"/>
              </a:ext>
            </a:extLst>
          </p:cNvPr>
          <p:cNvSpPr>
            <a:spLocks noGrp="1"/>
          </p:cNvSpPr>
          <p:nvPr>
            <p:ph idx="1"/>
          </p:nvPr>
        </p:nvSpPr>
        <p:spPr>
          <a:xfrm>
            <a:off x="7534655" y="715020"/>
            <a:ext cx="4108705" cy="4923780"/>
          </a:xfrm>
        </p:spPr>
        <p:txBody>
          <a:bodyPr>
            <a:normAutofit/>
          </a:bodyPr>
          <a:lstStyle/>
          <a:p>
            <a:r>
              <a:rPr lang="en-US" sz="1600" dirty="0"/>
              <a:t>When young people have experienced trauma it is usually associated with a key/ significant relationship….or lack of</a:t>
            </a:r>
          </a:p>
          <a:p>
            <a:r>
              <a:rPr lang="en-US" sz="1600" dirty="0"/>
              <a:t>Building relationships with young people is key….and meaningful work cannot occur unless that is in place</a:t>
            </a:r>
          </a:p>
          <a:p>
            <a:r>
              <a:rPr lang="en-US" sz="1600" dirty="0"/>
              <a:t>But young people may be resistant to relationships….don’t take it personally …it is their way of avoiding further painful experiences</a:t>
            </a:r>
          </a:p>
          <a:p>
            <a:r>
              <a:rPr lang="en-US" sz="1600" dirty="0"/>
              <a:t>Once you have a relationship you can invest in making them feel secure- consistency, ‘grounding’, safety, care, empathy</a:t>
            </a:r>
          </a:p>
        </p:txBody>
      </p:sp>
      <p:sp>
        <p:nvSpPr>
          <p:cNvPr id="95" name="Rectangle 85">
            <a:extLst>
              <a:ext uri="{FF2B5EF4-FFF2-40B4-BE49-F238E27FC236}">
                <a16:creationId xmlns:a16="http://schemas.microsoft.com/office/drawing/2014/main" id="{CAC6F186-990E-4A9E-9C75-88580953E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4431215"/>
            <a:ext cx="10058400"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6662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B287E908-F9D8-6F7D-876A-C1464A1F08AB}"/>
              </a:ext>
            </a:extLst>
          </p:cNvPr>
          <p:cNvPicPr>
            <a:picLocks noGrp="1" noChangeAspect="1"/>
          </p:cNvPicPr>
          <p:nvPr>
            <p:ph idx="1"/>
          </p:nvPr>
        </p:nvPicPr>
        <p:blipFill>
          <a:blip r:embed="rId2"/>
          <a:stretch>
            <a:fillRect/>
          </a:stretch>
        </p:blipFill>
        <p:spPr>
          <a:xfrm>
            <a:off x="5259294" y="531545"/>
            <a:ext cx="5799853" cy="5664562"/>
          </a:xfrm>
          <a:prstGeom prst="rect">
            <a:avLst/>
          </a:prstGeom>
        </p:spPr>
      </p:pic>
      <p:sp>
        <p:nvSpPr>
          <p:cNvPr id="9" name="TextBox 8">
            <a:extLst>
              <a:ext uri="{FF2B5EF4-FFF2-40B4-BE49-F238E27FC236}">
                <a16:creationId xmlns:a16="http://schemas.microsoft.com/office/drawing/2014/main" id="{71C380A0-5EAF-91F2-0C3A-CF8562C4502C}"/>
              </a:ext>
            </a:extLst>
          </p:cNvPr>
          <p:cNvSpPr txBox="1"/>
          <p:nvPr/>
        </p:nvSpPr>
        <p:spPr>
          <a:xfrm>
            <a:off x="448235" y="1951672"/>
            <a:ext cx="4356847" cy="3139321"/>
          </a:xfrm>
          <a:custGeom>
            <a:avLst/>
            <a:gdLst>
              <a:gd name="csX0" fmla="*/ 0 w 4356847"/>
              <a:gd name="csY0" fmla="*/ 0 h 3139321"/>
              <a:gd name="csX1" fmla="*/ 4356847 w 4356847"/>
              <a:gd name="csY1" fmla="*/ 0 h 3139321"/>
              <a:gd name="csX2" fmla="*/ 4356847 w 4356847"/>
              <a:gd name="csY2" fmla="*/ 3139321 h 3139321"/>
              <a:gd name="csX3" fmla="*/ 0 w 4356847"/>
              <a:gd name="csY3" fmla="*/ 3139321 h 3139321"/>
              <a:gd name="csX4" fmla="*/ 0 w 4356847"/>
              <a:gd name="csY4" fmla="*/ 0 h 3139321"/>
            </a:gdLst>
            <a:ahLst/>
            <a:cxnLst>
              <a:cxn ang="0">
                <a:pos x="csX0" y="csY0"/>
              </a:cxn>
              <a:cxn ang="0">
                <a:pos x="csX1" y="csY1"/>
              </a:cxn>
              <a:cxn ang="0">
                <a:pos x="csX2" y="csY2"/>
              </a:cxn>
              <a:cxn ang="0">
                <a:pos x="csX3" y="csY3"/>
              </a:cxn>
              <a:cxn ang="0">
                <a:pos x="csX4" y="csY4"/>
              </a:cxn>
            </a:cxnLst>
            <a:rect l="l" t="t" r="r" b="b"/>
            <a:pathLst>
              <a:path w="4356847" h="3139321" fill="none" extrusionOk="0">
                <a:moveTo>
                  <a:pt x="0" y="0"/>
                </a:moveTo>
                <a:cubicBezTo>
                  <a:pt x="1688182" y="-49533"/>
                  <a:pt x="3555631" y="-14809"/>
                  <a:pt x="4356847" y="0"/>
                </a:cubicBezTo>
                <a:cubicBezTo>
                  <a:pt x="4444486" y="1390424"/>
                  <a:pt x="4284168" y="1916746"/>
                  <a:pt x="4356847" y="3139321"/>
                </a:cubicBezTo>
                <a:cubicBezTo>
                  <a:pt x="3240508" y="3091090"/>
                  <a:pt x="1536013" y="3223776"/>
                  <a:pt x="0" y="3139321"/>
                </a:cubicBezTo>
                <a:cubicBezTo>
                  <a:pt x="-38581" y="2009933"/>
                  <a:pt x="63341" y="1337243"/>
                  <a:pt x="0" y="0"/>
                </a:cubicBezTo>
                <a:close/>
              </a:path>
              <a:path w="4356847" h="3139321" stroke="0" extrusionOk="0">
                <a:moveTo>
                  <a:pt x="0" y="0"/>
                </a:moveTo>
                <a:cubicBezTo>
                  <a:pt x="2027228" y="118645"/>
                  <a:pt x="3204260" y="116012"/>
                  <a:pt x="4356847" y="0"/>
                </a:cubicBezTo>
                <a:cubicBezTo>
                  <a:pt x="4223965" y="1273923"/>
                  <a:pt x="4441798" y="1578963"/>
                  <a:pt x="4356847" y="3139321"/>
                </a:cubicBezTo>
                <a:cubicBezTo>
                  <a:pt x="2974531" y="3273921"/>
                  <a:pt x="2075133" y="2982125"/>
                  <a:pt x="0" y="3139321"/>
                </a:cubicBezTo>
                <a:cubicBezTo>
                  <a:pt x="-20187" y="2441092"/>
                  <a:pt x="-152480" y="357342"/>
                  <a:pt x="0" y="0"/>
                </a:cubicBezTo>
                <a:close/>
              </a:path>
            </a:pathLst>
          </a:custGeom>
          <a:solidFill>
            <a:schemeClr val="bg1"/>
          </a:solidFill>
          <a:ln w="15875">
            <a:solidFill>
              <a:schemeClr val="accent1"/>
            </a:solidFill>
            <a:extLst>
              <a:ext uri="{C807C97D-BFC1-408E-A445-0C87EB9F89A2}">
                <ask:lineSketchStyleProps xmlns:ask="http://schemas.microsoft.com/office/drawing/2018/sketchyshapes" sd="1219033472">
                  <a:prstGeom prst="rect">
                    <a:avLst/>
                  </a:prstGeom>
                  <ask:type>
                    <ask:lineSketchCurved/>
                  </ask:type>
                </ask:lineSketchStyleProps>
              </a:ext>
            </a:extLst>
          </a:ln>
        </p:spPr>
        <p:txBody>
          <a:bodyPr wrap="square">
            <a:spAutoFit/>
          </a:bodyPr>
          <a:lstStyle/>
          <a:p>
            <a:r>
              <a:rPr lang="en-US" b="0" i="1" dirty="0">
                <a:solidFill>
                  <a:srgbClr val="584D3C"/>
                </a:solidFill>
                <a:effectLst/>
                <a:latin typeface="Patrick Hand" panose="020F0502020204030204" pitchFamily="2" charset="0"/>
              </a:rPr>
              <a:t>“</a:t>
            </a:r>
            <a:r>
              <a:rPr lang="en-US" sz="2200" b="1" i="1" dirty="0">
                <a:solidFill>
                  <a:srgbClr val="584D3C"/>
                </a:solidFill>
                <a:effectLst/>
                <a:latin typeface="Patrick Hand" panose="020F0502020204030204" pitchFamily="2" charset="0"/>
              </a:rPr>
              <a:t>We know why kids drop out. We know why kids don’t learn. It’s either poverty, low attendance, negative peer influences. We know why. But one of the things that we never discuss or we rarely discuss is the value and importance of human connection. Relationships.”</a:t>
            </a:r>
          </a:p>
          <a:p>
            <a:endParaRPr lang="en-US" sz="2200" b="1" i="1" dirty="0">
              <a:solidFill>
                <a:srgbClr val="584D3C"/>
              </a:solidFill>
              <a:effectLst/>
              <a:latin typeface="Patrick Hand" panose="020F0502020204030204" pitchFamily="2" charset="0"/>
            </a:endParaRPr>
          </a:p>
          <a:p>
            <a:r>
              <a:rPr lang="en-GB" sz="2200" b="1" i="1" dirty="0">
                <a:solidFill>
                  <a:srgbClr val="584D3C"/>
                </a:solidFill>
                <a:latin typeface="Patrick Hand" panose="020F0502020204030204" pitchFamily="2" charset="0"/>
              </a:rPr>
              <a:t>Rita Pierson</a:t>
            </a:r>
            <a:endParaRPr lang="en-US" sz="2200" b="1" i="1" dirty="0">
              <a:solidFill>
                <a:srgbClr val="584D3C"/>
              </a:solidFill>
              <a:latin typeface="Patrick Hand" panose="020F0502020204030204" pitchFamily="2" charset="0"/>
            </a:endParaRPr>
          </a:p>
        </p:txBody>
      </p:sp>
      <p:sp>
        <p:nvSpPr>
          <p:cNvPr id="11" name="TextBox 10">
            <a:extLst>
              <a:ext uri="{FF2B5EF4-FFF2-40B4-BE49-F238E27FC236}">
                <a16:creationId xmlns:a16="http://schemas.microsoft.com/office/drawing/2014/main" id="{E0F98062-5EBA-5C30-B90B-5BED521BD56B}"/>
              </a:ext>
            </a:extLst>
          </p:cNvPr>
          <p:cNvSpPr txBox="1"/>
          <p:nvPr/>
        </p:nvSpPr>
        <p:spPr>
          <a:xfrm>
            <a:off x="615576" y="6196107"/>
            <a:ext cx="6096000" cy="369332"/>
          </a:xfrm>
          <a:prstGeom prst="rect">
            <a:avLst/>
          </a:prstGeom>
          <a:noFill/>
        </p:spPr>
        <p:txBody>
          <a:bodyPr wrap="square">
            <a:spAutoFit/>
          </a:bodyPr>
          <a:lstStyle/>
          <a:p>
            <a:r>
              <a:rPr lang="en-US" dirty="0">
                <a:hlinkClick r:id="rId3"/>
              </a:rPr>
              <a:t>Rita Pierson TED Talk - Every Child Needs A Champion</a:t>
            </a:r>
            <a:endParaRPr lang="en-GB" dirty="0"/>
          </a:p>
        </p:txBody>
      </p:sp>
    </p:spTree>
    <p:extLst>
      <p:ext uri="{BB962C8B-B14F-4D97-AF65-F5344CB8AC3E}">
        <p14:creationId xmlns:p14="http://schemas.microsoft.com/office/powerpoint/2010/main" val="16227847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F042F1FC-459F-4F60-A53B-E50B28B2DB7D}"/>
              </a:ext>
            </a:extLst>
          </p:cNvPr>
          <p:cNvSpPr>
            <a:spLocks noGrp="1"/>
          </p:cNvSpPr>
          <p:nvPr>
            <p:ph type="title"/>
          </p:nvPr>
        </p:nvSpPr>
        <p:spPr>
          <a:xfrm>
            <a:off x="643468" y="643466"/>
            <a:ext cx="3686312" cy="5528734"/>
          </a:xfrm>
        </p:spPr>
        <p:txBody>
          <a:bodyPr>
            <a:normAutofit/>
          </a:bodyPr>
          <a:lstStyle/>
          <a:p>
            <a:pPr algn="r"/>
            <a:r>
              <a:rPr lang="en-GB" sz="4800">
                <a:solidFill>
                  <a:srgbClr val="FFFFFF"/>
                </a:solidFill>
              </a:rPr>
              <a:t>Bad relationships</a:t>
            </a:r>
          </a:p>
        </p:txBody>
      </p:sp>
      <p:sp>
        <p:nvSpPr>
          <p:cNvPr id="3" name="Content Placeholder 2">
            <a:extLst>
              <a:ext uri="{FF2B5EF4-FFF2-40B4-BE49-F238E27FC236}">
                <a16:creationId xmlns:a16="http://schemas.microsoft.com/office/drawing/2014/main" id="{5F59141A-D275-41AC-8E17-81484B3A0E3C}"/>
              </a:ext>
            </a:extLst>
          </p:cNvPr>
          <p:cNvSpPr>
            <a:spLocks noGrp="1"/>
          </p:cNvSpPr>
          <p:nvPr>
            <p:ph idx="1"/>
          </p:nvPr>
        </p:nvSpPr>
        <p:spPr>
          <a:xfrm>
            <a:off x="5053780" y="599768"/>
            <a:ext cx="6074467" cy="5572432"/>
          </a:xfrm>
        </p:spPr>
        <p:txBody>
          <a:bodyPr anchor="ctr">
            <a:normAutofit/>
          </a:bodyPr>
          <a:lstStyle/>
          <a:p>
            <a:r>
              <a:rPr lang="en-GB" dirty="0"/>
              <a:t>Sometimes in their quest to find the relationships and attachment they are missing young people may form attachments to the wrong people</a:t>
            </a:r>
          </a:p>
          <a:p>
            <a:r>
              <a:rPr lang="en-GB" dirty="0"/>
              <a:t>Without resilience to resist advances they may be vulnerable…</a:t>
            </a:r>
          </a:p>
          <a:p>
            <a:r>
              <a:rPr lang="en-GB" dirty="0"/>
              <a:t>….and an easy target for those who want to exploit them</a:t>
            </a:r>
          </a:p>
          <a:p>
            <a:r>
              <a:rPr lang="en-GB" dirty="0"/>
              <a:t>Back to FL….adopted parents, both professionals, showered with material goods</a:t>
            </a:r>
          </a:p>
          <a:p>
            <a:r>
              <a:rPr lang="en-GB" dirty="0"/>
              <a:t>He just wanted to feel wanted</a:t>
            </a:r>
          </a:p>
          <a:p>
            <a:r>
              <a:rPr lang="en-GB" dirty="0"/>
              <a:t>And the County Lines gang moved in &amp; gave him what he needed….respect, confidence, faith in his ability &amp; a purpose</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102727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5" name="Rectangle 74">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7" name="Rectangle 76">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C9B8548-729D-4586-8DF3-39ED0D99FCA5}"/>
              </a:ext>
            </a:extLst>
          </p:cNvPr>
          <p:cNvSpPr>
            <a:spLocks noGrp="1"/>
          </p:cNvSpPr>
          <p:nvPr>
            <p:ph type="title"/>
          </p:nvPr>
        </p:nvSpPr>
        <p:spPr>
          <a:xfrm>
            <a:off x="1069848" y="484632"/>
            <a:ext cx="10058400" cy="1609344"/>
          </a:xfrm>
        </p:spPr>
        <p:txBody>
          <a:bodyPr>
            <a:normAutofit/>
          </a:bodyPr>
          <a:lstStyle/>
          <a:p>
            <a:r>
              <a:rPr lang="en-GB" dirty="0"/>
              <a:t>Toxic stress </a:t>
            </a:r>
          </a:p>
        </p:txBody>
      </p:sp>
      <p:sp>
        <p:nvSpPr>
          <p:cNvPr id="3" name="Content Placeholder 2">
            <a:extLst>
              <a:ext uri="{FF2B5EF4-FFF2-40B4-BE49-F238E27FC236}">
                <a16:creationId xmlns:a16="http://schemas.microsoft.com/office/drawing/2014/main" id="{CD19A842-5C4B-4469-A20D-CE691C614387}"/>
              </a:ext>
            </a:extLst>
          </p:cNvPr>
          <p:cNvSpPr>
            <a:spLocks noGrp="1"/>
          </p:cNvSpPr>
          <p:nvPr>
            <p:ph idx="1"/>
          </p:nvPr>
        </p:nvSpPr>
        <p:spPr>
          <a:xfrm>
            <a:off x="6496216" y="2320412"/>
            <a:ext cx="4632031" cy="3851787"/>
          </a:xfrm>
        </p:spPr>
        <p:txBody>
          <a:bodyPr anchor="ctr">
            <a:normAutofit lnSpcReduction="10000"/>
          </a:bodyPr>
          <a:lstStyle/>
          <a:p>
            <a:r>
              <a:rPr lang="en-GB" dirty="0"/>
              <a:t>Toxic stress feels like a heavy load, overflowing with more things being added every day</a:t>
            </a:r>
          </a:p>
          <a:p>
            <a:r>
              <a:rPr lang="en-GB" dirty="0"/>
              <a:t>When you work with young people who feel like this it is your job to work with them and reload their lorry…move it, redistribute it, unload it, teach them how to stack it</a:t>
            </a:r>
          </a:p>
          <a:p>
            <a:r>
              <a:rPr lang="en-GB" dirty="0"/>
              <a:t>Prioritise what needs to be in their load…and what can be discarded</a:t>
            </a:r>
          </a:p>
          <a:p>
            <a:r>
              <a:rPr lang="en-GB" dirty="0"/>
              <a:t>Encourage them to place individual stresses in a row rather than a pile- much easier to manage</a:t>
            </a:r>
          </a:p>
        </p:txBody>
      </p:sp>
      <p:sp>
        <p:nvSpPr>
          <p:cNvPr id="79" name="Oval 78">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81" name="Oval 80">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8194" name="Picture 2" descr="Lorry Clipart An Orange Truck That Is Flat With A Covering On Top ...">
            <a:extLst>
              <a:ext uri="{FF2B5EF4-FFF2-40B4-BE49-F238E27FC236}">
                <a16:creationId xmlns:a16="http://schemas.microsoft.com/office/drawing/2014/main" id="{937DE548-BDE6-A3CE-1DA7-5C105F6792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665" y="2847548"/>
            <a:ext cx="5386335" cy="3019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0408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dark, night&#10;&#10;Description automatically generated">
            <a:extLst>
              <a:ext uri="{FF2B5EF4-FFF2-40B4-BE49-F238E27FC236}">
                <a16:creationId xmlns:a16="http://schemas.microsoft.com/office/drawing/2014/main" id="{C8A86065-001D-4F2D-A578-55B8F81C341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2586" r="1" b="12589"/>
          <a:stretch/>
        </p:blipFill>
        <p:spPr>
          <a:xfrm>
            <a:off x="3344" y="3509433"/>
            <a:ext cx="4475150" cy="3348566"/>
          </a:xfrm>
          <a:prstGeom prst="rect">
            <a:avLst/>
          </a:prstGeom>
        </p:spPr>
      </p:pic>
      <p:sp>
        <p:nvSpPr>
          <p:cNvPr id="56" name="Rectangle 55">
            <a:extLst>
              <a:ext uri="{FF2B5EF4-FFF2-40B4-BE49-F238E27FC236}">
                <a16:creationId xmlns:a16="http://schemas.microsoft.com/office/drawing/2014/main" id="{881BB01C-2DAE-48BD-8E81-DAE2E1BC4D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0070" y="0"/>
            <a:ext cx="7541930" cy="6857999"/>
          </a:xfrm>
          <a:prstGeom prst="rect">
            <a:avLst/>
          </a:prstGeom>
          <a:blipFill dpi="0" rotWithShape="1">
            <a:blip r:embed="rId4">
              <a:alphaModFix amt="60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9377F6-A2A3-4AD5-853D-4575B48DDC37}"/>
              </a:ext>
            </a:extLst>
          </p:cNvPr>
          <p:cNvSpPr>
            <a:spLocks noGrp="1"/>
          </p:cNvSpPr>
          <p:nvPr>
            <p:ph type="title"/>
          </p:nvPr>
        </p:nvSpPr>
        <p:spPr>
          <a:xfrm>
            <a:off x="4964132" y="64944"/>
            <a:ext cx="6730277" cy="1609344"/>
          </a:xfrm>
          <a:ln>
            <a:noFill/>
          </a:ln>
        </p:spPr>
        <p:txBody>
          <a:bodyPr>
            <a:normAutofit/>
          </a:bodyPr>
          <a:lstStyle/>
          <a:p>
            <a:r>
              <a:rPr lang="en-GB" sz="4800" dirty="0"/>
              <a:t>Back to LB….</a:t>
            </a:r>
          </a:p>
        </p:txBody>
      </p:sp>
      <p:pic>
        <p:nvPicPr>
          <p:cNvPr id="7" name="Picture 6" descr="A picture containing LEGO, toy&#10;&#10;Description automatically generated">
            <a:extLst>
              <a:ext uri="{FF2B5EF4-FFF2-40B4-BE49-F238E27FC236}">
                <a16:creationId xmlns:a16="http://schemas.microsoft.com/office/drawing/2014/main" id="{DC6266B1-8C05-41EA-B273-2A614E258194}"/>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t="25174" r="1" b="1"/>
          <a:stretch/>
        </p:blipFill>
        <p:spPr>
          <a:xfrm>
            <a:off x="3344" y="10"/>
            <a:ext cx="4475150" cy="3348557"/>
          </a:xfrm>
          <a:prstGeom prst="rect">
            <a:avLst/>
          </a:prstGeom>
        </p:spPr>
      </p:pic>
      <p:sp>
        <p:nvSpPr>
          <p:cNvPr id="3" name="Content Placeholder 2">
            <a:extLst>
              <a:ext uri="{FF2B5EF4-FFF2-40B4-BE49-F238E27FC236}">
                <a16:creationId xmlns:a16="http://schemas.microsoft.com/office/drawing/2014/main" id="{0B5D18F4-6F55-4DD5-829D-B5033E6BA1E6}"/>
              </a:ext>
            </a:extLst>
          </p:cNvPr>
          <p:cNvSpPr>
            <a:spLocks noGrp="1"/>
          </p:cNvSpPr>
          <p:nvPr>
            <p:ph idx="1"/>
          </p:nvPr>
        </p:nvSpPr>
        <p:spPr>
          <a:xfrm>
            <a:off x="4858212" y="1323171"/>
            <a:ext cx="6730276" cy="4050792"/>
          </a:xfrm>
        </p:spPr>
        <p:txBody>
          <a:bodyPr>
            <a:noAutofit/>
          </a:bodyPr>
          <a:lstStyle/>
          <a:p>
            <a:r>
              <a:rPr lang="en-GB" sz="1800" dirty="0"/>
              <a:t>So he took his black bag and moved to a residential home an hour away</a:t>
            </a:r>
          </a:p>
          <a:p>
            <a:r>
              <a:rPr lang="en-GB" sz="1800" dirty="0"/>
              <a:t>It was decided that he should still attend school because of the relationships he had formed- everyone else was struggling to understand him or his barriers- he trusted no one </a:t>
            </a:r>
          </a:p>
          <a:p>
            <a:r>
              <a:rPr lang="en-GB" sz="1800" dirty="0"/>
              <a:t>He was too dysregulated to engage in anything- emotional brain was on overdrive, thinking brain was on holiday</a:t>
            </a:r>
          </a:p>
          <a:p>
            <a:r>
              <a:rPr lang="en-GB" sz="1800" dirty="0"/>
              <a:t>Allowing him to ‘check in’ at school every day was his safe space, his relationship with his key worker was the only constant in his life</a:t>
            </a:r>
          </a:p>
          <a:p>
            <a:r>
              <a:rPr lang="en-GB" sz="1800" dirty="0"/>
              <a:t>So he arrived every morning…was greeted by his key worker…then absconded</a:t>
            </a:r>
          </a:p>
          <a:p>
            <a:r>
              <a:rPr lang="en-GB" sz="1800" dirty="0"/>
              <a:t>Police were called every day….he was located by phone…and would agree to come back at a set time</a:t>
            </a:r>
          </a:p>
          <a:p>
            <a:r>
              <a:rPr lang="en-GB" sz="1800" b="1" dirty="0"/>
              <a:t>What did we do with his overloaded lorry?</a:t>
            </a:r>
          </a:p>
        </p:txBody>
      </p:sp>
      <p:grpSp>
        <p:nvGrpSpPr>
          <p:cNvPr id="58" name="Group 57">
            <a:extLst>
              <a:ext uri="{FF2B5EF4-FFF2-40B4-BE49-F238E27FC236}">
                <a16:creationId xmlns:a16="http://schemas.microsoft.com/office/drawing/2014/main" id="{AD55FF18-1979-4730-A345-E74E328F077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59" name="Oval 58">
              <a:extLst>
                <a:ext uri="{FF2B5EF4-FFF2-40B4-BE49-F238E27FC236}">
                  <a16:creationId xmlns:a16="http://schemas.microsoft.com/office/drawing/2014/main" id="{6F8381C4-0751-4A6E-BFF7-48DF67BFA0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8">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60" name="Oval 59">
              <a:extLst>
                <a:ext uri="{FF2B5EF4-FFF2-40B4-BE49-F238E27FC236}">
                  <a16:creationId xmlns:a16="http://schemas.microsoft.com/office/drawing/2014/main" id="{F7320C1D-D7A9-4392-B3B6-ACEF193A8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917570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A0E167-9121-4268-B39D-29E4224CAC69}"/>
              </a:ext>
            </a:extLst>
          </p:cNvPr>
          <p:cNvSpPr>
            <a:spLocks noGrp="1"/>
          </p:cNvSpPr>
          <p:nvPr>
            <p:ph type="title"/>
          </p:nvPr>
        </p:nvSpPr>
        <p:spPr>
          <a:xfrm>
            <a:off x="5859484" y="253359"/>
            <a:ext cx="4920019" cy="2021553"/>
          </a:xfrm>
        </p:spPr>
        <p:txBody>
          <a:bodyPr>
            <a:normAutofit/>
          </a:bodyPr>
          <a:lstStyle/>
          <a:p>
            <a:r>
              <a:rPr lang="en-GB" dirty="0">
                <a:solidFill>
                  <a:schemeClr val="tx1"/>
                </a:solidFill>
              </a:rPr>
              <a:t>Unloading the lorry</a:t>
            </a:r>
          </a:p>
        </p:txBody>
      </p:sp>
      <p:sp>
        <p:nvSpPr>
          <p:cNvPr id="13" name="Freeform: Shape 12">
            <a:extLst>
              <a:ext uri="{FF2B5EF4-FFF2-40B4-BE49-F238E27FC236}">
                <a16:creationId xmlns:a16="http://schemas.microsoft.com/office/drawing/2014/main" id="{9453FF84-60C1-4EA8-B49B-1B8C2D0C5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5859484" cy="6857997"/>
          </a:xfrm>
          <a:custGeom>
            <a:avLst/>
            <a:gdLst>
              <a:gd name="connsiteX0" fmla="*/ 3198825 w 5859484"/>
              <a:gd name="connsiteY0" fmla="*/ 0 h 6857997"/>
              <a:gd name="connsiteX1" fmla="*/ 3962351 w 5859484"/>
              <a:gd name="connsiteY1" fmla="*/ 0 h 6857997"/>
              <a:gd name="connsiteX2" fmla="*/ 4129776 w 5859484"/>
              <a:gd name="connsiteY2" fmla="*/ 128761 h 6857997"/>
              <a:gd name="connsiteX3" fmla="*/ 5859484 w 5859484"/>
              <a:gd name="connsiteY3" fmla="*/ 3718209 h 6857997"/>
              <a:gd name="connsiteX4" fmla="*/ 4624700 w 5859484"/>
              <a:gd name="connsiteY4" fmla="*/ 6845880 h 6857997"/>
              <a:gd name="connsiteX5" fmla="*/ 4612896 w 5859484"/>
              <a:gd name="connsiteY5" fmla="*/ 6857997 h 6857997"/>
              <a:gd name="connsiteX6" fmla="*/ 4017658 w 5859484"/>
              <a:gd name="connsiteY6" fmla="*/ 6857997 h 6857997"/>
              <a:gd name="connsiteX7" fmla="*/ 4173230 w 5859484"/>
              <a:gd name="connsiteY7" fmla="*/ 6719623 h 6857997"/>
              <a:gd name="connsiteX8" fmla="*/ 5443583 w 5859484"/>
              <a:gd name="connsiteY8" fmla="*/ 3718209 h 6857997"/>
              <a:gd name="connsiteX9" fmla="*/ 3355352 w 5859484"/>
              <a:gd name="connsiteY9" fmla="*/ 88079 h 6857997"/>
              <a:gd name="connsiteX10" fmla="*/ 0 w 5859484"/>
              <a:gd name="connsiteY10" fmla="*/ 0 h 6857997"/>
              <a:gd name="connsiteX11" fmla="*/ 2941255 w 5859484"/>
              <a:gd name="connsiteY11" fmla="*/ 0 h 6857997"/>
              <a:gd name="connsiteX12" fmla="*/ 3117080 w 5859484"/>
              <a:gd name="connsiteY12" fmla="*/ 88129 h 6857997"/>
              <a:gd name="connsiteX13" fmla="*/ 5324754 w 5859484"/>
              <a:gd name="connsiteY13" fmla="*/ 3718209 h 6857997"/>
              <a:gd name="connsiteX14" fmla="*/ 4089206 w 5859484"/>
              <a:gd name="connsiteY14" fmla="*/ 6637392 h 6857997"/>
              <a:gd name="connsiteX15" fmla="*/ 3841183 w 5859484"/>
              <a:gd name="connsiteY15" fmla="*/ 6857997 h 6857997"/>
              <a:gd name="connsiteX16" fmla="*/ 0 w 5859484"/>
              <a:gd name="connsiteY16" fmla="*/ 6857997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859484" h="6857997">
                <a:moveTo>
                  <a:pt x="3198825" y="0"/>
                </a:moveTo>
                <a:lnTo>
                  <a:pt x="3962351" y="0"/>
                </a:lnTo>
                <a:lnTo>
                  <a:pt x="4129776" y="128761"/>
                </a:lnTo>
                <a:cubicBezTo>
                  <a:pt x="5186152" y="981944"/>
                  <a:pt x="5859484" y="2273123"/>
                  <a:pt x="5859484" y="3718209"/>
                </a:cubicBezTo>
                <a:cubicBezTo>
                  <a:pt x="5859484" y="4922447"/>
                  <a:pt x="5391893" y="6019805"/>
                  <a:pt x="4624700" y="6845880"/>
                </a:cubicBezTo>
                <a:lnTo>
                  <a:pt x="4612896" y="6857997"/>
                </a:lnTo>
                <a:lnTo>
                  <a:pt x="4017658" y="6857997"/>
                </a:lnTo>
                <a:lnTo>
                  <a:pt x="4173230" y="6719623"/>
                </a:lnTo>
                <a:cubicBezTo>
                  <a:pt x="4958119" y="5951494"/>
                  <a:pt x="5443583" y="4890334"/>
                  <a:pt x="5443583" y="3718209"/>
                </a:cubicBezTo>
                <a:cubicBezTo>
                  <a:pt x="5443583" y="2179795"/>
                  <a:pt x="4607295" y="832535"/>
                  <a:pt x="3355352" y="88079"/>
                </a:cubicBezTo>
                <a:close/>
                <a:moveTo>
                  <a:pt x="0" y="0"/>
                </a:moveTo>
                <a:lnTo>
                  <a:pt x="2941255" y="0"/>
                </a:lnTo>
                <a:lnTo>
                  <a:pt x="3117080" y="88129"/>
                </a:lnTo>
                <a:cubicBezTo>
                  <a:pt x="4432070" y="787221"/>
                  <a:pt x="5324754" y="2150692"/>
                  <a:pt x="5324754" y="3718209"/>
                </a:cubicBezTo>
                <a:cubicBezTo>
                  <a:pt x="5324754" y="4858221"/>
                  <a:pt x="4852591" y="5890308"/>
                  <a:pt x="4089206" y="6637392"/>
                </a:cubicBezTo>
                <a:lnTo>
                  <a:pt x="3841183" y="6857997"/>
                </a:lnTo>
                <a:lnTo>
                  <a:pt x="0" y="6857997"/>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11D615C7-C922-4AD0-B2E6-BD3BFF0ADCA2}"/>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6920" r="3084"/>
          <a:stretch/>
        </p:blipFill>
        <p:spPr>
          <a:xfrm>
            <a:off x="1" y="2"/>
            <a:ext cx="6095695" cy="6857997"/>
          </a:xfrm>
          <a:custGeom>
            <a:avLst/>
            <a:gdLst/>
            <a:ahLst/>
            <a:cxnLst/>
            <a:rect l="l" t="t" r="r" b="b"/>
            <a:pathLst>
              <a:path w="6095695" h="6857997">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p:spPr>
      </p:pic>
      <p:sp>
        <p:nvSpPr>
          <p:cNvPr id="3" name="Content Placeholder 2">
            <a:extLst>
              <a:ext uri="{FF2B5EF4-FFF2-40B4-BE49-F238E27FC236}">
                <a16:creationId xmlns:a16="http://schemas.microsoft.com/office/drawing/2014/main" id="{7206B664-C3EC-4189-AB56-DD1B2843E069}"/>
              </a:ext>
            </a:extLst>
          </p:cNvPr>
          <p:cNvSpPr>
            <a:spLocks noGrp="1"/>
          </p:cNvSpPr>
          <p:nvPr>
            <p:ph idx="1"/>
          </p:nvPr>
        </p:nvSpPr>
        <p:spPr>
          <a:xfrm>
            <a:off x="6095697" y="2024743"/>
            <a:ext cx="5758846" cy="4335417"/>
          </a:xfrm>
        </p:spPr>
        <p:txBody>
          <a:bodyPr>
            <a:noAutofit/>
          </a:bodyPr>
          <a:lstStyle/>
          <a:p>
            <a:r>
              <a:rPr lang="en-GB" sz="1800" dirty="0"/>
              <a:t>We greeted him the same way every day</a:t>
            </a:r>
          </a:p>
          <a:p>
            <a:r>
              <a:rPr lang="en-GB" sz="1800" dirty="0"/>
              <a:t>The cook made sure he had breakfast waiting on arrival- anxiety stopped him eating at the home</a:t>
            </a:r>
          </a:p>
          <a:p>
            <a:r>
              <a:rPr lang="en-GB" sz="1800" dirty="0"/>
              <a:t>The cook also gave him packed lunch to take with him when he ‘absconded’</a:t>
            </a:r>
          </a:p>
          <a:p>
            <a:r>
              <a:rPr lang="en-GB" sz="1800" dirty="0"/>
              <a:t>I agreed a time frame with him &amp; check-ins throughout the day- he had to phone every hour</a:t>
            </a:r>
          </a:p>
          <a:p>
            <a:r>
              <a:rPr lang="en-GB" sz="1800" dirty="0"/>
              <a:t>He knew that staff would at some point drive through town to have a visual check on him</a:t>
            </a:r>
          </a:p>
          <a:p>
            <a:r>
              <a:rPr lang="en-GB" sz="1800" dirty="0"/>
              <a:t>We worked with the police and social worker to put this in place to alleviate any pressure on him &amp; them</a:t>
            </a:r>
          </a:p>
          <a:p>
            <a:r>
              <a:rPr lang="en-GB" sz="1800" dirty="0"/>
              <a:t>He learnt to trust, talk &amp; try when things were difficult….by restacking his lorry load</a:t>
            </a:r>
          </a:p>
        </p:txBody>
      </p:sp>
    </p:spTree>
    <p:extLst>
      <p:ext uri="{BB962C8B-B14F-4D97-AF65-F5344CB8AC3E}">
        <p14:creationId xmlns:p14="http://schemas.microsoft.com/office/powerpoint/2010/main" val="1862536545"/>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3" name="Oval 32">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35" name="Oval 34">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7D925892-DED1-44BF-86A4-FAD57B13851C}"/>
              </a:ext>
            </a:extLst>
          </p:cNvPr>
          <p:cNvSpPr>
            <a:spLocks noGrp="1"/>
          </p:cNvSpPr>
          <p:nvPr>
            <p:ph type="title"/>
          </p:nvPr>
        </p:nvSpPr>
        <p:spPr>
          <a:xfrm>
            <a:off x="1490145" y="2376862"/>
            <a:ext cx="2640646" cy="2104273"/>
          </a:xfrm>
          <a:noFill/>
        </p:spPr>
        <p:txBody>
          <a:bodyPr>
            <a:normAutofit/>
          </a:bodyPr>
          <a:lstStyle/>
          <a:p>
            <a:pPr algn="ctr"/>
            <a:r>
              <a:rPr lang="en-GB" sz="3000">
                <a:solidFill>
                  <a:srgbClr val="FFFFFF"/>
                </a:solidFill>
              </a:rPr>
              <a:t>summary</a:t>
            </a:r>
          </a:p>
        </p:txBody>
      </p:sp>
      <p:sp>
        <p:nvSpPr>
          <p:cNvPr id="37" name="Rectangle 36">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7" name="Content Placeholder 2">
            <a:extLst>
              <a:ext uri="{FF2B5EF4-FFF2-40B4-BE49-F238E27FC236}">
                <a16:creationId xmlns:a16="http://schemas.microsoft.com/office/drawing/2014/main" id="{2DD95F0B-7412-444A-A84E-1212B1BABF25}"/>
              </a:ext>
            </a:extLst>
          </p:cNvPr>
          <p:cNvGraphicFramePr>
            <a:graphicFrameLocks noGrp="1"/>
          </p:cNvGraphicFramePr>
          <p:nvPr>
            <p:ph idx="1"/>
            <p:extLst>
              <p:ext uri="{D42A27DB-BD31-4B8C-83A1-F6EECF244321}">
                <p14:modId xmlns:p14="http://schemas.microsoft.com/office/powerpoint/2010/main" val="2498168134"/>
              </p:ext>
            </p:extLst>
          </p:nvPr>
        </p:nvGraphicFramePr>
        <p:xfrm>
          <a:off x="5617886" y="478972"/>
          <a:ext cx="5605739" cy="565354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9779287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4C885-C5C1-E0AC-2DA5-05668BA3A9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8B6CE5-D3D3-73FB-F3B0-96D6BE132D56}"/>
              </a:ext>
            </a:extLst>
          </p:cNvPr>
          <p:cNvSpPr>
            <a:spLocks noGrp="1"/>
          </p:cNvSpPr>
          <p:nvPr>
            <p:ph type="title"/>
          </p:nvPr>
        </p:nvSpPr>
        <p:spPr/>
        <p:txBody>
          <a:bodyPr/>
          <a:lstStyle/>
          <a:p>
            <a:r>
              <a:rPr lang="en-GB" dirty="0"/>
              <a:t>BREAKING NEWS….</a:t>
            </a:r>
          </a:p>
        </p:txBody>
      </p:sp>
      <p:pic>
        <p:nvPicPr>
          <p:cNvPr id="5" name="Content Placeholder 4" descr="A police van parked in a parking lot&#10;&#10;AI-generated content may be incorrect.">
            <a:extLst>
              <a:ext uri="{FF2B5EF4-FFF2-40B4-BE49-F238E27FC236}">
                <a16:creationId xmlns:a16="http://schemas.microsoft.com/office/drawing/2014/main" id="{EB7D39DB-F58E-53DC-C5D8-F9E909445989}"/>
              </a:ext>
            </a:extLst>
          </p:cNvPr>
          <p:cNvPicPr>
            <a:picLocks noGrp="1" noChangeAspect="1"/>
          </p:cNvPicPr>
          <p:nvPr>
            <p:ph idx="1"/>
          </p:nvPr>
        </p:nvPicPr>
        <p:blipFill>
          <a:blip r:embed="rId2"/>
          <a:stretch>
            <a:fillRect/>
          </a:stretch>
        </p:blipFill>
        <p:spPr>
          <a:xfrm>
            <a:off x="6185647" y="1790162"/>
            <a:ext cx="5286040" cy="4051300"/>
          </a:xfrm>
          <a:prstGeom prst="rect">
            <a:avLst/>
          </a:prstGeom>
        </p:spPr>
      </p:pic>
      <p:sp>
        <p:nvSpPr>
          <p:cNvPr id="6" name="TextBox 5">
            <a:extLst>
              <a:ext uri="{FF2B5EF4-FFF2-40B4-BE49-F238E27FC236}">
                <a16:creationId xmlns:a16="http://schemas.microsoft.com/office/drawing/2014/main" id="{AE533B06-F432-937A-CF94-6887B4A00AA3}"/>
              </a:ext>
            </a:extLst>
          </p:cNvPr>
          <p:cNvSpPr txBox="1"/>
          <p:nvPr/>
        </p:nvSpPr>
        <p:spPr>
          <a:xfrm>
            <a:off x="549836" y="2166157"/>
            <a:ext cx="5546164" cy="3693319"/>
          </a:xfrm>
          <a:prstGeom prst="rect">
            <a:avLst/>
          </a:prstGeom>
          <a:noFill/>
        </p:spPr>
        <p:txBody>
          <a:bodyPr wrap="square" rtlCol="0">
            <a:spAutoFit/>
          </a:bodyPr>
          <a:lstStyle/>
          <a:p>
            <a:pPr marL="285750" indent="-285750">
              <a:buFont typeface="Arial" panose="020B0604020202020204" pitchFamily="34" charset="0"/>
              <a:buChar char="•"/>
            </a:pPr>
            <a:r>
              <a:rPr lang="en-GB" dirty="0"/>
              <a:t>Incident in Milford Haven School</a:t>
            </a:r>
          </a:p>
          <a:p>
            <a:pPr marL="285750" indent="-285750">
              <a:buFont typeface="Arial" panose="020B0604020202020204" pitchFamily="34" charset="0"/>
              <a:buChar char="•"/>
            </a:pPr>
            <a:r>
              <a:rPr lang="en-GB" dirty="0"/>
              <a:t>Thursday 5</a:t>
            </a:r>
            <a:r>
              <a:rPr lang="en-GB" baseline="30000" dirty="0"/>
              <a:t>th</a:t>
            </a:r>
            <a:r>
              <a:rPr lang="en-GB" dirty="0"/>
              <a:t> February</a:t>
            </a:r>
          </a:p>
          <a:p>
            <a:pPr marL="285750" indent="-285750">
              <a:buFont typeface="Arial" panose="020B0604020202020204" pitchFamily="34" charset="0"/>
              <a:buChar char="•"/>
            </a:pPr>
            <a:r>
              <a:rPr lang="en-GB" dirty="0"/>
              <a:t>3.20pm</a:t>
            </a:r>
          </a:p>
          <a:p>
            <a:pPr marL="285750" indent="-285750">
              <a:buFont typeface="Arial" panose="020B0604020202020204" pitchFamily="34" charset="0"/>
              <a:buChar char="•"/>
            </a:pPr>
            <a:r>
              <a:rPr lang="en-US" dirty="0"/>
              <a:t>Supt Chris Neve said they were responding to reports of the assault of a teacher by a pupil brandishing a weapon.</a:t>
            </a:r>
          </a:p>
          <a:p>
            <a:pPr marL="285750" indent="-285750">
              <a:buFont typeface="Arial" panose="020B0604020202020204" pitchFamily="34" charset="0"/>
              <a:buChar char="•"/>
            </a:pPr>
            <a:r>
              <a:rPr lang="en-US" dirty="0"/>
              <a:t>The teacher's injury is not a stab injury. A lockdown was implemented but has now been lifted," he said.</a:t>
            </a:r>
          </a:p>
          <a:p>
            <a:pPr marL="285750" indent="-285750">
              <a:buFont typeface="Arial" panose="020B0604020202020204" pitchFamily="34" charset="0"/>
              <a:buChar char="•"/>
            </a:pPr>
            <a:endParaRPr lang="en-US" dirty="0"/>
          </a:p>
          <a:p>
            <a:r>
              <a:rPr lang="en-US" b="1" dirty="0"/>
              <a:t>Who are the key people experiencing trauma in this incident?</a:t>
            </a:r>
            <a:endParaRPr lang="en-GB" b="1" dirty="0"/>
          </a:p>
          <a:p>
            <a:endParaRPr lang="en-GB" dirty="0"/>
          </a:p>
        </p:txBody>
      </p:sp>
    </p:spTree>
    <p:extLst>
      <p:ext uri="{BB962C8B-B14F-4D97-AF65-F5344CB8AC3E}">
        <p14:creationId xmlns:p14="http://schemas.microsoft.com/office/powerpoint/2010/main" val="18005130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id="{501EBB4D-E42B-468D-B801-D16CF43EC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A7FBF63C-B061-4F66-8609-FED8EFFDA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D893CC27-5C56-4F6F-9B94-413AE08B92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6" name="Group 85">
            <a:extLst>
              <a:ext uri="{FF2B5EF4-FFF2-40B4-BE49-F238E27FC236}">
                <a16:creationId xmlns:a16="http://schemas.microsoft.com/office/drawing/2014/main" id="{76D64082-5099-45DC-84A9-81EA54822B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9215" y="4068923"/>
            <a:ext cx="1080904" cy="1080902"/>
            <a:chOff x="9685338" y="4460675"/>
            <a:chExt cx="1080904" cy="1080902"/>
          </a:xfrm>
        </p:grpSpPr>
        <p:sp>
          <p:nvSpPr>
            <p:cNvPr id="88" name="Oval 87">
              <a:extLst>
                <a:ext uri="{FF2B5EF4-FFF2-40B4-BE49-F238E27FC236}">
                  <a16:creationId xmlns:a16="http://schemas.microsoft.com/office/drawing/2014/main" id="{A9E39E47-E101-4CE1-883E-6C6528BECE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0" name="Oval 89">
              <a:extLst>
                <a:ext uri="{FF2B5EF4-FFF2-40B4-BE49-F238E27FC236}">
                  <a16:creationId xmlns:a16="http://schemas.microsoft.com/office/drawing/2014/main" id="{2830CD01-B213-47C9-81AD-433E08F7DA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92" name="Rectangle 91">
            <a:extLst>
              <a:ext uri="{FF2B5EF4-FFF2-40B4-BE49-F238E27FC236}">
                <a16:creationId xmlns:a16="http://schemas.microsoft.com/office/drawing/2014/main" id="{D3942243-EB87-47B0-A725-FB513F644A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620" y="-1"/>
            <a:ext cx="12207240"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3" name="Rectangle 92">
            <a:extLst>
              <a:ext uri="{FF2B5EF4-FFF2-40B4-BE49-F238E27FC236}">
                <a16:creationId xmlns:a16="http://schemas.microsoft.com/office/drawing/2014/main" id="{51EA2B2F-0614-4D69-B22A-E70BCFCAD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57367"/>
            <a:ext cx="12192000" cy="261046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3FC739-0D59-426A-89DE-8190B9710CA8}"/>
              </a:ext>
            </a:extLst>
          </p:cNvPr>
          <p:cNvSpPr>
            <a:spLocks noGrp="1"/>
          </p:cNvSpPr>
          <p:nvPr>
            <p:ph type="title"/>
          </p:nvPr>
        </p:nvSpPr>
        <p:spPr>
          <a:xfrm>
            <a:off x="1051560" y="4690395"/>
            <a:ext cx="9085940" cy="1472224"/>
          </a:xfrm>
        </p:spPr>
        <p:txBody>
          <a:bodyPr vert="horz" lIns="91440" tIns="45720" rIns="91440" bIns="45720" rtlCol="0" anchor="b">
            <a:normAutofit fontScale="90000"/>
          </a:bodyPr>
          <a:lstStyle/>
          <a:p>
            <a:pPr>
              <a:lnSpc>
                <a:spcPct val="80000"/>
              </a:lnSpc>
            </a:pPr>
            <a:r>
              <a:rPr lang="en-US" sz="7200" dirty="0">
                <a:blipFill dpi="0" rotWithShape="1">
                  <a:blip r:embed="rId4"/>
                  <a:srcRect/>
                  <a:tile tx="6350" ty="-127000" sx="65000" sy="64000" flip="none" algn="tl"/>
                </a:blipFill>
              </a:rPr>
              <a:t>Paul dix: when the adults change everything changes</a:t>
            </a:r>
            <a:endParaRPr lang="en-US" sz="7200" kern="1200" cap="all" baseline="0" dirty="0">
              <a:blipFill dpi="0" rotWithShape="1">
                <a:blip r:embed="rId4"/>
                <a:srcRect/>
                <a:tile tx="6350" ty="-127000" sx="65000" sy="64000" flip="none" algn="tl"/>
              </a:blipFill>
              <a:latin typeface="+mj-lt"/>
              <a:ea typeface="+mj-ea"/>
              <a:cs typeface="+mj-cs"/>
            </a:endParaRPr>
          </a:p>
        </p:txBody>
      </p:sp>
      <p:grpSp>
        <p:nvGrpSpPr>
          <p:cNvPr id="94" name="Group 93">
            <a:extLst>
              <a:ext uri="{FF2B5EF4-FFF2-40B4-BE49-F238E27FC236}">
                <a16:creationId xmlns:a16="http://schemas.microsoft.com/office/drawing/2014/main" id="{74F14128-2B23-48F2-BD56-EA0849FACCD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45590" y="5111496"/>
            <a:ext cx="1080904" cy="1080902"/>
            <a:chOff x="9685338" y="4460675"/>
            <a:chExt cx="1080904" cy="1080902"/>
          </a:xfrm>
        </p:grpSpPr>
        <p:sp>
          <p:nvSpPr>
            <p:cNvPr id="95" name="Oval 94">
              <a:extLst>
                <a:ext uri="{FF2B5EF4-FFF2-40B4-BE49-F238E27FC236}">
                  <a16:creationId xmlns:a16="http://schemas.microsoft.com/office/drawing/2014/main" id="{1E646914-1486-4A28-BF54-E138E8A7A2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4">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6" name="Oval 95">
              <a:extLst>
                <a:ext uri="{FF2B5EF4-FFF2-40B4-BE49-F238E27FC236}">
                  <a16:creationId xmlns:a16="http://schemas.microsoft.com/office/drawing/2014/main" id="{DD627D15-B201-4E06-B8F9-73B6A6D1E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3" name="TextBox 2">
            <a:extLst>
              <a:ext uri="{FF2B5EF4-FFF2-40B4-BE49-F238E27FC236}">
                <a16:creationId xmlns:a16="http://schemas.microsoft.com/office/drawing/2014/main" id="{D42D5795-A866-BF3E-516D-E3A80549DB00}"/>
              </a:ext>
            </a:extLst>
          </p:cNvPr>
          <p:cNvSpPr txBox="1"/>
          <p:nvPr/>
        </p:nvSpPr>
        <p:spPr>
          <a:xfrm>
            <a:off x="1048175" y="375604"/>
            <a:ext cx="9022500" cy="3693319"/>
          </a:xfrm>
          <a:prstGeom prst="rect">
            <a:avLst/>
          </a:prstGeom>
          <a:noFill/>
        </p:spPr>
        <p:txBody>
          <a:bodyPr wrap="square" rtlCol="0">
            <a:spAutoFit/>
          </a:bodyPr>
          <a:lstStyle/>
          <a:p>
            <a:r>
              <a:rPr lang="en-GB" dirty="0"/>
              <a:t>“Emotionally mature adults are flexible enough to change, </a:t>
            </a:r>
          </a:p>
          <a:p>
            <a:r>
              <a:rPr lang="en-GB" dirty="0"/>
              <a:t>to be present in the toughest moments and to judge slowly.</a:t>
            </a:r>
          </a:p>
          <a:p>
            <a:endParaRPr lang="en-GB" dirty="0"/>
          </a:p>
          <a:p>
            <a:r>
              <a:rPr lang="en-GB" dirty="0"/>
              <a:t>They are patient, encouraging and kind. </a:t>
            </a:r>
          </a:p>
          <a:p>
            <a:endParaRPr lang="en-GB" dirty="0"/>
          </a:p>
          <a:p>
            <a:r>
              <a:rPr lang="en-GB" dirty="0"/>
              <a:t>Through the fog of anger, they keep everyone safe; in the calm light of day they build rapport and emotional currency.</a:t>
            </a:r>
          </a:p>
          <a:p>
            <a:endParaRPr lang="en-GB" dirty="0"/>
          </a:p>
          <a:p>
            <a:r>
              <a:rPr lang="en-GB" dirty="0"/>
              <a:t>Their expectations are always high and they will never drop their own standards because of the poor behaviour of others. </a:t>
            </a:r>
          </a:p>
          <a:p>
            <a:endParaRPr lang="en-GB" dirty="0"/>
          </a:p>
          <a:p>
            <a:r>
              <a:rPr lang="en-GB" dirty="0"/>
              <a:t>The adults who work with the most difficult behaviours are always in control of themselves before they attempt to take control of others”</a:t>
            </a:r>
          </a:p>
        </p:txBody>
      </p:sp>
      <p:pic>
        <p:nvPicPr>
          <p:cNvPr id="9220" name="Picture 4" descr="When the Adults Change, Everything Changes: Seismic Shifts in School ...">
            <a:extLst>
              <a:ext uri="{FF2B5EF4-FFF2-40B4-BE49-F238E27FC236}">
                <a16:creationId xmlns:a16="http://schemas.microsoft.com/office/drawing/2014/main" id="{31C33726-3E29-4706-C50C-313AE03CF82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9776" r="22658"/>
          <a:stretch>
            <a:fillRect/>
          </a:stretch>
        </p:blipFill>
        <p:spPr bwMode="auto">
          <a:xfrm rot="952204">
            <a:off x="9880106" y="556125"/>
            <a:ext cx="1811873" cy="1984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7826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5" name="Rectangle 74">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7" name="Rectangle 76">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8194" name="Picture 2" descr="Attachment and the Tavistock: A Story – 100 years of the Tavistock and  Portman">
            <a:extLst>
              <a:ext uri="{FF2B5EF4-FFF2-40B4-BE49-F238E27FC236}">
                <a16:creationId xmlns:a16="http://schemas.microsoft.com/office/drawing/2014/main" id="{8F11948C-C554-4EDF-8824-C0C539CD72A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4556" b="1"/>
          <a:stretch/>
        </p:blipFill>
        <p:spPr bwMode="auto">
          <a:xfrm>
            <a:off x="1007196" y="2265037"/>
            <a:ext cx="5088800" cy="390715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21B2894-F5CE-44BF-AA20-0E8408A666B0}"/>
              </a:ext>
            </a:extLst>
          </p:cNvPr>
          <p:cNvSpPr>
            <a:spLocks noGrp="1"/>
          </p:cNvSpPr>
          <p:nvPr>
            <p:ph idx="1"/>
          </p:nvPr>
        </p:nvSpPr>
        <p:spPr>
          <a:xfrm>
            <a:off x="6496216" y="2320412"/>
            <a:ext cx="4632031" cy="4537588"/>
          </a:xfrm>
        </p:spPr>
        <p:txBody>
          <a:bodyPr anchor="ctr">
            <a:normAutofit/>
          </a:bodyPr>
          <a:lstStyle/>
          <a:p>
            <a:pPr marL="0" indent="0">
              <a:buNone/>
            </a:pPr>
            <a:r>
              <a:rPr lang="en-GB" sz="2400" dirty="0"/>
              <a:t>‘Children are not slates from which the past can be rubbed by a duster or sponge, but human beings who carry their previous experiences with them &amp; whose behaviour in the present is profoundly affected by what has gone before’</a:t>
            </a:r>
          </a:p>
          <a:p>
            <a:pPr marL="0" indent="0">
              <a:buNone/>
            </a:pPr>
            <a:endParaRPr lang="en-GB" sz="2400" dirty="0"/>
          </a:p>
          <a:p>
            <a:pPr marL="0" indent="0">
              <a:buNone/>
            </a:pPr>
            <a:r>
              <a:rPr lang="en-GB" sz="2400" dirty="0"/>
              <a:t>(Bowlby, 1951)</a:t>
            </a:r>
          </a:p>
        </p:txBody>
      </p:sp>
      <p:sp>
        <p:nvSpPr>
          <p:cNvPr id="79" name="Oval 78">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81" name="Oval 80">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2" name="Title 1">
            <a:extLst>
              <a:ext uri="{FF2B5EF4-FFF2-40B4-BE49-F238E27FC236}">
                <a16:creationId xmlns:a16="http://schemas.microsoft.com/office/drawing/2014/main" id="{2CD897D6-29C3-46F1-A8FB-FF539A507739}"/>
              </a:ext>
            </a:extLst>
          </p:cNvPr>
          <p:cNvSpPr>
            <a:spLocks noGrp="1"/>
          </p:cNvSpPr>
          <p:nvPr>
            <p:ph type="title"/>
          </p:nvPr>
        </p:nvSpPr>
        <p:spPr>
          <a:xfrm>
            <a:off x="1069848" y="484632"/>
            <a:ext cx="10058400" cy="1609344"/>
          </a:xfrm>
        </p:spPr>
        <p:txBody>
          <a:bodyPr>
            <a:normAutofit/>
          </a:bodyPr>
          <a:lstStyle/>
          <a:p>
            <a:r>
              <a:rPr lang="en-GB" dirty="0"/>
              <a:t>This isn’t new stuff…… </a:t>
            </a:r>
          </a:p>
        </p:txBody>
      </p:sp>
    </p:spTree>
    <p:extLst>
      <p:ext uri="{BB962C8B-B14F-4D97-AF65-F5344CB8AC3E}">
        <p14:creationId xmlns:p14="http://schemas.microsoft.com/office/powerpoint/2010/main" val="42890708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TM03090434[[fn=Wood Type]]</Template>
  <TotalTime>8423</TotalTime>
  <Words>2828</Words>
  <Application>Microsoft Office PowerPoint</Application>
  <PresentationFormat>Widescreen</PresentationFormat>
  <Paragraphs>206</Paragraphs>
  <Slides>35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35</vt:i4>
      </vt:variant>
    </vt:vector>
  </HeadingPairs>
  <TitlesOfParts>
    <vt:vector size="45" baseType="lpstr">
      <vt:lpstr>Arial</vt:lpstr>
      <vt:lpstr>Calibri</vt:lpstr>
      <vt:lpstr>Cavolini</vt:lpstr>
      <vt:lpstr>Manrope</vt:lpstr>
      <vt:lpstr>Patrick Hand</vt:lpstr>
      <vt:lpstr>Rockwell</vt:lpstr>
      <vt:lpstr>Rockwell Condensed</vt:lpstr>
      <vt:lpstr>Rockwell Extra Bold</vt:lpstr>
      <vt:lpstr>Wingdings</vt:lpstr>
      <vt:lpstr>Wood Type</vt:lpstr>
      <vt:lpstr>Toxic Childhoods: impact of trauma</vt:lpstr>
      <vt:lpstr>WHAT AM I?</vt:lpstr>
      <vt:lpstr>Sue palmer(????)- examples of toxic childhood</vt:lpstr>
      <vt:lpstr>BREAKING NEWS….traumatic incident</vt:lpstr>
      <vt:lpstr>WHAT IS TRAUMA?</vt:lpstr>
      <vt:lpstr>PowerPoint Presentation</vt:lpstr>
      <vt:lpstr>What does this picture say to you?</vt:lpstr>
      <vt:lpstr>TO ME IT IS TRAUMA….Flashbacks….FEELINGS</vt:lpstr>
      <vt:lpstr>Your Senses</vt:lpstr>
      <vt:lpstr>Reactions to extreme stress</vt:lpstr>
      <vt:lpstr>Stress response system</vt:lpstr>
      <vt:lpstr>STRESS RESPONSE SYSTEM</vt:lpstr>
      <vt:lpstr>Toxic stress</vt:lpstr>
      <vt:lpstr>Let me introduce FL</vt:lpstr>
      <vt:lpstr>FL ARRIVES</vt:lpstr>
      <vt:lpstr>Stress response</vt:lpstr>
      <vt:lpstr>HIS TRAUMA RESPONSE</vt:lpstr>
      <vt:lpstr>How can we work with trauma &amp; stress?</vt:lpstr>
      <vt:lpstr>Restorative approaches</vt:lpstr>
      <vt:lpstr>Let me introduce LB</vt:lpstr>
      <vt:lpstr>Watch out for……</vt:lpstr>
      <vt:lpstr>Let me introduce BC</vt:lpstr>
      <vt:lpstr>UNCONDITIONALITY</vt:lpstr>
      <vt:lpstr>EMERGING PATTERN</vt:lpstr>
      <vt:lpstr>Reflection</vt:lpstr>
      <vt:lpstr>Relationships are key</vt:lpstr>
      <vt:lpstr>PowerPoint Presentation</vt:lpstr>
      <vt:lpstr>Bad relationships</vt:lpstr>
      <vt:lpstr>Toxic stress </vt:lpstr>
      <vt:lpstr>Back to LB….</vt:lpstr>
      <vt:lpstr>Unloading the lorry</vt:lpstr>
      <vt:lpstr>summary</vt:lpstr>
      <vt:lpstr>BREAKING NEWS….</vt:lpstr>
      <vt:lpstr>Paul dix: when the adults change everything changes</vt:lpstr>
      <vt:lpstr>This isn’t new stuff……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Toxic Childhoods</dc:title>
  <dc:creator>heidi holland</dc:creator>
  <cp:lastModifiedBy>Heidi Holland</cp:lastModifiedBy>
  <cp:revision>5</cp:revision>
  <cp:lastPrinted>2026-02-05T17:58:17Z</cp:lastPrinted>
  <dcterms:created xsi:type="dcterms:W3CDTF">2022-02-08T18:28:44Z</dcterms:created>
  <dcterms:modified xsi:type="dcterms:W3CDTF">2026-02-06T18:10:38Z</dcterms:modified>
</cp:coreProperties>
</file>