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95C58-1B23-42B8-9042-1A471A460A56}" v="71" dt="2026-02-15T20:17:55.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C CROICU" userId="18bed5ece6dad40d" providerId="LiveId" clId="{08BF6FD0-ADD6-4F5F-8554-3F92B1407DD5}"/>
    <pc:docChg chg="modSld">
      <pc:chgData name="MARIUS C CROICU" userId="18bed5ece6dad40d" providerId="LiveId" clId="{08BF6FD0-ADD6-4F5F-8554-3F92B1407DD5}" dt="2026-02-15T20:25:08.495" v="7" actId="20577"/>
      <pc:docMkLst>
        <pc:docMk/>
      </pc:docMkLst>
      <pc:sldChg chg="modSp mod">
        <pc:chgData name="MARIUS C CROICU" userId="18bed5ece6dad40d" providerId="LiveId" clId="{08BF6FD0-ADD6-4F5F-8554-3F92B1407DD5}" dt="2026-02-15T20:25:08.495" v="7" actId="20577"/>
        <pc:sldMkLst>
          <pc:docMk/>
          <pc:sldMk cId="856189496" sldId="256"/>
        </pc:sldMkLst>
        <pc:spChg chg="mod">
          <ac:chgData name="MARIUS C CROICU" userId="18bed5ece6dad40d" providerId="LiveId" clId="{08BF6FD0-ADD6-4F5F-8554-3F92B1407DD5}" dt="2026-02-15T20:25:08.495" v="7" actId="20577"/>
          <ac:spMkLst>
            <pc:docMk/>
            <pc:sldMk cId="856189496" sldId="256"/>
            <ac:spMk id="3" creationId="{B3FEA6EC-43BC-B186-AA54-233DF2865FD7}"/>
          </ac:spMkLst>
        </pc:spChg>
      </pc:sldChg>
    </pc:docChg>
  </pc:docChgLst>
  <pc:docChgLst>
    <pc:chgData name="a a" userId="0897eb324ca36434" providerId="LiveId" clId="{1D57A22A-0EB5-4398-BF2A-34D7CFF297F3}"/>
    <pc:docChg chg="undo custSel addSld modSld">
      <pc:chgData name="a a" userId="0897eb324ca36434" providerId="LiveId" clId="{1D57A22A-0EB5-4398-BF2A-34D7CFF297F3}" dt="2026-02-15T20:17:18.392" v="198" actId="26606"/>
      <pc:docMkLst>
        <pc:docMk/>
      </pc:docMkLst>
      <pc:sldChg chg="addSp modSp new mod setBg">
        <pc:chgData name="a a" userId="0897eb324ca36434" providerId="LiveId" clId="{1D57A22A-0EB5-4398-BF2A-34D7CFF297F3}" dt="2026-02-03T22:26:51.669" v="158" actId="20577"/>
        <pc:sldMkLst>
          <pc:docMk/>
          <pc:sldMk cId="856189496" sldId="256"/>
        </pc:sldMkLst>
        <pc:spChg chg="mod">
          <ac:chgData name="a a" userId="0897eb324ca36434" providerId="LiveId" clId="{1D57A22A-0EB5-4398-BF2A-34D7CFF297F3}" dt="2026-02-03T20:48:25.847" v="82" actId="26606"/>
          <ac:spMkLst>
            <pc:docMk/>
            <pc:sldMk cId="856189496" sldId="256"/>
            <ac:spMk id="2" creationId="{8DFA0376-D39C-5C22-38D0-8193839B0863}"/>
          </ac:spMkLst>
        </pc:spChg>
        <pc:spChg chg="mod">
          <ac:chgData name="a a" userId="0897eb324ca36434" providerId="LiveId" clId="{1D57A22A-0EB5-4398-BF2A-34D7CFF297F3}" dt="2026-02-03T22:26:51.669" v="158" actId="20577"/>
          <ac:spMkLst>
            <pc:docMk/>
            <pc:sldMk cId="856189496" sldId="256"/>
            <ac:spMk id="3" creationId="{B3FEA6EC-43BC-B186-AA54-233DF2865FD7}"/>
          </ac:spMkLst>
        </pc:spChg>
        <pc:spChg chg="add">
          <ac:chgData name="a a" userId="0897eb324ca36434" providerId="LiveId" clId="{1D57A22A-0EB5-4398-BF2A-34D7CFF297F3}" dt="2026-02-03T20:48:25.847" v="82" actId="26606"/>
          <ac:spMkLst>
            <pc:docMk/>
            <pc:sldMk cId="856189496" sldId="256"/>
            <ac:spMk id="8" creationId="{4522B21E-B2B9-4C72-9A71-C87EFD137480}"/>
          </ac:spMkLst>
        </pc:spChg>
        <pc:spChg chg="add">
          <ac:chgData name="a a" userId="0897eb324ca36434" providerId="LiveId" clId="{1D57A22A-0EB5-4398-BF2A-34D7CFF297F3}" dt="2026-02-03T20:48:25.847" v="82" actId="26606"/>
          <ac:spMkLst>
            <pc:docMk/>
            <pc:sldMk cId="856189496" sldId="256"/>
            <ac:spMk id="10" creationId="{5EB7D2A2-F448-44D4-938C-DC84CBCB3B1E}"/>
          </ac:spMkLst>
        </pc:spChg>
        <pc:spChg chg="add">
          <ac:chgData name="a a" userId="0897eb324ca36434" providerId="LiveId" clId="{1D57A22A-0EB5-4398-BF2A-34D7CFF297F3}" dt="2026-02-03T20:48:25.847" v="82" actId="26606"/>
          <ac:spMkLst>
            <pc:docMk/>
            <pc:sldMk cId="856189496" sldId="256"/>
            <ac:spMk id="12" creationId="{871AEA07-1E14-44B4-8E55-64EF049CD66F}"/>
          </ac:spMkLst>
        </pc:spChg>
        <pc:cxnChg chg="add">
          <ac:chgData name="a a" userId="0897eb324ca36434" providerId="LiveId" clId="{1D57A22A-0EB5-4398-BF2A-34D7CFF297F3}" dt="2026-02-03T20:48:25.847" v="82" actId="26606"/>
          <ac:cxnSpMkLst>
            <pc:docMk/>
            <pc:sldMk cId="856189496" sldId="256"/>
            <ac:cxnSpMk id="14" creationId="{F7C8EA93-3210-4C62-99E9-153C275E3A87}"/>
          </ac:cxnSpMkLst>
        </pc:cxnChg>
      </pc:sldChg>
      <pc:sldChg chg="addSp delSp modSp new mod setBg">
        <pc:chgData name="a a" userId="0897eb324ca36434" providerId="LiveId" clId="{1D57A22A-0EB5-4398-BF2A-34D7CFF297F3}" dt="2026-02-03T20:49:52.247" v="90" actId="478"/>
        <pc:sldMkLst>
          <pc:docMk/>
          <pc:sldMk cId="1990488506" sldId="257"/>
        </pc:sldMkLst>
        <pc:spChg chg="mod">
          <ac:chgData name="a a" userId="0897eb324ca36434" providerId="LiveId" clId="{1D57A22A-0EB5-4398-BF2A-34D7CFF297F3}" dt="2026-02-03T20:49:49.268" v="89" actId="26606"/>
          <ac:spMkLst>
            <pc:docMk/>
            <pc:sldMk cId="1990488506" sldId="257"/>
            <ac:spMk id="2" creationId="{D2CEEF2B-D3DF-CD9F-544E-26619A74EE6B}"/>
          </ac:spMkLst>
        </pc:spChg>
        <pc:spChg chg="mod ord">
          <ac:chgData name="a a" userId="0897eb324ca36434" providerId="LiveId" clId="{1D57A22A-0EB5-4398-BF2A-34D7CFF297F3}" dt="2026-02-03T20:49:49.268" v="89" actId="26606"/>
          <ac:spMkLst>
            <pc:docMk/>
            <pc:sldMk cId="1990488506" sldId="257"/>
            <ac:spMk id="3" creationId="{EDC30664-BFD3-F7A6-9967-A0F9D6FA2D37}"/>
          </ac:spMkLst>
        </pc:spChg>
        <pc:spChg chg="add">
          <ac:chgData name="a a" userId="0897eb324ca36434" providerId="LiveId" clId="{1D57A22A-0EB5-4398-BF2A-34D7CFF297F3}" dt="2026-02-03T20:49:49.268" v="89" actId="26606"/>
          <ac:spMkLst>
            <pc:docMk/>
            <pc:sldMk cId="1990488506" sldId="257"/>
            <ac:spMk id="11" creationId="{9D25F302-27C5-414F-97F8-6EA0A6C028BA}"/>
          </ac:spMkLst>
        </pc:spChg>
        <pc:spChg chg="add">
          <ac:chgData name="a a" userId="0897eb324ca36434" providerId="LiveId" clId="{1D57A22A-0EB5-4398-BF2A-34D7CFF297F3}" dt="2026-02-03T20:49:49.268" v="89" actId="26606"/>
          <ac:spMkLst>
            <pc:docMk/>
            <pc:sldMk cId="1990488506" sldId="257"/>
            <ac:spMk id="13" creationId="{830A36F8-48C2-4842-A87B-8CE8DF4E7FD2}"/>
          </ac:spMkLst>
        </pc:spChg>
        <pc:spChg chg="add">
          <ac:chgData name="a a" userId="0897eb324ca36434" providerId="LiveId" clId="{1D57A22A-0EB5-4398-BF2A-34D7CFF297F3}" dt="2026-02-03T20:49:49.268" v="89" actId="26606"/>
          <ac:spMkLst>
            <pc:docMk/>
            <pc:sldMk cId="1990488506" sldId="257"/>
            <ac:spMk id="15" creationId="{8F451A30-466B-4996-9BA5-CD6ABCC6D558}"/>
          </ac:spMkLst>
        </pc:spChg>
        <pc:picChg chg="add mod">
          <ac:chgData name="a a" userId="0897eb324ca36434" providerId="LiveId" clId="{1D57A22A-0EB5-4398-BF2A-34D7CFF297F3}" dt="2026-02-03T20:49:49.268" v="89" actId="26606"/>
          <ac:picMkLst>
            <pc:docMk/>
            <pc:sldMk cId="1990488506" sldId="257"/>
            <ac:picMk id="5" creationId="{54C54A2B-1F86-09D6-DE7D-5AA15913E9C8}"/>
          </ac:picMkLst>
        </pc:picChg>
      </pc:sldChg>
      <pc:sldChg chg="addSp modSp new mod setBg">
        <pc:chgData name="a a" userId="0897eb324ca36434" providerId="LiveId" clId="{1D57A22A-0EB5-4398-BF2A-34D7CFF297F3}" dt="2026-02-03T20:51:13.663" v="96" actId="1076"/>
        <pc:sldMkLst>
          <pc:docMk/>
          <pc:sldMk cId="2317752402" sldId="258"/>
        </pc:sldMkLst>
        <pc:spChg chg="mod">
          <ac:chgData name="a a" userId="0897eb324ca36434" providerId="LiveId" clId="{1D57A22A-0EB5-4398-BF2A-34D7CFF297F3}" dt="2026-02-03T20:51:10.677" v="95" actId="26606"/>
          <ac:spMkLst>
            <pc:docMk/>
            <pc:sldMk cId="2317752402" sldId="258"/>
            <ac:spMk id="2" creationId="{C572DF6D-4EAB-F32A-8C4B-88E733A51993}"/>
          </ac:spMkLst>
        </pc:spChg>
        <pc:spChg chg="mod ord">
          <ac:chgData name="a a" userId="0897eb324ca36434" providerId="LiveId" clId="{1D57A22A-0EB5-4398-BF2A-34D7CFF297F3}" dt="2026-02-03T20:51:10.677" v="95" actId="26606"/>
          <ac:spMkLst>
            <pc:docMk/>
            <pc:sldMk cId="2317752402" sldId="258"/>
            <ac:spMk id="3" creationId="{B148E566-DB4A-4273-8BA5-8B00E5FDE8E6}"/>
          </ac:spMkLst>
        </pc:spChg>
        <pc:spChg chg="add">
          <ac:chgData name="a a" userId="0897eb324ca36434" providerId="LiveId" clId="{1D57A22A-0EB5-4398-BF2A-34D7CFF297F3}" dt="2026-02-03T20:51:10.677" v="95" actId="26606"/>
          <ac:spMkLst>
            <pc:docMk/>
            <pc:sldMk cId="2317752402" sldId="258"/>
            <ac:spMk id="1031" creationId="{2EB492CD-616E-47F8-933B-5E2D952A0593}"/>
          </ac:spMkLst>
        </pc:spChg>
        <pc:spChg chg="add">
          <ac:chgData name="a a" userId="0897eb324ca36434" providerId="LiveId" clId="{1D57A22A-0EB5-4398-BF2A-34D7CFF297F3}" dt="2026-02-03T20:51:10.677" v="95" actId="26606"/>
          <ac:spMkLst>
            <pc:docMk/>
            <pc:sldMk cId="2317752402" sldId="258"/>
            <ac:spMk id="1033" creationId="{59383CF9-23B5-4335-9B21-1791C4CF1C75}"/>
          </ac:spMkLst>
        </pc:spChg>
        <pc:spChg chg="add">
          <ac:chgData name="a a" userId="0897eb324ca36434" providerId="LiveId" clId="{1D57A22A-0EB5-4398-BF2A-34D7CFF297F3}" dt="2026-02-03T20:51:10.677" v="95" actId="26606"/>
          <ac:spMkLst>
            <pc:docMk/>
            <pc:sldMk cId="2317752402" sldId="258"/>
            <ac:spMk id="1035" creationId="{0007FE00-9498-4706-B255-6437B0252C02}"/>
          </ac:spMkLst>
        </pc:spChg>
        <pc:picChg chg="add mod">
          <ac:chgData name="a a" userId="0897eb324ca36434" providerId="LiveId" clId="{1D57A22A-0EB5-4398-BF2A-34D7CFF297F3}" dt="2026-02-03T20:51:13.663" v="96" actId="1076"/>
          <ac:picMkLst>
            <pc:docMk/>
            <pc:sldMk cId="2317752402" sldId="258"/>
            <ac:picMk id="1026" creationId="{DC31C9B6-72A1-7B9B-FA3E-F4B387E02450}"/>
          </ac:picMkLst>
        </pc:picChg>
      </pc:sldChg>
      <pc:sldChg chg="addSp modSp new mod setBg">
        <pc:chgData name="a a" userId="0897eb324ca36434" providerId="LiveId" clId="{1D57A22A-0EB5-4398-BF2A-34D7CFF297F3}" dt="2026-02-03T20:53:23.075" v="101" actId="1076"/>
        <pc:sldMkLst>
          <pc:docMk/>
          <pc:sldMk cId="1565825496" sldId="259"/>
        </pc:sldMkLst>
        <pc:spChg chg="mod">
          <ac:chgData name="a a" userId="0897eb324ca36434" providerId="LiveId" clId="{1D57A22A-0EB5-4398-BF2A-34D7CFF297F3}" dt="2026-02-03T20:53:20.357" v="100" actId="26606"/>
          <ac:spMkLst>
            <pc:docMk/>
            <pc:sldMk cId="1565825496" sldId="259"/>
            <ac:spMk id="2" creationId="{33167F5C-E9B1-D7A2-CD42-96DD97FBB731}"/>
          </ac:spMkLst>
        </pc:spChg>
        <pc:spChg chg="mod ord">
          <ac:chgData name="a a" userId="0897eb324ca36434" providerId="LiveId" clId="{1D57A22A-0EB5-4398-BF2A-34D7CFF297F3}" dt="2026-02-03T20:53:20.357" v="100" actId="26606"/>
          <ac:spMkLst>
            <pc:docMk/>
            <pc:sldMk cId="1565825496" sldId="259"/>
            <ac:spMk id="3" creationId="{808EDD0D-BBBC-A509-1A84-74C6B717B0E5}"/>
          </ac:spMkLst>
        </pc:spChg>
        <pc:spChg chg="add">
          <ac:chgData name="a a" userId="0897eb324ca36434" providerId="LiveId" clId="{1D57A22A-0EB5-4398-BF2A-34D7CFF297F3}" dt="2026-02-03T20:53:20.357" v="100" actId="26606"/>
          <ac:spMkLst>
            <pc:docMk/>
            <pc:sldMk cId="1565825496" sldId="259"/>
            <ac:spMk id="2055" creationId="{2EB492CD-616E-47F8-933B-5E2D952A0593}"/>
          </ac:spMkLst>
        </pc:spChg>
        <pc:spChg chg="add">
          <ac:chgData name="a a" userId="0897eb324ca36434" providerId="LiveId" clId="{1D57A22A-0EB5-4398-BF2A-34D7CFF297F3}" dt="2026-02-03T20:53:20.357" v="100" actId="26606"/>
          <ac:spMkLst>
            <pc:docMk/>
            <pc:sldMk cId="1565825496" sldId="259"/>
            <ac:spMk id="2057" creationId="{59383CF9-23B5-4335-9B21-1791C4CF1C75}"/>
          </ac:spMkLst>
        </pc:spChg>
        <pc:spChg chg="add">
          <ac:chgData name="a a" userId="0897eb324ca36434" providerId="LiveId" clId="{1D57A22A-0EB5-4398-BF2A-34D7CFF297F3}" dt="2026-02-03T20:53:20.357" v="100" actId="26606"/>
          <ac:spMkLst>
            <pc:docMk/>
            <pc:sldMk cId="1565825496" sldId="259"/>
            <ac:spMk id="2059" creationId="{0007FE00-9498-4706-B255-6437B0252C02}"/>
          </ac:spMkLst>
        </pc:spChg>
        <pc:picChg chg="add mod">
          <ac:chgData name="a a" userId="0897eb324ca36434" providerId="LiveId" clId="{1D57A22A-0EB5-4398-BF2A-34D7CFF297F3}" dt="2026-02-03T20:53:23.075" v="101" actId="1076"/>
          <ac:picMkLst>
            <pc:docMk/>
            <pc:sldMk cId="1565825496" sldId="259"/>
            <ac:picMk id="2050" creationId="{BDFCE479-E800-943E-C5CB-B3F6FB5BC26A}"/>
          </ac:picMkLst>
        </pc:picChg>
      </pc:sldChg>
      <pc:sldChg chg="addSp delSp modSp new mod setBg">
        <pc:chgData name="a a" userId="0897eb324ca36434" providerId="LiveId" clId="{1D57A22A-0EB5-4398-BF2A-34D7CFF297F3}" dt="2026-02-03T20:57:22.552" v="127" actId="1076"/>
        <pc:sldMkLst>
          <pc:docMk/>
          <pc:sldMk cId="2218607291" sldId="260"/>
        </pc:sldMkLst>
        <pc:spChg chg="mod">
          <ac:chgData name="a a" userId="0897eb324ca36434" providerId="LiveId" clId="{1D57A22A-0EB5-4398-BF2A-34D7CFF297F3}" dt="2026-02-03T20:56:50.670" v="119" actId="1076"/>
          <ac:spMkLst>
            <pc:docMk/>
            <pc:sldMk cId="2218607291" sldId="260"/>
            <ac:spMk id="2" creationId="{0946CA5B-9FD2-A744-EC98-9D532FCE183C}"/>
          </ac:spMkLst>
        </pc:spChg>
        <pc:spChg chg="mod">
          <ac:chgData name="a a" userId="0897eb324ca36434" providerId="LiveId" clId="{1D57A22A-0EB5-4398-BF2A-34D7CFF297F3}" dt="2026-02-03T20:56:39.873" v="115" actId="26606"/>
          <ac:spMkLst>
            <pc:docMk/>
            <pc:sldMk cId="2218607291" sldId="260"/>
            <ac:spMk id="3" creationId="{87DB530B-9F24-F061-8D3B-09F4B0156801}"/>
          </ac:spMkLst>
        </pc:spChg>
        <pc:spChg chg="add">
          <ac:chgData name="a a" userId="0897eb324ca36434" providerId="LiveId" clId="{1D57A22A-0EB5-4398-BF2A-34D7CFF297F3}" dt="2026-02-03T20:56:39.873" v="115" actId="26606"/>
          <ac:spMkLst>
            <pc:docMk/>
            <pc:sldMk cId="2218607291" sldId="260"/>
            <ac:spMk id="3086" creationId="{D75A5B51-0925-4835-8511-A0DD17EAA97C}"/>
          </ac:spMkLst>
        </pc:spChg>
        <pc:spChg chg="add">
          <ac:chgData name="a a" userId="0897eb324ca36434" providerId="LiveId" clId="{1D57A22A-0EB5-4398-BF2A-34D7CFF297F3}" dt="2026-02-03T20:56:39.873" v="115" actId="26606"/>
          <ac:spMkLst>
            <pc:docMk/>
            <pc:sldMk cId="2218607291" sldId="260"/>
            <ac:spMk id="3088" creationId="{5CDFD20D-8E4F-4E3A-AF87-93F23E0DBFB3}"/>
          </ac:spMkLst>
        </pc:spChg>
        <pc:picChg chg="add mod ord">
          <ac:chgData name="a a" userId="0897eb324ca36434" providerId="LiveId" clId="{1D57A22A-0EB5-4398-BF2A-34D7CFF297F3}" dt="2026-02-03T20:57:20.601" v="126" actId="1076"/>
          <ac:picMkLst>
            <pc:docMk/>
            <pc:sldMk cId="2218607291" sldId="260"/>
            <ac:picMk id="3074" creationId="{3B751F6E-6E93-B6E2-1282-E967DCE8E701}"/>
          </ac:picMkLst>
        </pc:picChg>
        <pc:picChg chg="add mod">
          <ac:chgData name="a a" userId="0897eb324ca36434" providerId="LiveId" clId="{1D57A22A-0EB5-4398-BF2A-34D7CFF297F3}" dt="2026-02-03T20:57:22.552" v="127" actId="1076"/>
          <ac:picMkLst>
            <pc:docMk/>
            <pc:sldMk cId="2218607291" sldId="260"/>
            <ac:picMk id="3076" creationId="{E74D9531-5D0A-6D79-90A5-62BB8BCDE8FE}"/>
          </ac:picMkLst>
        </pc:picChg>
        <pc:picChg chg="add mod">
          <ac:chgData name="a a" userId="0897eb324ca36434" providerId="LiveId" clId="{1D57A22A-0EB5-4398-BF2A-34D7CFF297F3}" dt="2026-02-03T20:56:55.217" v="120" actId="1076"/>
          <ac:picMkLst>
            <pc:docMk/>
            <pc:sldMk cId="2218607291" sldId="260"/>
            <ac:picMk id="3078" creationId="{F18B9AE6-B8B0-CC04-D46F-86C0B15F6396}"/>
          </ac:picMkLst>
        </pc:picChg>
      </pc:sldChg>
      <pc:sldChg chg="addSp modSp new mod setBg">
        <pc:chgData name="a a" userId="0897eb324ca36434" providerId="LiveId" clId="{1D57A22A-0EB5-4398-BF2A-34D7CFF297F3}" dt="2026-02-03T20:58:40.318" v="131" actId="1076"/>
        <pc:sldMkLst>
          <pc:docMk/>
          <pc:sldMk cId="2085345571" sldId="261"/>
        </pc:sldMkLst>
        <pc:spChg chg="mod">
          <ac:chgData name="a a" userId="0897eb324ca36434" providerId="LiveId" clId="{1D57A22A-0EB5-4398-BF2A-34D7CFF297F3}" dt="2026-02-03T20:58:34.798" v="129" actId="26606"/>
          <ac:spMkLst>
            <pc:docMk/>
            <pc:sldMk cId="2085345571" sldId="261"/>
            <ac:spMk id="2" creationId="{C49EBDB4-F89A-9208-7FC7-711C7DCDA351}"/>
          </ac:spMkLst>
        </pc:spChg>
        <pc:spChg chg="mod ord">
          <ac:chgData name="a a" userId="0897eb324ca36434" providerId="LiveId" clId="{1D57A22A-0EB5-4398-BF2A-34D7CFF297F3}" dt="2026-02-03T20:58:34.798" v="129" actId="26606"/>
          <ac:spMkLst>
            <pc:docMk/>
            <pc:sldMk cId="2085345571" sldId="261"/>
            <ac:spMk id="3" creationId="{0E379560-BD07-4233-7A79-5B42BC0A0CE7}"/>
          </ac:spMkLst>
        </pc:spChg>
        <pc:spChg chg="add">
          <ac:chgData name="a a" userId="0897eb324ca36434" providerId="LiveId" clId="{1D57A22A-0EB5-4398-BF2A-34D7CFF297F3}" dt="2026-02-03T20:58:34.798" v="129" actId="26606"/>
          <ac:spMkLst>
            <pc:docMk/>
            <pc:sldMk cId="2085345571" sldId="261"/>
            <ac:spMk id="4103" creationId="{A2679492-7988-4050-9056-542444452411}"/>
          </ac:spMkLst>
        </pc:spChg>
        <pc:spChg chg="add">
          <ac:chgData name="a a" userId="0897eb324ca36434" providerId="LiveId" clId="{1D57A22A-0EB5-4398-BF2A-34D7CFF297F3}" dt="2026-02-03T20:58:34.798" v="129" actId="26606"/>
          <ac:spMkLst>
            <pc:docMk/>
            <pc:sldMk cId="2085345571" sldId="261"/>
            <ac:spMk id="4105" creationId="{B091B163-7D61-4891-ABCF-5C13D9C418D0}"/>
          </ac:spMkLst>
        </pc:spChg>
        <pc:picChg chg="add mod">
          <ac:chgData name="a a" userId="0897eb324ca36434" providerId="LiveId" clId="{1D57A22A-0EB5-4398-BF2A-34D7CFF297F3}" dt="2026-02-03T20:58:40.318" v="131" actId="1076"/>
          <ac:picMkLst>
            <pc:docMk/>
            <pc:sldMk cId="2085345571" sldId="261"/>
            <ac:picMk id="4098" creationId="{52CDB222-985D-EF0F-0ADC-EA69E911C2BC}"/>
          </ac:picMkLst>
        </pc:picChg>
        <pc:cxnChg chg="add">
          <ac:chgData name="a a" userId="0897eb324ca36434" providerId="LiveId" clId="{1D57A22A-0EB5-4398-BF2A-34D7CFF297F3}" dt="2026-02-03T20:58:34.798" v="129" actId="26606"/>
          <ac:cxnSpMkLst>
            <pc:docMk/>
            <pc:sldMk cId="2085345571" sldId="261"/>
            <ac:cxnSpMk id="4107" creationId="{C49DA8F6-BCC1-4447-B54C-57856834B94B}"/>
          </ac:cxnSpMkLst>
        </pc:cxnChg>
      </pc:sldChg>
      <pc:sldChg chg="addSp modSp new mod setBg">
        <pc:chgData name="a a" userId="0897eb324ca36434" providerId="LiveId" clId="{1D57A22A-0EB5-4398-BF2A-34D7CFF297F3}" dt="2026-02-03T22:25:37.771" v="132" actId="26606"/>
        <pc:sldMkLst>
          <pc:docMk/>
          <pc:sldMk cId="2143336133" sldId="262"/>
        </pc:sldMkLst>
        <pc:spChg chg="mod">
          <ac:chgData name="a a" userId="0897eb324ca36434" providerId="LiveId" clId="{1D57A22A-0EB5-4398-BF2A-34D7CFF297F3}" dt="2026-02-03T22:25:37.771" v="132" actId="26606"/>
          <ac:spMkLst>
            <pc:docMk/>
            <pc:sldMk cId="2143336133" sldId="262"/>
            <ac:spMk id="2" creationId="{62CDBA08-03D4-653E-7E87-B1DB8835D159}"/>
          </ac:spMkLst>
        </pc:spChg>
        <pc:spChg chg="mod">
          <ac:chgData name="a a" userId="0897eb324ca36434" providerId="LiveId" clId="{1D57A22A-0EB5-4398-BF2A-34D7CFF297F3}" dt="2026-02-03T22:25:37.771" v="132" actId="26606"/>
          <ac:spMkLst>
            <pc:docMk/>
            <pc:sldMk cId="2143336133" sldId="262"/>
            <ac:spMk id="3" creationId="{5E1CAB39-854F-AA25-A068-16957BF9C03E}"/>
          </ac:spMkLst>
        </pc:spChg>
        <pc:spChg chg="add">
          <ac:chgData name="a a" userId="0897eb324ca36434" providerId="LiveId" clId="{1D57A22A-0EB5-4398-BF2A-34D7CFF297F3}" dt="2026-02-03T22:25:37.771" v="132" actId="26606"/>
          <ac:spMkLst>
            <pc:docMk/>
            <pc:sldMk cId="2143336133" sldId="262"/>
            <ac:spMk id="9" creationId="{C0763A76-9F1C-4FC5-82B7-DD475DA461B2}"/>
          </ac:spMkLst>
        </pc:spChg>
        <pc:spChg chg="add">
          <ac:chgData name="a a" userId="0897eb324ca36434" providerId="LiveId" clId="{1D57A22A-0EB5-4398-BF2A-34D7CFF297F3}" dt="2026-02-03T22:25:37.771" v="132" actId="26606"/>
          <ac:spMkLst>
            <pc:docMk/>
            <pc:sldMk cId="2143336133" sldId="262"/>
            <ac:spMk id="11" creationId="{E81BF4F6-F2CF-4984-9D14-D6966D92F99F}"/>
          </ac:spMkLst>
        </pc:spChg>
        <pc:picChg chg="add">
          <ac:chgData name="a a" userId="0897eb324ca36434" providerId="LiveId" clId="{1D57A22A-0EB5-4398-BF2A-34D7CFF297F3}" dt="2026-02-03T22:25:37.771" v="132" actId="26606"/>
          <ac:picMkLst>
            <pc:docMk/>
            <pc:sldMk cId="2143336133" sldId="262"/>
            <ac:picMk id="5" creationId="{D472988A-C8AB-C14D-CD48-FFC5253C8425}"/>
          </ac:picMkLst>
        </pc:picChg>
      </pc:sldChg>
      <pc:sldChg chg="addSp delSp modSp new mod setBg">
        <pc:chgData name="a a" userId="0897eb324ca36434" providerId="LiveId" clId="{1D57A22A-0EB5-4398-BF2A-34D7CFF297F3}" dt="2026-02-03T22:25:47.720" v="133" actId="26606"/>
        <pc:sldMkLst>
          <pc:docMk/>
          <pc:sldMk cId="1238715327" sldId="263"/>
        </pc:sldMkLst>
        <pc:spChg chg="mod">
          <ac:chgData name="a a" userId="0897eb324ca36434" providerId="LiveId" clId="{1D57A22A-0EB5-4398-BF2A-34D7CFF297F3}" dt="2026-02-03T22:25:47.720" v="133" actId="26606"/>
          <ac:spMkLst>
            <pc:docMk/>
            <pc:sldMk cId="1238715327" sldId="263"/>
            <ac:spMk id="2" creationId="{F31B68EB-9B4A-5602-6588-D7264EC00B74}"/>
          </ac:spMkLst>
        </pc:spChg>
        <pc:spChg chg="add">
          <ac:chgData name="a a" userId="0897eb324ca36434" providerId="LiveId" clId="{1D57A22A-0EB5-4398-BF2A-34D7CFF297F3}" dt="2026-02-03T22:25:47.720" v="133" actId="26606"/>
          <ac:spMkLst>
            <pc:docMk/>
            <pc:sldMk cId="1238715327" sldId="263"/>
            <ac:spMk id="9" creationId="{53B021B3-DE93-4AB7-8A18-CF5F1CED88B8}"/>
          </ac:spMkLst>
        </pc:spChg>
        <pc:spChg chg="add">
          <ac:chgData name="a a" userId="0897eb324ca36434" providerId="LiveId" clId="{1D57A22A-0EB5-4398-BF2A-34D7CFF297F3}" dt="2026-02-03T22:25:47.720" v="133" actId="26606"/>
          <ac:spMkLst>
            <pc:docMk/>
            <pc:sldMk cId="1238715327" sldId="263"/>
            <ac:spMk id="11" creationId="{52D502E5-F6B4-4D58-B4AE-FC466FF15EE8}"/>
          </ac:spMkLst>
        </pc:spChg>
        <pc:spChg chg="add">
          <ac:chgData name="a a" userId="0897eb324ca36434" providerId="LiveId" clId="{1D57A22A-0EB5-4398-BF2A-34D7CFF297F3}" dt="2026-02-03T22:25:47.720" v="133" actId="26606"/>
          <ac:spMkLst>
            <pc:docMk/>
            <pc:sldMk cId="1238715327" sldId="263"/>
            <ac:spMk id="13" creationId="{9DECDBF4-02B6-4BB4-B65B-B8107AD6A9E8}"/>
          </ac:spMkLst>
        </pc:spChg>
        <pc:graphicFrameChg chg="add">
          <ac:chgData name="a a" userId="0897eb324ca36434" providerId="LiveId" clId="{1D57A22A-0EB5-4398-BF2A-34D7CFF297F3}" dt="2026-02-03T22:25:47.720" v="133" actId="26606"/>
          <ac:graphicFrameMkLst>
            <pc:docMk/>
            <pc:sldMk cId="1238715327" sldId="263"/>
            <ac:graphicFrameMk id="5" creationId="{E8F650F5-19C6-BC13-E74E-1ACF13D2F00B}"/>
          </ac:graphicFrameMkLst>
        </pc:graphicFrameChg>
      </pc:sldChg>
      <pc:sldChg chg="addSp delSp modSp new mod setBg">
        <pc:chgData name="a a" userId="0897eb324ca36434" providerId="LiveId" clId="{1D57A22A-0EB5-4398-BF2A-34D7CFF297F3}" dt="2026-02-03T22:25:54.283" v="134" actId="26606"/>
        <pc:sldMkLst>
          <pc:docMk/>
          <pc:sldMk cId="707351712" sldId="264"/>
        </pc:sldMkLst>
        <pc:spChg chg="mod">
          <ac:chgData name="a a" userId="0897eb324ca36434" providerId="LiveId" clId="{1D57A22A-0EB5-4398-BF2A-34D7CFF297F3}" dt="2026-02-03T22:25:54.283" v="134" actId="26606"/>
          <ac:spMkLst>
            <pc:docMk/>
            <pc:sldMk cId="707351712" sldId="264"/>
            <ac:spMk id="2" creationId="{B56817A8-2C4B-FD51-C98F-99759018181B}"/>
          </ac:spMkLst>
        </pc:spChg>
        <pc:spChg chg="add">
          <ac:chgData name="a a" userId="0897eb324ca36434" providerId="LiveId" clId="{1D57A22A-0EB5-4398-BF2A-34D7CFF297F3}" dt="2026-02-03T22:25:54.283" v="134" actId="26606"/>
          <ac:spMkLst>
            <pc:docMk/>
            <pc:sldMk cId="707351712" sldId="264"/>
            <ac:spMk id="9" creationId="{7301F447-EEF7-48F5-AF73-7566EE7F64AD}"/>
          </ac:spMkLst>
        </pc:spChg>
        <pc:spChg chg="add">
          <ac:chgData name="a a" userId="0897eb324ca36434" providerId="LiveId" clId="{1D57A22A-0EB5-4398-BF2A-34D7CFF297F3}" dt="2026-02-03T22:25:54.283" v="134" actId="26606"/>
          <ac:spMkLst>
            <pc:docMk/>
            <pc:sldMk cId="707351712" sldId="264"/>
            <ac:spMk id="11" creationId="{F7117410-A2A4-4085-9ADC-46744551DBDE}"/>
          </ac:spMkLst>
        </pc:spChg>
        <pc:spChg chg="add">
          <ac:chgData name="a a" userId="0897eb324ca36434" providerId="LiveId" clId="{1D57A22A-0EB5-4398-BF2A-34D7CFF297F3}" dt="2026-02-03T22:25:54.283" v="134" actId="26606"/>
          <ac:spMkLst>
            <pc:docMk/>
            <pc:sldMk cId="707351712" sldId="264"/>
            <ac:spMk id="13" creationId="{99F74EB5-E547-4FB4-95F5-BCC788F3C4A0}"/>
          </ac:spMkLst>
        </pc:spChg>
        <pc:graphicFrameChg chg="add">
          <ac:chgData name="a a" userId="0897eb324ca36434" providerId="LiveId" clId="{1D57A22A-0EB5-4398-BF2A-34D7CFF297F3}" dt="2026-02-03T22:25:54.283" v="134" actId="26606"/>
          <ac:graphicFrameMkLst>
            <pc:docMk/>
            <pc:sldMk cId="707351712" sldId="264"/>
            <ac:graphicFrameMk id="5" creationId="{14AB3B99-66B7-F41E-5305-B9BF60230D9B}"/>
          </ac:graphicFrameMkLst>
        </pc:graphicFrameChg>
      </pc:sldChg>
      <pc:sldChg chg="addSp delSp modSp new mod setBg">
        <pc:chgData name="a a" userId="0897eb324ca36434" providerId="LiveId" clId="{1D57A22A-0EB5-4398-BF2A-34D7CFF297F3}" dt="2026-02-03T22:26:00.106" v="135" actId="26606"/>
        <pc:sldMkLst>
          <pc:docMk/>
          <pc:sldMk cId="2438289827" sldId="265"/>
        </pc:sldMkLst>
        <pc:spChg chg="mod">
          <ac:chgData name="a a" userId="0897eb324ca36434" providerId="LiveId" clId="{1D57A22A-0EB5-4398-BF2A-34D7CFF297F3}" dt="2026-02-03T22:26:00.106" v="135" actId="26606"/>
          <ac:spMkLst>
            <pc:docMk/>
            <pc:sldMk cId="2438289827" sldId="265"/>
            <ac:spMk id="2" creationId="{30222A2E-BA0C-1C4B-E153-BC064F7FCD66}"/>
          </ac:spMkLst>
        </pc:spChg>
        <pc:spChg chg="add">
          <ac:chgData name="a a" userId="0897eb324ca36434" providerId="LiveId" clId="{1D57A22A-0EB5-4398-BF2A-34D7CFF297F3}" dt="2026-02-03T22:26:00.106" v="135" actId="26606"/>
          <ac:spMkLst>
            <pc:docMk/>
            <pc:sldMk cId="2438289827" sldId="265"/>
            <ac:spMk id="9" creationId="{7301F447-EEF7-48F5-AF73-7566EE7F64AD}"/>
          </ac:spMkLst>
        </pc:spChg>
        <pc:spChg chg="add">
          <ac:chgData name="a a" userId="0897eb324ca36434" providerId="LiveId" clId="{1D57A22A-0EB5-4398-BF2A-34D7CFF297F3}" dt="2026-02-03T22:26:00.106" v="135" actId="26606"/>
          <ac:spMkLst>
            <pc:docMk/>
            <pc:sldMk cId="2438289827" sldId="265"/>
            <ac:spMk id="11" creationId="{F7117410-A2A4-4085-9ADC-46744551DBDE}"/>
          </ac:spMkLst>
        </pc:spChg>
        <pc:spChg chg="add">
          <ac:chgData name="a a" userId="0897eb324ca36434" providerId="LiveId" clId="{1D57A22A-0EB5-4398-BF2A-34D7CFF297F3}" dt="2026-02-03T22:26:00.106" v="135" actId="26606"/>
          <ac:spMkLst>
            <pc:docMk/>
            <pc:sldMk cId="2438289827" sldId="265"/>
            <ac:spMk id="13" creationId="{99F74EB5-E547-4FB4-95F5-BCC788F3C4A0}"/>
          </ac:spMkLst>
        </pc:spChg>
        <pc:graphicFrameChg chg="add">
          <ac:chgData name="a a" userId="0897eb324ca36434" providerId="LiveId" clId="{1D57A22A-0EB5-4398-BF2A-34D7CFF297F3}" dt="2026-02-03T22:26:00.106" v="135" actId="26606"/>
          <ac:graphicFrameMkLst>
            <pc:docMk/>
            <pc:sldMk cId="2438289827" sldId="265"/>
            <ac:graphicFrameMk id="5" creationId="{1ECD3222-EF87-AB24-272A-11CD67DEA55F}"/>
          </ac:graphicFrameMkLst>
        </pc:graphicFrameChg>
      </pc:sldChg>
      <pc:sldChg chg="addSp modSp new mod setBg">
        <pc:chgData name="a a" userId="0897eb324ca36434" providerId="LiveId" clId="{1D57A22A-0EB5-4398-BF2A-34D7CFF297F3}" dt="2026-02-03T22:26:10.887" v="136" actId="26606"/>
        <pc:sldMkLst>
          <pc:docMk/>
          <pc:sldMk cId="1966343035" sldId="266"/>
        </pc:sldMkLst>
        <pc:spChg chg="mod">
          <ac:chgData name="a a" userId="0897eb324ca36434" providerId="LiveId" clId="{1D57A22A-0EB5-4398-BF2A-34D7CFF297F3}" dt="2026-02-03T22:26:10.887" v="136" actId="26606"/>
          <ac:spMkLst>
            <pc:docMk/>
            <pc:sldMk cId="1966343035" sldId="266"/>
            <ac:spMk id="2" creationId="{DE7A3F69-5FA7-6D90-C98B-CE2AED130E01}"/>
          </ac:spMkLst>
        </pc:spChg>
        <pc:spChg chg="mod">
          <ac:chgData name="a a" userId="0897eb324ca36434" providerId="LiveId" clId="{1D57A22A-0EB5-4398-BF2A-34D7CFF297F3}" dt="2026-02-03T22:26:10.887" v="136" actId="26606"/>
          <ac:spMkLst>
            <pc:docMk/>
            <pc:sldMk cId="1966343035" sldId="266"/>
            <ac:spMk id="3" creationId="{0EE637AC-0CF6-694E-13AB-9B0545D1595C}"/>
          </ac:spMkLst>
        </pc:spChg>
        <pc:spChg chg="add">
          <ac:chgData name="a a" userId="0897eb324ca36434" providerId="LiveId" clId="{1D57A22A-0EB5-4398-BF2A-34D7CFF297F3}" dt="2026-02-03T22:26:10.887" v="136" actId="26606"/>
          <ac:spMkLst>
            <pc:docMk/>
            <pc:sldMk cId="1966343035" sldId="266"/>
            <ac:spMk id="8" creationId="{907EF6B7-1338-4443-8C46-6A318D952DFD}"/>
          </ac:spMkLst>
        </pc:spChg>
        <pc:spChg chg="add">
          <ac:chgData name="a a" userId="0897eb324ca36434" providerId="LiveId" clId="{1D57A22A-0EB5-4398-BF2A-34D7CFF297F3}" dt="2026-02-03T22:26:10.887" v="136" actId="26606"/>
          <ac:spMkLst>
            <pc:docMk/>
            <pc:sldMk cId="1966343035" sldId="266"/>
            <ac:spMk id="10" creationId="{DAAE4CDD-124C-4DCF-9584-B6033B545DD5}"/>
          </ac:spMkLst>
        </pc:spChg>
        <pc:spChg chg="add">
          <ac:chgData name="a a" userId="0897eb324ca36434" providerId="LiveId" clId="{1D57A22A-0EB5-4398-BF2A-34D7CFF297F3}" dt="2026-02-03T22:26:10.887" v="136" actId="26606"/>
          <ac:spMkLst>
            <pc:docMk/>
            <pc:sldMk cId="1966343035" sldId="266"/>
            <ac:spMk id="12" creationId="{081E4A58-353D-44AE-B2FC-2A74E2E400F7}"/>
          </ac:spMkLst>
        </pc:spChg>
      </pc:sldChg>
      <pc:sldChg chg="addSp delSp modSp new mod">
        <pc:chgData name="a a" userId="0897eb324ca36434" providerId="LiveId" clId="{1D57A22A-0EB5-4398-BF2A-34D7CFF297F3}" dt="2026-02-03T22:26:27.539" v="137" actId="26606"/>
        <pc:sldMkLst>
          <pc:docMk/>
          <pc:sldMk cId="945719453" sldId="267"/>
        </pc:sldMkLst>
        <pc:spChg chg="mod">
          <ac:chgData name="a a" userId="0897eb324ca36434" providerId="LiveId" clId="{1D57A22A-0EB5-4398-BF2A-34D7CFF297F3}" dt="2026-02-03T19:50:03.940" v="51"/>
          <ac:spMkLst>
            <pc:docMk/>
            <pc:sldMk cId="945719453" sldId="267"/>
            <ac:spMk id="2" creationId="{BE409FF2-AB17-DB2E-0DF4-660FF243972C}"/>
          </ac:spMkLst>
        </pc:spChg>
        <pc:graphicFrameChg chg="add">
          <ac:chgData name="a a" userId="0897eb324ca36434" providerId="LiveId" clId="{1D57A22A-0EB5-4398-BF2A-34D7CFF297F3}" dt="2026-02-03T22:26:27.539" v="137" actId="26606"/>
          <ac:graphicFrameMkLst>
            <pc:docMk/>
            <pc:sldMk cId="945719453" sldId="267"/>
            <ac:graphicFrameMk id="5" creationId="{8FE99BB8-B071-79B7-E28E-E8E38D9185C5}"/>
          </ac:graphicFrameMkLst>
        </pc:graphicFrameChg>
      </pc:sldChg>
      <pc:sldChg chg="addSp modSp new mod setBg">
        <pc:chgData name="a a" userId="0897eb324ca36434" providerId="LiveId" clId="{1D57A22A-0EB5-4398-BF2A-34D7CFF297F3}" dt="2026-02-03T22:26:36.150" v="138" actId="26606"/>
        <pc:sldMkLst>
          <pc:docMk/>
          <pc:sldMk cId="270656295" sldId="268"/>
        </pc:sldMkLst>
        <pc:spChg chg="mod">
          <ac:chgData name="a a" userId="0897eb324ca36434" providerId="LiveId" clId="{1D57A22A-0EB5-4398-BF2A-34D7CFF297F3}" dt="2026-02-03T22:26:36.150" v="138" actId="26606"/>
          <ac:spMkLst>
            <pc:docMk/>
            <pc:sldMk cId="270656295" sldId="268"/>
            <ac:spMk id="2" creationId="{EC56DB4D-3FE3-1209-B2B1-8708DF7D7E73}"/>
          </ac:spMkLst>
        </pc:spChg>
        <pc:spChg chg="mod">
          <ac:chgData name="a a" userId="0897eb324ca36434" providerId="LiveId" clId="{1D57A22A-0EB5-4398-BF2A-34D7CFF297F3}" dt="2026-02-03T22:26:36.150" v="138" actId="26606"/>
          <ac:spMkLst>
            <pc:docMk/>
            <pc:sldMk cId="270656295" sldId="268"/>
            <ac:spMk id="3" creationId="{57624B4A-C2F3-FC32-6451-C9F8915C9B0C}"/>
          </ac:spMkLst>
        </pc:spChg>
        <pc:spChg chg="add">
          <ac:chgData name="a a" userId="0897eb324ca36434" providerId="LiveId" clId="{1D57A22A-0EB5-4398-BF2A-34D7CFF297F3}" dt="2026-02-03T22:26:36.150" v="138" actId="26606"/>
          <ac:spMkLst>
            <pc:docMk/>
            <pc:sldMk cId="270656295" sldId="268"/>
            <ac:spMk id="8" creationId="{907EF6B7-1338-4443-8C46-6A318D952DFD}"/>
          </ac:spMkLst>
        </pc:spChg>
        <pc:spChg chg="add">
          <ac:chgData name="a a" userId="0897eb324ca36434" providerId="LiveId" clId="{1D57A22A-0EB5-4398-BF2A-34D7CFF297F3}" dt="2026-02-03T22:26:36.150" v="138" actId="26606"/>
          <ac:spMkLst>
            <pc:docMk/>
            <pc:sldMk cId="270656295" sldId="268"/>
            <ac:spMk id="10" creationId="{DAAE4CDD-124C-4DCF-9584-B6033B545DD5}"/>
          </ac:spMkLst>
        </pc:spChg>
        <pc:spChg chg="add">
          <ac:chgData name="a a" userId="0897eb324ca36434" providerId="LiveId" clId="{1D57A22A-0EB5-4398-BF2A-34D7CFF297F3}" dt="2026-02-03T22:26:36.150" v="138" actId="26606"/>
          <ac:spMkLst>
            <pc:docMk/>
            <pc:sldMk cId="270656295" sldId="268"/>
            <ac:spMk id="12" creationId="{081E4A58-353D-44AE-B2FC-2A74E2E400F7}"/>
          </ac:spMkLst>
        </pc:spChg>
      </pc:sldChg>
      <pc:sldChg chg="addSp delSp modSp new mod setBg">
        <pc:chgData name="a a" userId="0897eb324ca36434" providerId="LiveId" clId="{1D57A22A-0EB5-4398-BF2A-34D7CFF297F3}" dt="2026-02-15T20:17:18.392" v="198" actId="26606"/>
        <pc:sldMkLst>
          <pc:docMk/>
          <pc:sldMk cId="163885538" sldId="269"/>
        </pc:sldMkLst>
        <pc:spChg chg="mod">
          <ac:chgData name="a a" userId="0897eb324ca36434" providerId="LiveId" clId="{1D57A22A-0EB5-4398-BF2A-34D7CFF297F3}" dt="2026-02-15T20:17:18.392" v="198" actId="26606"/>
          <ac:spMkLst>
            <pc:docMk/>
            <pc:sldMk cId="163885538" sldId="269"/>
            <ac:spMk id="2" creationId="{07C2118F-B536-B9A3-5133-5E37192AEC49}"/>
          </ac:spMkLst>
        </pc:spChg>
        <pc:spChg chg="del">
          <ac:chgData name="a a" userId="0897eb324ca36434" providerId="LiveId" clId="{1D57A22A-0EB5-4398-BF2A-34D7CFF297F3}" dt="2026-02-15T20:17:10.783" v="196"/>
          <ac:spMkLst>
            <pc:docMk/>
            <pc:sldMk cId="163885538" sldId="269"/>
            <ac:spMk id="3" creationId="{C4DFCC7C-59D4-5C02-373B-2B6844C3AB7A}"/>
          </ac:spMkLst>
        </pc:spChg>
        <pc:spChg chg="add del mod">
          <ac:chgData name="a a" userId="0897eb324ca36434" providerId="LiveId" clId="{1D57A22A-0EB5-4398-BF2A-34D7CFF297F3}" dt="2026-02-15T20:17:18.392" v="198" actId="26606"/>
          <ac:spMkLst>
            <pc:docMk/>
            <pc:sldMk cId="163885538" sldId="269"/>
            <ac:spMk id="4" creationId="{26EBE362-1E25-37B8-ED8D-B633CA8C97BF}"/>
          </ac:spMkLst>
        </pc:spChg>
        <pc:spChg chg="add">
          <ac:chgData name="a a" userId="0897eb324ca36434" providerId="LiveId" clId="{1D57A22A-0EB5-4398-BF2A-34D7CFF297F3}" dt="2026-02-15T20:17:18.392" v="198" actId="26606"/>
          <ac:spMkLst>
            <pc:docMk/>
            <pc:sldMk cId="163885538" sldId="269"/>
            <ac:spMk id="10" creationId="{BACC6370-2D7E-4714-9D71-7542949D7D5D}"/>
          </ac:spMkLst>
        </pc:spChg>
        <pc:spChg chg="add">
          <ac:chgData name="a a" userId="0897eb324ca36434" providerId="LiveId" clId="{1D57A22A-0EB5-4398-BF2A-34D7CFF297F3}" dt="2026-02-15T20:17:18.392" v="198" actId="26606"/>
          <ac:spMkLst>
            <pc:docMk/>
            <pc:sldMk cId="163885538" sldId="269"/>
            <ac:spMk id="12" creationId="{256B2C21-A230-48C0-8DF1-C46611373C44}"/>
          </ac:spMkLst>
        </pc:spChg>
        <pc:spChg chg="add">
          <ac:chgData name="a a" userId="0897eb324ca36434" providerId="LiveId" clId="{1D57A22A-0EB5-4398-BF2A-34D7CFF297F3}" dt="2026-02-15T20:17:18.392" v="198" actId="26606"/>
          <ac:spMkLst>
            <pc:docMk/>
            <pc:sldMk cId="163885538" sldId="269"/>
            <ac:spMk id="14" creationId="{3847E18C-932D-4C95-AABA-FEC7C9499AD7}"/>
          </ac:spMkLst>
        </pc:spChg>
        <pc:spChg chg="add">
          <ac:chgData name="a a" userId="0897eb324ca36434" providerId="LiveId" clId="{1D57A22A-0EB5-4398-BF2A-34D7CFF297F3}" dt="2026-02-15T20:17:18.392" v="198" actId="26606"/>
          <ac:spMkLst>
            <pc:docMk/>
            <pc:sldMk cId="163885538" sldId="269"/>
            <ac:spMk id="16" creationId="{3150CB11-0C61-439E-910F-5787759E72A0}"/>
          </ac:spMkLst>
        </pc:spChg>
        <pc:spChg chg="add">
          <ac:chgData name="a a" userId="0897eb324ca36434" providerId="LiveId" clId="{1D57A22A-0EB5-4398-BF2A-34D7CFF297F3}" dt="2026-02-15T20:17:18.392" v="198" actId="26606"/>
          <ac:spMkLst>
            <pc:docMk/>
            <pc:sldMk cId="163885538" sldId="269"/>
            <ac:spMk id="18" creationId="{43F8A58B-5155-44CE-A5FF-7647B47D0A7A}"/>
          </ac:spMkLst>
        </pc:spChg>
        <pc:spChg chg="add">
          <ac:chgData name="a a" userId="0897eb324ca36434" providerId="LiveId" clId="{1D57A22A-0EB5-4398-BF2A-34D7CFF297F3}" dt="2026-02-15T20:17:18.392" v="198" actId="26606"/>
          <ac:spMkLst>
            <pc:docMk/>
            <pc:sldMk cId="163885538" sldId="269"/>
            <ac:spMk id="20" creationId="{443F2ACA-E6D6-4028-82DD-F03C262D5DE6}"/>
          </ac:spMkLst>
        </pc:spChg>
        <pc:graphicFrameChg chg="add">
          <ac:chgData name="a a" userId="0897eb324ca36434" providerId="LiveId" clId="{1D57A22A-0EB5-4398-BF2A-34D7CFF297F3}" dt="2026-02-15T20:17:18.392" v="198" actId="26606"/>
          <ac:graphicFrameMkLst>
            <pc:docMk/>
            <pc:sldMk cId="163885538" sldId="269"/>
            <ac:graphicFrameMk id="6" creationId="{97BE3D10-2D91-A1A9-E71A-E4A58B974103}"/>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8B9CAB-247C-4D55-BCB8-08F5B7871A3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9FD4D28-4C86-4023-A19E-A188E8B319F4}">
      <dgm:prSet/>
      <dgm:spPr/>
      <dgm:t>
        <a:bodyPr/>
        <a:lstStyle/>
        <a:p>
          <a:r>
            <a:rPr lang="en-US" b="0" i="0" baseline="0"/>
            <a:t>Recruitment at Tesco follows a structured human resource process designed to ensure person–job fit and effective team performance (Kristof-Brown, Zimmerman and Johnson, 2005).</a:t>
          </a:r>
          <a:endParaRPr lang="en-US"/>
        </a:p>
      </dgm:t>
    </dgm:pt>
    <dgm:pt modelId="{1166165A-2642-44F6-AE53-AF649A6C6C62}" type="parTrans" cxnId="{A63089C0-5F78-4997-9F5A-DF8B76D7D6F9}">
      <dgm:prSet/>
      <dgm:spPr/>
      <dgm:t>
        <a:bodyPr/>
        <a:lstStyle/>
        <a:p>
          <a:endParaRPr lang="en-US"/>
        </a:p>
      </dgm:t>
    </dgm:pt>
    <dgm:pt modelId="{5BB6C631-5A6E-4C18-888B-757FB924FB54}" type="sibTrans" cxnId="{A63089C0-5F78-4997-9F5A-DF8B76D7D6F9}">
      <dgm:prSet/>
      <dgm:spPr/>
      <dgm:t>
        <a:bodyPr/>
        <a:lstStyle/>
        <a:p>
          <a:endParaRPr lang="en-US"/>
        </a:p>
      </dgm:t>
    </dgm:pt>
    <dgm:pt modelId="{6FFE959C-89CA-405B-9B61-DE979359DD8F}">
      <dgm:prSet/>
      <dgm:spPr/>
      <dgm:t>
        <a:bodyPr/>
        <a:lstStyle/>
        <a:p>
          <a:r>
            <a:rPr lang="en-US" b="0" i="0" baseline="0"/>
            <a:t>The process begins with workforce planning, where staffing needs are identified according to business demand and operational goals (Armstrong and Taylor, 2020).</a:t>
          </a:r>
          <a:endParaRPr lang="en-US"/>
        </a:p>
      </dgm:t>
    </dgm:pt>
    <dgm:pt modelId="{8D021007-4906-4EBA-9C40-06E78E088C45}" type="parTrans" cxnId="{345CD60A-EF07-4077-88A3-8424BAE722C2}">
      <dgm:prSet/>
      <dgm:spPr/>
      <dgm:t>
        <a:bodyPr/>
        <a:lstStyle/>
        <a:p>
          <a:endParaRPr lang="en-US"/>
        </a:p>
      </dgm:t>
    </dgm:pt>
    <dgm:pt modelId="{2D344CED-F74D-4D2C-9903-D6FC9C2469A4}" type="sibTrans" cxnId="{345CD60A-EF07-4077-88A3-8424BAE722C2}">
      <dgm:prSet/>
      <dgm:spPr/>
      <dgm:t>
        <a:bodyPr/>
        <a:lstStyle/>
        <a:p>
          <a:endParaRPr lang="en-US"/>
        </a:p>
      </dgm:t>
    </dgm:pt>
    <dgm:pt modelId="{76221970-D710-4223-A82B-A2F6B7CA9A06}">
      <dgm:prSet/>
      <dgm:spPr/>
      <dgm:t>
        <a:bodyPr/>
        <a:lstStyle/>
        <a:p>
          <a:r>
            <a:rPr lang="en-US" b="0" i="0" baseline="0"/>
            <a:t>Tesco then conducts job analysis to identify tasks, responsibilities, and required competencies for each role (Morgeson and Dierdorff, 2011).</a:t>
          </a:r>
          <a:endParaRPr lang="en-US"/>
        </a:p>
      </dgm:t>
    </dgm:pt>
    <dgm:pt modelId="{C5459AF0-0493-48F0-829E-7EEEA0DF7F3D}" type="parTrans" cxnId="{8929B401-9522-4B8C-B920-4927E40CEA85}">
      <dgm:prSet/>
      <dgm:spPr/>
      <dgm:t>
        <a:bodyPr/>
        <a:lstStyle/>
        <a:p>
          <a:endParaRPr lang="en-US"/>
        </a:p>
      </dgm:t>
    </dgm:pt>
    <dgm:pt modelId="{0A3E229D-592B-46C3-BA1C-F7BEFFD95DD1}" type="sibTrans" cxnId="{8929B401-9522-4B8C-B920-4927E40CEA85}">
      <dgm:prSet/>
      <dgm:spPr/>
      <dgm:t>
        <a:bodyPr/>
        <a:lstStyle/>
        <a:p>
          <a:endParaRPr lang="en-US"/>
        </a:p>
      </dgm:t>
    </dgm:pt>
    <dgm:pt modelId="{EC5528B9-8A18-49BC-B145-756B0FF36B23}">
      <dgm:prSet/>
      <dgm:spPr/>
      <dgm:t>
        <a:bodyPr/>
        <a:lstStyle/>
        <a:p>
          <a:r>
            <a:rPr lang="en-US" b="0" i="0" baseline="0"/>
            <a:t>Findings from the job analysis are used to develop a clear job description and person specification, which define performance expectations and required skills (Morgeson and Humphrey, 2006).</a:t>
          </a:r>
          <a:endParaRPr lang="en-US"/>
        </a:p>
      </dgm:t>
    </dgm:pt>
    <dgm:pt modelId="{7AC5A0C4-EAD3-4A6E-ABEB-DF1788DB943F}" type="parTrans" cxnId="{2118D6AD-0903-47E6-BE54-F5FF6A554D3D}">
      <dgm:prSet/>
      <dgm:spPr/>
      <dgm:t>
        <a:bodyPr/>
        <a:lstStyle/>
        <a:p>
          <a:endParaRPr lang="en-US"/>
        </a:p>
      </dgm:t>
    </dgm:pt>
    <dgm:pt modelId="{D041F014-8A96-423A-9293-D1C1B65DE880}" type="sibTrans" cxnId="{2118D6AD-0903-47E6-BE54-F5FF6A554D3D}">
      <dgm:prSet/>
      <dgm:spPr/>
      <dgm:t>
        <a:bodyPr/>
        <a:lstStyle/>
        <a:p>
          <a:endParaRPr lang="en-US"/>
        </a:p>
      </dgm:t>
    </dgm:pt>
    <dgm:pt modelId="{33056380-BD40-48CE-A061-94CE4CFBC86A}">
      <dgm:prSet/>
      <dgm:spPr/>
      <dgm:t>
        <a:bodyPr/>
        <a:lstStyle/>
        <a:p>
          <a:r>
            <a:rPr lang="en-US" b="0" i="0" baseline="0"/>
            <a:t>The organisation selects an appropriate recruitment strategy, deciding between internal promotion and external hiring to support long-term workforce capability (Boxall and Purcell, 2016).</a:t>
          </a:r>
          <a:endParaRPr lang="en-US"/>
        </a:p>
      </dgm:t>
    </dgm:pt>
    <dgm:pt modelId="{17820791-B71D-4190-ADEF-B1361DC88264}" type="parTrans" cxnId="{2AE84BD5-2CEA-41DC-95B3-751315BAC0B9}">
      <dgm:prSet/>
      <dgm:spPr/>
      <dgm:t>
        <a:bodyPr/>
        <a:lstStyle/>
        <a:p>
          <a:endParaRPr lang="en-US"/>
        </a:p>
      </dgm:t>
    </dgm:pt>
    <dgm:pt modelId="{7885B3D2-00C2-4BE7-A3E3-F43CF9DD4622}" type="sibTrans" cxnId="{2AE84BD5-2CEA-41DC-95B3-751315BAC0B9}">
      <dgm:prSet/>
      <dgm:spPr/>
      <dgm:t>
        <a:bodyPr/>
        <a:lstStyle/>
        <a:p>
          <a:endParaRPr lang="en-US"/>
        </a:p>
      </dgm:t>
    </dgm:pt>
    <dgm:pt modelId="{657D88B0-68C0-4F47-9B8A-D2A1F99FDDC6}">
      <dgm:prSet/>
      <dgm:spPr/>
      <dgm:t>
        <a:bodyPr/>
        <a:lstStyle/>
        <a:p>
          <a:r>
            <a:rPr lang="en-US" b="0" i="0" baseline="0"/>
            <a:t>Candidates are attracted through online job portals, internal systems, and corporate recruitment platforms.</a:t>
          </a:r>
          <a:endParaRPr lang="en-US"/>
        </a:p>
      </dgm:t>
    </dgm:pt>
    <dgm:pt modelId="{F1BC6059-5604-459A-ACF5-6E7F50CAD56D}" type="parTrans" cxnId="{D47B1EDD-DE8E-44D3-818E-2E92E706397B}">
      <dgm:prSet/>
      <dgm:spPr/>
      <dgm:t>
        <a:bodyPr/>
        <a:lstStyle/>
        <a:p>
          <a:endParaRPr lang="en-US"/>
        </a:p>
      </dgm:t>
    </dgm:pt>
    <dgm:pt modelId="{59FEB112-40F2-4962-B302-C22C32A953BF}" type="sibTrans" cxnId="{D47B1EDD-DE8E-44D3-818E-2E92E706397B}">
      <dgm:prSet/>
      <dgm:spPr/>
      <dgm:t>
        <a:bodyPr/>
        <a:lstStyle/>
        <a:p>
          <a:endParaRPr lang="en-US"/>
        </a:p>
      </dgm:t>
    </dgm:pt>
    <dgm:pt modelId="{33643E99-0E2F-490E-8C97-C9710F0295DA}">
      <dgm:prSet/>
      <dgm:spPr/>
      <dgm:t>
        <a:bodyPr/>
        <a:lstStyle/>
        <a:p>
          <a:r>
            <a:rPr lang="en-US" b="0" i="0" baseline="0"/>
            <a:t>Selection methods include structured interviews, situational judgement tests, and work samples, which improve selection validity and performance outcomes (Campion et al., 2011).</a:t>
          </a:r>
          <a:endParaRPr lang="en-US"/>
        </a:p>
      </dgm:t>
    </dgm:pt>
    <dgm:pt modelId="{89C221B7-890C-4FE1-916E-CE31E7E71F33}" type="parTrans" cxnId="{12862606-1B20-445A-A575-633EF88E1430}">
      <dgm:prSet/>
      <dgm:spPr/>
      <dgm:t>
        <a:bodyPr/>
        <a:lstStyle/>
        <a:p>
          <a:endParaRPr lang="en-US"/>
        </a:p>
      </dgm:t>
    </dgm:pt>
    <dgm:pt modelId="{B6BFE307-1D85-4EDF-A72E-69754DE546EC}" type="sibTrans" cxnId="{12862606-1B20-445A-A575-633EF88E1430}">
      <dgm:prSet/>
      <dgm:spPr/>
      <dgm:t>
        <a:bodyPr/>
        <a:lstStyle/>
        <a:p>
          <a:endParaRPr lang="en-US"/>
        </a:p>
      </dgm:t>
    </dgm:pt>
    <dgm:pt modelId="{7AB11810-7523-4AB8-878D-C6905386EA20}">
      <dgm:prSet/>
      <dgm:spPr/>
      <dgm:t>
        <a:bodyPr/>
        <a:lstStyle/>
        <a:p>
          <a:r>
            <a:rPr lang="en-US" b="0" i="0" baseline="0"/>
            <a:t>After appointment, recruitment outcomes are evaluated through performance reviews, retention data, and employee fit within teams (Ployhart and Moliterno, 2011).</a:t>
          </a:r>
          <a:endParaRPr lang="en-US"/>
        </a:p>
      </dgm:t>
    </dgm:pt>
    <dgm:pt modelId="{A3E159CC-51BE-48BE-A479-89D5D5438FDE}" type="parTrans" cxnId="{6BA18071-FC8B-4B46-B08C-0F7CD1DC1CCA}">
      <dgm:prSet/>
      <dgm:spPr/>
      <dgm:t>
        <a:bodyPr/>
        <a:lstStyle/>
        <a:p>
          <a:endParaRPr lang="en-US"/>
        </a:p>
      </dgm:t>
    </dgm:pt>
    <dgm:pt modelId="{D45CB2AC-CBCC-4D61-8B4A-291AD93A7839}" type="sibTrans" cxnId="{6BA18071-FC8B-4B46-B08C-0F7CD1DC1CCA}">
      <dgm:prSet/>
      <dgm:spPr/>
      <dgm:t>
        <a:bodyPr/>
        <a:lstStyle/>
        <a:p>
          <a:endParaRPr lang="en-US"/>
        </a:p>
      </dgm:t>
    </dgm:pt>
    <dgm:pt modelId="{F45117AE-54AE-46B5-8A52-BF9A99799EB7}" type="pres">
      <dgm:prSet presAssocID="{CF8B9CAB-247C-4D55-BCB8-08F5B7871A3C}" presName="linear" presStyleCnt="0">
        <dgm:presLayoutVars>
          <dgm:animLvl val="lvl"/>
          <dgm:resizeHandles val="exact"/>
        </dgm:presLayoutVars>
      </dgm:prSet>
      <dgm:spPr/>
    </dgm:pt>
    <dgm:pt modelId="{4E2D1009-FEAF-4922-9BD6-B03A26424419}" type="pres">
      <dgm:prSet presAssocID="{89FD4D28-4C86-4023-A19E-A188E8B319F4}" presName="parentText" presStyleLbl="node1" presStyleIdx="0" presStyleCnt="8">
        <dgm:presLayoutVars>
          <dgm:chMax val="0"/>
          <dgm:bulletEnabled val="1"/>
        </dgm:presLayoutVars>
      </dgm:prSet>
      <dgm:spPr/>
    </dgm:pt>
    <dgm:pt modelId="{336FC6D6-D128-4A7F-859D-8DCE1659A32B}" type="pres">
      <dgm:prSet presAssocID="{5BB6C631-5A6E-4C18-888B-757FB924FB54}" presName="spacer" presStyleCnt="0"/>
      <dgm:spPr/>
    </dgm:pt>
    <dgm:pt modelId="{C986F6EF-708B-4910-B20B-EB054EA7A1A6}" type="pres">
      <dgm:prSet presAssocID="{6FFE959C-89CA-405B-9B61-DE979359DD8F}" presName="parentText" presStyleLbl="node1" presStyleIdx="1" presStyleCnt="8">
        <dgm:presLayoutVars>
          <dgm:chMax val="0"/>
          <dgm:bulletEnabled val="1"/>
        </dgm:presLayoutVars>
      </dgm:prSet>
      <dgm:spPr/>
    </dgm:pt>
    <dgm:pt modelId="{11411399-C0AE-4F7A-A718-E53D8FC15513}" type="pres">
      <dgm:prSet presAssocID="{2D344CED-F74D-4D2C-9903-D6FC9C2469A4}" presName="spacer" presStyleCnt="0"/>
      <dgm:spPr/>
    </dgm:pt>
    <dgm:pt modelId="{08FCF40D-83D1-45E7-863F-878C52454BC8}" type="pres">
      <dgm:prSet presAssocID="{76221970-D710-4223-A82B-A2F6B7CA9A06}" presName="parentText" presStyleLbl="node1" presStyleIdx="2" presStyleCnt="8">
        <dgm:presLayoutVars>
          <dgm:chMax val="0"/>
          <dgm:bulletEnabled val="1"/>
        </dgm:presLayoutVars>
      </dgm:prSet>
      <dgm:spPr/>
    </dgm:pt>
    <dgm:pt modelId="{494F131B-487F-42E6-961D-8871473135BD}" type="pres">
      <dgm:prSet presAssocID="{0A3E229D-592B-46C3-BA1C-F7BEFFD95DD1}" presName="spacer" presStyleCnt="0"/>
      <dgm:spPr/>
    </dgm:pt>
    <dgm:pt modelId="{2D78347E-719B-4CF6-A857-71878CB01999}" type="pres">
      <dgm:prSet presAssocID="{EC5528B9-8A18-49BC-B145-756B0FF36B23}" presName="parentText" presStyleLbl="node1" presStyleIdx="3" presStyleCnt="8">
        <dgm:presLayoutVars>
          <dgm:chMax val="0"/>
          <dgm:bulletEnabled val="1"/>
        </dgm:presLayoutVars>
      </dgm:prSet>
      <dgm:spPr/>
    </dgm:pt>
    <dgm:pt modelId="{104EEF17-92B8-4955-9A2B-93DAF05FCEB6}" type="pres">
      <dgm:prSet presAssocID="{D041F014-8A96-423A-9293-D1C1B65DE880}" presName="spacer" presStyleCnt="0"/>
      <dgm:spPr/>
    </dgm:pt>
    <dgm:pt modelId="{BB6D47B3-552D-4C12-AFDB-3035BF4B735D}" type="pres">
      <dgm:prSet presAssocID="{33056380-BD40-48CE-A061-94CE4CFBC86A}" presName="parentText" presStyleLbl="node1" presStyleIdx="4" presStyleCnt="8">
        <dgm:presLayoutVars>
          <dgm:chMax val="0"/>
          <dgm:bulletEnabled val="1"/>
        </dgm:presLayoutVars>
      </dgm:prSet>
      <dgm:spPr/>
    </dgm:pt>
    <dgm:pt modelId="{0FE1F2BB-180E-473C-89DE-4089383227F5}" type="pres">
      <dgm:prSet presAssocID="{7885B3D2-00C2-4BE7-A3E3-F43CF9DD4622}" presName="spacer" presStyleCnt="0"/>
      <dgm:spPr/>
    </dgm:pt>
    <dgm:pt modelId="{F4FFE29F-178F-475C-BF3C-0A4C30892DB7}" type="pres">
      <dgm:prSet presAssocID="{657D88B0-68C0-4F47-9B8A-D2A1F99FDDC6}" presName="parentText" presStyleLbl="node1" presStyleIdx="5" presStyleCnt="8">
        <dgm:presLayoutVars>
          <dgm:chMax val="0"/>
          <dgm:bulletEnabled val="1"/>
        </dgm:presLayoutVars>
      </dgm:prSet>
      <dgm:spPr/>
    </dgm:pt>
    <dgm:pt modelId="{6D5ABE8D-8F16-4090-809B-756F29C018AA}" type="pres">
      <dgm:prSet presAssocID="{59FEB112-40F2-4962-B302-C22C32A953BF}" presName="spacer" presStyleCnt="0"/>
      <dgm:spPr/>
    </dgm:pt>
    <dgm:pt modelId="{9FB70CAB-BFEB-491D-8F68-0140A92ADCFC}" type="pres">
      <dgm:prSet presAssocID="{33643E99-0E2F-490E-8C97-C9710F0295DA}" presName="parentText" presStyleLbl="node1" presStyleIdx="6" presStyleCnt="8">
        <dgm:presLayoutVars>
          <dgm:chMax val="0"/>
          <dgm:bulletEnabled val="1"/>
        </dgm:presLayoutVars>
      </dgm:prSet>
      <dgm:spPr/>
    </dgm:pt>
    <dgm:pt modelId="{C859B187-7077-4113-9574-A2B63FFEF8B7}" type="pres">
      <dgm:prSet presAssocID="{B6BFE307-1D85-4EDF-A72E-69754DE546EC}" presName="spacer" presStyleCnt="0"/>
      <dgm:spPr/>
    </dgm:pt>
    <dgm:pt modelId="{66C1AA17-D2A1-4A9F-B261-81EF95A13E42}" type="pres">
      <dgm:prSet presAssocID="{7AB11810-7523-4AB8-878D-C6905386EA20}" presName="parentText" presStyleLbl="node1" presStyleIdx="7" presStyleCnt="8">
        <dgm:presLayoutVars>
          <dgm:chMax val="0"/>
          <dgm:bulletEnabled val="1"/>
        </dgm:presLayoutVars>
      </dgm:prSet>
      <dgm:spPr/>
    </dgm:pt>
  </dgm:ptLst>
  <dgm:cxnLst>
    <dgm:cxn modelId="{8929B401-9522-4B8C-B920-4927E40CEA85}" srcId="{CF8B9CAB-247C-4D55-BCB8-08F5B7871A3C}" destId="{76221970-D710-4223-A82B-A2F6B7CA9A06}" srcOrd="2" destOrd="0" parTransId="{C5459AF0-0493-48F0-829E-7EEEA0DF7F3D}" sibTransId="{0A3E229D-592B-46C3-BA1C-F7BEFFD95DD1}"/>
    <dgm:cxn modelId="{2504C802-CBA3-407D-AF82-5F3AE4DB6D6E}" type="presOf" srcId="{33643E99-0E2F-490E-8C97-C9710F0295DA}" destId="{9FB70CAB-BFEB-491D-8F68-0140A92ADCFC}" srcOrd="0" destOrd="0" presId="urn:microsoft.com/office/officeart/2005/8/layout/vList2"/>
    <dgm:cxn modelId="{12862606-1B20-445A-A575-633EF88E1430}" srcId="{CF8B9CAB-247C-4D55-BCB8-08F5B7871A3C}" destId="{33643E99-0E2F-490E-8C97-C9710F0295DA}" srcOrd="6" destOrd="0" parTransId="{89C221B7-890C-4FE1-916E-CE31E7E71F33}" sibTransId="{B6BFE307-1D85-4EDF-A72E-69754DE546EC}"/>
    <dgm:cxn modelId="{345CD60A-EF07-4077-88A3-8424BAE722C2}" srcId="{CF8B9CAB-247C-4D55-BCB8-08F5B7871A3C}" destId="{6FFE959C-89CA-405B-9B61-DE979359DD8F}" srcOrd="1" destOrd="0" parTransId="{8D021007-4906-4EBA-9C40-06E78E088C45}" sibTransId="{2D344CED-F74D-4D2C-9903-D6FC9C2469A4}"/>
    <dgm:cxn modelId="{5E2BC12D-24E5-45B1-975B-6B0C59E59079}" type="presOf" srcId="{EC5528B9-8A18-49BC-B145-756B0FF36B23}" destId="{2D78347E-719B-4CF6-A857-71878CB01999}" srcOrd="0" destOrd="0" presId="urn:microsoft.com/office/officeart/2005/8/layout/vList2"/>
    <dgm:cxn modelId="{F9DF5348-3FF0-4982-8CBC-9FFFF07D0912}" type="presOf" srcId="{6FFE959C-89CA-405B-9B61-DE979359DD8F}" destId="{C986F6EF-708B-4910-B20B-EB054EA7A1A6}" srcOrd="0" destOrd="0" presId="urn:microsoft.com/office/officeart/2005/8/layout/vList2"/>
    <dgm:cxn modelId="{61B8CA4A-523B-4C9A-B394-F57CFCB2D856}" type="presOf" srcId="{657D88B0-68C0-4F47-9B8A-D2A1F99FDDC6}" destId="{F4FFE29F-178F-475C-BF3C-0A4C30892DB7}" srcOrd="0" destOrd="0" presId="urn:microsoft.com/office/officeart/2005/8/layout/vList2"/>
    <dgm:cxn modelId="{6BA18071-FC8B-4B46-B08C-0F7CD1DC1CCA}" srcId="{CF8B9CAB-247C-4D55-BCB8-08F5B7871A3C}" destId="{7AB11810-7523-4AB8-878D-C6905386EA20}" srcOrd="7" destOrd="0" parTransId="{A3E159CC-51BE-48BE-A479-89D5D5438FDE}" sibTransId="{D45CB2AC-CBCC-4D61-8B4A-291AD93A7839}"/>
    <dgm:cxn modelId="{F1A47775-DC0A-4E6B-91F1-D012A5FB6ACF}" type="presOf" srcId="{CF8B9CAB-247C-4D55-BCB8-08F5B7871A3C}" destId="{F45117AE-54AE-46B5-8A52-BF9A99799EB7}" srcOrd="0" destOrd="0" presId="urn:microsoft.com/office/officeart/2005/8/layout/vList2"/>
    <dgm:cxn modelId="{9C8E0885-FBFC-47E5-A06A-D2F4719DAB38}" type="presOf" srcId="{7AB11810-7523-4AB8-878D-C6905386EA20}" destId="{66C1AA17-D2A1-4A9F-B261-81EF95A13E42}" srcOrd="0" destOrd="0" presId="urn:microsoft.com/office/officeart/2005/8/layout/vList2"/>
    <dgm:cxn modelId="{2118D6AD-0903-47E6-BE54-F5FF6A554D3D}" srcId="{CF8B9CAB-247C-4D55-BCB8-08F5B7871A3C}" destId="{EC5528B9-8A18-49BC-B145-756B0FF36B23}" srcOrd="3" destOrd="0" parTransId="{7AC5A0C4-EAD3-4A6E-ABEB-DF1788DB943F}" sibTransId="{D041F014-8A96-423A-9293-D1C1B65DE880}"/>
    <dgm:cxn modelId="{CA349EB3-1D89-4B7A-AD2E-247891B6CFEC}" type="presOf" srcId="{33056380-BD40-48CE-A061-94CE4CFBC86A}" destId="{BB6D47B3-552D-4C12-AFDB-3035BF4B735D}" srcOrd="0" destOrd="0" presId="urn:microsoft.com/office/officeart/2005/8/layout/vList2"/>
    <dgm:cxn modelId="{78D602BA-56E7-41F4-AE38-BEC7234A35DE}" type="presOf" srcId="{89FD4D28-4C86-4023-A19E-A188E8B319F4}" destId="{4E2D1009-FEAF-4922-9BD6-B03A26424419}" srcOrd="0" destOrd="0" presId="urn:microsoft.com/office/officeart/2005/8/layout/vList2"/>
    <dgm:cxn modelId="{A63089C0-5F78-4997-9F5A-DF8B76D7D6F9}" srcId="{CF8B9CAB-247C-4D55-BCB8-08F5B7871A3C}" destId="{89FD4D28-4C86-4023-A19E-A188E8B319F4}" srcOrd="0" destOrd="0" parTransId="{1166165A-2642-44F6-AE53-AF649A6C6C62}" sibTransId="{5BB6C631-5A6E-4C18-888B-757FB924FB54}"/>
    <dgm:cxn modelId="{2AE84BD5-2CEA-41DC-95B3-751315BAC0B9}" srcId="{CF8B9CAB-247C-4D55-BCB8-08F5B7871A3C}" destId="{33056380-BD40-48CE-A061-94CE4CFBC86A}" srcOrd="4" destOrd="0" parTransId="{17820791-B71D-4190-ADEF-B1361DC88264}" sibTransId="{7885B3D2-00C2-4BE7-A3E3-F43CF9DD4622}"/>
    <dgm:cxn modelId="{0EB4BCDB-F0B0-49CA-BE65-7C6ECB3A7561}" type="presOf" srcId="{76221970-D710-4223-A82B-A2F6B7CA9A06}" destId="{08FCF40D-83D1-45E7-863F-878C52454BC8}" srcOrd="0" destOrd="0" presId="urn:microsoft.com/office/officeart/2005/8/layout/vList2"/>
    <dgm:cxn modelId="{D47B1EDD-DE8E-44D3-818E-2E92E706397B}" srcId="{CF8B9CAB-247C-4D55-BCB8-08F5B7871A3C}" destId="{657D88B0-68C0-4F47-9B8A-D2A1F99FDDC6}" srcOrd="5" destOrd="0" parTransId="{F1BC6059-5604-459A-ACF5-6E7F50CAD56D}" sibTransId="{59FEB112-40F2-4962-B302-C22C32A953BF}"/>
    <dgm:cxn modelId="{82FFE8FF-4A97-4BFF-8E8B-3A5FFF78B425}" type="presParOf" srcId="{F45117AE-54AE-46B5-8A52-BF9A99799EB7}" destId="{4E2D1009-FEAF-4922-9BD6-B03A26424419}" srcOrd="0" destOrd="0" presId="urn:microsoft.com/office/officeart/2005/8/layout/vList2"/>
    <dgm:cxn modelId="{76850B01-F7DC-4AF5-A79D-27D96B81150A}" type="presParOf" srcId="{F45117AE-54AE-46B5-8A52-BF9A99799EB7}" destId="{336FC6D6-D128-4A7F-859D-8DCE1659A32B}" srcOrd="1" destOrd="0" presId="urn:microsoft.com/office/officeart/2005/8/layout/vList2"/>
    <dgm:cxn modelId="{37A6E8A9-18C9-446F-B295-D153CE9A10E1}" type="presParOf" srcId="{F45117AE-54AE-46B5-8A52-BF9A99799EB7}" destId="{C986F6EF-708B-4910-B20B-EB054EA7A1A6}" srcOrd="2" destOrd="0" presId="urn:microsoft.com/office/officeart/2005/8/layout/vList2"/>
    <dgm:cxn modelId="{B3CDF61C-1177-48B0-A325-506410CFC1E1}" type="presParOf" srcId="{F45117AE-54AE-46B5-8A52-BF9A99799EB7}" destId="{11411399-C0AE-4F7A-A718-E53D8FC15513}" srcOrd="3" destOrd="0" presId="urn:microsoft.com/office/officeart/2005/8/layout/vList2"/>
    <dgm:cxn modelId="{5A315DB9-205A-4481-B826-C7F066D46175}" type="presParOf" srcId="{F45117AE-54AE-46B5-8A52-BF9A99799EB7}" destId="{08FCF40D-83D1-45E7-863F-878C52454BC8}" srcOrd="4" destOrd="0" presId="urn:microsoft.com/office/officeart/2005/8/layout/vList2"/>
    <dgm:cxn modelId="{392F4F4B-F42E-47DD-97C9-406AB39F8C6E}" type="presParOf" srcId="{F45117AE-54AE-46B5-8A52-BF9A99799EB7}" destId="{494F131B-487F-42E6-961D-8871473135BD}" srcOrd="5" destOrd="0" presId="urn:microsoft.com/office/officeart/2005/8/layout/vList2"/>
    <dgm:cxn modelId="{B4706BEA-E058-4D1F-B2ED-0A20A30124F7}" type="presParOf" srcId="{F45117AE-54AE-46B5-8A52-BF9A99799EB7}" destId="{2D78347E-719B-4CF6-A857-71878CB01999}" srcOrd="6" destOrd="0" presId="urn:microsoft.com/office/officeart/2005/8/layout/vList2"/>
    <dgm:cxn modelId="{25B6CA0D-15D1-4F84-9E41-AA5306D8D9A3}" type="presParOf" srcId="{F45117AE-54AE-46B5-8A52-BF9A99799EB7}" destId="{104EEF17-92B8-4955-9A2B-93DAF05FCEB6}" srcOrd="7" destOrd="0" presId="urn:microsoft.com/office/officeart/2005/8/layout/vList2"/>
    <dgm:cxn modelId="{8B1C5B02-396A-4668-A785-6AED05B7FAF6}" type="presParOf" srcId="{F45117AE-54AE-46B5-8A52-BF9A99799EB7}" destId="{BB6D47B3-552D-4C12-AFDB-3035BF4B735D}" srcOrd="8" destOrd="0" presId="urn:microsoft.com/office/officeart/2005/8/layout/vList2"/>
    <dgm:cxn modelId="{0F7C9E7D-BBF6-4C4A-8E48-929B10D56F60}" type="presParOf" srcId="{F45117AE-54AE-46B5-8A52-BF9A99799EB7}" destId="{0FE1F2BB-180E-473C-89DE-4089383227F5}" srcOrd="9" destOrd="0" presId="urn:microsoft.com/office/officeart/2005/8/layout/vList2"/>
    <dgm:cxn modelId="{3A861E70-619D-4FAC-81F9-580376688C6C}" type="presParOf" srcId="{F45117AE-54AE-46B5-8A52-BF9A99799EB7}" destId="{F4FFE29F-178F-475C-BF3C-0A4C30892DB7}" srcOrd="10" destOrd="0" presId="urn:microsoft.com/office/officeart/2005/8/layout/vList2"/>
    <dgm:cxn modelId="{8E61494B-79A1-4030-8726-76926A6F6F79}" type="presParOf" srcId="{F45117AE-54AE-46B5-8A52-BF9A99799EB7}" destId="{6D5ABE8D-8F16-4090-809B-756F29C018AA}" srcOrd="11" destOrd="0" presId="urn:microsoft.com/office/officeart/2005/8/layout/vList2"/>
    <dgm:cxn modelId="{02658A7F-C97B-405E-9DC0-A3D81DD2DD2D}" type="presParOf" srcId="{F45117AE-54AE-46B5-8A52-BF9A99799EB7}" destId="{9FB70CAB-BFEB-491D-8F68-0140A92ADCFC}" srcOrd="12" destOrd="0" presId="urn:microsoft.com/office/officeart/2005/8/layout/vList2"/>
    <dgm:cxn modelId="{70DE2398-8E20-490F-B41A-0A16BCF1B614}" type="presParOf" srcId="{F45117AE-54AE-46B5-8A52-BF9A99799EB7}" destId="{C859B187-7077-4113-9574-A2B63FFEF8B7}" srcOrd="13" destOrd="0" presId="urn:microsoft.com/office/officeart/2005/8/layout/vList2"/>
    <dgm:cxn modelId="{0FCD79FC-20DC-404D-9A9B-E9CB5CC98F35}" type="presParOf" srcId="{F45117AE-54AE-46B5-8A52-BF9A99799EB7}" destId="{66C1AA17-D2A1-4A9F-B261-81EF95A13E42}"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180A44-3870-41C4-91BE-7F3604042EB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B4DAFF-C544-429D-A9F1-328CC6128CC6}">
      <dgm:prSet/>
      <dgm:spPr/>
      <dgm:t>
        <a:bodyPr/>
        <a:lstStyle/>
        <a:p>
          <a:r>
            <a:rPr lang="en-GB"/>
            <a:t>Identifying learning and development needs is a systematic process that assesses gaps between current employee capabilities and the competencies required for effective role performance. Research indicates that learning needs analysis improves individual performance and supports organisational effectiveness by aligning development activities with job demands and strategic objectives (Salas et al., 2012).</a:t>
          </a:r>
          <a:endParaRPr lang="en-US"/>
        </a:p>
      </dgm:t>
    </dgm:pt>
    <dgm:pt modelId="{A871095E-83F4-4389-A614-5E056868F909}" type="parTrans" cxnId="{77316A6A-7F41-494E-A87A-A3CDD016E8BB}">
      <dgm:prSet/>
      <dgm:spPr/>
      <dgm:t>
        <a:bodyPr/>
        <a:lstStyle/>
        <a:p>
          <a:endParaRPr lang="en-US"/>
        </a:p>
      </dgm:t>
    </dgm:pt>
    <dgm:pt modelId="{28757B56-7A99-44C1-8D4E-C9ADA0C3EF86}" type="sibTrans" cxnId="{77316A6A-7F41-494E-A87A-A3CDD016E8BB}">
      <dgm:prSet/>
      <dgm:spPr/>
      <dgm:t>
        <a:bodyPr/>
        <a:lstStyle/>
        <a:p>
          <a:endParaRPr lang="en-US"/>
        </a:p>
      </dgm:t>
    </dgm:pt>
    <dgm:pt modelId="{06D4480B-6A79-4C7B-B742-CAB26665395D}">
      <dgm:prSet/>
      <dgm:spPr/>
      <dgm:t>
        <a:bodyPr/>
        <a:lstStyle/>
        <a:p>
          <a:r>
            <a:rPr lang="en-GB"/>
            <a:t>For the Customer Service Team Leader role, development needs may include leadership skills, communication competence and decision-making capability. Addressing these needs is particularly important in team-based environments, where leaders influence coordination, motivation and service quality (DeRue et al., 2011).</a:t>
          </a:r>
          <a:endParaRPr lang="en-US"/>
        </a:p>
      </dgm:t>
    </dgm:pt>
    <dgm:pt modelId="{32407CDF-14FA-4ABD-8B2D-CB2258DD0A9B}" type="parTrans" cxnId="{2F051850-9143-438A-B2CD-DEFCD4A3E034}">
      <dgm:prSet/>
      <dgm:spPr/>
      <dgm:t>
        <a:bodyPr/>
        <a:lstStyle/>
        <a:p>
          <a:endParaRPr lang="en-US"/>
        </a:p>
      </dgm:t>
    </dgm:pt>
    <dgm:pt modelId="{56830BF0-995B-4A70-9487-7722F19C14B3}" type="sibTrans" cxnId="{2F051850-9143-438A-B2CD-DEFCD4A3E034}">
      <dgm:prSet/>
      <dgm:spPr/>
      <dgm:t>
        <a:bodyPr/>
        <a:lstStyle/>
        <a:p>
          <a:endParaRPr lang="en-US"/>
        </a:p>
      </dgm:t>
    </dgm:pt>
    <dgm:pt modelId="{B6235E06-F372-4FD4-B1E3-409633715E7C}" type="pres">
      <dgm:prSet presAssocID="{B0180A44-3870-41C4-91BE-7F3604042EB8}" presName="root" presStyleCnt="0">
        <dgm:presLayoutVars>
          <dgm:dir/>
          <dgm:resizeHandles val="exact"/>
        </dgm:presLayoutVars>
      </dgm:prSet>
      <dgm:spPr/>
    </dgm:pt>
    <dgm:pt modelId="{30E77B3B-5933-4544-8DD7-EB280447711B}" type="pres">
      <dgm:prSet presAssocID="{4EB4DAFF-C544-429D-A9F1-328CC6128CC6}" presName="compNode" presStyleCnt="0"/>
      <dgm:spPr/>
    </dgm:pt>
    <dgm:pt modelId="{C70E06A3-2B9C-4E27-82AC-320DE6FEB184}" type="pres">
      <dgm:prSet presAssocID="{4EB4DAFF-C544-429D-A9F1-328CC6128CC6}" presName="bgRect" presStyleLbl="bgShp" presStyleIdx="0" presStyleCnt="2"/>
      <dgm:spPr/>
    </dgm:pt>
    <dgm:pt modelId="{26928CFB-0C29-4829-A141-8DCB731BB1FF}" type="pres">
      <dgm:prSet presAssocID="{4EB4DAFF-C544-429D-A9F1-328CC6128CC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BD81FD8-841F-45D4-A687-3FE49AC539B5}" type="pres">
      <dgm:prSet presAssocID="{4EB4DAFF-C544-429D-A9F1-328CC6128CC6}" presName="spaceRect" presStyleCnt="0"/>
      <dgm:spPr/>
    </dgm:pt>
    <dgm:pt modelId="{D0315926-F7B4-4C38-8E13-F4853A2D0B33}" type="pres">
      <dgm:prSet presAssocID="{4EB4DAFF-C544-429D-A9F1-328CC6128CC6}" presName="parTx" presStyleLbl="revTx" presStyleIdx="0" presStyleCnt="2">
        <dgm:presLayoutVars>
          <dgm:chMax val="0"/>
          <dgm:chPref val="0"/>
        </dgm:presLayoutVars>
      </dgm:prSet>
      <dgm:spPr/>
    </dgm:pt>
    <dgm:pt modelId="{4DB0B090-2960-4720-9921-AF41EA371185}" type="pres">
      <dgm:prSet presAssocID="{28757B56-7A99-44C1-8D4E-C9ADA0C3EF86}" presName="sibTrans" presStyleCnt="0"/>
      <dgm:spPr/>
    </dgm:pt>
    <dgm:pt modelId="{6FB3A760-3A4C-4D5C-88C6-506CAE9A4FB8}" type="pres">
      <dgm:prSet presAssocID="{06D4480B-6A79-4C7B-B742-CAB26665395D}" presName="compNode" presStyleCnt="0"/>
      <dgm:spPr/>
    </dgm:pt>
    <dgm:pt modelId="{DBFD33EB-FE46-452F-BE8B-FBC3C06D3E2A}" type="pres">
      <dgm:prSet presAssocID="{06D4480B-6A79-4C7B-B742-CAB26665395D}" presName="bgRect" presStyleLbl="bgShp" presStyleIdx="1" presStyleCnt="2"/>
      <dgm:spPr/>
    </dgm:pt>
    <dgm:pt modelId="{41E1C0E5-7E38-4620-95D6-985828B455E5}" type="pres">
      <dgm:prSet presAssocID="{06D4480B-6A79-4C7B-B742-CAB26665395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75354798-BF5F-4090-8823-20662FC97FD5}" type="pres">
      <dgm:prSet presAssocID="{06D4480B-6A79-4C7B-B742-CAB26665395D}" presName="spaceRect" presStyleCnt="0"/>
      <dgm:spPr/>
    </dgm:pt>
    <dgm:pt modelId="{854063E5-DCB6-49CA-8956-9A615E695A9E}" type="pres">
      <dgm:prSet presAssocID="{06D4480B-6A79-4C7B-B742-CAB26665395D}" presName="parTx" presStyleLbl="revTx" presStyleIdx="1" presStyleCnt="2">
        <dgm:presLayoutVars>
          <dgm:chMax val="0"/>
          <dgm:chPref val="0"/>
        </dgm:presLayoutVars>
      </dgm:prSet>
      <dgm:spPr/>
    </dgm:pt>
  </dgm:ptLst>
  <dgm:cxnLst>
    <dgm:cxn modelId="{54CEC516-644B-47C3-9B8F-E1545B168336}" type="presOf" srcId="{06D4480B-6A79-4C7B-B742-CAB26665395D}" destId="{854063E5-DCB6-49CA-8956-9A615E695A9E}" srcOrd="0" destOrd="0" presId="urn:microsoft.com/office/officeart/2018/2/layout/IconVerticalSolidList"/>
    <dgm:cxn modelId="{77316A6A-7F41-494E-A87A-A3CDD016E8BB}" srcId="{B0180A44-3870-41C4-91BE-7F3604042EB8}" destId="{4EB4DAFF-C544-429D-A9F1-328CC6128CC6}" srcOrd="0" destOrd="0" parTransId="{A871095E-83F4-4389-A614-5E056868F909}" sibTransId="{28757B56-7A99-44C1-8D4E-C9ADA0C3EF86}"/>
    <dgm:cxn modelId="{2F051850-9143-438A-B2CD-DEFCD4A3E034}" srcId="{B0180A44-3870-41C4-91BE-7F3604042EB8}" destId="{06D4480B-6A79-4C7B-B742-CAB26665395D}" srcOrd="1" destOrd="0" parTransId="{32407CDF-14FA-4ABD-8B2D-CB2258DD0A9B}" sibTransId="{56830BF0-995B-4A70-9487-7722F19C14B3}"/>
    <dgm:cxn modelId="{C38391D0-6A54-457B-9FC6-30FAC0D506A8}" type="presOf" srcId="{4EB4DAFF-C544-429D-A9F1-328CC6128CC6}" destId="{D0315926-F7B4-4C38-8E13-F4853A2D0B33}" srcOrd="0" destOrd="0" presId="urn:microsoft.com/office/officeart/2018/2/layout/IconVerticalSolidList"/>
    <dgm:cxn modelId="{B8357BDC-EB8D-4ACC-B8C0-1E1A60B04641}" type="presOf" srcId="{B0180A44-3870-41C4-91BE-7F3604042EB8}" destId="{B6235E06-F372-4FD4-B1E3-409633715E7C}" srcOrd="0" destOrd="0" presId="urn:microsoft.com/office/officeart/2018/2/layout/IconVerticalSolidList"/>
    <dgm:cxn modelId="{D8C17909-4176-4DA3-BC3B-AF8D49E52115}" type="presParOf" srcId="{B6235E06-F372-4FD4-B1E3-409633715E7C}" destId="{30E77B3B-5933-4544-8DD7-EB280447711B}" srcOrd="0" destOrd="0" presId="urn:microsoft.com/office/officeart/2018/2/layout/IconVerticalSolidList"/>
    <dgm:cxn modelId="{28005307-B135-4CFD-8585-224DA2C5000D}" type="presParOf" srcId="{30E77B3B-5933-4544-8DD7-EB280447711B}" destId="{C70E06A3-2B9C-4E27-82AC-320DE6FEB184}" srcOrd="0" destOrd="0" presId="urn:microsoft.com/office/officeart/2018/2/layout/IconVerticalSolidList"/>
    <dgm:cxn modelId="{0309A007-0D97-465B-8DE2-5A8F1CD252E1}" type="presParOf" srcId="{30E77B3B-5933-4544-8DD7-EB280447711B}" destId="{26928CFB-0C29-4829-A141-8DCB731BB1FF}" srcOrd="1" destOrd="0" presId="urn:microsoft.com/office/officeart/2018/2/layout/IconVerticalSolidList"/>
    <dgm:cxn modelId="{4799B7F8-CD8E-4DC6-988E-7D4F5E5A99A8}" type="presParOf" srcId="{30E77B3B-5933-4544-8DD7-EB280447711B}" destId="{4BD81FD8-841F-45D4-A687-3FE49AC539B5}" srcOrd="2" destOrd="0" presId="urn:microsoft.com/office/officeart/2018/2/layout/IconVerticalSolidList"/>
    <dgm:cxn modelId="{5FDA15BA-687E-4F54-B1D6-6236EAB24F52}" type="presParOf" srcId="{30E77B3B-5933-4544-8DD7-EB280447711B}" destId="{D0315926-F7B4-4C38-8E13-F4853A2D0B33}" srcOrd="3" destOrd="0" presId="urn:microsoft.com/office/officeart/2018/2/layout/IconVerticalSolidList"/>
    <dgm:cxn modelId="{BE3CB554-D0DA-4257-8EC7-417AFF454C26}" type="presParOf" srcId="{B6235E06-F372-4FD4-B1E3-409633715E7C}" destId="{4DB0B090-2960-4720-9921-AF41EA371185}" srcOrd="1" destOrd="0" presId="urn:microsoft.com/office/officeart/2018/2/layout/IconVerticalSolidList"/>
    <dgm:cxn modelId="{9B9F085A-BFC7-4973-A5F7-57FBC229D419}" type="presParOf" srcId="{B6235E06-F372-4FD4-B1E3-409633715E7C}" destId="{6FB3A760-3A4C-4D5C-88C6-506CAE9A4FB8}" srcOrd="2" destOrd="0" presId="urn:microsoft.com/office/officeart/2018/2/layout/IconVerticalSolidList"/>
    <dgm:cxn modelId="{B37C1709-F882-4334-BE9F-77CF5B50DCB0}" type="presParOf" srcId="{6FB3A760-3A4C-4D5C-88C6-506CAE9A4FB8}" destId="{DBFD33EB-FE46-452F-BE8B-FBC3C06D3E2A}" srcOrd="0" destOrd="0" presId="urn:microsoft.com/office/officeart/2018/2/layout/IconVerticalSolidList"/>
    <dgm:cxn modelId="{4BE9F09A-7D06-4D76-8F60-B918AD99C15E}" type="presParOf" srcId="{6FB3A760-3A4C-4D5C-88C6-506CAE9A4FB8}" destId="{41E1C0E5-7E38-4620-95D6-985828B455E5}" srcOrd="1" destOrd="0" presId="urn:microsoft.com/office/officeart/2018/2/layout/IconVerticalSolidList"/>
    <dgm:cxn modelId="{AE861FDD-1DB7-4C91-80E5-DAE09E6364BC}" type="presParOf" srcId="{6FB3A760-3A4C-4D5C-88C6-506CAE9A4FB8}" destId="{75354798-BF5F-4090-8823-20662FC97FD5}" srcOrd="2" destOrd="0" presId="urn:microsoft.com/office/officeart/2018/2/layout/IconVerticalSolidList"/>
    <dgm:cxn modelId="{64A1AB59-87C8-4263-B4D1-08945155BD78}" type="presParOf" srcId="{6FB3A760-3A4C-4D5C-88C6-506CAE9A4FB8}" destId="{854063E5-DCB6-49CA-8956-9A615E695A9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471364-3915-470E-B2AC-2E74D6E38DC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4341059E-D80B-4AB4-80BF-589C2FF2246C}">
      <dgm:prSet/>
      <dgm:spPr/>
      <dgm:t>
        <a:bodyPr/>
        <a:lstStyle/>
        <a:p>
          <a:r>
            <a:rPr lang="en-GB"/>
            <a:t>Behaviourist learning theory explains learning as a change in observable behaviour resulting from reinforcement and feedback. Empirical research demonstrates that clear performance expectations combined with rewards and corrective feedback can positively influence workplace behaviour and task performance (Skinner, 1953; Luthans and Stajkovic, 1999).</a:t>
          </a:r>
          <a:endParaRPr lang="en-US"/>
        </a:p>
      </dgm:t>
    </dgm:pt>
    <dgm:pt modelId="{E22689BD-7B83-4B40-9B31-5BB9FBA8FF42}" type="parTrans" cxnId="{A385F415-600F-441D-88AA-ACA6370B6562}">
      <dgm:prSet/>
      <dgm:spPr/>
      <dgm:t>
        <a:bodyPr/>
        <a:lstStyle/>
        <a:p>
          <a:endParaRPr lang="en-US"/>
        </a:p>
      </dgm:t>
    </dgm:pt>
    <dgm:pt modelId="{E22FB61A-55B1-4983-8CE2-09384D5EA1D5}" type="sibTrans" cxnId="{A385F415-600F-441D-88AA-ACA6370B6562}">
      <dgm:prSet/>
      <dgm:spPr/>
      <dgm:t>
        <a:bodyPr/>
        <a:lstStyle/>
        <a:p>
          <a:endParaRPr lang="en-US"/>
        </a:p>
      </dgm:t>
    </dgm:pt>
    <dgm:pt modelId="{39A677E2-DA55-4342-84CD-EF3D09318752}">
      <dgm:prSet/>
      <dgm:spPr/>
      <dgm:t>
        <a:bodyPr/>
        <a:lstStyle/>
        <a:p>
          <a:r>
            <a:rPr lang="en-GB"/>
            <a:t>Within the Customer Service Team Leader role, behaviourist approaches may be applied through on-the-job training, performance targets and structured feedback mechanisms, supporting consistent behaviour and adherence to organisational standards.</a:t>
          </a:r>
          <a:endParaRPr lang="en-US"/>
        </a:p>
      </dgm:t>
    </dgm:pt>
    <dgm:pt modelId="{B440588E-CFBD-4782-A855-E98A48F4BC99}" type="parTrans" cxnId="{97AF8499-E91D-4392-B07D-677261B3EF31}">
      <dgm:prSet/>
      <dgm:spPr/>
      <dgm:t>
        <a:bodyPr/>
        <a:lstStyle/>
        <a:p>
          <a:endParaRPr lang="en-US"/>
        </a:p>
      </dgm:t>
    </dgm:pt>
    <dgm:pt modelId="{87B0E9E2-CE5B-4243-A8CE-D027E3ACDE4C}" type="sibTrans" cxnId="{97AF8499-E91D-4392-B07D-677261B3EF31}">
      <dgm:prSet/>
      <dgm:spPr/>
      <dgm:t>
        <a:bodyPr/>
        <a:lstStyle/>
        <a:p>
          <a:endParaRPr lang="en-US"/>
        </a:p>
      </dgm:t>
    </dgm:pt>
    <dgm:pt modelId="{49CEE6F7-7E19-4834-A863-4DDBC4DD6819}" type="pres">
      <dgm:prSet presAssocID="{39471364-3915-470E-B2AC-2E74D6E38DC5}" presName="Name0" presStyleCnt="0">
        <dgm:presLayoutVars>
          <dgm:dir/>
          <dgm:resizeHandles val="exact"/>
        </dgm:presLayoutVars>
      </dgm:prSet>
      <dgm:spPr/>
    </dgm:pt>
    <dgm:pt modelId="{C8A69911-D2B0-4F55-BFB9-E508FE864DD5}" type="pres">
      <dgm:prSet presAssocID="{4341059E-D80B-4AB4-80BF-589C2FF2246C}" presName="node" presStyleLbl="node1" presStyleIdx="0" presStyleCnt="2">
        <dgm:presLayoutVars>
          <dgm:bulletEnabled val="1"/>
        </dgm:presLayoutVars>
      </dgm:prSet>
      <dgm:spPr/>
    </dgm:pt>
    <dgm:pt modelId="{6970A7BB-7863-4FD9-904B-8481702630C4}" type="pres">
      <dgm:prSet presAssocID="{E22FB61A-55B1-4983-8CE2-09384D5EA1D5}" presName="sibTrans" presStyleLbl="sibTrans2D1" presStyleIdx="0" presStyleCnt="1"/>
      <dgm:spPr/>
    </dgm:pt>
    <dgm:pt modelId="{888E4700-98FD-45FE-873A-90030BDA584C}" type="pres">
      <dgm:prSet presAssocID="{E22FB61A-55B1-4983-8CE2-09384D5EA1D5}" presName="connectorText" presStyleLbl="sibTrans2D1" presStyleIdx="0" presStyleCnt="1"/>
      <dgm:spPr/>
    </dgm:pt>
    <dgm:pt modelId="{0CDBB250-7C43-4821-BC10-37B9FC958F58}" type="pres">
      <dgm:prSet presAssocID="{39A677E2-DA55-4342-84CD-EF3D09318752}" presName="node" presStyleLbl="node1" presStyleIdx="1" presStyleCnt="2">
        <dgm:presLayoutVars>
          <dgm:bulletEnabled val="1"/>
        </dgm:presLayoutVars>
      </dgm:prSet>
      <dgm:spPr/>
    </dgm:pt>
  </dgm:ptLst>
  <dgm:cxnLst>
    <dgm:cxn modelId="{A385F415-600F-441D-88AA-ACA6370B6562}" srcId="{39471364-3915-470E-B2AC-2E74D6E38DC5}" destId="{4341059E-D80B-4AB4-80BF-589C2FF2246C}" srcOrd="0" destOrd="0" parTransId="{E22689BD-7B83-4B40-9B31-5BB9FBA8FF42}" sibTransId="{E22FB61A-55B1-4983-8CE2-09384D5EA1D5}"/>
    <dgm:cxn modelId="{0C71B954-BBFD-41F8-A19F-3F71B09C932D}" type="presOf" srcId="{E22FB61A-55B1-4983-8CE2-09384D5EA1D5}" destId="{6970A7BB-7863-4FD9-904B-8481702630C4}" srcOrd="0" destOrd="0" presId="urn:microsoft.com/office/officeart/2005/8/layout/process1"/>
    <dgm:cxn modelId="{B7B3E876-FDD9-4E1E-BB2B-CC5068F555E0}" type="presOf" srcId="{39471364-3915-470E-B2AC-2E74D6E38DC5}" destId="{49CEE6F7-7E19-4834-A863-4DDBC4DD6819}" srcOrd="0" destOrd="0" presId="urn:microsoft.com/office/officeart/2005/8/layout/process1"/>
    <dgm:cxn modelId="{97AF8499-E91D-4392-B07D-677261B3EF31}" srcId="{39471364-3915-470E-B2AC-2E74D6E38DC5}" destId="{39A677E2-DA55-4342-84CD-EF3D09318752}" srcOrd="1" destOrd="0" parTransId="{B440588E-CFBD-4782-A855-E98A48F4BC99}" sibTransId="{87B0E9E2-CE5B-4243-A8CE-D027E3ACDE4C}"/>
    <dgm:cxn modelId="{96A900C6-EDBE-4115-9747-011019520772}" type="presOf" srcId="{39A677E2-DA55-4342-84CD-EF3D09318752}" destId="{0CDBB250-7C43-4821-BC10-37B9FC958F58}" srcOrd="0" destOrd="0" presId="urn:microsoft.com/office/officeart/2005/8/layout/process1"/>
    <dgm:cxn modelId="{6949B8F9-DED0-463D-A8FA-E4C60FA373D7}" type="presOf" srcId="{E22FB61A-55B1-4983-8CE2-09384D5EA1D5}" destId="{888E4700-98FD-45FE-873A-90030BDA584C}" srcOrd="1" destOrd="0" presId="urn:microsoft.com/office/officeart/2005/8/layout/process1"/>
    <dgm:cxn modelId="{AA3CC8FE-DCFE-4865-9755-6D83C0E3145D}" type="presOf" srcId="{4341059E-D80B-4AB4-80BF-589C2FF2246C}" destId="{C8A69911-D2B0-4F55-BFB9-E508FE864DD5}" srcOrd="0" destOrd="0" presId="urn:microsoft.com/office/officeart/2005/8/layout/process1"/>
    <dgm:cxn modelId="{26E141FA-C7F9-4E51-9664-FD760B5D012E}" type="presParOf" srcId="{49CEE6F7-7E19-4834-A863-4DDBC4DD6819}" destId="{C8A69911-D2B0-4F55-BFB9-E508FE864DD5}" srcOrd="0" destOrd="0" presId="urn:microsoft.com/office/officeart/2005/8/layout/process1"/>
    <dgm:cxn modelId="{64A23AB3-8570-47C6-9E15-53B85056EC1D}" type="presParOf" srcId="{49CEE6F7-7E19-4834-A863-4DDBC4DD6819}" destId="{6970A7BB-7863-4FD9-904B-8481702630C4}" srcOrd="1" destOrd="0" presId="urn:microsoft.com/office/officeart/2005/8/layout/process1"/>
    <dgm:cxn modelId="{7ACC1889-E96F-4857-BD2C-B309E3F8078A}" type="presParOf" srcId="{6970A7BB-7863-4FD9-904B-8481702630C4}" destId="{888E4700-98FD-45FE-873A-90030BDA584C}" srcOrd="0" destOrd="0" presId="urn:microsoft.com/office/officeart/2005/8/layout/process1"/>
    <dgm:cxn modelId="{8A66AF52-458C-48A7-89BF-E88405CDEF22}" type="presParOf" srcId="{49CEE6F7-7E19-4834-A863-4DDBC4DD6819}" destId="{0CDBB250-7C43-4821-BC10-37B9FC958F58}"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490708-FBD8-4009-AFE8-7EEC2DA21A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686318D-F753-4608-A957-ED7394B1F2AD}">
      <dgm:prSet/>
      <dgm:spPr/>
      <dgm:t>
        <a:bodyPr/>
        <a:lstStyle/>
        <a:p>
          <a:r>
            <a:rPr lang="en-GB"/>
            <a:t>Cognitivist learning theory focuses on internal mental processes such as understanding, problem-solving and decision-making. Research suggests that learning is more effective when individuals are encouraged to actively process information and apply knowledge to complex situations rather than relying on repetition alone (Ertmer and Newby, 2013).</a:t>
          </a:r>
          <a:endParaRPr lang="en-US"/>
        </a:p>
      </dgm:t>
    </dgm:pt>
    <dgm:pt modelId="{5B80EC99-9FE4-452B-AA0F-32CF9C2646B5}" type="parTrans" cxnId="{44816CB1-245E-4423-BA57-91CC995CB40A}">
      <dgm:prSet/>
      <dgm:spPr/>
      <dgm:t>
        <a:bodyPr/>
        <a:lstStyle/>
        <a:p>
          <a:endParaRPr lang="en-US"/>
        </a:p>
      </dgm:t>
    </dgm:pt>
    <dgm:pt modelId="{74A405F7-F80C-47EA-922A-7F8A2306C2B3}" type="sibTrans" cxnId="{44816CB1-245E-4423-BA57-91CC995CB40A}">
      <dgm:prSet/>
      <dgm:spPr/>
      <dgm:t>
        <a:bodyPr/>
        <a:lstStyle/>
        <a:p>
          <a:endParaRPr lang="en-US"/>
        </a:p>
      </dgm:t>
    </dgm:pt>
    <dgm:pt modelId="{D975361B-683D-4350-AE2A-7D8A48398127}">
      <dgm:prSet/>
      <dgm:spPr/>
      <dgm:t>
        <a:bodyPr/>
        <a:lstStyle/>
        <a:p>
          <a:r>
            <a:rPr lang="en-GB"/>
            <a:t>For Customer Service Team Leaders, cognitivist approaches support the development of decision-making skills, situational judgement and problem-solving capability, which are essential for managing staff issues and responding to operational challenges.</a:t>
          </a:r>
          <a:endParaRPr lang="en-US"/>
        </a:p>
      </dgm:t>
    </dgm:pt>
    <dgm:pt modelId="{84611ADD-B059-41C1-86E3-025DC3D36B37}" type="parTrans" cxnId="{6C29ACA0-6824-4A4F-BAEE-85EBA95A984A}">
      <dgm:prSet/>
      <dgm:spPr/>
      <dgm:t>
        <a:bodyPr/>
        <a:lstStyle/>
        <a:p>
          <a:endParaRPr lang="en-US"/>
        </a:p>
      </dgm:t>
    </dgm:pt>
    <dgm:pt modelId="{B9E35A15-BB45-4624-8866-BD2BAA4AFE59}" type="sibTrans" cxnId="{6C29ACA0-6824-4A4F-BAEE-85EBA95A984A}">
      <dgm:prSet/>
      <dgm:spPr/>
      <dgm:t>
        <a:bodyPr/>
        <a:lstStyle/>
        <a:p>
          <a:endParaRPr lang="en-US"/>
        </a:p>
      </dgm:t>
    </dgm:pt>
    <dgm:pt modelId="{26B08ACF-3768-4845-9C3D-62D9DF3A041B}" type="pres">
      <dgm:prSet presAssocID="{C1490708-FBD8-4009-AFE8-7EEC2DA21A8C}" presName="linear" presStyleCnt="0">
        <dgm:presLayoutVars>
          <dgm:animLvl val="lvl"/>
          <dgm:resizeHandles val="exact"/>
        </dgm:presLayoutVars>
      </dgm:prSet>
      <dgm:spPr/>
    </dgm:pt>
    <dgm:pt modelId="{1230FDFB-34D1-4237-B1FD-6D628501C68C}" type="pres">
      <dgm:prSet presAssocID="{1686318D-F753-4608-A957-ED7394B1F2AD}" presName="parentText" presStyleLbl="node1" presStyleIdx="0" presStyleCnt="2">
        <dgm:presLayoutVars>
          <dgm:chMax val="0"/>
          <dgm:bulletEnabled val="1"/>
        </dgm:presLayoutVars>
      </dgm:prSet>
      <dgm:spPr/>
    </dgm:pt>
    <dgm:pt modelId="{79C3DABF-0316-4968-B8E2-20A79E3CF386}" type="pres">
      <dgm:prSet presAssocID="{74A405F7-F80C-47EA-922A-7F8A2306C2B3}" presName="spacer" presStyleCnt="0"/>
      <dgm:spPr/>
    </dgm:pt>
    <dgm:pt modelId="{FEB980FA-747A-489B-8608-31A0ED41278B}" type="pres">
      <dgm:prSet presAssocID="{D975361B-683D-4350-AE2A-7D8A48398127}" presName="parentText" presStyleLbl="node1" presStyleIdx="1" presStyleCnt="2">
        <dgm:presLayoutVars>
          <dgm:chMax val="0"/>
          <dgm:bulletEnabled val="1"/>
        </dgm:presLayoutVars>
      </dgm:prSet>
      <dgm:spPr/>
    </dgm:pt>
  </dgm:ptLst>
  <dgm:cxnLst>
    <dgm:cxn modelId="{01F4FC5A-5A57-40DF-BB08-43A7429E6C12}" type="presOf" srcId="{D975361B-683D-4350-AE2A-7D8A48398127}" destId="{FEB980FA-747A-489B-8608-31A0ED41278B}" srcOrd="0" destOrd="0" presId="urn:microsoft.com/office/officeart/2005/8/layout/vList2"/>
    <dgm:cxn modelId="{52D94889-BD63-4525-9408-7D19EA9E9EE7}" type="presOf" srcId="{C1490708-FBD8-4009-AFE8-7EEC2DA21A8C}" destId="{26B08ACF-3768-4845-9C3D-62D9DF3A041B}" srcOrd="0" destOrd="0" presId="urn:microsoft.com/office/officeart/2005/8/layout/vList2"/>
    <dgm:cxn modelId="{6C29ACA0-6824-4A4F-BAEE-85EBA95A984A}" srcId="{C1490708-FBD8-4009-AFE8-7EEC2DA21A8C}" destId="{D975361B-683D-4350-AE2A-7D8A48398127}" srcOrd="1" destOrd="0" parTransId="{84611ADD-B059-41C1-86E3-025DC3D36B37}" sibTransId="{B9E35A15-BB45-4624-8866-BD2BAA4AFE59}"/>
    <dgm:cxn modelId="{44816CB1-245E-4423-BA57-91CC995CB40A}" srcId="{C1490708-FBD8-4009-AFE8-7EEC2DA21A8C}" destId="{1686318D-F753-4608-A957-ED7394B1F2AD}" srcOrd="0" destOrd="0" parTransId="{5B80EC99-9FE4-452B-AA0F-32CF9C2646B5}" sibTransId="{74A405F7-F80C-47EA-922A-7F8A2306C2B3}"/>
    <dgm:cxn modelId="{A49C75F3-3F6B-4F26-9EEF-26784BB2F870}" type="presOf" srcId="{1686318D-F753-4608-A957-ED7394B1F2AD}" destId="{1230FDFB-34D1-4237-B1FD-6D628501C68C}" srcOrd="0" destOrd="0" presId="urn:microsoft.com/office/officeart/2005/8/layout/vList2"/>
    <dgm:cxn modelId="{45E97C1D-00EC-458E-85AA-475111E80876}" type="presParOf" srcId="{26B08ACF-3768-4845-9C3D-62D9DF3A041B}" destId="{1230FDFB-34D1-4237-B1FD-6D628501C68C}" srcOrd="0" destOrd="0" presId="urn:microsoft.com/office/officeart/2005/8/layout/vList2"/>
    <dgm:cxn modelId="{5829082D-1AEC-4154-BD37-E1E30D9C1BD1}" type="presParOf" srcId="{26B08ACF-3768-4845-9C3D-62D9DF3A041B}" destId="{79C3DABF-0316-4968-B8E2-20A79E3CF386}" srcOrd="1" destOrd="0" presId="urn:microsoft.com/office/officeart/2005/8/layout/vList2"/>
    <dgm:cxn modelId="{506EAA4F-1ED3-43A1-AB02-6D8A4C3C9565}" type="presParOf" srcId="{26B08ACF-3768-4845-9C3D-62D9DF3A041B}" destId="{FEB980FA-747A-489B-8608-31A0ED41278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2EEE13-C79A-4F18-8218-279236119A1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CD12904-6C79-42B7-99A6-058272B0B435}">
      <dgm:prSet/>
      <dgm:spPr/>
      <dgm:t>
        <a:bodyPr/>
        <a:lstStyle/>
        <a:p>
          <a:pPr>
            <a:lnSpc>
              <a:spcPct val="100000"/>
            </a:lnSpc>
          </a:pPr>
          <a:r>
            <a:rPr lang="en-GB"/>
            <a:t>This presentation has demonstrated that the smooth running of organisations depends on structured recruitment processes and targeted learning and development practices. Evidence from human resource research shows that recruitment activities grounded in job analysis, clear role definition and competency-based selection enhance person–job fit and support effective team functioning (Kristof-Brown et al., 2005; Campion et al., 2011).</a:t>
          </a:r>
          <a:endParaRPr lang="en-US"/>
        </a:p>
      </dgm:t>
    </dgm:pt>
    <dgm:pt modelId="{79FFA342-660F-49B6-BFA4-DAB984CA7499}" type="parTrans" cxnId="{C08BF0AB-47BC-476D-A3F9-1FC787A3751D}">
      <dgm:prSet/>
      <dgm:spPr/>
      <dgm:t>
        <a:bodyPr/>
        <a:lstStyle/>
        <a:p>
          <a:endParaRPr lang="en-US"/>
        </a:p>
      </dgm:t>
    </dgm:pt>
    <dgm:pt modelId="{668FF9EE-D696-47D1-BEB7-3CEE0EC3575F}" type="sibTrans" cxnId="{C08BF0AB-47BC-476D-A3F9-1FC787A3751D}">
      <dgm:prSet/>
      <dgm:spPr/>
      <dgm:t>
        <a:bodyPr/>
        <a:lstStyle/>
        <a:p>
          <a:endParaRPr lang="en-US"/>
        </a:p>
      </dgm:t>
    </dgm:pt>
    <dgm:pt modelId="{0CD28BEC-01B3-498B-8FF8-79DDC060C69D}">
      <dgm:prSet/>
      <dgm:spPr/>
      <dgm:t>
        <a:bodyPr/>
        <a:lstStyle/>
        <a:p>
          <a:pPr>
            <a:lnSpc>
              <a:spcPct val="100000"/>
            </a:lnSpc>
          </a:pPr>
          <a:r>
            <a:rPr lang="en-GB"/>
            <a:t>Furthermore, identifying learning and development needs and applying appropriate learning theories enables organisations to strengthen leadership capability and sustain performance over time. By integrating behaviourist, cognitivist and experiential approaches, organisations can support both individual accountability and teamwork, which are essential for organisational growth and long-term effectiveness (Salas et al., 2012; DeRue et al., 2011).</a:t>
          </a:r>
          <a:endParaRPr lang="en-US"/>
        </a:p>
      </dgm:t>
    </dgm:pt>
    <dgm:pt modelId="{ED3F75F4-293A-4DE1-BE3B-C1948B0726AD}" type="parTrans" cxnId="{D9C0C7ED-2919-42AB-87DC-BD97CEDBA82D}">
      <dgm:prSet/>
      <dgm:spPr/>
      <dgm:t>
        <a:bodyPr/>
        <a:lstStyle/>
        <a:p>
          <a:endParaRPr lang="en-US"/>
        </a:p>
      </dgm:t>
    </dgm:pt>
    <dgm:pt modelId="{E80C77A3-A3CE-4A2A-B959-A8D37095D9F4}" type="sibTrans" cxnId="{D9C0C7ED-2919-42AB-87DC-BD97CEDBA82D}">
      <dgm:prSet/>
      <dgm:spPr/>
      <dgm:t>
        <a:bodyPr/>
        <a:lstStyle/>
        <a:p>
          <a:endParaRPr lang="en-US"/>
        </a:p>
      </dgm:t>
    </dgm:pt>
    <dgm:pt modelId="{4EC01930-F1CE-436F-A9D6-5D908E1CB77E}" type="pres">
      <dgm:prSet presAssocID="{632EEE13-C79A-4F18-8218-279236119A15}" presName="root" presStyleCnt="0">
        <dgm:presLayoutVars>
          <dgm:dir/>
          <dgm:resizeHandles val="exact"/>
        </dgm:presLayoutVars>
      </dgm:prSet>
      <dgm:spPr/>
    </dgm:pt>
    <dgm:pt modelId="{A4A0D140-5169-4D82-9B53-92B155689876}" type="pres">
      <dgm:prSet presAssocID="{2CD12904-6C79-42B7-99A6-058272B0B435}" presName="compNode" presStyleCnt="0"/>
      <dgm:spPr/>
    </dgm:pt>
    <dgm:pt modelId="{1E0E1485-A8D6-4C9F-9D44-DF1A172EA8C4}" type="pres">
      <dgm:prSet presAssocID="{2CD12904-6C79-42B7-99A6-058272B0B435}" presName="bgRect" presStyleLbl="bgShp" presStyleIdx="0" presStyleCnt="2"/>
      <dgm:spPr/>
    </dgm:pt>
    <dgm:pt modelId="{B388A980-D4EB-4AE0-AA58-755736E56358}" type="pres">
      <dgm:prSet presAssocID="{2CD12904-6C79-42B7-99A6-058272B0B43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EBC8D5A4-9176-4F7B-BAC3-EC03B4BDD1FA}" type="pres">
      <dgm:prSet presAssocID="{2CD12904-6C79-42B7-99A6-058272B0B435}" presName="spaceRect" presStyleCnt="0"/>
      <dgm:spPr/>
    </dgm:pt>
    <dgm:pt modelId="{14023416-A367-4495-96DD-EABEEB9713D7}" type="pres">
      <dgm:prSet presAssocID="{2CD12904-6C79-42B7-99A6-058272B0B435}" presName="parTx" presStyleLbl="revTx" presStyleIdx="0" presStyleCnt="2">
        <dgm:presLayoutVars>
          <dgm:chMax val="0"/>
          <dgm:chPref val="0"/>
        </dgm:presLayoutVars>
      </dgm:prSet>
      <dgm:spPr/>
    </dgm:pt>
    <dgm:pt modelId="{CFEB256D-E5F7-4E2C-BBE3-8CAFBC3270DB}" type="pres">
      <dgm:prSet presAssocID="{668FF9EE-D696-47D1-BEB7-3CEE0EC3575F}" presName="sibTrans" presStyleCnt="0"/>
      <dgm:spPr/>
    </dgm:pt>
    <dgm:pt modelId="{6F31F0CF-FBA3-4E68-9E23-FF5E9D317E46}" type="pres">
      <dgm:prSet presAssocID="{0CD28BEC-01B3-498B-8FF8-79DDC060C69D}" presName="compNode" presStyleCnt="0"/>
      <dgm:spPr/>
    </dgm:pt>
    <dgm:pt modelId="{9944C8B5-629A-4F8C-91C0-F66A7BC6A9E6}" type="pres">
      <dgm:prSet presAssocID="{0CD28BEC-01B3-498B-8FF8-79DDC060C69D}" presName="bgRect" presStyleLbl="bgShp" presStyleIdx="1" presStyleCnt="2"/>
      <dgm:spPr/>
    </dgm:pt>
    <dgm:pt modelId="{A1956C5D-5C8A-4C44-899E-C3F0295036B2}" type="pres">
      <dgm:prSet presAssocID="{0CD28BEC-01B3-498B-8FF8-79DDC060C6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23CE4ED5-4DC9-44BB-8F17-43C8B7DCD72E}" type="pres">
      <dgm:prSet presAssocID="{0CD28BEC-01B3-498B-8FF8-79DDC060C69D}" presName="spaceRect" presStyleCnt="0"/>
      <dgm:spPr/>
    </dgm:pt>
    <dgm:pt modelId="{40EE48DD-30AD-498D-8720-B49A27D6477A}" type="pres">
      <dgm:prSet presAssocID="{0CD28BEC-01B3-498B-8FF8-79DDC060C69D}" presName="parTx" presStyleLbl="revTx" presStyleIdx="1" presStyleCnt="2">
        <dgm:presLayoutVars>
          <dgm:chMax val="0"/>
          <dgm:chPref val="0"/>
        </dgm:presLayoutVars>
      </dgm:prSet>
      <dgm:spPr/>
    </dgm:pt>
  </dgm:ptLst>
  <dgm:cxnLst>
    <dgm:cxn modelId="{C5C7519A-C94A-4655-81CD-BF2A298B244E}" type="presOf" srcId="{0CD28BEC-01B3-498B-8FF8-79DDC060C69D}" destId="{40EE48DD-30AD-498D-8720-B49A27D6477A}" srcOrd="0" destOrd="0" presId="urn:microsoft.com/office/officeart/2018/2/layout/IconVerticalSolidList"/>
    <dgm:cxn modelId="{C08BF0AB-47BC-476D-A3F9-1FC787A3751D}" srcId="{632EEE13-C79A-4F18-8218-279236119A15}" destId="{2CD12904-6C79-42B7-99A6-058272B0B435}" srcOrd="0" destOrd="0" parTransId="{79FFA342-660F-49B6-BFA4-DAB984CA7499}" sibTransId="{668FF9EE-D696-47D1-BEB7-3CEE0EC3575F}"/>
    <dgm:cxn modelId="{FAD689CF-A611-4F69-8023-BB6A1B3D7055}" type="presOf" srcId="{2CD12904-6C79-42B7-99A6-058272B0B435}" destId="{14023416-A367-4495-96DD-EABEEB9713D7}" srcOrd="0" destOrd="0" presId="urn:microsoft.com/office/officeart/2018/2/layout/IconVerticalSolidList"/>
    <dgm:cxn modelId="{D9C0C7ED-2919-42AB-87DC-BD97CEDBA82D}" srcId="{632EEE13-C79A-4F18-8218-279236119A15}" destId="{0CD28BEC-01B3-498B-8FF8-79DDC060C69D}" srcOrd="1" destOrd="0" parTransId="{ED3F75F4-293A-4DE1-BE3B-C1948B0726AD}" sibTransId="{E80C77A3-A3CE-4A2A-B959-A8D37095D9F4}"/>
    <dgm:cxn modelId="{E80AB7F9-EA04-40EA-9563-1F6364F3E72E}" type="presOf" srcId="{632EEE13-C79A-4F18-8218-279236119A15}" destId="{4EC01930-F1CE-436F-A9D6-5D908E1CB77E}" srcOrd="0" destOrd="0" presId="urn:microsoft.com/office/officeart/2018/2/layout/IconVerticalSolidList"/>
    <dgm:cxn modelId="{A02A00B8-0F5E-41BA-B71D-C60D2380D0D5}" type="presParOf" srcId="{4EC01930-F1CE-436F-A9D6-5D908E1CB77E}" destId="{A4A0D140-5169-4D82-9B53-92B155689876}" srcOrd="0" destOrd="0" presId="urn:microsoft.com/office/officeart/2018/2/layout/IconVerticalSolidList"/>
    <dgm:cxn modelId="{C495046C-566E-4542-8F87-E2E4E488F192}" type="presParOf" srcId="{A4A0D140-5169-4D82-9B53-92B155689876}" destId="{1E0E1485-A8D6-4C9F-9D44-DF1A172EA8C4}" srcOrd="0" destOrd="0" presId="urn:microsoft.com/office/officeart/2018/2/layout/IconVerticalSolidList"/>
    <dgm:cxn modelId="{0408D5C0-8109-47B5-B2AC-5F38906CDDBA}" type="presParOf" srcId="{A4A0D140-5169-4D82-9B53-92B155689876}" destId="{B388A980-D4EB-4AE0-AA58-755736E56358}" srcOrd="1" destOrd="0" presId="urn:microsoft.com/office/officeart/2018/2/layout/IconVerticalSolidList"/>
    <dgm:cxn modelId="{53D6474E-5140-4F1C-B84C-F78F64A3E719}" type="presParOf" srcId="{A4A0D140-5169-4D82-9B53-92B155689876}" destId="{EBC8D5A4-9176-4F7B-BAC3-EC03B4BDD1FA}" srcOrd="2" destOrd="0" presId="urn:microsoft.com/office/officeart/2018/2/layout/IconVerticalSolidList"/>
    <dgm:cxn modelId="{0BBC07B3-513D-4E82-B642-5C7AD18A5C45}" type="presParOf" srcId="{A4A0D140-5169-4D82-9B53-92B155689876}" destId="{14023416-A367-4495-96DD-EABEEB9713D7}" srcOrd="3" destOrd="0" presId="urn:microsoft.com/office/officeart/2018/2/layout/IconVerticalSolidList"/>
    <dgm:cxn modelId="{05223A0D-AB33-4D6B-93F1-88E5E5AA4DC3}" type="presParOf" srcId="{4EC01930-F1CE-436F-A9D6-5D908E1CB77E}" destId="{CFEB256D-E5F7-4E2C-BBE3-8CAFBC3270DB}" srcOrd="1" destOrd="0" presId="urn:microsoft.com/office/officeart/2018/2/layout/IconVerticalSolidList"/>
    <dgm:cxn modelId="{B9B047AE-5C07-487F-ABCF-B1937245693D}" type="presParOf" srcId="{4EC01930-F1CE-436F-A9D6-5D908E1CB77E}" destId="{6F31F0CF-FBA3-4E68-9E23-FF5E9D317E46}" srcOrd="2" destOrd="0" presId="urn:microsoft.com/office/officeart/2018/2/layout/IconVerticalSolidList"/>
    <dgm:cxn modelId="{37324BFB-A1F0-4373-8470-072D17DE0180}" type="presParOf" srcId="{6F31F0CF-FBA3-4E68-9E23-FF5E9D317E46}" destId="{9944C8B5-629A-4F8C-91C0-F66A7BC6A9E6}" srcOrd="0" destOrd="0" presId="urn:microsoft.com/office/officeart/2018/2/layout/IconVerticalSolidList"/>
    <dgm:cxn modelId="{60FC3895-AAD8-40FD-9C6B-34046384ABA9}" type="presParOf" srcId="{6F31F0CF-FBA3-4E68-9E23-FF5E9D317E46}" destId="{A1956C5D-5C8A-4C44-899E-C3F0295036B2}" srcOrd="1" destOrd="0" presId="urn:microsoft.com/office/officeart/2018/2/layout/IconVerticalSolidList"/>
    <dgm:cxn modelId="{54D0C64C-7289-4A0C-BD02-4F9D2125FB70}" type="presParOf" srcId="{6F31F0CF-FBA3-4E68-9E23-FF5E9D317E46}" destId="{23CE4ED5-4DC9-44BB-8F17-43C8B7DCD72E}" srcOrd="2" destOrd="0" presId="urn:microsoft.com/office/officeart/2018/2/layout/IconVerticalSolidList"/>
    <dgm:cxn modelId="{4E40F367-E732-42DD-AD50-3ECC8BEC780A}" type="presParOf" srcId="{6F31F0CF-FBA3-4E68-9E23-FF5E9D317E46}" destId="{40EE48DD-30AD-498D-8720-B49A27D647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D1009-FEAF-4922-9BD6-B03A26424419}">
      <dsp:nvSpPr>
        <dsp:cNvPr id="0" name=""/>
        <dsp:cNvSpPr/>
      </dsp:nvSpPr>
      <dsp:spPr>
        <a:xfrm>
          <a:off x="0" y="696560"/>
          <a:ext cx="6666833" cy="4773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Recruitment at Tesco follows a structured human resource process designed to ensure person–job fit and effective team performance (Kristof-Brown, Zimmerman and Johnson, 2005).</a:t>
          </a:r>
          <a:endParaRPr lang="en-US" sz="1200" kern="1200"/>
        </a:p>
      </dsp:txBody>
      <dsp:txXfrm>
        <a:off x="23303" y="719863"/>
        <a:ext cx="6620227" cy="430753"/>
      </dsp:txXfrm>
    </dsp:sp>
    <dsp:sp modelId="{C986F6EF-708B-4910-B20B-EB054EA7A1A6}">
      <dsp:nvSpPr>
        <dsp:cNvPr id="0" name=""/>
        <dsp:cNvSpPr/>
      </dsp:nvSpPr>
      <dsp:spPr>
        <a:xfrm>
          <a:off x="0" y="1208480"/>
          <a:ext cx="6666833" cy="477359"/>
        </a:xfrm>
        <a:prstGeom prst="round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The process begins with workforce planning, where staffing needs are identified according to business demand and operational goals (Armstrong and Taylor, 2020).</a:t>
          </a:r>
          <a:endParaRPr lang="en-US" sz="1200" kern="1200"/>
        </a:p>
      </dsp:txBody>
      <dsp:txXfrm>
        <a:off x="23303" y="1231783"/>
        <a:ext cx="6620227" cy="430753"/>
      </dsp:txXfrm>
    </dsp:sp>
    <dsp:sp modelId="{08FCF40D-83D1-45E7-863F-878C52454BC8}">
      <dsp:nvSpPr>
        <dsp:cNvPr id="0" name=""/>
        <dsp:cNvSpPr/>
      </dsp:nvSpPr>
      <dsp:spPr>
        <a:xfrm>
          <a:off x="0" y="1720400"/>
          <a:ext cx="6666833" cy="477359"/>
        </a:xfrm>
        <a:prstGeom prst="round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Tesco then conducts job analysis to identify tasks, responsibilities, and required competencies for each role (Morgeson and Dierdorff, 2011).</a:t>
          </a:r>
          <a:endParaRPr lang="en-US" sz="1200" kern="1200"/>
        </a:p>
      </dsp:txBody>
      <dsp:txXfrm>
        <a:off x="23303" y="1743703"/>
        <a:ext cx="6620227" cy="430753"/>
      </dsp:txXfrm>
    </dsp:sp>
    <dsp:sp modelId="{2D78347E-719B-4CF6-A857-71878CB01999}">
      <dsp:nvSpPr>
        <dsp:cNvPr id="0" name=""/>
        <dsp:cNvSpPr/>
      </dsp:nvSpPr>
      <dsp:spPr>
        <a:xfrm>
          <a:off x="0" y="2232320"/>
          <a:ext cx="6666833" cy="477359"/>
        </a:xfrm>
        <a:prstGeom prst="round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Findings from the job analysis are used to develop a clear job description and person specification, which define performance expectations and required skills (Morgeson and Humphrey, 2006).</a:t>
          </a:r>
          <a:endParaRPr lang="en-US" sz="1200" kern="1200"/>
        </a:p>
      </dsp:txBody>
      <dsp:txXfrm>
        <a:off x="23303" y="2255623"/>
        <a:ext cx="6620227" cy="430753"/>
      </dsp:txXfrm>
    </dsp:sp>
    <dsp:sp modelId="{BB6D47B3-552D-4C12-AFDB-3035BF4B735D}">
      <dsp:nvSpPr>
        <dsp:cNvPr id="0" name=""/>
        <dsp:cNvSpPr/>
      </dsp:nvSpPr>
      <dsp:spPr>
        <a:xfrm>
          <a:off x="0" y="2744240"/>
          <a:ext cx="6666833" cy="477359"/>
        </a:xfrm>
        <a:prstGeom prst="round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The organisation selects an appropriate recruitment strategy, deciding between internal promotion and external hiring to support long-term workforce capability (Boxall and Purcell, 2016).</a:t>
          </a:r>
          <a:endParaRPr lang="en-US" sz="1200" kern="1200"/>
        </a:p>
      </dsp:txBody>
      <dsp:txXfrm>
        <a:off x="23303" y="2767543"/>
        <a:ext cx="6620227" cy="430753"/>
      </dsp:txXfrm>
    </dsp:sp>
    <dsp:sp modelId="{F4FFE29F-178F-475C-BF3C-0A4C30892DB7}">
      <dsp:nvSpPr>
        <dsp:cNvPr id="0" name=""/>
        <dsp:cNvSpPr/>
      </dsp:nvSpPr>
      <dsp:spPr>
        <a:xfrm>
          <a:off x="0" y="3256159"/>
          <a:ext cx="6666833" cy="477359"/>
        </a:xfrm>
        <a:prstGeom prst="round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Candidates are attracted through online job portals, internal systems, and corporate recruitment platforms.</a:t>
          </a:r>
          <a:endParaRPr lang="en-US" sz="1200" kern="1200"/>
        </a:p>
      </dsp:txBody>
      <dsp:txXfrm>
        <a:off x="23303" y="3279462"/>
        <a:ext cx="6620227" cy="430753"/>
      </dsp:txXfrm>
    </dsp:sp>
    <dsp:sp modelId="{9FB70CAB-BFEB-491D-8F68-0140A92ADCFC}">
      <dsp:nvSpPr>
        <dsp:cNvPr id="0" name=""/>
        <dsp:cNvSpPr/>
      </dsp:nvSpPr>
      <dsp:spPr>
        <a:xfrm>
          <a:off x="0" y="3768079"/>
          <a:ext cx="6666833" cy="477359"/>
        </a:xfrm>
        <a:prstGeom prst="round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Selection methods include structured interviews, situational judgement tests, and work samples, which improve selection validity and performance outcomes (Campion et al., 2011).</a:t>
          </a:r>
          <a:endParaRPr lang="en-US" sz="1200" kern="1200"/>
        </a:p>
      </dsp:txBody>
      <dsp:txXfrm>
        <a:off x="23303" y="3791382"/>
        <a:ext cx="6620227" cy="430753"/>
      </dsp:txXfrm>
    </dsp:sp>
    <dsp:sp modelId="{66C1AA17-D2A1-4A9F-B261-81EF95A13E42}">
      <dsp:nvSpPr>
        <dsp:cNvPr id="0" name=""/>
        <dsp:cNvSpPr/>
      </dsp:nvSpPr>
      <dsp:spPr>
        <a:xfrm>
          <a:off x="0" y="4279999"/>
          <a:ext cx="6666833" cy="4773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baseline="0"/>
            <a:t>After appointment, recruitment outcomes are evaluated through performance reviews, retention data, and employee fit within teams (Ployhart and Moliterno, 2011).</a:t>
          </a:r>
          <a:endParaRPr lang="en-US" sz="1200" kern="1200"/>
        </a:p>
      </dsp:txBody>
      <dsp:txXfrm>
        <a:off x="23303" y="4303302"/>
        <a:ext cx="6620227" cy="4307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E06A3-2B9C-4E27-82AC-320DE6FEB184}">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928CFB-0C29-4829-A141-8DCB731BB1FF}">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15926-F7B4-4C38-8E13-F4853A2D0B33}">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66750">
            <a:lnSpc>
              <a:spcPct val="90000"/>
            </a:lnSpc>
            <a:spcBef>
              <a:spcPct val="0"/>
            </a:spcBef>
            <a:spcAft>
              <a:spcPct val="35000"/>
            </a:spcAft>
            <a:buNone/>
          </a:pPr>
          <a:r>
            <a:rPr lang="en-GB" sz="1500" kern="1200"/>
            <a:t>Identifying learning and development needs is a systematic process that assesses gaps between current employee capabilities and the competencies required for effective role performance. Research indicates that learning needs analysis improves individual performance and supports organisational effectiveness by aligning development activities with job demands and strategic objectives (Salas et al., 2012).</a:t>
          </a:r>
          <a:endParaRPr lang="en-US" sz="1500" kern="1200"/>
        </a:p>
      </dsp:txBody>
      <dsp:txXfrm>
        <a:off x="1509882" y="708097"/>
        <a:ext cx="9005717" cy="1307257"/>
      </dsp:txXfrm>
    </dsp:sp>
    <dsp:sp modelId="{DBFD33EB-FE46-452F-BE8B-FBC3C06D3E2A}">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1C0E5-7E38-4620-95D6-985828B455E5}">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063E5-DCB6-49CA-8956-9A615E695A9E}">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66750">
            <a:lnSpc>
              <a:spcPct val="90000"/>
            </a:lnSpc>
            <a:spcBef>
              <a:spcPct val="0"/>
            </a:spcBef>
            <a:spcAft>
              <a:spcPct val="35000"/>
            </a:spcAft>
            <a:buNone/>
          </a:pPr>
          <a:r>
            <a:rPr lang="en-GB" sz="1500" kern="1200"/>
            <a:t>For the Customer Service Team Leader role, development needs may include leadership skills, communication competence and decision-making capability. Addressing these needs is particularly important in team-based environments, where leaders influence coordination, motivation and service quality (DeRue et al., 2011).</a:t>
          </a:r>
          <a:endParaRPr lang="en-US" sz="1500" kern="1200"/>
        </a:p>
      </dsp:txBody>
      <dsp:txXfrm>
        <a:off x="1509882" y="2342169"/>
        <a:ext cx="9005717" cy="13072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69911-D2B0-4F55-BFB9-E508FE864DD5}">
      <dsp:nvSpPr>
        <dsp:cNvPr id="0" name=""/>
        <dsp:cNvSpPr/>
      </dsp:nvSpPr>
      <dsp:spPr>
        <a:xfrm>
          <a:off x="2052" y="831843"/>
          <a:ext cx="4375979" cy="28717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Behaviourist learning theory explains learning as a change in observable behaviour resulting from reinforcement and feedback. Empirical research demonstrates that clear performance expectations combined with rewards and corrective feedback can positively influence workplace behaviour and task performance (Skinner, 1953; Luthans and Stajkovic, 1999).</a:t>
          </a:r>
          <a:endParaRPr lang="en-US" sz="1800" kern="1200"/>
        </a:p>
      </dsp:txBody>
      <dsp:txXfrm>
        <a:off x="86162" y="915953"/>
        <a:ext cx="4207759" cy="2703516"/>
      </dsp:txXfrm>
    </dsp:sp>
    <dsp:sp modelId="{6970A7BB-7863-4FD9-904B-8481702630C4}">
      <dsp:nvSpPr>
        <dsp:cNvPr id="0" name=""/>
        <dsp:cNvSpPr/>
      </dsp:nvSpPr>
      <dsp:spPr>
        <a:xfrm>
          <a:off x="4815630" y="1725090"/>
          <a:ext cx="927707" cy="10852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5630" y="1942139"/>
        <a:ext cx="649395" cy="651145"/>
      </dsp:txXfrm>
    </dsp:sp>
    <dsp:sp modelId="{0CDBB250-7C43-4821-BC10-37B9FC958F58}">
      <dsp:nvSpPr>
        <dsp:cNvPr id="0" name=""/>
        <dsp:cNvSpPr/>
      </dsp:nvSpPr>
      <dsp:spPr>
        <a:xfrm>
          <a:off x="6128423" y="831843"/>
          <a:ext cx="4375979" cy="28717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Within the Customer Service Team Leader role, behaviourist approaches may be applied through on-the-job training, performance targets and structured feedback mechanisms, supporting consistent behaviour and adherence to organisational standards.</a:t>
          </a:r>
          <a:endParaRPr lang="en-US" sz="1800" kern="1200"/>
        </a:p>
      </dsp:txBody>
      <dsp:txXfrm>
        <a:off x="6212533" y="915953"/>
        <a:ext cx="4207759" cy="27035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0FDFB-34D1-4237-B1FD-6D628501C68C}">
      <dsp:nvSpPr>
        <dsp:cNvPr id="0" name=""/>
        <dsp:cNvSpPr/>
      </dsp:nvSpPr>
      <dsp:spPr>
        <a:xfrm>
          <a:off x="0" y="67211"/>
          <a:ext cx="10506456" cy="21645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Cognitivist learning theory focuses on internal mental processes such as understanding, problem-solving and decision-making. Research suggests that learning is more effective when individuals are encouraged to actively process information and apply knowledge to complex situations rather than relying on repetition alone (Ertmer and Newby, 2013).</a:t>
          </a:r>
          <a:endParaRPr lang="en-US" sz="2500" kern="1200"/>
        </a:p>
      </dsp:txBody>
      <dsp:txXfrm>
        <a:off x="105662" y="172873"/>
        <a:ext cx="10295132" cy="1953176"/>
      </dsp:txXfrm>
    </dsp:sp>
    <dsp:sp modelId="{FEB980FA-747A-489B-8608-31A0ED41278B}">
      <dsp:nvSpPr>
        <dsp:cNvPr id="0" name=""/>
        <dsp:cNvSpPr/>
      </dsp:nvSpPr>
      <dsp:spPr>
        <a:xfrm>
          <a:off x="0" y="2303712"/>
          <a:ext cx="10506456" cy="21645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For Customer Service Team Leaders, cognitivist approaches support the development of decision-making skills, situational judgement and problem-solving capability, which are essential for managing staff issues and responding to operational challenges.</a:t>
          </a:r>
          <a:endParaRPr lang="en-US" sz="2500" kern="1200"/>
        </a:p>
      </dsp:txBody>
      <dsp:txXfrm>
        <a:off x="105662" y="2409374"/>
        <a:ext cx="10295132" cy="19531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E1485-A8D6-4C9F-9D44-DF1A172EA8C4}">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8A980-D4EB-4AE0-AA58-755736E56358}">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23416-A367-4495-96DD-EABEEB9713D7}">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100000"/>
            </a:lnSpc>
            <a:spcBef>
              <a:spcPct val="0"/>
            </a:spcBef>
            <a:spcAft>
              <a:spcPct val="35000"/>
            </a:spcAft>
            <a:buNone/>
          </a:pPr>
          <a:r>
            <a:rPr lang="en-GB" sz="1400" kern="1200"/>
            <a:t>This presentation has demonstrated that the smooth running of organisations depends on structured recruitment processes and targeted learning and development practices. Evidence from human resource research shows that recruitment activities grounded in job analysis, clear role definition and competency-based selection enhance person–job fit and support effective team functioning (Kristof-Brown et al., 2005; Campion et al., 2011).</a:t>
          </a:r>
          <a:endParaRPr lang="en-US" sz="1400" kern="1200"/>
        </a:p>
      </dsp:txBody>
      <dsp:txXfrm>
        <a:off x="1507738" y="707092"/>
        <a:ext cx="9007861" cy="1305401"/>
      </dsp:txXfrm>
    </dsp:sp>
    <dsp:sp modelId="{9944C8B5-629A-4F8C-91C0-F66A7BC6A9E6}">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56C5D-5C8A-4C44-899E-C3F0295036B2}">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EE48DD-30AD-498D-8720-B49A27D6477A}">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100000"/>
            </a:lnSpc>
            <a:spcBef>
              <a:spcPct val="0"/>
            </a:spcBef>
            <a:spcAft>
              <a:spcPct val="35000"/>
            </a:spcAft>
            <a:buNone/>
          </a:pPr>
          <a:r>
            <a:rPr lang="en-GB" sz="1400" kern="1200"/>
            <a:t>Furthermore, identifying learning and development needs and applying appropriate learning theories enables organisations to strengthen leadership capability and sustain performance over time. By integrating behaviourist, cognitivist and experiential approaches, organisations can support both individual accountability and teamwork, which are essential for organisational growth and long-term effectiveness (Salas et al., 2012; DeRue et al., 2011).</a:t>
          </a:r>
          <a:endParaRPr lang="en-US" sz="1400" kern="1200"/>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FC6A2-17A2-413C-AE52-0D097698D9FA}"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576688-ACAD-427A-8725-DE37CE4B5167}" type="slidenum">
              <a:rPr lang="en-GB" smtClean="0"/>
              <a:t>‹#›</a:t>
            </a:fld>
            <a:endParaRPr lang="en-GB"/>
          </a:p>
        </p:txBody>
      </p:sp>
    </p:spTree>
    <p:extLst>
      <p:ext uri="{BB962C8B-B14F-4D97-AF65-F5344CB8AC3E}">
        <p14:creationId xmlns:p14="http://schemas.microsoft.com/office/powerpoint/2010/main" val="4229111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introduces the organisational context used throughout the presentation. Tesco operates within a service-intensive sector where employees must work collaboratively to meet customer demand, while also being individually accountable for their performance. This balance highlights the importance of effective recruitment and development strategies, which form the focus of the presentation.</a:t>
            </a:r>
          </a:p>
        </p:txBody>
      </p:sp>
      <p:sp>
        <p:nvSpPr>
          <p:cNvPr id="4" name="Slide Number Placeholder 3"/>
          <p:cNvSpPr>
            <a:spLocks noGrp="1"/>
          </p:cNvSpPr>
          <p:nvPr>
            <p:ph type="sldNum" sz="quarter" idx="5"/>
          </p:nvPr>
        </p:nvSpPr>
        <p:spPr/>
        <p:txBody>
          <a:bodyPr/>
          <a:lstStyle/>
          <a:p>
            <a:fld id="{C6576688-ACAD-427A-8725-DE37CE4B5167}" type="slidenum">
              <a:rPr lang="en-GB" smtClean="0"/>
              <a:t>2</a:t>
            </a:fld>
            <a:endParaRPr lang="en-GB"/>
          </a:p>
        </p:txBody>
      </p:sp>
    </p:spTree>
    <p:extLst>
      <p:ext uri="{BB962C8B-B14F-4D97-AF65-F5344CB8AC3E}">
        <p14:creationId xmlns:p14="http://schemas.microsoft.com/office/powerpoint/2010/main" val="2041225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why the Customer Service Team Leader role has been selected. The role is important because it directly affects how teams function on a daily basis. Team leaders are responsible for allocating tasks, monitoring performance and supporting staff, which means that their behaviour and competence have a direct impact on service quality and team effectiveness. Recruiting the right individual into this role is therefore essential for the smooth running of the organisation.</a:t>
            </a:r>
          </a:p>
        </p:txBody>
      </p:sp>
      <p:sp>
        <p:nvSpPr>
          <p:cNvPr id="4" name="Slide Number Placeholder 3"/>
          <p:cNvSpPr>
            <a:spLocks noGrp="1"/>
          </p:cNvSpPr>
          <p:nvPr>
            <p:ph type="sldNum" sz="quarter" idx="5"/>
          </p:nvPr>
        </p:nvSpPr>
        <p:spPr/>
        <p:txBody>
          <a:bodyPr/>
          <a:lstStyle/>
          <a:p>
            <a:fld id="{C6576688-ACAD-427A-8725-DE37CE4B5167}" type="slidenum">
              <a:rPr lang="en-GB" smtClean="0"/>
              <a:t>3</a:t>
            </a:fld>
            <a:endParaRPr lang="en-GB"/>
          </a:p>
        </p:txBody>
      </p:sp>
    </p:spTree>
    <p:extLst>
      <p:ext uri="{BB962C8B-B14F-4D97-AF65-F5344CB8AC3E}">
        <p14:creationId xmlns:p14="http://schemas.microsoft.com/office/powerpoint/2010/main" val="590992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outlines recruitment as a structured and planned process rather than a single hiring decision. From an HR perspective, effective recruitment is essential because it determines the quality of human capital entering the organisation. When recruitment processes are clear and evidence-based, organisations are more likely to appoint individuals who fit the role and work effectively within teams, supporting operational stability and performance.</a:t>
            </a:r>
          </a:p>
        </p:txBody>
      </p:sp>
      <p:sp>
        <p:nvSpPr>
          <p:cNvPr id="4" name="Slide Number Placeholder 3"/>
          <p:cNvSpPr>
            <a:spLocks noGrp="1"/>
          </p:cNvSpPr>
          <p:nvPr>
            <p:ph type="sldNum" sz="quarter" idx="5"/>
          </p:nvPr>
        </p:nvSpPr>
        <p:spPr/>
        <p:txBody>
          <a:bodyPr/>
          <a:lstStyle/>
          <a:p>
            <a:fld id="{C6576688-ACAD-427A-8725-DE37CE4B5167}" type="slidenum">
              <a:rPr lang="en-GB" smtClean="0"/>
              <a:t>4</a:t>
            </a:fld>
            <a:endParaRPr lang="en-GB"/>
          </a:p>
        </p:txBody>
      </p:sp>
    </p:spTree>
    <p:extLst>
      <p:ext uri="{BB962C8B-B14F-4D97-AF65-F5344CB8AC3E}">
        <p14:creationId xmlns:p14="http://schemas.microsoft.com/office/powerpoint/2010/main" val="2222762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Tesco uses a structured recruitment process to ensure employees are suitable for both the role and the organisation. Effective person–job fit improves performance and reduces turnover.</a:t>
            </a:r>
          </a:p>
          <a:p>
            <a:r>
              <a:rPr lang="en-GB" dirty="0"/>
              <a:t>The process starts with workforce planning, where staffing needs are identified in line with business objectives. Next, job analysis is conducted to define the tasks and skills required. This information is used to create the job description and person specification.</a:t>
            </a:r>
          </a:p>
          <a:p>
            <a:r>
              <a:rPr lang="en-GB" dirty="0"/>
              <a:t>Tesco then chooses between internal and external recruitment, depending on workforce needs. Candidates are attracted through online platforms and internal systems.</a:t>
            </a:r>
          </a:p>
          <a:p>
            <a:r>
              <a:rPr lang="en-GB" dirty="0"/>
              <a:t>During selection, structured methods such as interviews and work samples are used, as these improve hiring accuracy. Finally, recruitment outcomes are evaluated through employee performance, retention, and overall fit within the team.</a:t>
            </a:r>
          </a:p>
          <a:p>
            <a:endParaRPr lang="en-GB" dirty="0"/>
          </a:p>
        </p:txBody>
      </p:sp>
      <p:sp>
        <p:nvSpPr>
          <p:cNvPr id="4" name="Slide Number Placeholder 3"/>
          <p:cNvSpPr>
            <a:spLocks noGrp="1"/>
          </p:cNvSpPr>
          <p:nvPr>
            <p:ph type="sldNum" sz="quarter" idx="5"/>
          </p:nvPr>
        </p:nvSpPr>
        <p:spPr/>
        <p:txBody>
          <a:bodyPr/>
          <a:lstStyle/>
          <a:p>
            <a:fld id="{C6576688-ACAD-427A-8725-DE37CE4B5167}" type="slidenum">
              <a:rPr lang="en-GB" smtClean="0"/>
              <a:t>5</a:t>
            </a:fld>
            <a:endParaRPr lang="en-GB"/>
          </a:p>
        </p:txBody>
      </p:sp>
    </p:spTree>
    <p:extLst>
      <p:ext uri="{BB962C8B-B14F-4D97-AF65-F5344CB8AC3E}">
        <p14:creationId xmlns:p14="http://schemas.microsoft.com/office/powerpoint/2010/main" val="3003766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why job analysis is not a procedural formality but a critical analytical step. By identifying what the role genuinely requires, HR practitioners can design recruitment criteria that reflect real performance demands. This reduces ambiguity and improves the likelihood that new appointments can function effectively within team-based working arrangements.</a:t>
            </a:r>
          </a:p>
        </p:txBody>
      </p:sp>
      <p:sp>
        <p:nvSpPr>
          <p:cNvPr id="4" name="Slide Number Placeholder 3"/>
          <p:cNvSpPr>
            <a:spLocks noGrp="1"/>
          </p:cNvSpPr>
          <p:nvPr>
            <p:ph type="sldNum" sz="quarter" idx="5"/>
          </p:nvPr>
        </p:nvSpPr>
        <p:spPr/>
        <p:txBody>
          <a:bodyPr/>
          <a:lstStyle/>
          <a:p>
            <a:fld id="{C6576688-ACAD-427A-8725-DE37CE4B5167}" type="slidenum">
              <a:rPr lang="en-GB" smtClean="0"/>
              <a:t>6</a:t>
            </a:fld>
            <a:endParaRPr lang="en-GB"/>
          </a:p>
        </p:txBody>
      </p:sp>
    </p:spTree>
    <p:extLst>
      <p:ext uri="{BB962C8B-B14F-4D97-AF65-F5344CB8AC3E}">
        <p14:creationId xmlns:p14="http://schemas.microsoft.com/office/powerpoint/2010/main" val="1719122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the purpose of a job description within recruitment. For leadership roles, clarity around responsibilities is especially important because the role involves managing people as well as operational tasks. A clear job description helps set expectations from the outset and supports both performance management and employee confidence in the role.</a:t>
            </a:r>
          </a:p>
        </p:txBody>
      </p:sp>
      <p:sp>
        <p:nvSpPr>
          <p:cNvPr id="4" name="Slide Number Placeholder 3"/>
          <p:cNvSpPr>
            <a:spLocks noGrp="1"/>
          </p:cNvSpPr>
          <p:nvPr>
            <p:ph type="sldNum" sz="quarter" idx="5"/>
          </p:nvPr>
        </p:nvSpPr>
        <p:spPr/>
        <p:txBody>
          <a:bodyPr/>
          <a:lstStyle/>
          <a:p>
            <a:fld id="{C6576688-ACAD-427A-8725-DE37CE4B5167}" type="slidenum">
              <a:rPr lang="en-GB" smtClean="0"/>
              <a:t>7</a:t>
            </a:fld>
            <a:endParaRPr lang="en-GB"/>
          </a:p>
        </p:txBody>
      </p:sp>
    </p:spTree>
    <p:extLst>
      <p:ext uri="{BB962C8B-B14F-4D97-AF65-F5344CB8AC3E}">
        <p14:creationId xmlns:p14="http://schemas.microsoft.com/office/powerpoint/2010/main" val="3656906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focuses on how person specifications guide fair and effective selection decisions. By clearly defining essential and desirable criteria, HR practitioners reduce subjectivity during recruitment. This is particularly important for leadership roles where behavioural competencies, such as communication and decision-making, directly influence team effectiveness.</a:t>
            </a:r>
          </a:p>
        </p:txBody>
      </p:sp>
      <p:sp>
        <p:nvSpPr>
          <p:cNvPr id="4" name="Slide Number Placeholder 3"/>
          <p:cNvSpPr>
            <a:spLocks noGrp="1"/>
          </p:cNvSpPr>
          <p:nvPr>
            <p:ph type="sldNum" sz="quarter" idx="5"/>
          </p:nvPr>
        </p:nvSpPr>
        <p:spPr/>
        <p:txBody>
          <a:bodyPr/>
          <a:lstStyle/>
          <a:p>
            <a:fld id="{C6576688-ACAD-427A-8725-DE37CE4B5167}" type="slidenum">
              <a:rPr lang="en-GB" smtClean="0"/>
              <a:t>8</a:t>
            </a:fld>
            <a:endParaRPr lang="en-GB"/>
          </a:p>
        </p:txBody>
      </p:sp>
    </p:spTree>
    <p:extLst>
      <p:ext uri="{BB962C8B-B14F-4D97-AF65-F5344CB8AC3E}">
        <p14:creationId xmlns:p14="http://schemas.microsoft.com/office/powerpoint/2010/main" val="3608044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introduces learning and development needs from an HR perspective. After recruitment, it is essential to ensure that individuals are supported to perform effectively in their role. Learning needs analysis helps identify areas where new or existing employees require further development. For team leaders, this often includes leadership behaviours, communication skills and confidence in managing others. Addressing these needs supports both individual performance and wider team effectiveness.</a:t>
            </a:r>
          </a:p>
        </p:txBody>
      </p:sp>
      <p:sp>
        <p:nvSpPr>
          <p:cNvPr id="4" name="Slide Number Placeholder 3"/>
          <p:cNvSpPr>
            <a:spLocks noGrp="1"/>
          </p:cNvSpPr>
          <p:nvPr>
            <p:ph type="sldNum" sz="quarter" idx="5"/>
          </p:nvPr>
        </p:nvSpPr>
        <p:spPr/>
        <p:txBody>
          <a:bodyPr/>
          <a:lstStyle/>
          <a:p>
            <a:fld id="{C6576688-ACAD-427A-8725-DE37CE4B5167}" type="slidenum">
              <a:rPr lang="en-GB" smtClean="0"/>
              <a:t>9</a:t>
            </a:fld>
            <a:endParaRPr lang="en-GB"/>
          </a:p>
        </p:txBody>
      </p:sp>
    </p:spTree>
    <p:extLst>
      <p:ext uri="{BB962C8B-B14F-4D97-AF65-F5344CB8AC3E}">
        <p14:creationId xmlns:p14="http://schemas.microsoft.com/office/powerpoint/2010/main" val="3122241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behaviourist learning in a workplace context. Behaviourist approaches focus on shaping behaviour through feedback and reinforcement. In practice, this may involve recognising good performance, providing corrective guidance and setting clear expectations. For team leaders, this approach helps reinforce desired leadership behaviours and consistent service standards.</a:t>
            </a:r>
          </a:p>
        </p:txBody>
      </p:sp>
      <p:sp>
        <p:nvSpPr>
          <p:cNvPr id="4" name="Slide Number Placeholder 3"/>
          <p:cNvSpPr>
            <a:spLocks noGrp="1"/>
          </p:cNvSpPr>
          <p:nvPr>
            <p:ph type="sldNum" sz="quarter" idx="5"/>
          </p:nvPr>
        </p:nvSpPr>
        <p:spPr/>
        <p:txBody>
          <a:bodyPr/>
          <a:lstStyle/>
          <a:p>
            <a:fld id="{C6576688-ACAD-427A-8725-DE37CE4B5167}" type="slidenum">
              <a:rPr lang="en-GB" smtClean="0"/>
              <a:t>10</a:t>
            </a:fld>
            <a:endParaRPr lang="en-GB"/>
          </a:p>
        </p:txBody>
      </p:sp>
    </p:spTree>
    <p:extLst>
      <p:ext uri="{BB962C8B-B14F-4D97-AF65-F5344CB8AC3E}">
        <p14:creationId xmlns:p14="http://schemas.microsoft.com/office/powerpoint/2010/main" val="1378635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introduces cognitivist learning theory, which emphasises how individuals think, understand and apply information. In leadership roles, employees are often required to make decisions and solve problems rather than follow fixed procedures. Cognitivist approaches support this by encouraging understanding, reflection and the application of knowledge to real workplace situations.</a:t>
            </a:r>
          </a:p>
        </p:txBody>
      </p:sp>
      <p:sp>
        <p:nvSpPr>
          <p:cNvPr id="4" name="Slide Number Placeholder 3"/>
          <p:cNvSpPr>
            <a:spLocks noGrp="1"/>
          </p:cNvSpPr>
          <p:nvPr>
            <p:ph type="sldNum" sz="quarter" idx="5"/>
          </p:nvPr>
        </p:nvSpPr>
        <p:spPr/>
        <p:txBody>
          <a:bodyPr/>
          <a:lstStyle/>
          <a:p>
            <a:fld id="{C6576688-ACAD-427A-8725-DE37CE4B5167}" type="slidenum">
              <a:rPr lang="en-GB" smtClean="0"/>
              <a:t>11</a:t>
            </a:fld>
            <a:endParaRPr lang="en-GB"/>
          </a:p>
        </p:txBody>
      </p:sp>
    </p:spTree>
    <p:extLst>
      <p:ext uri="{BB962C8B-B14F-4D97-AF65-F5344CB8AC3E}">
        <p14:creationId xmlns:p14="http://schemas.microsoft.com/office/powerpoint/2010/main" val="388765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learning as a personal and reflective process. Humanist and experiential approaches recognise that individuals learn effectively through experience and reflection. For team leaders, this might involve learning from managing difficult situations, receiving mentoring or reflecting on leadership challenges. This approach supports personal development and sustained improvement over time.</a:t>
            </a:r>
          </a:p>
        </p:txBody>
      </p:sp>
      <p:sp>
        <p:nvSpPr>
          <p:cNvPr id="4" name="Slide Number Placeholder 3"/>
          <p:cNvSpPr>
            <a:spLocks noGrp="1"/>
          </p:cNvSpPr>
          <p:nvPr>
            <p:ph type="sldNum" sz="quarter" idx="5"/>
          </p:nvPr>
        </p:nvSpPr>
        <p:spPr/>
        <p:txBody>
          <a:bodyPr/>
          <a:lstStyle/>
          <a:p>
            <a:fld id="{C6576688-ACAD-427A-8725-DE37CE4B5167}" type="slidenum">
              <a:rPr lang="en-GB" smtClean="0"/>
              <a:t>12</a:t>
            </a:fld>
            <a:endParaRPr lang="en-GB"/>
          </a:p>
        </p:txBody>
      </p:sp>
    </p:spTree>
    <p:extLst>
      <p:ext uri="{BB962C8B-B14F-4D97-AF65-F5344CB8AC3E}">
        <p14:creationId xmlns:p14="http://schemas.microsoft.com/office/powerpoint/2010/main" val="2070735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draws together the main arguments of the presentation. It highlights that recruitment and development should not be treated as isolated activities but as interconnected HR practices that support organisational effectiveness. Selecting the right individuals and supporting their ongoing development enables organisations to maintain service quality, improve performance and support teamwork while ensuring individual accountability. Together, these practices contribute to sustainable organisational success.</a:t>
            </a:r>
          </a:p>
          <a:p>
            <a:endParaRPr lang="en-GB" dirty="0"/>
          </a:p>
        </p:txBody>
      </p:sp>
      <p:sp>
        <p:nvSpPr>
          <p:cNvPr id="4" name="Slide Number Placeholder 3"/>
          <p:cNvSpPr>
            <a:spLocks noGrp="1"/>
          </p:cNvSpPr>
          <p:nvPr>
            <p:ph type="sldNum" sz="quarter" idx="5"/>
          </p:nvPr>
        </p:nvSpPr>
        <p:spPr/>
        <p:txBody>
          <a:bodyPr/>
          <a:lstStyle/>
          <a:p>
            <a:fld id="{C6576688-ACAD-427A-8725-DE37CE4B5167}" type="slidenum">
              <a:rPr lang="en-GB" smtClean="0"/>
              <a:t>13</a:t>
            </a:fld>
            <a:endParaRPr lang="en-GB"/>
          </a:p>
        </p:txBody>
      </p:sp>
    </p:spTree>
    <p:extLst>
      <p:ext uri="{BB962C8B-B14F-4D97-AF65-F5344CB8AC3E}">
        <p14:creationId xmlns:p14="http://schemas.microsoft.com/office/powerpoint/2010/main" val="2788087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56E3-15F1-048D-43C8-06E28396144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939049C-9BD0-42E3-E5E2-1A25E8617C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8E80210-2D8C-33E7-4BEF-6E7B2C8F0247}"/>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5" name="Footer Placeholder 4">
            <a:extLst>
              <a:ext uri="{FF2B5EF4-FFF2-40B4-BE49-F238E27FC236}">
                <a16:creationId xmlns:a16="http://schemas.microsoft.com/office/drawing/2014/main" id="{AC59D62F-1313-9FC3-FC9B-F0F0CA9200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C3326-AAA9-D29D-1821-F2DC9370728B}"/>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2543331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8A07B-AF98-C63F-BB71-13F43BF80ED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3EB2F0-FB29-344E-526F-2D7D43DC8E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EF1A1D-105E-9BA8-388A-57455B75E125}"/>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5" name="Footer Placeholder 4">
            <a:extLst>
              <a:ext uri="{FF2B5EF4-FFF2-40B4-BE49-F238E27FC236}">
                <a16:creationId xmlns:a16="http://schemas.microsoft.com/office/drawing/2014/main" id="{8C94E8EF-214F-DA2B-4338-EA84358CC8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7E38B1-0B51-1C11-B4BA-6F70495ACF05}"/>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1471681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6AC20-E522-0489-FCFE-3076EBBB2D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7371A24-6391-8439-22B3-F3D73E6D9C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FFF8F1-7F2B-99E7-8621-40D1D48741ED}"/>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5" name="Footer Placeholder 4">
            <a:extLst>
              <a:ext uri="{FF2B5EF4-FFF2-40B4-BE49-F238E27FC236}">
                <a16:creationId xmlns:a16="http://schemas.microsoft.com/office/drawing/2014/main" id="{D116767B-5B41-040A-94F3-E7B8693E34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D04A32-4EFD-0CD3-539F-9D45429A8765}"/>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1346365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ED3D-BEEC-EF18-EEDF-A0996DF8027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4C63EF-12EE-2A50-20F4-68557198A7D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833BD3C-0658-DC74-39C1-C171363EE2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CFB5703-8D99-C8EF-9F0F-A3759E9B2FE4}"/>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6" name="Footer Placeholder 5">
            <a:extLst>
              <a:ext uri="{FF2B5EF4-FFF2-40B4-BE49-F238E27FC236}">
                <a16:creationId xmlns:a16="http://schemas.microsoft.com/office/drawing/2014/main" id="{D3E4E88E-35F7-9134-CA37-B203CFB35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10353B-0D71-ABD8-AD8F-5FF09BA39676}"/>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2173924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F284A-2410-D4F2-6729-48C5F68C4B6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89244B-2DDD-A782-C92A-63CFF4C8C1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459EF1-C21E-7F4B-0BE8-A5B2A1C33FF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6B82A4C-6D3F-FF91-C4EE-126571CBD2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44DE0F4-82CA-E5FD-8556-97882D00B9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E2CBC00-76C3-26D5-BFB1-7F46DEEC5E92}"/>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8" name="Footer Placeholder 7">
            <a:extLst>
              <a:ext uri="{FF2B5EF4-FFF2-40B4-BE49-F238E27FC236}">
                <a16:creationId xmlns:a16="http://schemas.microsoft.com/office/drawing/2014/main" id="{021B34B1-B3A1-DF6B-CD40-8B8AC27584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422C8E-AF22-D15F-D995-12F54F5D04C4}"/>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3493267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EBAF5-4137-7C15-2ACA-7207D642A1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906226D-02F5-69C0-8FDB-D76900BC2058}"/>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4" name="Footer Placeholder 3">
            <a:extLst>
              <a:ext uri="{FF2B5EF4-FFF2-40B4-BE49-F238E27FC236}">
                <a16:creationId xmlns:a16="http://schemas.microsoft.com/office/drawing/2014/main" id="{987D43B3-EA11-96F3-F26A-C8DA593EA2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8C648A-E1AA-471F-90E2-5080D8FD85A4}"/>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24775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0FC2D1-AB2D-2894-ECB9-125FF3EFFC20}"/>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3" name="Footer Placeholder 2">
            <a:extLst>
              <a:ext uri="{FF2B5EF4-FFF2-40B4-BE49-F238E27FC236}">
                <a16:creationId xmlns:a16="http://schemas.microsoft.com/office/drawing/2014/main" id="{C1573B4D-3398-255E-C08A-0B85A329C8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A4DA8A-55B3-035B-58B9-4E5B3FD9DF80}"/>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625799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C0896-55C0-F200-48A7-1856F920EA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526DD49-252C-78A4-771C-AF24E972CC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FA3F4A2-DA55-427F-06A6-15223708B7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32BA2C-AB65-A6AC-3B6E-36210B9A4CC5}"/>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6" name="Footer Placeholder 5">
            <a:extLst>
              <a:ext uri="{FF2B5EF4-FFF2-40B4-BE49-F238E27FC236}">
                <a16:creationId xmlns:a16="http://schemas.microsoft.com/office/drawing/2014/main" id="{B3AD3780-5A71-D17E-ECF6-B7EBA35BA3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AB9B7E-8137-3E64-218C-EC278D3811F0}"/>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1387940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5978B-94A6-2BDA-A4CD-D7008EEC27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B7E0670-0996-FB03-D2D1-1A5947C3E0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184ED-DE42-E98F-F975-DCC14B0E3A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A172FA-86F4-BA5F-A23B-9162818620C8}"/>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6" name="Footer Placeholder 5">
            <a:extLst>
              <a:ext uri="{FF2B5EF4-FFF2-40B4-BE49-F238E27FC236}">
                <a16:creationId xmlns:a16="http://schemas.microsoft.com/office/drawing/2014/main" id="{62772F5A-BF03-62B4-D1AB-546A59C754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93EEC8-02D9-AEFF-3C42-67994C00364C}"/>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427243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2BB3-A0D3-9259-03AC-079CE52913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97FFE34-C024-419B-2409-2A60F226A91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211C49-7A57-1759-89BA-7290519E2853}"/>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5" name="Footer Placeholder 4">
            <a:extLst>
              <a:ext uri="{FF2B5EF4-FFF2-40B4-BE49-F238E27FC236}">
                <a16:creationId xmlns:a16="http://schemas.microsoft.com/office/drawing/2014/main" id="{BAAB8400-9BF2-8EA9-D534-3D36F145D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556392-8FB7-DDE4-E571-D6452074FA06}"/>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314912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EC176A-0A08-5FAC-979D-44D7521CB79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C26132-E9F0-528B-F65B-640FB4BEDC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C18ADD-1D5F-8F4C-BA33-2D9C8DA692E6}"/>
              </a:ext>
            </a:extLst>
          </p:cNvPr>
          <p:cNvSpPr>
            <a:spLocks noGrp="1"/>
          </p:cNvSpPr>
          <p:nvPr>
            <p:ph type="dt" sz="half" idx="10"/>
          </p:nvPr>
        </p:nvSpPr>
        <p:spPr/>
        <p:txBody>
          <a:bodyPr/>
          <a:lstStyle/>
          <a:p>
            <a:fld id="{1EFC3C11-EAFA-472F-91BB-16F5A2291B36}" type="datetimeFigureOut">
              <a:rPr lang="en-GB" smtClean="0"/>
              <a:t>15/02/2026</a:t>
            </a:fld>
            <a:endParaRPr lang="en-GB"/>
          </a:p>
        </p:txBody>
      </p:sp>
      <p:sp>
        <p:nvSpPr>
          <p:cNvPr id="5" name="Footer Placeholder 4">
            <a:extLst>
              <a:ext uri="{FF2B5EF4-FFF2-40B4-BE49-F238E27FC236}">
                <a16:creationId xmlns:a16="http://schemas.microsoft.com/office/drawing/2014/main" id="{9A0B4E34-4C2C-6ADD-E2D3-024B370CF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5EDC42-17EB-0AA3-C8F7-60B508253D02}"/>
              </a:ext>
            </a:extLst>
          </p:cNvPr>
          <p:cNvSpPr>
            <a:spLocks noGrp="1"/>
          </p:cNvSpPr>
          <p:nvPr>
            <p:ph type="sldNum" sz="quarter" idx="12"/>
          </p:nvPr>
        </p:nvSpPr>
        <p:spPr/>
        <p:txBody>
          <a:bodyPr/>
          <a:lstStyle/>
          <a:p>
            <a:fld id="{C9A3A730-C59B-48BC-ADC3-7794EF677911}" type="slidenum">
              <a:rPr lang="en-GB" smtClean="0"/>
              <a:t>‹#›</a:t>
            </a:fld>
            <a:endParaRPr lang="en-GB"/>
          </a:p>
        </p:txBody>
      </p:sp>
    </p:spTree>
    <p:extLst>
      <p:ext uri="{BB962C8B-B14F-4D97-AF65-F5344CB8AC3E}">
        <p14:creationId xmlns:p14="http://schemas.microsoft.com/office/powerpoint/2010/main" val="1937455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42CBFA-4E0F-180E-3A03-F94C9D7DD8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F99A8DF-09CA-5358-BF55-0C3FCD6B54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68CFE6-37C2-8445-DD94-C2F20B8396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FC3C11-EAFA-472F-91BB-16F5A2291B36}" type="datetimeFigureOut">
              <a:rPr lang="en-GB" smtClean="0"/>
              <a:t>15/02/2026</a:t>
            </a:fld>
            <a:endParaRPr lang="en-GB"/>
          </a:p>
        </p:txBody>
      </p:sp>
      <p:sp>
        <p:nvSpPr>
          <p:cNvPr id="5" name="Footer Placeholder 4">
            <a:extLst>
              <a:ext uri="{FF2B5EF4-FFF2-40B4-BE49-F238E27FC236}">
                <a16:creationId xmlns:a16="http://schemas.microsoft.com/office/drawing/2014/main" id="{B95E064D-1B6D-043B-9BFD-EBAAE9FC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F66C28-FDCF-E30B-2B3A-ABE44BF969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9A3A730-C59B-48BC-ADC3-7794EF677911}" type="slidenum">
              <a:rPr lang="en-GB" smtClean="0"/>
              <a:t>‹#›</a:t>
            </a:fld>
            <a:endParaRPr lang="en-GB"/>
          </a:p>
        </p:txBody>
      </p:sp>
    </p:spTree>
    <p:extLst>
      <p:ext uri="{BB962C8B-B14F-4D97-AF65-F5344CB8AC3E}">
        <p14:creationId xmlns:p14="http://schemas.microsoft.com/office/powerpoint/2010/main" val="2443583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freepngimg.com/png/83671-logo-text-tesco-area-retail-free-transparent-image-h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7/1529100612436661" TargetMode="External"/><Relationship Id="rId3" Type="http://schemas.openxmlformats.org/officeDocument/2006/relationships/hyperlink" Target="https://doi.org/10.1111/j.1744-6570.2010.01207.x" TargetMode="External"/><Relationship Id="rId7" Type="http://schemas.openxmlformats.org/officeDocument/2006/relationships/hyperlink" Target="https://doi.org/10.1111/j.1748-8583.2007.00022.x" TargetMode="External"/><Relationship Id="rId2" Type="http://schemas.openxmlformats.org/officeDocument/2006/relationships/hyperlink" Target="https://doi.org/10.1108/02621710810840730" TargetMode="External"/><Relationship Id="rId1" Type="http://schemas.openxmlformats.org/officeDocument/2006/relationships/slideLayout" Target="../slideLayouts/slideLayout2.xml"/><Relationship Id="rId6" Type="http://schemas.openxmlformats.org/officeDocument/2006/relationships/hyperlink" Target="https://doi.org/10.1111/j.1744-6570.2005.00672.x" TargetMode="External"/><Relationship Id="rId5" Type="http://schemas.openxmlformats.org/officeDocument/2006/relationships/hyperlink" Target="https://doi.org/10.1037/0021-9010.92.5.1332" TargetMode="External"/><Relationship Id="rId4" Type="http://schemas.openxmlformats.org/officeDocument/2006/relationships/hyperlink" Target="https://doi.org/10.1002/piq.2114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A0376-D39C-5C22-38D0-8193839B0863}"/>
              </a:ext>
            </a:extLst>
          </p:cNvPr>
          <p:cNvSpPr>
            <a:spLocks noGrp="1"/>
          </p:cNvSpPr>
          <p:nvPr>
            <p:ph type="ctrTitle"/>
          </p:nvPr>
        </p:nvSpPr>
        <p:spPr>
          <a:xfrm>
            <a:off x="1524000" y="1293338"/>
            <a:ext cx="9144000" cy="3274592"/>
          </a:xfrm>
        </p:spPr>
        <p:txBody>
          <a:bodyPr anchor="ctr">
            <a:normAutofit/>
          </a:bodyPr>
          <a:lstStyle/>
          <a:p>
            <a:r>
              <a:rPr lang="en-GB" sz="4500"/>
              <a:t>Programme: BA (Hons) Leadership and Management Skills for the Workplace  </a:t>
            </a:r>
            <a:br>
              <a:rPr lang="en-GB" sz="4500"/>
            </a:br>
            <a:r>
              <a:rPr lang="en-GB" sz="4500"/>
              <a:t>Module: Developing and Managing Individuals and Teams  </a:t>
            </a:r>
            <a:br>
              <a:rPr lang="en-GB" sz="4500"/>
            </a:br>
            <a:r>
              <a:rPr lang="en-GB" sz="4500"/>
              <a:t>Module code: LCLM5002</a:t>
            </a:r>
          </a:p>
        </p:txBody>
      </p:sp>
      <p:sp>
        <p:nvSpPr>
          <p:cNvPr id="3" name="Subtitle 2">
            <a:extLst>
              <a:ext uri="{FF2B5EF4-FFF2-40B4-BE49-F238E27FC236}">
                <a16:creationId xmlns:a16="http://schemas.microsoft.com/office/drawing/2014/main" id="{B3FEA6EC-43BC-B186-AA54-233DF2865FD7}"/>
              </a:ext>
            </a:extLst>
          </p:cNvPr>
          <p:cNvSpPr>
            <a:spLocks noGrp="1"/>
          </p:cNvSpPr>
          <p:nvPr>
            <p:ph type="subTitle" idx="1"/>
          </p:nvPr>
        </p:nvSpPr>
        <p:spPr>
          <a:xfrm>
            <a:off x="1524000" y="5514052"/>
            <a:ext cx="9144000" cy="651910"/>
          </a:xfrm>
        </p:spPr>
        <p:txBody>
          <a:bodyPr anchor="ctr">
            <a:normAutofit/>
          </a:bodyPr>
          <a:lstStyle/>
          <a:p>
            <a:r>
              <a:rPr lang="en-GB" sz="1500" dirty="0"/>
              <a:t>Student name: Marius </a:t>
            </a:r>
            <a:r>
              <a:rPr lang="en-GB" sz="1500" dirty="0" err="1"/>
              <a:t>Croicu</a:t>
            </a:r>
            <a:endParaRPr lang="en-GB" sz="1500" dirty="0"/>
          </a:p>
          <a:p>
            <a:r>
              <a:rPr lang="en-GB" sz="1500" dirty="0"/>
              <a:t>Student ID: 2322337</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6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EEF2B-D3DF-CD9F-544E-26619A74EE6B}"/>
              </a:ext>
            </a:extLst>
          </p:cNvPr>
          <p:cNvSpPr>
            <a:spLocks noGrp="1"/>
          </p:cNvSpPr>
          <p:nvPr>
            <p:ph type="title"/>
          </p:nvPr>
        </p:nvSpPr>
        <p:spPr>
          <a:xfrm>
            <a:off x="1289305" y="3415754"/>
            <a:ext cx="9471956" cy="1137111"/>
          </a:xfrm>
        </p:spPr>
        <p:txBody>
          <a:bodyPr>
            <a:normAutofit/>
          </a:bodyPr>
          <a:lstStyle/>
          <a:p>
            <a:r>
              <a:rPr lang="en-GB" sz="3800"/>
              <a:t>Organisational Context (UK-Based Company)</a:t>
            </a:r>
          </a:p>
        </p:txBody>
      </p:sp>
      <p:pic>
        <p:nvPicPr>
          <p:cNvPr id="5" name="Picture 4" descr="A red and blue text&#10;&#10;AI-generated content may be incorrect.">
            <a:extLst>
              <a:ext uri="{FF2B5EF4-FFF2-40B4-BE49-F238E27FC236}">
                <a16:creationId xmlns:a16="http://schemas.microsoft.com/office/drawing/2014/main" id="{54C54A2B-1F86-09D6-DE7D-5AA15913E9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89304" y="1190044"/>
            <a:ext cx="7745969" cy="2033317"/>
          </a:xfrm>
          <a:prstGeom prst="rect">
            <a:avLst/>
          </a:prstGeom>
        </p:spPr>
      </p:pic>
      <p:sp>
        <p:nvSpPr>
          <p:cNvPr id="3" name="Content Placeholder 2">
            <a:extLst>
              <a:ext uri="{FF2B5EF4-FFF2-40B4-BE49-F238E27FC236}">
                <a16:creationId xmlns:a16="http://schemas.microsoft.com/office/drawing/2014/main" id="{EDC30664-BFD3-F7A6-9967-A0F9D6FA2D37}"/>
              </a:ext>
            </a:extLst>
          </p:cNvPr>
          <p:cNvSpPr>
            <a:spLocks noGrp="1"/>
          </p:cNvSpPr>
          <p:nvPr>
            <p:ph idx="1"/>
          </p:nvPr>
        </p:nvSpPr>
        <p:spPr>
          <a:xfrm>
            <a:off x="1289304" y="4612943"/>
            <a:ext cx="7745969" cy="1408222"/>
          </a:xfrm>
        </p:spPr>
        <p:txBody>
          <a:bodyPr anchor="t">
            <a:normAutofit/>
          </a:bodyPr>
          <a:lstStyle/>
          <a:p>
            <a:r>
              <a:rPr lang="en-GB" sz="1100"/>
              <a:t>This presentation is based on Tesco, a leading UK-based retail organisation operating in a highly competitive and service-driven environment. Organisational effectiveness within such contexts depends on a balance between teamwork and individual accountability, as coordinated team effort supports service delivery while individual responsibility ensures task completion and performance consistency (Purcell and Hutchinson, 2007).</a:t>
            </a:r>
          </a:p>
          <a:p>
            <a:r>
              <a:rPr lang="en-GB" sz="1100"/>
              <a:t>From a human resource perspective, recruitment and employee development play a central role in supporting this balance, as these practices influence how effectively individuals contribute to team performance and organisational outcomes.</a:t>
            </a:r>
          </a:p>
        </p:txBody>
      </p:sp>
    </p:spTree>
    <p:extLst>
      <p:ext uri="{BB962C8B-B14F-4D97-AF65-F5344CB8AC3E}">
        <p14:creationId xmlns:p14="http://schemas.microsoft.com/office/powerpoint/2010/main" val="1990488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72DF6D-4EAB-F32A-8C4B-88E733A51993}"/>
              </a:ext>
            </a:extLst>
          </p:cNvPr>
          <p:cNvSpPr>
            <a:spLocks noGrp="1"/>
          </p:cNvSpPr>
          <p:nvPr>
            <p:ph type="title"/>
          </p:nvPr>
        </p:nvSpPr>
        <p:spPr>
          <a:xfrm>
            <a:off x="5894962" y="479493"/>
            <a:ext cx="5458838" cy="1325563"/>
          </a:xfrm>
        </p:spPr>
        <p:txBody>
          <a:bodyPr>
            <a:normAutofit/>
          </a:bodyPr>
          <a:lstStyle/>
          <a:p>
            <a:r>
              <a:rPr lang="en-GB" dirty="0"/>
              <a:t>Selected Job Role</a:t>
            </a: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The Importance Of Customer Service In Driving Your Business">
            <a:extLst>
              <a:ext uri="{FF2B5EF4-FFF2-40B4-BE49-F238E27FC236}">
                <a16:creationId xmlns:a16="http://schemas.microsoft.com/office/drawing/2014/main" id="{DC31C9B6-72A1-7B9B-FA3E-F4B387E024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273" y="2187224"/>
            <a:ext cx="4777381" cy="367858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148E566-DB4A-4273-8BA5-8B00E5FDE8E6}"/>
              </a:ext>
            </a:extLst>
          </p:cNvPr>
          <p:cNvSpPr>
            <a:spLocks noGrp="1"/>
          </p:cNvSpPr>
          <p:nvPr>
            <p:ph idx="1"/>
          </p:nvPr>
        </p:nvSpPr>
        <p:spPr>
          <a:xfrm>
            <a:off x="5894962" y="1984443"/>
            <a:ext cx="5458838" cy="4192520"/>
          </a:xfrm>
        </p:spPr>
        <p:txBody>
          <a:bodyPr>
            <a:normAutofit/>
          </a:bodyPr>
          <a:lstStyle/>
          <a:p>
            <a:r>
              <a:rPr lang="en-GB" sz="1500"/>
              <a:t>The selected role for this presentation is the Customer Service Team Leader, a position that plays a critical role in coordinating team-based work while maintaining individual accountability. Research highlights that first-line leadership roles significantly influence employee performance, motivation and service quality, as they translate organisational objectives into day-to-day operational practices (Purcell and Hutchinson, 2007).</a:t>
            </a:r>
          </a:p>
          <a:p>
            <a:r>
              <a:rPr lang="en-GB" sz="1500"/>
              <a:t>Within service-oriented organisations, team leaders act as a key link between management and frontline employees, shaping how teamwork is organised and how individual responsibilities are managed. The effectiveness of this role is therefore closely associated with recruitment accuracy and the identification of appropriate learning and development needs that support leadership capability and interpersonal effectiveness (Bos-</a:t>
            </a:r>
            <a:r>
              <a:rPr lang="en-GB" sz="1500" err="1"/>
              <a:t>Nehles</a:t>
            </a:r>
            <a:r>
              <a:rPr lang="en-GB" sz="1500"/>
              <a:t>, Van </a:t>
            </a:r>
            <a:r>
              <a:rPr lang="en-GB" sz="1500" err="1"/>
              <a:t>Riemsdijk</a:t>
            </a:r>
            <a:r>
              <a:rPr lang="en-GB" sz="1500"/>
              <a:t> and </a:t>
            </a:r>
            <a:r>
              <a:rPr lang="en-GB" sz="1500" err="1"/>
              <a:t>Looise</a:t>
            </a:r>
            <a:r>
              <a:rPr lang="en-GB" sz="1500"/>
              <a:t>, 2013).</a:t>
            </a:r>
          </a:p>
          <a:p>
            <a:endParaRPr lang="en-GB" sz="1500"/>
          </a:p>
        </p:txBody>
      </p:sp>
    </p:spTree>
    <p:extLst>
      <p:ext uri="{BB962C8B-B14F-4D97-AF65-F5344CB8AC3E}">
        <p14:creationId xmlns:p14="http://schemas.microsoft.com/office/powerpoint/2010/main" val="2317752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Arc 205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167F5C-E9B1-D7A2-CD42-96DD97FBB731}"/>
              </a:ext>
            </a:extLst>
          </p:cNvPr>
          <p:cNvSpPr>
            <a:spLocks noGrp="1"/>
          </p:cNvSpPr>
          <p:nvPr>
            <p:ph type="title"/>
          </p:nvPr>
        </p:nvSpPr>
        <p:spPr>
          <a:xfrm>
            <a:off x="5894962" y="479493"/>
            <a:ext cx="5458838" cy="1325563"/>
          </a:xfrm>
        </p:spPr>
        <p:txBody>
          <a:bodyPr>
            <a:normAutofit/>
          </a:bodyPr>
          <a:lstStyle/>
          <a:p>
            <a:r>
              <a:rPr lang="en-GB" dirty="0"/>
              <a:t>Recruitment Process Overview</a:t>
            </a:r>
          </a:p>
        </p:txBody>
      </p:sp>
      <p:sp>
        <p:nvSpPr>
          <p:cNvPr id="2059" name="Freeform: Shape 205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Recruitment Process Steps - Free Guide For Employers">
            <a:extLst>
              <a:ext uri="{FF2B5EF4-FFF2-40B4-BE49-F238E27FC236}">
                <a16:creationId xmlns:a16="http://schemas.microsoft.com/office/drawing/2014/main" id="{BDFCE479-E800-943E-C5CB-B3F6FB5BC2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8591" y="2090872"/>
            <a:ext cx="4777381" cy="318890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08EDD0D-BBBC-A509-1A84-74C6B717B0E5}"/>
              </a:ext>
            </a:extLst>
          </p:cNvPr>
          <p:cNvSpPr>
            <a:spLocks noGrp="1"/>
          </p:cNvSpPr>
          <p:nvPr>
            <p:ph idx="1"/>
          </p:nvPr>
        </p:nvSpPr>
        <p:spPr>
          <a:xfrm>
            <a:off x="5894962" y="1984443"/>
            <a:ext cx="5458838" cy="4192520"/>
          </a:xfrm>
        </p:spPr>
        <p:txBody>
          <a:bodyPr>
            <a:normAutofit/>
          </a:bodyPr>
          <a:lstStyle/>
          <a:p>
            <a:r>
              <a:rPr lang="en-GB" sz="1500"/>
              <a:t>Recruitment is a structured human resource process aimed at attracting and selecting individuals whose skills and behaviours align with organisational and role requirements. Academic research demonstrates that systematic recruitment processes enhance person–job fit and reduce the risk of poor appointment decisions, which can negatively affect team performance and operational efficiency (Kristof-Brown, Zimmerman and Johnson, 2005).</a:t>
            </a:r>
          </a:p>
          <a:p>
            <a:r>
              <a:rPr lang="en-GB" sz="1500"/>
              <a:t>The recruitment process typically begins with workforce planning and progresses through job analysis, job description development and person specification formulation. These stages establish clear selection criteria and support objective decision-making, ensuring that appointed individuals are capable of contributing effectively to both individual and team performance within the organisation (</a:t>
            </a:r>
            <a:r>
              <a:rPr lang="en-GB" sz="1500" err="1"/>
              <a:t>Ployhart</a:t>
            </a:r>
            <a:r>
              <a:rPr lang="en-GB" sz="1500"/>
              <a:t> and Moliterno, 2011).</a:t>
            </a:r>
          </a:p>
          <a:p>
            <a:endParaRPr lang="en-GB" sz="1500"/>
          </a:p>
        </p:txBody>
      </p:sp>
    </p:spTree>
    <p:extLst>
      <p:ext uri="{BB962C8B-B14F-4D97-AF65-F5344CB8AC3E}">
        <p14:creationId xmlns:p14="http://schemas.microsoft.com/office/powerpoint/2010/main" val="1565825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2118F-B536-B9A3-5133-5E37192AEC4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Recruitment process at Tesco</a:t>
            </a:r>
          </a:p>
        </p:txBody>
      </p:sp>
      <p:graphicFrame>
        <p:nvGraphicFramePr>
          <p:cNvPr id="6" name="Rectangle 1">
            <a:extLst>
              <a:ext uri="{FF2B5EF4-FFF2-40B4-BE49-F238E27FC236}">
                <a16:creationId xmlns:a16="http://schemas.microsoft.com/office/drawing/2014/main" id="{97BE3D10-2D91-A1A9-E71A-E4A58B974103}"/>
              </a:ext>
            </a:extLst>
          </p:cNvPr>
          <p:cNvGraphicFramePr>
            <a:graphicFrameLocks noGrp="1"/>
          </p:cNvGraphicFramePr>
          <p:nvPr>
            <p:ph idx="1"/>
            <p:extLst>
              <p:ext uri="{D42A27DB-BD31-4B8C-83A1-F6EECF244321}">
                <p14:modId xmlns:p14="http://schemas.microsoft.com/office/powerpoint/2010/main" val="5422888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885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46CA5B-9FD2-A744-EC98-9D532FCE183C}"/>
              </a:ext>
            </a:extLst>
          </p:cNvPr>
          <p:cNvSpPr>
            <a:spLocks noGrp="1"/>
          </p:cNvSpPr>
          <p:nvPr>
            <p:ph type="title"/>
          </p:nvPr>
        </p:nvSpPr>
        <p:spPr>
          <a:xfrm>
            <a:off x="3446968" y="460406"/>
            <a:ext cx="5295015" cy="2063808"/>
          </a:xfrm>
        </p:spPr>
        <p:txBody>
          <a:bodyPr anchor="b">
            <a:normAutofit/>
          </a:bodyPr>
          <a:lstStyle/>
          <a:p>
            <a:r>
              <a:rPr lang="en-GB" sz="5400"/>
              <a:t>Job Analysis</a:t>
            </a:r>
          </a:p>
        </p:txBody>
      </p:sp>
      <p:sp>
        <p:nvSpPr>
          <p:cNvPr id="3088"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DB530B-9F24-F061-8D3B-09F4B0156801}"/>
              </a:ext>
            </a:extLst>
          </p:cNvPr>
          <p:cNvSpPr>
            <a:spLocks noGrp="1"/>
          </p:cNvSpPr>
          <p:nvPr>
            <p:ph idx="1"/>
          </p:nvPr>
        </p:nvSpPr>
        <p:spPr>
          <a:xfrm>
            <a:off x="612648" y="2908005"/>
            <a:ext cx="5295015" cy="3268957"/>
          </a:xfrm>
        </p:spPr>
        <p:txBody>
          <a:bodyPr>
            <a:normAutofit/>
          </a:bodyPr>
          <a:lstStyle/>
          <a:p>
            <a:r>
              <a:rPr lang="en-GB" sz="1200"/>
              <a:t>Job analysis is a systematic process through which organisations identify the tasks, responsibilities and competency requirements associated with a specific role. It provides the analytical foundation for recruitment by clarifying performance expectations and the knowledge, skills and behaviours required for effective role execution (Morgeson and Dierdorff, 2011).</a:t>
            </a:r>
          </a:p>
          <a:p>
            <a:r>
              <a:rPr lang="en-GB" sz="1200"/>
              <a:t>For the Customer Service Team Leader role, job analysis highlights responsibilities related to team coordination, performance monitoring and interpersonal problem-solving. Research suggests that rigorous job analysis enhances selection validity by ensuring that assessment methods are aligned with actual job demands, thereby reducing the likelihood of poor appointment decisions (Campion et al., 2011). This alignment supports operational continuity and team effectiveness.</a:t>
            </a:r>
          </a:p>
          <a:p>
            <a:endParaRPr lang="en-GB" sz="1200"/>
          </a:p>
        </p:txBody>
      </p:sp>
      <p:pic>
        <p:nvPicPr>
          <p:cNvPr id="3076" name="Picture 4" descr="Job Analysis: A Practical Guide [FREE Templates] - AIHR">
            <a:extLst>
              <a:ext uri="{FF2B5EF4-FFF2-40B4-BE49-F238E27FC236}">
                <a16:creationId xmlns:a16="http://schemas.microsoft.com/office/drawing/2014/main" id="{E74D9531-5D0A-6D79-90A5-62BB8BCDE8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94646" y="3889406"/>
            <a:ext cx="3975351" cy="264360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Job Analysis ~ It's All About the Job, Not the Person, Dummy! – Vocational  Resources Plus LLC">
            <a:extLst>
              <a:ext uri="{FF2B5EF4-FFF2-40B4-BE49-F238E27FC236}">
                <a16:creationId xmlns:a16="http://schemas.microsoft.com/office/drawing/2014/main" id="{F18B9AE6-B8B0-CC04-D46F-86C0B15F639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89587" y="78650"/>
            <a:ext cx="4682052" cy="275070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What is Job Analysis? definition and process - Business Jargons">
            <a:extLst>
              <a:ext uri="{FF2B5EF4-FFF2-40B4-BE49-F238E27FC236}">
                <a16:creationId xmlns:a16="http://schemas.microsoft.com/office/drawing/2014/main" id="{3B751F6E-6E93-B6E2-1282-E967DCE8E70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40054" y="421962"/>
            <a:ext cx="4869697" cy="3007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8607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9EBDB4-F89A-9208-7FC7-711C7DCDA351}"/>
              </a:ext>
            </a:extLst>
          </p:cNvPr>
          <p:cNvSpPr>
            <a:spLocks noGrp="1"/>
          </p:cNvSpPr>
          <p:nvPr>
            <p:ph type="title"/>
          </p:nvPr>
        </p:nvSpPr>
        <p:spPr>
          <a:xfrm>
            <a:off x="6412091" y="501651"/>
            <a:ext cx="4395340" cy="1716255"/>
          </a:xfrm>
        </p:spPr>
        <p:txBody>
          <a:bodyPr anchor="b">
            <a:normAutofit/>
          </a:bodyPr>
          <a:lstStyle/>
          <a:p>
            <a:r>
              <a:rPr lang="en-GB" sz="5600"/>
              <a:t>Job Description</a:t>
            </a:r>
          </a:p>
        </p:txBody>
      </p:sp>
      <p:sp>
        <p:nvSpPr>
          <p:cNvPr id="4105" name="Rectangle 410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Updated Job Descriptions Matter – mgmt45322">
            <a:extLst>
              <a:ext uri="{FF2B5EF4-FFF2-40B4-BE49-F238E27FC236}">
                <a16:creationId xmlns:a16="http://schemas.microsoft.com/office/drawing/2014/main" id="{52CDB222-985D-EF0F-0ADC-EA69E911C2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4507" y="2015009"/>
            <a:ext cx="5419218" cy="304831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E379560-BD07-4233-7A79-5B42BC0A0CE7}"/>
              </a:ext>
            </a:extLst>
          </p:cNvPr>
          <p:cNvSpPr>
            <a:spLocks noGrp="1"/>
          </p:cNvSpPr>
          <p:nvPr>
            <p:ph idx="1"/>
          </p:nvPr>
        </p:nvSpPr>
        <p:spPr>
          <a:xfrm>
            <a:off x="6392583" y="2645922"/>
            <a:ext cx="4434721" cy="3710427"/>
          </a:xfrm>
        </p:spPr>
        <p:txBody>
          <a:bodyPr anchor="t">
            <a:normAutofit/>
          </a:bodyPr>
          <a:lstStyle/>
          <a:p>
            <a:r>
              <a:rPr lang="en-GB" sz="1300">
                <a:solidFill>
                  <a:schemeClr val="tx1">
                    <a:alpha val="80000"/>
                  </a:schemeClr>
                </a:solidFill>
              </a:rPr>
              <a:t>A job description formally articulates the core responsibilities, reporting relationships and performance expectations associated with a role, providing clarity for both the organisation and the employee. Research indicates that clearly defined job roles enhance role understanding, reduce ambiguity and support effective performance management, particularly in team-based environments (Humphrey, Nahrgang and Morgeson, 2007).</a:t>
            </a:r>
          </a:p>
          <a:p>
            <a:r>
              <a:rPr lang="en-GB" sz="1300">
                <a:solidFill>
                  <a:schemeClr val="tx1">
                    <a:alpha val="80000"/>
                  </a:schemeClr>
                </a:solidFill>
              </a:rPr>
              <a:t>For the Customer Service Team Leader role, key responsibilities include coordinating frontline staff, allocating tasks, monitoring service standards and addressing customer concerns. The role also requires ongoing communication with line management to ensure alignment with operational objectives. Clearly specifying these responsibilities supports accountability and enables individuals to understand how their contribution fits within wider team and organisational processes (Morgeson and Humphrey, 2006).</a:t>
            </a:r>
          </a:p>
          <a:p>
            <a:endParaRPr lang="en-GB" sz="1300">
              <a:solidFill>
                <a:schemeClr val="tx1">
                  <a:alpha val="80000"/>
                </a:schemeClr>
              </a:solidFill>
            </a:endParaRPr>
          </a:p>
        </p:txBody>
      </p:sp>
      <p:cxnSp>
        <p:nvCxnSpPr>
          <p:cNvPr id="4107" name="Straight Connector 410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5345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DBA08-03D4-653E-7E87-B1DB8835D159}"/>
              </a:ext>
            </a:extLst>
          </p:cNvPr>
          <p:cNvSpPr>
            <a:spLocks noGrp="1"/>
          </p:cNvSpPr>
          <p:nvPr>
            <p:ph type="title"/>
          </p:nvPr>
        </p:nvSpPr>
        <p:spPr>
          <a:xfrm>
            <a:off x="761803" y="350196"/>
            <a:ext cx="4646904" cy="1624520"/>
          </a:xfrm>
        </p:spPr>
        <p:txBody>
          <a:bodyPr anchor="ctr">
            <a:normAutofit/>
          </a:bodyPr>
          <a:lstStyle/>
          <a:p>
            <a:r>
              <a:rPr lang="en-GB" sz="4000"/>
              <a:t>Person Specification</a:t>
            </a:r>
          </a:p>
        </p:txBody>
      </p:sp>
      <p:sp>
        <p:nvSpPr>
          <p:cNvPr id="3" name="Content Placeholder 2">
            <a:extLst>
              <a:ext uri="{FF2B5EF4-FFF2-40B4-BE49-F238E27FC236}">
                <a16:creationId xmlns:a16="http://schemas.microsoft.com/office/drawing/2014/main" id="{5E1CAB39-854F-AA25-A068-16957BF9C03E}"/>
              </a:ext>
            </a:extLst>
          </p:cNvPr>
          <p:cNvSpPr>
            <a:spLocks noGrp="1"/>
          </p:cNvSpPr>
          <p:nvPr>
            <p:ph idx="1"/>
          </p:nvPr>
        </p:nvSpPr>
        <p:spPr>
          <a:xfrm>
            <a:off x="761802" y="2743200"/>
            <a:ext cx="4646905" cy="3613149"/>
          </a:xfrm>
        </p:spPr>
        <p:txBody>
          <a:bodyPr anchor="ctr">
            <a:normAutofit/>
          </a:bodyPr>
          <a:lstStyle/>
          <a:p>
            <a:r>
              <a:rPr lang="en-GB" sz="1400" dirty="0"/>
              <a:t>A person specification outlines the knowledge, skills, abilities and behavioural attributes required to perform a role effectively. Competency-based person specifications support objective recruitment by linking selection criteria directly to job requirements and organisational outcomes (Boyatzis, 2008).</a:t>
            </a:r>
          </a:p>
          <a:p>
            <a:r>
              <a:rPr lang="en-GB" sz="1400" dirty="0"/>
              <a:t>For the Customer Service Team Leader role, essential attributes include interpersonal communication skills, leadership capability and the ability to manage conflict within teams. Desirable attributes may include prior supervisory experience and problem-solving ability. Empirical research suggests that aligning person specifications with job demands improves person–job fit and enhances long-term performance and retention (Kristof-Brown et al., 2005).</a:t>
            </a:r>
          </a:p>
          <a:p>
            <a:endParaRPr lang="en-GB" sz="1400" dirty="0"/>
          </a:p>
        </p:txBody>
      </p:sp>
      <p:pic>
        <p:nvPicPr>
          <p:cNvPr id="5" name="Picture 4" descr="A group of multi coloured wooden stick figures">
            <a:extLst>
              <a:ext uri="{FF2B5EF4-FFF2-40B4-BE49-F238E27FC236}">
                <a16:creationId xmlns:a16="http://schemas.microsoft.com/office/drawing/2014/main" id="{D472988A-C8AB-C14D-CD48-FFC5253C8425}"/>
              </a:ext>
            </a:extLst>
          </p:cNvPr>
          <p:cNvPicPr>
            <a:picLocks noChangeAspect="1"/>
          </p:cNvPicPr>
          <p:nvPr/>
        </p:nvPicPr>
        <p:blipFill>
          <a:blip r:embed="rId3"/>
          <a:srcRect l="12122" r="26253"/>
          <a:stretch>
            <a:fillRect/>
          </a:stretch>
        </p:blipFill>
        <p:spPr>
          <a:xfrm>
            <a:off x="6096000" y="1"/>
            <a:ext cx="6102825" cy="6858000"/>
          </a:xfrm>
          <a:prstGeom prst="rect">
            <a:avLst/>
          </a:prstGeom>
        </p:spPr>
      </p:pic>
    </p:spTree>
    <p:extLst>
      <p:ext uri="{BB962C8B-B14F-4D97-AF65-F5344CB8AC3E}">
        <p14:creationId xmlns:p14="http://schemas.microsoft.com/office/powerpoint/2010/main" val="2143336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B68EB-9B4A-5602-6588-D7264EC00B74}"/>
              </a:ext>
            </a:extLst>
          </p:cNvPr>
          <p:cNvSpPr>
            <a:spLocks noGrp="1"/>
          </p:cNvSpPr>
          <p:nvPr>
            <p:ph type="title"/>
          </p:nvPr>
        </p:nvSpPr>
        <p:spPr>
          <a:xfrm>
            <a:off x="841248" y="256032"/>
            <a:ext cx="10506456" cy="1014984"/>
          </a:xfrm>
        </p:spPr>
        <p:txBody>
          <a:bodyPr anchor="b">
            <a:normAutofit/>
          </a:bodyPr>
          <a:lstStyle/>
          <a:p>
            <a:r>
              <a:rPr lang="en-GB" sz="3700"/>
              <a:t>Identification of Learning and Development Needs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8F650F5-19C6-BC13-E74E-1ACF13D2F00B}"/>
              </a:ext>
            </a:extLst>
          </p:cNvPr>
          <p:cNvGraphicFramePr>
            <a:graphicFrameLocks noGrp="1"/>
          </p:cNvGraphicFramePr>
          <p:nvPr>
            <p:ph idx="1"/>
            <p:extLst>
              <p:ext uri="{D42A27DB-BD31-4B8C-83A1-F6EECF244321}">
                <p14:modId xmlns:p14="http://schemas.microsoft.com/office/powerpoint/2010/main" val="322257484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8715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817A8-2C4B-FD51-C98F-99759018181B}"/>
              </a:ext>
            </a:extLst>
          </p:cNvPr>
          <p:cNvSpPr>
            <a:spLocks noGrp="1"/>
          </p:cNvSpPr>
          <p:nvPr>
            <p:ph type="title"/>
          </p:nvPr>
        </p:nvSpPr>
        <p:spPr>
          <a:xfrm>
            <a:off x="841248" y="334644"/>
            <a:ext cx="10509504" cy="1076914"/>
          </a:xfrm>
        </p:spPr>
        <p:txBody>
          <a:bodyPr anchor="ctr">
            <a:normAutofit/>
          </a:bodyPr>
          <a:lstStyle/>
          <a:p>
            <a:r>
              <a:rPr lang="en-GB" sz="4000"/>
              <a:t>Behaviourist Learning Theory</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4AB3B99-66B7-F41E-5305-B9BF60230D9B}"/>
              </a:ext>
            </a:extLst>
          </p:cNvPr>
          <p:cNvGraphicFramePr>
            <a:graphicFrameLocks noGrp="1"/>
          </p:cNvGraphicFramePr>
          <p:nvPr>
            <p:ph idx="1"/>
            <p:extLst>
              <p:ext uri="{D42A27DB-BD31-4B8C-83A1-F6EECF244321}">
                <p14:modId xmlns:p14="http://schemas.microsoft.com/office/powerpoint/2010/main" val="3411018400"/>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7351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22A2E-BA0C-1C4B-E153-BC064F7FCD66}"/>
              </a:ext>
            </a:extLst>
          </p:cNvPr>
          <p:cNvSpPr>
            <a:spLocks noGrp="1"/>
          </p:cNvSpPr>
          <p:nvPr>
            <p:ph type="title"/>
          </p:nvPr>
        </p:nvSpPr>
        <p:spPr>
          <a:xfrm>
            <a:off x="841248" y="334644"/>
            <a:ext cx="10509504" cy="1076914"/>
          </a:xfrm>
        </p:spPr>
        <p:txBody>
          <a:bodyPr anchor="ctr">
            <a:normAutofit/>
          </a:bodyPr>
          <a:lstStyle/>
          <a:p>
            <a:r>
              <a:rPr lang="en-GB" sz="4000"/>
              <a:t>Cognitivist Learning Theory</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ECD3222-EF87-AB24-272A-11CD67DEA55F}"/>
              </a:ext>
            </a:extLst>
          </p:cNvPr>
          <p:cNvGraphicFramePr>
            <a:graphicFrameLocks noGrp="1"/>
          </p:cNvGraphicFramePr>
          <p:nvPr>
            <p:ph idx="1"/>
            <p:extLst>
              <p:ext uri="{D42A27DB-BD31-4B8C-83A1-F6EECF244321}">
                <p14:modId xmlns:p14="http://schemas.microsoft.com/office/powerpoint/2010/main" val="2423346692"/>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8289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A3F69-5FA7-6D90-C98B-CE2AED130E01}"/>
              </a:ext>
            </a:extLst>
          </p:cNvPr>
          <p:cNvSpPr>
            <a:spLocks noGrp="1"/>
          </p:cNvSpPr>
          <p:nvPr>
            <p:ph type="title"/>
          </p:nvPr>
        </p:nvSpPr>
        <p:spPr>
          <a:xfrm>
            <a:off x="686834" y="1153572"/>
            <a:ext cx="3200400" cy="4461163"/>
          </a:xfrm>
        </p:spPr>
        <p:txBody>
          <a:bodyPr>
            <a:normAutofit/>
          </a:bodyPr>
          <a:lstStyle/>
          <a:p>
            <a:r>
              <a:rPr lang="en-GB">
                <a:solidFill>
                  <a:srgbClr val="FFFFFF"/>
                </a:solidFill>
              </a:rPr>
              <a:t>Humanist and Experiential Learning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E637AC-0CF6-694E-13AB-9B0545D1595C}"/>
              </a:ext>
            </a:extLst>
          </p:cNvPr>
          <p:cNvSpPr>
            <a:spLocks noGrp="1"/>
          </p:cNvSpPr>
          <p:nvPr>
            <p:ph idx="1"/>
          </p:nvPr>
        </p:nvSpPr>
        <p:spPr>
          <a:xfrm>
            <a:off x="4447308" y="591344"/>
            <a:ext cx="6906491" cy="5585619"/>
          </a:xfrm>
        </p:spPr>
        <p:txBody>
          <a:bodyPr anchor="ctr">
            <a:normAutofit/>
          </a:bodyPr>
          <a:lstStyle/>
          <a:p>
            <a:r>
              <a:rPr lang="en-GB" sz="2600"/>
              <a:t>Humanist and experiential learning theories emphasise personal growth, self-directed learning and learning through experience. Experiential learning research highlights that individuals develop more effectively when they reflect on real work experiences and take responsibility for their own learning (Kolb, 1984; Illeris, 2018).</a:t>
            </a:r>
          </a:p>
          <a:p>
            <a:r>
              <a:rPr lang="en-GB" sz="2600"/>
              <a:t>For the Customer Service Team Leader role, experiential learning may be supported through mentoring, reflective practice and learning from leadership experiences. This approach encourages confidence, autonomy and long-term capability development.</a:t>
            </a:r>
          </a:p>
          <a:p>
            <a:endParaRPr lang="en-GB" sz="2600"/>
          </a:p>
        </p:txBody>
      </p:sp>
    </p:spTree>
    <p:extLst>
      <p:ext uri="{BB962C8B-B14F-4D97-AF65-F5344CB8AC3E}">
        <p14:creationId xmlns:p14="http://schemas.microsoft.com/office/powerpoint/2010/main" val="1966343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9FF2-AB17-DB2E-0DF4-660FF243972C}"/>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8FE99BB8-B071-79B7-E28E-E8E38D9185C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5719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6DB4D-3FE3-1209-B2B1-8708DF7D7E73}"/>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7624B4A-C2F3-FC32-6451-C9F8915C9B0C}"/>
              </a:ext>
            </a:extLst>
          </p:cNvPr>
          <p:cNvSpPr>
            <a:spLocks noGrp="1"/>
          </p:cNvSpPr>
          <p:nvPr>
            <p:ph idx="1"/>
          </p:nvPr>
        </p:nvSpPr>
        <p:spPr>
          <a:xfrm>
            <a:off x="4447308" y="591344"/>
            <a:ext cx="6906491" cy="5585619"/>
          </a:xfrm>
        </p:spPr>
        <p:txBody>
          <a:bodyPr anchor="ctr">
            <a:normAutofit/>
          </a:bodyPr>
          <a:lstStyle/>
          <a:p>
            <a:r>
              <a:rPr lang="en-GB" sz="700"/>
              <a:t>Bos-</a:t>
            </a:r>
            <a:r>
              <a:rPr lang="en-GB" sz="700" err="1"/>
              <a:t>Nehles</a:t>
            </a:r>
            <a:r>
              <a:rPr lang="en-GB" sz="700"/>
              <a:t>, A.C., Van </a:t>
            </a:r>
            <a:r>
              <a:rPr lang="en-GB" sz="700" err="1"/>
              <a:t>Riemsdijk</a:t>
            </a:r>
            <a:r>
              <a:rPr lang="en-GB" sz="700"/>
              <a:t>, M. and </a:t>
            </a:r>
            <a:r>
              <a:rPr lang="en-GB" sz="700" err="1"/>
              <a:t>Looise</a:t>
            </a:r>
            <a:r>
              <a:rPr lang="en-GB" sz="700"/>
              <a:t>, J.K. (2013) ‘Employee perceptions of line management performance: Applying the AMO theory to explain the effectiveness of line managers’, </a:t>
            </a:r>
            <a:r>
              <a:rPr lang="en-GB" sz="700" i="1"/>
              <a:t>International Journal of Human Resource Management</a:t>
            </a:r>
            <a:r>
              <a:rPr lang="en-GB" sz="700"/>
              <a:t>, 24(13), pp. 2573–2593. https://doi.org/10.1080/09585192.2013.816864</a:t>
            </a:r>
          </a:p>
          <a:p>
            <a:r>
              <a:rPr lang="en-GB" sz="700"/>
              <a:t>Boyatzis, R.E. (2008) ‘Competencies in the 21st century’, </a:t>
            </a:r>
            <a:r>
              <a:rPr lang="en-GB" sz="700" i="1"/>
              <a:t>Journal of Management Development</a:t>
            </a:r>
            <a:r>
              <a:rPr lang="en-GB" sz="700"/>
              <a:t>, 27(1), pp. 5–12. </a:t>
            </a:r>
            <a:r>
              <a:rPr lang="en-GB" sz="700">
                <a:hlinkClick r:id="rId2"/>
              </a:rPr>
              <a:t>https://doi.org/10.1108/02621710810840730</a:t>
            </a:r>
            <a:endParaRPr lang="en-GB" sz="700"/>
          </a:p>
          <a:p>
            <a:r>
              <a:rPr lang="en-GB" sz="700"/>
              <a:t>Campion, M.A., Fink, A.A., Ruggeberg, B.J., Carr, L., Phillips, G.M. and Odman, R.B. (2011) ‘Doing competencies well: Best practices in competency </a:t>
            </a:r>
            <a:r>
              <a:rPr lang="en-GB" sz="700" err="1"/>
              <a:t>modeling</a:t>
            </a:r>
            <a:r>
              <a:rPr lang="en-GB" sz="700"/>
              <a:t>’, </a:t>
            </a:r>
            <a:r>
              <a:rPr lang="en-GB" sz="700" i="1"/>
              <a:t>Personnel Psychology</a:t>
            </a:r>
            <a:r>
              <a:rPr lang="en-GB" sz="700"/>
              <a:t>, 64(1), pp. 225–262. </a:t>
            </a:r>
            <a:r>
              <a:rPr lang="en-GB" sz="700">
                <a:hlinkClick r:id="rId3"/>
              </a:rPr>
              <a:t>https://doi.org/10.1111/j.1744-6570.2010.01207.x</a:t>
            </a:r>
            <a:endParaRPr lang="en-GB" sz="700"/>
          </a:p>
          <a:p>
            <a:r>
              <a:rPr lang="en-GB" sz="700"/>
              <a:t>DeRue, D.S., Nahrgang, J.D., Wellman, N. and Humphrey, S.E. (2011) ‘Trait and </a:t>
            </a:r>
            <a:r>
              <a:rPr lang="en-GB" sz="700" err="1"/>
              <a:t>behavioral</a:t>
            </a:r>
            <a:r>
              <a:rPr lang="en-GB" sz="700"/>
              <a:t> theories of leadership: An integration and meta-analytic test of their relative validity’, </a:t>
            </a:r>
            <a:r>
              <a:rPr lang="en-GB" sz="700" i="1"/>
              <a:t>Personnel Psychology</a:t>
            </a:r>
            <a:r>
              <a:rPr lang="en-GB" sz="700"/>
              <a:t>, 64(1), pp. 7–52. https://doi.org/10.1111/j.1744-6570.2010.01201.x</a:t>
            </a:r>
          </a:p>
          <a:p>
            <a:r>
              <a:rPr lang="en-GB" sz="700"/>
              <a:t>Ertmer, P.A. and Newby, T.J. (2013) ‘</a:t>
            </a:r>
            <a:r>
              <a:rPr lang="en-GB" sz="700" err="1"/>
              <a:t>Behaviorism</a:t>
            </a:r>
            <a:r>
              <a:rPr lang="en-GB" sz="700"/>
              <a:t>, cognitivism, constructivism: Comparing critical features from an instructional design perspective’, </a:t>
            </a:r>
            <a:r>
              <a:rPr lang="en-GB" sz="700" i="1"/>
              <a:t>Performance Improvement Quarterly</a:t>
            </a:r>
            <a:r>
              <a:rPr lang="en-GB" sz="700"/>
              <a:t>, 26(2), pp. 43–71. </a:t>
            </a:r>
            <a:r>
              <a:rPr lang="en-GB" sz="700">
                <a:hlinkClick r:id="rId4"/>
              </a:rPr>
              <a:t>https://doi.org/10.1002/piq.21143</a:t>
            </a:r>
            <a:endParaRPr lang="en-GB" sz="700"/>
          </a:p>
          <a:p>
            <a:r>
              <a:rPr lang="en-GB" sz="700"/>
              <a:t>Humphrey, S.E., Nahrgang, J.D. and Morgeson, F.P. (2007) ‘Integrating motivational, social, and contextual work design features: A meta-analytic summary and theoretical extension of the work design literature’, </a:t>
            </a:r>
            <a:r>
              <a:rPr lang="en-GB" sz="700" i="1"/>
              <a:t>Journal of Applied Psychology</a:t>
            </a:r>
            <a:r>
              <a:rPr lang="en-GB" sz="700"/>
              <a:t>, 92(5), pp. 1332–1356. </a:t>
            </a:r>
            <a:r>
              <a:rPr lang="en-GB" sz="700">
                <a:hlinkClick r:id="rId5"/>
              </a:rPr>
              <a:t>https://doi.org/10.1037/0021-9010.92.5.1332</a:t>
            </a:r>
            <a:endParaRPr lang="en-GB" sz="700"/>
          </a:p>
          <a:p>
            <a:r>
              <a:rPr lang="en-GB" sz="700"/>
              <a:t>Kolb, D.A. (1984) </a:t>
            </a:r>
            <a:r>
              <a:rPr lang="en-GB" sz="700" i="1"/>
              <a:t>Experiential Learning: Experience as the Source of Learning and Development</a:t>
            </a:r>
            <a:r>
              <a:rPr lang="en-GB" sz="700"/>
              <a:t>. Englewood Cliffs, NJ: Prentice Hall.</a:t>
            </a:r>
          </a:p>
          <a:p>
            <a:r>
              <a:rPr lang="en-GB" sz="700"/>
              <a:t>Kristof-Brown, A.L., Zimmerman, R.D. and Johnson, E.C. (2005) ‘Consequences of individuals’ fit at work: A meta-analysis of person–job, person–organization, person–group, and person–supervisor fit’, </a:t>
            </a:r>
            <a:r>
              <a:rPr lang="en-GB" sz="700" i="1"/>
              <a:t>Personnel Psychology</a:t>
            </a:r>
            <a:r>
              <a:rPr lang="en-GB" sz="700"/>
              <a:t>, 58(2), pp. 281–342. </a:t>
            </a:r>
            <a:r>
              <a:rPr lang="en-GB" sz="700">
                <a:hlinkClick r:id="rId6"/>
              </a:rPr>
              <a:t>https://doi.org/10.1111/j.1744-6570.2005.00672.x</a:t>
            </a:r>
            <a:endParaRPr lang="en-GB" sz="700"/>
          </a:p>
          <a:p>
            <a:r>
              <a:rPr lang="en-GB" sz="700"/>
              <a:t>Luthans, F. and </a:t>
            </a:r>
            <a:r>
              <a:rPr lang="en-GB" sz="700" err="1"/>
              <a:t>Stajkovic</a:t>
            </a:r>
            <a:r>
              <a:rPr lang="en-GB" sz="700"/>
              <a:t>, A.D. (1999) ‘Reinforce for performance: The need to go beyond pay and even rewards’, </a:t>
            </a:r>
            <a:r>
              <a:rPr lang="en-GB" sz="700" i="1"/>
              <a:t>Academy of Management Executive</a:t>
            </a:r>
            <a:r>
              <a:rPr lang="en-GB" sz="700"/>
              <a:t>, 13(2), pp. 49–57. https://doi.org/10.5465/ame.1999.1899548</a:t>
            </a:r>
          </a:p>
          <a:p>
            <a:r>
              <a:rPr lang="en-GB" sz="700"/>
              <a:t>Morgeson, F.P. and Dierdorff, E.C. (2011) ‘Work analysis: From technique to theory’, </a:t>
            </a:r>
            <a:r>
              <a:rPr lang="en-GB" sz="700" i="1"/>
              <a:t>American Psychologist</a:t>
            </a:r>
            <a:r>
              <a:rPr lang="en-GB" sz="700"/>
              <a:t>, 66(2), pp. 153–164. https://doi.org/10.1037/a0020907</a:t>
            </a:r>
          </a:p>
          <a:p>
            <a:r>
              <a:rPr lang="en-GB" sz="700"/>
              <a:t>Morgeson, F.P. and Humphrey, S.E. (2006) ‘The Work Design Questionnaire (WDQ): Developing and validating a comprehensive measure for assessing job design and the nature of work’, </a:t>
            </a:r>
            <a:r>
              <a:rPr lang="en-GB" sz="700" i="1"/>
              <a:t>Journal of Applied Psychology</a:t>
            </a:r>
            <a:r>
              <a:rPr lang="en-GB" sz="700"/>
              <a:t>, 91(6), pp. 1321–1339. https://doi.org/10.1037/0021-9010.91.6.1321</a:t>
            </a:r>
          </a:p>
          <a:p>
            <a:r>
              <a:rPr lang="en-GB" sz="700"/>
              <a:t>Purcell, J. and Hutchinson, S. (2007) ‘Front-line managers as agents in the HRM–performance causal chain: Theory, analysis and evidence’, </a:t>
            </a:r>
            <a:r>
              <a:rPr lang="en-GB" sz="700" i="1"/>
              <a:t>Human Resource Management Journal</a:t>
            </a:r>
            <a:r>
              <a:rPr lang="en-GB" sz="700"/>
              <a:t>, 17(1), pp. 3–20. </a:t>
            </a:r>
            <a:r>
              <a:rPr lang="en-GB" sz="700">
                <a:hlinkClick r:id="rId7"/>
              </a:rPr>
              <a:t>https://doi.org/10.1111/j.1748-8583.2007.00022.x</a:t>
            </a:r>
            <a:endParaRPr lang="en-GB" sz="700"/>
          </a:p>
          <a:p>
            <a:r>
              <a:rPr lang="en-GB" sz="700"/>
              <a:t>Salas, E., Tannenbaum, S.I., </a:t>
            </a:r>
            <a:r>
              <a:rPr lang="en-GB" sz="700" err="1"/>
              <a:t>Kraiger</a:t>
            </a:r>
            <a:r>
              <a:rPr lang="en-GB" sz="700"/>
              <a:t>, K. and Smith-Jentsch, K.A. (2012) ‘The science of training and development in organizations: What matters in practice’, </a:t>
            </a:r>
            <a:r>
              <a:rPr lang="en-GB" sz="700" i="1"/>
              <a:t>Psychological Science in the Public Interest</a:t>
            </a:r>
            <a:r>
              <a:rPr lang="en-GB" sz="700"/>
              <a:t>, 13(2), pp. 74–101. </a:t>
            </a:r>
            <a:r>
              <a:rPr lang="en-GB" sz="700">
                <a:hlinkClick r:id="rId8"/>
              </a:rPr>
              <a:t>https://doi.org/10.1177/1529100612436661</a:t>
            </a:r>
            <a:endParaRPr lang="en-GB" sz="700"/>
          </a:p>
          <a:p>
            <a:r>
              <a:rPr lang="en-GB" sz="700"/>
              <a:t>Skinner, B.F. (1953) </a:t>
            </a:r>
            <a:r>
              <a:rPr lang="en-GB" sz="700" i="1"/>
              <a:t>Science and Human </a:t>
            </a:r>
            <a:r>
              <a:rPr lang="en-GB" sz="700" i="1" err="1"/>
              <a:t>Behavior</a:t>
            </a:r>
            <a:r>
              <a:rPr lang="en-GB" sz="700"/>
              <a:t>. New York: Macmillan.</a:t>
            </a:r>
          </a:p>
          <a:p>
            <a:endParaRPr lang="en-GB" sz="700"/>
          </a:p>
        </p:txBody>
      </p:sp>
    </p:spTree>
    <p:extLst>
      <p:ext uri="{BB962C8B-B14F-4D97-AF65-F5344CB8AC3E}">
        <p14:creationId xmlns:p14="http://schemas.microsoft.com/office/powerpoint/2010/main" val="270656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1654</TotalTime>
  <Words>3034</Words>
  <Application>Microsoft Office PowerPoint</Application>
  <PresentationFormat>Widescreen</PresentationFormat>
  <Paragraphs>87</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Programme: BA (Hons) Leadership and Management Skills for the Workplace   Module: Developing and Managing Individuals and Teams   Module code: LCLM5002</vt:lpstr>
      <vt:lpstr>Organisational Context (UK-Based Company)</vt:lpstr>
      <vt:lpstr>Selected Job Role</vt:lpstr>
      <vt:lpstr>Recruitment Process Overview</vt:lpstr>
      <vt:lpstr>Recruitment process at Tesco</vt:lpstr>
      <vt:lpstr>Job Analysis</vt:lpstr>
      <vt:lpstr>Job Description</vt:lpstr>
      <vt:lpstr>Person Specification</vt:lpstr>
      <vt:lpstr>Identification of Learning and Development Needs</vt:lpstr>
      <vt:lpstr>Behaviourist Learning Theory</vt:lpstr>
      <vt:lpstr>Cognitivist Learning Theory</vt:lpstr>
      <vt:lpstr>Humanist and Experiential Learning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 a</dc:creator>
  <cp:lastModifiedBy>MARIUS C CROICU</cp:lastModifiedBy>
  <cp:revision>1</cp:revision>
  <dcterms:created xsi:type="dcterms:W3CDTF">2026-02-01T15:19:49Z</dcterms:created>
  <dcterms:modified xsi:type="dcterms:W3CDTF">2026-02-15T20:25:19Z</dcterms:modified>
</cp:coreProperties>
</file>