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9" r:id="rId2"/>
    <p:sldId id="280" r:id="rId3"/>
    <p:sldId id="281" r:id="rId4"/>
    <p:sldId id="282" r:id="rId5"/>
    <p:sldId id="289" r:id="rId6"/>
    <p:sldId id="292" r:id="rId7"/>
    <p:sldId id="283" r:id="rId8"/>
    <p:sldId id="293" r:id="rId9"/>
    <p:sldId id="284" r:id="rId10"/>
    <p:sldId id="286" r:id="rId11"/>
    <p:sldId id="287" r:id="rId12"/>
    <p:sldId id="294" r:id="rId13"/>
    <p:sldId id="288" r:id="rId14"/>
    <p:sldId id="295" r:id="rId15"/>
    <p:sldId id="285" r:id="rId16"/>
    <p:sldId id="290" r:id="rId17"/>
    <p:sldId id="291" r:id="rId1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CC"/>
    <a:srgbClr val="000099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05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14E81-B3B1-4EE9-9282-4910BF90EB26}" type="datetimeFigureOut">
              <a:rPr lang="en-GB" smtClean="0"/>
              <a:pPr/>
              <a:t>30/01/2016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F8FE07-0BB0-45BC-884D-2C850C19E1F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13F2BE6-4CB0-4277-9926-E76F9D7324B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6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7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8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9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10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11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14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16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17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DA41719-4A0C-4578-892E-C39C26F719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BAFD4A1-AF74-4FEF-9BAA-E7239F822A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A67834-9FC9-4EAA-A0DA-192C561B1F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688182-1EDB-490E-B04C-B5AAA7B960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DB0B9C-06FD-4CDC-A50D-766919A10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836F10-AC80-4369-A882-6391060AB7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906CB2-5E9B-4CEC-907E-C6C24D47FF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A39524F-A014-4960-9131-644EA8ECEC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35699A-FEE8-4B81-B253-9FBC8D2320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60651AA-AD79-4446-9AFD-8BCF40B33E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8CE0CC-1699-4A70-A028-07E146D1CEC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94F4A28-CD25-4305-B8C6-EB27B805B0A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  <a:ea typeface="ＭＳ Ｐゴシック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-112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-112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-112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12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12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file:///D:\Entrepreneurship%20New%20Course%202015\Lessons\Week%2002%20-%20Business%20Planning\What%20is%20an%20Entrepreneur.mp4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file:///D:\Entrepreneurship%20New%20Course%202015\Lessons\Week%2002%20-%20Business%20Planning\Da%20Ali%20G%20Show%20-%20Ali%20G%20has%20a%20Business%20Plan(1).mp4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video" Target="file:///D:\Entrepreneurship%20New%20Course%202015\Lessons\Week%2002%20-%20Business%20Planning\How%20to%20write%20a%20Business%20Plan.mp4" TargetMode="Externa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0" y="1268760"/>
            <a:ext cx="9144000" cy="7016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smtClean="0">
                <a:latin typeface="Arial" pitchFamily="34" charset="0"/>
              </a:rPr>
              <a:t>Business Planning</a:t>
            </a:r>
            <a:endParaRPr lang="en-GB" dirty="0">
              <a:latin typeface="Arial" pitchFamily="34" charset="0"/>
            </a:endParaRPr>
          </a:p>
        </p:txBody>
      </p:sp>
      <p:pic>
        <p:nvPicPr>
          <p:cNvPr id="9" name="Picture 8" descr="Bank loa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2132856"/>
            <a:ext cx="4032448" cy="36482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5536" y="980728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What is an entrepreneur?</a:t>
            </a:r>
          </a:p>
        </p:txBody>
      </p:sp>
      <p:pic>
        <p:nvPicPr>
          <p:cNvPr id="5" name="What is an Entrepreneur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27583" y="1772816"/>
            <a:ext cx="7424825" cy="417646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5536" y="980728"/>
            <a:ext cx="828092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What does it take to become a successful  entrepreneur?</a:t>
            </a:r>
          </a:p>
          <a:p>
            <a:pPr algn="ctr"/>
            <a:endParaRPr lang="en-GB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Love what you do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Take baby steps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Learn from others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Learn how to self-promote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Constantly take action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Build a reputation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Be committed</a:t>
            </a: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...but first of all</a:t>
            </a: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5536" y="980728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Create a good business plan!</a:t>
            </a: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Da Ali G Show - Ali G has a Business Plan(1)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47664" y="1664050"/>
            <a:ext cx="5976664" cy="4501254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2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95536" y="980728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Research indicates that about 50% of business start ups will fail within 3 years </a:t>
            </a:r>
          </a:p>
          <a:p>
            <a:pPr algn="ctr"/>
            <a:endParaRPr lang="en-GB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 majority of failures are due to being ill prepared to meet the changes that influence the course of a business</a:t>
            </a:r>
          </a:p>
          <a:p>
            <a:pPr algn="ctr"/>
            <a:endParaRPr lang="en-GB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in other words, a lack of planning.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1026" name="Picture 2" descr="D:\Creative Enterprise\Images\business-pla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760" y="1412776"/>
            <a:ext cx="4392488" cy="444509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8"/>
            <a:ext cx="914400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Why should you write a business plan?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To gauge the viability of the business idea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To obtain investment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To attract business partners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To set targets so you can monitor progress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To discover any weaknesses in the idea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To identify areas for improvement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To keep the business on track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4" name="Picture 3" descr="Dilbert Optimis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00" y="2165350"/>
            <a:ext cx="8128000" cy="25273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8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How can a plan help your business?</a:t>
            </a: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 business plan is a strategy document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defines where your business is going... 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...and how it intends to get there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is not just useful at critical moments in time.. 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has a role to play every day</a:t>
            </a: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8"/>
            <a:ext cx="914400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How can a plan help your business?</a:t>
            </a: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From a business owner’s point of view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is easy to get immersed in one subject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usually your favourite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and ignore the ones you find difficult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or uninteresting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 good plan will provide focus</a:t>
            </a: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8"/>
            <a:ext cx="914400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How can a plan help your business?</a:t>
            </a: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The process involved in producing the plan 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is as valuable as the document it creates.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forces you to distil your ideas, 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rank your priorities 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and clarify your objectives.</a:t>
            </a: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Why it is necessary to write it down?</a:t>
            </a:r>
          </a:p>
        </p:txBody>
      </p:sp>
      <p:pic>
        <p:nvPicPr>
          <p:cNvPr id="4" name="Picture 3" descr="More detai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3728" y="1916832"/>
            <a:ext cx="5080000" cy="4064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8"/>
            <a:ext cx="9144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Why it is necessary to write it down?</a:t>
            </a:r>
          </a:p>
          <a:p>
            <a:pPr algn="ctr">
              <a:lnSpc>
                <a:spcPct val="150000"/>
              </a:lnSpc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stops you kidding yourself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You ask questions you might otherwise ignore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gets you focused on the important issues</a:t>
            </a:r>
          </a:p>
          <a:p>
            <a:pPr algn="ctr">
              <a:lnSpc>
                <a:spcPct val="150000"/>
              </a:lnSpc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It makes your business look more credible </a:t>
            </a: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8"/>
            <a:ext cx="9144000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Business Plan Structure</a:t>
            </a: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US" sz="1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800" b="1" dirty="0" smtClean="0">
                <a:latin typeface="Arial" pitchFamily="34" charset="0"/>
                <a:cs typeface="Arial" pitchFamily="34" charset="0"/>
              </a:rPr>
              <a:t>Cover </a:t>
            </a:r>
            <a:r>
              <a:rPr lang="en-US" sz="2800" b="1" dirty="0" smtClean="0">
                <a:latin typeface="Arial" pitchFamily="34" charset="0"/>
                <a:cs typeface="Arial" pitchFamily="34" charset="0"/>
              </a:rPr>
              <a:t>Page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Contents Page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Executive Summary (write this last)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Introduction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Objectives (must be SMART)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Marketing Section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Personnel Section 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Operations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Section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Risk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Assessment</a:t>
            </a: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Finance Section</a:t>
            </a:r>
          </a:p>
          <a:p>
            <a:pPr algn="ctr"/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Appendices</a:t>
            </a: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98072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What if the plan isn’t working?</a:t>
            </a:r>
          </a:p>
        </p:txBody>
      </p:sp>
      <p:pic>
        <p:nvPicPr>
          <p:cNvPr id="4" name="Picture 3" descr="Flow Char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664" y="1844824"/>
            <a:ext cx="6096000" cy="40386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 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pic>
        <p:nvPicPr>
          <p:cNvPr id="4" name="How to write a Business Plan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39552" y="1448781"/>
            <a:ext cx="8000887" cy="450049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3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5" name="Rectangle 2"/>
          <p:cNvSpPr>
            <a:spLocks noChangeArrowheads="1"/>
          </p:cNvSpPr>
          <p:nvPr/>
        </p:nvSpPr>
        <p:spPr bwMode="auto">
          <a:xfrm>
            <a:off x="0" y="188640"/>
            <a:ext cx="914399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en-GB" b="1" dirty="0" smtClean="0">
                <a:solidFill>
                  <a:srgbClr val="000099"/>
                </a:solidFill>
                <a:latin typeface="Arial" pitchFamily="34" charset="0"/>
              </a:rPr>
              <a:t>Entrepreneurship</a:t>
            </a:r>
            <a:r>
              <a:rPr lang="en-GB" sz="4400" dirty="0">
                <a:solidFill>
                  <a:srgbClr val="000099"/>
                </a:solidFill>
                <a:latin typeface="Arial" pitchFamily="34" charset="0"/>
              </a:rPr>
              <a:t/>
            </a:r>
            <a:br>
              <a:rPr lang="en-GB" sz="4400" dirty="0">
                <a:solidFill>
                  <a:srgbClr val="000099"/>
                </a:solidFill>
                <a:latin typeface="Arial" pitchFamily="34" charset="0"/>
              </a:rPr>
            </a:br>
            <a:r>
              <a:rPr lang="en-GB" sz="2000" dirty="0">
                <a:solidFill>
                  <a:srgbClr val="000099"/>
                </a:solidFill>
                <a:latin typeface="Arial" pitchFamily="34" charset="0"/>
              </a:rPr>
              <a:t>School of Digital Media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2844225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Now let’s talk about your ideas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3">
      <a:dk1>
        <a:srgbClr val="000000"/>
      </a:dk1>
      <a:lt1>
        <a:srgbClr val="FFFFCC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E2"/>
      </a:accent3>
      <a:accent4>
        <a:srgbClr val="000000"/>
      </a:accent4>
      <a:accent5>
        <a:srgbClr val="ADCAAD"/>
      </a:accent5>
      <a:accent6>
        <a:srgbClr val="730000"/>
      </a:accent6>
      <a:hlink>
        <a:srgbClr val="0033CC"/>
      </a:hlink>
      <a:folHlink>
        <a:srgbClr val="FFCC66"/>
      </a:folHlink>
    </a:clrScheme>
    <a:fontScheme name="Blank Presentatio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1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pitchFamily="-112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974</TotalTime>
  <Words>400</Words>
  <Application>Microsoft Office PowerPoint</Application>
  <PresentationFormat>On-screen Show (4:3)</PresentationFormat>
  <Paragraphs>107</Paragraphs>
  <Slides>17</Slides>
  <Notes>17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Blank Presentation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SIHE Graphic Design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Studies for Graphic Designers and Illustrators</dc:title>
  <dc:creator>Andy Penaluna</dc:creator>
  <cp:lastModifiedBy>issimm</cp:lastModifiedBy>
  <cp:revision>159</cp:revision>
  <dcterms:created xsi:type="dcterms:W3CDTF">2008-10-29T08:22:56Z</dcterms:created>
  <dcterms:modified xsi:type="dcterms:W3CDTF">2016-01-30T13:02:13Z</dcterms:modified>
</cp:coreProperties>
</file>