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sldIdLst>
    <p:sldId id="256" r:id="rId2"/>
    <p:sldId id="265" r:id="rId3"/>
    <p:sldId id="257" r:id="rId4"/>
    <p:sldId id="258" r:id="rId5"/>
    <p:sldId id="259" r:id="rId6"/>
    <p:sldId id="262" r:id="rId7"/>
    <p:sldId id="269" r:id="rId8"/>
    <p:sldId id="261" r:id="rId9"/>
    <p:sldId id="26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BA826-E0ED-3EBE-3D90-07782A0238C9}" v="6" dt="2023-10-06T08:26:56.251"/>
    <p1510:client id="{453743F5-CB7F-41A0-29A3-8C752134FD3F}" v="150" dt="2023-10-05T16:26:22.731"/>
    <p1510:client id="{54CFE42B-5474-484A-9906-952EC6B6FC49}" v="155" dt="2023-10-06T08:30:06.073"/>
    <p1510:client id="{5A61B7C0-C3B5-4A64-A601-17BF361FAE93}" v="346" dt="2023-10-06T00:15:29.796"/>
    <p1510:client id="{9CDDD620-6EE0-4F4C-B81A-06D7853FDF00}" v="1027" dt="2023-10-06T08:51:22.479"/>
    <p1510:client id="{A0B444E2-46FB-99AA-AEA4-0414BEC31D43}" v="104" dt="2023-10-06T08:47:12.514"/>
    <p1510:client id="{A4191904-DC08-4EAC-84F6-25F9061B8DFE}" v="492" dt="2023-10-06T08:40:34.071"/>
    <p1510:client id="{B3CD8B36-A706-8E08-148C-BA94BE64946E}" v="1392" dt="2023-10-06T08:50:51.973"/>
    <p1510:client id="{F8848A88-4B38-A8E3-1DD1-DC6026D7A892}" v="248" dt="2023-10-06T07:53:05.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Lloyd (2205191)" userId="S::2205191@student.uwtsd.ac.uk::ed10f4be-8c64-4c90-bab4-c9ebc4fac80a" providerId="AD" clId="Web-{B3CD8B36-A706-8E08-148C-BA94BE64946E}"/>
    <pc:docChg chg="addSld delSld modSld">
      <pc:chgData name="Josh Lloyd (2205191)" userId="S::2205191@student.uwtsd.ac.uk::ed10f4be-8c64-4c90-bab4-c9ebc4fac80a" providerId="AD" clId="Web-{B3CD8B36-A706-8E08-148C-BA94BE64946E}" dt="2023-10-06T08:50:51.973" v="1367" actId="1076"/>
      <pc:docMkLst>
        <pc:docMk/>
      </pc:docMkLst>
      <pc:sldChg chg="modSp">
        <pc:chgData name="Josh Lloyd (2205191)" userId="S::2205191@student.uwtsd.ac.uk::ed10f4be-8c64-4c90-bab4-c9ebc4fac80a" providerId="AD" clId="Web-{B3CD8B36-A706-8E08-148C-BA94BE64946E}" dt="2023-10-06T08:47:51.375" v="1277" actId="20577"/>
        <pc:sldMkLst>
          <pc:docMk/>
          <pc:sldMk cId="3825524231" sldId="261"/>
        </pc:sldMkLst>
        <pc:spChg chg="mod">
          <ac:chgData name="Josh Lloyd (2205191)" userId="S::2205191@student.uwtsd.ac.uk::ed10f4be-8c64-4c90-bab4-c9ebc4fac80a" providerId="AD" clId="Web-{B3CD8B36-A706-8E08-148C-BA94BE64946E}" dt="2023-10-06T08:47:51.375" v="1277" actId="20577"/>
          <ac:spMkLst>
            <pc:docMk/>
            <pc:sldMk cId="3825524231" sldId="261"/>
            <ac:spMk id="3" creationId="{5B898785-702A-9318-048C-87F3CA6FD0CA}"/>
          </ac:spMkLst>
        </pc:spChg>
      </pc:sldChg>
      <pc:sldChg chg="modSp">
        <pc:chgData name="Josh Lloyd (2205191)" userId="S::2205191@student.uwtsd.ac.uk::ed10f4be-8c64-4c90-bab4-c9ebc4fac80a" providerId="AD" clId="Web-{B3CD8B36-A706-8E08-148C-BA94BE64946E}" dt="2023-10-06T08:26:12.798" v="902" actId="20577"/>
        <pc:sldMkLst>
          <pc:docMk/>
          <pc:sldMk cId="3666886176" sldId="262"/>
        </pc:sldMkLst>
        <pc:spChg chg="mod">
          <ac:chgData name="Josh Lloyd (2205191)" userId="S::2205191@student.uwtsd.ac.uk::ed10f4be-8c64-4c90-bab4-c9ebc4fac80a" providerId="AD" clId="Web-{B3CD8B36-A706-8E08-148C-BA94BE64946E}" dt="2023-10-06T08:26:12.798" v="902" actId="20577"/>
          <ac:spMkLst>
            <pc:docMk/>
            <pc:sldMk cId="3666886176" sldId="262"/>
            <ac:spMk id="3" creationId="{EAF1055A-C57D-634A-C269-3333EB575C5A}"/>
          </ac:spMkLst>
        </pc:spChg>
      </pc:sldChg>
      <pc:sldChg chg="addSp delSp modSp del">
        <pc:chgData name="Josh Lloyd (2205191)" userId="S::2205191@student.uwtsd.ac.uk::ed10f4be-8c64-4c90-bab4-c9ebc4fac80a" providerId="AD" clId="Web-{B3CD8B36-A706-8E08-148C-BA94BE64946E}" dt="2023-10-06T08:48:52.205" v="1313"/>
        <pc:sldMkLst>
          <pc:docMk/>
          <pc:sldMk cId="3569175816" sldId="264"/>
        </pc:sldMkLst>
        <pc:spChg chg="add mod">
          <ac:chgData name="Josh Lloyd (2205191)" userId="S::2205191@student.uwtsd.ac.uk::ed10f4be-8c64-4c90-bab4-c9ebc4fac80a" providerId="AD" clId="Web-{B3CD8B36-A706-8E08-148C-BA94BE64946E}" dt="2023-10-06T08:48:25.126" v="1311" actId="20577"/>
          <ac:spMkLst>
            <pc:docMk/>
            <pc:sldMk cId="3569175816" sldId="264"/>
            <ac:spMk id="5" creationId="{9203C1E3-D9E4-2040-1BAF-A00AF78669B1}"/>
          </ac:spMkLst>
        </pc:spChg>
        <pc:picChg chg="del mod">
          <ac:chgData name="Josh Lloyd (2205191)" userId="S::2205191@student.uwtsd.ac.uk::ed10f4be-8c64-4c90-bab4-c9ebc4fac80a" providerId="AD" clId="Web-{B3CD8B36-A706-8E08-148C-BA94BE64946E}" dt="2023-10-06T08:48:31.501" v="1312"/>
          <ac:picMkLst>
            <pc:docMk/>
            <pc:sldMk cId="3569175816" sldId="264"/>
            <ac:picMk id="4" creationId="{6ECD9576-20D1-E7C6-29A0-21242C5FA1EE}"/>
          </ac:picMkLst>
        </pc:picChg>
      </pc:sldChg>
      <pc:sldChg chg="delSp modSp new">
        <pc:chgData name="Josh Lloyd (2205191)" userId="S::2205191@student.uwtsd.ac.uk::ed10f4be-8c64-4c90-bab4-c9ebc4fac80a" providerId="AD" clId="Web-{B3CD8B36-A706-8E08-148C-BA94BE64946E}" dt="2023-10-06T08:45:06.278" v="1235" actId="20577"/>
        <pc:sldMkLst>
          <pc:docMk/>
          <pc:sldMk cId="3180873079" sldId="266"/>
        </pc:sldMkLst>
        <pc:spChg chg="mod">
          <ac:chgData name="Josh Lloyd (2205191)" userId="S::2205191@student.uwtsd.ac.uk::ed10f4be-8c64-4c90-bab4-c9ebc4fac80a" providerId="AD" clId="Web-{B3CD8B36-A706-8E08-148C-BA94BE64946E}" dt="2023-10-06T08:45:06.278" v="1235" actId="20577"/>
          <ac:spMkLst>
            <pc:docMk/>
            <pc:sldMk cId="3180873079" sldId="266"/>
            <ac:spMk id="2" creationId="{5AC8634E-497D-9707-369A-5A72BBAF8C56}"/>
          </ac:spMkLst>
        </pc:spChg>
        <pc:spChg chg="del">
          <ac:chgData name="Josh Lloyd (2205191)" userId="S::2205191@student.uwtsd.ac.uk::ed10f4be-8c64-4c90-bab4-c9ebc4fac80a" providerId="AD" clId="Web-{B3CD8B36-A706-8E08-148C-BA94BE64946E}" dt="2023-10-06T08:44:14.261" v="1199"/>
          <ac:spMkLst>
            <pc:docMk/>
            <pc:sldMk cId="3180873079" sldId="266"/>
            <ac:spMk id="3" creationId="{B487B725-6CE9-CE5A-F680-A14AA97BF9DD}"/>
          </ac:spMkLst>
        </pc:spChg>
      </pc:sldChg>
      <pc:sldChg chg="new del">
        <pc:chgData name="Josh Lloyd (2205191)" userId="S::2205191@student.uwtsd.ac.uk::ed10f4be-8c64-4c90-bab4-c9ebc4fac80a" providerId="AD" clId="Web-{B3CD8B36-A706-8E08-148C-BA94BE64946E}" dt="2023-10-06T08:49:10.002" v="1316"/>
        <pc:sldMkLst>
          <pc:docMk/>
          <pc:sldMk cId="426786480" sldId="267"/>
        </pc:sldMkLst>
      </pc:sldChg>
      <pc:sldChg chg="add del">
        <pc:chgData name="Josh Lloyd (2205191)" userId="S::2205191@student.uwtsd.ac.uk::ed10f4be-8c64-4c90-bab4-c9ebc4fac80a" providerId="AD" clId="Web-{B3CD8B36-A706-8E08-148C-BA94BE64946E}" dt="2023-10-06T08:49:18.909" v="1318"/>
        <pc:sldMkLst>
          <pc:docMk/>
          <pc:sldMk cId="582929269" sldId="268"/>
        </pc:sldMkLst>
      </pc:sldChg>
      <pc:sldChg chg="addSp modSp add">
        <pc:chgData name="Josh Lloyd (2205191)" userId="S::2205191@student.uwtsd.ac.uk::ed10f4be-8c64-4c90-bab4-c9ebc4fac80a" providerId="AD" clId="Web-{B3CD8B36-A706-8E08-148C-BA94BE64946E}" dt="2023-10-06T08:50:51.973" v="1367" actId="1076"/>
        <pc:sldMkLst>
          <pc:docMk/>
          <pc:sldMk cId="475405243" sldId="269"/>
        </pc:sldMkLst>
        <pc:spChg chg="mod">
          <ac:chgData name="Josh Lloyd (2205191)" userId="S::2205191@student.uwtsd.ac.uk::ed10f4be-8c64-4c90-bab4-c9ebc4fac80a" providerId="AD" clId="Web-{B3CD8B36-A706-8E08-148C-BA94BE64946E}" dt="2023-10-06T08:50:51.973" v="1367" actId="1076"/>
          <ac:spMkLst>
            <pc:docMk/>
            <pc:sldMk cId="475405243" sldId="269"/>
            <ac:spMk id="2" creationId="{394EEE56-963C-1F6E-2E69-338B76D9CE7B}"/>
          </ac:spMkLst>
        </pc:spChg>
        <pc:picChg chg="add mod">
          <ac:chgData name="Josh Lloyd (2205191)" userId="S::2205191@student.uwtsd.ac.uk::ed10f4be-8c64-4c90-bab4-c9ebc4fac80a" providerId="AD" clId="Web-{B3CD8B36-A706-8E08-148C-BA94BE64946E}" dt="2023-10-06T08:50:32.598" v="1364" actId="1076"/>
          <ac:picMkLst>
            <pc:docMk/>
            <pc:sldMk cId="475405243" sldId="269"/>
            <ac:picMk id="3" creationId="{FEA9788E-2674-18BF-803C-8954C2A194AD}"/>
          </ac:picMkLst>
        </pc:picChg>
      </pc:sldChg>
    </pc:docChg>
  </pc:docChgLst>
  <pc:docChgLst>
    <pc:chgData name="Tynan Kahar (2204886)" userId="S::2204886@student.uwtsd.ac.uk::c1c106ec-9e5e-4261-97ba-91043e333782" providerId="AD" clId="Web-{9CDDD620-6EE0-4F4C-B81A-06D7853FDF00}"/>
    <pc:docChg chg="modSld">
      <pc:chgData name="Tynan Kahar (2204886)" userId="S::2204886@student.uwtsd.ac.uk::c1c106ec-9e5e-4261-97ba-91043e333782" providerId="AD" clId="Web-{9CDDD620-6EE0-4F4C-B81A-06D7853FDF00}" dt="2023-10-06T08:51:21.745" v="1024" actId="20577"/>
      <pc:docMkLst>
        <pc:docMk/>
      </pc:docMkLst>
      <pc:sldChg chg="modSp">
        <pc:chgData name="Tynan Kahar (2204886)" userId="S::2204886@student.uwtsd.ac.uk::c1c106ec-9e5e-4261-97ba-91043e333782" providerId="AD" clId="Web-{9CDDD620-6EE0-4F4C-B81A-06D7853FDF00}" dt="2023-10-06T08:49:19.658" v="1000" actId="20577"/>
        <pc:sldMkLst>
          <pc:docMk/>
          <pc:sldMk cId="1806279228" sldId="258"/>
        </pc:sldMkLst>
        <pc:spChg chg="mod">
          <ac:chgData name="Tynan Kahar (2204886)" userId="S::2204886@student.uwtsd.ac.uk::c1c106ec-9e5e-4261-97ba-91043e333782" providerId="AD" clId="Web-{9CDDD620-6EE0-4F4C-B81A-06D7853FDF00}" dt="2023-10-06T08:49:19.658" v="1000" actId="20577"/>
          <ac:spMkLst>
            <pc:docMk/>
            <pc:sldMk cId="1806279228" sldId="258"/>
            <ac:spMk id="3" creationId="{82FE2371-B129-F87B-54A8-9C2CF3769923}"/>
          </ac:spMkLst>
        </pc:spChg>
      </pc:sldChg>
      <pc:sldChg chg="modSp">
        <pc:chgData name="Tynan Kahar (2204886)" userId="S::2204886@student.uwtsd.ac.uk::c1c106ec-9e5e-4261-97ba-91043e333782" providerId="AD" clId="Web-{9CDDD620-6EE0-4F4C-B81A-06D7853FDF00}" dt="2023-10-06T08:51:21.745" v="1024" actId="20577"/>
        <pc:sldMkLst>
          <pc:docMk/>
          <pc:sldMk cId="943465076" sldId="259"/>
        </pc:sldMkLst>
        <pc:spChg chg="mod">
          <ac:chgData name="Tynan Kahar (2204886)" userId="S::2204886@student.uwtsd.ac.uk::c1c106ec-9e5e-4261-97ba-91043e333782" providerId="AD" clId="Web-{9CDDD620-6EE0-4F4C-B81A-06D7853FDF00}" dt="2023-10-06T08:51:21.745" v="1024" actId="20577"/>
          <ac:spMkLst>
            <pc:docMk/>
            <pc:sldMk cId="943465076" sldId="259"/>
            <ac:spMk id="3" creationId="{A9C58416-FF6D-5124-F38C-CC5CF77063FB}"/>
          </ac:spMkLst>
        </pc:spChg>
      </pc:sldChg>
    </pc:docChg>
  </pc:docChgLst>
  <pc:docChgLst>
    <pc:chgData name="Nathan Willis (2103532)" userId="S::2103532@student.uwtsd.ac.uk::e207d753-8ec4-490c-9536-cb9287f30986" providerId="AD" clId="Web-{453743F5-CB7F-41A0-29A3-8C752134FD3F}"/>
    <pc:docChg chg="addSld modSld addMainMaster delMainMaster">
      <pc:chgData name="Nathan Willis (2103532)" userId="S::2103532@student.uwtsd.ac.uk::e207d753-8ec4-490c-9536-cb9287f30986" providerId="AD" clId="Web-{453743F5-CB7F-41A0-29A3-8C752134FD3F}" dt="2023-10-05T16:26:22.731" v="152" actId="20577"/>
      <pc:docMkLst>
        <pc:docMk/>
      </pc:docMkLst>
      <pc:sldChg chg="addSp delSp modSp mod setBg modClrScheme setClrOvrMap chgLayout">
        <pc:chgData name="Nathan Willis (2103532)" userId="S::2103532@student.uwtsd.ac.uk::e207d753-8ec4-490c-9536-cb9287f30986" providerId="AD" clId="Web-{453743F5-CB7F-41A0-29A3-8C752134FD3F}" dt="2023-10-05T16:24:43.713" v="124"/>
        <pc:sldMkLst>
          <pc:docMk/>
          <pc:sldMk cId="109857222" sldId="256"/>
        </pc:sldMkLst>
        <pc:spChg chg="mod ord">
          <ac:chgData name="Nathan Willis (2103532)" userId="S::2103532@student.uwtsd.ac.uk::e207d753-8ec4-490c-9536-cb9287f30986" providerId="AD" clId="Web-{453743F5-CB7F-41A0-29A3-8C752134FD3F}" dt="2023-10-05T16:24:43.713" v="124"/>
          <ac:spMkLst>
            <pc:docMk/>
            <pc:sldMk cId="109857222" sldId="256"/>
            <ac:spMk id="2" creationId="{00000000-0000-0000-0000-000000000000}"/>
          </ac:spMkLst>
        </pc:spChg>
        <pc:spChg chg="mod ord">
          <ac:chgData name="Nathan Willis (2103532)" userId="S::2103532@student.uwtsd.ac.uk::e207d753-8ec4-490c-9536-cb9287f30986" providerId="AD" clId="Web-{453743F5-CB7F-41A0-29A3-8C752134FD3F}" dt="2023-10-05T16:24:43.713" v="124"/>
          <ac:spMkLst>
            <pc:docMk/>
            <pc:sldMk cId="109857222" sldId="256"/>
            <ac:spMk id="3" creationId="{00000000-0000-0000-0000-000000000000}"/>
          </ac:spMkLst>
        </pc:spChg>
        <pc:spChg chg="add del">
          <ac:chgData name="Nathan Willis (2103532)" userId="S::2103532@student.uwtsd.ac.uk::e207d753-8ec4-490c-9536-cb9287f30986" providerId="AD" clId="Web-{453743F5-CB7F-41A0-29A3-8C752134FD3F}" dt="2023-10-05T16:22:06.880" v="44"/>
          <ac:spMkLst>
            <pc:docMk/>
            <pc:sldMk cId="109857222" sldId="256"/>
            <ac:spMk id="9" creationId="{DDDBBF45-244C-C558-29AB-AEF5CDB91D77}"/>
          </ac:spMkLst>
        </pc:spChg>
        <pc:spChg chg="add del">
          <ac:chgData name="Nathan Willis (2103532)" userId="S::2103532@student.uwtsd.ac.uk::e207d753-8ec4-490c-9536-cb9287f30986" providerId="AD" clId="Web-{453743F5-CB7F-41A0-29A3-8C752134FD3F}" dt="2023-10-05T16:22:06.880" v="44"/>
          <ac:spMkLst>
            <pc:docMk/>
            <pc:sldMk cId="109857222" sldId="256"/>
            <ac:spMk id="11" creationId="{BA674890-878A-D297-4B2C-74FEAAC5DD36}"/>
          </ac:spMkLst>
        </pc:spChg>
        <pc:spChg chg="add del">
          <ac:chgData name="Nathan Willis (2103532)" userId="S::2103532@student.uwtsd.ac.uk::e207d753-8ec4-490c-9536-cb9287f30986" providerId="AD" clId="Web-{453743F5-CB7F-41A0-29A3-8C752134FD3F}" dt="2023-10-05T16:22:09.802" v="46"/>
          <ac:spMkLst>
            <pc:docMk/>
            <pc:sldMk cId="109857222" sldId="256"/>
            <ac:spMk id="13" creationId="{61FBAA32-A972-4299-98FA-631C80F4D8F5}"/>
          </ac:spMkLst>
        </pc:spChg>
        <pc:spChg chg="add del">
          <ac:chgData name="Nathan Willis (2103532)" userId="S::2103532@student.uwtsd.ac.uk::e207d753-8ec4-490c-9536-cb9287f30986" providerId="AD" clId="Web-{453743F5-CB7F-41A0-29A3-8C752134FD3F}" dt="2023-10-05T16:22:09.802" v="46"/>
          <ac:spMkLst>
            <pc:docMk/>
            <pc:sldMk cId="109857222" sldId="256"/>
            <ac:spMk id="14" creationId="{72EF3F9A-9717-4ACB-A30D-96694842C4F7}"/>
          </ac:spMkLst>
        </pc:spChg>
        <pc:spChg chg="add del">
          <ac:chgData name="Nathan Willis (2103532)" userId="S::2103532@student.uwtsd.ac.uk::e207d753-8ec4-490c-9536-cb9287f30986" providerId="AD" clId="Web-{453743F5-CB7F-41A0-29A3-8C752134FD3F}" dt="2023-10-05T16:22:12.802" v="48"/>
          <ac:spMkLst>
            <pc:docMk/>
            <pc:sldMk cId="109857222" sldId="256"/>
            <ac:spMk id="17" creationId="{2FDF0794-1B86-42B2-B8C7-F60123E638ED}"/>
          </ac:spMkLst>
        </pc:spChg>
        <pc:spChg chg="add del">
          <ac:chgData name="Nathan Willis (2103532)" userId="S::2103532@student.uwtsd.ac.uk::e207d753-8ec4-490c-9536-cb9287f30986" providerId="AD" clId="Web-{453743F5-CB7F-41A0-29A3-8C752134FD3F}" dt="2023-10-05T16:22:12.802" v="48"/>
          <ac:spMkLst>
            <pc:docMk/>
            <pc:sldMk cId="109857222" sldId="256"/>
            <ac:spMk id="19" creationId="{C5373426-E26E-431D-959C-5DB96C0B6208}"/>
          </ac:spMkLst>
        </pc:spChg>
        <pc:spChg chg="add del">
          <ac:chgData name="Nathan Willis (2103532)" userId="S::2103532@student.uwtsd.ac.uk::e207d753-8ec4-490c-9536-cb9287f30986" providerId="AD" clId="Web-{453743F5-CB7F-41A0-29A3-8C752134FD3F}" dt="2023-10-05T16:22:12.802" v="48"/>
          <ac:spMkLst>
            <pc:docMk/>
            <pc:sldMk cId="109857222" sldId="256"/>
            <ac:spMk id="21" creationId="{E239D8CC-16F4-4B2B-80F0-203C56D0D2DE}"/>
          </ac:spMkLst>
        </pc:spChg>
        <pc:spChg chg="add del">
          <ac:chgData name="Nathan Willis (2103532)" userId="S::2103532@student.uwtsd.ac.uk::e207d753-8ec4-490c-9536-cb9287f30986" providerId="AD" clId="Web-{453743F5-CB7F-41A0-29A3-8C752134FD3F}" dt="2023-10-05T16:22:15.724" v="50"/>
          <ac:spMkLst>
            <pc:docMk/>
            <pc:sldMk cId="109857222" sldId="256"/>
            <ac:spMk id="23" creationId="{7A18C9FB-EC4C-4DAE-8F7D-C6E5AF607958}"/>
          </ac:spMkLst>
        </pc:spChg>
        <pc:spChg chg="add del">
          <ac:chgData name="Nathan Willis (2103532)" userId="S::2103532@student.uwtsd.ac.uk::e207d753-8ec4-490c-9536-cb9287f30986" providerId="AD" clId="Web-{453743F5-CB7F-41A0-29A3-8C752134FD3F}" dt="2023-10-05T16:22:15.724" v="50"/>
          <ac:spMkLst>
            <pc:docMk/>
            <pc:sldMk cId="109857222" sldId="256"/>
            <ac:spMk id="25" creationId="{55F5D1E8-E605-4EFC-8912-6E191F84FE26}"/>
          </ac:spMkLst>
        </pc:spChg>
        <pc:spChg chg="add del">
          <ac:chgData name="Nathan Willis (2103532)" userId="S::2103532@student.uwtsd.ac.uk::e207d753-8ec4-490c-9536-cb9287f30986" providerId="AD" clId="Web-{453743F5-CB7F-41A0-29A3-8C752134FD3F}" dt="2023-10-05T16:24:43.713" v="124"/>
          <ac:spMkLst>
            <pc:docMk/>
            <pc:sldMk cId="109857222" sldId="256"/>
            <ac:spMk id="27" creationId="{6CA2C65D-0168-1245-86C8-62A8A6F7B813}"/>
          </ac:spMkLst>
        </pc:spChg>
        <pc:spChg chg="add del">
          <ac:chgData name="Nathan Willis (2103532)" userId="S::2103532@student.uwtsd.ac.uk::e207d753-8ec4-490c-9536-cb9287f30986" providerId="AD" clId="Web-{453743F5-CB7F-41A0-29A3-8C752134FD3F}" dt="2023-10-05T16:24:43.713" v="124"/>
          <ac:spMkLst>
            <pc:docMk/>
            <pc:sldMk cId="109857222" sldId="256"/>
            <ac:spMk id="29" creationId="{4029224B-C0FC-EC47-B248-0D4271BC7FC3}"/>
          </ac:spMkLst>
        </pc:spChg>
        <pc:spChg chg="add del">
          <ac:chgData name="Nathan Willis (2103532)" userId="S::2103532@student.uwtsd.ac.uk::e207d753-8ec4-490c-9536-cb9287f30986" providerId="AD" clId="Web-{453743F5-CB7F-41A0-29A3-8C752134FD3F}" dt="2023-10-05T16:24:43.713" v="124"/>
          <ac:spMkLst>
            <pc:docMk/>
            <pc:sldMk cId="109857222" sldId="256"/>
            <ac:spMk id="30" creationId="{755E9273-3717-C94C-9BFF-75E87E47C46A}"/>
          </ac:spMkLst>
        </pc:spChg>
        <pc:spChg chg="add">
          <ac:chgData name="Nathan Willis (2103532)" userId="S::2103532@student.uwtsd.ac.uk::e207d753-8ec4-490c-9536-cb9287f30986" providerId="AD" clId="Web-{453743F5-CB7F-41A0-29A3-8C752134FD3F}" dt="2023-10-05T16:24:43.713" v="124"/>
          <ac:spMkLst>
            <pc:docMk/>
            <pc:sldMk cId="109857222" sldId="256"/>
            <ac:spMk id="35" creationId="{14F048CC-17C9-B246-BF2A-29E51AD1C6EA}"/>
          </ac:spMkLst>
        </pc:spChg>
        <pc:spChg chg="add">
          <ac:chgData name="Nathan Willis (2103532)" userId="S::2103532@student.uwtsd.ac.uk::e207d753-8ec4-490c-9536-cb9287f30986" providerId="AD" clId="Web-{453743F5-CB7F-41A0-29A3-8C752134FD3F}" dt="2023-10-05T16:24:43.713" v="124"/>
          <ac:spMkLst>
            <pc:docMk/>
            <pc:sldMk cId="109857222" sldId="256"/>
            <ac:spMk id="37" creationId="{53C4D10E-16D3-5D49-A995-1FD27619A96C}"/>
          </ac:spMkLst>
        </pc:spChg>
        <pc:spChg chg="add">
          <ac:chgData name="Nathan Willis (2103532)" userId="S::2103532@student.uwtsd.ac.uk::e207d753-8ec4-490c-9536-cb9287f30986" providerId="AD" clId="Web-{453743F5-CB7F-41A0-29A3-8C752134FD3F}" dt="2023-10-05T16:24:43.713" v="124"/>
          <ac:spMkLst>
            <pc:docMk/>
            <pc:sldMk cId="109857222" sldId="256"/>
            <ac:spMk id="39" creationId="{24124FF1-775D-AC4A-81D0-73FC0F54A682}"/>
          </ac:spMkLst>
        </pc:spChg>
        <pc:spChg chg="add">
          <ac:chgData name="Nathan Willis (2103532)" userId="S::2103532@student.uwtsd.ac.uk::e207d753-8ec4-490c-9536-cb9287f30986" providerId="AD" clId="Web-{453743F5-CB7F-41A0-29A3-8C752134FD3F}" dt="2023-10-05T16:24:43.713" v="124"/>
          <ac:spMkLst>
            <pc:docMk/>
            <pc:sldMk cId="109857222" sldId="256"/>
            <ac:spMk id="41" creationId="{C53E2C7F-F4FF-A94D-ACAE-82823EC88FEC}"/>
          </ac:spMkLst>
        </pc:spChg>
        <pc:picChg chg="add del">
          <ac:chgData name="Nathan Willis (2103532)" userId="S::2103532@student.uwtsd.ac.uk::e207d753-8ec4-490c-9536-cb9287f30986" providerId="AD" clId="Web-{453743F5-CB7F-41A0-29A3-8C752134FD3F}" dt="2023-10-05T16:22:06.880" v="44"/>
          <ac:picMkLst>
            <pc:docMk/>
            <pc:sldMk cId="109857222" sldId="256"/>
            <ac:picMk id="4" creationId="{EBC92B4B-D506-E39C-963F-7A9EE45DF0BC}"/>
          </ac:picMkLst>
        </pc:picChg>
        <pc:picChg chg="add del">
          <ac:chgData name="Nathan Willis (2103532)" userId="S::2103532@student.uwtsd.ac.uk::e207d753-8ec4-490c-9536-cb9287f30986" providerId="AD" clId="Web-{453743F5-CB7F-41A0-29A3-8C752134FD3F}" dt="2023-10-05T16:22:09.802" v="46"/>
          <ac:picMkLst>
            <pc:docMk/>
            <pc:sldMk cId="109857222" sldId="256"/>
            <ac:picMk id="15" creationId="{504203D7-815C-BF23-C2CF-5A22E9F18017}"/>
          </ac:picMkLst>
        </pc:picChg>
        <pc:picChg chg="add del">
          <ac:chgData name="Nathan Willis (2103532)" userId="S::2103532@student.uwtsd.ac.uk::e207d753-8ec4-490c-9536-cb9287f30986" providerId="AD" clId="Web-{453743F5-CB7F-41A0-29A3-8C752134FD3F}" dt="2023-10-05T16:22:12.802" v="48"/>
          <ac:picMkLst>
            <pc:docMk/>
            <pc:sldMk cId="109857222" sldId="256"/>
            <ac:picMk id="18" creationId="{6D0DB7FE-6905-E632-E50C-C518DB599431}"/>
          </ac:picMkLst>
        </pc:picChg>
        <pc:picChg chg="add del">
          <ac:chgData name="Nathan Willis (2103532)" userId="S::2103532@student.uwtsd.ac.uk::e207d753-8ec4-490c-9536-cb9287f30986" providerId="AD" clId="Web-{453743F5-CB7F-41A0-29A3-8C752134FD3F}" dt="2023-10-05T16:22:15.724" v="50"/>
          <ac:picMkLst>
            <pc:docMk/>
            <pc:sldMk cId="109857222" sldId="256"/>
            <ac:picMk id="24" creationId="{F823DB81-A821-3B2E-E4AE-739DA1E3FFDE}"/>
          </ac:picMkLst>
        </pc:picChg>
        <pc:picChg chg="add mod ord">
          <ac:chgData name="Nathan Willis (2103532)" userId="S::2103532@student.uwtsd.ac.uk::e207d753-8ec4-490c-9536-cb9287f30986" providerId="AD" clId="Web-{453743F5-CB7F-41A0-29A3-8C752134FD3F}" dt="2023-10-05T16:24:43.713" v="124"/>
          <ac:picMkLst>
            <pc:docMk/>
            <pc:sldMk cId="109857222" sldId="256"/>
            <ac:picMk id="28" creationId="{7ED6F167-8241-CBE0-432E-410A1FD97561}"/>
          </ac:picMkLst>
        </pc:picChg>
        <pc:cxnChg chg="add del">
          <ac:chgData name="Nathan Willis (2103532)" userId="S::2103532@student.uwtsd.ac.uk::e207d753-8ec4-490c-9536-cb9287f30986" providerId="AD" clId="Web-{453743F5-CB7F-41A0-29A3-8C752134FD3F}" dt="2023-10-05T16:22:12.802" v="48"/>
          <ac:cxnSpMkLst>
            <pc:docMk/>
            <pc:sldMk cId="109857222" sldId="256"/>
            <ac:cxnSpMk id="20" creationId="{96D07482-83A3-4451-943C-B46961082957}"/>
          </ac:cxnSpMkLst>
        </pc:cxnChg>
      </pc:sldChg>
      <pc:sldChg chg="modSp new">
        <pc:chgData name="Nathan Willis (2103532)" userId="S::2103532@student.uwtsd.ac.uk::e207d753-8ec4-490c-9536-cb9287f30986" providerId="AD" clId="Web-{453743F5-CB7F-41A0-29A3-8C752134FD3F}" dt="2023-10-05T16:23:27.663" v="89" actId="20577"/>
        <pc:sldMkLst>
          <pc:docMk/>
          <pc:sldMk cId="1071713660" sldId="257"/>
        </pc:sldMkLst>
        <pc:spChg chg="mod">
          <ac:chgData name="Nathan Willis (2103532)" userId="S::2103532@student.uwtsd.ac.uk::e207d753-8ec4-490c-9536-cb9287f30986" providerId="AD" clId="Web-{453743F5-CB7F-41A0-29A3-8C752134FD3F}" dt="2023-10-05T16:23:27.663" v="89" actId="20577"/>
          <ac:spMkLst>
            <pc:docMk/>
            <pc:sldMk cId="1071713660" sldId="257"/>
            <ac:spMk id="2" creationId="{CB612AB7-8195-70E3-2A55-51E0B462A606}"/>
          </ac:spMkLst>
        </pc:spChg>
      </pc:sldChg>
      <pc:sldChg chg="modSp new">
        <pc:chgData name="Nathan Willis (2103532)" userId="S::2103532@student.uwtsd.ac.uk::e207d753-8ec4-490c-9536-cb9287f30986" providerId="AD" clId="Web-{453743F5-CB7F-41A0-29A3-8C752134FD3F}" dt="2023-10-05T16:23:54.102" v="104" actId="20577"/>
        <pc:sldMkLst>
          <pc:docMk/>
          <pc:sldMk cId="1806279228" sldId="258"/>
        </pc:sldMkLst>
        <pc:spChg chg="mod">
          <ac:chgData name="Nathan Willis (2103532)" userId="S::2103532@student.uwtsd.ac.uk::e207d753-8ec4-490c-9536-cb9287f30986" providerId="AD" clId="Web-{453743F5-CB7F-41A0-29A3-8C752134FD3F}" dt="2023-10-05T16:23:54.102" v="104" actId="20577"/>
          <ac:spMkLst>
            <pc:docMk/>
            <pc:sldMk cId="1806279228" sldId="258"/>
            <ac:spMk id="2" creationId="{9CA6A162-40D1-12F5-083B-74FD127AAFF9}"/>
          </ac:spMkLst>
        </pc:spChg>
      </pc:sldChg>
      <pc:sldChg chg="modSp new">
        <pc:chgData name="Nathan Willis (2103532)" userId="S::2103532@student.uwtsd.ac.uk::e207d753-8ec4-490c-9536-cb9287f30986" providerId="AD" clId="Web-{453743F5-CB7F-41A0-29A3-8C752134FD3F}" dt="2023-10-05T16:24:32.181" v="123" actId="20577"/>
        <pc:sldMkLst>
          <pc:docMk/>
          <pc:sldMk cId="943465076" sldId="259"/>
        </pc:sldMkLst>
        <pc:spChg chg="mod">
          <ac:chgData name="Nathan Willis (2103532)" userId="S::2103532@student.uwtsd.ac.uk::e207d753-8ec4-490c-9536-cb9287f30986" providerId="AD" clId="Web-{453743F5-CB7F-41A0-29A3-8C752134FD3F}" dt="2023-10-05T16:24:32.181" v="123" actId="20577"/>
          <ac:spMkLst>
            <pc:docMk/>
            <pc:sldMk cId="943465076" sldId="259"/>
            <ac:spMk id="2" creationId="{378CBBB6-F18F-AC36-49C7-3C99D07763B9}"/>
          </ac:spMkLst>
        </pc:spChg>
      </pc:sldChg>
      <pc:sldChg chg="modSp new">
        <pc:chgData name="Nathan Willis (2103532)" userId="S::2103532@student.uwtsd.ac.uk::e207d753-8ec4-490c-9536-cb9287f30986" providerId="AD" clId="Web-{453743F5-CB7F-41A0-29A3-8C752134FD3F}" dt="2023-10-05T16:25:46.621" v="144" actId="20577"/>
        <pc:sldMkLst>
          <pc:docMk/>
          <pc:sldMk cId="524938788" sldId="260"/>
        </pc:sldMkLst>
        <pc:spChg chg="mod">
          <ac:chgData name="Nathan Willis (2103532)" userId="S::2103532@student.uwtsd.ac.uk::e207d753-8ec4-490c-9536-cb9287f30986" providerId="AD" clId="Web-{453743F5-CB7F-41A0-29A3-8C752134FD3F}" dt="2023-10-05T16:25:46.621" v="144" actId="20577"/>
          <ac:spMkLst>
            <pc:docMk/>
            <pc:sldMk cId="524938788" sldId="260"/>
            <ac:spMk id="2" creationId="{1D5D1F21-1FE3-18D8-D044-AAC7BE9AD1F7}"/>
          </ac:spMkLst>
        </pc:spChg>
      </pc:sldChg>
      <pc:sldChg chg="modSp new">
        <pc:chgData name="Nathan Willis (2103532)" userId="S::2103532@student.uwtsd.ac.uk::e207d753-8ec4-490c-9536-cb9287f30986" providerId="AD" clId="Web-{453743F5-CB7F-41A0-29A3-8C752134FD3F}" dt="2023-10-05T16:26:22.731" v="152" actId="20577"/>
        <pc:sldMkLst>
          <pc:docMk/>
          <pc:sldMk cId="3825524231" sldId="261"/>
        </pc:sldMkLst>
        <pc:spChg chg="mod">
          <ac:chgData name="Nathan Willis (2103532)" userId="S::2103532@student.uwtsd.ac.uk::e207d753-8ec4-490c-9536-cb9287f30986" providerId="AD" clId="Web-{453743F5-CB7F-41A0-29A3-8C752134FD3F}" dt="2023-10-05T16:26:22.731" v="152" actId="20577"/>
          <ac:spMkLst>
            <pc:docMk/>
            <pc:sldMk cId="3825524231" sldId="261"/>
            <ac:spMk id="2" creationId="{8DE64916-AC0A-B8F3-18F1-4F0127FE624D}"/>
          </ac:spMkLst>
        </pc:spChg>
      </pc:sldChg>
      <pc:sldMasterChg chg="del delSldLayout">
        <pc:chgData name="Nathan Willis (2103532)" userId="S::2103532@student.uwtsd.ac.uk::e207d753-8ec4-490c-9536-cb9287f30986" providerId="AD" clId="Web-{453743F5-CB7F-41A0-29A3-8C752134FD3F}" dt="2023-10-05T16:21:05.612" v="38"/>
        <pc:sldMasterMkLst>
          <pc:docMk/>
          <pc:sldMasterMk cId="2460954070" sldId="2147483660"/>
        </pc:sldMasterMkLst>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2385387890" sldId="2147483661"/>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949138452" sldId="2147483662"/>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2591524520" sldId="2147483663"/>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1203092039" sldId="2147483664"/>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3733172339" sldId="2147483665"/>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3210312558" sldId="2147483666"/>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3146388984" sldId="2147483667"/>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3171841454" sldId="2147483668"/>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1718958274" sldId="2147483669"/>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2202905451" sldId="2147483670"/>
          </pc:sldLayoutMkLst>
        </pc:sldLayoutChg>
        <pc:sldLayoutChg chg="del">
          <pc:chgData name="Nathan Willis (2103532)" userId="S::2103532@student.uwtsd.ac.uk::e207d753-8ec4-490c-9536-cb9287f30986" providerId="AD" clId="Web-{453743F5-CB7F-41A0-29A3-8C752134FD3F}" dt="2023-10-05T16:21:05.612" v="38"/>
          <pc:sldLayoutMkLst>
            <pc:docMk/>
            <pc:sldMasterMk cId="2460954070" sldId="2147483660"/>
            <pc:sldLayoutMk cId="3479445657" sldId="2147483671"/>
          </pc:sldLayoutMkLst>
        </pc:sldLayoutChg>
      </pc:sldMasterChg>
      <pc:sldMasterChg chg="add del addSldLayout delSldLayout modSldLayout">
        <pc:chgData name="Nathan Willis (2103532)" userId="S::2103532@student.uwtsd.ac.uk::e207d753-8ec4-490c-9536-cb9287f30986" providerId="AD" clId="Web-{453743F5-CB7F-41A0-29A3-8C752134FD3F}" dt="2023-10-05T16:21:07.768" v="39"/>
        <pc:sldMasterMkLst>
          <pc:docMk/>
          <pc:sldMasterMk cId="1040932260" sldId="2147483672"/>
        </pc:sldMasterMkLst>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473850503" sldId="2147483673"/>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3887097960" sldId="2147483674"/>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1855031475" sldId="2147483675"/>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2811098047" sldId="2147483676"/>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218296477" sldId="2147483677"/>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1528895576" sldId="2147483678"/>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4214763951" sldId="2147483679"/>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3165663612" sldId="2147483680"/>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2236047153" sldId="2147483681"/>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3491985157" sldId="2147483682"/>
          </pc:sldLayoutMkLst>
        </pc:sldLayoutChg>
        <pc:sldLayoutChg chg="add del mod replId">
          <pc:chgData name="Nathan Willis (2103532)" userId="S::2103532@student.uwtsd.ac.uk::e207d753-8ec4-490c-9536-cb9287f30986" providerId="AD" clId="Web-{453743F5-CB7F-41A0-29A3-8C752134FD3F}" dt="2023-10-05T16:21:07.768" v="39"/>
          <pc:sldLayoutMkLst>
            <pc:docMk/>
            <pc:sldMasterMk cId="1040932260" sldId="2147483672"/>
            <pc:sldLayoutMk cId="3344015099" sldId="2147483683"/>
          </pc:sldLayoutMkLst>
        </pc:sldLayoutChg>
      </pc:sldMasterChg>
      <pc:sldMasterChg chg="add del addSldLayout delSldLayout modSldLayout">
        <pc:chgData name="Nathan Willis (2103532)" userId="S::2103532@student.uwtsd.ac.uk::e207d753-8ec4-490c-9536-cb9287f30986" providerId="AD" clId="Web-{453743F5-CB7F-41A0-29A3-8C752134FD3F}" dt="2023-10-05T16:21:15.816" v="40"/>
        <pc:sldMasterMkLst>
          <pc:docMk/>
          <pc:sldMasterMk cId="830886613" sldId="2147483684"/>
        </pc:sldMasterMkLst>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2296130459" sldId="2147483685"/>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3751467242" sldId="2147483686"/>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1044749534" sldId="2147483687"/>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3262649693" sldId="2147483688"/>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3566038628" sldId="2147483689"/>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1837554992" sldId="2147483690"/>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1057273445" sldId="2147483691"/>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4030569869" sldId="2147483692"/>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1734526692" sldId="2147483693"/>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1681154407" sldId="2147483694"/>
          </pc:sldLayoutMkLst>
        </pc:sldLayoutChg>
        <pc:sldLayoutChg chg="add del mod replId">
          <pc:chgData name="Nathan Willis (2103532)" userId="S::2103532@student.uwtsd.ac.uk::e207d753-8ec4-490c-9536-cb9287f30986" providerId="AD" clId="Web-{453743F5-CB7F-41A0-29A3-8C752134FD3F}" dt="2023-10-05T16:21:15.816" v="40"/>
          <pc:sldLayoutMkLst>
            <pc:docMk/>
            <pc:sldMasterMk cId="830886613" sldId="2147483684"/>
            <pc:sldLayoutMk cId="3664428829" sldId="2147483695"/>
          </pc:sldLayoutMkLst>
        </pc:sldLayoutChg>
      </pc:sldMasterChg>
      <pc:sldMasterChg chg="add del addSldLayout delSldLayout modSldLayout">
        <pc:chgData name="Nathan Willis (2103532)" userId="S::2103532@student.uwtsd.ac.uk::e207d753-8ec4-490c-9536-cb9287f30986" providerId="AD" clId="Web-{453743F5-CB7F-41A0-29A3-8C752134FD3F}" dt="2023-10-05T16:21:22.660" v="41"/>
        <pc:sldMasterMkLst>
          <pc:docMk/>
          <pc:sldMasterMk cId="3071988464" sldId="2147483696"/>
        </pc:sldMasterMkLst>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1151794710" sldId="2147483697"/>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1973075869" sldId="2147483698"/>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2733016145" sldId="2147483699"/>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2249071307" sldId="2147483700"/>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181134622" sldId="2147483701"/>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3972521984" sldId="2147483702"/>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3714987454" sldId="2147483703"/>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3606968837" sldId="2147483704"/>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879194883" sldId="2147483705"/>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418876317" sldId="2147483706"/>
          </pc:sldLayoutMkLst>
        </pc:sldLayoutChg>
        <pc:sldLayoutChg chg="add del mod replId">
          <pc:chgData name="Nathan Willis (2103532)" userId="S::2103532@student.uwtsd.ac.uk::e207d753-8ec4-490c-9536-cb9287f30986" providerId="AD" clId="Web-{453743F5-CB7F-41A0-29A3-8C752134FD3F}" dt="2023-10-05T16:21:22.660" v="41"/>
          <pc:sldLayoutMkLst>
            <pc:docMk/>
            <pc:sldMasterMk cId="3071988464" sldId="2147483696"/>
            <pc:sldLayoutMk cId="2050197005" sldId="2147483707"/>
          </pc:sldLayoutMkLst>
        </pc:sldLayoutChg>
      </pc:sldMasterChg>
      <pc:sldMasterChg chg="add del addSldLayout delSldLayout modSldLayout">
        <pc:chgData name="Nathan Willis (2103532)" userId="S::2103532@student.uwtsd.ac.uk::e207d753-8ec4-490c-9536-cb9287f30986" providerId="AD" clId="Web-{453743F5-CB7F-41A0-29A3-8C752134FD3F}" dt="2023-10-05T16:21:30.550" v="42"/>
        <pc:sldMasterMkLst>
          <pc:docMk/>
          <pc:sldMasterMk cId="359504703" sldId="2147483708"/>
        </pc:sldMasterMkLst>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2508890626" sldId="2147483709"/>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2725957186" sldId="2147483710"/>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1607913479" sldId="2147483711"/>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3663610384" sldId="2147483712"/>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2164575825" sldId="2147483713"/>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2653250724" sldId="2147483714"/>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2468612251" sldId="2147483715"/>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1098138353" sldId="2147483716"/>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3068695750" sldId="2147483717"/>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2235362430" sldId="2147483718"/>
          </pc:sldLayoutMkLst>
        </pc:sldLayoutChg>
        <pc:sldLayoutChg chg="add del mod replId">
          <pc:chgData name="Nathan Willis (2103532)" userId="S::2103532@student.uwtsd.ac.uk::e207d753-8ec4-490c-9536-cb9287f30986" providerId="AD" clId="Web-{453743F5-CB7F-41A0-29A3-8C752134FD3F}" dt="2023-10-05T16:21:30.550" v="42"/>
          <pc:sldLayoutMkLst>
            <pc:docMk/>
            <pc:sldMasterMk cId="359504703" sldId="2147483708"/>
            <pc:sldLayoutMk cId="474495925" sldId="2147483719"/>
          </pc:sldLayoutMkLst>
        </pc:sldLayoutChg>
      </pc:sldMasterChg>
      <pc:sldMasterChg chg="add del addSldLayout delSldLayout modSldLayout">
        <pc:chgData name="Nathan Willis (2103532)" userId="S::2103532@student.uwtsd.ac.uk::e207d753-8ec4-490c-9536-cb9287f30986" providerId="AD" clId="Web-{453743F5-CB7F-41A0-29A3-8C752134FD3F}" dt="2023-10-05T16:22:15.802" v="51"/>
        <pc:sldMasterMkLst>
          <pc:docMk/>
          <pc:sldMasterMk cId="4285748735" sldId="2147483720"/>
        </pc:sldMasterMkLst>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326866378" sldId="2147483721"/>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1577773525" sldId="2147483722"/>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3751275138" sldId="2147483723"/>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2118636025" sldId="2147483724"/>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4131581922" sldId="2147483725"/>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518631288" sldId="2147483726"/>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340166253" sldId="2147483727"/>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1402266141" sldId="2147483728"/>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4293412678" sldId="2147483729"/>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3496964807" sldId="2147483730"/>
          </pc:sldLayoutMkLst>
        </pc:sldLayoutChg>
        <pc:sldLayoutChg chg="add del mod replId">
          <pc:chgData name="Nathan Willis (2103532)" userId="S::2103532@student.uwtsd.ac.uk::e207d753-8ec4-490c-9536-cb9287f30986" providerId="AD" clId="Web-{453743F5-CB7F-41A0-29A3-8C752134FD3F}" dt="2023-10-05T16:22:15.802" v="51"/>
          <pc:sldLayoutMkLst>
            <pc:docMk/>
            <pc:sldMasterMk cId="4285748735" sldId="2147483720"/>
            <pc:sldLayoutMk cId="2196092495" sldId="2147483731"/>
          </pc:sldLayoutMkLst>
        </pc:sldLayoutChg>
      </pc:sldMasterChg>
      <pc:sldMasterChg chg="add del replId addSldLayout delSldLayout">
        <pc:chgData name="Nathan Willis (2103532)" userId="S::2103532@student.uwtsd.ac.uk::e207d753-8ec4-490c-9536-cb9287f30986" providerId="AD" clId="Web-{453743F5-CB7F-41A0-29A3-8C752134FD3F}" dt="2023-10-05T16:22:06.880" v="44"/>
        <pc:sldMasterMkLst>
          <pc:docMk/>
          <pc:sldMasterMk cId="2789054485" sldId="2147483732"/>
        </pc:sldMasterMkLst>
        <pc:sldLayoutChg chg="add del">
          <pc:chgData name="Nathan Willis (2103532)" userId="S::2103532@student.uwtsd.ac.uk::e207d753-8ec4-490c-9536-cb9287f30986" providerId="AD" clId="Web-{453743F5-CB7F-41A0-29A3-8C752134FD3F}" dt="2023-10-05T16:22:06.880" v="44"/>
          <pc:sldLayoutMkLst>
            <pc:docMk/>
            <pc:sldMasterMk cId="2789054485" sldId="2147483732"/>
            <pc:sldLayoutMk cId="846691971" sldId="2147483733"/>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3992519341" sldId="2147483734"/>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2415981688" sldId="2147483735"/>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921610548" sldId="2147483736"/>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3812307291" sldId="2147483737"/>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1087453671" sldId="2147483738"/>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1726645977" sldId="2147483739"/>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2990264740" sldId="2147483740"/>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1610487345" sldId="2147483741"/>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827330952" sldId="2147483742"/>
          </pc:sldLayoutMkLst>
        </pc:sldLayoutChg>
        <pc:sldLayoutChg chg="add del replId">
          <pc:chgData name="Nathan Willis (2103532)" userId="S::2103532@student.uwtsd.ac.uk::e207d753-8ec4-490c-9536-cb9287f30986" providerId="AD" clId="Web-{453743F5-CB7F-41A0-29A3-8C752134FD3F}" dt="2023-10-05T16:22:06.880" v="44"/>
          <pc:sldLayoutMkLst>
            <pc:docMk/>
            <pc:sldMasterMk cId="2789054485" sldId="2147483732"/>
            <pc:sldLayoutMk cId="3760222797" sldId="2147483743"/>
          </pc:sldLayoutMkLst>
        </pc:sldLayoutChg>
      </pc:sldMasterChg>
      <pc:sldMasterChg chg="add addSldLayout">
        <pc:chgData name="Nathan Willis (2103532)" userId="S::2103532@student.uwtsd.ac.uk::e207d753-8ec4-490c-9536-cb9287f30986" providerId="AD" clId="Web-{453743F5-CB7F-41A0-29A3-8C752134FD3F}" dt="2023-10-05T16:22:15.802" v="51"/>
        <pc:sldMasterMkLst>
          <pc:docMk/>
          <pc:sldMasterMk cId="3204923083" sldId="2147483771"/>
        </pc:sldMasterMkLst>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3892794137" sldId="2147483760"/>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3725717190" sldId="2147483761"/>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3402838964" sldId="2147483762"/>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4273996439" sldId="2147483763"/>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435120252" sldId="2147483764"/>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2277084597" sldId="2147483765"/>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2228515968" sldId="2147483766"/>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3372463284" sldId="2147483767"/>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2159709244" sldId="2147483768"/>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3776415588" sldId="2147483769"/>
          </pc:sldLayoutMkLst>
        </pc:sldLayoutChg>
        <pc:sldLayoutChg chg="add">
          <pc:chgData name="Nathan Willis (2103532)" userId="S::2103532@student.uwtsd.ac.uk::e207d753-8ec4-490c-9536-cb9287f30986" providerId="AD" clId="Web-{453743F5-CB7F-41A0-29A3-8C752134FD3F}" dt="2023-10-05T16:22:15.802" v="51"/>
          <pc:sldLayoutMkLst>
            <pc:docMk/>
            <pc:sldMasterMk cId="3204923083" sldId="2147483771"/>
            <pc:sldLayoutMk cId="1804257729" sldId="2147483770"/>
          </pc:sldLayoutMkLst>
        </pc:sldLayoutChg>
      </pc:sldMasterChg>
      <pc:sldMasterChg chg="add del addSldLayout delSldLayout">
        <pc:chgData name="Nathan Willis (2103532)" userId="S::2103532@student.uwtsd.ac.uk::e207d753-8ec4-490c-9536-cb9287f30986" providerId="AD" clId="Web-{453743F5-CB7F-41A0-29A3-8C752134FD3F}" dt="2023-10-05T16:22:15.724" v="50"/>
        <pc:sldMasterMkLst>
          <pc:docMk/>
          <pc:sldMasterMk cId="923321706" sldId="2147483784"/>
        </pc:sldMasterMkLst>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2342541402" sldId="2147483773"/>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539673517" sldId="2147483774"/>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489038331" sldId="2147483775"/>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1153439613" sldId="2147483776"/>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194554881" sldId="2147483777"/>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3161517357" sldId="2147483778"/>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1836771924" sldId="2147483779"/>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1385988764" sldId="2147483780"/>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1597968399" sldId="2147483781"/>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2568713056" sldId="2147483782"/>
          </pc:sldLayoutMkLst>
        </pc:sldLayoutChg>
        <pc:sldLayoutChg chg="add del">
          <pc:chgData name="Nathan Willis (2103532)" userId="S::2103532@student.uwtsd.ac.uk::e207d753-8ec4-490c-9536-cb9287f30986" providerId="AD" clId="Web-{453743F5-CB7F-41A0-29A3-8C752134FD3F}" dt="2023-10-05T16:22:15.724" v="50"/>
          <pc:sldLayoutMkLst>
            <pc:docMk/>
            <pc:sldMasterMk cId="923321706" sldId="2147483784"/>
            <pc:sldLayoutMk cId="2350560472" sldId="2147483783"/>
          </pc:sldLayoutMkLst>
        </pc:sldLayoutChg>
      </pc:sldMasterChg>
      <pc:sldMasterChg chg="add del addSldLayout delSldLayout">
        <pc:chgData name="Nathan Willis (2103532)" userId="S::2103532@student.uwtsd.ac.uk::e207d753-8ec4-490c-9536-cb9287f30986" providerId="AD" clId="Web-{453743F5-CB7F-41A0-29A3-8C752134FD3F}" dt="2023-10-05T16:22:12.802" v="48"/>
        <pc:sldMasterMkLst>
          <pc:docMk/>
          <pc:sldMasterMk cId="4143707917" sldId="2147483797"/>
        </pc:sldMasterMkLst>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2223076986" sldId="2147483786"/>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1978952414" sldId="2147483787"/>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2877177449" sldId="2147483788"/>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73400831" sldId="2147483789"/>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2918712157" sldId="2147483790"/>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2082392207" sldId="2147483791"/>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468887037" sldId="2147483792"/>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3604169475" sldId="2147483793"/>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2015006692" sldId="2147483794"/>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2784613159" sldId="2147483795"/>
          </pc:sldLayoutMkLst>
        </pc:sldLayoutChg>
        <pc:sldLayoutChg chg="add del">
          <pc:chgData name="Nathan Willis (2103532)" userId="S::2103532@student.uwtsd.ac.uk::e207d753-8ec4-490c-9536-cb9287f30986" providerId="AD" clId="Web-{453743F5-CB7F-41A0-29A3-8C752134FD3F}" dt="2023-10-05T16:22:12.802" v="48"/>
          <pc:sldLayoutMkLst>
            <pc:docMk/>
            <pc:sldMasterMk cId="4143707917" sldId="2147483797"/>
            <pc:sldLayoutMk cId="1175148283" sldId="2147483796"/>
          </pc:sldLayoutMkLst>
        </pc:sldLayoutChg>
      </pc:sldMasterChg>
      <pc:sldMasterChg chg="add del addSldLayout delSldLayout">
        <pc:chgData name="Nathan Willis (2103532)" userId="S::2103532@student.uwtsd.ac.uk::e207d753-8ec4-490c-9536-cb9287f30986" providerId="AD" clId="Web-{453743F5-CB7F-41A0-29A3-8C752134FD3F}" dt="2023-10-05T16:22:09.802" v="46"/>
        <pc:sldMasterMkLst>
          <pc:docMk/>
          <pc:sldMasterMk cId="3955265473" sldId="2147483810"/>
        </pc:sldMasterMkLst>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2404069051" sldId="2147483799"/>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3612175776" sldId="2147483800"/>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4284334211" sldId="2147483801"/>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86214745" sldId="2147483802"/>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1567918144" sldId="2147483803"/>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2438916786" sldId="2147483804"/>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1731936107" sldId="2147483805"/>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2158150969" sldId="2147483806"/>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924607215" sldId="2147483807"/>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3806886409" sldId="2147483808"/>
          </pc:sldLayoutMkLst>
        </pc:sldLayoutChg>
        <pc:sldLayoutChg chg="add del">
          <pc:chgData name="Nathan Willis (2103532)" userId="S::2103532@student.uwtsd.ac.uk::e207d753-8ec4-490c-9536-cb9287f30986" providerId="AD" clId="Web-{453743F5-CB7F-41A0-29A3-8C752134FD3F}" dt="2023-10-05T16:22:09.802" v="46"/>
          <pc:sldLayoutMkLst>
            <pc:docMk/>
            <pc:sldMasterMk cId="3955265473" sldId="2147483810"/>
            <pc:sldLayoutMk cId="1173570196" sldId="2147483809"/>
          </pc:sldLayoutMkLst>
        </pc:sldLayoutChg>
      </pc:sldMasterChg>
    </pc:docChg>
  </pc:docChgLst>
  <pc:docChgLst>
    <pc:chgData name="Nathan Willis (2103532)" userId="S::2103532@student.uwtsd.ac.uk::e207d753-8ec4-490c-9536-cb9287f30986" providerId="AD" clId="Web-{54CFE42B-5474-484A-9906-952EC6B6FC49}"/>
    <pc:docChg chg="addSld delSld modSld sldOrd addMainMaster delMainMaster">
      <pc:chgData name="Nathan Willis (2103532)" userId="S::2103532@student.uwtsd.ac.uk::e207d753-8ec4-490c-9536-cb9287f30986" providerId="AD" clId="Web-{54CFE42B-5474-484A-9906-952EC6B6FC49}" dt="2023-10-06T08:30:06.073" v="151"/>
      <pc:docMkLst>
        <pc:docMk/>
      </pc:docMkLst>
      <pc:sldChg chg="delSp modSp mod modClrScheme delDesignElem chgLayout">
        <pc:chgData name="Nathan Willis (2103532)" userId="S::2103532@student.uwtsd.ac.uk::e207d753-8ec4-490c-9536-cb9287f30986" providerId="AD" clId="Web-{54CFE42B-5474-484A-9906-952EC6B6FC49}" dt="2023-10-06T08:05:03.056" v="0"/>
        <pc:sldMkLst>
          <pc:docMk/>
          <pc:sldMk cId="109857222" sldId="256"/>
        </pc:sldMkLst>
        <pc:spChg chg="mod ord">
          <ac:chgData name="Nathan Willis (2103532)" userId="S::2103532@student.uwtsd.ac.uk::e207d753-8ec4-490c-9536-cb9287f30986" providerId="AD" clId="Web-{54CFE42B-5474-484A-9906-952EC6B6FC49}" dt="2023-10-06T08:05:03.056" v="0"/>
          <ac:spMkLst>
            <pc:docMk/>
            <pc:sldMk cId="109857222" sldId="256"/>
            <ac:spMk id="2" creationId="{00000000-0000-0000-0000-000000000000}"/>
          </ac:spMkLst>
        </pc:spChg>
        <pc:spChg chg="mod ord">
          <ac:chgData name="Nathan Willis (2103532)" userId="S::2103532@student.uwtsd.ac.uk::e207d753-8ec4-490c-9536-cb9287f30986" providerId="AD" clId="Web-{54CFE42B-5474-484A-9906-952EC6B6FC49}" dt="2023-10-06T08:05:03.056" v="0"/>
          <ac:spMkLst>
            <pc:docMk/>
            <pc:sldMk cId="109857222" sldId="256"/>
            <ac:spMk id="3" creationId="{00000000-0000-0000-0000-000000000000}"/>
          </ac:spMkLst>
        </pc:spChg>
        <pc:spChg chg="del">
          <ac:chgData name="Nathan Willis (2103532)" userId="S::2103532@student.uwtsd.ac.uk::e207d753-8ec4-490c-9536-cb9287f30986" providerId="AD" clId="Web-{54CFE42B-5474-484A-9906-952EC6B6FC49}" dt="2023-10-06T08:05:03.056" v="0"/>
          <ac:spMkLst>
            <pc:docMk/>
            <pc:sldMk cId="109857222" sldId="256"/>
            <ac:spMk id="35" creationId="{14F048CC-17C9-B246-BF2A-29E51AD1C6EA}"/>
          </ac:spMkLst>
        </pc:spChg>
        <pc:spChg chg="del">
          <ac:chgData name="Nathan Willis (2103532)" userId="S::2103532@student.uwtsd.ac.uk::e207d753-8ec4-490c-9536-cb9287f30986" providerId="AD" clId="Web-{54CFE42B-5474-484A-9906-952EC6B6FC49}" dt="2023-10-06T08:05:03.056" v="0"/>
          <ac:spMkLst>
            <pc:docMk/>
            <pc:sldMk cId="109857222" sldId="256"/>
            <ac:spMk id="37" creationId="{53C4D10E-16D3-5D49-A995-1FD27619A96C}"/>
          </ac:spMkLst>
        </pc:spChg>
        <pc:spChg chg="del">
          <ac:chgData name="Nathan Willis (2103532)" userId="S::2103532@student.uwtsd.ac.uk::e207d753-8ec4-490c-9536-cb9287f30986" providerId="AD" clId="Web-{54CFE42B-5474-484A-9906-952EC6B6FC49}" dt="2023-10-06T08:05:03.056" v="0"/>
          <ac:spMkLst>
            <pc:docMk/>
            <pc:sldMk cId="109857222" sldId="256"/>
            <ac:spMk id="39" creationId="{24124FF1-775D-AC4A-81D0-73FC0F54A682}"/>
          </ac:spMkLst>
        </pc:spChg>
        <pc:spChg chg="del">
          <ac:chgData name="Nathan Willis (2103532)" userId="S::2103532@student.uwtsd.ac.uk::e207d753-8ec4-490c-9536-cb9287f30986" providerId="AD" clId="Web-{54CFE42B-5474-484A-9906-952EC6B6FC49}" dt="2023-10-06T08:05:03.056" v="0"/>
          <ac:spMkLst>
            <pc:docMk/>
            <pc:sldMk cId="109857222" sldId="256"/>
            <ac:spMk id="41" creationId="{C53E2C7F-F4FF-A94D-ACAE-82823EC88FEC}"/>
          </ac:spMkLst>
        </pc:spChg>
      </pc:sldChg>
      <pc:sldChg chg="modSp mod modClrScheme chgLayout">
        <pc:chgData name="Nathan Willis (2103532)" userId="S::2103532@student.uwtsd.ac.uk::e207d753-8ec4-490c-9536-cb9287f30986" providerId="AD" clId="Web-{54CFE42B-5474-484A-9906-952EC6B6FC49}" dt="2023-10-06T08:29:36.822" v="149" actId="20577"/>
        <pc:sldMkLst>
          <pc:docMk/>
          <pc:sldMk cId="1071713660" sldId="257"/>
        </pc:sldMkLst>
        <pc:spChg chg="mod ord">
          <ac:chgData name="Nathan Willis (2103532)" userId="S::2103532@student.uwtsd.ac.uk::e207d753-8ec4-490c-9536-cb9287f30986" providerId="AD" clId="Web-{54CFE42B-5474-484A-9906-952EC6B6FC49}" dt="2023-10-06T08:07:54.358" v="15" actId="20577"/>
          <ac:spMkLst>
            <pc:docMk/>
            <pc:sldMk cId="1071713660" sldId="257"/>
            <ac:spMk id="2" creationId="{CB612AB7-8195-70E3-2A55-51E0B462A606}"/>
          </ac:spMkLst>
        </pc:spChg>
        <pc:spChg chg="mod ord">
          <ac:chgData name="Nathan Willis (2103532)" userId="S::2103532@student.uwtsd.ac.uk::e207d753-8ec4-490c-9536-cb9287f30986" providerId="AD" clId="Web-{54CFE42B-5474-484A-9906-952EC6B6FC49}" dt="2023-10-06T08:29:36.822" v="149" actId="20577"/>
          <ac:spMkLst>
            <pc:docMk/>
            <pc:sldMk cId="1071713660" sldId="257"/>
            <ac:spMk id="3" creationId="{E02B22E2-F6C9-30EB-5728-DC98FAFCF3AB}"/>
          </ac:spMkLst>
        </pc:spChg>
      </pc:sldChg>
      <pc:sldChg chg="modSp mod modClrScheme chgLayout">
        <pc:chgData name="Nathan Willis (2103532)" userId="S::2103532@student.uwtsd.ac.uk::e207d753-8ec4-490c-9536-cb9287f30986" providerId="AD" clId="Web-{54CFE42B-5474-484A-9906-952EC6B6FC49}" dt="2023-10-06T08:07:37.029" v="12" actId="20577"/>
        <pc:sldMkLst>
          <pc:docMk/>
          <pc:sldMk cId="1806279228" sldId="258"/>
        </pc:sldMkLst>
        <pc:spChg chg="mod ord">
          <ac:chgData name="Nathan Willis (2103532)" userId="S::2103532@student.uwtsd.ac.uk::e207d753-8ec4-490c-9536-cb9287f30986" providerId="AD" clId="Web-{54CFE42B-5474-484A-9906-952EC6B6FC49}" dt="2023-10-06T08:07:37.029" v="12" actId="20577"/>
          <ac:spMkLst>
            <pc:docMk/>
            <pc:sldMk cId="1806279228" sldId="258"/>
            <ac:spMk id="2" creationId="{9CA6A162-40D1-12F5-083B-74FD127AAFF9}"/>
          </ac:spMkLst>
        </pc:spChg>
        <pc:spChg chg="mod ord">
          <ac:chgData name="Nathan Willis (2103532)" userId="S::2103532@student.uwtsd.ac.uk::e207d753-8ec4-490c-9536-cb9287f30986" providerId="AD" clId="Web-{54CFE42B-5474-484A-9906-952EC6B6FC49}" dt="2023-10-06T08:05:03.056" v="0"/>
          <ac:spMkLst>
            <pc:docMk/>
            <pc:sldMk cId="1806279228" sldId="258"/>
            <ac:spMk id="3" creationId="{82FE2371-B129-F87B-54A8-9C2CF3769923}"/>
          </ac:spMkLst>
        </pc:spChg>
      </pc:sldChg>
      <pc:sldChg chg="modSp mod modClrScheme chgLayout">
        <pc:chgData name="Nathan Willis (2103532)" userId="S::2103532@student.uwtsd.ac.uk::e207d753-8ec4-490c-9536-cb9287f30986" providerId="AD" clId="Web-{54CFE42B-5474-484A-9906-952EC6B6FC49}" dt="2023-10-06T08:07:41.248" v="13" actId="20577"/>
        <pc:sldMkLst>
          <pc:docMk/>
          <pc:sldMk cId="943465076" sldId="259"/>
        </pc:sldMkLst>
        <pc:spChg chg="mod ord">
          <ac:chgData name="Nathan Willis (2103532)" userId="S::2103532@student.uwtsd.ac.uk::e207d753-8ec4-490c-9536-cb9287f30986" providerId="AD" clId="Web-{54CFE42B-5474-484A-9906-952EC6B6FC49}" dt="2023-10-06T08:07:41.248" v="13" actId="20577"/>
          <ac:spMkLst>
            <pc:docMk/>
            <pc:sldMk cId="943465076" sldId="259"/>
            <ac:spMk id="2" creationId="{378CBBB6-F18F-AC36-49C7-3C99D07763B9}"/>
          </ac:spMkLst>
        </pc:spChg>
        <pc:spChg chg="mod ord">
          <ac:chgData name="Nathan Willis (2103532)" userId="S::2103532@student.uwtsd.ac.uk::e207d753-8ec4-490c-9536-cb9287f30986" providerId="AD" clId="Web-{54CFE42B-5474-484A-9906-952EC6B6FC49}" dt="2023-10-06T08:05:03.056" v="0"/>
          <ac:spMkLst>
            <pc:docMk/>
            <pc:sldMk cId="943465076" sldId="259"/>
            <ac:spMk id="3" creationId="{A9C58416-FF6D-5124-F38C-CC5CF77063FB}"/>
          </ac:spMkLst>
        </pc:spChg>
      </pc:sldChg>
      <pc:sldChg chg="modSp mod ord modClrScheme chgLayout">
        <pc:chgData name="Nathan Willis (2103532)" userId="S::2103532@student.uwtsd.ac.uk::e207d753-8ec4-490c-9536-cb9287f30986" providerId="AD" clId="Web-{54CFE42B-5474-484A-9906-952EC6B6FC49}" dt="2023-10-06T08:30:03.838" v="150"/>
        <pc:sldMkLst>
          <pc:docMk/>
          <pc:sldMk cId="3825524231" sldId="261"/>
        </pc:sldMkLst>
        <pc:spChg chg="mod ord">
          <ac:chgData name="Nathan Willis (2103532)" userId="S::2103532@student.uwtsd.ac.uk::e207d753-8ec4-490c-9536-cb9287f30986" providerId="AD" clId="Web-{54CFE42B-5474-484A-9906-952EC6B6FC49}" dt="2023-10-06T08:07:25.748" v="11" actId="20577"/>
          <ac:spMkLst>
            <pc:docMk/>
            <pc:sldMk cId="3825524231" sldId="261"/>
            <ac:spMk id="2" creationId="{8DE64916-AC0A-B8F3-18F1-4F0127FE624D}"/>
          </ac:spMkLst>
        </pc:spChg>
        <pc:spChg chg="mod ord">
          <ac:chgData name="Nathan Willis (2103532)" userId="S::2103532@student.uwtsd.ac.uk::e207d753-8ec4-490c-9536-cb9287f30986" providerId="AD" clId="Web-{54CFE42B-5474-484A-9906-952EC6B6FC49}" dt="2023-10-06T08:07:05.731" v="10" actId="14100"/>
          <ac:spMkLst>
            <pc:docMk/>
            <pc:sldMk cId="3825524231" sldId="261"/>
            <ac:spMk id="3" creationId="{5B898785-702A-9318-048C-87F3CA6FD0CA}"/>
          </ac:spMkLst>
        </pc:spChg>
      </pc:sldChg>
      <pc:sldChg chg="modSp">
        <pc:chgData name="Nathan Willis (2103532)" userId="S::2103532@student.uwtsd.ac.uk::e207d753-8ec4-490c-9536-cb9287f30986" providerId="AD" clId="Web-{54CFE42B-5474-484A-9906-952EC6B6FC49}" dt="2023-10-06T08:07:48.217" v="14" actId="20577"/>
        <pc:sldMkLst>
          <pc:docMk/>
          <pc:sldMk cId="3666886176" sldId="262"/>
        </pc:sldMkLst>
        <pc:spChg chg="mod">
          <ac:chgData name="Nathan Willis (2103532)" userId="S::2103532@student.uwtsd.ac.uk::e207d753-8ec4-490c-9536-cb9287f30986" providerId="AD" clId="Web-{54CFE42B-5474-484A-9906-952EC6B6FC49}" dt="2023-10-06T08:07:48.217" v="14" actId="20577"/>
          <ac:spMkLst>
            <pc:docMk/>
            <pc:sldMk cId="3666886176" sldId="262"/>
            <ac:spMk id="2" creationId="{9E5AB1F0-68AF-5603-6853-71C160AE6DF7}"/>
          </ac:spMkLst>
        </pc:spChg>
      </pc:sldChg>
      <pc:sldChg chg="modSp new del">
        <pc:chgData name="Nathan Willis (2103532)" userId="S::2103532@student.uwtsd.ac.uk::e207d753-8ec4-490c-9536-cb9287f30986" providerId="AD" clId="Web-{54CFE42B-5474-484A-9906-952EC6B6FC49}" dt="2023-10-06T08:14:39.231" v="124"/>
        <pc:sldMkLst>
          <pc:docMk/>
          <pc:sldMk cId="1968565988" sldId="263"/>
        </pc:sldMkLst>
        <pc:spChg chg="mod">
          <ac:chgData name="Nathan Willis (2103532)" userId="S::2103532@student.uwtsd.ac.uk::e207d753-8ec4-490c-9536-cb9287f30986" providerId="AD" clId="Web-{54CFE42B-5474-484A-9906-952EC6B6FC49}" dt="2023-10-06T08:11:12.396" v="79" actId="20577"/>
          <ac:spMkLst>
            <pc:docMk/>
            <pc:sldMk cId="1968565988" sldId="263"/>
            <ac:spMk id="2" creationId="{6DCEDAE0-2398-083A-659A-DA6E7425D4EE}"/>
          </ac:spMkLst>
        </pc:spChg>
        <pc:spChg chg="mod">
          <ac:chgData name="Nathan Willis (2103532)" userId="S::2103532@student.uwtsd.ac.uk::e207d753-8ec4-490c-9536-cb9287f30986" providerId="AD" clId="Web-{54CFE42B-5474-484A-9906-952EC6B6FC49}" dt="2023-10-06T08:13:41.869" v="123" actId="20577"/>
          <ac:spMkLst>
            <pc:docMk/>
            <pc:sldMk cId="1968565988" sldId="263"/>
            <ac:spMk id="3" creationId="{9515DE76-BF36-7AD8-139E-6D7C2F59E24A}"/>
          </ac:spMkLst>
        </pc:spChg>
      </pc:sldChg>
      <pc:sldChg chg="delSp ord">
        <pc:chgData name="Nathan Willis (2103532)" userId="S::2103532@student.uwtsd.ac.uk::e207d753-8ec4-490c-9536-cb9287f30986" providerId="AD" clId="Web-{54CFE42B-5474-484A-9906-952EC6B6FC49}" dt="2023-10-06T08:30:06.073" v="151"/>
        <pc:sldMkLst>
          <pc:docMk/>
          <pc:sldMk cId="3569175816" sldId="264"/>
        </pc:sldMkLst>
        <pc:spChg chg="del">
          <ac:chgData name="Nathan Willis (2103532)" userId="S::2103532@student.uwtsd.ac.uk::e207d753-8ec4-490c-9536-cb9287f30986" providerId="AD" clId="Web-{54CFE42B-5474-484A-9906-952EC6B6FC49}" dt="2023-10-06T08:16:55.907" v="130"/>
          <ac:spMkLst>
            <pc:docMk/>
            <pc:sldMk cId="3569175816" sldId="264"/>
            <ac:spMk id="2" creationId="{B175C2DE-095A-C035-C066-E893FB8E2B03}"/>
          </ac:spMkLst>
        </pc:spChg>
      </pc:sldChg>
      <pc:sldMasterChg chg="del delSldLayout">
        <pc:chgData name="Nathan Willis (2103532)" userId="S::2103532@student.uwtsd.ac.uk::e207d753-8ec4-490c-9536-cb9287f30986" providerId="AD" clId="Web-{54CFE42B-5474-484A-9906-952EC6B6FC49}" dt="2023-10-06T08:05:03.056" v="0"/>
        <pc:sldMasterMkLst>
          <pc:docMk/>
          <pc:sldMasterMk cId="3204923083" sldId="2147483771"/>
        </pc:sldMasterMkLst>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3892794137" sldId="2147483760"/>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3725717190" sldId="2147483761"/>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3402838964" sldId="2147483762"/>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4273996439" sldId="2147483763"/>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435120252" sldId="2147483764"/>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2277084597" sldId="2147483765"/>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2228515968" sldId="2147483766"/>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3372463284" sldId="2147483767"/>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2159709244" sldId="2147483768"/>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3776415588" sldId="2147483769"/>
          </pc:sldLayoutMkLst>
        </pc:sldLayoutChg>
        <pc:sldLayoutChg chg="del">
          <pc:chgData name="Nathan Willis (2103532)" userId="S::2103532@student.uwtsd.ac.uk::e207d753-8ec4-490c-9536-cb9287f30986" providerId="AD" clId="Web-{54CFE42B-5474-484A-9906-952EC6B6FC49}" dt="2023-10-06T08:05:03.056" v="0"/>
          <pc:sldLayoutMkLst>
            <pc:docMk/>
            <pc:sldMasterMk cId="3204923083" sldId="2147483771"/>
            <pc:sldLayoutMk cId="1804257729" sldId="2147483770"/>
          </pc:sldLayoutMkLst>
        </pc:sldLayoutChg>
      </pc:sldMasterChg>
      <pc:sldMasterChg chg="add addSldLayout modSldLayout">
        <pc:chgData name="Nathan Willis (2103532)" userId="S::2103532@student.uwtsd.ac.uk::e207d753-8ec4-490c-9536-cb9287f30986" providerId="AD" clId="Web-{54CFE42B-5474-484A-9906-952EC6B6FC49}" dt="2023-10-06T08:05:03.056" v="0"/>
        <pc:sldMasterMkLst>
          <pc:docMk/>
          <pc:sldMasterMk cId="2284144845" sldId="2147483772"/>
        </pc:sldMasterMkLst>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1776912226" sldId="2147483773"/>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3690784417" sldId="2147483774"/>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4070537079" sldId="2147483775"/>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4004817239" sldId="2147483776"/>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1395091357" sldId="2147483777"/>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239542233" sldId="2147483778"/>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1669185173" sldId="2147483779"/>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2909171846" sldId="2147483780"/>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273828058" sldId="2147483781"/>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600686303" sldId="2147483782"/>
          </pc:sldLayoutMkLst>
        </pc:sldLayoutChg>
        <pc:sldLayoutChg chg="add mod replId">
          <pc:chgData name="Nathan Willis (2103532)" userId="S::2103532@student.uwtsd.ac.uk::e207d753-8ec4-490c-9536-cb9287f30986" providerId="AD" clId="Web-{54CFE42B-5474-484A-9906-952EC6B6FC49}" dt="2023-10-06T08:05:03.056" v="0"/>
          <pc:sldLayoutMkLst>
            <pc:docMk/>
            <pc:sldMasterMk cId="2284144845" sldId="2147483772"/>
            <pc:sldLayoutMk cId="2529385247" sldId="2147483783"/>
          </pc:sldLayoutMkLst>
        </pc:sldLayoutChg>
      </pc:sldMasterChg>
    </pc:docChg>
  </pc:docChgLst>
  <pc:docChgLst>
    <pc:chgData name="Tynan Kahar (2204886)" userId="S::2204886@student.uwtsd.ac.uk::c1c106ec-9e5e-4261-97ba-91043e333782" providerId="AD" clId="Web-{F8848A88-4B38-A8E3-1DD1-DC6026D7A892}"/>
    <pc:docChg chg="delSld modSld">
      <pc:chgData name="Tynan Kahar (2204886)" userId="S::2204886@student.uwtsd.ac.uk::c1c106ec-9e5e-4261-97ba-91043e333782" providerId="AD" clId="Web-{F8848A88-4B38-A8E3-1DD1-DC6026D7A892}" dt="2023-10-06T07:52:59.927" v="249" actId="20577"/>
      <pc:docMkLst>
        <pc:docMk/>
      </pc:docMkLst>
      <pc:sldChg chg="modSp">
        <pc:chgData name="Tynan Kahar (2204886)" userId="S::2204886@student.uwtsd.ac.uk::c1c106ec-9e5e-4261-97ba-91043e333782" providerId="AD" clId="Web-{F8848A88-4B38-A8E3-1DD1-DC6026D7A892}" dt="2023-10-06T07:33:11.507" v="4" actId="20577"/>
        <pc:sldMkLst>
          <pc:docMk/>
          <pc:sldMk cId="943465076" sldId="259"/>
        </pc:sldMkLst>
        <pc:spChg chg="mod">
          <ac:chgData name="Tynan Kahar (2204886)" userId="S::2204886@student.uwtsd.ac.uk::c1c106ec-9e5e-4261-97ba-91043e333782" providerId="AD" clId="Web-{F8848A88-4B38-A8E3-1DD1-DC6026D7A892}" dt="2023-10-06T07:33:11.507" v="4" actId="20577"/>
          <ac:spMkLst>
            <pc:docMk/>
            <pc:sldMk cId="943465076" sldId="259"/>
            <ac:spMk id="3" creationId="{A9C58416-FF6D-5124-F38C-CC5CF77063FB}"/>
          </ac:spMkLst>
        </pc:spChg>
      </pc:sldChg>
      <pc:sldChg chg="modSp del">
        <pc:chgData name="Tynan Kahar (2204886)" userId="S::2204886@student.uwtsd.ac.uk::c1c106ec-9e5e-4261-97ba-91043e333782" providerId="AD" clId="Web-{F8848A88-4B38-A8E3-1DD1-DC6026D7A892}" dt="2023-10-06T07:45:30.932" v="77"/>
        <pc:sldMkLst>
          <pc:docMk/>
          <pc:sldMk cId="524938788" sldId="260"/>
        </pc:sldMkLst>
        <pc:spChg chg="mod">
          <ac:chgData name="Tynan Kahar (2204886)" userId="S::2204886@student.uwtsd.ac.uk::c1c106ec-9e5e-4261-97ba-91043e333782" providerId="AD" clId="Web-{F8848A88-4B38-A8E3-1DD1-DC6026D7A892}" dt="2023-10-06T07:45:08.291" v="74" actId="20577"/>
          <ac:spMkLst>
            <pc:docMk/>
            <pc:sldMk cId="524938788" sldId="260"/>
            <ac:spMk id="3" creationId="{46B219D1-8696-FC52-7F73-368EB35664F6}"/>
          </ac:spMkLst>
        </pc:spChg>
      </pc:sldChg>
      <pc:sldChg chg="modSp">
        <pc:chgData name="Tynan Kahar (2204886)" userId="S::2204886@student.uwtsd.ac.uk::c1c106ec-9e5e-4261-97ba-91043e333782" providerId="AD" clId="Web-{F8848A88-4B38-A8E3-1DD1-DC6026D7A892}" dt="2023-10-06T07:52:59.927" v="249" actId="20577"/>
        <pc:sldMkLst>
          <pc:docMk/>
          <pc:sldMk cId="3825524231" sldId="261"/>
        </pc:sldMkLst>
        <pc:spChg chg="mod">
          <ac:chgData name="Tynan Kahar (2204886)" userId="S::2204886@student.uwtsd.ac.uk::c1c106ec-9e5e-4261-97ba-91043e333782" providerId="AD" clId="Web-{F8848A88-4B38-A8E3-1DD1-DC6026D7A892}" dt="2023-10-06T07:52:59.927" v="249" actId="20577"/>
          <ac:spMkLst>
            <pc:docMk/>
            <pc:sldMk cId="3825524231" sldId="261"/>
            <ac:spMk id="3" creationId="{5B898785-702A-9318-048C-87F3CA6FD0CA}"/>
          </ac:spMkLst>
        </pc:spChg>
      </pc:sldChg>
    </pc:docChg>
  </pc:docChgLst>
  <pc:docChgLst>
    <pc:chgData name="Nathan Willis (2103532)" userId="S::2103532@student.uwtsd.ac.uk::e207d753-8ec4-490c-9536-cb9287f30986" providerId="AD" clId="Web-{A0B444E2-46FB-99AA-AEA4-0414BEC31D43}"/>
    <pc:docChg chg="addSld delSld modSld">
      <pc:chgData name="Nathan Willis (2103532)" userId="S::2103532@student.uwtsd.ac.uk::e207d753-8ec4-490c-9536-cb9287f30986" providerId="AD" clId="Web-{A0B444E2-46FB-99AA-AEA4-0414BEC31D43}" dt="2023-10-06T08:48:52.584" v="71"/>
      <pc:docMkLst>
        <pc:docMk/>
      </pc:docMkLst>
      <pc:sldChg chg="modSp">
        <pc:chgData name="Nathan Willis (2103532)" userId="S::2103532@student.uwtsd.ac.uk::e207d753-8ec4-490c-9536-cb9287f30986" providerId="AD" clId="Web-{A0B444E2-46FB-99AA-AEA4-0414BEC31D43}" dt="2023-10-06T08:43:07.216" v="23" actId="1076"/>
        <pc:sldMkLst>
          <pc:docMk/>
          <pc:sldMk cId="1071713660" sldId="257"/>
        </pc:sldMkLst>
        <pc:spChg chg="mod">
          <ac:chgData name="Nathan Willis (2103532)" userId="S::2103532@student.uwtsd.ac.uk::e207d753-8ec4-490c-9536-cb9287f30986" providerId="AD" clId="Web-{A0B444E2-46FB-99AA-AEA4-0414BEC31D43}" dt="2023-10-06T08:43:07.216" v="23" actId="1076"/>
          <ac:spMkLst>
            <pc:docMk/>
            <pc:sldMk cId="1071713660" sldId="257"/>
            <ac:spMk id="2" creationId="{CB612AB7-8195-70E3-2A55-51E0B462A606}"/>
          </ac:spMkLst>
        </pc:spChg>
        <pc:spChg chg="mod">
          <ac:chgData name="Nathan Willis (2103532)" userId="S::2103532@student.uwtsd.ac.uk::e207d753-8ec4-490c-9536-cb9287f30986" providerId="AD" clId="Web-{A0B444E2-46FB-99AA-AEA4-0414BEC31D43}" dt="2023-10-06T08:43:03.450" v="22" actId="1076"/>
          <ac:spMkLst>
            <pc:docMk/>
            <pc:sldMk cId="1071713660" sldId="257"/>
            <ac:spMk id="3" creationId="{E02B22E2-F6C9-30EB-5728-DC98FAFCF3AB}"/>
          </ac:spMkLst>
        </pc:spChg>
      </pc:sldChg>
      <pc:sldChg chg="modSp">
        <pc:chgData name="Nathan Willis (2103532)" userId="S::2103532@student.uwtsd.ac.uk::e207d753-8ec4-490c-9536-cb9287f30986" providerId="AD" clId="Web-{A0B444E2-46FB-99AA-AEA4-0414BEC31D43}" dt="2023-10-06T08:47:12.264" v="70" actId="20577"/>
        <pc:sldMkLst>
          <pc:docMk/>
          <pc:sldMk cId="1806279228" sldId="258"/>
        </pc:sldMkLst>
        <pc:spChg chg="mod">
          <ac:chgData name="Nathan Willis (2103532)" userId="S::2103532@student.uwtsd.ac.uk::e207d753-8ec4-490c-9536-cb9287f30986" providerId="AD" clId="Web-{A0B444E2-46FB-99AA-AEA4-0414BEC31D43}" dt="2023-10-06T08:47:12.264" v="70" actId="20577"/>
          <ac:spMkLst>
            <pc:docMk/>
            <pc:sldMk cId="1806279228" sldId="258"/>
            <ac:spMk id="3" creationId="{82FE2371-B129-F87B-54A8-9C2CF3769923}"/>
          </ac:spMkLst>
        </pc:spChg>
      </pc:sldChg>
      <pc:sldChg chg="addSp delSp modSp">
        <pc:chgData name="Nathan Willis (2103532)" userId="S::2103532@student.uwtsd.ac.uk::e207d753-8ec4-490c-9536-cb9287f30986" providerId="AD" clId="Web-{A0B444E2-46FB-99AA-AEA4-0414BEC31D43}" dt="2023-10-06T08:48:52.584" v="71"/>
        <pc:sldMkLst>
          <pc:docMk/>
          <pc:sldMk cId="3569175816" sldId="264"/>
        </pc:sldMkLst>
        <pc:spChg chg="mod">
          <ac:chgData name="Nathan Willis (2103532)" userId="S::2103532@student.uwtsd.ac.uk::e207d753-8ec4-490c-9536-cb9287f30986" providerId="AD" clId="Web-{A0B444E2-46FB-99AA-AEA4-0414BEC31D43}" dt="2023-10-06T08:48:52.584" v="71"/>
          <ac:spMkLst>
            <pc:docMk/>
            <pc:sldMk cId="3569175816" sldId="264"/>
            <ac:spMk id="5" creationId="{9203C1E3-D9E4-2040-1BAF-A00AF78669B1}"/>
          </ac:spMkLst>
        </pc:spChg>
        <pc:spChg chg="del">
          <ac:chgData name="Nathan Willis (2103532)" userId="S::2103532@student.uwtsd.ac.uk::e207d753-8ec4-490c-9536-cb9287f30986" providerId="AD" clId="Web-{A0B444E2-46FB-99AA-AEA4-0414BEC31D43}" dt="2023-10-06T08:48:52.584" v="71"/>
          <ac:spMkLst>
            <pc:docMk/>
            <pc:sldMk cId="3569175816" sldId="264"/>
            <ac:spMk id="13" creationId="{4C790028-99AE-4AE4-8269-9913E2D50625}"/>
          </ac:spMkLst>
        </pc:spChg>
        <pc:spChg chg="del">
          <ac:chgData name="Nathan Willis (2103532)" userId="S::2103532@student.uwtsd.ac.uk::e207d753-8ec4-490c-9536-cb9287f30986" providerId="AD" clId="Web-{A0B444E2-46FB-99AA-AEA4-0414BEC31D43}" dt="2023-10-06T08:48:52.584" v="71"/>
          <ac:spMkLst>
            <pc:docMk/>
            <pc:sldMk cId="3569175816" sldId="264"/>
            <ac:spMk id="15" creationId="{06936A2A-FE08-4EE0-A409-3EF3FA2448DE}"/>
          </ac:spMkLst>
        </pc:spChg>
        <pc:spChg chg="del">
          <ac:chgData name="Nathan Willis (2103532)" userId="S::2103532@student.uwtsd.ac.uk::e207d753-8ec4-490c-9536-cb9287f30986" providerId="AD" clId="Web-{A0B444E2-46FB-99AA-AEA4-0414BEC31D43}" dt="2023-10-06T08:48:52.584" v="71"/>
          <ac:spMkLst>
            <pc:docMk/>
            <pc:sldMk cId="3569175816" sldId="264"/>
            <ac:spMk id="17" creationId="{BAF0407B-48CB-4C05-B0D7-7A69A0D407F1}"/>
          </ac:spMkLst>
        </pc:spChg>
        <pc:spChg chg="del">
          <ac:chgData name="Nathan Willis (2103532)" userId="S::2103532@student.uwtsd.ac.uk::e207d753-8ec4-490c-9536-cb9287f30986" providerId="AD" clId="Web-{A0B444E2-46FB-99AA-AEA4-0414BEC31D43}" dt="2023-10-06T08:48:52.584" v="71"/>
          <ac:spMkLst>
            <pc:docMk/>
            <pc:sldMk cId="3569175816" sldId="264"/>
            <ac:spMk id="19" creationId="{ADC50C3D-0DA0-4914-B5B4-D1819CC69813}"/>
          </ac:spMkLst>
        </pc:spChg>
        <pc:spChg chg="del">
          <ac:chgData name="Nathan Willis (2103532)" userId="S::2103532@student.uwtsd.ac.uk::e207d753-8ec4-490c-9536-cb9287f30986" providerId="AD" clId="Web-{A0B444E2-46FB-99AA-AEA4-0414BEC31D43}" dt="2023-10-06T08:48:52.584" v="71"/>
          <ac:spMkLst>
            <pc:docMk/>
            <pc:sldMk cId="3569175816" sldId="264"/>
            <ac:spMk id="21" creationId="{8CF9E583-1A92-4144-B4FA-81D98317FA04}"/>
          </ac:spMkLst>
        </pc:spChg>
        <pc:spChg chg="del">
          <ac:chgData name="Nathan Willis (2103532)" userId="S::2103532@student.uwtsd.ac.uk::e207d753-8ec4-490c-9536-cb9287f30986" providerId="AD" clId="Web-{A0B444E2-46FB-99AA-AEA4-0414BEC31D43}" dt="2023-10-06T08:48:52.584" v="71"/>
          <ac:spMkLst>
            <pc:docMk/>
            <pc:sldMk cId="3569175816" sldId="264"/>
            <ac:spMk id="23" creationId="{847489EB-355C-4170-8C70-5CDD42EFDDBC}"/>
          </ac:spMkLst>
        </pc:spChg>
        <pc:spChg chg="del">
          <ac:chgData name="Nathan Willis (2103532)" userId="S::2103532@student.uwtsd.ac.uk::e207d753-8ec4-490c-9536-cb9287f30986" providerId="AD" clId="Web-{A0B444E2-46FB-99AA-AEA4-0414BEC31D43}" dt="2023-10-06T08:48:52.584" v="71"/>
          <ac:spMkLst>
            <pc:docMk/>
            <pc:sldMk cId="3569175816" sldId="264"/>
            <ac:spMk id="29" creationId="{D8887E40-5A0B-4897-80F0-0BAFAAB61CF9}"/>
          </ac:spMkLst>
        </pc:spChg>
        <pc:spChg chg="del">
          <ac:chgData name="Nathan Willis (2103532)" userId="S::2103532@student.uwtsd.ac.uk::e207d753-8ec4-490c-9536-cb9287f30986" providerId="AD" clId="Web-{A0B444E2-46FB-99AA-AEA4-0414BEC31D43}" dt="2023-10-06T08:48:52.584" v="71"/>
          <ac:spMkLst>
            <pc:docMk/>
            <pc:sldMk cId="3569175816" sldId="264"/>
            <ac:spMk id="31" creationId="{92E3B1B6-DAAA-408B-A99C-2A7EE0409A7D}"/>
          </ac:spMkLst>
        </pc:spChg>
        <pc:spChg chg="del">
          <ac:chgData name="Nathan Willis (2103532)" userId="S::2103532@student.uwtsd.ac.uk::e207d753-8ec4-490c-9536-cb9287f30986" providerId="AD" clId="Web-{A0B444E2-46FB-99AA-AEA4-0414BEC31D43}" dt="2023-10-06T08:48:52.584" v="71"/>
          <ac:spMkLst>
            <pc:docMk/>
            <pc:sldMk cId="3569175816" sldId="264"/>
            <ac:spMk id="33" creationId="{7A72B882-D016-4849-AF04-88E39D13AC52}"/>
          </ac:spMkLst>
        </pc:spChg>
        <pc:spChg chg="del">
          <ac:chgData name="Nathan Willis (2103532)" userId="S::2103532@student.uwtsd.ac.uk::e207d753-8ec4-490c-9536-cb9287f30986" providerId="AD" clId="Web-{A0B444E2-46FB-99AA-AEA4-0414BEC31D43}" dt="2023-10-06T08:48:52.584" v="71"/>
          <ac:spMkLst>
            <pc:docMk/>
            <pc:sldMk cId="3569175816" sldId="264"/>
            <ac:spMk id="35" creationId="{41FF9E96-6955-4599-A2D0-1FF57939CBA3}"/>
          </ac:spMkLst>
        </pc:spChg>
        <pc:spChg chg="del">
          <ac:chgData name="Nathan Willis (2103532)" userId="S::2103532@student.uwtsd.ac.uk::e207d753-8ec4-490c-9536-cb9287f30986" providerId="AD" clId="Web-{A0B444E2-46FB-99AA-AEA4-0414BEC31D43}" dt="2023-10-06T08:48:52.584" v="71"/>
          <ac:spMkLst>
            <pc:docMk/>
            <pc:sldMk cId="3569175816" sldId="264"/>
            <ac:spMk id="37" creationId="{A15CFF31-2A56-4E24-9263-DC4342144D06}"/>
          </ac:spMkLst>
        </pc:spChg>
        <pc:spChg chg="del">
          <ac:chgData name="Nathan Willis (2103532)" userId="S::2103532@student.uwtsd.ac.uk::e207d753-8ec4-490c-9536-cb9287f30986" providerId="AD" clId="Web-{A0B444E2-46FB-99AA-AEA4-0414BEC31D43}" dt="2023-10-06T08:48:52.584" v="71"/>
          <ac:spMkLst>
            <pc:docMk/>
            <pc:sldMk cId="3569175816" sldId="264"/>
            <ac:spMk id="39" creationId="{8F8907EB-52AA-4516-BC6A-7861CE0774DC}"/>
          </ac:spMkLst>
        </pc:spChg>
        <pc:spChg chg="add">
          <ac:chgData name="Nathan Willis (2103532)" userId="S::2103532@student.uwtsd.ac.uk::e207d753-8ec4-490c-9536-cb9287f30986" providerId="AD" clId="Web-{A0B444E2-46FB-99AA-AEA4-0414BEC31D43}" dt="2023-10-06T08:48:52.584" v="71"/>
          <ac:spMkLst>
            <pc:docMk/>
            <pc:sldMk cId="3569175816" sldId="264"/>
            <ac:spMk id="46" creationId="{A683DBC4-DF1F-47B4-A427-3A02BF6FCA01}"/>
          </ac:spMkLst>
        </pc:spChg>
        <pc:spChg chg="add">
          <ac:chgData name="Nathan Willis (2103532)" userId="S::2103532@student.uwtsd.ac.uk::e207d753-8ec4-490c-9536-cb9287f30986" providerId="AD" clId="Web-{A0B444E2-46FB-99AA-AEA4-0414BEC31D43}" dt="2023-10-06T08:48:52.584" v="71"/>
          <ac:spMkLst>
            <pc:docMk/>
            <pc:sldMk cId="3569175816" sldId="264"/>
            <ac:spMk id="52" creationId="{C9206E69-8320-4953-8527-D4C926A4632A}"/>
          </ac:spMkLst>
        </pc:spChg>
        <pc:spChg chg="add">
          <ac:chgData name="Nathan Willis (2103532)" userId="S::2103532@student.uwtsd.ac.uk::e207d753-8ec4-490c-9536-cb9287f30986" providerId="AD" clId="Web-{A0B444E2-46FB-99AA-AEA4-0414BEC31D43}" dt="2023-10-06T08:48:52.584" v="71"/>
          <ac:spMkLst>
            <pc:docMk/>
            <pc:sldMk cId="3569175816" sldId="264"/>
            <ac:spMk id="54" creationId="{EFB0BA3C-4542-415C-9AD5-4A65B973D493}"/>
          </ac:spMkLst>
        </pc:spChg>
        <pc:spChg chg="add">
          <ac:chgData name="Nathan Willis (2103532)" userId="S::2103532@student.uwtsd.ac.uk::e207d753-8ec4-490c-9536-cb9287f30986" providerId="AD" clId="Web-{A0B444E2-46FB-99AA-AEA4-0414BEC31D43}" dt="2023-10-06T08:48:52.584" v="71"/>
          <ac:spMkLst>
            <pc:docMk/>
            <pc:sldMk cId="3569175816" sldId="264"/>
            <ac:spMk id="56" creationId="{D3FCC301-B2A8-4BFA-8ADD-314A8AC885CE}"/>
          </ac:spMkLst>
        </pc:spChg>
        <pc:spChg chg="add">
          <ac:chgData name="Nathan Willis (2103532)" userId="S::2103532@student.uwtsd.ac.uk::e207d753-8ec4-490c-9536-cb9287f30986" providerId="AD" clId="Web-{A0B444E2-46FB-99AA-AEA4-0414BEC31D43}" dt="2023-10-06T08:48:52.584" v="71"/>
          <ac:spMkLst>
            <pc:docMk/>
            <pc:sldMk cId="3569175816" sldId="264"/>
            <ac:spMk id="58" creationId="{341BA995-C21C-4D29-BE49-3CBE5718953D}"/>
          </ac:spMkLst>
        </pc:spChg>
        <pc:spChg chg="add">
          <ac:chgData name="Nathan Willis (2103532)" userId="S::2103532@student.uwtsd.ac.uk::e207d753-8ec4-490c-9536-cb9287f30986" providerId="AD" clId="Web-{A0B444E2-46FB-99AA-AEA4-0414BEC31D43}" dt="2023-10-06T08:48:52.584" v="71"/>
          <ac:spMkLst>
            <pc:docMk/>
            <pc:sldMk cId="3569175816" sldId="264"/>
            <ac:spMk id="60" creationId="{F6B63D7C-DA20-4B10-8164-8F1ACA90EED7}"/>
          </ac:spMkLst>
        </pc:spChg>
        <pc:spChg chg="add">
          <ac:chgData name="Nathan Willis (2103532)" userId="S::2103532@student.uwtsd.ac.uk::e207d753-8ec4-490c-9536-cb9287f30986" providerId="AD" clId="Web-{A0B444E2-46FB-99AA-AEA4-0414BEC31D43}" dt="2023-10-06T08:48:52.584" v="71"/>
          <ac:spMkLst>
            <pc:docMk/>
            <pc:sldMk cId="3569175816" sldId="264"/>
            <ac:spMk id="62" creationId="{BCEB1DFB-E9D4-4418-85B6-90079F889483}"/>
          </ac:spMkLst>
        </pc:spChg>
        <pc:picChg chg="del">
          <ac:chgData name="Nathan Willis (2103532)" userId="S::2103532@student.uwtsd.ac.uk::e207d753-8ec4-490c-9536-cb9287f30986" providerId="AD" clId="Web-{A0B444E2-46FB-99AA-AEA4-0414BEC31D43}" dt="2023-10-06T08:48:52.584" v="71"/>
          <ac:picMkLst>
            <pc:docMk/>
            <pc:sldMk cId="3569175816" sldId="264"/>
            <ac:picMk id="9" creationId="{01AF5FBB-9FDC-4D75-9DD6-DAF01ED197A0}"/>
          </ac:picMkLst>
        </pc:picChg>
        <pc:picChg chg="del">
          <ac:chgData name="Nathan Willis (2103532)" userId="S::2103532@student.uwtsd.ac.uk::e207d753-8ec4-490c-9536-cb9287f30986" providerId="AD" clId="Web-{A0B444E2-46FB-99AA-AEA4-0414BEC31D43}" dt="2023-10-06T08:48:52.584" v="71"/>
          <ac:picMkLst>
            <pc:docMk/>
            <pc:sldMk cId="3569175816" sldId="264"/>
            <ac:picMk id="11" creationId="{933BBBE6-F4CF-483E-BA74-B51421B4D93F}"/>
          </ac:picMkLst>
        </pc:picChg>
        <pc:picChg chg="del">
          <ac:chgData name="Nathan Willis (2103532)" userId="S::2103532@student.uwtsd.ac.uk::e207d753-8ec4-490c-9536-cb9287f30986" providerId="AD" clId="Web-{A0B444E2-46FB-99AA-AEA4-0414BEC31D43}" dt="2023-10-06T08:48:52.584" v="71"/>
          <ac:picMkLst>
            <pc:docMk/>
            <pc:sldMk cId="3569175816" sldId="264"/>
            <ac:picMk id="25" creationId="{521CC0F3-7B68-4C9C-999A-74F8925C33B2}"/>
          </ac:picMkLst>
        </pc:picChg>
        <pc:picChg chg="del">
          <ac:chgData name="Nathan Willis (2103532)" userId="S::2103532@student.uwtsd.ac.uk::e207d753-8ec4-490c-9536-cb9287f30986" providerId="AD" clId="Web-{A0B444E2-46FB-99AA-AEA4-0414BEC31D43}" dt="2023-10-06T08:48:52.584" v="71"/>
          <ac:picMkLst>
            <pc:docMk/>
            <pc:sldMk cId="3569175816" sldId="264"/>
            <ac:picMk id="27" creationId="{3EB18ECF-1C11-48BB-8C2B-DC5532A906F4}"/>
          </ac:picMkLst>
        </pc:picChg>
        <pc:picChg chg="add">
          <ac:chgData name="Nathan Willis (2103532)" userId="S::2103532@student.uwtsd.ac.uk::e207d753-8ec4-490c-9536-cb9287f30986" providerId="AD" clId="Web-{A0B444E2-46FB-99AA-AEA4-0414BEC31D43}" dt="2023-10-06T08:48:52.584" v="71"/>
          <ac:picMkLst>
            <pc:docMk/>
            <pc:sldMk cId="3569175816" sldId="264"/>
            <ac:picMk id="43" creationId="{14DF69C7-A15D-7C82-5CB8-B1B089CAC9D2}"/>
          </ac:picMkLst>
        </pc:picChg>
        <pc:picChg chg="add">
          <ac:chgData name="Nathan Willis (2103532)" userId="S::2103532@student.uwtsd.ac.uk::e207d753-8ec4-490c-9536-cb9287f30986" providerId="AD" clId="Web-{A0B444E2-46FB-99AA-AEA4-0414BEC31D43}" dt="2023-10-06T08:48:52.584" v="71"/>
          <ac:picMkLst>
            <pc:docMk/>
            <pc:sldMk cId="3569175816" sldId="264"/>
            <ac:picMk id="48" creationId="{5B505947-2EDE-4036-BAB7-9D467D50A8D1}"/>
          </ac:picMkLst>
        </pc:picChg>
        <pc:picChg chg="add">
          <ac:chgData name="Nathan Willis (2103532)" userId="S::2103532@student.uwtsd.ac.uk::e207d753-8ec4-490c-9536-cb9287f30986" providerId="AD" clId="Web-{A0B444E2-46FB-99AA-AEA4-0414BEC31D43}" dt="2023-10-06T08:48:52.584" v="71"/>
          <ac:picMkLst>
            <pc:docMk/>
            <pc:sldMk cId="3569175816" sldId="264"/>
            <ac:picMk id="50" creationId="{88E107CE-A324-40CD-893D-2D871179D413}"/>
          </ac:picMkLst>
        </pc:picChg>
      </pc:sldChg>
      <pc:sldChg chg="addSp delSp modSp new">
        <pc:chgData name="Nathan Willis (2103532)" userId="S::2103532@student.uwtsd.ac.uk::e207d753-8ec4-490c-9536-cb9287f30986" providerId="AD" clId="Web-{A0B444E2-46FB-99AA-AEA4-0414BEC31D43}" dt="2023-10-06T08:45:01.443" v="58"/>
        <pc:sldMkLst>
          <pc:docMk/>
          <pc:sldMk cId="1198439977" sldId="265"/>
        </pc:sldMkLst>
        <pc:spChg chg="mod">
          <ac:chgData name="Nathan Willis (2103532)" userId="S::2103532@student.uwtsd.ac.uk::e207d753-8ec4-490c-9536-cb9287f30986" providerId="AD" clId="Web-{A0B444E2-46FB-99AA-AEA4-0414BEC31D43}" dt="2023-10-06T08:39:11.746" v="11" actId="20577"/>
          <ac:spMkLst>
            <pc:docMk/>
            <pc:sldMk cId="1198439977" sldId="265"/>
            <ac:spMk id="2" creationId="{B54D6310-585B-EEBF-0E5A-7CDD766C627A}"/>
          </ac:spMkLst>
        </pc:spChg>
        <pc:spChg chg="del">
          <ac:chgData name="Nathan Willis (2103532)" userId="S::2103532@student.uwtsd.ac.uk::e207d753-8ec4-490c-9536-cb9287f30986" providerId="AD" clId="Web-{A0B444E2-46FB-99AA-AEA4-0414BEC31D43}" dt="2023-10-06T08:39:16.840" v="12"/>
          <ac:spMkLst>
            <pc:docMk/>
            <pc:sldMk cId="1198439977" sldId="265"/>
            <ac:spMk id="3" creationId="{4A4636E4-C05C-B23D-52FC-93E31975BFAC}"/>
          </ac:spMkLst>
        </pc:spChg>
        <pc:spChg chg="add del mod">
          <ac:chgData name="Nathan Willis (2103532)" userId="S::2103532@student.uwtsd.ac.uk::e207d753-8ec4-490c-9536-cb9287f30986" providerId="AD" clId="Web-{A0B444E2-46FB-99AA-AEA4-0414BEC31D43}" dt="2023-10-06T08:45:01.443" v="58"/>
          <ac:spMkLst>
            <pc:docMk/>
            <pc:sldMk cId="1198439977" sldId="265"/>
            <ac:spMk id="5" creationId="{146B2AD3-834D-8496-4C1E-8685D967FEC1}"/>
          </ac:spMkLst>
        </pc:spChg>
        <pc:picChg chg="add mod modCrop">
          <ac:chgData name="Nathan Willis (2103532)" userId="S::2103532@student.uwtsd.ac.uk::e207d753-8ec4-490c-9536-cb9287f30986" providerId="AD" clId="Web-{A0B444E2-46FB-99AA-AEA4-0414BEC31D43}" dt="2023-10-06T08:44:25.659" v="24" actId="1076"/>
          <ac:picMkLst>
            <pc:docMk/>
            <pc:sldMk cId="1198439977" sldId="265"/>
            <ac:picMk id="4" creationId="{47A3A342-AFF5-0F39-0C8F-DEB596759198}"/>
          </ac:picMkLst>
        </pc:picChg>
      </pc:sldChg>
      <pc:sldChg chg="modSp">
        <pc:chgData name="Nathan Willis (2103532)" userId="S::2103532@student.uwtsd.ac.uk::e207d753-8ec4-490c-9536-cb9287f30986" providerId="AD" clId="Web-{A0B444E2-46FB-99AA-AEA4-0414BEC31D43}" dt="2023-10-06T08:46:34.480" v="66" actId="20577"/>
        <pc:sldMkLst>
          <pc:docMk/>
          <pc:sldMk cId="3180873079" sldId="266"/>
        </pc:sldMkLst>
        <pc:spChg chg="mod">
          <ac:chgData name="Nathan Willis (2103532)" userId="S::2103532@student.uwtsd.ac.uk::e207d753-8ec4-490c-9536-cb9287f30986" providerId="AD" clId="Web-{A0B444E2-46FB-99AA-AEA4-0414BEC31D43}" dt="2023-10-06T08:46:34.480" v="66" actId="20577"/>
          <ac:spMkLst>
            <pc:docMk/>
            <pc:sldMk cId="3180873079" sldId="266"/>
            <ac:spMk id="2" creationId="{5AC8634E-497D-9707-369A-5A72BBAF8C56}"/>
          </ac:spMkLst>
        </pc:spChg>
      </pc:sldChg>
      <pc:sldChg chg="new del">
        <pc:chgData name="Nathan Willis (2103532)" userId="S::2103532@student.uwtsd.ac.uk::e207d753-8ec4-490c-9536-cb9287f30986" providerId="AD" clId="Web-{A0B444E2-46FB-99AA-AEA4-0414BEC31D43}" dt="2023-10-06T08:46:03.916" v="60"/>
        <pc:sldMkLst>
          <pc:docMk/>
          <pc:sldMk cId="2260767632" sldId="267"/>
        </pc:sldMkLst>
      </pc:sldChg>
    </pc:docChg>
  </pc:docChgLst>
  <pc:docChgLst>
    <pc:chgData name="Michal Pfeiffer (2204569)" userId="S::2204569@student.uwtsd.ac.uk::40cc8f4e-b505-4d48-9a33-64f0f5d2f9dc" providerId="AD" clId="Web-{A4191904-DC08-4EAC-84F6-25F9061B8DFE}"/>
    <pc:docChg chg="addSld modSld">
      <pc:chgData name="Michal Pfeiffer (2204569)" userId="S::2204569@student.uwtsd.ac.uk::40cc8f4e-b505-4d48-9a33-64f0f5d2f9dc" providerId="AD" clId="Web-{A4191904-DC08-4EAC-84F6-25F9061B8DFE}" dt="2023-10-06T08:40:34.071" v="489" actId="20577"/>
      <pc:docMkLst>
        <pc:docMk/>
      </pc:docMkLst>
      <pc:sldChg chg="modSp">
        <pc:chgData name="Michal Pfeiffer (2204569)" userId="S::2204569@student.uwtsd.ac.uk::40cc8f4e-b505-4d48-9a33-64f0f5d2f9dc" providerId="AD" clId="Web-{A4191904-DC08-4EAC-84F6-25F9061B8DFE}" dt="2023-10-06T08:06:08.657" v="23" actId="20577"/>
        <pc:sldMkLst>
          <pc:docMk/>
          <pc:sldMk cId="109857222" sldId="256"/>
        </pc:sldMkLst>
        <pc:spChg chg="mod">
          <ac:chgData name="Michal Pfeiffer (2204569)" userId="S::2204569@student.uwtsd.ac.uk::40cc8f4e-b505-4d48-9a33-64f0f5d2f9dc" providerId="AD" clId="Web-{A4191904-DC08-4EAC-84F6-25F9061B8DFE}" dt="2023-10-06T08:06:08.657" v="23" actId="20577"/>
          <ac:spMkLst>
            <pc:docMk/>
            <pc:sldMk cId="109857222" sldId="256"/>
            <ac:spMk id="2" creationId="{00000000-0000-0000-0000-000000000000}"/>
          </ac:spMkLst>
        </pc:spChg>
        <pc:spChg chg="mod">
          <ac:chgData name="Michal Pfeiffer (2204569)" userId="S::2204569@student.uwtsd.ac.uk::40cc8f4e-b505-4d48-9a33-64f0f5d2f9dc" providerId="AD" clId="Web-{A4191904-DC08-4EAC-84F6-25F9061B8DFE}" dt="2023-10-06T08:05:54.781" v="13" actId="20577"/>
          <ac:spMkLst>
            <pc:docMk/>
            <pc:sldMk cId="109857222" sldId="256"/>
            <ac:spMk id="3" creationId="{00000000-0000-0000-0000-000000000000}"/>
          </ac:spMkLst>
        </pc:spChg>
      </pc:sldChg>
      <pc:sldChg chg="modSp">
        <pc:chgData name="Michal Pfeiffer (2204569)" userId="S::2204569@student.uwtsd.ac.uk::40cc8f4e-b505-4d48-9a33-64f0f5d2f9dc" providerId="AD" clId="Web-{A4191904-DC08-4EAC-84F6-25F9061B8DFE}" dt="2023-10-06T08:16:25.313" v="203" actId="20577"/>
        <pc:sldMkLst>
          <pc:docMk/>
          <pc:sldMk cId="943465076" sldId="259"/>
        </pc:sldMkLst>
        <pc:spChg chg="mod">
          <ac:chgData name="Michal Pfeiffer (2204569)" userId="S::2204569@student.uwtsd.ac.uk::40cc8f4e-b505-4d48-9a33-64f0f5d2f9dc" providerId="AD" clId="Web-{A4191904-DC08-4EAC-84F6-25F9061B8DFE}" dt="2023-10-06T08:16:25.313" v="203" actId="20577"/>
          <ac:spMkLst>
            <pc:docMk/>
            <pc:sldMk cId="943465076" sldId="259"/>
            <ac:spMk id="3" creationId="{A9C58416-FF6D-5124-F38C-CC5CF77063FB}"/>
          </ac:spMkLst>
        </pc:spChg>
      </pc:sldChg>
      <pc:sldChg chg="modSp">
        <pc:chgData name="Michal Pfeiffer (2204569)" userId="S::2204569@student.uwtsd.ac.uk::40cc8f4e-b505-4d48-9a33-64f0f5d2f9dc" providerId="AD" clId="Web-{A4191904-DC08-4EAC-84F6-25F9061B8DFE}" dt="2023-10-06T08:04:06.169" v="0" actId="20577"/>
        <pc:sldMkLst>
          <pc:docMk/>
          <pc:sldMk cId="3825524231" sldId="261"/>
        </pc:sldMkLst>
        <pc:spChg chg="mod">
          <ac:chgData name="Michal Pfeiffer (2204569)" userId="S::2204569@student.uwtsd.ac.uk::40cc8f4e-b505-4d48-9a33-64f0f5d2f9dc" providerId="AD" clId="Web-{A4191904-DC08-4EAC-84F6-25F9061B8DFE}" dt="2023-10-06T08:04:06.169" v="0" actId="20577"/>
          <ac:spMkLst>
            <pc:docMk/>
            <pc:sldMk cId="3825524231" sldId="261"/>
            <ac:spMk id="2" creationId="{8DE64916-AC0A-B8F3-18F1-4F0127FE624D}"/>
          </ac:spMkLst>
        </pc:spChg>
      </pc:sldChg>
      <pc:sldChg chg="modSp new">
        <pc:chgData name="Michal Pfeiffer (2204569)" userId="S::2204569@student.uwtsd.ac.uk::40cc8f4e-b505-4d48-9a33-64f0f5d2f9dc" providerId="AD" clId="Web-{A4191904-DC08-4EAC-84F6-25F9061B8DFE}" dt="2023-10-06T08:40:34.071" v="489" actId="20577"/>
        <pc:sldMkLst>
          <pc:docMk/>
          <pc:sldMk cId="3666886176" sldId="262"/>
        </pc:sldMkLst>
        <pc:spChg chg="mod">
          <ac:chgData name="Michal Pfeiffer (2204569)" userId="S::2204569@student.uwtsd.ac.uk::40cc8f4e-b505-4d48-9a33-64f0f5d2f9dc" providerId="AD" clId="Web-{A4191904-DC08-4EAC-84F6-25F9061B8DFE}" dt="2023-10-06T08:07:20.925" v="47" actId="20577"/>
          <ac:spMkLst>
            <pc:docMk/>
            <pc:sldMk cId="3666886176" sldId="262"/>
            <ac:spMk id="2" creationId="{9E5AB1F0-68AF-5603-6853-71C160AE6DF7}"/>
          </ac:spMkLst>
        </pc:spChg>
        <pc:spChg chg="mod">
          <ac:chgData name="Michal Pfeiffer (2204569)" userId="S::2204569@student.uwtsd.ac.uk::40cc8f4e-b505-4d48-9a33-64f0f5d2f9dc" providerId="AD" clId="Web-{A4191904-DC08-4EAC-84F6-25F9061B8DFE}" dt="2023-10-06T08:40:34.071" v="489" actId="20577"/>
          <ac:spMkLst>
            <pc:docMk/>
            <pc:sldMk cId="3666886176" sldId="262"/>
            <ac:spMk id="3" creationId="{EAF1055A-C57D-634A-C269-3333EB575C5A}"/>
          </ac:spMkLst>
        </pc:spChg>
      </pc:sldChg>
      <pc:sldChg chg="addSp delSp modSp new mod setBg">
        <pc:chgData name="Michal Pfeiffer (2204569)" userId="S::2204569@student.uwtsd.ac.uk::40cc8f4e-b505-4d48-9a33-64f0f5d2f9dc" providerId="AD" clId="Web-{A4191904-DC08-4EAC-84F6-25F9061B8DFE}" dt="2023-10-06T08:13:38.280" v="62"/>
        <pc:sldMkLst>
          <pc:docMk/>
          <pc:sldMk cId="3569175816" sldId="264"/>
        </pc:sldMkLst>
        <pc:spChg chg="mod">
          <ac:chgData name="Michal Pfeiffer (2204569)" userId="S::2204569@student.uwtsd.ac.uk::40cc8f4e-b505-4d48-9a33-64f0f5d2f9dc" providerId="AD" clId="Web-{A4191904-DC08-4EAC-84F6-25F9061B8DFE}" dt="2023-10-06T08:13:38.280" v="62"/>
          <ac:spMkLst>
            <pc:docMk/>
            <pc:sldMk cId="3569175816" sldId="264"/>
            <ac:spMk id="2" creationId="{B175C2DE-095A-C035-C066-E893FB8E2B03}"/>
          </ac:spMkLst>
        </pc:spChg>
        <pc:spChg chg="del mod">
          <ac:chgData name="Michal Pfeiffer (2204569)" userId="S::2204569@student.uwtsd.ac.uk::40cc8f4e-b505-4d48-9a33-64f0f5d2f9dc" providerId="AD" clId="Web-{A4191904-DC08-4EAC-84F6-25F9061B8DFE}" dt="2023-10-06T08:13:21.920" v="58"/>
          <ac:spMkLst>
            <pc:docMk/>
            <pc:sldMk cId="3569175816" sldId="264"/>
            <ac:spMk id="3" creationId="{5C79A921-6BC0-BE64-6974-85BDAD782D68}"/>
          </ac:spMkLst>
        </pc:spChg>
        <pc:spChg chg="add">
          <ac:chgData name="Michal Pfeiffer (2204569)" userId="S::2204569@student.uwtsd.ac.uk::40cc8f4e-b505-4d48-9a33-64f0f5d2f9dc" providerId="AD" clId="Web-{A4191904-DC08-4EAC-84F6-25F9061B8DFE}" dt="2023-10-06T08:13:38.280" v="62"/>
          <ac:spMkLst>
            <pc:docMk/>
            <pc:sldMk cId="3569175816" sldId="264"/>
            <ac:spMk id="13" creationId="{4C790028-99AE-4AE4-8269-9913E2D50625}"/>
          </ac:spMkLst>
        </pc:spChg>
        <pc:spChg chg="add">
          <ac:chgData name="Michal Pfeiffer (2204569)" userId="S::2204569@student.uwtsd.ac.uk::40cc8f4e-b505-4d48-9a33-64f0f5d2f9dc" providerId="AD" clId="Web-{A4191904-DC08-4EAC-84F6-25F9061B8DFE}" dt="2023-10-06T08:13:38.280" v="62"/>
          <ac:spMkLst>
            <pc:docMk/>
            <pc:sldMk cId="3569175816" sldId="264"/>
            <ac:spMk id="15" creationId="{06936A2A-FE08-4EE0-A409-3EF3FA2448DE}"/>
          </ac:spMkLst>
        </pc:spChg>
        <pc:spChg chg="add">
          <ac:chgData name="Michal Pfeiffer (2204569)" userId="S::2204569@student.uwtsd.ac.uk::40cc8f4e-b505-4d48-9a33-64f0f5d2f9dc" providerId="AD" clId="Web-{A4191904-DC08-4EAC-84F6-25F9061B8DFE}" dt="2023-10-06T08:13:38.280" v="62"/>
          <ac:spMkLst>
            <pc:docMk/>
            <pc:sldMk cId="3569175816" sldId="264"/>
            <ac:spMk id="17" creationId="{BAF0407B-48CB-4C05-B0D7-7A69A0D407F1}"/>
          </ac:spMkLst>
        </pc:spChg>
        <pc:spChg chg="add">
          <ac:chgData name="Michal Pfeiffer (2204569)" userId="S::2204569@student.uwtsd.ac.uk::40cc8f4e-b505-4d48-9a33-64f0f5d2f9dc" providerId="AD" clId="Web-{A4191904-DC08-4EAC-84F6-25F9061B8DFE}" dt="2023-10-06T08:13:38.280" v="62"/>
          <ac:spMkLst>
            <pc:docMk/>
            <pc:sldMk cId="3569175816" sldId="264"/>
            <ac:spMk id="19" creationId="{ADC50C3D-0DA0-4914-B5B4-D1819CC69813}"/>
          </ac:spMkLst>
        </pc:spChg>
        <pc:spChg chg="add">
          <ac:chgData name="Michal Pfeiffer (2204569)" userId="S::2204569@student.uwtsd.ac.uk::40cc8f4e-b505-4d48-9a33-64f0f5d2f9dc" providerId="AD" clId="Web-{A4191904-DC08-4EAC-84F6-25F9061B8DFE}" dt="2023-10-06T08:13:38.280" v="62"/>
          <ac:spMkLst>
            <pc:docMk/>
            <pc:sldMk cId="3569175816" sldId="264"/>
            <ac:spMk id="21" creationId="{8CF9E583-1A92-4144-B4FA-81D98317FA04}"/>
          </ac:spMkLst>
        </pc:spChg>
        <pc:spChg chg="add">
          <ac:chgData name="Michal Pfeiffer (2204569)" userId="S::2204569@student.uwtsd.ac.uk::40cc8f4e-b505-4d48-9a33-64f0f5d2f9dc" providerId="AD" clId="Web-{A4191904-DC08-4EAC-84F6-25F9061B8DFE}" dt="2023-10-06T08:13:38.280" v="62"/>
          <ac:spMkLst>
            <pc:docMk/>
            <pc:sldMk cId="3569175816" sldId="264"/>
            <ac:spMk id="23" creationId="{847489EB-355C-4170-8C70-5CDD42EFDDBC}"/>
          </ac:spMkLst>
        </pc:spChg>
        <pc:spChg chg="add">
          <ac:chgData name="Michal Pfeiffer (2204569)" userId="S::2204569@student.uwtsd.ac.uk::40cc8f4e-b505-4d48-9a33-64f0f5d2f9dc" providerId="AD" clId="Web-{A4191904-DC08-4EAC-84F6-25F9061B8DFE}" dt="2023-10-06T08:13:38.280" v="62"/>
          <ac:spMkLst>
            <pc:docMk/>
            <pc:sldMk cId="3569175816" sldId="264"/>
            <ac:spMk id="29" creationId="{D8887E40-5A0B-4897-80F0-0BAFAAB61CF9}"/>
          </ac:spMkLst>
        </pc:spChg>
        <pc:spChg chg="add">
          <ac:chgData name="Michal Pfeiffer (2204569)" userId="S::2204569@student.uwtsd.ac.uk::40cc8f4e-b505-4d48-9a33-64f0f5d2f9dc" providerId="AD" clId="Web-{A4191904-DC08-4EAC-84F6-25F9061B8DFE}" dt="2023-10-06T08:13:38.280" v="62"/>
          <ac:spMkLst>
            <pc:docMk/>
            <pc:sldMk cId="3569175816" sldId="264"/>
            <ac:spMk id="31" creationId="{92E3B1B6-DAAA-408B-A99C-2A7EE0409A7D}"/>
          </ac:spMkLst>
        </pc:spChg>
        <pc:spChg chg="add">
          <ac:chgData name="Michal Pfeiffer (2204569)" userId="S::2204569@student.uwtsd.ac.uk::40cc8f4e-b505-4d48-9a33-64f0f5d2f9dc" providerId="AD" clId="Web-{A4191904-DC08-4EAC-84F6-25F9061B8DFE}" dt="2023-10-06T08:13:38.280" v="62"/>
          <ac:spMkLst>
            <pc:docMk/>
            <pc:sldMk cId="3569175816" sldId="264"/>
            <ac:spMk id="33" creationId="{7A72B882-D016-4849-AF04-88E39D13AC52}"/>
          </ac:spMkLst>
        </pc:spChg>
        <pc:spChg chg="add">
          <ac:chgData name="Michal Pfeiffer (2204569)" userId="S::2204569@student.uwtsd.ac.uk::40cc8f4e-b505-4d48-9a33-64f0f5d2f9dc" providerId="AD" clId="Web-{A4191904-DC08-4EAC-84F6-25F9061B8DFE}" dt="2023-10-06T08:13:38.280" v="62"/>
          <ac:spMkLst>
            <pc:docMk/>
            <pc:sldMk cId="3569175816" sldId="264"/>
            <ac:spMk id="35" creationId="{41FF9E96-6955-4599-A2D0-1FF57939CBA3}"/>
          </ac:spMkLst>
        </pc:spChg>
        <pc:spChg chg="add">
          <ac:chgData name="Michal Pfeiffer (2204569)" userId="S::2204569@student.uwtsd.ac.uk::40cc8f4e-b505-4d48-9a33-64f0f5d2f9dc" providerId="AD" clId="Web-{A4191904-DC08-4EAC-84F6-25F9061B8DFE}" dt="2023-10-06T08:13:38.280" v="62"/>
          <ac:spMkLst>
            <pc:docMk/>
            <pc:sldMk cId="3569175816" sldId="264"/>
            <ac:spMk id="37" creationId="{A15CFF31-2A56-4E24-9263-DC4342144D06}"/>
          </ac:spMkLst>
        </pc:spChg>
        <pc:spChg chg="add">
          <ac:chgData name="Michal Pfeiffer (2204569)" userId="S::2204569@student.uwtsd.ac.uk::40cc8f4e-b505-4d48-9a33-64f0f5d2f9dc" providerId="AD" clId="Web-{A4191904-DC08-4EAC-84F6-25F9061B8DFE}" dt="2023-10-06T08:13:38.280" v="62"/>
          <ac:spMkLst>
            <pc:docMk/>
            <pc:sldMk cId="3569175816" sldId="264"/>
            <ac:spMk id="39" creationId="{8F8907EB-52AA-4516-BC6A-7861CE0774DC}"/>
          </ac:spMkLst>
        </pc:spChg>
        <pc:picChg chg="add mod">
          <ac:chgData name="Michal Pfeiffer (2204569)" userId="S::2204569@student.uwtsd.ac.uk::40cc8f4e-b505-4d48-9a33-64f0f5d2f9dc" providerId="AD" clId="Web-{A4191904-DC08-4EAC-84F6-25F9061B8DFE}" dt="2023-10-06T08:13:38.280" v="62"/>
          <ac:picMkLst>
            <pc:docMk/>
            <pc:sldMk cId="3569175816" sldId="264"/>
            <ac:picMk id="4" creationId="{6ECD9576-20D1-E7C6-29A0-21242C5FA1EE}"/>
          </ac:picMkLst>
        </pc:picChg>
        <pc:picChg chg="add">
          <ac:chgData name="Michal Pfeiffer (2204569)" userId="S::2204569@student.uwtsd.ac.uk::40cc8f4e-b505-4d48-9a33-64f0f5d2f9dc" providerId="AD" clId="Web-{A4191904-DC08-4EAC-84F6-25F9061B8DFE}" dt="2023-10-06T08:13:38.280" v="62"/>
          <ac:picMkLst>
            <pc:docMk/>
            <pc:sldMk cId="3569175816" sldId="264"/>
            <ac:picMk id="9" creationId="{01AF5FBB-9FDC-4D75-9DD6-DAF01ED197A0}"/>
          </ac:picMkLst>
        </pc:picChg>
        <pc:picChg chg="add">
          <ac:chgData name="Michal Pfeiffer (2204569)" userId="S::2204569@student.uwtsd.ac.uk::40cc8f4e-b505-4d48-9a33-64f0f5d2f9dc" providerId="AD" clId="Web-{A4191904-DC08-4EAC-84F6-25F9061B8DFE}" dt="2023-10-06T08:13:38.280" v="62"/>
          <ac:picMkLst>
            <pc:docMk/>
            <pc:sldMk cId="3569175816" sldId="264"/>
            <ac:picMk id="11" creationId="{933BBBE6-F4CF-483E-BA74-B51421B4D93F}"/>
          </ac:picMkLst>
        </pc:picChg>
        <pc:picChg chg="add">
          <ac:chgData name="Michal Pfeiffer (2204569)" userId="S::2204569@student.uwtsd.ac.uk::40cc8f4e-b505-4d48-9a33-64f0f5d2f9dc" providerId="AD" clId="Web-{A4191904-DC08-4EAC-84F6-25F9061B8DFE}" dt="2023-10-06T08:13:38.280" v="62"/>
          <ac:picMkLst>
            <pc:docMk/>
            <pc:sldMk cId="3569175816" sldId="264"/>
            <ac:picMk id="25" creationId="{521CC0F3-7B68-4C9C-999A-74F8925C33B2}"/>
          </ac:picMkLst>
        </pc:picChg>
        <pc:picChg chg="add">
          <ac:chgData name="Michal Pfeiffer (2204569)" userId="S::2204569@student.uwtsd.ac.uk::40cc8f4e-b505-4d48-9a33-64f0f5d2f9dc" providerId="AD" clId="Web-{A4191904-DC08-4EAC-84F6-25F9061B8DFE}" dt="2023-10-06T08:13:38.280" v="62"/>
          <ac:picMkLst>
            <pc:docMk/>
            <pc:sldMk cId="3569175816" sldId="264"/>
            <ac:picMk id="27" creationId="{3EB18ECF-1C11-48BB-8C2B-DC5532A906F4}"/>
          </ac:picMkLst>
        </pc:picChg>
      </pc:sldChg>
    </pc:docChg>
  </pc:docChgLst>
  <pc:docChgLst>
    <pc:chgData name="Tynan Kahar (2204886)" userId="S::2204886@student.uwtsd.ac.uk::c1c106ec-9e5e-4261-97ba-91043e333782" providerId="AD" clId="Web-{5A61B7C0-C3B5-4A64-A601-17BF361FAE93}"/>
    <pc:docChg chg="addSld delSld modSld">
      <pc:chgData name="Tynan Kahar (2204886)" userId="S::2204886@student.uwtsd.ac.uk::c1c106ec-9e5e-4261-97ba-91043e333782" providerId="AD" clId="Web-{5A61B7C0-C3B5-4A64-A601-17BF361FAE93}" dt="2023-10-06T00:15:29.796" v="336" actId="20577"/>
      <pc:docMkLst>
        <pc:docMk/>
      </pc:docMkLst>
      <pc:sldChg chg="modSp">
        <pc:chgData name="Tynan Kahar (2204886)" userId="S::2204886@student.uwtsd.ac.uk::c1c106ec-9e5e-4261-97ba-91043e333782" providerId="AD" clId="Web-{5A61B7C0-C3B5-4A64-A601-17BF361FAE93}" dt="2023-10-05T22:54:05.001" v="7" actId="20577"/>
        <pc:sldMkLst>
          <pc:docMk/>
          <pc:sldMk cId="109857222" sldId="256"/>
        </pc:sldMkLst>
        <pc:spChg chg="mod">
          <ac:chgData name="Tynan Kahar (2204886)" userId="S::2204886@student.uwtsd.ac.uk::c1c106ec-9e5e-4261-97ba-91043e333782" providerId="AD" clId="Web-{5A61B7C0-C3B5-4A64-A601-17BF361FAE93}" dt="2023-10-05T22:54:05.001" v="7" actId="20577"/>
          <ac:spMkLst>
            <pc:docMk/>
            <pc:sldMk cId="109857222" sldId="256"/>
            <ac:spMk id="3" creationId="{00000000-0000-0000-0000-000000000000}"/>
          </ac:spMkLst>
        </pc:spChg>
      </pc:sldChg>
      <pc:sldChg chg="modSp">
        <pc:chgData name="Tynan Kahar (2204886)" userId="S::2204886@student.uwtsd.ac.uk::c1c106ec-9e5e-4261-97ba-91043e333782" providerId="AD" clId="Web-{5A61B7C0-C3B5-4A64-A601-17BF361FAE93}" dt="2023-10-05T23:34:24.758" v="229" actId="20577"/>
        <pc:sldMkLst>
          <pc:docMk/>
          <pc:sldMk cId="1071713660" sldId="257"/>
        </pc:sldMkLst>
        <pc:spChg chg="mod">
          <ac:chgData name="Tynan Kahar (2204886)" userId="S::2204886@student.uwtsd.ac.uk::c1c106ec-9e5e-4261-97ba-91043e333782" providerId="AD" clId="Web-{5A61B7C0-C3B5-4A64-A601-17BF361FAE93}" dt="2023-10-05T23:34:24.758" v="229" actId="20577"/>
          <ac:spMkLst>
            <pc:docMk/>
            <pc:sldMk cId="1071713660" sldId="257"/>
            <ac:spMk id="3" creationId="{E02B22E2-F6C9-30EB-5728-DC98FAFCF3AB}"/>
          </ac:spMkLst>
        </pc:spChg>
      </pc:sldChg>
      <pc:sldChg chg="modSp">
        <pc:chgData name="Tynan Kahar (2204886)" userId="S::2204886@student.uwtsd.ac.uk::c1c106ec-9e5e-4261-97ba-91043e333782" providerId="AD" clId="Web-{5A61B7C0-C3B5-4A64-A601-17BF361FAE93}" dt="2023-10-05T23:34:18.008" v="227" actId="20577"/>
        <pc:sldMkLst>
          <pc:docMk/>
          <pc:sldMk cId="1806279228" sldId="258"/>
        </pc:sldMkLst>
        <pc:spChg chg="mod">
          <ac:chgData name="Tynan Kahar (2204886)" userId="S::2204886@student.uwtsd.ac.uk::c1c106ec-9e5e-4261-97ba-91043e333782" providerId="AD" clId="Web-{5A61B7C0-C3B5-4A64-A601-17BF361FAE93}" dt="2023-10-05T23:34:18.008" v="227" actId="20577"/>
          <ac:spMkLst>
            <pc:docMk/>
            <pc:sldMk cId="1806279228" sldId="258"/>
            <ac:spMk id="3" creationId="{82FE2371-B129-F87B-54A8-9C2CF3769923}"/>
          </ac:spMkLst>
        </pc:spChg>
      </pc:sldChg>
      <pc:sldChg chg="modSp">
        <pc:chgData name="Tynan Kahar (2204886)" userId="S::2204886@student.uwtsd.ac.uk::c1c106ec-9e5e-4261-97ba-91043e333782" providerId="AD" clId="Web-{5A61B7C0-C3B5-4A64-A601-17BF361FAE93}" dt="2023-10-06T00:15:29.796" v="336" actId="20577"/>
        <pc:sldMkLst>
          <pc:docMk/>
          <pc:sldMk cId="943465076" sldId="259"/>
        </pc:sldMkLst>
        <pc:spChg chg="mod">
          <ac:chgData name="Tynan Kahar (2204886)" userId="S::2204886@student.uwtsd.ac.uk::c1c106ec-9e5e-4261-97ba-91043e333782" providerId="AD" clId="Web-{5A61B7C0-C3B5-4A64-A601-17BF361FAE93}" dt="2023-10-06T00:15:29.796" v="336" actId="20577"/>
          <ac:spMkLst>
            <pc:docMk/>
            <pc:sldMk cId="943465076" sldId="259"/>
            <ac:spMk id="3" creationId="{A9C58416-FF6D-5124-F38C-CC5CF77063FB}"/>
          </ac:spMkLst>
        </pc:spChg>
      </pc:sldChg>
      <pc:sldChg chg="modSp new del">
        <pc:chgData name="Tynan Kahar (2204886)" userId="S::2204886@student.uwtsd.ac.uk::c1c106ec-9e5e-4261-97ba-91043e333782" providerId="AD" clId="Web-{5A61B7C0-C3B5-4A64-A601-17BF361FAE93}" dt="2023-10-05T23:26:57.590" v="72"/>
        <pc:sldMkLst>
          <pc:docMk/>
          <pc:sldMk cId="367117993" sldId="262"/>
        </pc:sldMkLst>
        <pc:spChg chg="mod">
          <ac:chgData name="Tynan Kahar (2204886)" userId="S::2204886@student.uwtsd.ac.uk::c1c106ec-9e5e-4261-97ba-91043e333782" providerId="AD" clId="Web-{5A61B7C0-C3B5-4A64-A601-17BF361FAE93}" dt="2023-10-05T23:26:49.746" v="71" actId="20577"/>
          <ac:spMkLst>
            <pc:docMk/>
            <pc:sldMk cId="367117993" sldId="262"/>
            <ac:spMk id="2" creationId="{CA78CB8C-22EF-91BA-7291-1C464391D4C3}"/>
          </ac:spMkLst>
        </pc:spChg>
        <pc:spChg chg="mod">
          <ac:chgData name="Tynan Kahar (2204886)" userId="S::2204886@student.uwtsd.ac.uk::c1c106ec-9e5e-4261-97ba-91043e333782" providerId="AD" clId="Web-{5A61B7C0-C3B5-4A64-A601-17BF361FAE93}" dt="2023-10-05T23:26:46.402" v="70" actId="20577"/>
          <ac:spMkLst>
            <pc:docMk/>
            <pc:sldMk cId="367117993" sldId="262"/>
            <ac:spMk id="3" creationId="{90571A14-365D-5FBB-6B3B-7E49DC54112D}"/>
          </ac:spMkLst>
        </pc:spChg>
      </pc:sldChg>
    </pc:docChg>
  </pc:docChgLst>
  <pc:docChgLst>
    <pc:chgData name="Nathan Willis (2103532)" userId="S::2103532@student.uwtsd.ac.uk::e207d753-8ec4-490c-9536-cb9287f30986" providerId="AD" clId="Web-{269BA826-E0ED-3EBE-3D90-07782A0238C9}"/>
    <pc:docChg chg="modSld">
      <pc:chgData name="Nathan Willis (2103532)" userId="S::2103532@student.uwtsd.ac.uk::e207d753-8ec4-490c-9536-cb9287f30986" providerId="AD" clId="Web-{269BA826-E0ED-3EBE-3D90-07782A0238C9}" dt="2023-10-06T08:26:56.095" v="5" actId="20577"/>
      <pc:docMkLst>
        <pc:docMk/>
      </pc:docMkLst>
      <pc:sldChg chg="modSp">
        <pc:chgData name="Nathan Willis (2103532)" userId="S::2103532@student.uwtsd.ac.uk::e207d753-8ec4-490c-9536-cb9287f30986" providerId="AD" clId="Web-{269BA826-E0ED-3EBE-3D90-07782A0238C9}" dt="2023-10-06T08:26:56.095" v="5" actId="20577"/>
        <pc:sldMkLst>
          <pc:docMk/>
          <pc:sldMk cId="1071713660" sldId="257"/>
        </pc:sldMkLst>
        <pc:spChg chg="mod">
          <ac:chgData name="Nathan Willis (2103532)" userId="S::2103532@student.uwtsd.ac.uk::e207d753-8ec4-490c-9536-cb9287f30986" providerId="AD" clId="Web-{269BA826-E0ED-3EBE-3D90-07782A0238C9}" dt="2023-10-06T08:26:56.095" v="5" actId="20577"/>
          <ac:spMkLst>
            <pc:docMk/>
            <pc:sldMk cId="1071713660" sldId="257"/>
            <ac:spMk id="3" creationId="{E02B22E2-F6C9-30EB-5728-DC98FAFCF3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10/6/2023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76912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10/6/2023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9078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10/6/2023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70537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10/6/2023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04817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10/6/2023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95091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10/6/2023</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9542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10/6/2023</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69185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10/6/2023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909171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10/6/2023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3828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10/6/2023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00686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10/6/2023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29385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10/6/2023</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84144845"/>
      </p:ext>
    </p:extLst>
  </p:cSld>
  <p:clrMap bg1="dk1" tx1="lt1" bg2="dk2" tx2="lt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7ED6F167-8241-CBE0-432E-410A1FD97561}"/>
              </a:ext>
            </a:extLst>
          </p:cNvPr>
          <p:cNvPicPr>
            <a:picLocks noChangeAspect="1"/>
          </p:cNvPicPr>
          <p:nvPr/>
        </p:nvPicPr>
        <p:blipFill rotWithShape="1">
          <a:blip r:embed="rId2"/>
          <a:srcRect t="21757" b="21993"/>
          <a:stretch/>
        </p:blipFill>
        <p:spPr>
          <a:xfrm>
            <a:off x="20" y="10"/>
            <a:ext cx="12191980" cy="6857990"/>
          </a:xfrm>
          <a:prstGeom prst="rect">
            <a:avLst/>
          </a:prstGeom>
        </p:spPr>
      </p:pic>
      <p:sp>
        <p:nvSpPr>
          <p:cNvPr id="2" name="Title 1"/>
          <p:cNvSpPr>
            <a:spLocks noGrp="1"/>
          </p:cNvSpPr>
          <p:nvPr>
            <p:ph type="ctrTitle"/>
          </p:nvPr>
        </p:nvSpPr>
        <p:spPr>
          <a:xfrm>
            <a:off x="797105" y="1625608"/>
            <a:ext cx="6696951" cy="2722164"/>
          </a:xfrm>
        </p:spPr>
        <p:txBody>
          <a:bodyPr>
            <a:normAutofit fontScale="90000"/>
          </a:bodyPr>
          <a:lstStyle/>
          <a:p>
            <a:r>
              <a:rPr lang="en-GB" sz="6200">
                <a:ea typeface="Calibri Light"/>
                <a:cs typeface="Calibri Light"/>
              </a:rPr>
              <a:t>The Bottom-Up and Top-Down Approach to Information Security</a:t>
            </a:r>
            <a:endParaRPr lang="en-GB" sz="6200"/>
          </a:p>
        </p:txBody>
      </p:sp>
      <p:sp>
        <p:nvSpPr>
          <p:cNvPr id="3" name="Subtitle 2"/>
          <p:cNvSpPr>
            <a:spLocks noGrp="1"/>
          </p:cNvSpPr>
          <p:nvPr>
            <p:ph type="subTitle" idx="1"/>
          </p:nvPr>
        </p:nvSpPr>
        <p:spPr>
          <a:xfrm>
            <a:off x="797105" y="5372280"/>
            <a:ext cx="6696951" cy="882904"/>
          </a:xfrm>
        </p:spPr>
        <p:txBody>
          <a:bodyPr vert="horz" lIns="91440" tIns="45720" rIns="91440" bIns="45720" rtlCol="0" anchor="t">
            <a:normAutofit/>
          </a:bodyPr>
          <a:lstStyle/>
          <a:p>
            <a:r>
              <a:rPr lang="en-GB"/>
              <a:t>By Tynan, Josh, Nathan &amp; Michal</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D6310-585B-EEBF-0E5A-7CDD766C627A}"/>
              </a:ext>
            </a:extLst>
          </p:cNvPr>
          <p:cNvSpPr>
            <a:spLocks noGrp="1"/>
          </p:cNvSpPr>
          <p:nvPr>
            <p:ph type="title"/>
          </p:nvPr>
        </p:nvSpPr>
        <p:spPr/>
        <p:txBody>
          <a:bodyPr/>
          <a:lstStyle/>
          <a:p>
            <a:pPr algn="l"/>
            <a:r>
              <a:rPr lang="en-US">
                <a:cs typeface="Arial"/>
              </a:rPr>
              <a:t>Introduction</a:t>
            </a:r>
          </a:p>
        </p:txBody>
      </p:sp>
      <p:pic>
        <p:nvPicPr>
          <p:cNvPr id="4" name="Picture 3" descr="A white paper with black text&#10;&#10;Description automatically generated">
            <a:extLst>
              <a:ext uri="{FF2B5EF4-FFF2-40B4-BE49-F238E27FC236}">
                <a16:creationId xmlns:a16="http://schemas.microsoft.com/office/drawing/2014/main" id="{47A3A342-AFF5-0F39-0C8F-DEB596759198}"/>
              </a:ext>
            </a:extLst>
          </p:cNvPr>
          <p:cNvPicPr>
            <a:picLocks noChangeAspect="1"/>
          </p:cNvPicPr>
          <p:nvPr/>
        </p:nvPicPr>
        <p:blipFill rotWithShape="1">
          <a:blip r:embed="rId2"/>
          <a:srcRect l="9653" t="-1463" r="603" b="976"/>
          <a:stretch/>
        </p:blipFill>
        <p:spPr>
          <a:xfrm>
            <a:off x="1906437" y="1539526"/>
            <a:ext cx="8551959" cy="2973878"/>
          </a:xfrm>
          <a:prstGeom prst="rect">
            <a:avLst/>
          </a:prstGeom>
        </p:spPr>
      </p:pic>
    </p:spTree>
    <p:extLst>
      <p:ext uri="{BB962C8B-B14F-4D97-AF65-F5344CB8AC3E}">
        <p14:creationId xmlns:p14="http://schemas.microsoft.com/office/powerpoint/2010/main" val="1198439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12AB7-8195-70E3-2A55-51E0B462A606}"/>
              </a:ext>
            </a:extLst>
          </p:cNvPr>
          <p:cNvSpPr>
            <a:spLocks noGrp="1"/>
          </p:cNvSpPr>
          <p:nvPr>
            <p:ph type="title"/>
          </p:nvPr>
        </p:nvSpPr>
        <p:spPr>
          <a:xfrm>
            <a:off x="2410525" y="793679"/>
            <a:ext cx="7958331" cy="1077229"/>
          </a:xfrm>
        </p:spPr>
        <p:txBody>
          <a:bodyPr/>
          <a:lstStyle/>
          <a:p>
            <a:pPr algn="l"/>
            <a:r>
              <a:rPr lang="en-GB"/>
              <a:t>What is the bottom-up approach to information security?</a:t>
            </a:r>
            <a:endParaRPr lang="en-US"/>
          </a:p>
        </p:txBody>
      </p:sp>
      <p:sp>
        <p:nvSpPr>
          <p:cNvPr id="3" name="Content Placeholder 2">
            <a:extLst>
              <a:ext uri="{FF2B5EF4-FFF2-40B4-BE49-F238E27FC236}">
                <a16:creationId xmlns:a16="http://schemas.microsoft.com/office/drawing/2014/main" id="{E02B22E2-F6C9-30EB-5728-DC98FAFCF3AB}"/>
              </a:ext>
            </a:extLst>
          </p:cNvPr>
          <p:cNvSpPr>
            <a:spLocks noGrp="1"/>
          </p:cNvSpPr>
          <p:nvPr>
            <p:ph idx="1"/>
          </p:nvPr>
        </p:nvSpPr>
        <p:spPr>
          <a:xfrm>
            <a:off x="2196730" y="1975792"/>
            <a:ext cx="7796540" cy="4371639"/>
          </a:xfrm>
        </p:spPr>
        <p:txBody>
          <a:bodyPr vert="horz" lIns="91440" tIns="45720" rIns="91440" bIns="45720" rtlCol="0" anchor="t">
            <a:normAutofit fontScale="70000" lnSpcReduction="20000"/>
          </a:bodyPr>
          <a:lstStyle/>
          <a:p>
            <a:pPr marL="344170" indent="-344170"/>
            <a:r>
              <a:rPr lang="en-GB">
                <a:solidFill>
                  <a:srgbClr val="FFFFFF"/>
                </a:solidFill>
                <a:latin typeface="Arial"/>
                <a:ea typeface="Calibri"/>
                <a:cs typeface="Arial"/>
              </a:rPr>
              <a:t>Bottom-up information security is a kind of information security where it is initiated from the ground up by the system admins and low-level employees, the idea here being that they are the people with the most knowledge and experience within this field. Offen the bottom-up approach starts with low level employees and small teams identifying security issues at their level and addressing then. This would then hopefully lead to broader and more sweeping changes in security policies.</a:t>
            </a:r>
          </a:p>
          <a:p>
            <a:pPr marL="344170" indent="-344170"/>
            <a:r>
              <a:rPr lang="en-GB">
                <a:solidFill>
                  <a:srgbClr val="FFFFFF"/>
                </a:solidFill>
                <a:latin typeface="Arial"/>
                <a:cs typeface="Arial"/>
              </a:rPr>
              <a:t>The bottom-up approach tends to place the burden of security on one or a few teams or people with expertise in the field of information security. This set of teams or people will be responsible for the education regarding and implementation of information security within the entire company.</a:t>
            </a:r>
          </a:p>
          <a:p>
            <a:pPr marL="344170" indent="-344170"/>
            <a:r>
              <a:rPr lang="en-GB">
                <a:solidFill>
                  <a:srgbClr val="FFFFFF"/>
                </a:solidFill>
                <a:latin typeface="Arial"/>
                <a:ea typeface="Calibri"/>
                <a:cs typeface="Arial"/>
              </a:rPr>
              <a:t>The defining characteristics of a bottom-up approach are, the division of large problems into smaller easier tasks, emphasis on individual projects, collaborative projects within the teams set up and a focus on the implementation of each task without much of an abstracted planning and decision-making process.</a:t>
            </a:r>
          </a:p>
          <a:p>
            <a:pPr marL="344170" indent="-344170"/>
            <a:r>
              <a:rPr lang="en-GB">
                <a:solidFill>
                  <a:srgbClr val="FFFFFF"/>
                </a:solidFill>
                <a:latin typeface="Arial"/>
                <a:ea typeface="Calibri"/>
                <a:cs typeface="Arial"/>
              </a:rPr>
              <a:t>A bottom-up approach is usually used to lay a foundation of detailed knowledge before moving on to a higher-level approach.</a:t>
            </a:r>
          </a:p>
        </p:txBody>
      </p:sp>
    </p:spTree>
    <p:extLst>
      <p:ext uri="{BB962C8B-B14F-4D97-AF65-F5344CB8AC3E}">
        <p14:creationId xmlns:p14="http://schemas.microsoft.com/office/powerpoint/2010/main" val="107171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6A162-40D1-12F5-083B-74FD127AAFF9}"/>
              </a:ext>
            </a:extLst>
          </p:cNvPr>
          <p:cNvSpPr>
            <a:spLocks noGrp="1"/>
          </p:cNvSpPr>
          <p:nvPr>
            <p:ph type="title"/>
          </p:nvPr>
        </p:nvSpPr>
        <p:spPr/>
        <p:txBody>
          <a:bodyPr/>
          <a:lstStyle/>
          <a:p>
            <a:pPr algn="l"/>
            <a:r>
              <a:rPr lang="en-GB"/>
              <a:t>What are the advantages of this approach?</a:t>
            </a:r>
            <a:endParaRPr lang="en-US"/>
          </a:p>
        </p:txBody>
      </p:sp>
      <p:sp>
        <p:nvSpPr>
          <p:cNvPr id="3" name="Content Placeholder 2">
            <a:extLst>
              <a:ext uri="{FF2B5EF4-FFF2-40B4-BE49-F238E27FC236}">
                <a16:creationId xmlns:a16="http://schemas.microsoft.com/office/drawing/2014/main" id="{82FE2371-B129-F87B-54A8-9C2CF3769923}"/>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major advantages that you get with the bottom-up approach are the highly skilled expert, that will work on admin. They do consistent runs on the information system to find any problems.</a:t>
            </a:r>
            <a:endParaRPr lang="en-US"/>
          </a:p>
          <a:p>
            <a:pPr marL="0" indent="0">
              <a:buNone/>
            </a:pPr>
            <a:r>
              <a:rPr lang="en-GB">
                <a:ea typeface="+mn-lt"/>
                <a:cs typeface="+mn-lt"/>
              </a:rPr>
              <a:t>Since they work alone, they can resolve any issues as soon as they discover.</a:t>
            </a:r>
            <a:endParaRPr lang="en-GB"/>
          </a:p>
          <a:p>
            <a:pPr marL="0" indent="0">
              <a:buNone/>
            </a:pPr>
            <a:r>
              <a:rPr lang="en-GB">
                <a:ea typeface="+mn-lt"/>
                <a:cs typeface="+mn-lt"/>
              </a:rPr>
              <a:t>Due to their consistent work on the system, they acquire a thorough understanding of the entire system which allows them to strengthen the system where they find problems and weakness</a:t>
            </a:r>
            <a:endParaRPr lang="en-GB">
              <a:cs typeface="Arial"/>
            </a:endParaRPr>
          </a:p>
          <a:p>
            <a:pPr marL="344170" indent="-344170"/>
            <a:endParaRPr lang="en-GB">
              <a:cs typeface="Arial"/>
            </a:endParaRPr>
          </a:p>
        </p:txBody>
      </p:sp>
    </p:spTree>
    <p:extLst>
      <p:ext uri="{BB962C8B-B14F-4D97-AF65-F5344CB8AC3E}">
        <p14:creationId xmlns:p14="http://schemas.microsoft.com/office/powerpoint/2010/main" val="1806279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BBB6-F18F-AC36-49C7-3C99D07763B9}"/>
              </a:ext>
            </a:extLst>
          </p:cNvPr>
          <p:cNvSpPr>
            <a:spLocks noGrp="1"/>
          </p:cNvSpPr>
          <p:nvPr>
            <p:ph type="title"/>
          </p:nvPr>
        </p:nvSpPr>
        <p:spPr/>
        <p:txBody>
          <a:bodyPr/>
          <a:lstStyle/>
          <a:p>
            <a:pPr algn="l"/>
            <a:r>
              <a:rPr lang="en-GB"/>
              <a:t>What are the possible alternatives to this approach?</a:t>
            </a:r>
            <a:endParaRPr lang="en-US"/>
          </a:p>
        </p:txBody>
      </p:sp>
      <p:sp>
        <p:nvSpPr>
          <p:cNvPr id="3" name="Content Placeholder 2">
            <a:extLst>
              <a:ext uri="{FF2B5EF4-FFF2-40B4-BE49-F238E27FC236}">
                <a16:creationId xmlns:a16="http://schemas.microsoft.com/office/drawing/2014/main" id="{A9C58416-FF6D-5124-F38C-CC5CF77063FB}"/>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only main alternative to the bottom-up approach is the top-down approach.</a:t>
            </a:r>
          </a:p>
          <a:p>
            <a:pPr marL="0" indent="0">
              <a:buNone/>
            </a:pPr>
            <a:r>
              <a:rPr lang="en-GB">
                <a:ea typeface="+mn-lt"/>
                <a:cs typeface="+mn-lt"/>
              </a:rPr>
              <a:t>The top-down approach means that senior member so staff will work though system problems, being more experienced they tend to have better judgement and can understand the gravity of certain problems. </a:t>
            </a:r>
          </a:p>
          <a:p>
            <a:pPr marL="0" indent="0">
              <a:buNone/>
            </a:pPr>
            <a:r>
              <a:rPr lang="en-GB">
                <a:ea typeface="+mn-lt"/>
                <a:cs typeface="+mn-lt"/>
              </a:rPr>
              <a:t>It also allows for more transpires to </a:t>
            </a:r>
            <a:r>
              <a:rPr lang="en-GB">
                <a:solidFill>
                  <a:srgbClr val="FFFFFF"/>
                </a:solidFill>
                <a:ea typeface="+mn-lt"/>
                <a:cs typeface="+mn-lt"/>
              </a:rPr>
              <a:t>junior employees</a:t>
            </a:r>
            <a:r>
              <a:rPr lang="en-GB">
                <a:ea typeface="+mn-lt"/>
                <a:cs typeface="+mn-lt"/>
              </a:rPr>
              <a:t> meaning they are less likely to make mistakes that would jeopardize the security.</a:t>
            </a:r>
            <a:endParaRPr lang="en-GB">
              <a:cs typeface="Arial"/>
            </a:endParaRPr>
          </a:p>
        </p:txBody>
      </p:sp>
    </p:spTree>
    <p:extLst>
      <p:ext uri="{BB962C8B-B14F-4D97-AF65-F5344CB8AC3E}">
        <p14:creationId xmlns:p14="http://schemas.microsoft.com/office/powerpoint/2010/main" val="943465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AB1F0-68AF-5603-6853-71C160AE6DF7}"/>
              </a:ext>
            </a:extLst>
          </p:cNvPr>
          <p:cNvSpPr>
            <a:spLocks noGrp="1"/>
          </p:cNvSpPr>
          <p:nvPr>
            <p:ph type="title"/>
          </p:nvPr>
        </p:nvSpPr>
        <p:spPr/>
        <p:txBody>
          <a:bodyPr/>
          <a:lstStyle/>
          <a:p>
            <a:pPr algn="l"/>
            <a:r>
              <a:rPr lang="en-US">
                <a:cs typeface="Arial"/>
              </a:rPr>
              <a:t>What are the advantages to a Top-down approach?</a:t>
            </a:r>
          </a:p>
        </p:txBody>
      </p:sp>
      <p:sp>
        <p:nvSpPr>
          <p:cNvPr id="3" name="Content Placeholder 2">
            <a:extLst>
              <a:ext uri="{FF2B5EF4-FFF2-40B4-BE49-F238E27FC236}">
                <a16:creationId xmlns:a16="http://schemas.microsoft.com/office/drawing/2014/main" id="{EAF1055A-C57D-634A-C269-3333EB575C5A}"/>
              </a:ext>
            </a:extLst>
          </p:cNvPr>
          <p:cNvSpPr>
            <a:spLocks noGrp="1"/>
          </p:cNvSpPr>
          <p:nvPr>
            <p:ph idx="1"/>
          </p:nvPr>
        </p:nvSpPr>
        <p:spPr>
          <a:xfrm>
            <a:off x="2773599" y="2052116"/>
            <a:ext cx="7796540" cy="4534050"/>
          </a:xfrm>
        </p:spPr>
        <p:txBody>
          <a:bodyPr vert="horz" lIns="91440" tIns="45720" rIns="91440" bIns="45720" rtlCol="0" anchor="t">
            <a:noAutofit/>
          </a:bodyPr>
          <a:lstStyle/>
          <a:p>
            <a:pPr marL="0" indent="0">
              <a:buNone/>
            </a:pPr>
            <a:r>
              <a:rPr lang="en-US" sz="1200" b="1" u="sng">
                <a:cs typeface="Arial" panose="020B0604020202020204"/>
              </a:rPr>
              <a:t>What is the top-down approach?</a:t>
            </a:r>
            <a:endParaRPr lang="en-US" sz="1200">
              <a:cs typeface="Arial" panose="020B0604020202020204"/>
            </a:endParaRPr>
          </a:p>
          <a:p>
            <a:pPr marL="0" indent="0">
              <a:buNone/>
            </a:pPr>
            <a:r>
              <a:rPr lang="en-US" sz="1200">
                <a:cs typeface="Arial" panose="020B0604020202020204"/>
              </a:rPr>
              <a:t>The top-down approach model to structure management follows a classic hierarchal structure, where a decision travels from the highest-level employee's down to the lowest level such as the CEO down to your average sales employee. The higher-level employees set out to create and implement the data protection strategy used by the company and then the employees accept those terms and must work under those rules.</a:t>
            </a:r>
          </a:p>
          <a:p>
            <a:pPr marL="0" indent="0">
              <a:buNone/>
            </a:pPr>
            <a:r>
              <a:rPr lang="en-US" sz="1200">
                <a:cs typeface="Arial" panose="020B0604020202020204"/>
              </a:rPr>
              <a:t>The top-down approach in security is there to maintain the security protocols of the bottom-up approach, as the main use is to protect from external attacks and stopping threats from entering in and it uses any software, where possible, to detect and exterminate those threats.</a:t>
            </a:r>
            <a:endParaRPr lang="en-US"/>
          </a:p>
          <a:p>
            <a:pPr marL="0" indent="0">
              <a:buNone/>
            </a:pPr>
            <a:r>
              <a:rPr lang="en-US" sz="1200" b="1" u="sng">
                <a:cs typeface="Arial" panose="020B0604020202020204"/>
              </a:rPr>
              <a:t>What are the advantages?</a:t>
            </a:r>
          </a:p>
          <a:p>
            <a:pPr marL="0" indent="0">
              <a:buNone/>
            </a:pPr>
            <a:r>
              <a:rPr lang="en-US" sz="1200">
                <a:cs typeface="Arial" panose="020B0604020202020204"/>
              </a:rPr>
              <a:t>The top-down approach investigates each individual departments data and then explore how said data is connected and try to identify vulnerabilities within those links. This may seem like a disadvantage at first as you may think it would be better to keep the data separate as that would mean there would be no vulnerabilities but by having them linked it will provide the company with a wider set of resources to work with.</a:t>
            </a:r>
          </a:p>
          <a:p>
            <a:pPr marL="0" indent="0">
              <a:buNone/>
            </a:pPr>
            <a:r>
              <a:rPr lang="en-US" sz="1200">
                <a:cs typeface="Arial" panose="020B0604020202020204"/>
              </a:rPr>
              <a:t>A top-down approach also generally has more lasting power and efficacy than a bottom-up approach because it makes the protection of data a companywide responsibility instead of dumping all of the responsibility on one person.</a:t>
            </a:r>
          </a:p>
        </p:txBody>
      </p:sp>
    </p:spTree>
    <p:extLst>
      <p:ext uri="{BB962C8B-B14F-4D97-AF65-F5344CB8AC3E}">
        <p14:creationId xmlns:p14="http://schemas.microsoft.com/office/powerpoint/2010/main" val="3666886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EEE56-963C-1F6E-2E69-338B76D9CE7B}"/>
              </a:ext>
            </a:extLst>
          </p:cNvPr>
          <p:cNvSpPr>
            <a:spLocks noGrp="1"/>
          </p:cNvSpPr>
          <p:nvPr>
            <p:ph type="title"/>
          </p:nvPr>
        </p:nvSpPr>
        <p:spPr>
          <a:xfrm>
            <a:off x="2450821" y="765126"/>
            <a:ext cx="8645205" cy="798187"/>
          </a:xfrm>
        </p:spPr>
        <p:txBody>
          <a:bodyPr/>
          <a:lstStyle/>
          <a:p>
            <a:pPr algn="l"/>
            <a:r>
              <a:rPr lang="en-US">
                <a:cs typeface="Arial"/>
              </a:rPr>
              <a:t>Visual representation of the approaches:</a:t>
            </a:r>
          </a:p>
        </p:txBody>
      </p:sp>
      <p:pic>
        <p:nvPicPr>
          <p:cNvPr id="3" name="Picture 2" descr="Approaches to Information Security Implementation - GeeksforGeeks">
            <a:extLst>
              <a:ext uri="{FF2B5EF4-FFF2-40B4-BE49-F238E27FC236}">
                <a16:creationId xmlns:a16="http://schemas.microsoft.com/office/drawing/2014/main" id="{FEA9788E-2674-18BF-803C-8954C2A194AD}"/>
              </a:ext>
            </a:extLst>
          </p:cNvPr>
          <p:cNvPicPr>
            <a:picLocks noChangeAspect="1"/>
          </p:cNvPicPr>
          <p:nvPr/>
        </p:nvPicPr>
        <p:blipFill>
          <a:blip r:embed="rId2"/>
          <a:stretch>
            <a:fillRect/>
          </a:stretch>
        </p:blipFill>
        <p:spPr>
          <a:xfrm>
            <a:off x="1794457" y="1571489"/>
            <a:ext cx="8592352" cy="4423361"/>
          </a:xfrm>
          <a:prstGeom prst="rect">
            <a:avLst/>
          </a:prstGeom>
        </p:spPr>
      </p:pic>
    </p:spTree>
    <p:extLst>
      <p:ext uri="{BB962C8B-B14F-4D97-AF65-F5344CB8AC3E}">
        <p14:creationId xmlns:p14="http://schemas.microsoft.com/office/powerpoint/2010/main" val="475405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64916-AC0A-B8F3-18F1-4F0127FE624D}"/>
              </a:ext>
            </a:extLst>
          </p:cNvPr>
          <p:cNvSpPr>
            <a:spLocks noGrp="1"/>
          </p:cNvSpPr>
          <p:nvPr>
            <p:ph type="title"/>
          </p:nvPr>
        </p:nvSpPr>
        <p:spPr/>
        <p:txBody>
          <a:bodyPr/>
          <a:lstStyle/>
          <a:p>
            <a:pPr algn="l"/>
            <a:r>
              <a:rPr lang="en-GB"/>
              <a:t>Conclusions</a:t>
            </a:r>
            <a:endParaRPr lang="en-US"/>
          </a:p>
        </p:txBody>
      </p:sp>
      <p:sp>
        <p:nvSpPr>
          <p:cNvPr id="3" name="Content Placeholder 2">
            <a:extLst>
              <a:ext uri="{FF2B5EF4-FFF2-40B4-BE49-F238E27FC236}">
                <a16:creationId xmlns:a16="http://schemas.microsoft.com/office/drawing/2014/main" id="{5B898785-702A-9318-048C-87F3CA6FD0CA}"/>
              </a:ext>
            </a:extLst>
          </p:cNvPr>
          <p:cNvSpPr>
            <a:spLocks noGrp="1"/>
          </p:cNvSpPr>
          <p:nvPr>
            <p:ph idx="1"/>
          </p:nvPr>
        </p:nvSpPr>
        <p:spPr>
          <a:xfrm>
            <a:off x="2698340" y="2052116"/>
            <a:ext cx="7871799" cy="3997828"/>
          </a:xfrm>
        </p:spPr>
        <p:txBody>
          <a:bodyPr vert="horz" lIns="91440" tIns="45720" rIns="91440" bIns="45720" rtlCol="0" anchor="t">
            <a:normAutofit fontScale="85000" lnSpcReduction="10000"/>
          </a:bodyPr>
          <a:lstStyle/>
          <a:p>
            <a:pPr marL="0" indent="0">
              <a:buNone/>
            </a:pPr>
            <a:r>
              <a:rPr lang="en-GB">
                <a:ea typeface="+mn-lt"/>
                <a:cs typeface="+mn-lt"/>
              </a:rPr>
              <a:t>In conclusion the type of information security you should use should reflect you company objectives. For a large goal-oriented company , the top-down approach would be the more effective option as it makes large scale planning much easier, where as a company that is more customer based and wants employees to be able to identify and resolve problems would uses the bottom up as it makes it far easier as it would allow for the spread of knowledge throughout the company making all the employees more capable.</a:t>
            </a:r>
          </a:p>
          <a:p>
            <a:pPr marL="0" indent="0">
              <a:buNone/>
            </a:pPr>
            <a:r>
              <a:rPr lang="en-GB">
                <a:cs typeface="Arial" panose="020B0604020202020204"/>
              </a:rPr>
              <a:t>However, if we were to directly compare these two approaches, we would argue that a top-down approach is more of a viable strategy as it allows for more stability within a company as the responsibility for maintaining and upkeeping the company's system would be on everyone not just the higher-level employees which would be more advantageous for a company.</a:t>
            </a:r>
          </a:p>
        </p:txBody>
      </p:sp>
    </p:spTree>
    <p:extLst>
      <p:ext uri="{BB962C8B-B14F-4D97-AF65-F5344CB8AC3E}">
        <p14:creationId xmlns:p14="http://schemas.microsoft.com/office/powerpoint/2010/main" val="3825524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8634E-497D-9707-369A-5A72BBAF8C56}"/>
              </a:ext>
            </a:extLst>
          </p:cNvPr>
          <p:cNvSpPr>
            <a:spLocks noGrp="1"/>
          </p:cNvSpPr>
          <p:nvPr>
            <p:ph type="title"/>
          </p:nvPr>
        </p:nvSpPr>
        <p:spPr>
          <a:xfrm>
            <a:off x="2118118" y="2793549"/>
            <a:ext cx="7958331" cy="1077229"/>
          </a:xfrm>
        </p:spPr>
        <p:txBody>
          <a:bodyPr/>
          <a:lstStyle/>
          <a:p>
            <a:pPr algn="ctr"/>
            <a:r>
              <a:rPr lang="en-US">
                <a:cs typeface="Arial"/>
              </a:rPr>
              <a:t>Questions?</a:t>
            </a:r>
            <a:endParaRPr lang="en-US"/>
          </a:p>
        </p:txBody>
      </p:sp>
    </p:spTree>
    <p:extLst>
      <p:ext uri="{BB962C8B-B14F-4D97-AF65-F5344CB8AC3E}">
        <p14:creationId xmlns:p14="http://schemas.microsoft.com/office/powerpoint/2010/main" val="31808730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The Bottom-Up and Top-Down Approach to Information Security</vt:lpstr>
      <vt:lpstr>Introduction</vt:lpstr>
      <vt:lpstr>What is the bottom-up approach to information security?</vt:lpstr>
      <vt:lpstr>What are the advantages of this approach?</vt:lpstr>
      <vt:lpstr>What are the possible alternatives to this approach?</vt:lpstr>
      <vt:lpstr>What are the advantages to a Top-down approach?</vt:lpstr>
      <vt:lpstr>Visual representation of the approaches:</vt:lpstr>
      <vt:lpstr>Conclusions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2023-10-05T16:03:27Z</dcterms:created>
  <dcterms:modified xsi:type="dcterms:W3CDTF">2023-10-06T08:51:38Z</dcterms:modified>
</cp:coreProperties>
</file>