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165FA69-25AE-434D-AC00-CE44DB4A9D83}" v="103" dt="2021-11-02T20:12:33.65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51" d="100"/>
          <a:sy n="51" d="100"/>
        </p:scale>
        <p:origin x="58" y="36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kera begum" userId="5cc7d7f022e443cd" providerId="LiveId" clId="{4165FA69-25AE-434D-AC00-CE44DB4A9D83}"/>
    <pc:docChg chg="undo custSel addSld modSld">
      <pc:chgData name="shakera begum" userId="5cc7d7f022e443cd" providerId="LiveId" clId="{4165FA69-25AE-434D-AC00-CE44DB4A9D83}" dt="2021-11-02T20:13:48.053" v="586" actId="403"/>
      <pc:docMkLst>
        <pc:docMk/>
      </pc:docMkLst>
      <pc:sldChg chg="addSp delSp modSp mod">
        <pc:chgData name="shakera begum" userId="5cc7d7f022e443cd" providerId="LiveId" clId="{4165FA69-25AE-434D-AC00-CE44DB4A9D83}" dt="2021-11-02T20:11:55.362" v="575" actId="14100"/>
        <pc:sldMkLst>
          <pc:docMk/>
          <pc:sldMk cId="4265109750" sldId="256"/>
        </pc:sldMkLst>
        <pc:spChg chg="add mod">
          <ac:chgData name="shakera begum" userId="5cc7d7f022e443cd" providerId="LiveId" clId="{4165FA69-25AE-434D-AC00-CE44DB4A9D83}" dt="2021-11-02T20:10:36.350" v="565" actId="20577"/>
          <ac:spMkLst>
            <pc:docMk/>
            <pc:sldMk cId="4265109750" sldId="256"/>
            <ac:spMk id="5" creationId="{F18325E6-3C88-4D29-AA0A-32791945D54E}"/>
          </ac:spMkLst>
        </pc:spChg>
        <pc:spChg chg="add del mod">
          <ac:chgData name="shakera begum" userId="5cc7d7f022e443cd" providerId="LiveId" clId="{4165FA69-25AE-434D-AC00-CE44DB4A9D83}" dt="2021-10-31T23:12:33.736" v="424"/>
          <ac:spMkLst>
            <pc:docMk/>
            <pc:sldMk cId="4265109750" sldId="256"/>
            <ac:spMk id="8" creationId="{F2CD2119-36A4-4460-8CFD-0295AC0DD814}"/>
          </ac:spMkLst>
        </pc:spChg>
        <pc:spChg chg="add mod">
          <ac:chgData name="shakera begum" userId="5cc7d7f022e443cd" providerId="LiveId" clId="{4165FA69-25AE-434D-AC00-CE44DB4A9D83}" dt="2021-10-31T23:16:03.095" v="469" actId="14100"/>
          <ac:spMkLst>
            <pc:docMk/>
            <pc:sldMk cId="4265109750" sldId="256"/>
            <ac:spMk id="12" creationId="{379739EB-470C-4616-ABAF-969ACCE3C0C9}"/>
          </ac:spMkLst>
        </pc:spChg>
        <pc:picChg chg="add mod">
          <ac:chgData name="shakera begum" userId="5cc7d7f022e443cd" providerId="LiveId" clId="{4165FA69-25AE-434D-AC00-CE44DB4A9D83}" dt="2021-11-02T20:08:34.736" v="532" actId="1076"/>
          <ac:picMkLst>
            <pc:docMk/>
            <pc:sldMk cId="4265109750" sldId="256"/>
            <ac:picMk id="2" creationId="{2F2C3C0E-DC95-4573-974B-61FBD6A489E4}"/>
          </ac:picMkLst>
        </pc:picChg>
        <pc:picChg chg="add del mod">
          <ac:chgData name="shakera begum" userId="5cc7d7f022e443cd" providerId="LiveId" clId="{4165FA69-25AE-434D-AC00-CE44DB4A9D83}" dt="2021-10-31T21:54:14.623" v="164" actId="478"/>
          <ac:picMkLst>
            <pc:docMk/>
            <pc:sldMk cId="4265109750" sldId="256"/>
            <ac:picMk id="6" creationId="{E9E3366A-B194-435A-8567-78BF9137D730}"/>
          </ac:picMkLst>
        </pc:picChg>
        <pc:picChg chg="mod">
          <ac:chgData name="shakera begum" userId="5cc7d7f022e443cd" providerId="LiveId" clId="{4165FA69-25AE-434D-AC00-CE44DB4A9D83}" dt="2021-11-02T20:11:55.362" v="575" actId="14100"/>
          <ac:picMkLst>
            <pc:docMk/>
            <pc:sldMk cId="4265109750" sldId="256"/>
            <ac:picMk id="1026" creationId="{0088947A-7ADA-4B6C-A0D7-B37C16042D77}"/>
          </ac:picMkLst>
        </pc:picChg>
        <pc:picChg chg="add mod">
          <ac:chgData name="shakera begum" userId="5cc7d7f022e443cd" providerId="LiveId" clId="{4165FA69-25AE-434D-AC00-CE44DB4A9D83}" dt="2021-11-02T20:10:24.373" v="564" actId="14100"/>
          <ac:picMkLst>
            <pc:docMk/>
            <pc:sldMk cId="4265109750" sldId="256"/>
            <ac:picMk id="1030" creationId="{E4CF1452-11F3-4324-9361-0D0FEE79CE32}"/>
          </ac:picMkLst>
        </pc:picChg>
        <pc:picChg chg="add mod">
          <ac:chgData name="shakera begum" userId="5cc7d7f022e443cd" providerId="LiveId" clId="{4165FA69-25AE-434D-AC00-CE44DB4A9D83}" dt="2021-10-31T22:03:28.533" v="366" actId="1076"/>
          <ac:picMkLst>
            <pc:docMk/>
            <pc:sldMk cId="4265109750" sldId="256"/>
            <ac:picMk id="1032" creationId="{73AD45B8-33BF-4363-83F5-208E1187AD81}"/>
          </ac:picMkLst>
        </pc:picChg>
      </pc:sldChg>
      <pc:sldChg chg="addSp delSp modSp new mod setBg">
        <pc:chgData name="shakera begum" userId="5cc7d7f022e443cd" providerId="LiveId" clId="{4165FA69-25AE-434D-AC00-CE44DB4A9D83}" dt="2021-11-02T20:13:48.053" v="586" actId="403"/>
        <pc:sldMkLst>
          <pc:docMk/>
          <pc:sldMk cId="4050183322" sldId="257"/>
        </pc:sldMkLst>
        <pc:spChg chg="add mod">
          <ac:chgData name="shakera begum" userId="5cc7d7f022e443cd" providerId="LiveId" clId="{4165FA69-25AE-434D-AC00-CE44DB4A9D83}" dt="2021-11-02T20:13:48.053" v="586" actId="403"/>
          <ac:spMkLst>
            <pc:docMk/>
            <pc:sldMk cId="4050183322" sldId="257"/>
            <ac:spMk id="2" creationId="{BC53ACE5-AEE0-4667-9B18-D508ADF4BE01}"/>
          </ac:spMkLst>
        </pc:spChg>
        <pc:spChg chg="add del">
          <ac:chgData name="shakera begum" userId="5cc7d7f022e443cd" providerId="LiveId" clId="{4165FA69-25AE-434D-AC00-CE44DB4A9D83}" dt="2021-11-02T20:12:32.323" v="580" actId="26606"/>
          <ac:spMkLst>
            <pc:docMk/>
            <pc:sldMk cId="4050183322" sldId="257"/>
            <ac:spMk id="71" creationId="{65EE0CA1-D3EE-4024-8924-687FF7C9BED1}"/>
          </ac:spMkLst>
        </pc:spChg>
        <pc:spChg chg="add del">
          <ac:chgData name="shakera begum" userId="5cc7d7f022e443cd" providerId="LiveId" clId="{4165FA69-25AE-434D-AC00-CE44DB4A9D83}" dt="2021-11-02T20:12:32.323" v="580" actId="26606"/>
          <ac:spMkLst>
            <pc:docMk/>
            <pc:sldMk cId="4050183322" sldId="257"/>
            <ac:spMk id="73" creationId="{008BA5EF-099A-47C4-B002-198EE687BCAA}"/>
          </ac:spMkLst>
        </pc:spChg>
        <pc:spChg chg="add del">
          <ac:chgData name="shakera begum" userId="5cc7d7f022e443cd" providerId="LiveId" clId="{4165FA69-25AE-434D-AC00-CE44DB4A9D83}" dt="2021-11-02T20:12:32.323" v="580" actId="26606"/>
          <ac:spMkLst>
            <pc:docMk/>
            <pc:sldMk cId="4050183322" sldId="257"/>
            <ac:spMk id="135" creationId="{82184FF4-7029-4ED7-813A-192E60608764}"/>
          </ac:spMkLst>
        </pc:spChg>
        <pc:spChg chg="add del">
          <ac:chgData name="shakera begum" userId="5cc7d7f022e443cd" providerId="LiveId" clId="{4165FA69-25AE-434D-AC00-CE44DB4A9D83}" dt="2021-11-02T20:12:32.323" v="580" actId="26606"/>
          <ac:spMkLst>
            <pc:docMk/>
            <pc:sldMk cId="4050183322" sldId="257"/>
            <ac:spMk id="137" creationId="{AAA7AB09-557C-41AD-9113-FF9F68FA1035}"/>
          </ac:spMkLst>
        </pc:spChg>
        <pc:spChg chg="add del">
          <ac:chgData name="shakera begum" userId="5cc7d7f022e443cd" providerId="LiveId" clId="{4165FA69-25AE-434D-AC00-CE44DB4A9D83}" dt="2021-11-02T20:12:32.323" v="580" actId="26606"/>
          <ac:spMkLst>
            <pc:docMk/>
            <pc:sldMk cId="4050183322" sldId="257"/>
            <ac:spMk id="139" creationId="{EF99ECAA-1F11-4937-BBA6-51935AB44C9D}"/>
          </ac:spMkLst>
        </pc:spChg>
        <pc:spChg chg="add del">
          <ac:chgData name="shakera begum" userId="5cc7d7f022e443cd" providerId="LiveId" clId="{4165FA69-25AE-434D-AC00-CE44DB4A9D83}" dt="2021-11-02T20:12:32.323" v="580" actId="26606"/>
          <ac:spMkLst>
            <pc:docMk/>
            <pc:sldMk cId="4050183322" sldId="257"/>
            <ac:spMk id="147" creationId="{1DB043B4-68C6-45B9-82AC-A5800EADB8DB}"/>
          </ac:spMkLst>
        </pc:spChg>
        <pc:spChg chg="add del">
          <ac:chgData name="shakera begum" userId="5cc7d7f022e443cd" providerId="LiveId" clId="{4165FA69-25AE-434D-AC00-CE44DB4A9D83}" dt="2021-11-02T20:12:32.323" v="580" actId="26606"/>
          <ac:spMkLst>
            <pc:docMk/>
            <pc:sldMk cId="4050183322" sldId="257"/>
            <ac:spMk id="149" creationId="{AD4EA4DF-0E7C-4098-86F6-7D0ACAEFC0BF}"/>
          </ac:spMkLst>
        </pc:spChg>
        <pc:spChg chg="add del">
          <ac:chgData name="shakera begum" userId="5cc7d7f022e443cd" providerId="LiveId" clId="{4165FA69-25AE-434D-AC00-CE44DB4A9D83}" dt="2021-11-02T20:12:32.323" v="580" actId="26606"/>
          <ac:spMkLst>
            <pc:docMk/>
            <pc:sldMk cId="4050183322" sldId="257"/>
            <ac:spMk id="151" creationId="{FE05BC49-0F00-4C85-9AF5-A0CC5B39C8D2}"/>
          </ac:spMkLst>
        </pc:spChg>
        <pc:grpChg chg="add del">
          <ac:chgData name="shakera begum" userId="5cc7d7f022e443cd" providerId="LiveId" clId="{4165FA69-25AE-434D-AC00-CE44DB4A9D83}" dt="2021-11-02T20:12:32.323" v="580" actId="26606"/>
          <ac:grpSpMkLst>
            <pc:docMk/>
            <pc:sldMk cId="4050183322" sldId="257"/>
            <ac:grpSpMk id="141" creationId="{79DE9FAB-6BBA-4CFE-B67D-77B47F01ECA4}"/>
          </ac:grpSpMkLst>
        </pc:grpChg>
        <pc:picChg chg="add mod">
          <ac:chgData name="shakera begum" userId="5cc7d7f022e443cd" providerId="LiveId" clId="{4165FA69-25AE-434D-AC00-CE44DB4A9D83}" dt="2021-11-02T20:12:33.655" v="583" actId="14100"/>
          <ac:picMkLst>
            <pc:docMk/>
            <pc:sldMk cId="4050183322" sldId="257"/>
            <ac:picMk id="2050" creationId="{DF0DA80F-AD52-404C-8C62-22D487EB0257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77394-0A20-4CF6-9066-CFC2C1C9D3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59149" y="389840"/>
            <a:ext cx="8281987" cy="2954655"/>
          </a:xfrm>
        </p:spPr>
        <p:txBody>
          <a:bodyPr anchor="t" anchorCtr="0">
            <a:normAutofit/>
          </a:bodyPr>
          <a:lstStyle>
            <a:lvl1pPr algn="l">
              <a:lnSpc>
                <a:spcPct val="100000"/>
              </a:lnSpc>
              <a:defRPr sz="6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10971F-8922-4B23-9C80-0643D7E350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59149" y="3536951"/>
            <a:ext cx="8281989" cy="2555874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1BC074-1090-47AF-BDE8-3859BF574B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A7947-E287-4738-8C82-07CE4F01EF03}" type="datetime2">
              <a:rPr lang="en-US" smtClean="0"/>
              <a:t>Tuesday, November 2, 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D6522F-D41A-4734-8BD1-BD6E5A37D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4D4206-406C-42A3-BBD4-44C043180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2184FF4-7029-4ED7-813A-192E60608764}"/>
              </a:ext>
            </a:extLst>
          </p:cNvPr>
          <p:cNvSpPr>
            <a:spLocks noChangeAspect="1"/>
          </p:cNvSpPr>
          <p:nvPr/>
        </p:nvSpPr>
        <p:spPr>
          <a:xfrm rot="2700000">
            <a:off x="612445" y="481888"/>
            <a:ext cx="1080000" cy="1262947"/>
          </a:xfrm>
          <a:custGeom>
            <a:avLst/>
            <a:gdLst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0 w 1080000"/>
              <a:gd name="connsiteY9" fmla="*/ 931034 h 1262947"/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540000 w 1080000"/>
              <a:gd name="connsiteY9" fmla="*/ 0 h 1262947"/>
              <a:gd name="connsiteX0" fmla="*/ 540000 w 1080000"/>
              <a:gd name="connsiteY0" fmla="*/ 0 h 1262947"/>
              <a:gd name="connsiteX1" fmla="*/ 1064374 w 1080000"/>
              <a:gd name="connsiteY1" fmla="*/ 931034 h 1262947"/>
              <a:gd name="connsiteX2" fmla="*/ 1069029 w 1080000"/>
              <a:gd name="connsiteY2" fmla="*/ 938533 h 1262947"/>
              <a:gd name="connsiteX3" fmla="*/ 1080000 w 1080000"/>
              <a:gd name="connsiteY3" fmla="*/ 992947 h 1262947"/>
              <a:gd name="connsiteX4" fmla="*/ 540000 w 1080000"/>
              <a:gd name="connsiteY4" fmla="*/ 1262947 h 1262947"/>
              <a:gd name="connsiteX5" fmla="*/ 0 w 1080000"/>
              <a:gd name="connsiteY5" fmla="*/ 992947 h 1262947"/>
              <a:gd name="connsiteX6" fmla="*/ 10971 w 1080000"/>
              <a:gd name="connsiteY6" fmla="*/ 938533 h 1262947"/>
              <a:gd name="connsiteX7" fmla="*/ 15626 w 1080000"/>
              <a:gd name="connsiteY7" fmla="*/ 931034 h 1262947"/>
              <a:gd name="connsiteX8" fmla="*/ 540000 w 1080000"/>
              <a:gd name="connsiteY8" fmla="*/ 0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AA7AB09-557C-41AD-9113-FF9F68FA1035}"/>
              </a:ext>
            </a:extLst>
          </p:cNvPr>
          <p:cNvSpPr/>
          <p:nvPr/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EF99ECAA-1F11-4937-BBA6-51935AB44C9D}"/>
              </a:ext>
            </a:extLst>
          </p:cNvPr>
          <p:cNvSpPr>
            <a:spLocks noChangeAspect="1"/>
          </p:cNvSpPr>
          <p:nvPr/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79DE9FAB-6BBA-4CFE-B67D-77B47F01ECA4}"/>
              </a:ext>
            </a:extLst>
          </p:cNvPr>
          <p:cNvGrpSpPr/>
          <p:nvPr/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9668505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3BDBC526-6DCD-4FF6-8395-D8C22E46E527}"/>
              </a:ext>
            </a:extLst>
          </p:cNvPr>
          <p:cNvGrpSpPr/>
          <p:nvPr/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</a:extLst>
            </p:cNvPr>
            <p:cNvSpPr/>
            <p:nvPr/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</a:extLst>
            </p:cNvPr>
            <p:cNvSpPr/>
            <p:nvPr/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1A4B040-51E3-4DA0-B21D-EEE173E75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1600" cy="1332000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A2CD90-429B-4A55-B6C8-DD6CE69941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2113199"/>
            <a:ext cx="11090274" cy="3979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4EE704-5DCA-484E-85E0-0E3A7B1C5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8C025-CD7A-4966-867E-81CF82B15267}" type="datetime2">
              <a:rPr lang="en-US" smtClean="0"/>
              <a:t>Tuesday, November 2,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A69B66-1C18-44A2-93F7-97DED26F24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44B5A0-66FA-433A-8DC5-C097C63B4D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58430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8" name="Group 47">
            <a:extLst>
              <a:ext uri="{FF2B5EF4-FFF2-40B4-BE49-F238E27FC236}">
                <a16:creationId xmlns:a16="http://schemas.microsoft.com/office/drawing/2014/main" id="{4644CBB8-40B8-42F8-9172-07A476341DDA}"/>
              </a:ext>
            </a:extLst>
          </p:cNvPr>
          <p:cNvGrpSpPr/>
          <p:nvPr/>
        </p:nvGrpSpPr>
        <p:grpSpPr>
          <a:xfrm>
            <a:off x="356481" y="879007"/>
            <a:ext cx="734257" cy="760506"/>
            <a:chOff x="5243759" y="1363788"/>
            <a:chExt cx="734257" cy="760506"/>
          </a:xfrm>
        </p:grpSpPr>
        <p:sp>
          <p:nvSpPr>
            <p:cNvPr id="49" name="Freeform 5">
              <a:extLst>
                <a:ext uri="{FF2B5EF4-FFF2-40B4-BE49-F238E27FC236}">
                  <a16:creationId xmlns:a16="http://schemas.microsoft.com/office/drawing/2014/main" id="{35CE073E-302A-4AA7-98C7-8667DDDCFA18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0" name="Freeform 6">
              <a:extLst>
                <a:ext uri="{FF2B5EF4-FFF2-40B4-BE49-F238E27FC236}">
                  <a16:creationId xmlns:a16="http://schemas.microsoft.com/office/drawing/2014/main" id="{4FD1AE2F-DD70-4E93-B905-E052A23F0B1C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1" name="Freeform 8">
              <a:extLst>
                <a:ext uri="{FF2B5EF4-FFF2-40B4-BE49-F238E27FC236}">
                  <a16:creationId xmlns:a16="http://schemas.microsoft.com/office/drawing/2014/main" id="{E8D529E5-8838-47F0-98A4-2D46F11E499C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5DA2564-D3DB-48AD-83F0-6CC6B57439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3563" y="474345"/>
            <a:ext cx="11077574" cy="2954655"/>
          </a:xfrm>
        </p:spPr>
        <p:txBody>
          <a:bodyPr vert="horz" wrap="square" lIns="0" tIns="0" rIns="0" bIns="0" rtlCol="0" anchor="b" anchorCtr="0">
            <a:normAutofit/>
          </a:bodyPr>
          <a:lstStyle>
            <a:lvl1pPr>
              <a:defRPr lang="en-US" sz="64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403DDF-462A-45CE-931B-010AB4F73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09929-0719-4517-94D6-FDF7F99E70F6}" type="datetime2">
              <a:rPr lang="en-US" smtClean="0"/>
              <a:t>Tuesday, November 2,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E10702-2ACF-4768-9E91-8CB87B8959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DFA722-391E-4FCF-8E15-0D7E2EC02B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EEA752-36DA-440B-8747-0EB2914080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6271" y="3629772"/>
            <a:ext cx="11074866" cy="2678953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0"/>
              </a:spcBef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0BCC02B0-8581-4752-B7BC-3CE1EF17B9F7}"/>
              </a:ext>
            </a:extLst>
          </p:cNvPr>
          <p:cNvSpPr>
            <a:spLocks noChangeAspect="1"/>
          </p:cNvSpPr>
          <p:nvPr/>
        </p:nvSpPr>
        <p:spPr>
          <a:xfrm rot="18900000">
            <a:off x="11209132" y="4448189"/>
            <a:ext cx="999200" cy="1262947"/>
          </a:xfrm>
          <a:custGeom>
            <a:avLst/>
            <a:gdLst>
              <a:gd name="connsiteX0" fmla="*/ 540000 w 999200"/>
              <a:gd name="connsiteY0" fmla="*/ 0 h 1262947"/>
              <a:gd name="connsiteX1" fmla="*/ 999200 w 999200"/>
              <a:gd name="connsiteY1" fmla="*/ 815317 h 1262947"/>
              <a:gd name="connsiteX2" fmla="*/ 552185 w 999200"/>
              <a:gd name="connsiteY2" fmla="*/ 1262333 h 1262947"/>
              <a:gd name="connsiteX3" fmla="*/ 540000 w 999200"/>
              <a:gd name="connsiteY3" fmla="*/ 1262947 h 1262947"/>
              <a:gd name="connsiteX4" fmla="*/ 0 w 999200"/>
              <a:gd name="connsiteY4" fmla="*/ 992947 h 1262947"/>
              <a:gd name="connsiteX5" fmla="*/ 10971 w 999200"/>
              <a:gd name="connsiteY5" fmla="*/ 938533 h 1262947"/>
              <a:gd name="connsiteX6" fmla="*/ 15626 w 999200"/>
              <a:gd name="connsiteY6" fmla="*/ 931034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99200" h="1262947">
                <a:moveTo>
                  <a:pt x="540000" y="0"/>
                </a:moveTo>
                <a:lnTo>
                  <a:pt x="999200" y="815317"/>
                </a:lnTo>
                <a:lnTo>
                  <a:pt x="552185" y="1262333"/>
                </a:lnTo>
                <a:lnTo>
                  <a:pt x="540000" y="1262947"/>
                </a:ln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10200000" scaled="0"/>
          </a:gradFill>
          <a:ln>
            <a:noFill/>
          </a:ln>
          <a:effectLst>
            <a:innerShdw blurRad="254000" dist="101600" dir="42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EA0FF4DB-8180-4D26-AEAE-7ECDB670F71D}"/>
              </a:ext>
            </a:extLst>
          </p:cNvPr>
          <p:cNvSpPr/>
          <p:nvPr/>
        </p:nvSpPr>
        <p:spPr>
          <a:xfrm rot="2700000">
            <a:off x="11686937" y="4853516"/>
            <a:ext cx="540000" cy="978284"/>
          </a:xfrm>
          <a:custGeom>
            <a:avLst/>
            <a:gdLst>
              <a:gd name="connsiteX0" fmla="*/ 113288 w 540000"/>
              <a:gd name="connsiteY0" fmla="*/ 0 h 978284"/>
              <a:gd name="connsiteX1" fmla="*/ 539386 w 540000"/>
              <a:gd name="connsiteY1" fmla="*/ 426099 h 978284"/>
              <a:gd name="connsiteX2" fmla="*/ 540000 w 540000"/>
              <a:gd name="connsiteY2" fmla="*/ 438284 h 978284"/>
              <a:gd name="connsiteX3" fmla="*/ 270000 w 540000"/>
              <a:gd name="connsiteY3" fmla="*/ 978284 h 978284"/>
              <a:gd name="connsiteX4" fmla="*/ 0 w 540000"/>
              <a:gd name="connsiteY4" fmla="*/ 438284 h 978284"/>
              <a:gd name="connsiteX5" fmla="*/ 79081 w 540000"/>
              <a:gd name="connsiteY5" fmla="*/ 56446 h 978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0000" h="978284">
                <a:moveTo>
                  <a:pt x="113288" y="0"/>
                </a:moveTo>
                <a:lnTo>
                  <a:pt x="539386" y="426099"/>
                </a:lnTo>
                <a:lnTo>
                  <a:pt x="540000" y="438284"/>
                </a:lnTo>
                <a:cubicBezTo>
                  <a:pt x="540000" y="736518"/>
                  <a:pt x="419117" y="978284"/>
                  <a:pt x="270000" y="978284"/>
                </a:cubicBezTo>
                <a:cubicBezTo>
                  <a:pt x="120883" y="978284"/>
                  <a:pt x="0" y="736518"/>
                  <a:pt x="0" y="438284"/>
                </a:cubicBezTo>
                <a:cubicBezTo>
                  <a:pt x="0" y="289167"/>
                  <a:pt x="30220" y="154167"/>
                  <a:pt x="79081" y="56446"/>
                </a:cubicBezTo>
                <a:close/>
              </a:path>
            </a:pathLst>
          </a:cu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71107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>
            <a:extLst>
              <a:ext uri="{FF2B5EF4-FFF2-40B4-BE49-F238E27FC236}">
                <a16:creationId xmlns:a16="http://schemas.microsoft.com/office/drawing/2014/main" id="{94729CA3-91C4-4A89-9448-A2F0E409177A}"/>
              </a:ext>
            </a:extLst>
          </p:cNvPr>
          <p:cNvSpPr>
            <a:spLocks noChangeAspect="1"/>
          </p:cNvSpPr>
          <p:nvPr/>
        </p:nvSpPr>
        <p:spPr>
          <a:xfrm>
            <a:off x="11069864" y="33337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68347B7-45FA-4A01-924D-DC385B720B3E}"/>
              </a:ext>
            </a:extLst>
          </p:cNvPr>
          <p:cNvGrpSpPr/>
          <p:nvPr/>
        </p:nvGrpSpPr>
        <p:grpSpPr>
          <a:xfrm>
            <a:off x="331786" y="5528198"/>
            <a:ext cx="631474" cy="667800"/>
            <a:chOff x="2994153" y="1378666"/>
            <a:chExt cx="631474" cy="6678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1167DA1-25D1-4E60-A62E-42B6F56A96E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3039890" y="1332929"/>
              <a:ext cx="540000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6B7B7215-A661-477E-91D0-CDBE5564D2B9}"/>
                </a:ext>
              </a:extLst>
            </p:cNvPr>
            <p:cNvSpPr/>
            <p:nvPr/>
          </p:nvSpPr>
          <p:spPr>
            <a:xfrm rot="8100000">
              <a:off x="3047090" y="1506466"/>
              <a:ext cx="270000" cy="54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978E540-142B-4A82-9C3F-E61BC190AE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4" cy="1332000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C6BF36-D4F5-4363-B440-BDAE50BBD4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50862" y="2097175"/>
            <a:ext cx="5435600" cy="399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362910-87AA-4E67-992D-8D4822FD89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5538" y="2097175"/>
            <a:ext cx="5435600" cy="399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99A8AF-0998-4613-B1D8-C14ECBFFD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95673-5512-4AAA-9AEB-E00C61EC65D5}" type="datetime2">
              <a:rPr lang="en-US" smtClean="0"/>
              <a:t>Tuesday, November 2, 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44EAA-B8A9-4428-A9DF-1174DA940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E5C381-C899-4BF9-B584-2D78074D1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08947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val 11">
            <a:extLst>
              <a:ext uri="{FF2B5EF4-FFF2-40B4-BE49-F238E27FC236}">
                <a16:creationId xmlns:a16="http://schemas.microsoft.com/office/drawing/2014/main" id="{FD65A50E-2F73-4426-8586-9731AFA2D2E0}"/>
              </a:ext>
            </a:extLst>
          </p:cNvPr>
          <p:cNvSpPr>
            <a:spLocks noChangeAspect="1"/>
          </p:cNvSpPr>
          <p:nvPr/>
        </p:nvSpPr>
        <p:spPr>
          <a:xfrm>
            <a:off x="11091612" y="5893466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B89C080-4102-49AE-BDA9-59A4A67E2486}"/>
              </a:ext>
            </a:extLst>
          </p:cNvPr>
          <p:cNvSpPr/>
          <p:nvPr/>
        </p:nvSpPr>
        <p:spPr>
          <a:xfrm>
            <a:off x="11451612" y="5827878"/>
            <a:ext cx="379049" cy="360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E62014-F04C-495A-964E-6B888D49C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7551" cy="1332000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sz="32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5DF027-E633-44EE-ACA0-C205930AA9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4" y="1881275"/>
            <a:ext cx="5437186" cy="535354"/>
          </a:xfrm>
        </p:spPr>
        <p:txBody>
          <a:bodyPr anchor="b">
            <a:normAutofit/>
          </a:bodyPr>
          <a:lstStyle>
            <a:lvl1pPr marL="0" indent="0">
              <a:buNone/>
              <a:defRPr sz="14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A4F363-FEEF-4CD2-A18E-17AE8D4851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0863" y="2577270"/>
            <a:ext cx="5429114" cy="3515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4E50F8C-4D64-40FD-AE8C-6A1F3C2A84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12024" y="1881275"/>
            <a:ext cx="5436392" cy="535354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en-US" sz="1400" b="0" cap="all" spc="200" baseline="0" dirty="0">
                <a:solidFill>
                  <a:schemeClr val="tx1"/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AC943E-DB2B-40E0-907F-8EA1404791D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12023" y="2577270"/>
            <a:ext cx="5436391" cy="3515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DCDCD5B-3F26-4AFA-8BD4-E5D8DD2AF4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138FA-2E87-4873-8BBA-13E447C9A99A}" type="datetime2">
              <a:rPr lang="en-US" smtClean="0"/>
              <a:t>Tuesday, November 2, 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10D1EE-83A0-4FB5-9B25-8A73DE891A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3031C35-2E5B-491D-85ED-DB42A4FE1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93411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22053C-0E9C-4159-B7C9-6AB7434391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9149" y="550799"/>
            <a:ext cx="8283313" cy="5542025"/>
          </a:xfrm>
        </p:spPr>
        <p:txBody>
          <a:bodyPr vert="horz" wrap="square" lIns="0" tIns="0" rIns="0" bIns="0" rtlCol="0" anchor="ctr" anchorCtr="0">
            <a:normAutofit/>
          </a:bodyPr>
          <a:lstStyle>
            <a:lvl1pPr>
              <a:defRPr lang="en-US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4F51F65-E111-4656-83BE-CFCDE2DD6C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5BB40A-97BD-4BFB-B639-0BFF95FDE8B7}" type="datetime2">
              <a:rPr lang="en-US" smtClean="0"/>
              <a:t>Tuesday, November 2, 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FF82CB-2D17-4918-821E-485475CF24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66589D-A056-4817-AE15-39D87FE13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E489F067-39E1-4757-BC11-6169A343F2E1}"/>
              </a:ext>
            </a:extLst>
          </p:cNvPr>
          <p:cNvSpPr>
            <a:spLocks noChangeAspect="1"/>
          </p:cNvSpPr>
          <p:nvPr/>
        </p:nvSpPr>
        <p:spPr>
          <a:xfrm rot="18900000" flipV="1">
            <a:off x="-410727" y="3958416"/>
            <a:ext cx="3536330" cy="1853969"/>
          </a:xfrm>
          <a:custGeom>
            <a:avLst/>
            <a:gdLst>
              <a:gd name="connsiteX0" fmla="*/ 3536330 w 3536330"/>
              <a:gd name="connsiteY0" fmla="*/ 1853969 h 1853969"/>
              <a:gd name="connsiteX1" fmla="*/ 1682362 w 3536330"/>
              <a:gd name="connsiteY1" fmla="*/ 0 h 1853969"/>
              <a:gd name="connsiteX2" fmla="*/ 52157 w 3536330"/>
              <a:gd name="connsiteY2" fmla="*/ 970257 h 1853969"/>
              <a:gd name="connsiteX3" fmla="*/ 0 w 3536330"/>
              <a:gd name="connsiteY3" fmla="*/ 1078528 h 1853969"/>
              <a:gd name="connsiteX4" fmla="*/ 757215 w 3536330"/>
              <a:gd name="connsiteY4" fmla="*/ 1835743 h 1853969"/>
              <a:gd name="connsiteX5" fmla="*/ 774211 w 3536330"/>
              <a:gd name="connsiteY5" fmla="*/ 1667149 h 1853969"/>
              <a:gd name="connsiteX6" fmla="*/ 1682362 w 3536330"/>
              <a:gd name="connsiteY6" fmla="*/ 926985 h 1853969"/>
              <a:gd name="connsiteX7" fmla="*/ 2609345 w 3536330"/>
              <a:gd name="connsiteY7" fmla="*/ 1853969 h 18539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536330" h="1853969">
                <a:moveTo>
                  <a:pt x="3536330" y="1853969"/>
                </a:moveTo>
                <a:cubicBezTo>
                  <a:pt x="3536330" y="830051"/>
                  <a:pt x="2706280" y="0"/>
                  <a:pt x="1682362" y="0"/>
                </a:cubicBezTo>
                <a:cubicBezTo>
                  <a:pt x="978418" y="0"/>
                  <a:pt x="366107" y="392328"/>
                  <a:pt x="52157" y="970257"/>
                </a:cubicBezTo>
                <a:lnTo>
                  <a:pt x="0" y="1078528"/>
                </a:lnTo>
                <a:lnTo>
                  <a:pt x="757215" y="1835743"/>
                </a:lnTo>
                <a:lnTo>
                  <a:pt x="774211" y="1667149"/>
                </a:lnTo>
                <a:cubicBezTo>
                  <a:pt x="860649" y="1244739"/>
                  <a:pt x="1234397" y="926985"/>
                  <a:pt x="1682362" y="926985"/>
                </a:cubicBezTo>
                <a:cubicBezTo>
                  <a:pt x="2194320" y="926985"/>
                  <a:pt x="2609345" y="1342010"/>
                  <a:pt x="2609345" y="1853969"/>
                </a:cubicBezTo>
                <a:close/>
              </a:path>
            </a:pathLst>
          </a:custGeom>
          <a:gradFill flip="none" rotWithShape="1">
            <a:gsLst>
              <a:gs pos="97000">
                <a:schemeClr val="bg2"/>
              </a:gs>
              <a:gs pos="31000">
                <a:schemeClr val="bg2">
                  <a:lumMod val="90000"/>
                  <a:lumOff val="10000"/>
                </a:schemeClr>
              </a:gs>
            </a:gsLst>
            <a:lin ang="15000000" scaled="0"/>
            <a:tileRect/>
          </a:gradFill>
          <a:ln>
            <a:noFill/>
          </a:ln>
          <a:effectLst>
            <a:innerShdw blurRad="355600" dist="101600" dir="16200000">
              <a:schemeClr val="accent1">
                <a:lumMod val="60000"/>
                <a:lumOff val="40000"/>
                <a:alpha val="8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DD231011-607F-42F1-B2D9-2BA8E91CC6AF}"/>
              </a:ext>
            </a:extLst>
          </p:cNvPr>
          <p:cNvSpPr>
            <a:spLocks noChangeAspect="1"/>
          </p:cNvSpPr>
          <p:nvPr/>
        </p:nvSpPr>
        <p:spPr>
          <a:xfrm rot="18900000" flipV="1">
            <a:off x="-481151" y="3649708"/>
            <a:ext cx="3478701" cy="2164843"/>
          </a:xfrm>
          <a:custGeom>
            <a:avLst/>
            <a:gdLst>
              <a:gd name="connsiteX0" fmla="*/ 3478701 w 3478701"/>
              <a:gd name="connsiteY0" fmla="*/ 2164843 h 2164843"/>
              <a:gd name="connsiteX1" fmla="*/ 1624733 w 3478701"/>
              <a:gd name="connsiteY1" fmla="*/ 0 h 2164843"/>
              <a:gd name="connsiteX2" fmla="*/ 87393 w 3478701"/>
              <a:gd name="connsiteY2" fmla="*/ 954459 h 2164843"/>
              <a:gd name="connsiteX3" fmla="*/ 0 w 3478701"/>
              <a:gd name="connsiteY3" fmla="*/ 1122434 h 2164843"/>
              <a:gd name="connsiteX4" fmla="*/ 736015 w 3478701"/>
              <a:gd name="connsiteY4" fmla="*/ 1858449 h 2164843"/>
              <a:gd name="connsiteX5" fmla="*/ 739424 w 3478701"/>
              <a:gd name="connsiteY5" fmla="*/ 1842964 h 2164843"/>
              <a:gd name="connsiteX6" fmla="*/ 1624733 w 3478701"/>
              <a:gd name="connsiteY6" fmla="*/ 1082422 h 2164843"/>
              <a:gd name="connsiteX7" fmla="*/ 2551716 w 3478701"/>
              <a:gd name="connsiteY7" fmla="*/ 2164843 h 21648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78701" h="2164843">
                <a:moveTo>
                  <a:pt x="3478701" y="2164843"/>
                </a:moveTo>
                <a:cubicBezTo>
                  <a:pt x="3478701" y="969234"/>
                  <a:pt x="2648651" y="0"/>
                  <a:pt x="1624733" y="0"/>
                </a:cubicBezTo>
                <a:cubicBezTo>
                  <a:pt x="984784" y="0"/>
                  <a:pt x="420564" y="378607"/>
                  <a:pt x="87393" y="954459"/>
                </a:cubicBezTo>
                <a:lnTo>
                  <a:pt x="0" y="1122434"/>
                </a:lnTo>
                <a:lnTo>
                  <a:pt x="736015" y="1858449"/>
                </a:lnTo>
                <a:lnTo>
                  <a:pt x="739424" y="1842964"/>
                </a:lnTo>
                <a:cubicBezTo>
                  <a:pt x="856791" y="1402344"/>
                  <a:pt x="1208766" y="1082422"/>
                  <a:pt x="1624733" y="1082422"/>
                </a:cubicBezTo>
                <a:cubicBezTo>
                  <a:pt x="2136692" y="1082422"/>
                  <a:pt x="2551716" y="1567038"/>
                  <a:pt x="2551716" y="2164843"/>
                </a:cubicBezTo>
                <a:close/>
              </a:path>
            </a:pathLst>
          </a:custGeom>
          <a:solidFill>
            <a:schemeClr val="bg2">
              <a:lumMod val="50000"/>
              <a:lumOff val="50000"/>
              <a:alpha val="40000"/>
            </a:schemeClr>
          </a:solidFill>
          <a:ln>
            <a:noFill/>
          </a:ln>
          <a:effectLst>
            <a:softEdge rad="381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EC472EFA-56B5-4A41-8D4B-E9F37727F34D}"/>
              </a:ext>
            </a:extLst>
          </p:cNvPr>
          <p:cNvSpPr/>
          <p:nvPr/>
        </p:nvSpPr>
        <p:spPr>
          <a:xfrm rot="13500000" flipV="1">
            <a:off x="1512277" y="2840042"/>
            <a:ext cx="214196" cy="933178"/>
          </a:xfrm>
          <a:prstGeom prst="ellipse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2" name="Oval 41">
            <a:extLst>
              <a:ext uri="{FF2B5EF4-FFF2-40B4-BE49-F238E27FC236}">
                <a16:creationId xmlns:a16="http://schemas.microsoft.com/office/drawing/2014/main" id="{33781B6C-21AD-489D-A3CB-522BB2AC543F}"/>
              </a:ext>
            </a:extLst>
          </p:cNvPr>
          <p:cNvSpPr>
            <a:spLocks noChangeAspect="1"/>
          </p:cNvSpPr>
          <p:nvPr/>
        </p:nvSpPr>
        <p:spPr>
          <a:xfrm>
            <a:off x="1780661" y="385236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01AD5B80-530E-44CD-8D4A-2796FB214CBF}"/>
              </a:ext>
            </a:extLst>
          </p:cNvPr>
          <p:cNvGrpSpPr/>
          <p:nvPr/>
        </p:nvGrpSpPr>
        <p:grpSpPr>
          <a:xfrm>
            <a:off x="623181" y="1514007"/>
            <a:ext cx="734257" cy="760506"/>
            <a:chOff x="5243759" y="1363788"/>
            <a:chExt cx="734257" cy="760506"/>
          </a:xfrm>
        </p:grpSpPr>
        <p:sp>
          <p:nvSpPr>
            <p:cNvPr id="52" name="Freeform 5">
              <a:extLst>
                <a:ext uri="{FF2B5EF4-FFF2-40B4-BE49-F238E27FC236}">
                  <a16:creationId xmlns:a16="http://schemas.microsoft.com/office/drawing/2014/main" id="{2F746AA8-9050-4515-9B17-BC850368529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3" name="Freeform 6">
              <a:extLst>
                <a:ext uri="{FF2B5EF4-FFF2-40B4-BE49-F238E27FC236}">
                  <a16:creationId xmlns:a16="http://schemas.microsoft.com/office/drawing/2014/main" id="{23EC1AC3-1698-46D5-80B7-F22F15E1A5E4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4" name="Freeform 8">
              <a:extLst>
                <a:ext uri="{FF2B5EF4-FFF2-40B4-BE49-F238E27FC236}">
                  <a16:creationId xmlns:a16="http://schemas.microsoft.com/office/drawing/2014/main" id="{73766156-553C-46EB-93FA-4F37CC0FF5CF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9650038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9E0E3-ECF6-4CFE-8698-AEFEBCECC3C0}" type="datetime2">
              <a:rPr lang="en-US" smtClean="0"/>
              <a:t>Tuesday, November 2, 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79620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778B0BE9-88B0-4883-9BA9-CD594C400EC1}"/>
              </a:ext>
            </a:extLst>
          </p:cNvPr>
          <p:cNvGrpSpPr/>
          <p:nvPr/>
        </p:nvGrpSpPr>
        <p:grpSpPr>
          <a:xfrm>
            <a:off x="4949631" y="5111861"/>
            <a:ext cx="1262947" cy="1335600"/>
            <a:chOff x="2678417" y="2427951"/>
            <a:chExt cx="1262947" cy="13356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59DCBF3-7AFA-4CD1-A918-BC6DDE674E6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2769891" y="2336477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6964A02-96E1-4654-9187-DDDE7409F75B}"/>
                </a:ext>
              </a:extLst>
            </p:cNvPr>
            <p:cNvSpPr/>
            <p:nvPr/>
          </p:nvSpPr>
          <p:spPr>
            <a:xfrm rot="8100000">
              <a:off x="2784291" y="26835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F3FF76C-A012-4CDA-8AE7-E94139557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5" cy="984885"/>
          </a:xfrm>
        </p:spPr>
        <p:txBody>
          <a:bodyPr anchor="t">
            <a:normAutofit/>
          </a:bodyPr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A4C80-DC38-4641-924F-90D6078CF5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5775" y="1750060"/>
            <a:ext cx="7345362" cy="4342765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C42771-D3A7-4072-85DC-B7C5E530E8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50060"/>
            <a:ext cx="3565525" cy="434276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D47AB1-6EB5-4E2C-B4A7-42DC643E9F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462FC-960E-4740-921F-B36862979F21}" type="datetime2">
              <a:rPr lang="en-US" smtClean="0"/>
              <a:t>Tuesday, November 2, 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A9D15F-B6ED-46E1-9840-0B625880EE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AEB023-7A5E-4087-B75E-A38A80EE5D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45195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F98F1FBA-F8BB-42CF-8B3E-D19AAFEE96C1}"/>
              </a:ext>
            </a:extLst>
          </p:cNvPr>
          <p:cNvGrpSpPr/>
          <p:nvPr/>
        </p:nvGrpSpPr>
        <p:grpSpPr>
          <a:xfrm>
            <a:off x="334964" y="5115518"/>
            <a:ext cx="734257" cy="760506"/>
            <a:chOff x="5243759" y="1363788"/>
            <a:chExt cx="734257" cy="760506"/>
          </a:xfrm>
        </p:grpSpPr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60EE09DD-C3DB-4266-BCC3-A765CFFBF37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6">
              <a:extLst>
                <a:ext uri="{FF2B5EF4-FFF2-40B4-BE49-F238E27FC236}">
                  <a16:creationId xmlns:a16="http://schemas.microsoft.com/office/drawing/2014/main" id="{5F301FE0-96DC-4EFB-BBEE-AED762C337C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8">
              <a:extLst>
                <a:ext uri="{FF2B5EF4-FFF2-40B4-BE49-F238E27FC236}">
                  <a16:creationId xmlns:a16="http://schemas.microsoft.com/office/drawing/2014/main" id="{3BEAD276-8850-4C0C-9777-8537000D522A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E5EE0A0-B07E-479B-9684-4BD09FA437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75409"/>
            <a:ext cx="4500562" cy="984885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sz="32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11893A9-3462-4F51-83AE-5D2F124B98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67324" y="575409"/>
            <a:ext cx="6373813" cy="5733316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A9240C-79C0-4A88-A476-725DE1B9C2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76195"/>
            <a:ext cx="4500562" cy="4532530"/>
          </a:xfrm>
        </p:spPr>
        <p:txBody>
          <a:bodyPr anchor="t" anchorCtr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7D2D6F-49E8-4217-A908-2D9E435835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BC9E2-CB44-4C05-9BB5-496C18A241E0}" type="datetime2">
              <a:rPr lang="en-US" smtClean="0"/>
              <a:t>Tuesday, November 2, 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1C4440-6B8D-4A24-A807-8B1302A3DF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CFE189-E20B-4108-B290-2444243365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3055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879361-B9A1-48F2-9473-23DE30E2D1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03906"/>
            <a:ext cx="11090275" cy="1333057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986779-C2F3-447D-85F7-F6B0E2C97D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661572-1A59-4E3B-BA65-3329E9468C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EBD84-71F4-4271-8C46-0D47C0A9B12E}" type="datetime2">
              <a:rPr lang="en-US" smtClean="0"/>
              <a:t>Tuesday, November 2,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EF84F1-99FE-4F0B-9E76-F581C2C1B6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B2D769-16B1-43C4-BF14-3175533511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49244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E56583A-514F-4632-820D-E7EE236A465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73CBBB-7DDC-4437-8C7D-22A1C35202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C69EBF-DA20-4024-8006-B158D571E0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E0CE1-F450-4107-B2CB-17B18F8A3F4A}" type="datetime2">
              <a:rPr lang="en-US" smtClean="0"/>
              <a:t>Tuesday, November 2,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BAC8B9-14B5-4DF1-994D-AB47DB3BA0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876582-5F9B-4F5E-AAD5-D608CB68EA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71298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028302-E866-455D-8898-536230275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50800"/>
            <a:ext cx="11090275" cy="1333057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/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94E72B-F0CF-4BC4-B509-A1C4508BE4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3" y="2113862"/>
            <a:ext cx="11091600" cy="3978963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ACE49D-C22F-4540-AC09-E421D2A2ED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50863" y="6507212"/>
            <a:ext cx="262890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9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246CB39B-5F4C-4A7E-9BE3-AAFD45576D16}" type="datetime2">
              <a:rPr lang="en-US" smtClean="0"/>
              <a:t>Tuesday, November 2, 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D5C3BE-317E-49E8-82B5-C8A7EC9C8A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59150" y="6507212"/>
            <a:ext cx="637921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9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r>
              <a:rPr lang="en-US"/>
              <a:t>Sample Footer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574E12-6C16-431F-B2CE-E4B15916BA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48863" y="6507212"/>
            <a:ext cx="1692274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r">
              <a:defRPr sz="9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245532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lang="en-US" sz="4800" kern="1200" dirty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spcAft>
          <a:spcPts val="800"/>
        </a:spcAft>
        <a:buFont typeface="Arial" panose="020B0604020202020204" pitchFamily="34" charset="0"/>
        <a:buChar char="•"/>
        <a:defRPr sz="20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65EE0CA1-D3EE-4024-8924-687FF7C9B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0088947A-7ADA-4B6C-A0D7-B37C16042D7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44" r="1" b="1"/>
          <a:stretch/>
        </p:blipFill>
        <p:spPr bwMode="auto">
          <a:xfrm>
            <a:off x="2" y="12990"/>
            <a:ext cx="12191998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Rectangle 72">
            <a:extLst>
              <a:ext uri="{FF2B5EF4-FFF2-40B4-BE49-F238E27FC236}">
                <a16:creationId xmlns:a16="http://schemas.microsoft.com/office/drawing/2014/main" id="{008BA5EF-099A-47C4-B002-198EE687BC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100000">
                <a:schemeClr val="bg2">
                  <a:alpha val="60000"/>
                </a:schemeClr>
              </a:gs>
              <a:gs pos="40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18325E6-3C88-4D29-AA0A-32791945D54E}"/>
              </a:ext>
            </a:extLst>
          </p:cNvPr>
          <p:cNvSpPr txBox="1"/>
          <p:nvPr/>
        </p:nvSpPr>
        <p:spPr>
          <a:xfrm>
            <a:off x="273270" y="534309"/>
            <a:ext cx="6106509" cy="47397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Señora S Begum</a:t>
            </a:r>
          </a:p>
          <a:p>
            <a:r>
              <a:rPr lang="en-GB" dirty="0">
                <a:solidFill>
                  <a:schemeClr val="bg2"/>
                </a:solidFill>
              </a:rPr>
              <a:t>Directora de marketing</a:t>
            </a:r>
          </a:p>
          <a:p>
            <a:endParaRPr lang="en-GB" dirty="0">
              <a:solidFill>
                <a:schemeClr val="bg2"/>
              </a:solidFill>
            </a:endParaRPr>
          </a:p>
          <a:p>
            <a:endParaRPr lang="en-GB" dirty="0">
              <a:solidFill>
                <a:schemeClr val="bg2"/>
              </a:solidFill>
            </a:endParaRPr>
          </a:p>
          <a:p>
            <a:r>
              <a:rPr lang="en-GB" dirty="0">
                <a:solidFill>
                  <a:schemeClr val="bg2"/>
                </a:solidFill>
              </a:rPr>
              <a:t>Plaza desealzas 27, Ese2, 3°, C Toledo</a:t>
            </a:r>
          </a:p>
          <a:p>
            <a:r>
              <a:rPr lang="en-GB" dirty="0">
                <a:solidFill>
                  <a:schemeClr val="bg2"/>
                </a:solidFill>
              </a:rPr>
              <a:t>Toledo</a:t>
            </a:r>
          </a:p>
          <a:p>
            <a:r>
              <a:rPr lang="en-GB" dirty="0">
                <a:solidFill>
                  <a:schemeClr val="bg2"/>
                </a:solidFill>
              </a:rPr>
              <a:t>España</a:t>
            </a:r>
          </a:p>
          <a:p>
            <a:r>
              <a:rPr lang="en-GB" dirty="0">
                <a:solidFill>
                  <a:schemeClr val="bg2"/>
                </a:solidFill>
              </a:rPr>
              <a:t>Codigo postal 45012 </a:t>
            </a:r>
          </a:p>
          <a:p>
            <a:endParaRPr lang="en-GB" dirty="0">
              <a:solidFill>
                <a:schemeClr val="bg2"/>
              </a:solidFill>
            </a:endParaRPr>
          </a:p>
          <a:p>
            <a:r>
              <a:rPr lang="en-GB" dirty="0">
                <a:solidFill>
                  <a:schemeClr val="bg2"/>
                </a:solidFill>
              </a:rPr>
              <a:t>            (+34) 234 54 26 19</a:t>
            </a:r>
          </a:p>
          <a:p>
            <a:r>
              <a:rPr lang="en-GB" dirty="0">
                <a:solidFill>
                  <a:schemeClr val="bg2"/>
                </a:solidFill>
              </a:rPr>
              <a:t>            (+34) 758 11 54 45</a:t>
            </a:r>
          </a:p>
          <a:p>
            <a:endParaRPr lang="en-GB" dirty="0">
              <a:solidFill>
                <a:schemeClr val="bg2"/>
              </a:solidFill>
            </a:endParaRPr>
          </a:p>
          <a:p>
            <a:r>
              <a:rPr lang="en-GB" dirty="0">
                <a:solidFill>
                  <a:schemeClr val="bg2"/>
                </a:solidFill>
              </a:rPr>
              <a:t>            miah.shakera17@gmail.com</a:t>
            </a:r>
          </a:p>
          <a:p>
            <a:endParaRPr lang="en-GB" dirty="0">
              <a:solidFill>
                <a:schemeClr val="bg2"/>
              </a:solidFill>
            </a:endParaRPr>
          </a:p>
          <a:p>
            <a:r>
              <a:rPr lang="en-GB" dirty="0">
                <a:solidFill>
                  <a:schemeClr val="bg2"/>
                </a:solidFill>
              </a:rPr>
              <a:t>             www.españa/ramblas-hotel.com</a:t>
            </a:r>
          </a:p>
          <a:p>
            <a:r>
              <a:rPr lang="en-GB" dirty="0">
                <a:solidFill>
                  <a:schemeClr val="bg2"/>
                </a:solidFill>
              </a:rPr>
              <a:t>   </a:t>
            </a:r>
          </a:p>
        </p:txBody>
      </p:sp>
      <p:pic>
        <p:nvPicPr>
          <p:cNvPr id="1030" name="Picture 6" descr="Image result for call sign">
            <a:extLst>
              <a:ext uri="{FF2B5EF4-FFF2-40B4-BE49-F238E27FC236}">
                <a16:creationId xmlns:a16="http://schemas.microsoft.com/office/drawing/2014/main" id="{E4CF1452-11F3-4324-9361-0D0FEE79CE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905" y="3310074"/>
            <a:ext cx="441434" cy="626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Image result for email sing">
            <a:extLst>
              <a:ext uri="{FF2B5EF4-FFF2-40B4-BE49-F238E27FC236}">
                <a16:creationId xmlns:a16="http://schemas.microsoft.com/office/drawing/2014/main" id="{73AD45B8-33BF-4363-83F5-208E1187AD8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101" b="11728"/>
          <a:stretch/>
        </p:blipFill>
        <p:spPr bwMode="auto">
          <a:xfrm>
            <a:off x="409905" y="4126899"/>
            <a:ext cx="441434" cy="323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79739EB-470C-4616-ABAF-969ACCE3C0C9}"/>
              </a:ext>
            </a:extLst>
          </p:cNvPr>
          <p:cNvSpPr txBox="1"/>
          <p:nvPr/>
        </p:nvSpPr>
        <p:spPr>
          <a:xfrm>
            <a:off x="6768661" y="3088047"/>
            <a:ext cx="550742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Hotel España Ramblas</a:t>
            </a:r>
          </a:p>
        </p:txBody>
      </p:sp>
      <p:pic>
        <p:nvPicPr>
          <p:cNvPr id="2" name="Picture 2" descr="Image result for web address signs">
            <a:extLst>
              <a:ext uri="{FF2B5EF4-FFF2-40B4-BE49-F238E27FC236}">
                <a16:creationId xmlns:a16="http://schemas.microsoft.com/office/drawing/2014/main" id="{2F2C3C0E-DC95-4573-974B-61FBD6A489E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04" t="8723" r="5106" b="15109"/>
          <a:stretch/>
        </p:blipFill>
        <p:spPr bwMode="auto">
          <a:xfrm flipH="1">
            <a:off x="409907" y="4511149"/>
            <a:ext cx="441432" cy="547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51097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65EE0CA1-D3EE-4024-8924-687FF7C9B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DF0DA80F-AD52-404C-8C62-22D487EB025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44" r="1" b="1"/>
          <a:stretch/>
        </p:blipFill>
        <p:spPr bwMode="auto">
          <a:xfrm>
            <a:off x="20" y="1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Rectangle 72">
            <a:extLst>
              <a:ext uri="{FF2B5EF4-FFF2-40B4-BE49-F238E27FC236}">
                <a16:creationId xmlns:a16="http://schemas.microsoft.com/office/drawing/2014/main" id="{008BA5EF-099A-47C4-B002-198EE687BC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100000">
                <a:schemeClr val="bg2">
                  <a:alpha val="60000"/>
                </a:schemeClr>
              </a:gs>
              <a:gs pos="40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C53ACE5-AEE0-4667-9B18-D508ADF4BE01}"/>
              </a:ext>
            </a:extLst>
          </p:cNvPr>
          <p:cNvSpPr txBox="1"/>
          <p:nvPr/>
        </p:nvSpPr>
        <p:spPr>
          <a:xfrm>
            <a:off x="1323191" y="2503167"/>
            <a:ext cx="740039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Hotel España Ramblas</a:t>
            </a:r>
            <a:r>
              <a:rPr lang="en-GB" sz="4800" b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50183322"/>
      </p:ext>
    </p:extLst>
  </p:cSld>
  <p:clrMapOvr>
    <a:masterClrMapping/>
  </p:clrMapOvr>
</p:sld>
</file>

<file path=ppt/theme/theme1.xml><?xml version="1.0" encoding="utf-8"?>
<a:theme xmlns:a="http://schemas.openxmlformats.org/drawingml/2006/main" name="3DFloatVTI">
  <a:themeElements>
    <a:clrScheme name="AnalogousFromLightSeedLeftStep">
      <a:dk1>
        <a:srgbClr val="000000"/>
      </a:dk1>
      <a:lt1>
        <a:srgbClr val="FFFFFF"/>
      </a:lt1>
      <a:dk2>
        <a:srgbClr val="33351E"/>
      </a:dk2>
      <a:lt2>
        <a:srgbClr val="E8E2E3"/>
      </a:lt2>
      <a:accent1>
        <a:srgbClr val="63AF9D"/>
      </a:accent1>
      <a:accent2>
        <a:srgbClr val="56B376"/>
      </a:accent2>
      <a:accent3>
        <a:srgbClr val="62B25C"/>
      </a:accent3>
      <a:accent4>
        <a:srgbClr val="80AE53"/>
      </a:accent4>
      <a:accent5>
        <a:srgbClr val="A0A662"/>
      </a:accent5>
      <a:accent6>
        <a:srgbClr val="BC9C58"/>
      </a:accent6>
      <a:hlink>
        <a:srgbClr val="AE697A"/>
      </a:hlink>
      <a:folHlink>
        <a:srgbClr val="7F7F7F"/>
      </a:folHlink>
    </a:clrScheme>
    <a:fontScheme name="Float">
      <a:majorFont>
        <a:latin typeface="Sitka Heading"/>
        <a:ea typeface=""/>
        <a:cs typeface=""/>
      </a:majorFont>
      <a:minorFont>
        <a:latin typeface="Source Sans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3DFloatVTI" id="{F59BA300-ED19-4B39-9AE3-7882B1DE8B78}" vid="{0FEC63E3-719F-4F50-9F1E-5B8BAF39109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</TotalTime>
  <Words>60</Words>
  <Application>Microsoft Office PowerPoint</Application>
  <PresentationFormat>Widescreen</PresentationFormat>
  <Paragraphs>18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Sitka Heading</vt:lpstr>
      <vt:lpstr>Source Sans Pro</vt:lpstr>
      <vt:lpstr>3DFloatVTI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shakera begum</dc:creator>
  <cp:lastModifiedBy>shakera begum</cp:lastModifiedBy>
  <cp:revision>1</cp:revision>
  <dcterms:created xsi:type="dcterms:W3CDTF">2021-10-31T21:37:57Z</dcterms:created>
  <dcterms:modified xsi:type="dcterms:W3CDTF">2021-11-02T20:13:55Z</dcterms:modified>
</cp:coreProperties>
</file>