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1" r:id="rId5"/>
    <p:sldId id="262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6A07B-F86C-4202-B73D-781423DDB9B4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A0E4-55A4-45DE-B965-AEAF66783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180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6A07B-F86C-4202-B73D-781423DDB9B4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A0E4-55A4-45DE-B965-AEAF66783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522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6A07B-F86C-4202-B73D-781423DDB9B4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A0E4-55A4-45DE-B965-AEAF66783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594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6A07B-F86C-4202-B73D-781423DDB9B4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A0E4-55A4-45DE-B965-AEAF66783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3145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6A07B-F86C-4202-B73D-781423DDB9B4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A0E4-55A4-45DE-B965-AEAF66783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387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6A07B-F86C-4202-B73D-781423DDB9B4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A0E4-55A4-45DE-B965-AEAF66783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16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6A07B-F86C-4202-B73D-781423DDB9B4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A0E4-55A4-45DE-B965-AEAF66783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0645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6A07B-F86C-4202-B73D-781423DDB9B4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A0E4-55A4-45DE-B965-AEAF66783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83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6A07B-F86C-4202-B73D-781423DDB9B4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A0E4-55A4-45DE-B965-AEAF66783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943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6A07B-F86C-4202-B73D-781423DDB9B4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A0E4-55A4-45DE-B965-AEAF66783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109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F6A07B-F86C-4202-B73D-781423DDB9B4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4A0E4-55A4-45DE-B965-AEAF66783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8105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F6A07B-F86C-4202-B73D-781423DDB9B4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74A0E4-55A4-45DE-B965-AEAF66783B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824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Level 4 – Introduction to Logistics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Roles of:</a:t>
            </a:r>
          </a:p>
          <a:p>
            <a:r>
              <a:rPr lang="en-GB" dirty="0" smtClean="0"/>
              <a:t>Assignment Overview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9846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59632" y="1916833"/>
            <a:ext cx="67687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Review the historical development of UK contemporary logistics from 1950 to date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20939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7632848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636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27584" y="1916832"/>
            <a:ext cx="75608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Ruston A, Croucher P, Baker P (2015) The Handbook of Logistics and Distribution Management 5</a:t>
            </a:r>
            <a:r>
              <a:rPr lang="en-GB" sz="24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Edition. The Chartered Institute of Logistics and Transport, Kogan Page, London.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Page 7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2588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404664"/>
            <a:ext cx="842493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Headlines: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1950 – 1960  – Distribution Systems unplanned – unformulated</a:t>
            </a:r>
          </a:p>
          <a:p>
            <a:pPr algn="just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1960 – 1970 – Realisation that interrelated activities [transport, storage, materials handling etc.] could be linked together and managed.  </a:t>
            </a:r>
          </a:p>
          <a:p>
            <a:pPr algn="just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1970s – Development of the distribution concept was born.</a:t>
            </a:r>
          </a:p>
          <a:p>
            <a:pPr algn="just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1980s – Definition of the true cost of distribution – birth of professionalism within distribution. Distribution strategy.</a:t>
            </a:r>
          </a:p>
          <a:p>
            <a:pPr algn="just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1990s – Advancement in information technology, the term Logistics emerged. Concept of integration. And the term Supply Chain Management was born.</a:t>
            </a:r>
          </a:p>
          <a:p>
            <a:pPr algn="just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2000 – 2010 Logistics and Supply Chain management became recognised as a Key to business success. Key enabler to </a:t>
            </a:r>
            <a:r>
              <a:rPr lang="en-GB" sz="2000" smtClean="0">
                <a:latin typeface="Arial" panose="020B0604020202020204" pitchFamily="34" charset="0"/>
                <a:cs typeface="Arial" panose="020B0604020202020204" pitchFamily="34" charset="0"/>
              </a:rPr>
              <a:t>business improvement.</a:t>
            </a:r>
          </a:p>
          <a:p>
            <a:pPr algn="just"/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84724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9552" y="692696"/>
            <a:ext cx="828092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ey Drivers &amp; Influencers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Cost versus customer service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Demand variability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external environment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Manufacturing &amp; Supply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Customer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0645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83568" y="764704"/>
            <a:ext cx="79928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Manners-Bell J (2017). Introduction to Global Logistics 2</a:t>
            </a:r>
            <a:r>
              <a:rPr lang="en-GB" sz="2000" baseline="30000" dirty="0" smtClean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Edition. Kogan Page, London.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Page 18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5962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Windows\Pictures\Pictures\Img010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8280920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67544" y="404664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05188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473</TotalTime>
  <Words>211</Words>
  <Application>Microsoft Office PowerPoint</Application>
  <PresentationFormat>On-screen Show (4:3)</PresentationFormat>
  <Paragraphs>27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Level 4 – Introduction to Logistics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Level 4 – Introduction to Logistics</dc:title>
  <dc:creator>Windows</dc:creator>
  <cp:lastModifiedBy>Windows</cp:lastModifiedBy>
  <cp:revision>7</cp:revision>
  <dcterms:created xsi:type="dcterms:W3CDTF">2017-02-14T18:01:25Z</dcterms:created>
  <dcterms:modified xsi:type="dcterms:W3CDTF">2017-02-15T09:46:01Z</dcterms:modified>
</cp:coreProperties>
</file>