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75" r:id="rId9"/>
    <p:sldId id="276" r:id="rId10"/>
    <p:sldId id="277" r:id="rId11"/>
    <p:sldId id="281" r:id="rId12"/>
    <p:sldId id="279" r:id="rId13"/>
    <p:sldId id="274" r:id="rId14"/>
    <p:sldId id="280" r:id="rId15"/>
    <p:sldId id="282" r:id="rId16"/>
    <p:sldId id="265" r:id="rId17"/>
    <p:sldId id="266" r:id="rId18"/>
    <p:sldId id="267" r:id="rId19"/>
    <p:sldId id="268" r:id="rId20"/>
    <p:sldId id="269" r:id="rId2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9D925D-02AD-EE02-4413-98ED80DE9C40}" v="1117" dt="2023-01-23T16:38:44.319"/>
    <p1510:client id="{9D7E5AE9-3172-41E8-8EDF-4AE5FEBD6FF6}" v="570" dt="2023-01-04T15:26:29.988"/>
    <p1510:client id="{EC2179FC-2EB9-70E7-9919-F5F0C35022FF}" v="679" dt="2023-01-17T16:53:36.200"/>
    <p1510:client id="{F1A7BDA3-7F79-9666-3CCF-230EC4B446B6}" v="558" dt="2023-01-24T16:15:17.730"/>
    <p1510:client id="{F7497E71-730B-49E0-4336-8BDD995384D3}" v="1741" dt="2023-01-27T11:05:20.5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ys Mansell (2203574)" userId="S::2203574@student.uwtsd.ac.uk::e5c5405a-4d9e-4cb4-846b-ac7088af8072" providerId="AD" clId="Web-{9D7E5AE9-3172-41E8-8EDF-4AE5FEBD6FF6}"/>
    <pc:docChg chg="addSld delSld modSld sldOrd">
      <pc:chgData name="Rhys Mansell (2203574)" userId="S::2203574@student.uwtsd.ac.uk::e5c5405a-4d9e-4cb4-846b-ac7088af8072" providerId="AD" clId="Web-{9D7E5AE9-3172-41E8-8EDF-4AE5FEBD6FF6}" dt="2023-01-04T15:26:29.988" v="448" actId="20577"/>
      <pc:docMkLst>
        <pc:docMk/>
      </pc:docMkLst>
      <pc:sldChg chg="modSp">
        <pc:chgData name="Rhys Mansell (2203574)" userId="S::2203574@student.uwtsd.ac.uk::e5c5405a-4d9e-4cb4-846b-ac7088af8072" providerId="AD" clId="Web-{9D7E5AE9-3172-41E8-8EDF-4AE5FEBD6FF6}" dt="2023-01-04T14:38:39.479" v="15" actId="14100"/>
        <pc:sldMkLst>
          <pc:docMk/>
          <pc:sldMk cId="109857222" sldId="256"/>
        </pc:sldMkLst>
        <pc:spChg chg="mod">
          <ac:chgData name="Rhys Mansell (2203574)" userId="S::2203574@student.uwtsd.ac.uk::e5c5405a-4d9e-4cb4-846b-ac7088af8072" providerId="AD" clId="Web-{9D7E5AE9-3172-41E8-8EDF-4AE5FEBD6FF6}" dt="2023-01-04T14:38:39.479" v="15" actId="14100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new mod setBg">
        <pc:chgData name="Rhys Mansell (2203574)" userId="S::2203574@student.uwtsd.ac.uk::e5c5405a-4d9e-4cb4-846b-ac7088af8072" providerId="AD" clId="Web-{9D7E5AE9-3172-41E8-8EDF-4AE5FEBD6FF6}" dt="2023-01-04T14:44:18.971" v="47"/>
        <pc:sldMkLst>
          <pc:docMk/>
          <pc:sldMk cId="3705411224" sldId="257"/>
        </pc:sldMkLst>
        <pc:spChg chg="mod ord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2" creationId="{77026B13-497C-3BE6-AC8B-DB458AFA80BB}"/>
          </ac:spMkLst>
        </pc:spChg>
        <pc:spChg chg="del mod">
          <ac:chgData name="Rhys Mansell (2203574)" userId="S::2203574@student.uwtsd.ac.uk::e5c5405a-4d9e-4cb4-846b-ac7088af8072" providerId="AD" clId="Web-{9D7E5AE9-3172-41E8-8EDF-4AE5FEBD6FF6}" dt="2023-01-04T14:41:22.256" v="27"/>
          <ac:spMkLst>
            <pc:docMk/>
            <pc:sldMk cId="3705411224" sldId="257"/>
            <ac:spMk id="3" creationId="{6937C818-BCB7-FF37-E070-B911679B3770}"/>
          </ac:spMkLst>
        </pc:spChg>
        <pc:spChg chg="add mod ord">
          <ac:chgData name="Rhys Mansell (2203574)" userId="S::2203574@student.uwtsd.ac.uk::e5c5405a-4d9e-4cb4-846b-ac7088af8072" providerId="AD" clId="Web-{9D7E5AE9-3172-41E8-8EDF-4AE5FEBD6FF6}" dt="2023-01-04T14:44:18.971" v="47"/>
          <ac:spMkLst>
            <pc:docMk/>
            <pc:sldMk cId="3705411224" sldId="257"/>
            <ac:spMk id="5" creationId="{57C8FF9A-79FB-C46F-E478-E4444C9BDB6D}"/>
          </ac:spMkLst>
        </pc:spChg>
        <pc:spChg chg="add del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8" creationId="{B775CD93-9DF2-48CB-9F57-1BCA9A46C7FA}"/>
          </ac:spMkLst>
        </pc:spChg>
        <pc:spChg chg="add del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10" creationId="{6166C6D1-23AC-49C4-BA07-238E4E9F8CEB}"/>
          </ac:spMkLst>
        </pc:spChg>
        <pc:spChg chg="add del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12" creationId="{1C091803-41C2-48E0-9228-5148460C7479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4:43:49.500" v="42" actId="20577"/>
          <ac:spMkLst>
            <pc:docMk/>
            <pc:sldMk cId="3705411224" sldId="257"/>
            <ac:spMk id="16" creationId="{A7CCEE98-062C-A61D-1971-19730F7B271C}"/>
          </ac:spMkLst>
        </pc:spChg>
        <pc:spChg chg="add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19" creationId="{9F701746-0657-4467-BBD3-24051A715C25}"/>
          </ac:spMkLst>
        </pc:spChg>
        <pc:spChg chg="add">
          <ac:chgData name="Rhys Mansell (2203574)" userId="S::2203574@student.uwtsd.ac.uk::e5c5405a-4d9e-4cb4-846b-ac7088af8072" providerId="AD" clId="Web-{9D7E5AE9-3172-41E8-8EDF-4AE5FEBD6FF6}" dt="2023-01-04T14:41:54.117" v="31"/>
          <ac:spMkLst>
            <pc:docMk/>
            <pc:sldMk cId="3705411224" sldId="257"/>
            <ac:spMk id="21" creationId="{117BEB00-3E3D-4F08-AF56-DB0D22FB5F64}"/>
          </ac:spMkLst>
        </pc:spChg>
        <pc:picChg chg="add mod ord">
          <ac:chgData name="Rhys Mansell (2203574)" userId="S::2203574@student.uwtsd.ac.uk::e5c5405a-4d9e-4cb4-846b-ac7088af8072" providerId="AD" clId="Web-{9D7E5AE9-3172-41E8-8EDF-4AE5FEBD6FF6}" dt="2023-01-04T14:41:54.117" v="31"/>
          <ac:picMkLst>
            <pc:docMk/>
            <pc:sldMk cId="3705411224" sldId="257"/>
            <ac:picMk id="4" creationId="{CC98DF75-FD85-E79F-565D-A0F86C30A0FF}"/>
          </ac:picMkLst>
        </pc:picChg>
      </pc:sldChg>
      <pc:sldChg chg="addSp delSp modSp add replId">
        <pc:chgData name="Rhys Mansell (2203574)" userId="S::2203574@student.uwtsd.ac.uk::e5c5405a-4d9e-4cb4-846b-ac7088af8072" providerId="AD" clId="Web-{9D7E5AE9-3172-41E8-8EDF-4AE5FEBD6FF6}" dt="2023-01-04T14:55:49.034" v="140" actId="14100"/>
        <pc:sldMkLst>
          <pc:docMk/>
          <pc:sldMk cId="181308431" sldId="258"/>
        </pc:sldMkLst>
        <pc:spChg chg="mod">
          <ac:chgData name="Rhys Mansell (2203574)" userId="S::2203574@student.uwtsd.ac.uk::e5c5405a-4d9e-4cb4-846b-ac7088af8072" providerId="AD" clId="Web-{9D7E5AE9-3172-41E8-8EDF-4AE5FEBD6FF6}" dt="2023-01-04T14:55:49.034" v="140" actId="14100"/>
          <ac:spMkLst>
            <pc:docMk/>
            <pc:sldMk cId="181308431" sldId="258"/>
            <ac:spMk id="2" creationId="{77026B13-497C-3BE6-AC8B-DB458AFA80BB}"/>
          </ac:spMkLst>
        </pc:spChg>
        <pc:spChg chg="del">
          <ac:chgData name="Rhys Mansell (2203574)" userId="S::2203574@student.uwtsd.ac.uk::e5c5405a-4d9e-4cb4-846b-ac7088af8072" providerId="AD" clId="Web-{9D7E5AE9-3172-41E8-8EDF-4AE5FEBD6FF6}" dt="2023-01-04T14:47:05.279" v="53"/>
          <ac:spMkLst>
            <pc:docMk/>
            <pc:sldMk cId="181308431" sldId="258"/>
            <ac:spMk id="5" creationId="{57C8FF9A-79FB-C46F-E478-E4444C9BDB6D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4:55:43.690" v="139" actId="14100"/>
          <ac:spMkLst>
            <pc:docMk/>
            <pc:sldMk cId="181308431" sldId="258"/>
            <ac:spMk id="6" creationId="{07AD6AA3-B8B8-AD30-458A-47CE2B78721F}"/>
          </ac:spMkLst>
        </pc:spChg>
        <pc:spChg chg="del mod">
          <ac:chgData name="Rhys Mansell (2203574)" userId="S::2203574@student.uwtsd.ac.uk::e5c5405a-4d9e-4cb4-846b-ac7088af8072" providerId="AD" clId="Web-{9D7E5AE9-3172-41E8-8EDF-4AE5FEBD6FF6}" dt="2023-01-04T14:47:08.498" v="55"/>
          <ac:spMkLst>
            <pc:docMk/>
            <pc:sldMk cId="181308431" sldId="258"/>
            <ac:spMk id="16" creationId="{A7CCEE98-062C-A61D-1971-19730F7B271C}"/>
          </ac:spMkLst>
        </pc:spChg>
        <pc:picChg chg="mod">
          <ac:chgData name="Rhys Mansell (2203574)" userId="S::2203574@student.uwtsd.ac.uk::e5c5405a-4d9e-4cb4-846b-ac7088af8072" providerId="AD" clId="Web-{9D7E5AE9-3172-41E8-8EDF-4AE5FEBD6FF6}" dt="2023-01-04T14:47:02.607" v="52" actId="14100"/>
          <ac:picMkLst>
            <pc:docMk/>
            <pc:sldMk cId="181308431" sldId="258"/>
            <ac:picMk id="4" creationId="{CC98DF75-FD85-E79F-565D-A0F86C30A0FF}"/>
          </ac:picMkLst>
        </pc:picChg>
      </pc:sldChg>
      <pc:sldChg chg="modSp new del">
        <pc:chgData name="Rhys Mansell (2203574)" userId="S::2203574@student.uwtsd.ac.uk::e5c5405a-4d9e-4cb4-846b-ac7088af8072" providerId="AD" clId="Web-{9D7E5AE9-3172-41E8-8EDF-4AE5FEBD6FF6}" dt="2023-01-04T14:57:05.461" v="143"/>
        <pc:sldMkLst>
          <pc:docMk/>
          <pc:sldMk cId="88786392" sldId="259"/>
        </pc:sldMkLst>
        <pc:spChg chg="mod">
          <ac:chgData name="Rhys Mansell (2203574)" userId="S::2203574@student.uwtsd.ac.uk::e5c5405a-4d9e-4cb4-846b-ac7088af8072" providerId="AD" clId="Web-{9D7E5AE9-3172-41E8-8EDF-4AE5FEBD6FF6}" dt="2023-01-04T14:57:04.039" v="142" actId="20577"/>
          <ac:spMkLst>
            <pc:docMk/>
            <pc:sldMk cId="88786392" sldId="259"/>
            <ac:spMk id="3" creationId="{E76C95DB-45D4-ECBE-C69E-6DAE563DE3B8}"/>
          </ac:spMkLst>
        </pc:spChg>
      </pc:sldChg>
      <pc:sldChg chg="addSp delSp modSp add replId">
        <pc:chgData name="Rhys Mansell (2203574)" userId="S::2203574@student.uwtsd.ac.uk::e5c5405a-4d9e-4cb4-846b-ac7088af8072" providerId="AD" clId="Web-{9D7E5AE9-3172-41E8-8EDF-4AE5FEBD6FF6}" dt="2023-01-04T15:03:50.223" v="287" actId="20577"/>
        <pc:sldMkLst>
          <pc:docMk/>
          <pc:sldMk cId="874992447" sldId="259"/>
        </pc:sldMkLst>
        <pc:spChg chg="mod">
          <ac:chgData name="Rhys Mansell (2203574)" userId="S::2203574@student.uwtsd.ac.uk::e5c5405a-4d9e-4cb4-846b-ac7088af8072" providerId="AD" clId="Web-{9D7E5AE9-3172-41E8-8EDF-4AE5FEBD6FF6}" dt="2023-01-04T15:03:21.346" v="276" actId="14100"/>
          <ac:spMkLst>
            <pc:docMk/>
            <pc:sldMk cId="874992447" sldId="259"/>
            <ac:spMk id="2" creationId="{77026B13-497C-3BE6-AC8B-DB458AFA80BB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5:03:50.223" v="287" actId="20577"/>
          <ac:spMkLst>
            <pc:docMk/>
            <pc:sldMk cId="874992447" sldId="259"/>
            <ac:spMk id="5" creationId="{1BAA80F0-0163-9406-ECAE-D9631067EABD}"/>
          </ac:spMkLst>
        </pc:spChg>
        <pc:spChg chg="mod">
          <ac:chgData name="Rhys Mansell (2203574)" userId="S::2203574@student.uwtsd.ac.uk::e5c5405a-4d9e-4cb4-846b-ac7088af8072" providerId="AD" clId="Web-{9D7E5AE9-3172-41E8-8EDF-4AE5FEBD6FF6}" dt="2023-01-04T14:58:18.810" v="153" actId="14100"/>
          <ac:spMkLst>
            <pc:docMk/>
            <pc:sldMk cId="874992447" sldId="259"/>
            <ac:spMk id="6" creationId="{07AD6AA3-B8B8-AD30-458A-47CE2B78721F}"/>
          </ac:spMkLst>
        </pc:spChg>
        <pc:spChg chg="del">
          <ac:chgData name="Rhys Mansell (2203574)" userId="S::2203574@student.uwtsd.ac.uk::e5c5405a-4d9e-4cb4-846b-ac7088af8072" providerId="AD" clId="Web-{9D7E5AE9-3172-41E8-8EDF-4AE5FEBD6FF6}" dt="2023-01-04T14:57:37.744" v="147"/>
          <ac:spMkLst>
            <pc:docMk/>
            <pc:sldMk cId="874992447" sldId="259"/>
            <ac:spMk id="19" creationId="{9F701746-0657-4467-BBD3-24051A715C25}"/>
          </ac:spMkLst>
        </pc:spChg>
        <pc:spChg chg="del">
          <ac:chgData name="Rhys Mansell (2203574)" userId="S::2203574@student.uwtsd.ac.uk::e5c5405a-4d9e-4cb4-846b-ac7088af8072" providerId="AD" clId="Web-{9D7E5AE9-3172-41E8-8EDF-4AE5FEBD6FF6}" dt="2023-01-04T14:57:37.744" v="147"/>
          <ac:spMkLst>
            <pc:docMk/>
            <pc:sldMk cId="874992447" sldId="259"/>
            <ac:spMk id="21" creationId="{117BEB00-3E3D-4F08-AF56-DB0D22FB5F64}"/>
          </ac:spMkLst>
        </pc:spChg>
        <pc:spChg chg="add">
          <ac:chgData name="Rhys Mansell (2203574)" userId="S::2203574@student.uwtsd.ac.uk::e5c5405a-4d9e-4cb4-846b-ac7088af8072" providerId="AD" clId="Web-{9D7E5AE9-3172-41E8-8EDF-4AE5FEBD6FF6}" dt="2023-01-04T14:57:37.744" v="147"/>
          <ac:spMkLst>
            <pc:docMk/>
            <pc:sldMk cId="874992447" sldId="259"/>
            <ac:spMk id="26" creationId="{5E39A796-BE83-48B1-B33F-35C4A32AAB57}"/>
          </ac:spMkLst>
        </pc:spChg>
        <pc:spChg chg="add">
          <ac:chgData name="Rhys Mansell (2203574)" userId="S::2203574@student.uwtsd.ac.uk::e5c5405a-4d9e-4cb4-846b-ac7088af8072" providerId="AD" clId="Web-{9D7E5AE9-3172-41E8-8EDF-4AE5FEBD6FF6}" dt="2023-01-04T14:57:37.744" v="147"/>
          <ac:spMkLst>
            <pc:docMk/>
            <pc:sldMk cId="874992447" sldId="259"/>
            <ac:spMk id="28" creationId="{72F84B47-E267-4194-8194-831DB7B5547F}"/>
          </ac:spMkLst>
        </pc:spChg>
        <pc:picChg chg="add mod">
          <ac:chgData name="Rhys Mansell (2203574)" userId="S::2203574@student.uwtsd.ac.uk::e5c5405a-4d9e-4cb4-846b-ac7088af8072" providerId="AD" clId="Web-{9D7E5AE9-3172-41E8-8EDF-4AE5FEBD6FF6}" dt="2023-01-04T14:57:37.744" v="147"/>
          <ac:picMkLst>
            <pc:docMk/>
            <pc:sldMk cId="874992447" sldId="259"/>
            <ac:picMk id="3" creationId="{6F4266B3-3DA0-6009-D5B7-1FAC86E652C3}"/>
          </ac:picMkLst>
        </pc:picChg>
        <pc:picChg chg="del">
          <ac:chgData name="Rhys Mansell (2203574)" userId="S::2203574@student.uwtsd.ac.uk::e5c5405a-4d9e-4cb4-846b-ac7088af8072" providerId="AD" clId="Web-{9D7E5AE9-3172-41E8-8EDF-4AE5FEBD6FF6}" dt="2023-01-04T14:57:31.775" v="146"/>
          <ac:picMkLst>
            <pc:docMk/>
            <pc:sldMk cId="874992447" sldId="259"/>
            <ac:picMk id="4" creationId="{CC98DF75-FD85-E79F-565D-A0F86C30A0FF}"/>
          </ac:picMkLst>
        </pc:picChg>
      </pc:sldChg>
      <pc:sldChg chg="addSp delSp modSp new">
        <pc:chgData name="Rhys Mansell (2203574)" userId="S::2203574@student.uwtsd.ac.uk::e5c5405a-4d9e-4cb4-846b-ac7088af8072" providerId="AD" clId="Web-{9D7E5AE9-3172-41E8-8EDF-4AE5FEBD6FF6}" dt="2023-01-04T15:08:58.447" v="347" actId="20577"/>
        <pc:sldMkLst>
          <pc:docMk/>
          <pc:sldMk cId="2513566986" sldId="260"/>
        </pc:sldMkLst>
        <pc:spChg chg="del">
          <ac:chgData name="Rhys Mansell (2203574)" userId="S::2203574@student.uwtsd.ac.uk::e5c5405a-4d9e-4cb4-846b-ac7088af8072" providerId="AD" clId="Web-{9D7E5AE9-3172-41E8-8EDF-4AE5FEBD6FF6}" dt="2023-01-04T15:05:16.463" v="289"/>
          <ac:spMkLst>
            <pc:docMk/>
            <pc:sldMk cId="2513566986" sldId="260"/>
            <ac:spMk id="2" creationId="{9B653A8F-2242-8E31-A381-1FBD4718F498}"/>
          </ac:spMkLst>
        </pc:spChg>
        <pc:spChg chg="mod">
          <ac:chgData name="Rhys Mansell (2203574)" userId="S::2203574@student.uwtsd.ac.uk::e5c5405a-4d9e-4cb4-846b-ac7088af8072" providerId="AD" clId="Web-{9D7E5AE9-3172-41E8-8EDF-4AE5FEBD6FF6}" dt="2023-01-04T15:08:58.447" v="347" actId="20577"/>
          <ac:spMkLst>
            <pc:docMk/>
            <pc:sldMk cId="2513566986" sldId="260"/>
            <ac:spMk id="3" creationId="{51A3ADF4-B295-80CA-0E63-8331937CE625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5:05:57.247" v="307" actId="20577"/>
          <ac:spMkLst>
            <pc:docMk/>
            <pc:sldMk cId="2513566986" sldId="260"/>
            <ac:spMk id="4" creationId="{46546DEB-C3A6-E6CE-5021-92B2452DFEB4}"/>
          </ac:spMkLst>
        </pc:spChg>
        <pc:cxnChg chg="add mod">
          <ac:chgData name="Rhys Mansell (2203574)" userId="S::2203574@student.uwtsd.ac.uk::e5c5405a-4d9e-4cb4-846b-ac7088af8072" providerId="AD" clId="Web-{9D7E5AE9-3172-41E8-8EDF-4AE5FEBD6FF6}" dt="2023-01-04T15:06:13.264" v="309" actId="14100"/>
          <ac:cxnSpMkLst>
            <pc:docMk/>
            <pc:sldMk cId="2513566986" sldId="260"/>
            <ac:cxnSpMk id="5" creationId="{79F4AA9D-7176-777E-EC61-0DF6D7A32BA9}"/>
          </ac:cxnSpMkLst>
        </pc:cxnChg>
        <pc:cxnChg chg="add mod">
          <ac:chgData name="Rhys Mansell (2203574)" userId="S::2203574@student.uwtsd.ac.uk::e5c5405a-4d9e-4cb4-846b-ac7088af8072" providerId="AD" clId="Web-{9D7E5AE9-3172-41E8-8EDF-4AE5FEBD6FF6}" dt="2023-01-04T15:06:30.812" v="313" actId="1076"/>
          <ac:cxnSpMkLst>
            <pc:docMk/>
            <pc:sldMk cId="2513566986" sldId="260"/>
            <ac:cxnSpMk id="6" creationId="{13396C07-7EBD-BBB3-69ED-66D6714B27D3}"/>
          </ac:cxnSpMkLst>
        </pc:cxnChg>
        <pc:cxnChg chg="add mod">
          <ac:chgData name="Rhys Mansell (2203574)" userId="S::2203574@student.uwtsd.ac.uk::e5c5405a-4d9e-4cb4-846b-ac7088af8072" providerId="AD" clId="Web-{9D7E5AE9-3172-41E8-8EDF-4AE5FEBD6FF6}" dt="2023-01-04T15:07:03.455" v="317" actId="1076"/>
          <ac:cxnSpMkLst>
            <pc:docMk/>
            <pc:sldMk cId="2513566986" sldId="260"/>
            <ac:cxnSpMk id="7" creationId="{7D2C24FA-F568-760C-0096-0A63054E9FA0}"/>
          </ac:cxnSpMkLst>
        </pc:cxnChg>
        <pc:cxnChg chg="add mod">
          <ac:chgData name="Rhys Mansell (2203574)" userId="S::2203574@student.uwtsd.ac.uk::e5c5405a-4d9e-4cb4-846b-ac7088af8072" providerId="AD" clId="Web-{9D7E5AE9-3172-41E8-8EDF-4AE5FEBD6FF6}" dt="2023-01-04T15:07:47.567" v="327" actId="14100"/>
          <ac:cxnSpMkLst>
            <pc:docMk/>
            <pc:sldMk cId="2513566986" sldId="260"/>
            <ac:cxnSpMk id="8" creationId="{DF22945D-04C2-3603-74CA-72C01D1362CC}"/>
          </ac:cxnSpMkLst>
        </pc:cxnChg>
      </pc:sldChg>
      <pc:sldChg chg="new del">
        <pc:chgData name="Rhys Mansell (2203574)" userId="S::2203574@student.uwtsd.ac.uk::e5c5405a-4d9e-4cb4-846b-ac7088af8072" providerId="AD" clId="Web-{9D7E5AE9-3172-41E8-8EDF-4AE5FEBD6FF6}" dt="2023-01-04T15:09:32.028" v="349"/>
        <pc:sldMkLst>
          <pc:docMk/>
          <pc:sldMk cId="893794360" sldId="261"/>
        </pc:sldMkLst>
      </pc:sldChg>
      <pc:sldChg chg="addSp delSp modSp add ord replId">
        <pc:chgData name="Rhys Mansell (2203574)" userId="S::2203574@student.uwtsd.ac.uk::e5c5405a-4d9e-4cb4-846b-ac7088af8072" providerId="AD" clId="Web-{9D7E5AE9-3172-41E8-8EDF-4AE5FEBD6FF6}" dt="2023-01-04T15:22:47.035" v="393"/>
        <pc:sldMkLst>
          <pc:docMk/>
          <pc:sldMk cId="1774000889" sldId="261"/>
        </pc:sldMkLst>
        <pc:spChg chg="mod">
          <ac:chgData name="Rhys Mansell (2203574)" userId="S::2203574@student.uwtsd.ac.uk::e5c5405a-4d9e-4cb4-846b-ac7088af8072" providerId="AD" clId="Web-{9D7E5AE9-3172-41E8-8EDF-4AE5FEBD6FF6}" dt="2023-01-04T15:22:39.816" v="392" actId="14100"/>
          <ac:spMkLst>
            <pc:docMk/>
            <pc:sldMk cId="1774000889" sldId="261"/>
            <ac:spMk id="2" creationId="{77026B13-497C-3BE6-AC8B-DB458AFA80BB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5:21:32.921" v="365" actId="20577"/>
          <ac:spMkLst>
            <pc:docMk/>
            <pc:sldMk cId="1774000889" sldId="261"/>
            <ac:spMk id="4" creationId="{6B70E091-5300-F546-147D-A8504CE4696F}"/>
          </ac:spMkLst>
        </pc:spChg>
        <pc:spChg chg="mod">
          <ac:chgData name="Rhys Mansell (2203574)" userId="S::2203574@student.uwtsd.ac.uk::e5c5405a-4d9e-4cb4-846b-ac7088af8072" providerId="AD" clId="Web-{9D7E5AE9-3172-41E8-8EDF-4AE5FEBD6FF6}" dt="2023-01-04T15:22:17.908" v="378" actId="20577"/>
          <ac:spMkLst>
            <pc:docMk/>
            <pc:sldMk cId="1774000889" sldId="261"/>
            <ac:spMk id="5" creationId="{1BAA80F0-0163-9406-ECAE-D9631067EABD}"/>
          </ac:spMkLst>
        </pc:spChg>
        <pc:spChg chg="add mod ord">
          <ac:chgData name="Rhys Mansell (2203574)" userId="S::2203574@student.uwtsd.ac.uk::e5c5405a-4d9e-4cb4-846b-ac7088af8072" providerId="AD" clId="Web-{9D7E5AE9-3172-41E8-8EDF-4AE5FEBD6FF6}" dt="2023-01-04T15:21:19.295" v="358"/>
          <ac:spMkLst>
            <pc:docMk/>
            <pc:sldMk cId="1774000889" sldId="261"/>
            <ac:spMk id="7" creationId="{97E52F3A-BA06-1352-27A9-3B41FAFF2D8F}"/>
          </ac:spMkLst>
        </pc:spChg>
        <pc:spChg chg="add mod">
          <ac:chgData name="Rhys Mansell (2203574)" userId="S::2203574@student.uwtsd.ac.uk::e5c5405a-4d9e-4cb4-846b-ac7088af8072" providerId="AD" clId="Web-{9D7E5AE9-3172-41E8-8EDF-4AE5FEBD6FF6}" dt="2023-01-04T15:22:10.595" v="374" actId="1076"/>
          <ac:spMkLst>
            <pc:docMk/>
            <pc:sldMk cId="1774000889" sldId="261"/>
            <ac:spMk id="8" creationId="{DB1126D8-79E4-23DD-FFC9-C6B6DB356B85}"/>
          </ac:spMkLst>
        </pc:spChg>
        <pc:picChg chg="del">
          <ac:chgData name="Rhys Mansell (2203574)" userId="S::2203574@student.uwtsd.ac.uk::e5c5405a-4d9e-4cb4-846b-ac7088af8072" providerId="AD" clId="Web-{9D7E5AE9-3172-41E8-8EDF-4AE5FEBD6FF6}" dt="2023-01-04T15:09:42.731" v="352"/>
          <ac:picMkLst>
            <pc:docMk/>
            <pc:sldMk cId="1774000889" sldId="261"/>
            <ac:picMk id="3" creationId="{6F4266B3-3DA0-6009-D5B7-1FAC86E652C3}"/>
          </ac:picMkLst>
        </pc:picChg>
      </pc:sldChg>
      <pc:sldChg chg="modSp add replId">
        <pc:chgData name="Rhys Mansell (2203574)" userId="S::2203574@student.uwtsd.ac.uk::e5c5405a-4d9e-4cb4-846b-ac7088af8072" providerId="AD" clId="Web-{9D7E5AE9-3172-41E8-8EDF-4AE5FEBD6FF6}" dt="2023-01-04T15:26:29.988" v="448" actId="20577"/>
        <pc:sldMkLst>
          <pc:docMk/>
          <pc:sldMk cId="2348639117" sldId="262"/>
        </pc:sldMkLst>
        <pc:spChg chg="mod">
          <ac:chgData name="Rhys Mansell (2203574)" userId="S::2203574@student.uwtsd.ac.uk::e5c5405a-4d9e-4cb4-846b-ac7088af8072" providerId="AD" clId="Web-{9D7E5AE9-3172-41E8-8EDF-4AE5FEBD6FF6}" dt="2023-01-04T15:26:29.988" v="448" actId="20577"/>
          <ac:spMkLst>
            <pc:docMk/>
            <pc:sldMk cId="2348639117" sldId="262"/>
            <ac:spMk id="3" creationId="{51A3ADF4-B295-80CA-0E63-8331937CE625}"/>
          </ac:spMkLst>
        </pc:spChg>
        <pc:spChg chg="mod">
          <ac:chgData name="Rhys Mansell (2203574)" userId="S::2203574@student.uwtsd.ac.uk::e5c5405a-4d9e-4cb4-846b-ac7088af8072" providerId="AD" clId="Web-{9D7E5AE9-3172-41E8-8EDF-4AE5FEBD6FF6}" dt="2023-01-04T15:23:39.773" v="407"/>
          <ac:spMkLst>
            <pc:docMk/>
            <pc:sldMk cId="2348639117" sldId="262"/>
            <ac:spMk id="4" creationId="{46546DEB-C3A6-E6CE-5021-92B2452DFEB4}"/>
          </ac:spMkLst>
        </pc:spChg>
        <pc:cxnChg chg="mod">
          <ac:chgData name="Rhys Mansell (2203574)" userId="S::2203574@student.uwtsd.ac.uk::e5c5405a-4d9e-4cb4-846b-ac7088af8072" providerId="AD" clId="Web-{9D7E5AE9-3172-41E8-8EDF-4AE5FEBD6FF6}" dt="2023-01-04T15:23:32.007" v="406"/>
          <ac:cxnSpMkLst>
            <pc:docMk/>
            <pc:sldMk cId="2348639117" sldId="262"/>
            <ac:cxnSpMk id="5" creationId="{79F4AA9D-7176-777E-EC61-0DF6D7A32BA9}"/>
          </ac:cxnSpMkLst>
        </pc:cxnChg>
        <pc:cxnChg chg="mod">
          <ac:chgData name="Rhys Mansell (2203574)" userId="S::2203574@student.uwtsd.ac.uk::e5c5405a-4d9e-4cb4-846b-ac7088af8072" providerId="AD" clId="Web-{9D7E5AE9-3172-41E8-8EDF-4AE5FEBD6FF6}" dt="2023-01-04T15:23:58.931" v="410"/>
          <ac:cxnSpMkLst>
            <pc:docMk/>
            <pc:sldMk cId="2348639117" sldId="262"/>
            <ac:cxnSpMk id="6" creationId="{13396C07-7EBD-BBB3-69ED-66D6714B27D3}"/>
          </ac:cxnSpMkLst>
        </pc:cxnChg>
        <pc:cxnChg chg="mod">
          <ac:chgData name="Rhys Mansell (2203574)" userId="S::2203574@student.uwtsd.ac.uk::e5c5405a-4d9e-4cb4-846b-ac7088af8072" providerId="AD" clId="Web-{9D7E5AE9-3172-41E8-8EDF-4AE5FEBD6FF6}" dt="2023-01-04T15:23:46.227" v="408"/>
          <ac:cxnSpMkLst>
            <pc:docMk/>
            <pc:sldMk cId="2348639117" sldId="262"/>
            <ac:cxnSpMk id="7" creationId="{7D2C24FA-F568-760C-0096-0A63054E9FA0}"/>
          </ac:cxnSpMkLst>
        </pc:cxnChg>
        <pc:cxnChg chg="mod">
          <ac:chgData name="Rhys Mansell (2203574)" userId="S::2203574@student.uwtsd.ac.uk::e5c5405a-4d9e-4cb4-846b-ac7088af8072" providerId="AD" clId="Web-{9D7E5AE9-3172-41E8-8EDF-4AE5FEBD6FF6}" dt="2023-01-04T15:23:52.524" v="409"/>
          <ac:cxnSpMkLst>
            <pc:docMk/>
            <pc:sldMk cId="2348639117" sldId="262"/>
            <ac:cxnSpMk id="8" creationId="{DF22945D-04C2-3603-74CA-72C01D1362CC}"/>
          </ac:cxnSpMkLst>
        </pc:cxnChg>
      </pc:sldChg>
    </pc:docChg>
  </pc:docChgLst>
  <pc:docChgLst>
    <pc:chgData name="Rhys Mansell (2203574)" userId="S::2203574@student.uwtsd.ac.uk::e5c5405a-4d9e-4cb4-846b-ac7088af8072" providerId="AD" clId="Web-{EC2179FC-2EB9-70E7-9919-F5F0C35022FF}"/>
    <pc:docChg chg="addSld delSld modSld">
      <pc:chgData name="Rhys Mansell (2203574)" userId="S::2203574@student.uwtsd.ac.uk::e5c5405a-4d9e-4cb4-846b-ac7088af8072" providerId="AD" clId="Web-{EC2179FC-2EB9-70E7-9919-F5F0C35022FF}" dt="2023-01-17T16:53:36.216" v="644" actId="20577"/>
      <pc:docMkLst>
        <pc:docMk/>
      </pc:docMkLst>
      <pc:sldChg chg="modSp">
        <pc:chgData name="Rhys Mansell (2203574)" userId="S::2203574@student.uwtsd.ac.uk::e5c5405a-4d9e-4cb4-846b-ac7088af8072" providerId="AD" clId="Web-{EC2179FC-2EB9-70E7-9919-F5F0C35022FF}" dt="2023-01-17T16:52:31.667" v="639" actId="20577"/>
        <pc:sldMkLst>
          <pc:docMk/>
          <pc:sldMk cId="3705411224" sldId="257"/>
        </pc:sldMkLst>
        <pc:spChg chg="mod">
          <ac:chgData name="Rhys Mansell (2203574)" userId="S::2203574@student.uwtsd.ac.uk::e5c5405a-4d9e-4cb4-846b-ac7088af8072" providerId="AD" clId="Web-{EC2179FC-2EB9-70E7-9919-F5F0C35022FF}" dt="2023-01-17T16:52:31.667" v="639" actId="20577"/>
          <ac:spMkLst>
            <pc:docMk/>
            <pc:sldMk cId="3705411224" sldId="257"/>
            <ac:spMk id="16" creationId="{A7CCEE98-062C-A61D-1971-19730F7B271C}"/>
          </ac:spMkLst>
        </pc:spChg>
      </pc:sldChg>
      <pc:sldChg chg="mod modShow">
        <pc:chgData name="Rhys Mansell (2203574)" userId="S::2203574@student.uwtsd.ac.uk::e5c5405a-4d9e-4cb4-846b-ac7088af8072" providerId="AD" clId="Web-{EC2179FC-2EB9-70E7-9919-F5F0C35022FF}" dt="2023-01-17T10:51:38.183" v="419"/>
        <pc:sldMkLst>
          <pc:docMk/>
          <pc:sldMk cId="181308431" sldId="258"/>
        </pc:sldMkLst>
      </pc:sldChg>
      <pc:sldChg chg="add del">
        <pc:chgData name="Rhys Mansell (2203574)" userId="S::2203574@student.uwtsd.ac.uk::e5c5405a-4d9e-4cb4-846b-ac7088af8072" providerId="AD" clId="Web-{EC2179FC-2EB9-70E7-9919-F5F0C35022FF}" dt="2023-01-17T10:54:02.108" v="436"/>
        <pc:sldMkLst>
          <pc:docMk/>
          <pc:sldMk cId="874992447" sldId="259"/>
        </pc:sldMkLst>
      </pc:sldChg>
      <pc:sldChg chg="modSp">
        <pc:chgData name="Rhys Mansell (2203574)" userId="S::2203574@student.uwtsd.ac.uk::e5c5405a-4d9e-4cb4-846b-ac7088af8072" providerId="AD" clId="Web-{EC2179FC-2EB9-70E7-9919-F5F0C35022FF}" dt="2023-01-17T10:58:52.551" v="526" actId="20577"/>
        <pc:sldMkLst>
          <pc:docMk/>
          <pc:sldMk cId="1774000889" sldId="261"/>
        </pc:sldMkLst>
        <pc:spChg chg="mod">
          <ac:chgData name="Rhys Mansell (2203574)" userId="S::2203574@student.uwtsd.ac.uk::e5c5405a-4d9e-4cb4-846b-ac7088af8072" providerId="AD" clId="Web-{EC2179FC-2EB9-70E7-9919-F5F0C35022FF}" dt="2023-01-17T10:58:52.551" v="526" actId="20577"/>
          <ac:spMkLst>
            <pc:docMk/>
            <pc:sldMk cId="1774000889" sldId="261"/>
            <ac:spMk id="5" creationId="{1BAA80F0-0163-9406-ECAE-D9631067EABD}"/>
          </ac:spMkLst>
        </pc:spChg>
      </pc:sldChg>
      <pc:sldChg chg="modSp new">
        <pc:chgData name="Rhys Mansell (2203574)" userId="S::2203574@student.uwtsd.ac.uk::e5c5405a-4d9e-4cb4-846b-ac7088af8072" providerId="AD" clId="Web-{EC2179FC-2EB9-70E7-9919-F5F0C35022FF}" dt="2023-01-17T11:06:55.171" v="612" actId="20577"/>
        <pc:sldMkLst>
          <pc:docMk/>
          <pc:sldMk cId="2495888165" sldId="263"/>
        </pc:sldMkLst>
        <pc:spChg chg="mod">
          <ac:chgData name="Rhys Mansell (2203574)" userId="S::2203574@student.uwtsd.ac.uk::e5c5405a-4d9e-4cb4-846b-ac7088af8072" providerId="AD" clId="Web-{EC2179FC-2EB9-70E7-9919-F5F0C35022FF}" dt="2023-01-17T11:06:55.171" v="612" actId="20577"/>
          <ac:spMkLst>
            <pc:docMk/>
            <pc:sldMk cId="2495888165" sldId="263"/>
            <ac:spMk id="3" creationId="{8FCA9FEA-60ED-E6A5-85E4-95FCE40DF949}"/>
          </ac:spMkLst>
        </pc:spChg>
      </pc:sldChg>
      <pc:sldChg chg="add del replId">
        <pc:chgData name="Rhys Mansell (2203574)" userId="S::2203574@student.uwtsd.ac.uk::e5c5405a-4d9e-4cb4-846b-ac7088af8072" providerId="AD" clId="Web-{EC2179FC-2EB9-70E7-9919-F5F0C35022FF}" dt="2023-01-17T10:21:04.098" v="1"/>
        <pc:sldMkLst>
          <pc:docMk/>
          <pc:sldMk cId="2589729846" sldId="263"/>
        </pc:sldMkLst>
      </pc:sldChg>
      <pc:sldChg chg="modSp new">
        <pc:chgData name="Rhys Mansell (2203574)" userId="S::2203574@student.uwtsd.ac.uk::e5c5405a-4d9e-4cb4-846b-ac7088af8072" providerId="AD" clId="Web-{EC2179FC-2EB9-70E7-9919-F5F0C35022FF}" dt="2023-01-17T10:38:49.182" v="250" actId="20577"/>
        <pc:sldMkLst>
          <pc:docMk/>
          <pc:sldMk cId="3375098705" sldId="264"/>
        </pc:sldMkLst>
        <pc:spChg chg="mod">
          <ac:chgData name="Rhys Mansell (2203574)" userId="S::2203574@student.uwtsd.ac.uk::e5c5405a-4d9e-4cb4-846b-ac7088af8072" providerId="AD" clId="Web-{EC2179FC-2EB9-70E7-9919-F5F0C35022FF}" dt="2023-01-17T10:38:49.182" v="250" actId="20577"/>
          <ac:spMkLst>
            <pc:docMk/>
            <pc:sldMk cId="3375098705" sldId="264"/>
            <ac:spMk id="3" creationId="{32FF411F-0181-0B7E-713A-79C3CCDFFA5E}"/>
          </ac:spMkLst>
        </pc:spChg>
      </pc:sldChg>
      <pc:sldChg chg="modSp new">
        <pc:chgData name="Rhys Mansell (2203574)" userId="S::2203574@student.uwtsd.ac.uk::e5c5405a-4d9e-4cb4-846b-ac7088af8072" providerId="AD" clId="Web-{EC2179FC-2EB9-70E7-9919-F5F0C35022FF}" dt="2023-01-17T10:39:44.105" v="279" actId="20577"/>
        <pc:sldMkLst>
          <pc:docMk/>
          <pc:sldMk cId="2080393153" sldId="265"/>
        </pc:sldMkLst>
        <pc:spChg chg="mod">
          <ac:chgData name="Rhys Mansell (2203574)" userId="S::2203574@student.uwtsd.ac.uk::e5c5405a-4d9e-4cb4-846b-ac7088af8072" providerId="AD" clId="Web-{EC2179FC-2EB9-70E7-9919-F5F0C35022FF}" dt="2023-01-17T10:39:22.558" v="259" actId="20577"/>
          <ac:spMkLst>
            <pc:docMk/>
            <pc:sldMk cId="2080393153" sldId="265"/>
            <ac:spMk id="2" creationId="{FFEBF8DB-BB74-DA7E-57F8-D0C3360CBC54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0:39:44.105" v="279" actId="20577"/>
          <ac:spMkLst>
            <pc:docMk/>
            <pc:sldMk cId="2080393153" sldId="265"/>
            <ac:spMk id="3" creationId="{891BBBE1-718B-8319-9AA9-B0BBC9D37609}"/>
          </ac:spMkLst>
        </pc:spChg>
      </pc:sldChg>
      <pc:sldChg chg="modSp add replId">
        <pc:chgData name="Rhys Mansell (2203574)" userId="S::2203574@student.uwtsd.ac.uk::e5c5405a-4d9e-4cb4-846b-ac7088af8072" providerId="AD" clId="Web-{EC2179FC-2EB9-70E7-9919-F5F0C35022FF}" dt="2023-01-17T10:40:03.434" v="291" actId="20577"/>
        <pc:sldMkLst>
          <pc:docMk/>
          <pc:sldMk cId="1876361394" sldId="266"/>
        </pc:sldMkLst>
        <pc:spChg chg="mod">
          <ac:chgData name="Rhys Mansell (2203574)" userId="S::2203574@student.uwtsd.ac.uk::e5c5405a-4d9e-4cb4-846b-ac7088af8072" providerId="AD" clId="Web-{EC2179FC-2EB9-70E7-9919-F5F0C35022FF}" dt="2023-01-17T10:40:03.434" v="291" actId="20577"/>
          <ac:spMkLst>
            <pc:docMk/>
            <pc:sldMk cId="1876361394" sldId="266"/>
            <ac:spMk id="3" creationId="{891BBBE1-718B-8319-9AA9-B0BBC9D37609}"/>
          </ac:spMkLst>
        </pc:spChg>
      </pc:sldChg>
      <pc:sldChg chg="modSp add replId">
        <pc:chgData name="Rhys Mansell (2203574)" userId="S::2203574@student.uwtsd.ac.uk::e5c5405a-4d9e-4cb4-846b-ac7088af8072" providerId="AD" clId="Web-{EC2179FC-2EB9-70E7-9919-F5F0C35022FF}" dt="2023-01-17T10:40:22.606" v="311" actId="20577"/>
        <pc:sldMkLst>
          <pc:docMk/>
          <pc:sldMk cId="1076520836" sldId="267"/>
        </pc:sldMkLst>
        <pc:spChg chg="mod">
          <ac:chgData name="Rhys Mansell (2203574)" userId="S::2203574@student.uwtsd.ac.uk::e5c5405a-4d9e-4cb4-846b-ac7088af8072" providerId="AD" clId="Web-{EC2179FC-2EB9-70E7-9919-F5F0C35022FF}" dt="2023-01-17T10:40:22.606" v="311" actId="20577"/>
          <ac:spMkLst>
            <pc:docMk/>
            <pc:sldMk cId="1076520836" sldId="267"/>
            <ac:spMk id="3" creationId="{891BBBE1-718B-8319-9AA9-B0BBC9D37609}"/>
          </ac:spMkLst>
        </pc:spChg>
      </pc:sldChg>
      <pc:sldChg chg="modSp add replId">
        <pc:chgData name="Rhys Mansell (2203574)" userId="S::2203574@student.uwtsd.ac.uk::e5c5405a-4d9e-4cb4-846b-ac7088af8072" providerId="AD" clId="Web-{EC2179FC-2EB9-70E7-9919-F5F0C35022FF}" dt="2023-01-17T16:53:36.216" v="644" actId="20577"/>
        <pc:sldMkLst>
          <pc:docMk/>
          <pc:sldMk cId="4266195331" sldId="268"/>
        </pc:sldMkLst>
        <pc:spChg chg="mod">
          <ac:chgData name="Rhys Mansell (2203574)" userId="S::2203574@student.uwtsd.ac.uk::e5c5405a-4d9e-4cb4-846b-ac7088af8072" providerId="AD" clId="Web-{EC2179FC-2EB9-70E7-9919-F5F0C35022FF}" dt="2023-01-17T16:53:36.216" v="644" actId="20577"/>
          <ac:spMkLst>
            <pc:docMk/>
            <pc:sldMk cId="4266195331" sldId="268"/>
            <ac:spMk id="3" creationId="{891BBBE1-718B-8319-9AA9-B0BBC9D37609}"/>
          </ac:spMkLst>
        </pc:spChg>
      </pc:sldChg>
      <pc:sldChg chg="modSp add del replId">
        <pc:chgData name="Rhys Mansell (2203574)" userId="S::2203574@student.uwtsd.ac.uk::e5c5405a-4d9e-4cb4-846b-ac7088af8072" providerId="AD" clId="Web-{EC2179FC-2EB9-70E7-9919-F5F0C35022FF}" dt="2023-01-17T10:41:18.576" v="353" actId="14100"/>
        <pc:sldMkLst>
          <pc:docMk/>
          <pc:sldMk cId="938195389" sldId="269"/>
        </pc:sldMkLst>
        <pc:spChg chg="mod">
          <ac:chgData name="Rhys Mansell (2203574)" userId="S::2203574@student.uwtsd.ac.uk::e5c5405a-4d9e-4cb4-846b-ac7088af8072" providerId="AD" clId="Web-{EC2179FC-2EB9-70E7-9919-F5F0C35022FF}" dt="2023-01-17T10:41:18.576" v="353" actId="14100"/>
          <ac:spMkLst>
            <pc:docMk/>
            <pc:sldMk cId="938195389" sldId="269"/>
            <ac:spMk id="3" creationId="{891BBBE1-718B-8319-9AA9-B0BBC9D37609}"/>
          </ac:spMkLst>
        </pc:spChg>
      </pc:sldChg>
      <pc:sldChg chg="addSp modSp add replId">
        <pc:chgData name="Rhys Mansell (2203574)" userId="S::2203574@student.uwtsd.ac.uk::e5c5405a-4d9e-4cb4-846b-ac7088af8072" providerId="AD" clId="Web-{EC2179FC-2EB9-70E7-9919-F5F0C35022FF}" dt="2023-01-17T10:52:28.387" v="434"/>
        <pc:sldMkLst>
          <pc:docMk/>
          <pc:sldMk cId="2346848329" sldId="270"/>
        </pc:sldMkLst>
        <pc:spChg chg="mod">
          <ac:chgData name="Rhys Mansell (2203574)" userId="S::2203574@student.uwtsd.ac.uk::e5c5405a-4d9e-4cb4-846b-ac7088af8072" providerId="AD" clId="Web-{EC2179FC-2EB9-70E7-9919-F5F0C35022FF}" dt="2023-01-17T10:47:07.099" v="387" actId="14100"/>
          <ac:spMkLst>
            <pc:docMk/>
            <pc:sldMk cId="2346848329" sldId="270"/>
            <ac:spMk id="2" creationId="{77026B13-497C-3BE6-AC8B-DB458AFA80BB}"/>
          </ac:spMkLst>
        </pc:spChg>
        <pc:spChg chg="add mod">
          <ac:chgData name="Rhys Mansell (2203574)" userId="S::2203574@student.uwtsd.ac.uk::e5c5405a-4d9e-4cb4-846b-ac7088af8072" providerId="AD" clId="Web-{EC2179FC-2EB9-70E7-9919-F5F0C35022FF}" dt="2023-01-17T10:52:28.387" v="434"/>
          <ac:spMkLst>
            <pc:docMk/>
            <pc:sldMk cId="2346848329" sldId="270"/>
            <ac:spMk id="3" creationId="{9FC475A3-C247-1F45-73E2-DBCCCBB74240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0:49:01.414" v="406" actId="14100"/>
          <ac:spMkLst>
            <pc:docMk/>
            <pc:sldMk cId="2346848329" sldId="270"/>
            <ac:spMk id="5" creationId="{57C8FF9A-79FB-C46F-E478-E4444C9BDB6D}"/>
          </ac:spMkLst>
        </pc:spChg>
        <pc:spChg chg="add mod">
          <ac:chgData name="Rhys Mansell (2203574)" userId="S::2203574@student.uwtsd.ac.uk::e5c5405a-4d9e-4cb4-846b-ac7088af8072" providerId="AD" clId="Web-{EC2179FC-2EB9-70E7-9919-F5F0C35022FF}" dt="2023-01-17T10:52:22.699" v="433" actId="20577"/>
          <ac:spMkLst>
            <pc:docMk/>
            <pc:sldMk cId="2346848329" sldId="270"/>
            <ac:spMk id="6" creationId="{2974CF95-15EE-1BF1-C7C6-C1C9DCE516C8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0:52:14.543" v="425" actId="20577"/>
          <ac:spMkLst>
            <pc:docMk/>
            <pc:sldMk cId="2346848329" sldId="270"/>
            <ac:spMk id="16" creationId="{A7CCEE98-062C-A61D-1971-19730F7B271C}"/>
          </ac:spMkLst>
        </pc:spChg>
        <pc:picChg chg="mod">
          <ac:chgData name="Rhys Mansell (2203574)" userId="S::2203574@student.uwtsd.ac.uk::e5c5405a-4d9e-4cb4-846b-ac7088af8072" providerId="AD" clId="Web-{EC2179FC-2EB9-70E7-9919-F5F0C35022FF}" dt="2023-01-17T10:47:34.709" v="392" actId="14100"/>
          <ac:picMkLst>
            <pc:docMk/>
            <pc:sldMk cId="2346848329" sldId="270"/>
            <ac:picMk id="4" creationId="{CC98DF75-FD85-E79F-565D-A0F86C30A0FF}"/>
          </ac:picMkLst>
        </pc:picChg>
      </pc:sldChg>
      <pc:sldChg chg="add del replId">
        <pc:chgData name="Rhys Mansell (2203574)" userId="S::2203574@student.uwtsd.ac.uk::e5c5405a-4d9e-4cb4-846b-ac7088af8072" providerId="AD" clId="Web-{EC2179FC-2EB9-70E7-9919-F5F0C35022FF}" dt="2023-01-17T10:40:57.858" v="343"/>
        <pc:sldMkLst>
          <pc:docMk/>
          <pc:sldMk cId="2529417679" sldId="270"/>
        </pc:sldMkLst>
      </pc:sldChg>
      <pc:sldChg chg="modSp new">
        <pc:chgData name="Rhys Mansell (2203574)" userId="S::2203574@student.uwtsd.ac.uk::e5c5405a-4d9e-4cb4-846b-ac7088af8072" providerId="AD" clId="Web-{EC2179FC-2EB9-70E7-9919-F5F0C35022FF}" dt="2023-01-17T10:56:54.424" v="504" actId="20577"/>
        <pc:sldMkLst>
          <pc:docMk/>
          <pc:sldMk cId="3616850674" sldId="271"/>
        </pc:sldMkLst>
        <pc:spChg chg="mod">
          <ac:chgData name="Rhys Mansell (2203574)" userId="S::2203574@student.uwtsd.ac.uk::e5c5405a-4d9e-4cb4-846b-ac7088af8072" providerId="AD" clId="Web-{EC2179FC-2EB9-70E7-9919-F5F0C35022FF}" dt="2023-01-17T10:55:50.297" v="459" actId="20577"/>
          <ac:spMkLst>
            <pc:docMk/>
            <pc:sldMk cId="3616850674" sldId="271"/>
            <ac:spMk id="2" creationId="{87C76AEF-A1F0-D25F-BF7D-13F83DC3ECB9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0:56:54.424" v="504" actId="20577"/>
          <ac:spMkLst>
            <pc:docMk/>
            <pc:sldMk cId="3616850674" sldId="271"/>
            <ac:spMk id="3" creationId="{F618086C-93FE-61F0-931F-9703043D9D42}"/>
          </ac:spMkLst>
        </pc:spChg>
      </pc:sldChg>
      <pc:sldChg chg="modSp new">
        <pc:chgData name="Rhys Mansell (2203574)" userId="S::2203574@student.uwtsd.ac.uk::e5c5405a-4d9e-4cb4-846b-ac7088af8072" providerId="AD" clId="Web-{EC2179FC-2EB9-70E7-9919-F5F0C35022FF}" dt="2023-01-17T11:01:03.960" v="585" actId="20577"/>
        <pc:sldMkLst>
          <pc:docMk/>
          <pc:sldMk cId="2835757258" sldId="272"/>
        </pc:sldMkLst>
        <pc:spChg chg="mod">
          <ac:chgData name="Rhys Mansell (2203574)" userId="S::2203574@student.uwtsd.ac.uk::e5c5405a-4d9e-4cb4-846b-ac7088af8072" providerId="AD" clId="Web-{EC2179FC-2EB9-70E7-9919-F5F0C35022FF}" dt="2023-01-17T10:59:20.911" v="545" actId="20577"/>
          <ac:spMkLst>
            <pc:docMk/>
            <pc:sldMk cId="2835757258" sldId="272"/>
            <ac:spMk id="2" creationId="{0F7ABEFA-1378-873B-D2A7-AACC852AE3F7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1:01:03.960" v="585" actId="20577"/>
          <ac:spMkLst>
            <pc:docMk/>
            <pc:sldMk cId="2835757258" sldId="272"/>
            <ac:spMk id="3" creationId="{F3AEB591-1EA0-192C-E083-1B1CFEB6F8F4}"/>
          </ac:spMkLst>
        </pc:spChg>
      </pc:sldChg>
      <pc:sldChg chg="modSp new">
        <pc:chgData name="Rhys Mansell (2203574)" userId="S::2203574@student.uwtsd.ac.uk::e5c5405a-4d9e-4cb4-846b-ac7088af8072" providerId="AD" clId="Web-{EC2179FC-2EB9-70E7-9919-F5F0C35022FF}" dt="2023-01-17T11:07:10.328" v="627" actId="20577"/>
        <pc:sldMkLst>
          <pc:docMk/>
          <pc:sldMk cId="564673696" sldId="273"/>
        </pc:sldMkLst>
        <pc:spChg chg="mod">
          <ac:chgData name="Rhys Mansell (2203574)" userId="S::2203574@student.uwtsd.ac.uk::e5c5405a-4d9e-4cb4-846b-ac7088af8072" providerId="AD" clId="Web-{EC2179FC-2EB9-70E7-9919-F5F0C35022FF}" dt="2023-01-17T11:02:07.181" v="597" actId="20577"/>
          <ac:spMkLst>
            <pc:docMk/>
            <pc:sldMk cId="564673696" sldId="273"/>
            <ac:spMk id="2" creationId="{CA5E3F7F-B4B5-7B07-44B5-34DCDA989CE7}"/>
          </ac:spMkLst>
        </pc:spChg>
        <pc:spChg chg="mod">
          <ac:chgData name="Rhys Mansell (2203574)" userId="S::2203574@student.uwtsd.ac.uk::e5c5405a-4d9e-4cb4-846b-ac7088af8072" providerId="AD" clId="Web-{EC2179FC-2EB9-70E7-9919-F5F0C35022FF}" dt="2023-01-17T11:07:10.328" v="627" actId="20577"/>
          <ac:spMkLst>
            <pc:docMk/>
            <pc:sldMk cId="564673696" sldId="273"/>
            <ac:spMk id="3" creationId="{4492CC74-7BAD-97AC-589A-46BA983CB2F1}"/>
          </ac:spMkLst>
        </pc:spChg>
      </pc:sldChg>
    </pc:docChg>
  </pc:docChgLst>
  <pc:docChgLst>
    <pc:chgData name="Rhys Mansell (2203574)" userId="S::2203574@student.uwtsd.ac.uk::e5c5405a-4d9e-4cb4-846b-ac7088af8072" providerId="AD" clId="Web-{139D925D-02AD-EE02-4413-98ED80DE9C40}"/>
    <pc:docChg chg="addSld delSld modSld sldOrd addMainMaster delMainMaster">
      <pc:chgData name="Rhys Mansell (2203574)" userId="S::2203574@student.uwtsd.ac.uk::e5c5405a-4d9e-4cb4-846b-ac7088af8072" providerId="AD" clId="Web-{139D925D-02AD-EE02-4413-98ED80DE9C40}" dt="2023-01-23T16:38:44.319" v="1148" actId="1076"/>
      <pc:docMkLst>
        <pc:docMk/>
      </pc:docMkLst>
      <pc:sldChg chg="addSp delSp modSp mod setBg modClrScheme delDesignElem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109857222" sldId="256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09857222" sldId="256"/>
            <ac:spMk id="8" creationId="{B26EE4FD-480F-42A5-9FEB-DA630457CFB7}"/>
          </ac:spMkLst>
        </pc:spChg>
        <pc:spChg chg="add 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09857222" sldId="256"/>
            <ac:spMk id="10" creationId="{A187062F-BE14-42FC-B06A-607DB23849C3}"/>
          </ac:spMkLst>
        </pc:spChg>
        <pc:spChg chg="add 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09857222" sldId="256"/>
            <ac:spMk id="12" creationId="{731FE21B-2A45-4BF5-8B03-E12341988774}"/>
          </ac:spMkLst>
        </pc:spChg>
        <pc:spChg chg="add 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09857222" sldId="256"/>
            <ac:spMk id="14" creationId="{2DC5A94D-79ED-48F5-9DC5-96CBB507CEC8}"/>
          </ac:spMkLst>
        </pc:spChg>
        <pc:spChg chg="add 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09857222" sldId="256"/>
            <ac:spMk id="16" creationId="{93A3D4BE-AF25-4F9A-9C29-1145CCE24A28}"/>
          </ac:spMkLst>
        </pc:spChg>
      </pc:sldChg>
      <pc:sldChg chg="delSp modSp mod modClrScheme delDesignElem chgLayout modNotes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3705411224" sldId="257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3705411224" sldId="257"/>
            <ac:spMk id="2" creationId="{77026B13-497C-3BE6-AC8B-DB458AFA80BB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3705411224" sldId="257"/>
            <ac:spMk id="16" creationId="{A7CCEE98-062C-A61D-1971-19730F7B271C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3705411224" sldId="257"/>
            <ac:spMk id="19" creationId="{9F701746-0657-4467-BBD3-24051A715C25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3705411224" sldId="257"/>
            <ac:spMk id="21" creationId="{117BEB00-3E3D-4F08-AF56-DB0D22FB5F64}"/>
          </ac:spMkLst>
        </pc:spChg>
      </pc:sldChg>
      <pc:sldChg chg="modSp del">
        <pc:chgData name="Rhys Mansell (2203574)" userId="S::2203574@student.uwtsd.ac.uk::e5c5405a-4d9e-4cb4-846b-ac7088af8072" providerId="AD" clId="Web-{139D925D-02AD-EE02-4413-98ED80DE9C40}" dt="2023-01-23T11:53:59.043" v="482"/>
        <pc:sldMkLst>
          <pc:docMk/>
          <pc:sldMk cId="181308431" sldId="258"/>
        </pc:sldMkLst>
        <pc:spChg chg="mod">
          <ac:chgData name="Rhys Mansell (2203574)" userId="S::2203574@student.uwtsd.ac.uk::e5c5405a-4d9e-4cb4-846b-ac7088af8072" providerId="AD" clId="Web-{139D925D-02AD-EE02-4413-98ED80DE9C40}" dt="2023-01-18T14:17:50.845" v="170" actId="20577"/>
          <ac:spMkLst>
            <pc:docMk/>
            <pc:sldMk cId="181308431" sldId="258"/>
            <ac:spMk id="6" creationId="{07AD6AA3-B8B8-AD30-458A-47CE2B78721F}"/>
          </ac:spMkLst>
        </pc:spChg>
      </pc:sldChg>
      <pc:sldChg chg="delSp modSp mod modClrScheme delDesignElem chgLayout modNotes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874992447" sldId="259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874992447" sldId="259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23T11:58:32.066" v="484" actId="20577"/>
          <ac:spMkLst>
            <pc:docMk/>
            <pc:sldMk cId="874992447" sldId="259"/>
            <ac:spMk id="5" creationId="{1BAA80F0-0163-9406-ECAE-D9631067EABD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874992447" sldId="259"/>
            <ac:spMk id="6" creationId="{07AD6AA3-B8B8-AD30-458A-47CE2B78721F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874992447" sldId="259"/>
            <ac:spMk id="26" creationId="{5E39A796-BE83-48B1-B33F-35C4A32AAB57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874992447" sldId="259"/>
            <ac:spMk id="28" creationId="{72F84B47-E267-4194-8194-831DB7B5547F}"/>
          </ac:spMkLst>
        </pc:spChg>
      </pc:sldChg>
      <pc:sldChg chg="addSp modSp del">
        <pc:chgData name="Rhys Mansell (2203574)" userId="S::2203574@student.uwtsd.ac.uk::e5c5405a-4d9e-4cb4-846b-ac7088af8072" providerId="AD" clId="Web-{139D925D-02AD-EE02-4413-98ED80DE9C40}" dt="2023-01-23T15:50:29.658" v="888"/>
        <pc:sldMkLst>
          <pc:docMk/>
          <pc:sldMk cId="2513566986" sldId="260"/>
        </pc:sldMkLst>
        <pc:spChg chg="add mod">
          <ac:chgData name="Rhys Mansell (2203574)" userId="S::2203574@student.uwtsd.ac.uk::e5c5405a-4d9e-4cb4-846b-ac7088af8072" providerId="AD" clId="Web-{139D925D-02AD-EE02-4413-98ED80DE9C40}" dt="2023-01-18T15:25:31.452" v="284" actId="14100"/>
          <ac:spMkLst>
            <pc:docMk/>
            <pc:sldMk cId="2513566986" sldId="260"/>
            <ac:spMk id="2" creationId="{F1C504BF-AF0C-B243-6353-6F5A03C58812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18T15:26:10.625" v="305" actId="20577"/>
          <ac:spMkLst>
            <pc:docMk/>
            <pc:sldMk cId="2513566986" sldId="260"/>
            <ac:spMk id="3" creationId="{51A3ADF4-B295-80CA-0E63-8331937CE625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18T15:33:14.890" v="331" actId="20577"/>
          <ac:spMkLst>
            <pc:docMk/>
            <pc:sldMk cId="2513566986" sldId="260"/>
            <ac:spMk id="4" creationId="{46546DEB-C3A6-E6CE-5021-92B2452DFEB4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25:52.797" v="292" actId="20577"/>
          <ac:spMkLst>
            <pc:docMk/>
            <pc:sldMk cId="2513566986" sldId="260"/>
            <ac:spMk id="9" creationId="{1CEFD6D7-8A29-D144-83B9-32850C2E5F19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26:05.641" v="304" actId="20577"/>
          <ac:spMkLst>
            <pc:docMk/>
            <pc:sldMk cId="2513566986" sldId="260"/>
            <ac:spMk id="10" creationId="{D1BF69FC-7B44-150B-75D2-1963083123EF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26:33.392" v="326" actId="14100"/>
          <ac:spMkLst>
            <pc:docMk/>
            <pc:sldMk cId="2513566986" sldId="260"/>
            <ac:spMk id="11" creationId="{D005CB14-A00F-366A-B7DA-6C0D17E6C967}"/>
          </ac:spMkLst>
        </pc:spChg>
      </pc:sldChg>
      <pc:sldChg chg="addSp delSp modSp mod modClrScheme delDesignElem chgLayout modNotes">
        <pc:chgData name="Rhys Mansell (2203574)" userId="S::2203574@student.uwtsd.ac.uk::e5c5405a-4d9e-4cb4-846b-ac7088af8072" providerId="AD" clId="Web-{139D925D-02AD-EE02-4413-98ED80DE9C40}" dt="2023-01-23T16:38:44.319" v="1148" actId="1076"/>
        <pc:sldMkLst>
          <pc:docMk/>
          <pc:sldMk cId="1774000889" sldId="261"/>
        </pc:sldMkLst>
        <pc:spChg chg="mod ord">
          <ac:chgData name="Rhys Mansell (2203574)" userId="S::2203574@student.uwtsd.ac.uk::e5c5405a-4d9e-4cb4-846b-ac7088af8072" providerId="AD" clId="Web-{139D925D-02AD-EE02-4413-98ED80DE9C40}" dt="2023-01-23T16:33:32.203" v="1080" actId="1076"/>
          <ac:spMkLst>
            <pc:docMk/>
            <pc:sldMk cId="1774000889" sldId="261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23T16:32:39.702" v="1063" actId="1076"/>
          <ac:spMkLst>
            <pc:docMk/>
            <pc:sldMk cId="1774000889" sldId="261"/>
            <ac:spMk id="4" creationId="{6B70E091-5300-F546-147D-A8504CE4696F}"/>
          </ac:spMkLst>
        </pc:spChg>
        <pc:spChg chg="del mod">
          <ac:chgData name="Rhys Mansell (2203574)" userId="S::2203574@student.uwtsd.ac.uk::e5c5405a-4d9e-4cb4-846b-ac7088af8072" providerId="AD" clId="Web-{139D925D-02AD-EE02-4413-98ED80DE9C40}" dt="2023-01-23T16:21:27.234" v="894"/>
          <ac:spMkLst>
            <pc:docMk/>
            <pc:sldMk cId="1774000889" sldId="261"/>
            <ac:spMk id="5" creationId="{1BAA80F0-0163-9406-ECAE-D9631067EABD}"/>
          </ac:spMkLst>
        </pc:spChg>
        <pc:spChg chg="del mod ord">
          <ac:chgData name="Rhys Mansell (2203574)" userId="S::2203574@student.uwtsd.ac.uk::e5c5405a-4d9e-4cb4-846b-ac7088af8072" providerId="AD" clId="Web-{139D925D-02AD-EE02-4413-98ED80DE9C40}" dt="2023-01-23T16:21:29.843" v="895"/>
          <ac:spMkLst>
            <pc:docMk/>
            <pc:sldMk cId="1774000889" sldId="261"/>
            <ac:spMk id="6" creationId="{07AD6AA3-B8B8-AD30-458A-47CE2B78721F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23T16:38:32.038" v="1146" actId="14100"/>
          <ac:spMkLst>
            <pc:docMk/>
            <pc:sldMk cId="1774000889" sldId="261"/>
            <ac:spMk id="7" creationId="{97E52F3A-BA06-1352-27A9-3B41FAFF2D8F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23T16:38:37.835" v="1147" actId="1076"/>
          <ac:spMkLst>
            <pc:docMk/>
            <pc:sldMk cId="1774000889" sldId="261"/>
            <ac:spMk id="8" creationId="{DB1126D8-79E4-23DD-FFC9-C6B6DB356B85}"/>
          </ac:spMkLst>
        </pc:spChg>
        <pc:spChg chg="add del mod">
          <ac:chgData name="Rhys Mansell (2203574)" userId="S::2203574@student.uwtsd.ac.uk::e5c5405a-4d9e-4cb4-846b-ac7088af8072" providerId="AD" clId="Web-{139D925D-02AD-EE02-4413-98ED80DE9C40}" dt="2023-01-23T16:21:59.078" v="900"/>
          <ac:spMkLst>
            <pc:docMk/>
            <pc:sldMk cId="1774000889" sldId="261"/>
            <ac:spMk id="9" creationId="{025D0341-607F-F28D-E87D-710EF7BA24B8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2:33.639" v="1062" actId="1076"/>
          <ac:spMkLst>
            <pc:docMk/>
            <pc:sldMk cId="1774000889" sldId="261"/>
            <ac:spMk id="10" creationId="{EBD08665-6252-0CD5-C0A5-FBE1B6C19131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8:44.319" v="1148" actId="1076"/>
          <ac:spMkLst>
            <pc:docMk/>
            <pc:sldMk cId="1774000889" sldId="261"/>
            <ac:spMk id="11" creationId="{D3F43123-802B-17DF-56DE-FB1DE7C79FD5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2:43.749" v="1064" actId="1076"/>
          <ac:spMkLst>
            <pc:docMk/>
            <pc:sldMk cId="1774000889" sldId="261"/>
            <ac:spMk id="12" creationId="{4B0DFE0C-7FA5-F45B-84D7-85185C5383C6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2:49.249" v="1065" actId="1076"/>
          <ac:spMkLst>
            <pc:docMk/>
            <pc:sldMk cId="1774000889" sldId="261"/>
            <ac:spMk id="13" creationId="{3CEF11B8-634E-0AE6-534C-E53747625E3D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4:31.079" v="1093" actId="20577"/>
          <ac:spMkLst>
            <pc:docMk/>
            <pc:sldMk cId="1774000889" sldId="261"/>
            <ac:spMk id="14" creationId="{779E9936-2E58-69B6-425E-0F9FE2020A31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5:22.393" v="1106" actId="20577"/>
          <ac:spMkLst>
            <pc:docMk/>
            <pc:sldMk cId="1774000889" sldId="261"/>
            <ac:spMk id="15" creationId="{2C2A7F90-B895-B6CB-1058-9DF91B3B59A3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5:53.409" v="1113" actId="1076"/>
          <ac:spMkLst>
            <pc:docMk/>
            <pc:sldMk cId="1774000889" sldId="261"/>
            <ac:spMk id="16" creationId="{AADC0935-8BE9-4C4B-D32E-E642D73E9021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6:27.566" v="1119" actId="20577"/>
          <ac:spMkLst>
            <pc:docMk/>
            <pc:sldMk cId="1774000889" sldId="261"/>
            <ac:spMk id="17" creationId="{0C9189C6-364D-CFFB-6843-0014FB3A9DC5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6:51.614" v="1129" actId="20577"/>
          <ac:spMkLst>
            <pc:docMk/>
            <pc:sldMk cId="1774000889" sldId="261"/>
            <ac:spMk id="18" creationId="{7A2D54A4-2C6D-BF48-DDE2-8E04EA285A52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7:32.037" v="1136" actId="20577"/>
          <ac:spMkLst>
            <pc:docMk/>
            <pc:sldMk cId="1774000889" sldId="261"/>
            <ac:spMk id="19" creationId="{E7DD63E3-C870-1C07-4EDB-ADD2B9FC12E3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23T16:37:46.271" v="1142" actId="20577"/>
          <ac:spMkLst>
            <pc:docMk/>
            <pc:sldMk cId="1774000889" sldId="261"/>
            <ac:spMk id="20" creationId="{21DEE79E-8C8C-8664-C7F5-0DF52339214D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774000889" sldId="261"/>
            <ac:spMk id="26" creationId="{5E39A796-BE83-48B1-B33F-35C4A32AAB57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1774000889" sldId="261"/>
            <ac:spMk id="28" creationId="{72F84B47-E267-4194-8194-831DB7B5547F}"/>
          </ac:spMkLst>
        </pc:spChg>
      </pc:sldChg>
      <pc:sldChg chg="addSp modSp del">
        <pc:chgData name="Rhys Mansell (2203574)" userId="S::2203574@student.uwtsd.ac.uk::e5c5405a-4d9e-4cb4-846b-ac7088af8072" providerId="AD" clId="Web-{139D925D-02AD-EE02-4413-98ED80DE9C40}" dt="2023-01-23T15:50:31.048" v="889"/>
        <pc:sldMkLst>
          <pc:docMk/>
          <pc:sldMk cId="2348639117" sldId="262"/>
        </pc:sldMkLst>
        <pc:spChg chg="add mod">
          <ac:chgData name="Rhys Mansell (2203574)" userId="S::2203574@student.uwtsd.ac.uk::e5c5405a-4d9e-4cb4-846b-ac7088af8072" providerId="AD" clId="Web-{139D925D-02AD-EE02-4413-98ED80DE9C40}" dt="2023-01-18T15:11:14.001" v="215" actId="20577"/>
          <ac:spMkLst>
            <pc:docMk/>
            <pc:sldMk cId="2348639117" sldId="262"/>
            <ac:spMk id="2" creationId="{E85E7FC7-9FA7-5213-2823-8E6A304CFEDB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18T15:12:05.690" v="234" actId="20577"/>
          <ac:spMkLst>
            <pc:docMk/>
            <pc:sldMk cId="2348639117" sldId="262"/>
            <ac:spMk id="3" creationId="{51A3ADF4-B295-80CA-0E63-8331937CE625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18T15:14:10.523" v="260" actId="20577"/>
          <ac:spMkLst>
            <pc:docMk/>
            <pc:sldMk cId="2348639117" sldId="262"/>
            <ac:spMk id="4" creationId="{46546DEB-C3A6-E6CE-5021-92B2452DFEB4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11:25.626" v="223" actId="20577"/>
          <ac:spMkLst>
            <pc:docMk/>
            <pc:sldMk cId="2348639117" sldId="262"/>
            <ac:spMk id="9" creationId="{D9CD8A41-88A4-F939-15AD-55AD308B4610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12:02.190" v="233" actId="20577"/>
          <ac:spMkLst>
            <pc:docMk/>
            <pc:sldMk cId="2348639117" sldId="262"/>
            <ac:spMk id="10" creationId="{33CAECE6-6BBC-FC72-2379-DB27E91FF75F}"/>
          </ac:spMkLst>
        </pc:spChg>
        <pc:spChg chg="add mod">
          <ac:chgData name="Rhys Mansell (2203574)" userId="S::2203574@student.uwtsd.ac.uk::e5c5405a-4d9e-4cb4-846b-ac7088af8072" providerId="AD" clId="Web-{139D925D-02AD-EE02-4413-98ED80DE9C40}" dt="2023-01-18T15:21:54.336" v="262" actId="20577"/>
          <ac:spMkLst>
            <pc:docMk/>
            <pc:sldMk cId="2348639117" sldId="262"/>
            <ac:spMk id="11" creationId="{0E972622-CBFE-5DEC-9E8B-15E937B031AB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2495888165" sldId="263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495888165" sldId="263"/>
            <ac:spMk id="2" creationId="{906FAAD4-9FEB-B956-0D1F-66D576BCC719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495888165" sldId="263"/>
            <ac:spMk id="3" creationId="{8FCA9FEA-60ED-E6A5-85E4-95FCE40DF949}"/>
          </ac:spMkLst>
        </pc:spChg>
      </pc:sldChg>
      <pc:sldChg chg="modSp mod ord modClrScheme chgLayout">
        <pc:chgData name="Rhys Mansell (2203574)" userId="S::2203574@student.uwtsd.ac.uk::e5c5405a-4d9e-4cb4-846b-ac7088af8072" providerId="AD" clId="Web-{139D925D-02AD-EE02-4413-98ED80DE9C40}" dt="2023-01-23T16:24:36.504" v="915"/>
        <pc:sldMkLst>
          <pc:docMk/>
          <pc:sldMk cId="3375098705" sldId="264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3375098705" sldId="264"/>
            <ac:spMk id="2" creationId="{66610236-C83F-CB19-9890-8CFBE4B4D768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3375098705" sldId="264"/>
            <ac:spMk id="3" creationId="{32FF411F-0181-0B7E-713A-79C3CCDFFA5E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2080393153" sldId="265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080393153" sldId="265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080393153" sldId="265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1876361394" sldId="266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876361394" sldId="266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876361394" sldId="266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1076520836" sldId="267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076520836" sldId="267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1076520836" sldId="267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4266195331" sldId="268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4266195331" sldId="268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4266195331" sldId="268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938195389" sldId="269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938195389" sldId="269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938195389" sldId="269"/>
            <ac:spMk id="3" creationId="{891BBBE1-718B-8319-9AA9-B0BBC9D37609}"/>
          </ac:spMkLst>
        </pc:spChg>
      </pc:sldChg>
      <pc:sldChg chg="delSp modSp mod modClrScheme delDesignElem chgLayout modNotes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2346848329" sldId="270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346848329" sldId="270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18T13:56:10.722" v="89" actId="1076"/>
          <ac:spMkLst>
            <pc:docMk/>
            <pc:sldMk cId="2346848329" sldId="270"/>
            <ac:spMk id="3" creationId="{9FC475A3-C247-1F45-73E2-DBCCCBB74240}"/>
          </ac:spMkLst>
        </pc:spChg>
        <pc:spChg chg="mod">
          <ac:chgData name="Rhys Mansell (2203574)" userId="S::2203574@student.uwtsd.ac.uk::e5c5405a-4d9e-4cb4-846b-ac7088af8072" providerId="AD" clId="Web-{139D925D-02AD-EE02-4413-98ED80DE9C40}" dt="2023-01-23T11:45:45.514" v="411" actId="20577"/>
          <ac:spMkLst>
            <pc:docMk/>
            <pc:sldMk cId="2346848329" sldId="270"/>
            <ac:spMk id="6" creationId="{2974CF95-15EE-1BF1-C7C6-C1C9DCE516C8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346848329" sldId="270"/>
            <ac:spMk id="16" creationId="{A7CCEE98-062C-A61D-1971-19730F7B271C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2346848329" sldId="270"/>
            <ac:spMk id="19" creationId="{9F701746-0657-4467-BBD3-24051A715C25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1:16.140" v="891"/>
          <ac:spMkLst>
            <pc:docMk/>
            <pc:sldMk cId="2346848329" sldId="270"/>
            <ac:spMk id="21" creationId="{117BEB00-3E3D-4F08-AF56-DB0D22FB5F64}"/>
          </ac:spMkLst>
        </pc:spChg>
      </pc:sldChg>
      <pc:sldChg chg="addSp delSp modSp mod setBg modClrScheme chgLayout modNotes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3616850674" sldId="271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3616850674" sldId="271"/>
            <ac:spMk id="2" creationId="{87C76AEF-A1F0-D25F-BF7D-13F83DC3ECB9}"/>
          </ac:spMkLst>
        </pc:spChg>
        <pc:spChg chg="del mod">
          <ac:chgData name="Rhys Mansell (2203574)" userId="S::2203574@student.uwtsd.ac.uk::e5c5405a-4d9e-4cb4-846b-ac7088af8072" providerId="AD" clId="Web-{139D925D-02AD-EE02-4413-98ED80DE9C40}" dt="2023-01-23T13:16:28.126" v="734"/>
          <ac:spMkLst>
            <pc:docMk/>
            <pc:sldMk cId="3616850674" sldId="271"/>
            <ac:spMk id="3" creationId="{F618086C-93FE-61F0-931F-9703043D9D42}"/>
          </ac:spMkLst>
        </pc:spChg>
        <pc:graphicFrameChg chg="add mod modGraphic">
          <ac:chgData name="Rhys Mansell (2203574)" userId="S::2203574@student.uwtsd.ac.uk::e5c5405a-4d9e-4cb4-846b-ac7088af8072" providerId="AD" clId="Web-{139D925D-02AD-EE02-4413-98ED80DE9C40}" dt="2023-01-23T13:23:16.751" v="750"/>
          <ac:graphicFrameMkLst>
            <pc:docMk/>
            <pc:sldMk cId="3616850674" sldId="271"/>
            <ac:graphicFrameMk id="4" creationId="{69D9DC46-3D95-4A38-3B01-B6C407FBA220}"/>
          </ac:graphicFrameMkLst>
        </pc:graphicFrameChg>
        <pc:picChg chg="add del">
          <ac:chgData name="Rhys Mansell (2203574)" userId="S::2203574@student.uwtsd.ac.uk::e5c5405a-4d9e-4cb4-846b-ac7088af8072" providerId="AD" clId="Web-{139D925D-02AD-EE02-4413-98ED80DE9C40}" dt="2023-01-23T13:15:59.687" v="733"/>
          <ac:picMkLst>
            <pc:docMk/>
            <pc:sldMk cId="3616850674" sldId="271"/>
            <ac:picMk id="5" creationId="{99374C8D-1ECC-1214-6CB4-78C32C6CD9AA}"/>
          </ac:picMkLst>
        </pc:picChg>
        <pc:cxnChg chg="add del">
          <ac:chgData name="Rhys Mansell (2203574)" userId="S::2203574@student.uwtsd.ac.uk::e5c5405a-4d9e-4cb4-846b-ac7088af8072" providerId="AD" clId="Web-{139D925D-02AD-EE02-4413-98ED80DE9C40}" dt="2023-01-23T13:16:28.126" v="734"/>
          <ac:cxnSpMkLst>
            <pc:docMk/>
            <pc:sldMk cId="3616850674" sldId="271"/>
            <ac:cxnSpMk id="9" creationId="{A7F400EE-A8A5-48AF-B4D6-291B52C6F0B0}"/>
          </ac:cxnSpMkLst>
        </pc:cxn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2835757258" sldId="272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835757258" sldId="272"/>
            <ac:spMk id="2" creationId="{0F7ABEFA-1378-873B-D2A7-AACC852AE3F7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2835757258" sldId="272"/>
            <ac:spMk id="3" creationId="{F3AEB591-1EA0-192C-E083-1B1CFEB6F8F4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139D925D-02AD-EE02-4413-98ED80DE9C40}" dt="2023-01-23T16:21:20.593" v="892"/>
        <pc:sldMkLst>
          <pc:docMk/>
          <pc:sldMk cId="564673696" sldId="273"/>
        </pc:sldMkLst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564673696" sldId="273"/>
            <ac:spMk id="2" creationId="{CA5E3F7F-B4B5-7B07-44B5-34DCDA989CE7}"/>
          </ac:spMkLst>
        </pc:spChg>
        <pc:spChg chg="mod ord">
          <ac:chgData name="Rhys Mansell (2203574)" userId="S::2203574@student.uwtsd.ac.uk::e5c5405a-4d9e-4cb4-846b-ac7088af8072" providerId="AD" clId="Web-{139D925D-02AD-EE02-4413-98ED80DE9C40}" dt="2023-01-23T16:21:20.593" v="892"/>
          <ac:spMkLst>
            <pc:docMk/>
            <pc:sldMk cId="564673696" sldId="273"/>
            <ac:spMk id="3" creationId="{4492CC74-7BAD-97AC-589A-46BA983CB2F1}"/>
          </ac:spMkLst>
        </pc:spChg>
      </pc:sldChg>
      <pc:sldChg chg="addSp delSp modSp add ord replId">
        <pc:chgData name="Rhys Mansell (2203574)" userId="S::2203574@student.uwtsd.ac.uk::e5c5405a-4d9e-4cb4-846b-ac7088af8072" providerId="AD" clId="Web-{139D925D-02AD-EE02-4413-98ED80DE9C40}" dt="2023-01-23T16:25:34.146" v="929"/>
        <pc:sldMkLst>
          <pc:docMk/>
          <pc:sldMk cId="748544561" sldId="274"/>
        </pc:sldMkLst>
        <pc:spChg chg="mod ord">
          <ac:chgData name="Rhys Mansell (2203574)" userId="S::2203574@student.uwtsd.ac.uk::e5c5405a-4d9e-4cb4-846b-ac7088af8072" providerId="AD" clId="Web-{139D925D-02AD-EE02-4413-98ED80DE9C40}" dt="2023-01-23T16:25:34.146" v="929"/>
          <ac:spMkLst>
            <pc:docMk/>
            <pc:sldMk cId="748544561" sldId="274"/>
            <ac:spMk id="2" creationId="{77026B13-497C-3BE6-AC8B-DB458AFA80BB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4:39.363" v="916"/>
          <ac:spMkLst>
            <pc:docMk/>
            <pc:sldMk cId="748544561" sldId="274"/>
            <ac:spMk id="4" creationId="{6B70E091-5300-F546-147D-A8504CE4696F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4:40.113" v="917"/>
          <ac:spMkLst>
            <pc:docMk/>
            <pc:sldMk cId="748544561" sldId="274"/>
            <ac:spMk id="7" creationId="{97E52F3A-BA06-1352-27A9-3B41FAFF2D8F}"/>
          </ac:spMkLst>
        </pc:spChg>
        <pc:spChg chg="del">
          <ac:chgData name="Rhys Mansell (2203574)" userId="S::2203574@student.uwtsd.ac.uk::e5c5405a-4d9e-4cb4-846b-ac7088af8072" providerId="AD" clId="Web-{139D925D-02AD-EE02-4413-98ED80DE9C40}" dt="2023-01-23T16:24:45.457" v="918"/>
          <ac:spMkLst>
            <pc:docMk/>
            <pc:sldMk cId="748544561" sldId="274"/>
            <ac:spMk id="8" creationId="{DB1126D8-79E4-23DD-FFC9-C6B6DB356B85}"/>
          </ac:spMkLst>
        </pc:spChg>
        <pc:spChg chg="add">
          <ac:chgData name="Rhys Mansell (2203574)" userId="S::2203574@student.uwtsd.ac.uk::e5c5405a-4d9e-4cb4-846b-ac7088af8072" providerId="AD" clId="Web-{139D925D-02AD-EE02-4413-98ED80DE9C40}" dt="2023-01-23T16:25:34.146" v="929"/>
          <ac:spMkLst>
            <pc:docMk/>
            <pc:sldMk cId="748544561" sldId="274"/>
            <ac:spMk id="10" creationId="{6753252F-4873-4F63-801D-CC719279A7D5}"/>
          </ac:spMkLst>
        </pc:spChg>
        <pc:spChg chg="add">
          <ac:chgData name="Rhys Mansell (2203574)" userId="S::2203574@student.uwtsd.ac.uk::e5c5405a-4d9e-4cb4-846b-ac7088af8072" providerId="AD" clId="Web-{139D925D-02AD-EE02-4413-98ED80DE9C40}" dt="2023-01-23T16:25:34.146" v="929"/>
          <ac:spMkLst>
            <pc:docMk/>
            <pc:sldMk cId="748544561" sldId="274"/>
            <ac:spMk id="12" creationId="{047C8CCB-F95D-4249-92DD-651249D3535A}"/>
          </ac:spMkLst>
        </pc:spChg>
        <pc:picChg chg="add del mod">
          <ac:chgData name="Rhys Mansell (2203574)" userId="S::2203574@student.uwtsd.ac.uk::e5c5405a-4d9e-4cb4-846b-ac7088af8072" providerId="AD" clId="Web-{139D925D-02AD-EE02-4413-98ED80DE9C40}" dt="2023-01-23T16:25:17.520" v="927"/>
          <ac:picMkLst>
            <pc:docMk/>
            <pc:sldMk cId="748544561" sldId="274"/>
            <ac:picMk id="3" creationId="{17E33BB9-D092-7B29-8FAD-FA07921DD85A}"/>
          </ac:picMkLst>
        </pc:picChg>
        <pc:picChg chg="add mod">
          <ac:chgData name="Rhys Mansell (2203574)" userId="S::2203574@student.uwtsd.ac.uk::e5c5405a-4d9e-4cb4-846b-ac7088af8072" providerId="AD" clId="Web-{139D925D-02AD-EE02-4413-98ED80DE9C40}" dt="2023-01-23T16:25:34.146" v="929"/>
          <ac:picMkLst>
            <pc:docMk/>
            <pc:sldMk cId="748544561" sldId="274"/>
            <ac:picMk id="5" creationId="{ABD83A65-D853-76E9-CF1D-91898E2ED36F}"/>
          </ac:picMkLst>
        </pc:picChg>
      </pc:sldChg>
      <pc:sldMasterChg chg="del delSldLayout">
        <pc:chgData name="Rhys Mansell (2203574)" userId="S::2203574@student.uwtsd.ac.uk::e5c5405a-4d9e-4cb4-846b-ac7088af8072" providerId="AD" clId="Web-{139D925D-02AD-EE02-4413-98ED80DE9C40}" dt="2023-01-23T16:21:16.140" v="891"/>
        <pc:sldMasterMkLst>
          <pc:docMk/>
          <pc:sldMasterMk cId="2460954070" sldId="2147483660"/>
        </pc:sldMasterMkLst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Rhys Mansell (2203574)" userId="S::2203574@student.uwtsd.ac.uk::e5c5405a-4d9e-4cb4-846b-ac7088af8072" providerId="AD" clId="Web-{139D925D-02AD-EE02-4413-98ED80DE9C40}" dt="2023-01-23T16:21:16.140" v="89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Rhys Mansell (2203574)" userId="S::2203574@student.uwtsd.ac.uk::e5c5405a-4d9e-4cb4-846b-ac7088af8072" providerId="AD" clId="Web-{139D925D-02AD-EE02-4413-98ED80DE9C40}" dt="2023-01-23T16:21:20.593" v="892"/>
        <pc:sldMasterMkLst>
          <pc:docMk/>
          <pc:sldMasterMk cId="2770778485" sldId="2147483672"/>
        </pc:sldMasterMkLst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1388923082" sldId="2147483673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2369219472" sldId="2147483674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2670138337" sldId="2147483675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814436233" sldId="2147483676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3143885449" sldId="2147483677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2968295427" sldId="2147483678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1298762703" sldId="2147483679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1794022448" sldId="2147483680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3628005179" sldId="2147483681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3474712884" sldId="2147483682"/>
          </pc:sldLayoutMkLst>
        </pc:sldLayoutChg>
        <pc:sldLayoutChg chg="add del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2770778485" sldId="2147483672"/>
            <pc:sldLayoutMk cId="4169973956" sldId="2147483683"/>
          </pc:sldLayoutMkLst>
        </pc:sldLayoutChg>
      </pc:sldMasterChg>
      <pc:sldMasterChg chg="add addSldLayout modSldLayout">
        <pc:chgData name="Rhys Mansell (2203574)" userId="S::2203574@student.uwtsd.ac.uk::e5c5405a-4d9e-4cb4-846b-ac7088af8072" providerId="AD" clId="Web-{139D925D-02AD-EE02-4413-98ED80DE9C40}" dt="2023-01-23T16:21:20.593" v="892"/>
        <pc:sldMasterMkLst>
          <pc:docMk/>
          <pc:sldMasterMk cId="439496784" sldId="2147483684"/>
        </pc:sldMasterMkLst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4234953548" sldId="2147483685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2586653341" sldId="2147483686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850089575" sldId="2147483687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654241870" sldId="2147483688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1355713107" sldId="2147483689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1695380147" sldId="2147483690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3828566956" sldId="2147483691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4148498757" sldId="2147483692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1854372251" sldId="2147483693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733456142" sldId="2147483694"/>
          </pc:sldLayoutMkLst>
        </pc:sldLayoutChg>
        <pc:sldLayoutChg chg="add mod replId">
          <pc:chgData name="Rhys Mansell (2203574)" userId="S::2203574@student.uwtsd.ac.uk::e5c5405a-4d9e-4cb4-846b-ac7088af8072" providerId="AD" clId="Web-{139D925D-02AD-EE02-4413-98ED80DE9C40}" dt="2023-01-23T16:21:20.593" v="892"/>
          <pc:sldLayoutMkLst>
            <pc:docMk/>
            <pc:sldMasterMk cId="439496784" sldId="2147483684"/>
            <pc:sldLayoutMk cId="2760137498" sldId="2147483695"/>
          </pc:sldLayoutMkLst>
        </pc:sldLayoutChg>
      </pc:sldMasterChg>
    </pc:docChg>
  </pc:docChgLst>
  <pc:docChgLst>
    <pc:chgData name="Rhys Mansell (2203574)" userId="S::2203574@student.uwtsd.ac.uk::e5c5405a-4d9e-4cb4-846b-ac7088af8072" providerId="AD" clId="Web-{F1A7BDA3-7F79-9666-3CCF-230EC4B446B6}"/>
    <pc:docChg chg="modSld sldOrd">
      <pc:chgData name="Rhys Mansell (2203574)" userId="S::2203574@student.uwtsd.ac.uk::e5c5405a-4d9e-4cb4-846b-ac7088af8072" providerId="AD" clId="Web-{F1A7BDA3-7F79-9666-3CCF-230EC4B446B6}" dt="2023-01-24T16:16:04.950" v="581"/>
      <pc:docMkLst>
        <pc:docMk/>
      </pc:docMkLst>
      <pc:sldChg chg="addSp delSp modSp">
        <pc:chgData name="Rhys Mansell (2203574)" userId="S::2203574@student.uwtsd.ac.uk::e5c5405a-4d9e-4cb4-846b-ac7088af8072" providerId="AD" clId="Web-{F1A7BDA3-7F79-9666-3CCF-230EC4B446B6}" dt="2023-01-24T10:44:33.477" v="112" actId="20577"/>
        <pc:sldMkLst>
          <pc:docMk/>
          <pc:sldMk cId="109857222" sldId="256"/>
        </pc:sldMkLst>
        <pc:spChg chg="mod">
          <ac:chgData name="Rhys Mansell (2203574)" userId="S::2203574@student.uwtsd.ac.uk::e5c5405a-4d9e-4cb4-846b-ac7088af8072" providerId="AD" clId="Web-{F1A7BDA3-7F79-9666-3CCF-230EC4B446B6}" dt="2023-01-24T10:44:33.477" v="112" actId="20577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Rhys Mansell (2203574)" userId="S::2203574@student.uwtsd.ac.uk::e5c5405a-4d9e-4cb4-846b-ac7088af8072" providerId="AD" clId="Web-{F1A7BDA3-7F79-9666-3CCF-230EC4B446B6}" dt="2023-01-23T16:40:39.609" v="1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3T16:40:34.453" v="15"/>
          <ac:spMkLst>
            <pc:docMk/>
            <pc:sldMk cId="109857222" sldId="256"/>
            <ac:spMk id="5" creationId="{B26EE4FD-480F-42A5-9FEB-DA630457CFB7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3T16:40:34.453" v="15"/>
          <ac:spMkLst>
            <pc:docMk/>
            <pc:sldMk cId="109857222" sldId="256"/>
            <ac:spMk id="6" creationId="{A187062F-BE14-42FC-B06A-607DB23849C3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3T16:40:34.453" v="15"/>
          <ac:spMkLst>
            <pc:docMk/>
            <pc:sldMk cId="109857222" sldId="256"/>
            <ac:spMk id="7" creationId="{731FE21B-2A45-4BF5-8B03-E12341988774}"/>
          </ac:spMkLst>
        </pc:spChg>
        <pc:spChg chg="add mod">
          <ac:chgData name="Rhys Mansell (2203574)" userId="S::2203574@student.uwtsd.ac.uk::e5c5405a-4d9e-4cb4-846b-ac7088af8072" providerId="AD" clId="Web-{F1A7BDA3-7F79-9666-3CCF-230EC4B446B6}" dt="2023-01-23T16:40:39.609" v="16"/>
          <ac:spMkLst>
            <pc:docMk/>
            <pc:sldMk cId="109857222" sldId="256"/>
            <ac:spMk id="8" creationId="{63C70E80-E8C0-9270-A1D7-D291BC7DE23F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3T16:40:34.453" v="15"/>
          <ac:spMkLst>
            <pc:docMk/>
            <pc:sldMk cId="109857222" sldId="256"/>
            <ac:spMk id="9" creationId="{2DC5A94D-79ED-48F5-9DC5-96CBB507CEC8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3T16:40:34.453" v="15"/>
          <ac:spMkLst>
            <pc:docMk/>
            <pc:sldMk cId="109857222" sldId="256"/>
            <ac:spMk id="11" creationId="{93A3D4BE-AF25-4F9A-9C29-1145CCE24A28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3T16:41:14.001" v="18" actId="20577"/>
        <pc:sldMkLst>
          <pc:docMk/>
          <pc:sldMk cId="3705411224" sldId="257"/>
        </pc:sldMkLst>
        <pc:spChg chg="mod">
          <ac:chgData name="Rhys Mansell (2203574)" userId="S::2203574@student.uwtsd.ac.uk::e5c5405a-4d9e-4cb4-846b-ac7088af8072" providerId="AD" clId="Web-{F1A7BDA3-7F79-9666-3CCF-230EC4B446B6}" dt="2023-01-23T16:41:14.001" v="18" actId="20577"/>
          <ac:spMkLst>
            <pc:docMk/>
            <pc:sldMk cId="3705411224" sldId="257"/>
            <ac:spMk id="5" creationId="{57C8FF9A-79FB-C46F-E478-E4444C9BDB6D}"/>
          </ac:spMkLst>
        </pc:spChg>
      </pc:sldChg>
      <pc:sldChg chg="addSp modSp modNotes">
        <pc:chgData name="Rhys Mansell (2203574)" userId="S::2203574@student.uwtsd.ac.uk::e5c5405a-4d9e-4cb4-846b-ac7088af8072" providerId="AD" clId="Web-{F1A7BDA3-7F79-9666-3CCF-230EC4B446B6}" dt="2023-01-24T15:46:43.955" v="304"/>
        <pc:sldMkLst>
          <pc:docMk/>
          <pc:sldMk cId="1774000889" sldId="261"/>
        </pc:sldMkLst>
        <pc:spChg chg="add mod">
          <ac:chgData name="Rhys Mansell (2203574)" userId="S::2203574@student.uwtsd.ac.uk::e5c5405a-4d9e-4cb4-846b-ac7088af8072" providerId="AD" clId="Web-{F1A7BDA3-7F79-9666-3CCF-230EC4B446B6}" dt="2023-01-24T15:46:41.908" v="303" actId="20577"/>
          <ac:spMkLst>
            <pc:docMk/>
            <pc:sldMk cId="1774000889" sldId="261"/>
            <ac:spMk id="3" creationId="{B23CED10-81EE-61B3-0516-3E4D827D441B}"/>
          </ac:spMkLst>
        </pc:spChg>
        <pc:spChg chg="mod">
          <ac:chgData name="Rhys Mansell (2203574)" userId="S::2203574@student.uwtsd.ac.uk::e5c5405a-4d9e-4cb4-846b-ac7088af8072" providerId="AD" clId="Web-{F1A7BDA3-7F79-9666-3CCF-230EC4B446B6}" dt="2023-01-23T16:39:54.717" v="1" actId="1076"/>
          <ac:spMkLst>
            <pc:docMk/>
            <pc:sldMk cId="1774000889" sldId="261"/>
            <ac:spMk id="4" creationId="{6B70E091-5300-F546-147D-A8504CE4696F}"/>
          </ac:spMkLst>
        </pc:spChg>
        <pc:spChg chg="mod">
          <ac:chgData name="Rhys Mansell (2203574)" userId="S::2203574@student.uwtsd.ac.uk::e5c5405a-4d9e-4cb4-846b-ac7088af8072" providerId="AD" clId="Web-{F1A7BDA3-7F79-9666-3CCF-230EC4B446B6}" dt="2023-01-23T16:39:47.514" v="0" actId="1076"/>
          <ac:spMkLst>
            <pc:docMk/>
            <pc:sldMk cId="1774000889" sldId="261"/>
            <ac:spMk id="10" creationId="{EBD08665-6252-0CD5-C0A5-FBE1B6C19131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4T16:07:56.606" v="502" actId="20577"/>
        <pc:sldMkLst>
          <pc:docMk/>
          <pc:sldMk cId="2080393153" sldId="265"/>
        </pc:sldMkLst>
        <pc:spChg chg="mod">
          <ac:chgData name="Rhys Mansell (2203574)" userId="S::2203574@student.uwtsd.ac.uk::e5c5405a-4d9e-4cb4-846b-ac7088af8072" providerId="AD" clId="Web-{F1A7BDA3-7F79-9666-3CCF-230EC4B446B6}" dt="2023-01-24T16:07:56.606" v="502" actId="20577"/>
          <ac:spMkLst>
            <pc:docMk/>
            <pc:sldMk cId="2080393153" sldId="265"/>
            <ac:spMk id="3" creationId="{891BBBE1-718B-8319-9AA9-B0BBC9D37609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4T13:13:26.376" v="153" actId="20577"/>
        <pc:sldMkLst>
          <pc:docMk/>
          <pc:sldMk cId="1876361394" sldId="266"/>
        </pc:sldMkLst>
        <pc:spChg chg="mod">
          <ac:chgData name="Rhys Mansell (2203574)" userId="S::2203574@student.uwtsd.ac.uk::e5c5405a-4d9e-4cb4-846b-ac7088af8072" providerId="AD" clId="Web-{F1A7BDA3-7F79-9666-3CCF-230EC4B446B6}" dt="2023-01-24T13:13:26.376" v="153" actId="20577"/>
          <ac:spMkLst>
            <pc:docMk/>
            <pc:sldMk cId="1876361394" sldId="266"/>
            <ac:spMk id="3" creationId="{891BBBE1-718B-8319-9AA9-B0BBC9D37609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4T13:13:03.187" v="147" actId="20577"/>
        <pc:sldMkLst>
          <pc:docMk/>
          <pc:sldMk cId="1076520836" sldId="267"/>
        </pc:sldMkLst>
        <pc:spChg chg="mod">
          <ac:chgData name="Rhys Mansell (2203574)" userId="S::2203574@student.uwtsd.ac.uk::e5c5405a-4d9e-4cb4-846b-ac7088af8072" providerId="AD" clId="Web-{F1A7BDA3-7F79-9666-3CCF-230EC4B446B6}" dt="2023-01-24T13:13:03.187" v="147" actId="20577"/>
          <ac:spMkLst>
            <pc:docMk/>
            <pc:sldMk cId="1076520836" sldId="267"/>
            <ac:spMk id="3" creationId="{891BBBE1-718B-8319-9AA9-B0BBC9D37609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4T16:10:50.877" v="514" actId="20577"/>
        <pc:sldMkLst>
          <pc:docMk/>
          <pc:sldMk cId="4266195331" sldId="268"/>
        </pc:sldMkLst>
        <pc:spChg chg="mod">
          <ac:chgData name="Rhys Mansell (2203574)" userId="S::2203574@student.uwtsd.ac.uk::e5c5405a-4d9e-4cb4-846b-ac7088af8072" providerId="AD" clId="Web-{F1A7BDA3-7F79-9666-3CCF-230EC4B446B6}" dt="2023-01-24T16:10:50.877" v="514" actId="20577"/>
          <ac:spMkLst>
            <pc:docMk/>
            <pc:sldMk cId="4266195331" sldId="268"/>
            <ac:spMk id="3" creationId="{891BBBE1-718B-8319-9AA9-B0BBC9D37609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4T13:13:32.283" v="155" actId="20577"/>
        <pc:sldMkLst>
          <pc:docMk/>
          <pc:sldMk cId="938195389" sldId="269"/>
        </pc:sldMkLst>
        <pc:spChg chg="mod">
          <ac:chgData name="Rhys Mansell (2203574)" userId="S::2203574@student.uwtsd.ac.uk::e5c5405a-4d9e-4cb4-846b-ac7088af8072" providerId="AD" clId="Web-{F1A7BDA3-7F79-9666-3CCF-230EC4B446B6}" dt="2023-01-24T13:13:32.283" v="155" actId="20577"/>
          <ac:spMkLst>
            <pc:docMk/>
            <pc:sldMk cId="938195389" sldId="269"/>
            <ac:spMk id="3" creationId="{891BBBE1-718B-8319-9AA9-B0BBC9D37609}"/>
          </ac:spMkLst>
        </pc:spChg>
      </pc:sldChg>
      <pc:sldChg chg="modSp">
        <pc:chgData name="Rhys Mansell (2203574)" userId="S::2203574@student.uwtsd.ac.uk::e5c5405a-4d9e-4cb4-846b-ac7088af8072" providerId="AD" clId="Web-{F1A7BDA3-7F79-9666-3CCF-230EC4B446B6}" dt="2023-01-23T16:43:32.614" v="75" actId="20577"/>
        <pc:sldMkLst>
          <pc:docMk/>
          <pc:sldMk cId="2346848329" sldId="270"/>
        </pc:sldMkLst>
        <pc:spChg chg="mod">
          <ac:chgData name="Rhys Mansell (2203574)" userId="S::2203574@student.uwtsd.ac.uk::e5c5405a-4d9e-4cb4-846b-ac7088af8072" providerId="AD" clId="Web-{F1A7BDA3-7F79-9666-3CCF-230EC4B446B6}" dt="2023-01-23T16:43:32.614" v="75" actId="20577"/>
          <ac:spMkLst>
            <pc:docMk/>
            <pc:sldMk cId="2346848329" sldId="270"/>
            <ac:spMk id="5" creationId="{57C8FF9A-79FB-C46F-E478-E4444C9BDB6D}"/>
          </ac:spMkLst>
        </pc:spChg>
      </pc:sldChg>
      <pc:sldChg chg="addSp modSp">
        <pc:chgData name="Rhys Mansell (2203574)" userId="S::2203574@student.uwtsd.ac.uk::e5c5405a-4d9e-4cb4-846b-ac7088af8072" providerId="AD" clId="Web-{F1A7BDA3-7F79-9666-3CCF-230EC4B446B6}" dt="2023-01-24T16:14:15.790" v="523" actId="20577"/>
        <pc:sldMkLst>
          <pc:docMk/>
          <pc:sldMk cId="3616850674" sldId="271"/>
        </pc:sldMkLst>
        <pc:spChg chg="mod">
          <ac:chgData name="Rhys Mansell (2203574)" userId="S::2203574@student.uwtsd.ac.uk::e5c5405a-4d9e-4cb4-846b-ac7088af8072" providerId="AD" clId="Web-{F1A7BDA3-7F79-9666-3CCF-230EC4B446B6}" dt="2023-01-24T16:14:15.790" v="523" actId="20577"/>
          <ac:spMkLst>
            <pc:docMk/>
            <pc:sldMk cId="3616850674" sldId="271"/>
            <ac:spMk id="2" creationId="{87C76AEF-A1F0-D25F-BF7D-13F83DC3ECB9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55.664" v="518"/>
          <ac:spMkLst>
            <pc:docMk/>
            <pc:sldMk cId="3616850674" sldId="271"/>
            <ac:spMk id="6" creationId="{379C0369-A022-4605-B2F4-7773B74CCC12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55.664" v="518"/>
          <ac:spMkLst>
            <pc:docMk/>
            <pc:sldMk cId="3616850674" sldId="271"/>
            <ac:spMk id="11" creationId="{FFFD28B7-CC22-4615-B487-71F011040163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55.664" v="518"/>
          <ac:spMkLst>
            <pc:docMk/>
            <pc:sldMk cId="3616850674" sldId="271"/>
            <ac:spMk id="13" creationId="{712E4DE6-A2E5-4786-B1B9-795E13D1294D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55.664" v="518"/>
          <ac:spMkLst>
            <pc:docMk/>
            <pc:sldMk cId="3616850674" sldId="271"/>
            <ac:spMk id="15" creationId="{176DEB1C-09CA-478A-AEEF-963E8989731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55.664" v="518"/>
          <ac:spMkLst>
            <pc:docMk/>
            <pc:sldMk cId="3616850674" sldId="271"/>
            <ac:spMk id="17" creationId="{28861D55-9A89-4552-8E10-2201E1991DB4}"/>
          </ac:spMkLst>
        </pc:spChg>
        <pc:graphicFrameChg chg="mod modGraphic">
          <ac:chgData name="Rhys Mansell (2203574)" userId="S::2203574@student.uwtsd.ac.uk::e5c5405a-4d9e-4cb4-846b-ac7088af8072" providerId="AD" clId="Web-{F1A7BDA3-7F79-9666-3CCF-230EC4B446B6}" dt="2023-01-24T16:13:55.664" v="518"/>
          <ac:graphicFrameMkLst>
            <pc:docMk/>
            <pc:sldMk cId="3616850674" sldId="271"/>
            <ac:graphicFrameMk id="4" creationId="{69D9DC46-3D95-4A38-3B01-B6C407FBA220}"/>
          </ac:graphicFrameMkLst>
        </pc:graphicFrameChg>
      </pc:sldChg>
      <pc:sldChg chg="addSp delSp modSp mod setBg modNotes">
        <pc:chgData name="Rhys Mansell (2203574)" userId="S::2203574@student.uwtsd.ac.uk::e5c5405a-4d9e-4cb4-846b-ac7088af8072" providerId="AD" clId="Web-{F1A7BDA3-7F79-9666-3CCF-230EC4B446B6}" dt="2023-01-24T16:13:30.929" v="517"/>
        <pc:sldMkLst>
          <pc:docMk/>
          <pc:sldMk cId="2835757258" sldId="272"/>
        </pc:sldMkLst>
        <pc:spChg chg="mo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2" creationId="{0F7ABEFA-1378-873B-D2A7-AACC852AE3F7}"/>
          </ac:spMkLst>
        </pc:spChg>
        <pc:spChg chg="mo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3" creationId="{F3AEB591-1EA0-192C-E083-1B1CFEB6F8F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8" creationId="{827B839B-9ADE-406B-8590-F1CAEDED45A1}"/>
          </ac:spMkLst>
        </pc:spChg>
        <pc:spChg chg="add del">
          <ac:chgData name="Rhys Mansell (2203574)" userId="S::2203574@student.uwtsd.ac.uk::e5c5405a-4d9e-4cb4-846b-ac7088af8072" providerId="AD" clId="Web-{F1A7BDA3-7F79-9666-3CCF-230EC4B446B6}" dt="2023-01-24T16:13:30.914" v="516"/>
          <ac:spMkLst>
            <pc:docMk/>
            <pc:sldMk cId="2835757258" sldId="272"/>
            <ac:spMk id="10" creationId="{59A309A7-1751-4ABE-A3C1-EEC40366AD89}"/>
          </ac:spMkLst>
        </pc:spChg>
        <pc:spChg chg="add del">
          <ac:chgData name="Rhys Mansell (2203574)" userId="S::2203574@student.uwtsd.ac.uk::e5c5405a-4d9e-4cb4-846b-ac7088af8072" providerId="AD" clId="Web-{F1A7BDA3-7F79-9666-3CCF-230EC4B446B6}" dt="2023-01-24T16:13:30.914" v="516"/>
          <ac:spMkLst>
            <pc:docMk/>
            <pc:sldMk cId="2835757258" sldId="272"/>
            <ac:spMk id="12" creationId="{967D8EB6-EAE1-4F9C-B398-83321E28720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14" creationId="{472E3A19-F5D5-48FC-BB9C-48C2F68F598B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15" creationId="{CFE45BF0-46DB-408C-B5F7-7B11716805D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16" creationId="{7A62E32F-BB65-43A8-8EB5-92346890E549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17" creationId="{2AEBC8F2-97B1-41B4-93F1-2D289E197FBA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3:30.929" v="517"/>
          <ac:spMkLst>
            <pc:docMk/>
            <pc:sldMk cId="2835757258" sldId="272"/>
            <ac:spMk id="18" creationId="{14E91B64-9FCC-451E-AFB4-A827D6329367}"/>
          </ac:spMkLst>
        </pc:spChg>
        <pc:picChg chg="add del">
          <ac:chgData name="Rhys Mansell (2203574)" userId="S::2203574@student.uwtsd.ac.uk::e5c5405a-4d9e-4cb4-846b-ac7088af8072" providerId="AD" clId="Web-{F1A7BDA3-7F79-9666-3CCF-230EC4B446B6}" dt="2023-01-24T16:13:30.914" v="516"/>
          <ac:picMkLst>
            <pc:docMk/>
            <pc:sldMk cId="2835757258" sldId="272"/>
            <ac:picMk id="7" creationId="{AD506261-B0B7-1172-1186-92A9524F909B}"/>
          </ac:picMkLst>
        </pc:picChg>
      </pc:sldChg>
      <pc:sldChg chg="addSp modSp mod ord setBg">
        <pc:chgData name="Rhys Mansell (2203574)" userId="S::2203574@student.uwtsd.ac.uk::e5c5405a-4d9e-4cb4-846b-ac7088af8072" providerId="AD" clId="Web-{F1A7BDA3-7F79-9666-3CCF-230EC4B446B6}" dt="2023-01-24T16:16:04.950" v="581"/>
        <pc:sldMkLst>
          <pc:docMk/>
          <pc:sldMk cId="564673696" sldId="273"/>
        </pc:sldMkLst>
        <pc:spChg chg="mo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2" creationId="{CA5E3F7F-B4B5-7B07-44B5-34DCDA989CE7}"/>
          </ac:spMkLst>
        </pc:spChg>
        <pc:spChg chg="mo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3" creationId="{4492CC74-7BAD-97AC-589A-46BA983CB2F1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8" creationId="{827B839B-9ADE-406B-8590-F1CAEDED45A1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10" creationId="{CFE45BF0-46DB-408C-B5F7-7B11716805D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12" creationId="{2AEBC8F2-97B1-41B4-93F1-2D289E197FBA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14" creationId="{472E3A19-F5D5-48FC-BB9C-48C2F68F598B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16" creationId="{7A62E32F-BB65-43A8-8EB5-92346890E549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6:04.950" v="581"/>
          <ac:spMkLst>
            <pc:docMk/>
            <pc:sldMk cId="564673696" sldId="273"/>
            <ac:spMk id="18" creationId="{14E91B64-9FCC-451E-AFB4-A827D6329367}"/>
          </ac:spMkLst>
        </pc:spChg>
      </pc:sldChg>
      <pc:sldChg chg="addSp delSp modSp ord">
        <pc:chgData name="Rhys Mansell (2203574)" userId="S::2203574@student.uwtsd.ac.uk::e5c5405a-4d9e-4cb4-846b-ac7088af8072" providerId="AD" clId="Web-{F1A7BDA3-7F79-9666-3CCF-230EC4B446B6}" dt="2023-01-24T16:15:12.839" v="579" actId="20577"/>
        <pc:sldMkLst>
          <pc:docMk/>
          <pc:sldMk cId="748544561" sldId="274"/>
        </pc:sldMkLst>
        <pc:spChg chg="add mod">
          <ac:chgData name="Rhys Mansell (2203574)" userId="S::2203574@student.uwtsd.ac.uk::e5c5405a-4d9e-4cb4-846b-ac7088af8072" providerId="AD" clId="Web-{F1A7BDA3-7F79-9666-3CCF-230EC4B446B6}" dt="2023-01-24T16:15:12.839" v="579" actId="20577"/>
          <ac:spMkLst>
            <pc:docMk/>
            <pc:sldMk cId="748544561" sldId="274"/>
            <ac:spMk id="3" creationId="{9BD93C01-7E33-9DB7-4E3B-1F0E9F1C192C}"/>
          </ac:spMkLst>
        </pc:spChg>
        <pc:spChg chg="del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10" creationId="{6753252F-4873-4F63-801D-CC719279A7D5}"/>
          </ac:spMkLst>
        </pc:spChg>
        <pc:spChg chg="del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12" creationId="{047C8CCB-F95D-4249-92DD-651249D3535A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17" creationId="{0E9C5405-4A49-4E12-98FD-8966C1118F23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19" creationId="{35B9823A-85C3-4837-8700-3D94F9B36113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21" creationId="{5BAFBDD6-35EA-4318-81BD-034C73032263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23" creationId="{9668AFA7-0343-4462-B952-29775C02D4E4}"/>
          </ac:spMkLst>
        </pc:spChg>
        <pc:spChg chg="add">
          <ac:chgData name="Rhys Mansell (2203574)" userId="S::2203574@student.uwtsd.ac.uk::e5c5405a-4d9e-4cb4-846b-ac7088af8072" providerId="AD" clId="Web-{F1A7BDA3-7F79-9666-3CCF-230EC4B446B6}" dt="2023-01-24T16:14:47.807" v="524"/>
          <ac:spMkLst>
            <pc:docMk/>
            <pc:sldMk cId="748544561" sldId="274"/>
            <ac:spMk id="25" creationId="{FABAF75E-3794-4E38-AFE5-55C262447584}"/>
          </ac:spMkLst>
        </pc:spChg>
        <pc:picChg chg="mod">
          <ac:chgData name="Rhys Mansell (2203574)" userId="S::2203574@student.uwtsd.ac.uk::e5c5405a-4d9e-4cb4-846b-ac7088af8072" providerId="AD" clId="Web-{F1A7BDA3-7F79-9666-3CCF-230EC4B446B6}" dt="2023-01-24T16:14:47.807" v="524"/>
          <ac:picMkLst>
            <pc:docMk/>
            <pc:sldMk cId="748544561" sldId="274"/>
            <ac:picMk id="5" creationId="{ABD83A65-D853-76E9-CF1D-91898E2ED36F}"/>
          </ac:picMkLst>
        </pc:picChg>
      </pc:sldChg>
    </pc:docChg>
  </pc:docChgLst>
  <pc:docChgLst>
    <pc:chgData name="Rhys Mansell (2203574)" userId="S::2203574@student.uwtsd.ac.uk::e5c5405a-4d9e-4cb4-846b-ac7088af8072" providerId="AD" clId="Web-{F7497E71-730B-49E0-4336-8BDD995384D3}"/>
    <pc:docChg chg="addSld delSld modSld sldOrd addMainMaster delMainMaster">
      <pc:chgData name="Rhys Mansell (2203574)" userId="S::2203574@student.uwtsd.ac.uk::e5c5405a-4d9e-4cb4-846b-ac7088af8072" providerId="AD" clId="Web-{F7497E71-730B-49E0-4336-8BDD995384D3}" dt="2023-01-27T11:12:27.035" v="2460"/>
      <pc:docMkLst>
        <pc:docMk/>
      </pc:docMkLst>
      <pc:sldChg chg="addSp delSp modSp mod modClrScheme delDesignElem chgLayout">
        <pc:chgData name="Rhys Mansell (2203574)" userId="S::2203574@student.uwtsd.ac.uk::e5c5405a-4d9e-4cb4-846b-ac7088af8072" providerId="AD" clId="Web-{F7497E71-730B-49E0-4336-8BDD995384D3}" dt="2023-01-27T11:05:20.555" v="2306" actId="20577"/>
        <pc:sldMkLst>
          <pc:docMk/>
          <pc:sldMk cId="109857222" sldId="256"/>
        </pc:sldMkLst>
        <pc:spChg chg="mod ord">
          <ac:chgData name="Rhys Mansell (2203574)" userId="S::2203574@student.uwtsd.ac.uk::e5c5405a-4d9e-4cb4-846b-ac7088af8072" providerId="AD" clId="Web-{F7497E71-730B-49E0-4336-8BDD995384D3}" dt="2023-01-27T11:05:20.555" v="2306" actId="20577"/>
          <ac:spMkLst>
            <pc:docMk/>
            <pc:sldMk cId="109857222" sldId="256"/>
            <ac:spMk id="2" creationId="{00000000-0000-0000-0000-00000000000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5" creationId="{B26EE4FD-480F-42A5-9FEB-DA630457CFB7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6" creationId="{A187062F-BE14-42FC-B06A-607DB23849C3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7" creationId="{731FE21B-2A45-4BF5-8B03-E1234198877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8" creationId="{63C70E80-E8C0-9270-A1D7-D291BC7DE23F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9" creationId="{2DC5A94D-79ED-48F5-9DC5-96CBB507CEC8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9857222" sldId="256"/>
            <ac:spMk id="11" creationId="{93A3D4BE-AF25-4F9A-9C29-1145CCE24A28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3705411224" sldId="257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705411224" sldId="257"/>
            <ac:spMk id="2" creationId="{77026B13-497C-3BE6-AC8B-DB458AFA80BB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705411224" sldId="257"/>
            <ac:spMk id="16" creationId="{A7CCEE98-062C-A61D-1971-19730F7B271C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46:39.500" v="2128" actId="20577"/>
        <pc:sldMkLst>
          <pc:docMk/>
          <pc:sldMk cId="874992447" sldId="259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874992447" sldId="259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F7497E71-730B-49E0-4336-8BDD995384D3}" dt="2023-01-27T10:46:39.500" v="2128" actId="20577"/>
          <ac:spMkLst>
            <pc:docMk/>
            <pc:sldMk cId="874992447" sldId="259"/>
            <ac:spMk id="5" creationId="{1BAA80F0-0163-9406-ECAE-D9631067EABD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874992447" sldId="259"/>
            <ac:spMk id="6" creationId="{07AD6AA3-B8B8-AD30-458A-47CE2B78721F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8:13.935" v="2265" actId="20577"/>
        <pc:sldMkLst>
          <pc:docMk/>
          <pc:sldMk cId="1774000889" sldId="261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774000889" sldId="261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F7497E71-730B-49E0-4336-8BDD995384D3}" dt="2023-01-27T10:58:13.935" v="2265" actId="20577"/>
          <ac:spMkLst>
            <pc:docMk/>
            <pc:sldMk cId="1774000889" sldId="261"/>
            <ac:spMk id="3" creationId="{B23CED10-81EE-61B3-0516-3E4D827D441B}"/>
          </ac:spMkLst>
        </pc:spChg>
      </pc:sldChg>
      <pc:sldChg chg="del">
        <pc:chgData name="Rhys Mansell (2203574)" userId="S::2203574@student.uwtsd.ac.uk::e5c5405a-4d9e-4cb4-846b-ac7088af8072" providerId="AD" clId="Web-{F7497E71-730B-49E0-4336-8BDD995384D3}" dt="2023-01-26T15:45:32.169" v="444"/>
        <pc:sldMkLst>
          <pc:docMk/>
          <pc:sldMk cId="2495888165" sldId="263"/>
        </pc:sldMkLst>
      </pc:sldChg>
      <pc:sldChg chg="del">
        <pc:chgData name="Rhys Mansell (2203574)" userId="S::2203574@student.uwtsd.ac.uk::e5c5405a-4d9e-4cb4-846b-ac7088af8072" providerId="AD" clId="Web-{F7497E71-730B-49E0-4336-8BDD995384D3}" dt="2023-01-26T15:45:30.622" v="443"/>
        <pc:sldMkLst>
          <pc:docMk/>
          <pc:sldMk cId="3375098705" sldId="264"/>
        </pc:sldMkLst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2:43.398" v="2191" actId="20577"/>
        <pc:sldMkLst>
          <pc:docMk/>
          <pc:sldMk cId="2080393153" sldId="265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080393153" sldId="265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52:43.398" v="2191" actId="20577"/>
          <ac:spMkLst>
            <pc:docMk/>
            <pc:sldMk cId="2080393153" sldId="265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3:34.448" v="2213" actId="14100"/>
        <pc:sldMkLst>
          <pc:docMk/>
          <pc:sldMk cId="1876361394" sldId="266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876361394" sldId="266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53:34.448" v="2213" actId="14100"/>
          <ac:spMkLst>
            <pc:docMk/>
            <pc:sldMk cId="1876361394" sldId="266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4:38.796" v="2234" actId="20577"/>
        <pc:sldMkLst>
          <pc:docMk/>
          <pc:sldMk cId="1076520836" sldId="267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076520836" sldId="267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54:38.796" v="2234" actId="20577"/>
          <ac:spMkLst>
            <pc:docMk/>
            <pc:sldMk cId="1076520836" sldId="267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5:42.472" v="2258" actId="20577"/>
        <pc:sldMkLst>
          <pc:docMk/>
          <pc:sldMk cId="4266195331" sldId="268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4266195331" sldId="268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55:42.472" v="2258" actId="20577"/>
          <ac:spMkLst>
            <pc:docMk/>
            <pc:sldMk cId="4266195331" sldId="268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57:39.714" v="2261" actId="20577"/>
        <pc:sldMkLst>
          <pc:docMk/>
          <pc:sldMk cId="938195389" sldId="269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38195389" sldId="269"/>
            <ac:spMk id="2" creationId="{FFEBF8DB-BB74-DA7E-57F8-D0C3360CBC54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57:39.714" v="2261" actId="20577"/>
          <ac:spMkLst>
            <pc:docMk/>
            <pc:sldMk cId="938195389" sldId="269"/>
            <ac:spMk id="3" creationId="{891BBBE1-718B-8319-9AA9-B0BBC9D37609}"/>
          </ac:spMkLst>
        </pc:spChg>
      </pc:sldChg>
      <pc:sldChg chg="modSp mod modClrScheme chgLayout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2346848329" sldId="270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346848329" sldId="270"/>
            <ac:spMk id="2" creationId="{77026B13-497C-3BE6-AC8B-DB458AFA80BB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346848329" sldId="270"/>
            <ac:spMk id="16" creationId="{A7CCEE98-062C-A61D-1971-19730F7B271C}"/>
          </ac:spMkLst>
        </pc:spChg>
      </pc:sldChg>
      <pc:sldChg chg="addSp delSp modSp mod modClrScheme delDesignElem chgLayout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3616850674" sldId="271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2" creationId="{87C76AEF-A1F0-D25F-BF7D-13F83DC3ECB9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6" creationId="{379C0369-A022-4605-B2F4-7773B74CCC12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11" creationId="{FFFD28B7-CC22-4615-B487-71F011040163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13" creationId="{712E4DE6-A2E5-4786-B1B9-795E13D1294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15" creationId="{176DEB1C-09CA-478A-AEEF-963E8989731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616850674" sldId="271"/>
            <ac:spMk id="17" creationId="{28861D55-9A89-4552-8E10-2201E1991DB4}"/>
          </ac:spMkLst>
        </pc:spChg>
      </pc:sldChg>
      <pc:sldChg chg="addSp delSp modSp mod modClrScheme delDesignElem chgLayout">
        <pc:chgData name="Rhys Mansell (2203574)" userId="S::2203574@student.uwtsd.ac.uk::e5c5405a-4d9e-4cb4-846b-ac7088af8072" providerId="AD" clId="Web-{F7497E71-730B-49E0-4336-8BDD995384D3}" dt="2023-01-27T10:46:59.549" v="2129" actId="20577"/>
        <pc:sldMkLst>
          <pc:docMk/>
          <pc:sldMk cId="2835757258" sldId="272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2" creationId="{0F7ABEFA-1378-873B-D2A7-AACC852AE3F7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46:59.549" v="2129" actId="20577"/>
          <ac:spMkLst>
            <pc:docMk/>
            <pc:sldMk cId="2835757258" sldId="272"/>
            <ac:spMk id="3" creationId="{F3AEB591-1EA0-192C-E083-1B1CFEB6F8F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8" creationId="{827B839B-9ADE-406B-8590-F1CAEDED45A1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14" creationId="{472E3A19-F5D5-48FC-BB9C-48C2F68F598B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15" creationId="{CFE45BF0-46DB-408C-B5F7-7B11716805D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16" creationId="{7A62E32F-BB65-43A8-8EB5-92346890E549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17" creationId="{2AEBC8F2-97B1-41B4-93F1-2D289E197FBA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835757258" sldId="272"/>
            <ac:spMk id="18" creationId="{14E91B64-9FCC-451E-AFB4-A827D6329367}"/>
          </ac:spMkLst>
        </pc:spChg>
      </pc:sldChg>
      <pc:sldChg chg="del">
        <pc:chgData name="Rhys Mansell (2203574)" userId="S::2203574@student.uwtsd.ac.uk::e5c5405a-4d9e-4cb4-846b-ac7088af8072" providerId="AD" clId="Web-{F7497E71-730B-49E0-4336-8BDD995384D3}" dt="2023-01-27T09:52:17.686" v="1290"/>
        <pc:sldMkLst>
          <pc:docMk/>
          <pc:sldMk cId="564673696" sldId="273"/>
        </pc:sldMkLst>
      </pc:sldChg>
      <pc:sldChg chg="addSp delSp modSp mod modClrScheme delDesignElem chgLayout modNotes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748544561" sldId="274"/>
        </pc:sldMkLst>
        <pc:spChg chg="del">
          <ac:chgData name="Rhys Mansell (2203574)" userId="S::2203574@student.uwtsd.ac.uk::e5c5405a-4d9e-4cb4-846b-ac7088af8072" providerId="AD" clId="Web-{F7497E71-730B-49E0-4336-8BDD995384D3}" dt="2023-01-27T09:47:53.482" v="1266"/>
          <ac:spMkLst>
            <pc:docMk/>
            <pc:sldMk cId="748544561" sldId="274"/>
            <ac:spMk id="2" creationId="{77026B13-497C-3BE6-AC8B-DB458AFA80BB}"/>
          </ac:spMkLst>
        </pc:spChg>
        <pc:spChg chg="mod">
          <ac:chgData name="Rhys Mansell (2203574)" userId="S::2203574@student.uwtsd.ac.uk::e5c5405a-4d9e-4cb4-846b-ac7088af8072" providerId="AD" clId="Web-{F7497E71-730B-49E0-4336-8BDD995384D3}" dt="2023-01-27T10:15:09.178" v="1605" actId="20577"/>
          <ac:spMkLst>
            <pc:docMk/>
            <pc:sldMk cId="748544561" sldId="274"/>
            <ac:spMk id="3" creationId="{9BD93C01-7E33-9DB7-4E3B-1F0E9F1C192C}"/>
          </ac:spMkLst>
        </pc:spChg>
        <pc:spChg chg="add 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6" creationId="{1360F56E-ED75-0059-C3DB-CB737CCFE0D8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17" creationId="{0E9C5405-4A49-4E12-98FD-8966C1118F23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19" creationId="{35B9823A-85C3-4837-8700-3D94F9B36113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21" creationId="{5BAFBDD6-35EA-4318-81BD-034C73032263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23" creationId="{9668AFA7-0343-4462-B952-29775C02D4E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748544561" sldId="274"/>
            <ac:spMk id="25" creationId="{FABAF75E-3794-4E38-AFE5-55C262447584}"/>
          </ac:spMkLst>
        </pc:spChg>
      </pc:sldChg>
      <pc:sldChg chg="addSp delSp modSp add mod replId modClrScheme delDesignElem chgLayout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2665043288" sldId="275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2" creationId="{CA5E3F7F-B4B5-7B07-44B5-34DCDA989CE7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3" creationId="{4492CC74-7BAD-97AC-589A-46BA983CB2F1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8" creationId="{827B839B-9ADE-406B-8590-F1CAEDED45A1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10" creationId="{CFE45BF0-46DB-408C-B5F7-7B11716805D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12" creationId="{2AEBC8F2-97B1-41B4-93F1-2D289E197FBA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14" creationId="{472E3A19-F5D5-48FC-BB9C-48C2F68F598B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16" creationId="{7A62E32F-BB65-43A8-8EB5-92346890E549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65043288" sldId="275"/>
            <ac:spMk id="18" creationId="{14E91B64-9FCC-451E-AFB4-A827D6329367}"/>
          </ac:spMkLst>
        </pc:spChg>
        <pc:graphicFrameChg chg="add mod modGraphic">
          <ac:chgData name="Rhys Mansell (2203574)" userId="S::2203574@student.uwtsd.ac.uk::e5c5405a-4d9e-4cb4-846b-ac7088af8072" providerId="AD" clId="Web-{F7497E71-730B-49E0-4336-8BDD995384D3}" dt="2023-01-26T14:40:31.365" v="150" actId="14100"/>
          <ac:graphicFrameMkLst>
            <pc:docMk/>
            <pc:sldMk cId="2665043288" sldId="275"/>
            <ac:graphicFrameMk id="4" creationId="{38F6EB92-C98C-715C-6E92-83D25E38D3D6}"/>
          </ac:graphicFrameMkLst>
        </pc:graphicFrameChg>
      </pc:sldChg>
      <pc:sldChg chg="addSp delSp modSp add mod replId modClrScheme delDesignElem chgLayout modNotes">
        <pc:chgData name="Rhys Mansell (2203574)" userId="S::2203574@student.uwtsd.ac.uk::e5c5405a-4d9e-4cb4-846b-ac7088af8072" providerId="AD" clId="Web-{F7497E71-730B-49E0-4336-8BDD995384D3}" dt="2023-01-27T10:48:42.071" v="2140" actId="14100"/>
        <pc:sldMkLst>
          <pc:docMk/>
          <pc:sldMk cId="904626926" sldId="276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2" creationId="{CA5E3F7F-B4B5-7B07-44B5-34DCDA989CE7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4:41:50.368" v="158"/>
          <ac:spMkLst>
            <pc:docMk/>
            <pc:sldMk cId="904626926" sldId="276"/>
            <ac:spMk id="3" creationId="{4492CC74-7BAD-97AC-589A-46BA983CB2F1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8" creationId="{827B839B-9ADE-406B-8590-F1CAEDED45A1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10" creationId="{CFE45BF0-46DB-408C-B5F7-7B11716805D4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12" creationId="{2AEBC8F2-97B1-41B4-93F1-2D289E197FBA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14" creationId="{472E3A19-F5D5-48FC-BB9C-48C2F68F598B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16" creationId="{7A62E32F-BB65-43A8-8EB5-92346890E549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6T15:04:27.234" v="308"/>
          <ac:spMkLst>
            <pc:docMk/>
            <pc:sldMk cId="904626926" sldId="276"/>
            <ac:spMk id="18" creationId="{14E91B64-9FCC-451E-AFB4-A827D6329367}"/>
          </ac:spMkLst>
        </pc:spChg>
        <pc:spChg chg="add mod ord">
          <ac:chgData name="Rhys Mansell (2203574)" userId="S::2203574@student.uwtsd.ac.uk::e5c5405a-4d9e-4cb4-846b-ac7088af8072" providerId="AD" clId="Web-{F7497E71-730B-49E0-4336-8BDD995384D3}" dt="2023-01-27T10:47:26.410" v="2135" actId="20577"/>
          <ac:spMkLst>
            <pc:docMk/>
            <pc:sldMk cId="904626926" sldId="276"/>
            <ac:spMk id="21" creationId="{25E7353D-CEC4-2C46-4354-2607A3846B8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26" creationId="{76EFD3D9-44F0-4267-BCC1-1613E79D827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28" creationId="{A779A851-95D6-41AF-937A-B0E4B7F6FA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30" creationId="{953FB2E7-B6CB-429C-81EB-D9516D6D5C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32" creationId="{2EC40DB1-B719-4A13-9A4D-0966B4B27866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904626926" sldId="276"/>
            <ac:spMk id="34" creationId="{82211336-CFF3-412D-868A-6679C1004C45}"/>
          </ac:spMkLst>
        </pc:spChg>
        <pc:graphicFrameChg chg="del">
          <ac:chgData name="Rhys Mansell (2203574)" userId="S::2203574@student.uwtsd.ac.uk::e5c5405a-4d9e-4cb4-846b-ac7088af8072" providerId="AD" clId="Web-{F7497E71-730B-49E0-4336-8BDD995384D3}" dt="2023-01-26T14:40:59.897" v="152"/>
          <ac:graphicFrameMkLst>
            <pc:docMk/>
            <pc:sldMk cId="904626926" sldId="276"/>
            <ac:graphicFrameMk id="4" creationId="{38F6EB92-C98C-715C-6E92-83D25E38D3D6}"/>
          </ac:graphicFrameMkLst>
        </pc:graphicFrameChg>
        <pc:picChg chg="add mod">
          <ac:chgData name="Rhys Mansell (2203574)" userId="S::2203574@student.uwtsd.ac.uk::e5c5405a-4d9e-4cb4-846b-ac7088af8072" providerId="AD" clId="Web-{F7497E71-730B-49E0-4336-8BDD995384D3}" dt="2023-01-27T10:48:07.225" v="2137" actId="1076"/>
          <ac:picMkLst>
            <pc:docMk/>
            <pc:sldMk cId="904626926" sldId="276"/>
            <ac:picMk id="3" creationId="{B0B4145B-4FA3-91D9-9636-2114350AB43B}"/>
          </ac:picMkLst>
        </pc:picChg>
        <pc:picChg chg="add mod">
          <ac:chgData name="Rhys Mansell (2203574)" userId="S::2203574@student.uwtsd.ac.uk::e5c5405a-4d9e-4cb4-846b-ac7088af8072" providerId="AD" clId="Web-{F7497E71-730B-49E0-4336-8BDD995384D3}" dt="2023-01-27T10:48:42.071" v="2140" actId="14100"/>
          <ac:picMkLst>
            <pc:docMk/>
            <pc:sldMk cId="904626926" sldId="276"/>
            <ac:picMk id="4" creationId="{51B32DDF-CD7F-C087-A5FE-4B71DD293509}"/>
          </ac:picMkLst>
        </pc:picChg>
      </pc:sldChg>
      <pc:sldChg chg="addSp delSp modSp add mod replId modClrScheme delDesignElem chgLayout modNotes">
        <pc:chgData name="Rhys Mansell (2203574)" userId="S::2203574@student.uwtsd.ac.uk::e5c5405a-4d9e-4cb4-846b-ac7088af8072" providerId="AD" clId="Web-{F7497E71-730B-49E0-4336-8BDD995384D3}" dt="2023-01-27T10:49:11.713" v="2146" actId="1076"/>
        <pc:sldMkLst>
          <pc:docMk/>
          <pc:sldMk cId="2680349386" sldId="277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2" creationId="{CA5E3F7F-B4B5-7B07-44B5-34DCDA989CE7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49:02.400" v="2144" actId="20577"/>
          <ac:spMkLst>
            <pc:docMk/>
            <pc:sldMk cId="2680349386" sldId="277"/>
            <ac:spMk id="21" creationId="{25E7353D-CEC4-2C46-4354-2607A3846B8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26" creationId="{76EFD3D9-44F0-4267-BCC1-1613E79D827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28" creationId="{A779A851-95D6-41AF-937A-B0E4B7F6FA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30" creationId="{953FB2E7-B6CB-429C-81EB-D9516D6D5C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32" creationId="{2EC40DB1-B719-4A13-9A4D-0966B4B27866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2680349386" sldId="277"/>
            <ac:spMk id="34" creationId="{82211336-CFF3-412D-868A-6679C1004C45}"/>
          </ac:spMkLst>
        </pc:spChg>
        <pc:picChg chg="add mod">
          <ac:chgData name="Rhys Mansell (2203574)" userId="S::2203574@student.uwtsd.ac.uk::e5c5405a-4d9e-4cb4-846b-ac7088af8072" providerId="AD" clId="Web-{F7497E71-730B-49E0-4336-8BDD995384D3}" dt="2023-01-27T10:49:08.572" v="2145" actId="1076"/>
          <ac:picMkLst>
            <pc:docMk/>
            <pc:sldMk cId="2680349386" sldId="277"/>
            <ac:picMk id="3" creationId="{46DE54AF-EC2D-9B6E-9B0B-D5EC852F9EBA}"/>
          </ac:picMkLst>
        </pc:picChg>
        <pc:picChg chg="add mod">
          <ac:chgData name="Rhys Mansell (2203574)" userId="S::2203574@student.uwtsd.ac.uk::e5c5405a-4d9e-4cb4-846b-ac7088af8072" providerId="AD" clId="Web-{F7497E71-730B-49E0-4336-8BDD995384D3}" dt="2023-01-27T10:49:11.713" v="2146" actId="1076"/>
          <ac:picMkLst>
            <pc:docMk/>
            <pc:sldMk cId="2680349386" sldId="277"/>
            <ac:picMk id="4" creationId="{36044AE5-5CF1-18B2-63B9-712F2623E5DA}"/>
          </ac:picMkLst>
        </pc:picChg>
      </pc:sldChg>
      <pc:sldChg chg="delSp modSp add del replId">
        <pc:chgData name="Rhys Mansell (2203574)" userId="S::2203574@student.uwtsd.ac.uk::e5c5405a-4d9e-4cb4-846b-ac7088af8072" providerId="AD" clId="Web-{F7497E71-730B-49E0-4336-8BDD995384D3}" dt="2023-01-26T16:05:53.938" v="885"/>
        <pc:sldMkLst>
          <pc:docMk/>
          <pc:sldMk cId="1654036596" sldId="278"/>
        </pc:sldMkLst>
        <pc:spChg chg="mod">
          <ac:chgData name="Rhys Mansell (2203574)" userId="S::2203574@student.uwtsd.ac.uk::e5c5405a-4d9e-4cb4-846b-ac7088af8072" providerId="AD" clId="Web-{F7497E71-730B-49E0-4336-8BDD995384D3}" dt="2023-01-26T15:28:47.386" v="401" actId="20577"/>
          <ac:spMkLst>
            <pc:docMk/>
            <pc:sldMk cId="1654036596" sldId="278"/>
            <ac:spMk id="21" creationId="{25E7353D-CEC4-2C46-4354-2607A3846B80}"/>
          </ac:spMkLst>
        </pc:spChg>
        <pc:picChg chg="del">
          <ac:chgData name="Rhys Mansell (2203574)" userId="S::2203574@student.uwtsd.ac.uk::e5c5405a-4d9e-4cb4-846b-ac7088af8072" providerId="AD" clId="Web-{F7497E71-730B-49E0-4336-8BDD995384D3}" dt="2023-01-26T15:28:41.198" v="397"/>
          <ac:picMkLst>
            <pc:docMk/>
            <pc:sldMk cId="1654036596" sldId="278"/>
            <ac:picMk id="3" creationId="{46DE54AF-EC2D-9B6E-9B0B-D5EC852F9EBA}"/>
          </ac:picMkLst>
        </pc:picChg>
        <pc:picChg chg="del">
          <ac:chgData name="Rhys Mansell (2203574)" userId="S::2203574@student.uwtsd.ac.uk::e5c5405a-4d9e-4cb4-846b-ac7088af8072" providerId="AD" clId="Web-{F7497E71-730B-49E0-4336-8BDD995384D3}" dt="2023-01-26T15:28:42.182" v="398"/>
          <ac:picMkLst>
            <pc:docMk/>
            <pc:sldMk cId="1654036596" sldId="278"/>
            <ac:picMk id="4" creationId="{36044AE5-5CF1-18B2-63B9-712F2623E5DA}"/>
          </ac:picMkLst>
        </pc:picChg>
      </pc:sldChg>
      <pc:sldChg chg="addSp delSp modSp add mod replId modClrScheme delDesignElem chgLayout modNotes">
        <pc:chgData name="Rhys Mansell (2203574)" userId="S::2203574@student.uwtsd.ac.uk::e5c5405a-4d9e-4cb4-846b-ac7088af8072" providerId="AD" clId="Web-{F7497E71-730B-49E0-4336-8BDD995384D3}" dt="2023-01-27T10:20:37.387" v="1622"/>
        <pc:sldMkLst>
          <pc:docMk/>
          <pc:sldMk cId="1109040844" sldId="279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2" creationId="{CA5E3F7F-B4B5-7B07-44B5-34DCDA989CE7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4:36.106" v="508" actId="20577"/>
          <ac:spMkLst>
            <pc:docMk/>
            <pc:sldMk cId="1109040844" sldId="279"/>
            <ac:spMk id="7" creationId="{DE147F36-5035-39C6-3395-2E4D869D59BE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5:25.545" v="524" actId="1076"/>
          <ac:spMkLst>
            <pc:docMk/>
            <pc:sldMk cId="1109040844" sldId="279"/>
            <ac:spMk id="8" creationId="{F77AEC18-A3F9-8A33-3582-F4D02E19CE25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5:18.529" v="523" actId="1076"/>
          <ac:spMkLst>
            <pc:docMk/>
            <pc:sldMk cId="1109040844" sldId="279"/>
            <ac:spMk id="9" creationId="{B1E2C4C7-610D-6A70-9771-88C229F45377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7:19.220" v="571" actId="20577"/>
          <ac:spMkLst>
            <pc:docMk/>
            <pc:sldMk cId="1109040844" sldId="279"/>
            <ac:spMk id="14" creationId="{C7BA53DE-404C-0FB1-D990-F51110B1E598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7:38.580" v="577" actId="14100"/>
          <ac:spMkLst>
            <pc:docMk/>
            <pc:sldMk cId="1109040844" sldId="279"/>
            <ac:spMk id="15" creationId="{79FDF02E-3D77-C401-6B51-513B14BE660C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5:58:29.863" v="595" actId="1076"/>
          <ac:spMkLst>
            <pc:docMk/>
            <pc:sldMk cId="1109040844" sldId="279"/>
            <ac:spMk id="16" creationId="{B338E7A8-655C-8B28-BD46-4911D05590DD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6T16:00:51.179" v="611" actId="20577"/>
          <ac:spMkLst>
            <pc:docMk/>
            <pc:sldMk cId="1109040844" sldId="279"/>
            <ac:spMk id="17" creationId="{AD55D1E7-3C36-5D9F-B52F-D4C7DFEBEF0A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21" creationId="{25E7353D-CEC4-2C46-4354-2607A3846B8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26" creationId="{76EFD3D9-44F0-4267-BCC1-1613E79D827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28" creationId="{A779A851-95D6-41AF-937A-B0E4B7F6FA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30" creationId="{953FB2E7-B6CB-429C-81EB-D9516D6D5C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32" creationId="{2EC40DB1-B719-4A13-9A4D-0966B4B27866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1109040844" sldId="279"/>
            <ac:spMk id="34" creationId="{82211336-CFF3-412D-868A-6679C1004C45}"/>
          </ac:spMkLst>
        </pc:spChg>
        <pc:picChg chg="add mod">
          <ac:chgData name="Rhys Mansell (2203574)" userId="S::2203574@student.uwtsd.ac.uk::e5c5405a-4d9e-4cb4-846b-ac7088af8072" providerId="AD" clId="Web-{F7497E71-730B-49E0-4336-8BDD995384D3}" dt="2023-01-26T15:52:18.633" v="489" actId="1076"/>
          <ac:picMkLst>
            <pc:docMk/>
            <pc:sldMk cId="1109040844" sldId="279"/>
            <ac:picMk id="3" creationId="{F4327C06-A759-C2E3-9547-079457BA017F}"/>
          </ac:picMkLst>
        </pc:picChg>
        <pc:picChg chg="add del">
          <ac:chgData name="Rhys Mansell (2203574)" userId="S::2203574@student.uwtsd.ac.uk::e5c5405a-4d9e-4cb4-846b-ac7088af8072" providerId="AD" clId="Web-{F7497E71-730B-49E0-4336-8BDD995384D3}" dt="2023-01-26T15:56:40.391" v="560"/>
          <ac:picMkLst>
            <pc:docMk/>
            <pc:sldMk cId="1109040844" sldId="279"/>
            <ac:picMk id="11" creationId="{989CADA8-C54D-18FA-2984-C799FB42A5F0}"/>
          </ac:picMkLst>
        </pc:picChg>
        <pc:cxnChg chg="add mod">
          <ac:chgData name="Rhys Mansell (2203574)" userId="S::2203574@student.uwtsd.ac.uk::e5c5405a-4d9e-4cb4-846b-ac7088af8072" providerId="AD" clId="Web-{F7497E71-730B-49E0-4336-8BDD995384D3}" dt="2023-01-26T15:54:16.231" v="503" actId="14100"/>
          <ac:cxnSpMkLst>
            <pc:docMk/>
            <pc:sldMk cId="1109040844" sldId="279"/>
            <ac:cxnSpMk id="4" creationId="{25161E2D-6D69-1D01-DB41-05F5ABDB98AB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6T15:53:50.808" v="499" actId="14100"/>
          <ac:cxnSpMkLst>
            <pc:docMk/>
            <pc:sldMk cId="1109040844" sldId="279"/>
            <ac:cxnSpMk id="5" creationId="{6EE97C3E-A2F7-CF6A-4882-74D8056FC457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6T15:54:10.715" v="502" actId="14100"/>
          <ac:cxnSpMkLst>
            <pc:docMk/>
            <pc:sldMk cId="1109040844" sldId="279"/>
            <ac:cxnSpMk id="6" creationId="{48D9CF02-E0B4-F533-1A3D-DB1427A547B5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6T15:56:31.719" v="558" actId="14100"/>
          <ac:cxnSpMkLst>
            <pc:docMk/>
            <pc:sldMk cId="1109040844" sldId="279"/>
            <ac:cxnSpMk id="10" creationId="{F087B070-0A4D-4A01-1C03-5CADF3BE3C40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6T15:56:50.719" v="562" actId="1076"/>
          <ac:cxnSpMkLst>
            <pc:docMk/>
            <pc:sldMk cId="1109040844" sldId="279"/>
            <ac:cxnSpMk id="12" creationId="{79B61759-7709-97C7-8544-4E523F0220A9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6T15:58:25.925" v="594" actId="14100"/>
          <ac:cxnSpMkLst>
            <pc:docMk/>
            <pc:sldMk cId="1109040844" sldId="279"/>
            <ac:cxnSpMk id="13" creationId="{910180E2-1685-51E7-03D0-48649A997559}"/>
          </ac:cxnSpMkLst>
        </pc:cxnChg>
      </pc:sldChg>
      <pc:sldChg chg="addSp delSp modSp add mod ord replId setBg modClrScheme setClrOvrMap delDesignElem chgLayout modNotes">
        <pc:chgData name="Rhys Mansell (2203574)" userId="S::2203574@student.uwtsd.ac.uk::e5c5405a-4d9e-4cb4-846b-ac7088af8072" providerId="AD" clId="Web-{F7497E71-730B-49E0-4336-8BDD995384D3}" dt="2023-01-27T10:39:18.566" v="1934"/>
        <pc:sldMkLst>
          <pc:docMk/>
          <pc:sldMk cId="3664469880" sldId="280"/>
        </pc:sldMkLst>
        <pc:spChg chg="mod ord">
          <ac:chgData name="Rhys Mansell (2203574)" userId="S::2203574@student.uwtsd.ac.uk::e5c5405a-4d9e-4cb4-846b-ac7088af8072" providerId="AD" clId="Web-{F7497E71-730B-49E0-4336-8BDD995384D3}" dt="2023-01-27T10:21:32.734" v="1630" actId="20577"/>
          <ac:spMkLst>
            <pc:docMk/>
            <pc:sldMk cId="3664469880" sldId="280"/>
            <ac:spMk id="2" creationId="{CA5E3F7F-B4B5-7B07-44B5-34DCDA989CE7}"/>
          </ac:spMkLst>
        </pc:spChg>
        <pc:spChg chg="add mod ord">
          <ac:chgData name="Rhys Mansell (2203574)" userId="S::2203574@student.uwtsd.ac.uk::e5c5405a-4d9e-4cb4-846b-ac7088af8072" providerId="AD" clId="Web-{F7497E71-730B-49E0-4336-8BDD995384D3}" dt="2023-01-27T10:37:24.575" v="1917" actId="20577"/>
          <ac:spMkLst>
            <pc:docMk/>
            <pc:sldMk cId="3664469880" sldId="280"/>
            <ac:spMk id="3" creationId="{22966639-CE43-B906-6EBF-4578849922BE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10:36:37.713" v="1906" actId="20577"/>
          <ac:spMkLst>
            <pc:docMk/>
            <pc:sldMk cId="3664469880" sldId="280"/>
            <ac:spMk id="11" creationId="{2039AF39-A039-CE3F-6304-96D6F57AFEF6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0:38:06.828" v="1923" actId="20577"/>
          <ac:spMkLst>
            <pc:docMk/>
            <pc:sldMk cId="3664469880" sldId="280"/>
            <ac:spMk id="21" creationId="{25E7353D-CEC4-2C46-4354-2607A3846B8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1:04.748" v="1623"/>
          <ac:spMkLst>
            <pc:docMk/>
            <pc:sldMk cId="3664469880" sldId="280"/>
            <ac:spMk id="23" creationId="{4C608BEB-860E-4094-8511-78603564A75E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19:52.618" v="1615"/>
          <ac:spMkLst>
            <pc:docMk/>
            <pc:sldMk cId="3664469880" sldId="280"/>
            <ac:spMk id="26" creationId="{76EFD3D9-44F0-4267-BCC1-1613E79D8274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19:52.618" v="1615"/>
          <ac:spMkLst>
            <pc:docMk/>
            <pc:sldMk cId="3664469880" sldId="280"/>
            <ac:spMk id="28" creationId="{A779A851-95D6-41AF-937A-B0E4B7F6FA8D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21:04.748" v="1623"/>
          <ac:spMkLst>
            <pc:docMk/>
            <pc:sldMk cId="3664469880" sldId="280"/>
            <ac:spMk id="29" creationId="{2A6B319F-86FE-4754-878E-06F0804D882B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19:52.618" v="1615"/>
          <ac:spMkLst>
            <pc:docMk/>
            <pc:sldMk cId="3664469880" sldId="280"/>
            <ac:spMk id="30" creationId="{953FB2E7-B6CB-429C-81EB-D9516D6D5C8D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21:04.748" v="1623"/>
          <ac:spMkLst>
            <pc:docMk/>
            <pc:sldMk cId="3664469880" sldId="280"/>
            <ac:spMk id="31" creationId="{DCF7D1B5-3477-499F-ACC5-2C8B07F4EDB3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19:52.618" v="1615"/>
          <ac:spMkLst>
            <pc:docMk/>
            <pc:sldMk cId="3664469880" sldId="280"/>
            <ac:spMk id="32" creationId="{2EC40DB1-B719-4A13-9A4D-0966B4B27866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19:52.618" v="1615"/>
          <ac:spMkLst>
            <pc:docMk/>
            <pc:sldMk cId="3664469880" sldId="280"/>
            <ac:spMk id="34" creationId="{82211336-CFF3-412D-868A-6679C1004C45}"/>
          </ac:spMkLst>
        </pc:spChg>
        <pc:picChg chg="add mod">
          <ac:chgData name="Rhys Mansell (2203574)" userId="S::2203574@student.uwtsd.ac.uk::e5c5405a-4d9e-4cb4-846b-ac7088af8072" providerId="AD" clId="Web-{F7497E71-730B-49E0-4336-8BDD995384D3}" dt="2023-01-27T10:37:56.639" v="1921" actId="1076"/>
          <ac:picMkLst>
            <pc:docMk/>
            <pc:sldMk cId="3664469880" sldId="280"/>
            <ac:picMk id="4" creationId="{EA9B7B83-E4B8-2A5D-8072-7B6A026807DA}"/>
          </ac:picMkLst>
        </pc:picChg>
        <pc:picChg chg="add del mod">
          <ac:chgData name="Rhys Mansell (2203574)" userId="S::2203574@student.uwtsd.ac.uk::e5c5405a-4d9e-4cb4-846b-ac7088af8072" providerId="AD" clId="Web-{F7497E71-730B-49E0-4336-8BDD995384D3}" dt="2023-01-27T10:26:00.266" v="1740"/>
          <ac:picMkLst>
            <pc:docMk/>
            <pc:sldMk cId="3664469880" sldId="280"/>
            <ac:picMk id="5" creationId="{AD3FAAA2-A649-4EE3-F0B2-FD1C7D558CCB}"/>
          </ac:picMkLst>
        </pc:picChg>
        <pc:picChg chg="add del mod">
          <ac:chgData name="Rhys Mansell (2203574)" userId="S::2203574@student.uwtsd.ac.uk::e5c5405a-4d9e-4cb4-846b-ac7088af8072" providerId="AD" clId="Web-{F7497E71-730B-49E0-4336-8BDD995384D3}" dt="2023-01-27T10:26:11.783" v="1742"/>
          <ac:picMkLst>
            <pc:docMk/>
            <pc:sldMk cId="3664469880" sldId="280"/>
            <ac:picMk id="6" creationId="{3CEE7FA3-1C89-D4B1-CDCE-04C351E64C7B}"/>
          </ac:picMkLst>
        </pc:picChg>
        <pc:picChg chg="add mod">
          <ac:chgData name="Rhys Mansell (2203574)" userId="S::2203574@student.uwtsd.ac.uk::e5c5405a-4d9e-4cb4-846b-ac7088af8072" providerId="AD" clId="Web-{F7497E71-730B-49E0-4336-8BDD995384D3}" dt="2023-01-27T10:37:52.030" v="1920" actId="1076"/>
          <ac:picMkLst>
            <pc:docMk/>
            <pc:sldMk cId="3664469880" sldId="280"/>
            <ac:picMk id="7" creationId="{2AF9C924-6089-FC16-450C-39FA1D8AAC16}"/>
          </ac:picMkLst>
        </pc:picChg>
        <pc:picChg chg="add del mod">
          <ac:chgData name="Rhys Mansell (2203574)" userId="S::2203574@student.uwtsd.ac.uk::e5c5405a-4d9e-4cb4-846b-ac7088af8072" providerId="AD" clId="Web-{F7497E71-730B-49E0-4336-8BDD995384D3}" dt="2023-01-27T10:29:24.763" v="1803"/>
          <ac:picMkLst>
            <pc:docMk/>
            <pc:sldMk cId="3664469880" sldId="280"/>
            <ac:picMk id="8" creationId="{F466B93D-261A-F373-1D1F-CCE4CDD94D87}"/>
          </ac:picMkLst>
        </pc:picChg>
        <pc:picChg chg="add mod">
          <ac:chgData name="Rhys Mansell (2203574)" userId="S::2203574@student.uwtsd.ac.uk::e5c5405a-4d9e-4cb4-846b-ac7088af8072" providerId="AD" clId="Web-{F7497E71-730B-49E0-4336-8BDD995384D3}" dt="2023-01-27T10:38:11.625" v="1924" actId="1076"/>
          <ac:picMkLst>
            <pc:docMk/>
            <pc:sldMk cId="3664469880" sldId="280"/>
            <ac:picMk id="9" creationId="{A9749922-D811-F422-AEAD-654F6652FECB}"/>
          </ac:picMkLst>
        </pc:picChg>
        <pc:picChg chg="add mod">
          <ac:chgData name="Rhys Mansell (2203574)" userId="S::2203574@student.uwtsd.ac.uk::e5c5405a-4d9e-4cb4-846b-ac7088af8072" providerId="AD" clId="Web-{F7497E71-730B-49E0-4336-8BDD995384D3}" dt="2023-01-27T10:37:07.871" v="1913" actId="1076"/>
          <ac:picMkLst>
            <pc:docMk/>
            <pc:sldMk cId="3664469880" sldId="280"/>
            <ac:picMk id="10" creationId="{5C76E24A-BA14-BDCB-1540-9B7FEA0C5C76}"/>
          </ac:picMkLst>
        </pc:picChg>
        <pc:cxnChg chg="add mod">
          <ac:chgData name="Rhys Mansell (2203574)" userId="S::2203574@student.uwtsd.ac.uk::e5c5405a-4d9e-4cb4-846b-ac7088af8072" providerId="AD" clId="Web-{F7497E71-730B-49E0-4336-8BDD995384D3}" dt="2023-01-27T10:39:18.566" v="1934"/>
          <ac:cxnSpMkLst>
            <pc:docMk/>
            <pc:sldMk cId="3664469880" sldId="280"/>
            <ac:cxnSpMk id="12" creationId="{F5745AE2-3158-8FF6-E8B2-A1D9EF2B6565}"/>
          </ac:cxnSpMkLst>
        </pc:cxnChg>
        <pc:cxnChg chg="add del mod">
          <ac:chgData name="Rhys Mansell (2203574)" userId="S::2203574@student.uwtsd.ac.uk::e5c5405a-4d9e-4cb4-846b-ac7088af8072" providerId="AD" clId="Web-{F7497E71-730B-49E0-4336-8BDD995384D3}" dt="2023-01-27T10:38:50.330" v="1930"/>
          <ac:cxnSpMkLst>
            <pc:docMk/>
            <pc:sldMk cId="3664469880" sldId="280"/>
            <ac:cxnSpMk id="13" creationId="{2AC80BC8-B030-3F20-5320-BB846CE6A2F6}"/>
          </ac:cxnSpMkLst>
        </pc:cxnChg>
        <pc:cxnChg chg="add del">
          <ac:chgData name="Rhys Mansell (2203574)" userId="S::2203574@student.uwtsd.ac.uk::e5c5405a-4d9e-4cb4-846b-ac7088af8072" providerId="AD" clId="Web-{F7497E71-730B-49E0-4336-8BDD995384D3}" dt="2023-01-27T10:21:04.748" v="1623"/>
          <ac:cxnSpMkLst>
            <pc:docMk/>
            <pc:sldMk cId="3664469880" sldId="280"/>
            <ac:cxnSpMk id="24" creationId="{1F16A8D4-FE87-4604-88B2-394B5D1EB437}"/>
          </ac:cxnSpMkLst>
        </pc:cxnChg>
      </pc:sldChg>
      <pc:sldChg chg="addSp delSp modSp add mod ord replId modClrScheme delDesignElem chgLayout modNotes">
        <pc:chgData name="Rhys Mansell (2203574)" userId="S::2203574@student.uwtsd.ac.uk::e5c5405a-4d9e-4cb4-846b-ac7088af8072" providerId="AD" clId="Web-{F7497E71-730B-49E0-4336-8BDD995384D3}" dt="2023-01-27T11:12:27.035" v="2460"/>
        <pc:sldMkLst>
          <pc:docMk/>
          <pc:sldMk cId="3499474872" sldId="281"/>
        </pc:sldMkLst>
        <pc:spChg chg="mod ord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2" creationId="{CA5E3F7F-B4B5-7B07-44B5-34DCDA989CE7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5:34.177" v="1050" actId="20577"/>
          <ac:spMkLst>
            <pc:docMk/>
            <pc:sldMk cId="3499474872" sldId="281"/>
            <ac:spMk id="3" creationId="{B3AFE445-510F-8C9D-ADE4-06A8A5FC8967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5:23.521" v="1048" actId="20577"/>
          <ac:spMkLst>
            <pc:docMk/>
            <pc:sldMk cId="3499474872" sldId="281"/>
            <ac:spMk id="4" creationId="{71EB2177-AD95-ADA2-A775-1F8201E442E8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6:05.959" v="1065" actId="20577"/>
          <ac:spMkLst>
            <pc:docMk/>
            <pc:sldMk cId="3499474872" sldId="281"/>
            <ac:spMk id="5" creationId="{CF3C7376-15AB-1333-1F80-21493571BD12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6:22.194" v="1067" actId="1076"/>
          <ac:spMkLst>
            <pc:docMk/>
            <pc:sldMk cId="3499474872" sldId="281"/>
            <ac:spMk id="6" creationId="{B533F13C-A26D-2B42-1307-2BDF1EB91559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6:33.538" v="1069" actId="1076"/>
          <ac:spMkLst>
            <pc:docMk/>
            <pc:sldMk cId="3499474872" sldId="281"/>
            <ac:spMk id="7" creationId="{EA5AA530-B9C8-D650-79D5-F4C3679702C4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6:42.289" v="1071" actId="1076"/>
          <ac:spMkLst>
            <pc:docMk/>
            <pc:sldMk cId="3499474872" sldId="281"/>
            <ac:spMk id="8" creationId="{66F34493-DCC3-F513-3791-13D12BB05B02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7:06.883" v="1076" actId="20577"/>
          <ac:spMkLst>
            <pc:docMk/>
            <pc:sldMk cId="3499474872" sldId="281"/>
            <ac:spMk id="9" creationId="{9D5C73A0-FD33-E58A-EC13-01F2828B57F9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7:25.399" v="1085" actId="20577"/>
          <ac:spMkLst>
            <pc:docMk/>
            <pc:sldMk cId="3499474872" sldId="281"/>
            <ac:spMk id="10" creationId="{E45D039B-9145-20E7-8B74-A972F4EEC427}"/>
          </ac:spMkLst>
        </pc:spChg>
        <pc:spChg chg="add mod">
          <ac:chgData name="Rhys Mansell (2203574)" userId="S::2203574@student.uwtsd.ac.uk::e5c5405a-4d9e-4cb4-846b-ac7088af8072" providerId="AD" clId="Web-{F7497E71-730B-49E0-4336-8BDD995384D3}" dt="2023-01-27T08:47:47.212" v="1092" actId="20577"/>
          <ac:spMkLst>
            <pc:docMk/>
            <pc:sldMk cId="3499474872" sldId="281"/>
            <ac:spMk id="11" creationId="{2A7F9154-174F-D041-5ED4-A2F8CF9B9BF8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08:49:40.309" v="1114"/>
          <ac:spMkLst>
            <pc:docMk/>
            <pc:sldMk cId="3499474872" sldId="281"/>
            <ac:spMk id="14" creationId="{381A0082-F408-80F7-65E0-CC5CAB9518A2}"/>
          </ac:spMkLst>
        </pc:spChg>
        <pc:spChg chg="mod ord">
          <ac:chgData name="Rhys Mansell (2203574)" userId="S::2203574@student.uwtsd.ac.uk::e5c5405a-4d9e-4cb4-846b-ac7088af8072" providerId="AD" clId="Web-{F7497E71-730B-49E0-4336-8BDD995384D3}" dt="2023-01-27T11:03:59.144" v="2294" actId="20577"/>
          <ac:spMkLst>
            <pc:docMk/>
            <pc:sldMk cId="3499474872" sldId="281"/>
            <ac:spMk id="21" creationId="{25E7353D-CEC4-2C46-4354-2607A3846B80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26" creationId="{76EFD3D9-44F0-4267-BCC1-1613E79D8274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28" creationId="{A779A851-95D6-41AF-937A-B0E4B7F6FA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30" creationId="{953FB2E7-B6CB-429C-81EB-D9516D6D5C8D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32" creationId="{2EC40DB1-B719-4A13-9A4D-0966B4B27866}"/>
          </ac:spMkLst>
        </pc:spChg>
        <pc:spChg chg="add del">
          <ac:chgData name="Rhys Mansell (2203574)" userId="S::2203574@student.uwtsd.ac.uk::e5c5405a-4d9e-4cb4-846b-ac7088af8072" providerId="AD" clId="Web-{F7497E71-730B-49E0-4336-8BDD995384D3}" dt="2023-01-27T10:20:37.387" v="1622"/>
          <ac:spMkLst>
            <pc:docMk/>
            <pc:sldMk cId="3499474872" sldId="281"/>
            <ac:spMk id="34" creationId="{82211336-CFF3-412D-868A-6679C1004C45}"/>
          </ac:spMkLst>
        </pc:spChg>
        <pc:cxnChg chg="add mod">
          <ac:chgData name="Rhys Mansell (2203574)" userId="S::2203574@student.uwtsd.ac.uk::e5c5405a-4d9e-4cb4-846b-ac7088af8072" providerId="AD" clId="Web-{F7497E71-730B-49E0-4336-8BDD995384D3}" dt="2023-01-27T08:49:11.762" v="1108" actId="1076"/>
          <ac:cxnSpMkLst>
            <pc:docMk/>
            <pc:sldMk cId="3499474872" sldId="281"/>
            <ac:cxnSpMk id="12" creationId="{90088F5D-FB0A-BB4F-17CD-AA30A242336D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7T08:49:30.325" v="1112" actId="14100"/>
          <ac:cxnSpMkLst>
            <pc:docMk/>
            <pc:sldMk cId="3499474872" sldId="281"/>
            <ac:cxnSpMk id="13" creationId="{7E06CF79-E354-8F1F-CE65-292C60EFF062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7T08:49:58.763" v="1118"/>
          <ac:cxnSpMkLst>
            <pc:docMk/>
            <pc:sldMk cId="3499474872" sldId="281"/>
            <ac:cxnSpMk id="15" creationId="{B350EF9E-8FD7-206B-9A41-C509AB4A3AEE}"/>
          </ac:cxnSpMkLst>
        </pc:cxnChg>
        <pc:cxnChg chg="add mod">
          <ac:chgData name="Rhys Mansell (2203574)" userId="S::2203574@student.uwtsd.ac.uk::e5c5405a-4d9e-4cb4-846b-ac7088af8072" providerId="AD" clId="Web-{F7497E71-730B-49E0-4336-8BDD995384D3}" dt="2023-01-27T08:50:16.904" v="1123"/>
          <ac:cxnSpMkLst>
            <pc:docMk/>
            <pc:sldMk cId="3499474872" sldId="281"/>
            <ac:cxnSpMk id="16" creationId="{2E3545D3-A717-31C6-C2A5-BC721FB2BD7A}"/>
          </ac:cxnSpMkLst>
        </pc:cxnChg>
      </pc:sldChg>
      <pc:sldChg chg="addSp delSp modSp add ord replId modNotes">
        <pc:chgData name="Rhys Mansell (2203574)" userId="S::2203574@student.uwtsd.ac.uk::e5c5405a-4d9e-4cb4-846b-ac7088af8072" providerId="AD" clId="Web-{F7497E71-730B-49E0-4336-8BDD995384D3}" dt="2023-01-27T10:52:01.896" v="2172" actId="20577"/>
        <pc:sldMkLst>
          <pc:docMk/>
          <pc:sldMk cId="2686725917" sldId="282"/>
        </pc:sldMkLst>
        <pc:spChg chg="mo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2" creationId="{0F7ABEFA-1378-873B-D2A7-AACC852AE3F7}"/>
          </ac:spMkLst>
        </pc:spChg>
        <pc:spChg chg="mod">
          <ac:chgData name="Rhys Mansell (2203574)" userId="S::2203574@student.uwtsd.ac.uk::e5c5405a-4d9e-4cb4-846b-ac7088af8072" providerId="AD" clId="Web-{F7497E71-730B-49E0-4336-8BDD995384D3}" dt="2023-01-27T10:52:01.896" v="2172" actId="20577"/>
          <ac:spMkLst>
            <pc:docMk/>
            <pc:sldMk cId="2686725917" sldId="282"/>
            <ac:spMk id="3" creationId="{F3AEB591-1EA0-192C-E083-1B1CFEB6F8F4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8" creationId="{827B839B-9ADE-406B-8590-F1CAEDED45A1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14" creationId="{472E3A19-F5D5-48FC-BB9C-48C2F68F598B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15" creationId="{CFE45BF0-46DB-408C-B5F7-7B11716805D4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16" creationId="{7A62E32F-BB65-43A8-8EB5-92346890E549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17" creationId="{2AEBC8F2-97B1-41B4-93F1-2D289E197FBA}"/>
          </ac:spMkLst>
        </pc:spChg>
        <pc:spChg chg="del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18" creationId="{14E91B64-9FCC-451E-AFB4-A827D6329367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23" creationId="{76EFD3D9-44F0-4267-BCC1-1613E79D8274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25" creationId="{A779A851-95D6-41AF-937A-B0E4B7F6FA8D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27" creationId="{953FB2E7-B6CB-429C-81EB-D9516D6D5C8D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29" creationId="{2EC40DB1-B719-4A13-9A4D-0966B4B27866}"/>
          </ac:spMkLst>
        </pc:spChg>
        <pc:spChg chg="add">
          <ac:chgData name="Rhys Mansell (2203574)" userId="S::2203574@student.uwtsd.ac.uk::e5c5405a-4d9e-4cb4-846b-ac7088af8072" providerId="AD" clId="Web-{F7497E71-730B-49E0-4336-8BDD995384D3}" dt="2023-01-27T10:49:32.214" v="2147"/>
          <ac:spMkLst>
            <pc:docMk/>
            <pc:sldMk cId="2686725917" sldId="282"/>
            <ac:spMk id="31" creationId="{82211336-CFF3-412D-868A-6679C1004C45}"/>
          </ac:spMkLst>
        </pc:spChg>
      </pc:sldChg>
      <pc:sldMasterChg chg="add del addSldLayout delSldLayout">
        <pc:chgData name="Rhys Mansell (2203574)" userId="S::2203574@student.uwtsd.ac.uk::e5c5405a-4d9e-4cb4-846b-ac7088af8072" providerId="AD" clId="Web-{F7497E71-730B-49E0-4336-8BDD995384D3}" dt="2023-01-27T10:20:37.387" v="1622"/>
        <pc:sldMasterMkLst>
          <pc:docMk/>
          <pc:sldMasterMk cId="439496784" sldId="2147483684"/>
        </pc:sldMasterMkLst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4234953548" sldId="2147483685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2586653341" sldId="2147483686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850089575" sldId="2147483687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654241870" sldId="2147483688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1355713107" sldId="2147483689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1695380147" sldId="2147483690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3828566956" sldId="2147483691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4148498757" sldId="2147483692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1854372251" sldId="2147483693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733456142" sldId="2147483694"/>
          </pc:sldLayoutMkLst>
        </pc:sldLayoutChg>
        <pc:sldLayoutChg chg="add del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439496784" sldId="2147483684"/>
            <pc:sldLayoutMk cId="2760137498" sldId="2147483695"/>
          </pc:sldLayoutMkLst>
        </pc:sldLayoutChg>
      </pc:sldMasterChg>
      <pc:sldMasterChg chg="add del addSldLayout delSldLayout modSldLayout">
        <pc:chgData name="Rhys Mansell (2203574)" userId="S::2203574@student.uwtsd.ac.uk::e5c5405a-4d9e-4cb4-846b-ac7088af8072" providerId="AD" clId="Web-{F7497E71-730B-49E0-4336-8BDD995384D3}" dt="2023-01-27T10:20:37.387" v="1622"/>
        <pc:sldMasterMkLst>
          <pc:docMk/>
          <pc:sldMasterMk cId="736139624" sldId="2147483696"/>
        </pc:sldMasterMkLst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3763935205" sldId="2147483697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2011745118" sldId="2147483698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4287685732" sldId="2147483699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2810429237" sldId="2147483700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2855517412" sldId="2147483701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3649565897" sldId="2147483702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2923912941" sldId="2147483703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3683600834" sldId="2147483704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421567594" sldId="2147483705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947207562" sldId="2147483706"/>
          </pc:sldLayoutMkLst>
        </pc:sldLayoutChg>
        <pc:sldLayoutChg chg="add del mod replId">
          <pc:chgData name="Rhys Mansell (2203574)" userId="S::2203574@student.uwtsd.ac.uk::e5c5405a-4d9e-4cb4-846b-ac7088af8072" providerId="AD" clId="Web-{F7497E71-730B-49E0-4336-8BDD995384D3}" dt="2023-01-27T10:20:37.387" v="1622"/>
          <pc:sldLayoutMkLst>
            <pc:docMk/>
            <pc:sldMasterMk cId="736139624" sldId="2147483696"/>
            <pc:sldLayoutMk cId="3339309880" sldId="2147483707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AC705F-A0A9-4C49-A28B-14B3601041E7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791E17B-56E8-4346-9041-4850C1E36A99}">
      <dgm:prSet phldrT="[Text]" phldr="0"/>
      <dgm:spPr/>
      <dgm:t>
        <a:bodyPr/>
        <a:lstStyle/>
        <a:p>
          <a:r>
            <a:rPr lang="en-GB" b="1" u="sng" dirty="0">
              <a:latin typeface="Calibri Light" panose="020F0302020204030204"/>
            </a:rPr>
            <a:t>WHO</a:t>
          </a:r>
          <a:endParaRPr lang="en-GB" b="1" u="sng" dirty="0"/>
        </a:p>
      </dgm:t>
    </dgm:pt>
    <dgm:pt modelId="{26825645-2B71-4E14-8CA5-79E184ADE6DB}" type="parTrans" cxnId="{0FB4B327-5BCC-4BE2-B7B9-AFD078258D8D}">
      <dgm:prSet/>
      <dgm:spPr/>
      <dgm:t>
        <a:bodyPr/>
        <a:lstStyle/>
        <a:p>
          <a:endParaRPr lang="en-GB"/>
        </a:p>
      </dgm:t>
    </dgm:pt>
    <dgm:pt modelId="{66516E6D-27CC-4322-BB67-458CE0F34C89}" type="sibTrans" cxnId="{0FB4B327-5BCC-4BE2-B7B9-AFD078258D8D}">
      <dgm:prSet/>
      <dgm:spPr/>
      <dgm:t>
        <a:bodyPr/>
        <a:lstStyle/>
        <a:p>
          <a:endParaRPr lang="en-GB"/>
        </a:p>
      </dgm:t>
    </dgm:pt>
    <dgm:pt modelId="{6FAEDBD8-4A27-4BFC-AC07-E65E4D44EE26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Key Stage 2</a:t>
          </a:r>
          <a:endParaRPr lang="en-GB" dirty="0"/>
        </a:p>
      </dgm:t>
    </dgm:pt>
    <dgm:pt modelId="{6BABC5F7-DAEC-4D70-9CF4-32C9F5A6F2C6}" type="parTrans" cxnId="{FF6268BB-61DE-4CAB-B89A-5F7C5B046DDB}">
      <dgm:prSet/>
      <dgm:spPr/>
      <dgm:t>
        <a:bodyPr/>
        <a:lstStyle/>
        <a:p>
          <a:endParaRPr lang="en-GB"/>
        </a:p>
      </dgm:t>
    </dgm:pt>
    <dgm:pt modelId="{1361B962-9F2D-4FC6-90C2-CF4050FEC073}" type="sibTrans" cxnId="{FF6268BB-61DE-4CAB-B89A-5F7C5B046DDB}">
      <dgm:prSet/>
      <dgm:spPr/>
      <dgm:t>
        <a:bodyPr/>
        <a:lstStyle/>
        <a:p>
          <a:endParaRPr lang="en-GB"/>
        </a:p>
      </dgm:t>
    </dgm:pt>
    <dgm:pt modelId="{EEF8EA71-216A-4216-AED1-15A261D2FE45}">
      <dgm:prSet phldrT="[Text]" phldr="0"/>
      <dgm:spPr/>
      <dgm:t>
        <a:bodyPr/>
        <a:lstStyle/>
        <a:p>
          <a:pPr rtl="0"/>
          <a:r>
            <a:rPr lang="en-GB" b="1" u="sng" dirty="0">
              <a:latin typeface="Calibri Light" panose="020F0302020204030204"/>
            </a:rPr>
            <a:t>WHAT</a:t>
          </a:r>
          <a:endParaRPr lang="en-GB" b="1" u="sng" dirty="0"/>
        </a:p>
      </dgm:t>
    </dgm:pt>
    <dgm:pt modelId="{223C721A-6AEA-4926-AF9B-6527F94E7049}" type="parTrans" cxnId="{5BE8EDFC-D470-46B3-BE7A-CA5A380947B9}">
      <dgm:prSet/>
      <dgm:spPr/>
      <dgm:t>
        <a:bodyPr/>
        <a:lstStyle/>
        <a:p>
          <a:endParaRPr lang="en-GB"/>
        </a:p>
      </dgm:t>
    </dgm:pt>
    <dgm:pt modelId="{CB2066DF-A6DB-42E7-8718-241D13B2D798}" type="sibTrans" cxnId="{5BE8EDFC-D470-46B3-BE7A-CA5A380947B9}">
      <dgm:prSet/>
      <dgm:spPr/>
      <dgm:t>
        <a:bodyPr/>
        <a:lstStyle/>
        <a:p>
          <a:endParaRPr lang="en-GB"/>
        </a:p>
      </dgm:t>
    </dgm:pt>
    <dgm:pt modelId="{3DA8F1DD-FFB9-4661-95F1-6EE780E55486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Interactive movement story board planner</a:t>
          </a:r>
          <a:endParaRPr lang="en-GB" dirty="0"/>
        </a:p>
      </dgm:t>
    </dgm:pt>
    <dgm:pt modelId="{07B6033C-1A01-4F3F-A39D-22688D574690}" type="parTrans" cxnId="{42C10012-F3BD-47D0-90AA-89EB1B4B4708}">
      <dgm:prSet/>
      <dgm:spPr/>
      <dgm:t>
        <a:bodyPr/>
        <a:lstStyle/>
        <a:p>
          <a:endParaRPr lang="en-GB"/>
        </a:p>
      </dgm:t>
    </dgm:pt>
    <dgm:pt modelId="{62189E65-6CD8-474A-9E3A-D55247A9104C}" type="sibTrans" cxnId="{42C10012-F3BD-47D0-90AA-89EB1B4B4708}">
      <dgm:prSet/>
      <dgm:spPr/>
      <dgm:t>
        <a:bodyPr/>
        <a:lstStyle/>
        <a:p>
          <a:endParaRPr lang="en-GB"/>
        </a:p>
      </dgm:t>
    </dgm:pt>
    <dgm:pt modelId="{90A81616-77BD-4118-984B-343F26E6FF76}">
      <dgm:prSet phldrT="[Text]" phldr="0"/>
      <dgm:spPr/>
      <dgm:t>
        <a:bodyPr/>
        <a:lstStyle/>
        <a:p>
          <a:r>
            <a:rPr lang="en-GB" b="1" u="sng" dirty="0">
              <a:latin typeface="Calibri Light" panose="020F0302020204030204"/>
            </a:rPr>
            <a:t>WHY</a:t>
          </a:r>
          <a:endParaRPr lang="en-GB" b="1" u="sng" dirty="0"/>
        </a:p>
      </dgm:t>
    </dgm:pt>
    <dgm:pt modelId="{60D69204-FF9C-47D6-9841-58AE4BA01F52}" type="parTrans" cxnId="{8BC1F0B1-2206-47AB-A0A9-A365EF2C8E82}">
      <dgm:prSet/>
      <dgm:spPr/>
      <dgm:t>
        <a:bodyPr/>
        <a:lstStyle/>
        <a:p>
          <a:endParaRPr lang="en-GB"/>
        </a:p>
      </dgm:t>
    </dgm:pt>
    <dgm:pt modelId="{D401E535-9524-4765-A10C-A1D159BF069B}" type="sibTrans" cxnId="{8BC1F0B1-2206-47AB-A0A9-A365EF2C8E82}">
      <dgm:prSet/>
      <dgm:spPr/>
      <dgm:t>
        <a:bodyPr/>
        <a:lstStyle/>
        <a:p>
          <a:endParaRPr lang="en-GB"/>
        </a:p>
      </dgm:t>
    </dgm:pt>
    <dgm:pt modelId="{F3D1C88B-29A9-4C40-A985-CD8AA9297963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Use autonomy to heighten engagement thereby stimulate greater motivation &amp; creativity </a:t>
          </a:r>
          <a:endParaRPr lang="en-GB" dirty="0"/>
        </a:p>
      </dgm:t>
    </dgm:pt>
    <dgm:pt modelId="{7160420E-ADF0-4CC6-8F6F-CF3A7E8131B5}" type="parTrans" cxnId="{433A6CF1-0336-44BB-802D-E9EB0218AEEC}">
      <dgm:prSet/>
      <dgm:spPr/>
      <dgm:t>
        <a:bodyPr/>
        <a:lstStyle/>
        <a:p>
          <a:endParaRPr lang="en-GB"/>
        </a:p>
      </dgm:t>
    </dgm:pt>
    <dgm:pt modelId="{747FE519-F2AC-47D9-AB34-5A601607427C}" type="sibTrans" cxnId="{433A6CF1-0336-44BB-802D-E9EB0218AEEC}">
      <dgm:prSet/>
      <dgm:spPr/>
      <dgm:t>
        <a:bodyPr/>
        <a:lstStyle/>
        <a:p>
          <a:endParaRPr lang="en-GB"/>
        </a:p>
      </dgm:t>
    </dgm:pt>
    <dgm:pt modelId="{36C35955-2286-4531-8DFE-A77D69552BEE}" type="pres">
      <dgm:prSet presAssocID="{ABAC705F-A0A9-4C49-A28B-14B3601041E7}" presName="Name0" presStyleCnt="0">
        <dgm:presLayoutVars>
          <dgm:dir/>
          <dgm:animLvl val="lvl"/>
          <dgm:resizeHandles val="exact"/>
        </dgm:presLayoutVars>
      </dgm:prSet>
      <dgm:spPr/>
    </dgm:pt>
    <dgm:pt modelId="{603B6B5E-FA97-4987-A57A-BD30222A877E}" type="pres">
      <dgm:prSet presAssocID="{5791E17B-56E8-4346-9041-4850C1E36A99}" presName="compositeNode" presStyleCnt="0">
        <dgm:presLayoutVars>
          <dgm:bulletEnabled val="1"/>
        </dgm:presLayoutVars>
      </dgm:prSet>
      <dgm:spPr/>
    </dgm:pt>
    <dgm:pt modelId="{9A500F01-05B0-441D-B5E6-36BE591A307B}" type="pres">
      <dgm:prSet presAssocID="{5791E17B-56E8-4346-9041-4850C1E36A99}" presName="bgRect" presStyleLbl="node1" presStyleIdx="0" presStyleCnt="3"/>
      <dgm:spPr/>
    </dgm:pt>
    <dgm:pt modelId="{5A8FD33C-7168-43DD-AAAC-2D6F2025A51D}" type="pres">
      <dgm:prSet presAssocID="{5791E17B-56E8-4346-9041-4850C1E36A99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CC1C5FB9-EEE3-46B0-89A2-EDE5C2A38718}" type="pres">
      <dgm:prSet presAssocID="{5791E17B-56E8-4346-9041-4850C1E36A99}" presName="childNode" presStyleLbl="node1" presStyleIdx="0" presStyleCnt="3">
        <dgm:presLayoutVars>
          <dgm:bulletEnabled val="1"/>
        </dgm:presLayoutVars>
      </dgm:prSet>
      <dgm:spPr/>
    </dgm:pt>
    <dgm:pt modelId="{0705CC9C-E803-4EA9-8C32-41FB061FA4BF}" type="pres">
      <dgm:prSet presAssocID="{66516E6D-27CC-4322-BB67-458CE0F34C89}" presName="hSp" presStyleCnt="0"/>
      <dgm:spPr/>
    </dgm:pt>
    <dgm:pt modelId="{EB2726AD-50C1-4F3D-B86C-2C72521A977A}" type="pres">
      <dgm:prSet presAssocID="{66516E6D-27CC-4322-BB67-458CE0F34C89}" presName="vProcSp" presStyleCnt="0"/>
      <dgm:spPr/>
    </dgm:pt>
    <dgm:pt modelId="{87530FC2-4CEB-429A-8B09-4D304D860C5D}" type="pres">
      <dgm:prSet presAssocID="{66516E6D-27CC-4322-BB67-458CE0F34C89}" presName="vSp1" presStyleCnt="0"/>
      <dgm:spPr/>
    </dgm:pt>
    <dgm:pt modelId="{94709895-055A-408E-89DA-01772D5B0459}" type="pres">
      <dgm:prSet presAssocID="{66516E6D-27CC-4322-BB67-458CE0F34C89}" presName="simulatedConn" presStyleLbl="solidFgAcc1" presStyleIdx="0" presStyleCnt="2"/>
      <dgm:spPr/>
    </dgm:pt>
    <dgm:pt modelId="{227F1553-CA56-4350-8841-A490DECB9022}" type="pres">
      <dgm:prSet presAssocID="{66516E6D-27CC-4322-BB67-458CE0F34C89}" presName="vSp2" presStyleCnt="0"/>
      <dgm:spPr/>
    </dgm:pt>
    <dgm:pt modelId="{913EAC22-985F-47F8-9594-7113BB2B0CE9}" type="pres">
      <dgm:prSet presAssocID="{66516E6D-27CC-4322-BB67-458CE0F34C89}" presName="sibTrans" presStyleCnt="0"/>
      <dgm:spPr/>
    </dgm:pt>
    <dgm:pt modelId="{66A167C7-4464-4D76-8465-70460FAE73D7}" type="pres">
      <dgm:prSet presAssocID="{EEF8EA71-216A-4216-AED1-15A261D2FE45}" presName="compositeNode" presStyleCnt="0">
        <dgm:presLayoutVars>
          <dgm:bulletEnabled val="1"/>
        </dgm:presLayoutVars>
      </dgm:prSet>
      <dgm:spPr/>
    </dgm:pt>
    <dgm:pt modelId="{C0F2E958-3855-4945-A29B-3520E3C97CA2}" type="pres">
      <dgm:prSet presAssocID="{EEF8EA71-216A-4216-AED1-15A261D2FE45}" presName="bgRect" presStyleLbl="node1" presStyleIdx="1" presStyleCnt="3"/>
      <dgm:spPr/>
    </dgm:pt>
    <dgm:pt modelId="{C8C6FA99-68C8-4334-A25A-31CA7C9F2546}" type="pres">
      <dgm:prSet presAssocID="{EEF8EA71-216A-4216-AED1-15A261D2FE45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8351E605-2BC7-4742-8B70-B76201A0E797}" type="pres">
      <dgm:prSet presAssocID="{EEF8EA71-216A-4216-AED1-15A261D2FE45}" presName="childNode" presStyleLbl="node1" presStyleIdx="1" presStyleCnt="3">
        <dgm:presLayoutVars>
          <dgm:bulletEnabled val="1"/>
        </dgm:presLayoutVars>
      </dgm:prSet>
      <dgm:spPr/>
    </dgm:pt>
    <dgm:pt modelId="{E14DF143-D0E3-46CC-A9F2-F9BB7080E235}" type="pres">
      <dgm:prSet presAssocID="{CB2066DF-A6DB-42E7-8718-241D13B2D798}" presName="hSp" presStyleCnt="0"/>
      <dgm:spPr/>
    </dgm:pt>
    <dgm:pt modelId="{2748D52C-8D8E-44D8-A4BC-6809685CA27D}" type="pres">
      <dgm:prSet presAssocID="{CB2066DF-A6DB-42E7-8718-241D13B2D798}" presName="vProcSp" presStyleCnt="0"/>
      <dgm:spPr/>
    </dgm:pt>
    <dgm:pt modelId="{F2EED9DE-A617-40DD-B499-A34CB14AE6FF}" type="pres">
      <dgm:prSet presAssocID="{CB2066DF-A6DB-42E7-8718-241D13B2D798}" presName="vSp1" presStyleCnt="0"/>
      <dgm:spPr/>
    </dgm:pt>
    <dgm:pt modelId="{3DC0ABA5-08B8-48D9-A7B7-556DED62F908}" type="pres">
      <dgm:prSet presAssocID="{CB2066DF-A6DB-42E7-8718-241D13B2D798}" presName="simulatedConn" presStyleLbl="solidFgAcc1" presStyleIdx="1" presStyleCnt="2"/>
      <dgm:spPr/>
    </dgm:pt>
    <dgm:pt modelId="{CF71BDB4-39FB-496E-A645-209783C94CBA}" type="pres">
      <dgm:prSet presAssocID="{CB2066DF-A6DB-42E7-8718-241D13B2D798}" presName="vSp2" presStyleCnt="0"/>
      <dgm:spPr/>
    </dgm:pt>
    <dgm:pt modelId="{9D5B4A9C-866C-4E69-95AE-272CD1996443}" type="pres">
      <dgm:prSet presAssocID="{CB2066DF-A6DB-42E7-8718-241D13B2D798}" presName="sibTrans" presStyleCnt="0"/>
      <dgm:spPr/>
    </dgm:pt>
    <dgm:pt modelId="{CA4650CF-19E7-4B1A-AAE1-C1538848C051}" type="pres">
      <dgm:prSet presAssocID="{90A81616-77BD-4118-984B-343F26E6FF76}" presName="compositeNode" presStyleCnt="0">
        <dgm:presLayoutVars>
          <dgm:bulletEnabled val="1"/>
        </dgm:presLayoutVars>
      </dgm:prSet>
      <dgm:spPr/>
    </dgm:pt>
    <dgm:pt modelId="{0EA2377B-6B66-46E2-A50F-F3637A0F72CF}" type="pres">
      <dgm:prSet presAssocID="{90A81616-77BD-4118-984B-343F26E6FF76}" presName="bgRect" presStyleLbl="node1" presStyleIdx="2" presStyleCnt="3"/>
      <dgm:spPr/>
    </dgm:pt>
    <dgm:pt modelId="{43D7710A-78B4-4995-A30B-6069ED66EF1B}" type="pres">
      <dgm:prSet presAssocID="{90A81616-77BD-4118-984B-343F26E6FF76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371668A2-B18E-4B72-9ACF-5AEAC9BACC03}" type="pres">
      <dgm:prSet presAssocID="{90A81616-77BD-4118-984B-343F26E6FF76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47DBA503-F32F-4A6D-BF7A-6C35B5CA5563}" type="presOf" srcId="{EEF8EA71-216A-4216-AED1-15A261D2FE45}" destId="{C8C6FA99-68C8-4334-A25A-31CA7C9F2546}" srcOrd="1" destOrd="0" presId="urn:microsoft.com/office/officeart/2005/8/layout/hProcess7"/>
    <dgm:cxn modelId="{42C10012-F3BD-47D0-90AA-89EB1B4B4708}" srcId="{EEF8EA71-216A-4216-AED1-15A261D2FE45}" destId="{3DA8F1DD-FFB9-4661-95F1-6EE780E55486}" srcOrd="0" destOrd="0" parTransId="{07B6033C-1A01-4F3F-A39D-22688D574690}" sibTransId="{62189E65-6CD8-474A-9E3A-D55247A9104C}"/>
    <dgm:cxn modelId="{0FB4B327-5BCC-4BE2-B7B9-AFD078258D8D}" srcId="{ABAC705F-A0A9-4C49-A28B-14B3601041E7}" destId="{5791E17B-56E8-4346-9041-4850C1E36A99}" srcOrd="0" destOrd="0" parTransId="{26825645-2B71-4E14-8CA5-79E184ADE6DB}" sibTransId="{66516E6D-27CC-4322-BB67-458CE0F34C89}"/>
    <dgm:cxn modelId="{93C37B35-447A-42F6-A8C8-DEB6E188CF6C}" type="presOf" srcId="{5791E17B-56E8-4346-9041-4850C1E36A99}" destId="{9A500F01-05B0-441D-B5E6-36BE591A307B}" srcOrd="0" destOrd="0" presId="urn:microsoft.com/office/officeart/2005/8/layout/hProcess7"/>
    <dgm:cxn modelId="{74521648-AF29-4E5B-9D12-E499C4DE1B58}" type="presOf" srcId="{90A81616-77BD-4118-984B-343F26E6FF76}" destId="{0EA2377B-6B66-46E2-A50F-F3637A0F72CF}" srcOrd="0" destOrd="0" presId="urn:microsoft.com/office/officeart/2005/8/layout/hProcess7"/>
    <dgm:cxn modelId="{D193B17A-8BE7-4990-9115-6826DBB39BEB}" type="presOf" srcId="{EEF8EA71-216A-4216-AED1-15A261D2FE45}" destId="{C0F2E958-3855-4945-A29B-3520E3C97CA2}" srcOrd="0" destOrd="0" presId="urn:microsoft.com/office/officeart/2005/8/layout/hProcess7"/>
    <dgm:cxn modelId="{8BC1F0B1-2206-47AB-A0A9-A365EF2C8E82}" srcId="{ABAC705F-A0A9-4C49-A28B-14B3601041E7}" destId="{90A81616-77BD-4118-984B-343F26E6FF76}" srcOrd="2" destOrd="0" parTransId="{60D69204-FF9C-47D6-9841-58AE4BA01F52}" sibTransId="{D401E535-9524-4765-A10C-A1D159BF069B}"/>
    <dgm:cxn modelId="{FF6268BB-61DE-4CAB-B89A-5F7C5B046DDB}" srcId="{5791E17B-56E8-4346-9041-4850C1E36A99}" destId="{6FAEDBD8-4A27-4BFC-AC07-E65E4D44EE26}" srcOrd="0" destOrd="0" parTransId="{6BABC5F7-DAEC-4D70-9CF4-32C9F5A6F2C6}" sibTransId="{1361B962-9F2D-4FC6-90C2-CF4050FEC073}"/>
    <dgm:cxn modelId="{116627BC-7D4C-4A86-A107-EE5509AE4AA7}" type="presOf" srcId="{6FAEDBD8-4A27-4BFC-AC07-E65E4D44EE26}" destId="{CC1C5FB9-EEE3-46B0-89A2-EDE5C2A38718}" srcOrd="0" destOrd="0" presId="urn:microsoft.com/office/officeart/2005/8/layout/hProcess7"/>
    <dgm:cxn modelId="{CC98E8C0-E32E-4B92-B4CC-524C4CE48884}" type="presOf" srcId="{ABAC705F-A0A9-4C49-A28B-14B3601041E7}" destId="{36C35955-2286-4531-8DFE-A77D69552BEE}" srcOrd="0" destOrd="0" presId="urn:microsoft.com/office/officeart/2005/8/layout/hProcess7"/>
    <dgm:cxn modelId="{1AE48ADD-1F54-405E-A023-4781F86B5E63}" type="presOf" srcId="{3DA8F1DD-FFB9-4661-95F1-6EE780E55486}" destId="{8351E605-2BC7-4742-8B70-B76201A0E797}" srcOrd="0" destOrd="0" presId="urn:microsoft.com/office/officeart/2005/8/layout/hProcess7"/>
    <dgm:cxn modelId="{3BA039E5-9F12-4715-BFDE-ED4AF3D58F60}" type="presOf" srcId="{90A81616-77BD-4118-984B-343F26E6FF76}" destId="{43D7710A-78B4-4995-A30B-6069ED66EF1B}" srcOrd="1" destOrd="0" presId="urn:microsoft.com/office/officeart/2005/8/layout/hProcess7"/>
    <dgm:cxn modelId="{8D6D77EF-D6E3-41B4-B7FE-3C79BBE832FC}" type="presOf" srcId="{F3D1C88B-29A9-4C40-A985-CD8AA9297963}" destId="{371668A2-B18E-4B72-9ACF-5AEAC9BACC03}" srcOrd="0" destOrd="0" presId="urn:microsoft.com/office/officeart/2005/8/layout/hProcess7"/>
    <dgm:cxn modelId="{433A6CF1-0336-44BB-802D-E9EB0218AEEC}" srcId="{90A81616-77BD-4118-984B-343F26E6FF76}" destId="{F3D1C88B-29A9-4C40-A985-CD8AA9297963}" srcOrd="0" destOrd="0" parTransId="{7160420E-ADF0-4CC6-8F6F-CF3A7E8131B5}" sibTransId="{747FE519-F2AC-47D9-AB34-5A601607427C}"/>
    <dgm:cxn modelId="{F9BBDEF2-525D-4548-8515-4AA0B32BE95D}" type="presOf" srcId="{5791E17B-56E8-4346-9041-4850C1E36A99}" destId="{5A8FD33C-7168-43DD-AAAC-2D6F2025A51D}" srcOrd="1" destOrd="0" presId="urn:microsoft.com/office/officeart/2005/8/layout/hProcess7"/>
    <dgm:cxn modelId="{5BE8EDFC-D470-46B3-BE7A-CA5A380947B9}" srcId="{ABAC705F-A0A9-4C49-A28B-14B3601041E7}" destId="{EEF8EA71-216A-4216-AED1-15A261D2FE45}" srcOrd="1" destOrd="0" parTransId="{223C721A-6AEA-4926-AF9B-6527F94E7049}" sibTransId="{CB2066DF-A6DB-42E7-8718-241D13B2D798}"/>
    <dgm:cxn modelId="{92DDFBB8-B680-47D4-A27B-96452DF2B750}" type="presParOf" srcId="{36C35955-2286-4531-8DFE-A77D69552BEE}" destId="{603B6B5E-FA97-4987-A57A-BD30222A877E}" srcOrd="0" destOrd="0" presId="urn:microsoft.com/office/officeart/2005/8/layout/hProcess7"/>
    <dgm:cxn modelId="{ECED435A-6455-4F1A-B403-F6DC48F3A3EA}" type="presParOf" srcId="{603B6B5E-FA97-4987-A57A-BD30222A877E}" destId="{9A500F01-05B0-441D-B5E6-36BE591A307B}" srcOrd="0" destOrd="0" presId="urn:microsoft.com/office/officeart/2005/8/layout/hProcess7"/>
    <dgm:cxn modelId="{06DC18F7-F54E-46F6-9BE5-A4FF24D738D3}" type="presParOf" srcId="{603B6B5E-FA97-4987-A57A-BD30222A877E}" destId="{5A8FD33C-7168-43DD-AAAC-2D6F2025A51D}" srcOrd="1" destOrd="0" presId="urn:microsoft.com/office/officeart/2005/8/layout/hProcess7"/>
    <dgm:cxn modelId="{0BF04E0C-66F3-48F6-8E8E-097AA12A32AD}" type="presParOf" srcId="{603B6B5E-FA97-4987-A57A-BD30222A877E}" destId="{CC1C5FB9-EEE3-46B0-89A2-EDE5C2A38718}" srcOrd="2" destOrd="0" presId="urn:microsoft.com/office/officeart/2005/8/layout/hProcess7"/>
    <dgm:cxn modelId="{E7BF474F-2C31-45E6-AE82-1BC7FEE915C2}" type="presParOf" srcId="{36C35955-2286-4531-8DFE-A77D69552BEE}" destId="{0705CC9C-E803-4EA9-8C32-41FB061FA4BF}" srcOrd="1" destOrd="0" presId="urn:microsoft.com/office/officeart/2005/8/layout/hProcess7"/>
    <dgm:cxn modelId="{8CE1F48E-93A9-49E2-96E2-3C00B3221B76}" type="presParOf" srcId="{36C35955-2286-4531-8DFE-A77D69552BEE}" destId="{EB2726AD-50C1-4F3D-B86C-2C72521A977A}" srcOrd="2" destOrd="0" presId="urn:microsoft.com/office/officeart/2005/8/layout/hProcess7"/>
    <dgm:cxn modelId="{CCCDF36F-EFED-4B41-81CA-5C1E49E85763}" type="presParOf" srcId="{EB2726AD-50C1-4F3D-B86C-2C72521A977A}" destId="{87530FC2-4CEB-429A-8B09-4D304D860C5D}" srcOrd="0" destOrd="0" presId="urn:microsoft.com/office/officeart/2005/8/layout/hProcess7"/>
    <dgm:cxn modelId="{BE24AA14-7B05-4EFC-8854-DC3FBB80DD9E}" type="presParOf" srcId="{EB2726AD-50C1-4F3D-B86C-2C72521A977A}" destId="{94709895-055A-408E-89DA-01772D5B0459}" srcOrd="1" destOrd="0" presId="urn:microsoft.com/office/officeart/2005/8/layout/hProcess7"/>
    <dgm:cxn modelId="{5D600A69-5B65-4EB7-BFE0-22B5F3D752BE}" type="presParOf" srcId="{EB2726AD-50C1-4F3D-B86C-2C72521A977A}" destId="{227F1553-CA56-4350-8841-A490DECB9022}" srcOrd="2" destOrd="0" presId="urn:microsoft.com/office/officeart/2005/8/layout/hProcess7"/>
    <dgm:cxn modelId="{D38E28A1-8957-4C82-B338-DD3749F1C2D6}" type="presParOf" srcId="{36C35955-2286-4531-8DFE-A77D69552BEE}" destId="{913EAC22-985F-47F8-9594-7113BB2B0CE9}" srcOrd="3" destOrd="0" presId="urn:microsoft.com/office/officeart/2005/8/layout/hProcess7"/>
    <dgm:cxn modelId="{1A956D60-CEB9-49F0-A5FB-36EA14A92242}" type="presParOf" srcId="{36C35955-2286-4531-8DFE-A77D69552BEE}" destId="{66A167C7-4464-4D76-8465-70460FAE73D7}" srcOrd="4" destOrd="0" presId="urn:microsoft.com/office/officeart/2005/8/layout/hProcess7"/>
    <dgm:cxn modelId="{5703764D-1DE0-4D66-8A35-B013DCA6C387}" type="presParOf" srcId="{66A167C7-4464-4D76-8465-70460FAE73D7}" destId="{C0F2E958-3855-4945-A29B-3520E3C97CA2}" srcOrd="0" destOrd="0" presId="urn:microsoft.com/office/officeart/2005/8/layout/hProcess7"/>
    <dgm:cxn modelId="{F1F2A212-5A99-4691-8047-41072FF90441}" type="presParOf" srcId="{66A167C7-4464-4D76-8465-70460FAE73D7}" destId="{C8C6FA99-68C8-4334-A25A-31CA7C9F2546}" srcOrd="1" destOrd="0" presId="urn:microsoft.com/office/officeart/2005/8/layout/hProcess7"/>
    <dgm:cxn modelId="{F912D627-6913-4B5E-B4E9-2FBC6529A788}" type="presParOf" srcId="{66A167C7-4464-4D76-8465-70460FAE73D7}" destId="{8351E605-2BC7-4742-8B70-B76201A0E797}" srcOrd="2" destOrd="0" presId="urn:microsoft.com/office/officeart/2005/8/layout/hProcess7"/>
    <dgm:cxn modelId="{82581642-CF7B-4111-9932-C1FAED28EFF5}" type="presParOf" srcId="{36C35955-2286-4531-8DFE-A77D69552BEE}" destId="{E14DF143-D0E3-46CC-A9F2-F9BB7080E235}" srcOrd="5" destOrd="0" presId="urn:microsoft.com/office/officeart/2005/8/layout/hProcess7"/>
    <dgm:cxn modelId="{BF024B02-B641-4D93-AB54-DDC30D227A3F}" type="presParOf" srcId="{36C35955-2286-4531-8DFE-A77D69552BEE}" destId="{2748D52C-8D8E-44D8-A4BC-6809685CA27D}" srcOrd="6" destOrd="0" presId="urn:microsoft.com/office/officeart/2005/8/layout/hProcess7"/>
    <dgm:cxn modelId="{51A6F60C-FFB8-4542-9FD6-CFAE56C5943A}" type="presParOf" srcId="{2748D52C-8D8E-44D8-A4BC-6809685CA27D}" destId="{F2EED9DE-A617-40DD-B499-A34CB14AE6FF}" srcOrd="0" destOrd="0" presId="urn:microsoft.com/office/officeart/2005/8/layout/hProcess7"/>
    <dgm:cxn modelId="{AA8E4792-3DAB-453D-A4C4-C02A90E050EF}" type="presParOf" srcId="{2748D52C-8D8E-44D8-A4BC-6809685CA27D}" destId="{3DC0ABA5-08B8-48D9-A7B7-556DED62F908}" srcOrd="1" destOrd="0" presId="urn:microsoft.com/office/officeart/2005/8/layout/hProcess7"/>
    <dgm:cxn modelId="{81F7DD6D-01B2-4DA9-97E7-6D272E5751EE}" type="presParOf" srcId="{2748D52C-8D8E-44D8-A4BC-6809685CA27D}" destId="{CF71BDB4-39FB-496E-A645-209783C94CBA}" srcOrd="2" destOrd="0" presId="urn:microsoft.com/office/officeart/2005/8/layout/hProcess7"/>
    <dgm:cxn modelId="{DF485EDA-CFC9-4B1F-A0E1-7769D7C7203C}" type="presParOf" srcId="{36C35955-2286-4531-8DFE-A77D69552BEE}" destId="{9D5B4A9C-866C-4E69-95AE-272CD1996443}" srcOrd="7" destOrd="0" presId="urn:microsoft.com/office/officeart/2005/8/layout/hProcess7"/>
    <dgm:cxn modelId="{7EEB59EA-BB21-404B-B994-023026CFF2BA}" type="presParOf" srcId="{36C35955-2286-4531-8DFE-A77D69552BEE}" destId="{CA4650CF-19E7-4B1A-AAE1-C1538848C051}" srcOrd="8" destOrd="0" presId="urn:microsoft.com/office/officeart/2005/8/layout/hProcess7"/>
    <dgm:cxn modelId="{C7497B88-B23F-4EC1-A13C-2C6CE377D958}" type="presParOf" srcId="{CA4650CF-19E7-4B1A-AAE1-C1538848C051}" destId="{0EA2377B-6B66-46E2-A50F-F3637A0F72CF}" srcOrd="0" destOrd="0" presId="urn:microsoft.com/office/officeart/2005/8/layout/hProcess7"/>
    <dgm:cxn modelId="{F4FF272C-097F-4FA7-9999-C7BCA2BE15CD}" type="presParOf" srcId="{CA4650CF-19E7-4B1A-AAE1-C1538848C051}" destId="{43D7710A-78B4-4995-A30B-6069ED66EF1B}" srcOrd="1" destOrd="0" presId="urn:microsoft.com/office/officeart/2005/8/layout/hProcess7"/>
    <dgm:cxn modelId="{BD642ABC-AE4E-4425-BDFC-E7AC9D6B6705}" type="presParOf" srcId="{CA4650CF-19E7-4B1A-AAE1-C1538848C051}" destId="{371668A2-B18E-4B72-9ACF-5AEAC9BACC03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500F01-05B0-441D-B5E6-36BE591A307B}">
      <dsp:nvSpPr>
        <dsp:cNvPr id="0" name=""/>
        <dsp:cNvSpPr/>
      </dsp:nvSpPr>
      <dsp:spPr>
        <a:xfrm>
          <a:off x="705" y="885274"/>
          <a:ext cx="3034240" cy="364108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marL="0" lvl="0" indent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b="1" u="sng" kern="1200" dirty="0">
              <a:latin typeface="Calibri Light" panose="020F0302020204030204"/>
            </a:rPr>
            <a:t>WHO</a:t>
          </a:r>
          <a:endParaRPr lang="en-GB" sz="3400" b="1" u="sng" kern="1200" dirty="0"/>
        </a:p>
      </dsp:txBody>
      <dsp:txXfrm rot="16200000">
        <a:off x="-1188717" y="2074696"/>
        <a:ext cx="2985692" cy="606848"/>
      </dsp:txXfrm>
    </dsp:sp>
    <dsp:sp modelId="{CC1C5FB9-EEE3-46B0-89A2-EDE5C2A38718}">
      <dsp:nvSpPr>
        <dsp:cNvPr id="0" name=""/>
        <dsp:cNvSpPr/>
      </dsp:nvSpPr>
      <dsp:spPr>
        <a:xfrm>
          <a:off x="607553" y="885274"/>
          <a:ext cx="2260509" cy="3641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Calibri Light" panose="020F0302020204030204"/>
            </a:rPr>
            <a:t>Key Stage 2</a:t>
          </a:r>
          <a:endParaRPr lang="en-GB" sz="3000" kern="1200" dirty="0"/>
        </a:p>
      </dsp:txBody>
      <dsp:txXfrm>
        <a:off x="607553" y="885274"/>
        <a:ext cx="2260509" cy="3641088"/>
      </dsp:txXfrm>
    </dsp:sp>
    <dsp:sp modelId="{C0F2E958-3855-4945-A29B-3520E3C97CA2}">
      <dsp:nvSpPr>
        <dsp:cNvPr id="0" name=""/>
        <dsp:cNvSpPr/>
      </dsp:nvSpPr>
      <dsp:spPr>
        <a:xfrm>
          <a:off x="3141143" y="885274"/>
          <a:ext cx="3034240" cy="364108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marL="0" lvl="0" indent="0" algn="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b="1" u="sng" kern="1200" dirty="0">
              <a:latin typeface="Calibri Light" panose="020F0302020204030204"/>
            </a:rPr>
            <a:t>WHAT</a:t>
          </a:r>
          <a:endParaRPr lang="en-GB" sz="3400" b="1" u="sng" kern="1200" dirty="0"/>
        </a:p>
      </dsp:txBody>
      <dsp:txXfrm rot="16200000">
        <a:off x="1951721" y="2074696"/>
        <a:ext cx="2985692" cy="606848"/>
      </dsp:txXfrm>
    </dsp:sp>
    <dsp:sp modelId="{94709895-055A-408E-89DA-01772D5B0459}">
      <dsp:nvSpPr>
        <dsp:cNvPr id="0" name=""/>
        <dsp:cNvSpPr/>
      </dsp:nvSpPr>
      <dsp:spPr>
        <a:xfrm rot="5400000">
          <a:off x="2888642" y="3780548"/>
          <a:ext cx="535344" cy="455136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51E605-2BC7-4742-8B70-B76201A0E797}">
      <dsp:nvSpPr>
        <dsp:cNvPr id="0" name=""/>
        <dsp:cNvSpPr/>
      </dsp:nvSpPr>
      <dsp:spPr>
        <a:xfrm>
          <a:off x="3747991" y="885274"/>
          <a:ext cx="2260509" cy="3641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Calibri Light" panose="020F0302020204030204"/>
            </a:rPr>
            <a:t>Interactive movement story board planner</a:t>
          </a:r>
          <a:endParaRPr lang="en-GB" sz="3000" kern="1200" dirty="0"/>
        </a:p>
      </dsp:txBody>
      <dsp:txXfrm>
        <a:off x="3747991" y="885274"/>
        <a:ext cx="2260509" cy="3641088"/>
      </dsp:txXfrm>
    </dsp:sp>
    <dsp:sp modelId="{0EA2377B-6B66-46E2-A50F-F3637A0F72CF}">
      <dsp:nvSpPr>
        <dsp:cNvPr id="0" name=""/>
        <dsp:cNvSpPr/>
      </dsp:nvSpPr>
      <dsp:spPr>
        <a:xfrm>
          <a:off x="6281582" y="885274"/>
          <a:ext cx="3034240" cy="3641088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6586" rIns="151130" bIns="0" numCol="1" spcCol="1270" anchor="t" anchorCtr="0">
          <a:noAutofit/>
        </a:bodyPr>
        <a:lstStyle/>
        <a:p>
          <a:pPr marL="0" lvl="0" indent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b="1" u="sng" kern="1200" dirty="0">
              <a:latin typeface="Calibri Light" panose="020F0302020204030204"/>
            </a:rPr>
            <a:t>WHY</a:t>
          </a:r>
          <a:endParaRPr lang="en-GB" sz="3400" b="1" u="sng" kern="1200" dirty="0"/>
        </a:p>
      </dsp:txBody>
      <dsp:txXfrm rot="16200000">
        <a:off x="5092160" y="2074696"/>
        <a:ext cx="2985692" cy="606848"/>
      </dsp:txXfrm>
    </dsp:sp>
    <dsp:sp modelId="{3DC0ABA5-08B8-48D9-A7B7-556DED62F908}">
      <dsp:nvSpPr>
        <dsp:cNvPr id="0" name=""/>
        <dsp:cNvSpPr/>
      </dsp:nvSpPr>
      <dsp:spPr>
        <a:xfrm rot="5400000">
          <a:off x="6029081" y="3780548"/>
          <a:ext cx="535344" cy="455136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668A2-B18E-4B72-9ACF-5AEAC9BACC03}">
      <dsp:nvSpPr>
        <dsp:cNvPr id="0" name=""/>
        <dsp:cNvSpPr/>
      </dsp:nvSpPr>
      <dsp:spPr>
        <a:xfrm>
          <a:off x="6888430" y="885274"/>
          <a:ext cx="2260509" cy="36410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>
              <a:latin typeface="Calibri Light" panose="020F0302020204030204"/>
            </a:rPr>
            <a:t>Use autonomy to heighten engagement thereby stimulate greater motivation &amp; creativity </a:t>
          </a:r>
          <a:endParaRPr lang="en-GB" sz="3000" kern="1200" dirty="0"/>
        </a:p>
      </dsp:txBody>
      <dsp:txXfrm>
        <a:off x="6888430" y="885274"/>
        <a:ext cx="2260509" cy="3641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E8FAB-E7DC-4D6A-8A71-C50D1FD84DF5}" type="datetimeFigureOut">
              <a:t>1/27/2023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8D68C-3330-4F1E-9759-080EF530CD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0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Robinson states that intelligence is essentially creative, and that our lives are 'shaped by the ideas we use to give them meaning'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084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>
                <a:cs typeface="Calibri"/>
              </a:rPr>
              <a:t>General</a:t>
            </a:r>
          </a:p>
          <a:p>
            <a:r>
              <a:rPr lang="en-US" dirty="0"/>
              <a:t>Anna Craft 2001</a:t>
            </a:r>
            <a:endParaRPr lang="en-US" dirty="0">
              <a:cs typeface="Calibri"/>
            </a:endParaRPr>
          </a:p>
          <a:p>
            <a:r>
              <a:rPr lang="en-US" dirty="0"/>
              <a:t>"Small C" = day-day real world creativity to problem solve/resourcefulness </a:t>
            </a:r>
            <a:endParaRPr lang="en-US" dirty="0">
              <a:cs typeface="Calibri"/>
            </a:endParaRPr>
          </a:p>
          <a:p>
            <a:r>
              <a:rPr lang="en-US" dirty="0"/>
              <a:t>"Big C" = creative planning &amp; work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Specific </a:t>
            </a:r>
          </a:p>
          <a:p>
            <a:r>
              <a:rPr lang="en-US" dirty="0">
                <a:cs typeface="Calibri"/>
              </a:rPr>
              <a:t>Siddall 2010 p.10</a:t>
            </a:r>
          </a:p>
          <a:p>
            <a:r>
              <a:rPr lang="en-US" dirty="0">
                <a:cs typeface="Calibri"/>
              </a:rPr>
              <a:t>"Develop skills in interaction, team-work, problem solving" as well as "verbal and non-verbal communication of ideas and emotions"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740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arenR"/>
            </a:pPr>
            <a:r>
              <a:rPr lang="en-US" dirty="0">
                <a:cs typeface="Calibri"/>
              </a:rPr>
              <a:t>Robinson </a:t>
            </a:r>
            <a:endParaRPr lang="en-US">
              <a:cs typeface="Calibri"/>
            </a:endParaRPr>
          </a:p>
          <a:p>
            <a:pPr marL="228600" indent="-228600">
              <a:buAutoNum type="arabicParenR"/>
            </a:pPr>
            <a:r>
              <a:rPr lang="en-US" dirty="0">
                <a:cs typeface="Calibri"/>
              </a:rPr>
              <a:t>Craft (Little "c")</a:t>
            </a:r>
          </a:p>
          <a:p>
            <a:r>
              <a:rPr lang="en-US" dirty="0">
                <a:cs typeface="Calibri"/>
              </a:rPr>
              <a:t>3&amp;4) Siddall</a:t>
            </a:r>
          </a:p>
          <a:p>
            <a:r>
              <a:rPr lang="en-US" dirty="0">
                <a:cs typeface="Calibri"/>
              </a:rPr>
              <a:t>5) Existentialism (Slusher 1963)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676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>
                <a:cs typeface="Calibri"/>
              </a:rPr>
              <a:t>Laban (1948 &amp; 1966)</a:t>
            </a:r>
          </a:p>
          <a:p>
            <a:r>
              <a:rPr lang="en-US" dirty="0">
                <a:cs typeface="Calibri"/>
              </a:rPr>
              <a:t>General principles of movement.</a:t>
            </a:r>
          </a:p>
          <a:p>
            <a:endParaRPr lang="en-US" dirty="0">
              <a:cs typeface="Calibri"/>
            </a:endParaRPr>
          </a:p>
          <a:p>
            <a:r>
              <a:rPr lang="en-US" b="1" u="sng" dirty="0">
                <a:cs typeface="Calibri"/>
              </a:rPr>
              <a:t>Bradely 2008 p.12</a:t>
            </a:r>
          </a:p>
          <a:p>
            <a:r>
              <a:rPr lang="en-US" dirty="0">
                <a:cs typeface="Calibri"/>
              </a:rPr>
              <a:t>"meaningful movement" </a:t>
            </a:r>
          </a:p>
          <a:p>
            <a:endParaRPr lang="en-US" dirty="0">
              <a:cs typeface="Calibri"/>
            </a:endParaRPr>
          </a:p>
          <a:p>
            <a:r>
              <a:rPr lang="en-US" b="1" u="sng" dirty="0">
                <a:cs typeface="Calibri"/>
              </a:rPr>
              <a:t>Curriculum</a:t>
            </a:r>
          </a:p>
          <a:p>
            <a:r>
              <a:rPr lang="en-US" dirty="0">
                <a:cs typeface="Calibri"/>
              </a:rPr>
              <a:t>Movement knowledge = Potential for ideas (Robinson link between intelligence and creative ideas)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92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799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IQ = intelligence, Flynn effect—each generation, scores go up 10 points. (Enriched environments making smarter kids). </a:t>
            </a:r>
          </a:p>
          <a:p>
            <a:r>
              <a:rPr lang="en-US" dirty="0"/>
              <a:t>CQ = creativty, </a:t>
            </a:r>
            <a:r>
              <a:rPr lang="en-US" i="1" dirty="0"/>
              <a:t>reverse trend to Flynn effect</a:t>
            </a:r>
            <a:r>
              <a:rPr lang="en-US"/>
              <a:t>- generations have become less creative.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9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Home School Inequalities:</a:t>
            </a:r>
          </a:p>
          <a:p>
            <a:r>
              <a:rPr lang="en-US" dirty="0">
                <a:cs typeface="Calibri"/>
              </a:rPr>
              <a:t>-Parents lifestyle/work commitments take away education time</a:t>
            </a:r>
          </a:p>
          <a:p>
            <a:r>
              <a:rPr lang="en-US" dirty="0">
                <a:cs typeface="Calibri"/>
              </a:rPr>
              <a:t>-Parents lack of or imbalanced/biased education preventing physical education development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COVID Sedentary:</a:t>
            </a:r>
          </a:p>
          <a:p>
            <a:r>
              <a:rPr lang="en-US" dirty="0">
                <a:cs typeface="Calibri"/>
              </a:rPr>
              <a:t>-Daily exercise below Gov guidelines</a:t>
            </a:r>
          </a:p>
          <a:p>
            <a:r>
              <a:rPr lang="en-US" dirty="0">
                <a:cs typeface="Calibri"/>
              </a:rPr>
              <a:t>-Lack of variation (no to little garden or equipment to develop basic motor competence like being able to climb up </a:t>
            </a:r>
            <a:r>
              <a:rPr lang="en-US" dirty="0" err="1">
                <a:cs typeface="Calibri"/>
              </a:rPr>
              <a:t>soemthing</a:t>
            </a:r>
            <a:r>
              <a:rPr lang="en-US" dirty="0">
                <a:cs typeface="Calibri"/>
              </a:rPr>
              <a:t> or crawl across soft surfaces)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Learning Plateau:</a:t>
            </a:r>
          </a:p>
          <a:p>
            <a:r>
              <a:rPr lang="en-US" dirty="0">
                <a:cs typeface="Calibri"/>
              </a:rPr>
              <a:t>-4 DOMAINS: Physical, cognitive, affective and social</a:t>
            </a:r>
          </a:p>
          <a:p>
            <a:r>
              <a:rPr lang="en-US" dirty="0">
                <a:cs typeface="Calibri"/>
              </a:rPr>
              <a:t>-How many of those domain could be developed during pandemic isolation?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742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Classroom example- tried and tested method.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Hand round practical resource during this time...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546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>
                <a:cs typeface="Calibri"/>
              </a:rPr>
              <a:t>(Add Option)</a:t>
            </a:r>
            <a:r>
              <a:rPr lang="en-US" dirty="0">
                <a:cs typeface="Calibri"/>
              </a:rPr>
              <a:t> = Velcro option cards with possible solutions e.g. for </a:t>
            </a:r>
            <a:r>
              <a:rPr lang="en-US" b="1" u="sng" dirty="0">
                <a:cs typeface="Calibri"/>
              </a:rPr>
              <a:t>Flow</a:t>
            </a:r>
            <a:r>
              <a:rPr lang="en-US" dirty="0">
                <a:cs typeface="Calibri"/>
              </a:rPr>
              <a:t> </a:t>
            </a:r>
            <a:r>
              <a:rPr lang="en-US" i="1" dirty="0">
                <a:cs typeface="Calibri"/>
              </a:rPr>
              <a:t>(Add Option)</a:t>
            </a:r>
            <a:r>
              <a:rPr lang="en-US" dirty="0">
                <a:cs typeface="Calibri"/>
              </a:rPr>
              <a:t> solutions- bound/or/free</a:t>
            </a:r>
          </a:p>
          <a:p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BUT...</a:t>
            </a:r>
          </a:p>
          <a:p>
            <a:r>
              <a:rPr lang="en-US">
                <a:cs typeface="Calibri"/>
              </a:rPr>
              <a:t>The bound/free movement the create/come up with. Providing direction for the pupils to create creative actions &amp; put into sequence for their story.</a:t>
            </a:r>
            <a:endParaRPr lang="en-US" dirty="0">
              <a:cs typeface="Calibri"/>
            </a:endParaRPr>
          </a:p>
          <a:p>
            <a:pPr marL="228600" indent="-228600">
              <a:buAutoNum type="alphaLcParenR"/>
            </a:pPr>
            <a:r>
              <a:rPr lang="en-US">
                <a:cs typeface="Calibri"/>
              </a:rPr>
              <a:t>Promoting creatvity through creating movement types</a:t>
            </a:r>
          </a:p>
          <a:p>
            <a:pPr marL="228600" indent="-228600">
              <a:buAutoNum type="alphaLcParenR"/>
            </a:pPr>
            <a:r>
              <a:rPr lang="en-US">
                <a:cs typeface="Calibri"/>
              </a:rPr>
              <a:t>Promoting creativty in how moves sequenced e.g. how theytransition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308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Future Improvements: Framing e.g. </a:t>
            </a:r>
            <a:r>
              <a:rPr lang="en-US" dirty="0" err="1">
                <a:cs typeface="Calibri"/>
              </a:rPr>
              <a:t>telly</a:t>
            </a:r>
            <a:r>
              <a:rPr lang="en-US" dirty="0">
                <a:cs typeface="Calibri"/>
              </a:rPr>
              <a:t>, outdoor theatre etc... how change movement/performance?</a:t>
            </a:r>
          </a:p>
          <a:p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Pause = stop/freeze</a:t>
            </a:r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Play = continue moving</a:t>
            </a:r>
          </a:p>
          <a:p>
            <a:r>
              <a:rPr lang="en-US">
                <a:cs typeface="Calibri"/>
              </a:rPr>
              <a:t>Skip = move to next exercise</a:t>
            </a:r>
          </a:p>
          <a:p>
            <a:r>
              <a:rPr lang="en-US">
                <a:cs typeface="Calibri"/>
              </a:rPr>
              <a:t>Eject = eject disc (jump up and fall at end)</a:t>
            </a:r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Rewind = repeat previous action doing it backwards</a:t>
            </a:r>
          </a:p>
          <a:p>
            <a:r>
              <a:rPr lang="en-US" dirty="0">
                <a:cs typeface="Calibri"/>
              </a:rPr>
              <a:t>Fast-forward = move through actions quicker</a:t>
            </a:r>
          </a:p>
          <a:p>
            <a:endParaRPr lang="en-US" dirty="0">
              <a:cs typeface="Calibri"/>
            </a:endParaRPr>
          </a:p>
          <a:p>
            <a:r>
              <a:rPr lang="en-US">
                <a:cs typeface="Calibri"/>
              </a:rPr>
              <a:t>Affect on motor skills... (ref)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183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u="sng" dirty="0"/>
              <a:t>Physical Education Philosophy:</a:t>
            </a:r>
          </a:p>
          <a:p>
            <a:r>
              <a:rPr lang="en-US" dirty="0"/>
              <a:t>PE is not enjoyed by all, motivation to learn in class tends to wane as children reach adolescence (</a:t>
            </a:r>
            <a:r>
              <a:rPr lang="en-US" dirty="0" err="1"/>
              <a:t>Mowling</a:t>
            </a:r>
            <a:r>
              <a:rPr lang="en-US" dirty="0"/>
              <a:t>, et. al, 2004). Students who lack motivation are more likely to feel unsatisfied with their learning experiences becoming disengaged in class (Ntoumanis, et. al 2004). Autonomy support is a powerful mechanism in student motivation because it facilitates self-determination- Motivation to life a life course (Whitehead 1993)</a:t>
            </a:r>
            <a:endParaRPr lang="en-US" dirty="0">
              <a:cs typeface="Calibri"/>
            </a:endParaRPr>
          </a:p>
          <a:p>
            <a:endParaRPr lang="en-US" dirty="0"/>
          </a:p>
          <a:p>
            <a:r>
              <a:rPr lang="en-US" u="sng" dirty="0"/>
              <a:t>SDT: </a:t>
            </a:r>
            <a:endParaRPr lang="en-US" dirty="0"/>
          </a:p>
          <a:p>
            <a:r>
              <a:rPr lang="en-US" dirty="0"/>
              <a:t>Self-determination is a viewpoint of motivation among individuals who possess a desire to improve themselves by engaging in behaviors that they deem important or meaningful for personal development (Deci &amp; Ryan, 2000)</a:t>
            </a:r>
          </a:p>
          <a:p>
            <a:endParaRPr lang="en-US" dirty="0"/>
          </a:p>
          <a:p>
            <a:r>
              <a:rPr lang="en-US" u="sng" dirty="0"/>
              <a:t>Environment: </a:t>
            </a:r>
            <a:endParaRPr lang="en-US" dirty="0"/>
          </a:p>
          <a:p>
            <a:r>
              <a:rPr lang="en-US" dirty="0"/>
              <a:t>Autonomy-supportive environment focuses on instruction that supports students’ feelings of volition, control, and choice.</a:t>
            </a:r>
            <a:endParaRPr lang="en-US" dirty="0">
              <a:cs typeface="Calibri" panose="020F0502020204030204"/>
            </a:endParaRPr>
          </a:p>
          <a:p>
            <a:endParaRPr lang="en-US" dirty="0"/>
          </a:p>
          <a:p>
            <a:r>
              <a:rPr lang="en-US" u="sng" dirty="0"/>
              <a:t>Autonomy: </a:t>
            </a:r>
            <a:endParaRPr lang="en-US" dirty="0"/>
          </a:p>
          <a:p>
            <a:r>
              <a:rPr lang="en-US" dirty="0"/>
              <a:t>Choice, initiative, problem solving, and other experiences that support students’ autonomy and can foster self-determined motivation (Reeve, 2006). </a:t>
            </a:r>
            <a:endParaRPr lang="en-US" dirty="0">
              <a:cs typeface="Calibri"/>
            </a:endParaRPr>
          </a:p>
          <a:p>
            <a:endParaRPr lang="en-US" dirty="0"/>
          </a:p>
          <a:p>
            <a:r>
              <a:rPr lang="en-US" u="sng" dirty="0"/>
              <a:t>Motivation: </a:t>
            </a:r>
            <a:endParaRPr lang="en-US" u="sng" dirty="0">
              <a:cs typeface="Calibri"/>
            </a:endParaRPr>
          </a:p>
          <a:p>
            <a:r>
              <a:rPr lang="en-US" dirty="0"/>
              <a:t>Self-determined students are motivated to learn because they possess an internalized desire to do so.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u="sng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/>
              <a:t> </a:t>
            </a:r>
            <a:endParaRPr lang="en-US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884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Stimulus:</a:t>
            </a:r>
          </a:p>
          <a:p>
            <a:r>
              <a:rPr lang="en-US" dirty="0">
                <a:cs typeface="Calibri"/>
              </a:rPr>
              <a:t>(Refer to)- </a:t>
            </a:r>
            <a:r>
              <a:rPr lang="en-GB" dirty="0"/>
              <a:t>Not totally independent and children may require external direction (Deci &amp; Ryan 2000)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Reflective Practices:</a:t>
            </a:r>
          </a:p>
          <a:p>
            <a:r>
              <a:rPr lang="en-US" dirty="0">
                <a:cs typeface="Calibri"/>
              </a:rPr>
              <a:t>Relate to curriculum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374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A8D68C-3330-4F1E-9759-080EF530CD37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354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953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5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08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241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713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380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566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49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372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45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137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496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B26EE4FD-480F-42A5-9FEB-DA630457C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187062F-BE14-42FC-B06A-607DB23849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8" y="1766812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731FE21B-2A45-4BF5-8B03-E12341988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2689" y="1423780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2DC5A94D-79ED-48F5-9DC5-96CBB507C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3" y="1239381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93A3D4BE-AF25-4F9A-9C29-1145CCE24A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1183242" y="1230651"/>
            <a:ext cx="1020865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0997" y="1607809"/>
            <a:ext cx="9236026" cy="2876680"/>
          </a:xfrm>
        </p:spPr>
        <p:txBody>
          <a:bodyPr anchor="b">
            <a:normAutofit/>
          </a:bodyPr>
          <a:lstStyle/>
          <a:p>
            <a:r>
              <a:rPr lang="en-GB" sz="6600" b="1" u="sng">
                <a:solidFill>
                  <a:srgbClr val="FFFFFF"/>
                </a:solidFill>
                <a:cs typeface="Calibri Light"/>
              </a:rPr>
              <a:t>Creative Movement- Autonomy Resource</a:t>
            </a:r>
            <a:endParaRPr lang="en-US" b="1" u="sng">
              <a:cs typeface="Calibri Light"/>
            </a:endParaRP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63C70E80-E8C0-9270-A1D7-D291BC7DE2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C98DF75-FD85-E79F-565D-A0F86C30A0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27" r="5847"/>
          <a:stretch/>
        </p:blipFill>
        <p:spPr>
          <a:xfrm>
            <a:off x="4559968" y="10"/>
            <a:ext cx="763203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7026B13-497C-3BE6-AC8B-DB458AFA8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51" y="662400"/>
            <a:ext cx="3409200" cy="1492132"/>
          </a:xfrm>
        </p:spPr>
        <p:txBody>
          <a:bodyPr anchor="t">
            <a:normAutofit/>
          </a:bodyPr>
          <a:lstStyle/>
          <a:p>
            <a:r>
              <a:rPr lang="en-GB" b="1" u="sng">
                <a:cs typeface="Calibri Light"/>
              </a:rPr>
              <a:t>What Is Creativity?</a:t>
            </a:r>
            <a:endParaRPr lang="en-GB" b="1" u="sng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A7CCEE98-062C-A61D-1971-19730F7B27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104" y="2286000"/>
            <a:ext cx="4344989" cy="3844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sz="2000" dirty="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ea typeface="+mn-lt"/>
                <a:cs typeface="+mn-lt"/>
              </a:rPr>
              <a:t>The process of having original ideas that have value</a:t>
            </a:r>
            <a:endParaRPr lang="en-US" sz="1800" dirty="0">
              <a:solidFill>
                <a:srgbClr val="000000">
                  <a:alpha val="60000"/>
                </a:srgbClr>
              </a:solidFill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ea typeface="+mn-lt"/>
                <a:cs typeface="+mn-lt"/>
              </a:rPr>
              <a:t>(Robinson &amp; Aronica 2015)</a:t>
            </a:r>
            <a:endParaRPr lang="en-US" sz="1800" dirty="0">
              <a:solidFill>
                <a:srgbClr val="000000">
                  <a:alpha val="60000"/>
                </a:srgbClr>
              </a:solidFill>
              <a:cs typeface="Calibri" panose="020F0502020204030204"/>
            </a:endParaRP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57C8FF9A-79FB-C46F-E478-E4444C9BDB6D}"/>
              </a:ext>
            </a:extLst>
          </p:cNvPr>
          <p:cNvSpPr/>
          <p:nvPr/>
        </p:nvSpPr>
        <p:spPr>
          <a:xfrm>
            <a:off x="1" y="3048000"/>
            <a:ext cx="4424946" cy="203199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cs typeface="Calibri"/>
              </a:rPr>
              <a:t>Creativity is “the process of having original ideas that have value” (Robinson, 2014).</a:t>
            </a:r>
            <a:endParaRPr lang="en-US" dirty="0"/>
          </a:p>
          <a:p>
            <a:pPr algn="ctr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5411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C98DF75-FD85-E79F-565D-A0F86C30A0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27" r="5847"/>
          <a:stretch/>
        </p:blipFill>
        <p:spPr>
          <a:xfrm>
            <a:off x="4620444" y="10"/>
            <a:ext cx="8200508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7026B13-497C-3BE6-AC8B-DB458AFA8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" y="650305"/>
            <a:ext cx="5066245" cy="1492132"/>
          </a:xfrm>
        </p:spPr>
        <p:txBody>
          <a:bodyPr anchor="t">
            <a:normAutofit fontScale="90000"/>
          </a:bodyPr>
          <a:lstStyle/>
          <a:p>
            <a:r>
              <a:rPr lang="en-GB" b="1" u="sng" dirty="0">
                <a:cs typeface="Calibri Light"/>
              </a:rPr>
              <a:t>Why Creativity Is Important For Children</a:t>
            </a:r>
            <a:endParaRPr lang="en-GB" b="1" u="sng" dirty="0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A7CCEE98-062C-A61D-1971-19730F7B27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1" y="2419045"/>
            <a:ext cx="3510418" cy="11112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000" u="sng" dirty="0">
                <a:ea typeface="+mn-lt"/>
                <a:cs typeface="+mn-lt"/>
              </a:rPr>
              <a:t>General</a:t>
            </a:r>
            <a:endParaRPr lang="en-US" sz="1800" dirty="0">
              <a:ea typeface="+mn-lt"/>
              <a:cs typeface="+mn-lt"/>
            </a:endParaRPr>
          </a:p>
          <a:p>
            <a:pPr marL="0" indent="0" algn="ctr">
              <a:buNone/>
            </a:pPr>
            <a:r>
              <a:rPr lang="en-US" sz="1800" dirty="0">
                <a:ea typeface="+mn-lt"/>
                <a:cs typeface="+mn-lt"/>
              </a:rPr>
              <a:t>Cognitive intuition &amp; analytical thinking. (Sternberg 2006)</a:t>
            </a:r>
            <a:endParaRPr lang="en-US" sz="1800">
              <a:cs typeface="Calibri"/>
            </a:endParaRP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57C8FF9A-79FB-C46F-E478-E4444C9BDB6D}"/>
              </a:ext>
            </a:extLst>
          </p:cNvPr>
          <p:cNvSpPr/>
          <p:nvPr/>
        </p:nvSpPr>
        <p:spPr>
          <a:xfrm>
            <a:off x="1" y="1935238"/>
            <a:ext cx="3916946" cy="189895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u="sng" dirty="0">
                <a:cs typeface="Calibri"/>
              </a:rPr>
              <a:t>General Creativity</a:t>
            </a:r>
          </a:p>
          <a:p>
            <a:pPr algn="ctr"/>
            <a:r>
              <a:rPr lang="en-GB" dirty="0">
                <a:cs typeface="Calibri"/>
              </a:rPr>
              <a:t>To problem solve and discover original ideas</a:t>
            </a:r>
          </a:p>
          <a:p>
            <a:pPr algn="ctr"/>
            <a:r>
              <a:rPr lang="en-GB" dirty="0">
                <a:cs typeface="Calibri"/>
              </a:rPr>
              <a:t>(Sternberg 2006)</a:t>
            </a:r>
          </a:p>
        </p:txBody>
      </p:sp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9FC475A3-C247-1F45-73E2-DBCCCBB74240}"/>
              </a:ext>
            </a:extLst>
          </p:cNvPr>
          <p:cNvSpPr/>
          <p:nvPr/>
        </p:nvSpPr>
        <p:spPr>
          <a:xfrm>
            <a:off x="544286" y="4209142"/>
            <a:ext cx="4074184" cy="1777999"/>
          </a:xfrm>
          <a:prstGeom prst="cloud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74CF95-15EE-1BF1-C7C6-C1C9DCE516C8}"/>
              </a:ext>
            </a:extLst>
          </p:cNvPr>
          <p:cNvSpPr txBox="1"/>
          <p:nvPr/>
        </p:nvSpPr>
        <p:spPr>
          <a:xfrm>
            <a:off x="538239" y="4493380"/>
            <a:ext cx="3882571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900" u="sng" dirty="0">
                <a:cs typeface="Calibri"/>
              </a:rPr>
              <a:t>Specific (KS2: Upper Primary)</a:t>
            </a:r>
          </a:p>
          <a:p>
            <a:pPr algn="ctr"/>
            <a:r>
              <a:rPr lang="en-GB" dirty="0">
                <a:cs typeface="Calibri"/>
              </a:rPr>
              <a:t>Social &amp; affective development  (</a:t>
            </a:r>
            <a:r>
              <a:rPr lang="en-GB" dirty="0" err="1">
                <a:cs typeface="Calibri"/>
              </a:rPr>
              <a:t>Kochkorbaevna</a:t>
            </a:r>
            <a:r>
              <a:rPr lang="en-GB" dirty="0">
                <a:cs typeface="Calibri"/>
              </a:rPr>
              <a:t> 2022)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6848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26B13-497C-3BE6-AC8B-DB458AFA8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88" y="629266"/>
            <a:ext cx="4347704" cy="1622321"/>
          </a:xfrm>
        </p:spPr>
        <p:txBody>
          <a:bodyPr>
            <a:normAutofit/>
          </a:bodyPr>
          <a:lstStyle/>
          <a:p>
            <a:r>
              <a:rPr lang="en-GB" b="1" u="sng" dirty="0">
                <a:cs typeface="Calibri Light"/>
              </a:rPr>
              <a:t>New Curriculum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AD6AA3-B8B8-AD30-458A-47CE2B787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984" y="2438400"/>
            <a:ext cx="3866441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en-GB" sz="2000" b="1" dirty="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 panose="020F0502020204030204"/>
            </a:endParaRPr>
          </a:p>
        </p:txBody>
      </p:sp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6F4266B3-3DA0-6009-D5B7-1FAC86E65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5862" y="1245369"/>
            <a:ext cx="6019331" cy="4364015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AA80F0-0163-9406-ECAE-D9631067EABD}"/>
              </a:ext>
            </a:extLst>
          </p:cNvPr>
          <p:cNvSpPr txBox="1"/>
          <p:nvPr/>
        </p:nvSpPr>
        <p:spPr>
          <a:xfrm>
            <a:off x="73526" y="2306052"/>
            <a:ext cx="4338052" cy="32008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cs typeface="Calibri"/>
              </a:rPr>
              <a:t>Enterprising Creative Contributors:</a:t>
            </a:r>
          </a:p>
          <a:p>
            <a:pPr marL="457200" indent="-457200">
              <a:buAutoNum type="arabicPeriod"/>
            </a:pPr>
            <a:r>
              <a:rPr lang="en-GB" dirty="0">
                <a:cs typeface="Calibri"/>
              </a:rPr>
              <a:t>New knowledge to create new ideas/products.</a:t>
            </a:r>
          </a:p>
          <a:p>
            <a:pPr marL="457200" indent="-457200">
              <a:buAutoNum type="arabicPeriod"/>
            </a:pPr>
            <a:r>
              <a:rPr lang="en-GB" dirty="0">
                <a:cs typeface="Calibri"/>
              </a:rPr>
              <a:t>Creative problem solving</a:t>
            </a:r>
          </a:p>
          <a:p>
            <a:pPr marL="457200" indent="-457200">
              <a:buAutoNum type="arabicPeriod"/>
            </a:pPr>
            <a:r>
              <a:rPr lang="en-GB" dirty="0">
                <a:cs typeface="Calibri"/>
              </a:rPr>
              <a:t>Taking responsibility </a:t>
            </a:r>
          </a:p>
          <a:p>
            <a:pPr marL="457200" indent="-457200">
              <a:buAutoNum type="arabicPeriod"/>
            </a:pPr>
            <a:r>
              <a:rPr lang="en-GB" dirty="0">
                <a:cs typeface="Calibri"/>
              </a:rPr>
              <a:t>Expression of ideas and emotions</a:t>
            </a:r>
          </a:p>
          <a:p>
            <a:pPr marL="457200" indent="-457200">
              <a:buAutoNum type="arabicPeriod"/>
            </a:pPr>
            <a:r>
              <a:rPr lang="en-GB" dirty="0">
                <a:cs typeface="Calibri"/>
              </a:rPr>
              <a:t>Develop with or through others</a:t>
            </a:r>
          </a:p>
          <a:p>
            <a:pPr marL="285750" indent="-285750">
              <a:buFont typeface="Arial"/>
              <a:buChar char="•"/>
            </a:pPr>
            <a:endParaRPr lang="en-GB" sz="2200" dirty="0">
              <a:cs typeface="Calibri"/>
            </a:endParaRPr>
          </a:p>
          <a:p>
            <a:r>
              <a:rPr lang="en-GB" sz="1200" dirty="0">
                <a:cs typeface="Calibri"/>
              </a:rPr>
              <a:t>(</a:t>
            </a:r>
            <a:r>
              <a:rPr lang="en-GB" sz="1200" dirty="0" err="1">
                <a:cs typeface="Calibri"/>
              </a:rPr>
              <a:t>Yr</a:t>
            </a:r>
            <a:r>
              <a:rPr lang="en-GB" sz="1200" dirty="0">
                <a:cs typeface="Calibri"/>
              </a:rPr>
              <a:t> Adran Plant, </a:t>
            </a:r>
            <a:r>
              <a:rPr lang="en-GB" sz="1200" dirty="0" err="1">
                <a:cs typeface="Calibri"/>
              </a:rPr>
              <a:t>Addysg</a:t>
            </a:r>
            <a:r>
              <a:rPr lang="en-GB" sz="1200" dirty="0">
                <a:cs typeface="Calibri"/>
              </a:rPr>
              <a:t>, </a:t>
            </a:r>
            <a:r>
              <a:rPr lang="en-GB" sz="1200" dirty="0" err="1">
                <a:cs typeface="Calibri"/>
              </a:rPr>
              <a:t>Dysgu</a:t>
            </a:r>
            <a:r>
              <a:rPr lang="en-GB" sz="1200" dirty="0">
                <a:cs typeface="Calibri"/>
              </a:rPr>
              <a:t> </a:t>
            </a:r>
            <a:r>
              <a:rPr lang="en-GB" sz="1200" dirty="0" err="1">
                <a:cs typeface="Calibri"/>
              </a:rPr>
              <a:t>Gydol</a:t>
            </a:r>
            <a:r>
              <a:rPr lang="en-GB" sz="1200" dirty="0">
                <a:cs typeface="Calibri"/>
              </a:rPr>
              <a:t> Oes a </a:t>
            </a:r>
            <a:r>
              <a:rPr lang="en-GB" sz="1200" dirty="0" err="1">
                <a:cs typeface="Calibri"/>
              </a:rPr>
              <a:t>Sgiliau</a:t>
            </a:r>
            <a:r>
              <a:rPr lang="en-GB" sz="1200" dirty="0">
                <a:cs typeface="Calibri"/>
              </a:rPr>
              <a:t> Department for Children, Education, Lifelong Learning and Skills Key Stages 2-4 Physical education in the National Curriculum for Wales, n.d.)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4992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379C0369-A022-4605-B2F4-7773B74CCC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FFFD28B7-CC22-4615-B487-71F011040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712E4DE6-A2E5-4786-B1B9-795E13D12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176DEB1C-09CA-478A-AEEF-963E89897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28861D55-9A89-4552-8E10-2201E1991D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8" y="644382"/>
            <a:ext cx="10734055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C76AEF-A1F0-D25F-BF7D-13F83DC3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0455" y="1118009"/>
            <a:ext cx="4740580" cy="31803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 u="sng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Creative Movement Analysis: Labans Pillars</a:t>
            </a:r>
            <a:br>
              <a:rPr lang="en-US" sz="4200" b="1" u="sng" kern="1200" dirty="0"/>
            </a:br>
            <a:endParaRPr lang="en-US" sz="4200" u="sng" kern="1200">
              <a:solidFill>
                <a:srgbClr val="FFFFFF"/>
              </a:solidFill>
              <a:latin typeface="+mj-lt"/>
              <a:cs typeface="Calibri Light" panose="020F0302020204030204"/>
            </a:endParaRP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69D9DC46-3D95-4A38-3B01-B6C407FBA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001293"/>
              </p:ext>
            </p:extLst>
          </p:nvPr>
        </p:nvGraphicFramePr>
        <p:xfrm>
          <a:off x="6593117" y="1118008"/>
          <a:ext cx="4299717" cy="4313025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1925060">
                  <a:extLst>
                    <a:ext uri="{9D8B030D-6E8A-4147-A177-3AD203B41FA5}">
                      <a16:colId xmlns:a16="http://schemas.microsoft.com/office/drawing/2014/main" val="2471540461"/>
                    </a:ext>
                  </a:extLst>
                </a:gridCol>
                <a:gridCol w="2374657">
                  <a:extLst>
                    <a:ext uri="{9D8B030D-6E8A-4147-A177-3AD203B41FA5}">
                      <a16:colId xmlns:a16="http://schemas.microsoft.com/office/drawing/2014/main" val="3862452340"/>
                    </a:ext>
                  </a:extLst>
                </a:gridCol>
              </a:tblGrid>
              <a:tr h="1013717">
                <a:tc>
                  <a:txBody>
                    <a:bodyPr/>
                    <a:lstStyle/>
                    <a:p>
                      <a:r>
                        <a:rPr lang="en-GB" sz="2500" b="0" cap="none" spc="0">
                          <a:solidFill>
                            <a:schemeClr val="bg1"/>
                          </a:solidFill>
                        </a:rPr>
                        <a:t>Movement Type</a:t>
                      </a:r>
                    </a:p>
                  </a:txBody>
                  <a:tcPr marL="144402" marR="144402" marT="144402" marB="7220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500" b="0" cap="none" spc="0">
                          <a:solidFill>
                            <a:schemeClr val="bg1"/>
                          </a:solidFill>
                        </a:rPr>
                        <a:t>Product</a:t>
                      </a:r>
                    </a:p>
                  </a:txBody>
                  <a:tcPr marL="144402" marR="144402" marT="144402" marB="72201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789921"/>
                  </a:ext>
                </a:extLst>
              </a:tr>
              <a:tr h="824827">
                <a:tc>
                  <a:txBody>
                    <a:bodyPr/>
                    <a:lstStyle/>
                    <a:p>
                      <a:r>
                        <a:rPr lang="en-GB" sz="1900" cap="none" spc="0">
                          <a:solidFill>
                            <a:schemeClr val="tx1"/>
                          </a:solidFill>
                        </a:rPr>
                        <a:t>Action</a:t>
                      </a: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900" b="0" i="0" u="none" strike="noStrike" cap="none" spc="0" noProof="0">
                          <a:solidFill>
                            <a:schemeClr val="tx1"/>
                          </a:solidFill>
                          <a:latin typeface="Calibri"/>
                        </a:rPr>
                        <a:t>What can my body do?</a:t>
                      </a:r>
                      <a:endParaRPr lang="en-US" sz="19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5570920"/>
                  </a:ext>
                </a:extLst>
              </a:tr>
              <a:tr h="824827">
                <a:tc>
                  <a:txBody>
                    <a:bodyPr/>
                    <a:lstStyle/>
                    <a:p>
                      <a:r>
                        <a:rPr lang="en-GB" sz="1900" cap="none" spc="0">
                          <a:solidFill>
                            <a:schemeClr val="tx1"/>
                          </a:solidFill>
                        </a:rPr>
                        <a:t>Spatial</a:t>
                      </a: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900" b="0" i="0" u="none" strike="noStrike" cap="none" spc="0" noProof="0">
                          <a:solidFill>
                            <a:schemeClr val="tx1"/>
                          </a:solidFill>
                          <a:latin typeface="Calibri"/>
                        </a:rPr>
                        <a:t>Where can my body move?</a:t>
                      </a:r>
                      <a:endParaRPr lang="en-US" sz="19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774302"/>
                  </a:ext>
                </a:extLst>
              </a:tr>
              <a:tr h="824827">
                <a:tc>
                  <a:txBody>
                    <a:bodyPr/>
                    <a:lstStyle/>
                    <a:p>
                      <a:r>
                        <a:rPr lang="en-GB" sz="1900" cap="none" spc="0">
                          <a:solidFill>
                            <a:schemeClr val="tx1"/>
                          </a:solidFill>
                        </a:rPr>
                        <a:t>Dynamics</a:t>
                      </a: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900" b="0" i="0" u="none" strike="noStrike" cap="none" spc="0" noProof="0">
                          <a:solidFill>
                            <a:schemeClr val="tx1"/>
                          </a:solidFill>
                          <a:latin typeface="Calibri"/>
                        </a:rPr>
                        <a:t>How can my body move?</a:t>
                      </a:r>
                      <a:endParaRPr lang="en-US" sz="19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88137"/>
                  </a:ext>
                </a:extLst>
              </a:tr>
              <a:tr h="82482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900" cap="none" spc="0">
                          <a:solidFill>
                            <a:schemeClr val="tx1"/>
                          </a:solidFill>
                        </a:rPr>
                        <a:t>Relationships</a:t>
                      </a: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 b="0" i="0" u="none" strike="noStrike" cap="none" spc="0" noProof="0">
                          <a:solidFill>
                            <a:schemeClr val="tx1"/>
                          </a:solidFill>
                          <a:latin typeface="Calibri"/>
                        </a:rPr>
                        <a:t>With what or whom can I move?</a:t>
                      </a:r>
                    </a:p>
                  </a:txBody>
                  <a:tcPr marL="144402" marR="144402" marT="144402" marB="72201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996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850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26B13-497C-3BE6-AC8B-DB458AFA8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6466" y="-189234"/>
            <a:ext cx="5245405" cy="1635689"/>
          </a:xfrm>
        </p:spPr>
        <p:txBody>
          <a:bodyPr>
            <a:normAutofit/>
          </a:bodyPr>
          <a:lstStyle/>
          <a:p>
            <a:r>
              <a:rPr lang="en-GB" b="1" u="sng" dirty="0">
                <a:cs typeface="Calibri Light"/>
              </a:rPr>
              <a:t>Creative Environment 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7E52F3A-BA06-1352-27A9-3B41FAFF2D8F}"/>
              </a:ext>
            </a:extLst>
          </p:cNvPr>
          <p:cNvSpPr/>
          <p:nvPr/>
        </p:nvSpPr>
        <p:spPr>
          <a:xfrm>
            <a:off x="-5675" y="-9964"/>
            <a:ext cx="7425022" cy="6705397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B70E091-5300-F546-147D-A8504CE4696F}"/>
              </a:ext>
            </a:extLst>
          </p:cNvPr>
          <p:cNvSpPr/>
          <p:nvPr/>
        </p:nvSpPr>
        <p:spPr>
          <a:xfrm>
            <a:off x="1846637" y="1825798"/>
            <a:ext cx="4211052" cy="2937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u="sng" dirty="0">
                <a:cs typeface="Calibri"/>
              </a:rPr>
              <a:t>Skills Of Creativity </a:t>
            </a:r>
            <a:endParaRPr lang="en-GB" b="1" dirty="0"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1126D8-79E4-23DD-FFC9-C6B6DB356B85}"/>
              </a:ext>
            </a:extLst>
          </p:cNvPr>
          <p:cNvSpPr txBox="1"/>
          <p:nvPr/>
        </p:nvSpPr>
        <p:spPr>
          <a:xfrm>
            <a:off x="2456509" y="99255"/>
            <a:ext cx="276726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u="sng" dirty="0">
                <a:cs typeface="Calibri"/>
              </a:rPr>
              <a:t>Supportive Environment </a:t>
            </a:r>
            <a:endParaRPr lang="en-GB" b="1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D08665-6252-0CD5-C0A5-FBE1B6C19131}"/>
              </a:ext>
            </a:extLst>
          </p:cNvPr>
          <p:cNvSpPr txBox="1"/>
          <p:nvPr/>
        </p:nvSpPr>
        <p:spPr>
          <a:xfrm>
            <a:off x="415507" y="1727910"/>
            <a:ext cx="146984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Enabling</a:t>
            </a:r>
            <a:endParaRPr lang="en-US" dirty="0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Varity of opportunities</a:t>
            </a:r>
            <a:endParaRPr lang="en-GB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Encouraging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Inspiring</a:t>
            </a:r>
          </a:p>
          <a:p>
            <a:pPr algn="l"/>
            <a:endParaRPr lang="en-GB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F43123-802B-17DF-56DE-FB1DE7C79FD5}"/>
              </a:ext>
            </a:extLst>
          </p:cNvPr>
          <p:cNvSpPr txBox="1"/>
          <p:nvPr/>
        </p:nvSpPr>
        <p:spPr>
          <a:xfrm>
            <a:off x="1583427" y="626853"/>
            <a:ext cx="451784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cs typeface="Calibri"/>
              </a:rPr>
              <a:t> freedom of choice</a:t>
            </a:r>
            <a:endParaRPr lang="en-US" dirty="0">
              <a:cs typeface="Calibri" panose="020F0502020204030204"/>
            </a:endParaRPr>
          </a:p>
          <a:p>
            <a:pPr algn="ctr"/>
            <a:endParaRPr lang="en-GB" dirty="0">
              <a:cs typeface="Calibri"/>
            </a:endParaRPr>
          </a:p>
          <a:p>
            <a:pPr algn="ctr"/>
            <a:r>
              <a:rPr lang="en-GB" dirty="0">
                <a:cs typeface="Calibri"/>
              </a:rPr>
              <a:t>Opportunities for open discussion of possibilities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B0DFE0C-7FA5-F45B-84D7-85185C5383C6}"/>
              </a:ext>
            </a:extLst>
          </p:cNvPr>
          <p:cNvSpPr txBox="1"/>
          <p:nvPr/>
        </p:nvSpPr>
        <p:spPr>
          <a:xfrm>
            <a:off x="2461404" y="5251091"/>
            <a:ext cx="2997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Opportunity to work alone or with peers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EF11B8-634E-0AE6-534C-E53747625E3D}"/>
              </a:ext>
            </a:extLst>
          </p:cNvPr>
          <p:cNvSpPr txBox="1"/>
          <p:nvPr/>
        </p:nvSpPr>
        <p:spPr>
          <a:xfrm>
            <a:off x="6278113" y="2058359"/>
            <a:ext cx="1401792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Safe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Reflective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Supporting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9E9936-2E58-69B6-425E-0F9FE2020A31}"/>
              </a:ext>
            </a:extLst>
          </p:cNvPr>
          <p:cNvSpPr txBox="1"/>
          <p:nvPr/>
        </p:nvSpPr>
        <p:spPr>
          <a:xfrm>
            <a:off x="6375400" y="6172200"/>
            <a:ext cx="5537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(Compton, 2007; Lin, 2010; Newton and Newton, 2014)</a:t>
            </a:r>
            <a:endParaRPr lang="en-US" dirty="0"/>
          </a:p>
          <a:p>
            <a:r>
              <a:rPr lang="en-GB" dirty="0">
                <a:cs typeface="Calibri"/>
              </a:rPr>
              <a:t>(Maker et. Al 2008)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2A7F90-B895-B6CB-1058-9DF91B3B59A3}"/>
              </a:ext>
            </a:extLst>
          </p:cNvPr>
          <p:cNvSpPr txBox="1"/>
          <p:nvPr/>
        </p:nvSpPr>
        <p:spPr>
          <a:xfrm>
            <a:off x="3378200" y="2032000"/>
            <a:ext cx="15748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Imagination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DC0935-8BE9-4C4B-D32E-E642D73E9021}"/>
              </a:ext>
            </a:extLst>
          </p:cNvPr>
          <p:cNvSpPr txBox="1"/>
          <p:nvPr/>
        </p:nvSpPr>
        <p:spPr>
          <a:xfrm>
            <a:off x="2286000" y="2618117"/>
            <a:ext cx="18288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  <a:cs typeface="Calibri"/>
              </a:rPr>
              <a:t>Critical thinking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9189C6-364D-CFFB-6843-0014FB3A9DC5}"/>
              </a:ext>
            </a:extLst>
          </p:cNvPr>
          <p:cNvSpPr txBox="1"/>
          <p:nvPr/>
        </p:nvSpPr>
        <p:spPr>
          <a:xfrm>
            <a:off x="4546600" y="2616200"/>
            <a:ext cx="1371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Reflecting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2D54A4-2C6D-BF48-DDE2-8E04EA285A52}"/>
              </a:ext>
            </a:extLst>
          </p:cNvPr>
          <p:cNvSpPr txBox="1"/>
          <p:nvPr/>
        </p:nvSpPr>
        <p:spPr>
          <a:xfrm>
            <a:off x="2514600" y="3759200"/>
            <a:ext cx="15240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  <a:cs typeface="Calibri"/>
              </a:rPr>
              <a:t>Trial &amp; Error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DD63E3-C870-1C07-4EDB-ADD2B9FC12E3}"/>
              </a:ext>
            </a:extLst>
          </p:cNvPr>
          <p:cNvSpPr txBox="1"/>
          <p:nvPr/>
        </p:nvSpPr>
        <p:spPr>
          <a:xfrm>
            <a:off x="4343400" y="3632200"/>
            <a:ext cx="13716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  <a:cs typeface="Calibri"/>
              </a:rPr>
              <a:t>Problem Solving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DEE79E-8C8C-8664-C7F5-0DF52339214D}"/>
              </a:ext>
            </a:extLst>
          </p:cNvPr>
          <p:cNvSpPr txBox="1"/>
          <p:nvPr/>
        </p:nvSpPr>
        <p:spPr>
          <a:xfrm>
            <a:off x="2971800" y="4292600"/>
            <a:ext cx="147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Adaption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3CED10-81EE-61B3-0516-3E4D827D441B}"/>
              </a:ext>
            </a:extLst>
          </p:cNvPr>
          <p:cNvSpPr txBox="1"/>
          <p:nvPr/>
        </p:nvSpPr>
        <p:spPr>
          <a:xfrm>
            <a:off x="8159750" y="1397000"/>
            <a:ext cx="3619500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In relation to skills &amp; the </a:t>
            </a:r>
            <a:r>
              <a:rPr lang="en-GB" dirty="0">
                <a:cs typeface="Calibri"/>
              </a:rPr>
              <a:t>curriculum...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Existentialism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Development of skills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In relation to environment &amp; Labans pillars...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Reflective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Opportunity 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4000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7ABEFA-1378-873B-D2A7-AACC852AE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Why The Need For Resources?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EB591-1EA0-192C-E083-1B1CFEB6F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u="sng" dirty="0">
                <a:cs typeface="Calibri" panose="020F0502020204030204"/>
              </a:rPr>
              <a:t>Why Do Kids Need Stimulation?</a:t>
            </a:r>
          </a:p>
          <a:p>
            <a:pPr marL="0" indent="0">
              <a:buNone/>
            </a:pPr>
            <a:r>
              <a:rPr lang="en-GB" sz="1800" dirty="0">
                <a:cs typeface="Calibri" panose="020F0502020204030204"/>
              </a:rPr>
              <a:t>The starting point or incentive for creative movement (Stein 2014)</a:t>
            </a:r>
          </a:p>
          <a:p>
            <a:pPr marL="0" indent="0">
              <a:buNone/>
            </a:pPr>
            <a:r>
              <a:rPr lang="en-GB" sz="1800" dirty="0">
                <a:cs typeface="Calibri" panose="020F0502020204030204"/>
              </a:rPr>
              <a:t>One size does not fit all children (Baer 2016)</a:t>
            </a:r>
          </a:p>
          <a:p>
            <a:pPr marL="0" indent="0">
              <a:buNone/>
            </a:pPr>
            <a:endParaRPr lang="en-GB" sz="1800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u="sng" dirty="0">
                <a:cs typeface="Calibri" panose="020F0502020204030204"/>
              </a:rPr>
              <a:t>Why Do Kids Need Help With Creativity?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Each child has unique knowledge and skills (Smith &amp; Smith 2010)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Difference between IQ and CQ (Bronson &amp; Merryman 2010)</a:t>
            </a:r>
          </a:p>
          <a:p>
            <a:pPr marL="0" indent="0">
              <a:buNone/>
            </a:pP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5757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The Resource</a:t>
            </a:r>
            <a:endParaRPr lang="en-US" sz="4000" b="1" u="sng" dirty="0">
              <a:solidFill>
                <a:srgbClr val="FFFFFF"/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2CC74-7BAD-97AC-589A-46BA983CB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GB" sz="2400" dirty="0">
              <a:cs typeface="Calibri" panose="020F0502020204030204"/>
            </a:endParaRPr>
          </a:p>
          <a:p>
            <a:pPr marL="0" indent="0">
              <a:buNone/>
            </a:pPr>
            <a:endParaRPr lang="en-GB" sz="2400" dirty="0">
              <a:cs typeface="Calibri" panose="020F0502020204030204"/>
            </a:endParaRP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38F6EB92-C98C-715C-6E92-83D25E38D3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6890619"/>
              </p:ext>
            </p:extLst>
          </p:nvPr>
        </p:nvGraphicFramePr>
        <p:xfrm>
          <a:off x="1365849" y="1700841"/>
          <a:ext cx="9316528" cy="5411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5043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The Resource: Who?</a:t>
            </a:r>
            <a:endParaRPr lang="en-US" sz="4000" b="1" u="sng" dirty="0">
              <a:solidFill>
                <a:srgbClr val="FFFFFF"/>
              </a:solidFill>
              <a:cs typeface="Calibri Light" panose="020F0302020204030204"/>
            </a:endParaRPr>
          </a:p>
        </p:txBody>
      </p:sp>
      <p:sp>
        <p:nvSpPr>
          <p:cNvPr id="34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25E7353D-CEC4-2C46-4354-2607A3846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b="1" u="sng">
                <a:solidFill>
                  <a:srgbClr val="FEFFFF"/>
                </a:solidFill>
                <a:cs typeface="Calibri" panose="020F0502020204030204"/>
              </a:rPr>
              <a:t>Key Stage 2 (Ages 7-11)</a:t>
            </a:r>
          </a:p>
          <a:p>
            <a:pPr marL="0" indent="0">
              <a:buNone/>
            </a:pPr>
            <a:r>
              <a:rPr lang="en-GB" sz="1800" u="sng">
                <a:solidFill>
                  <a:srgbClr val="FEFFFF"/>
                </a:solidFill>
                <a:cs typeface="Calibri" panose="020F0502020204030204"/>
              </a:rPr>
              <a:t>The Crisis:</a:t>
            </a:r>
          </a:p>
          <a:p>
            <a:pPr marL="0" indent="0">
              <a:buNone/>
            </a:pPr>
            <a:r>
              <a:rPr lang="en-GB" sz="1800">
                <a:solidFill>
                  <a:srgbClr val="FEFFFF"/>
                </a:solidFill>
                <a:cs typeface="Calibri" panose="020F0502020204030204"/>
              </a:rPr>
              <a:t>Home Schooling Inequalities (Bayrakdar &amp; </a:t>
            </a:r>
            <a:r>
              <a:rPr lang="en-GB" sz="1800" err="1">
                <a:solidFill>
                  <a:srgbClr val="FEFFFF"/>
                </a:solidFill>
                <a:cs typeface="Calibri" panose="020F0502020204030204"/>
              </a:rPr>
              <a:t>Guveli</a:t>
            </a:r>
            <a:r>
              <a:rPr lang="en-GB" sz="1800">
                <a:solidFill>
                  <a:srgbClr val="FEFFFF"/>
                </a:solidFill>
                <a:cs typeface="Calibri" panose="020F0502020204030204"/>
              </a:rPr>
              <a:t> 2020)</a:t>
            </a:r>
          </a:p>
          <a:p>
            <a:pPr marL="0" indent="0">
              <a:buNone/>
            </a:pPr>
            <a:r>
              <a:rPr lang="en-GB" sz="1800">
                <a:solidFill>
                  <a:srgbClr val="FEFFFF"/>
                </a:solidFill>
                <a:cs typeface="Calibri" panose="020F0502020204030204"/>
              </a:rPr>
              <a:t>Covid Sedentary (</a:t>
            </a:r>
            <a:r>
              <a:rPr lang="en-GB" sz="1800" err="1">
                <a:solidFill>
                  <a:srgbClr val="FEFFFF"/>
                </a:solidFill>
                <a:ea typeface="+mn-lt"/>
                <a:cs typeface="+mn-lt"/>
              </a:rPr>
              <a:t>Yelizarova</a:t>
            </a:r>
            <a:r>
              <a:rPr lang="en-GB" sz="1800">
                <a:solidFill>
                  <a:srgbClr val="FEFFFF"/>
                </a:solidFill>
                <a:ea typeface="+mn-lt"/>
                <a:cs typeface="+mn-lt"/>
              </a:rPr>
              <a:t> et. al 2022; </a:t>
            </a:r>
            <a:r>
              <a:rPr lang="en-GB" sz="1800" err="1">
                <a:solidFill>
                  <a:srgbClr val="FEFFFF"/>
                </a:solidFill>
                <a:ea typeface="+mn-lt"/>
                <a:cs typeface="+mn-lt"/>
              </a:rPr>
              <a:t>Piestrzyński</a:t>
            </a:r>
            <a:r>
              <a:rPr lang="en-GB" sz="1800">
                <a:solidFill>
                  <a:srgbClr val="FEFFFF"/>
                </a:solidFill>
                <a:ea typeface="+mn-lt"/>
                <a:cs typeface="+mn-lt"/>
              </a:rPr>
              <a:t> 2021)</a:t>
            </a:r>
          </a:p>
          <a:p>
            <a:pPr marL="0" indent="0">
              <a:buNone/>
            </a:pPr>
            <a:r>
              <a:rPr lang="en-GB" sz="1800">
                <a:solidFill>
                  <a:srgbClr val="FEFFFF"/>
                </a:solidFill>
                <a:ea typeface="+mn-lt"/>
                <a:cs typeface="+mn-lt"/>
              </a:rPr>
              <a:t>Learning Plateau Domains PE (Banner &amp; Mistry 2020; Neville et. al 2020)</a:t>
            </a: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</p:txBody>
      </p:sp>
      <p:pic>
        <p:nvPicPr>
          <p:cNvPr id="3" name="Picture 3" descr="A picture containing person, group, bedroom, family&#10;&#10;Description automatically generated">
            <a:extLst>
              <a:ext uri="{FF2B5EF4-FFF2-40B4-BE49-F238E27FC236}">
                <a16:creationId xmlns:a16="http://schemas.microsoft.com/office/drawing/2014/main" id="{B0B4145B-4FA3-91D9-9636-2114350AB4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7349" y="4439997"/>
            <a:ext cx="2181225" cy="1457325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51B32DDF-CD7F-C087-A5FE-4B71DD2935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947" y="4442076"/>
            <a:ext cx="2743200" cy="146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626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The Resource: What?</a:t>
            </a:r>
            <a:endParaRPr lang="en-US" sz="4000" b="1" u="sng" dirty="0">
              <a:solidFill>
                <a:srgbClr val="FFFFFF"/>
              </a:solidFill>
              <a:cs typeface="Calibri Light" panose="020F0302020204030204"/>
            </a:endParaRPr>
          </a:p>
        </p:txBody>
      </p:sp>
      <p:sp>
        <p:nvSpPr>
          <p:cNvPr id="34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25E7353D-CEC4-2C46-4354-2607A3846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b="1" u="sng" dirty="0">
                <a:solidFill>
                  <a:srgbClr val="FEFFFF"/>
                </a:solidFill>
                <a:ea typeface="+mn-lt"/>
                <a:cs typeface="+mn-lt"/>
              </a:rPr>
              <a:t>Interactive Story Board 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FEFFFF"/>
                </a:solidFill>
                <a:ea typeface="+mn-lt"/>
                <a:cs typeface="+mn-lt"/>
              </a:rPr>
              <a:t>Making their own film/play using creative movement!</a:t>
            </a:r>
          </a:p>
          <a:p>
            <a:pPr marL="0" indent="0">
              <a:buNone/>
            </a:pPr>
            <a:endParaRPr lang="en-GB" sz="18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FEFFFF"/>
                </a:solidFill>
                <a:ea typeface="+mn-lt"/>
                <a:cs typeface="+mn-lt"/>
              </a:rPr>
              <a:t>Velcro options provide groups with autonomy over themes and actions-</a:t>
            </a:r>
            <a:endParaRPr lang="en-GB" sz="18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</p:txBody>
      </p:sp>
      <p:pic>
        <p:nvPicPr>
          <p:cNvPr id="3" name="Picture 3" descr="Diagram&#10;&#10;Description automatically generated">
            <a:extLst>
              <a:ext uri="{FF2B5EF4-FFF2-40B4-BE49-F238E27FC236}">
                <a16:creationId xmlns:a16="http://schemas.microsoft.com/office/drawing/2014/main" id="{46DE54AF-EC2D-9B6E-9B0B-D5EC852F9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7607" y="3980372"/>
            <a:ext cx="2743200" cy="1600200"/>
          </a:xfrm>
          <a:prstGeom prst="rect">
            <a:avLst/>
          </a:prstGeom>
        </p:spPr>
      </p:pic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36044AE5-5CF1-18B2-63B9-712F2623E5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8778" y="3977229"/>
            <a:ext cx="2168106" cy="162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349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The Resource: What?</a:t>
            </a:r>
            <a:endParaRPr lang="en-US" b="1"/>
          </a:p>
        </p:txBody>
      </p:sp>
      <p:sp>
        <p:nvSpPr>
          <p:cNvPr id="34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25E7353D-CEC4-2C46-4354-2607A3846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 b="1" u="sng" dirty="0">
                <a:solidFill>
                  <a:srgbClr val="FEFFFF"/>
                </a:solidFill>
                <a:ea typeface="+mn-lt"/>
                <a:cs typeface="+mn-lt"/>
              </a:rPr>
              <a:t>Interactive Story Board: The Planner Example</a:t>
            </a:r>
          </a:p>
          <a:p>
            <a:pPr marL="0" indent="0">
              <a:buNone/>
            </a:pPr>
            <a:r>
              <a:rPr lang="en-GB" sz="1400" i="1">
                <a:solidFill>
                  <a:srgbClr val="FEFFFF"/>
                </a:solidFill>
                <a:ea typeface="+mn-lt"/>
                <a:cs typeface="+mn-lt"/>
              </a:rPr>
              <a:t>(Same strucutre for all 4 of Labans Pillars on the resource)</a:t>
            </a:r>
            <a:endParaRPr lang="en-GB" sz="1400" i="1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B3AFE445-510F-8C9D-ADE4-06A8A5FC8967}"/>
              </a:ext>
            </a:extLst>
          </p:cNvPr>
          <p:cNvSpPr/>
          <p:nvPr/>
        </p:nvSpPr>
        <p:spPr>
          <a:xfrm>
            <a:off x="6829424" y="3714929"/>
            <a:ext cx="2602302" cy="992038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cs typeface="Calibri"/>
              </a:rPr>
              <a:t>Effort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EB2177-AD95-ADA2-A775-1F8201E442E8}"/>
              </a:ext>
            </a:extLst>
          </p:cNvPr>
          <p:cNvSpPr/>
          <p:nvPr/>
        </p:nvSpPr>
        <p:spPr>
          <a:xfrm>
            <a:off x="5314949" y="2543175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cs typeface="Calibri"/>
              </a:rPr>
              <a:t>Weight</a:t>
            </a:r>
            <a:endParaRPr lang="en-GB" b="1" u="sng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3C7376-15AB-1333-1F80-21493571BD12}"/>
              </a:ext>
            </a:extLst>
          </p:cNvPr>
          <p:cNvSpPr/>
          <p:nvPr/>
        </p:nvSpPr>
        <p:spPr>
          <a:xfrm>
            <a:off x="5314948" y="3218910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i="1" dirty="0">
                <a:cs typeface="Calibri"/>
              </a:rPr>
              <a:t>(Add Option)</a:t>
            </a:r>
            <a:endParaRPr lang="en-GB" sz="1600" i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33F13C-A26D-2B42-1307-2BDF1EB91559}"/>
              </a:ext>
            </a:extLst>
          </p:cNvPr>
          <p:cNvSpPr/>
          <p:nvPr/>
        </p:nvSpPr>
        <p:spPr>
          <a:xfrm>
            <a:off x="5228683" y="5720570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i="1" dirty="0">
                <a:cs typeface="Calibri"/>
              </a:rPr>
              <a:t>(Add Option)</a:t>
            </a:r>
            <a:endParaRPr lang="en-GB" sz="1600" i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5AA530-B9C8-D650-79D5-F4C3679702C4}"/>
              </a:ext>
            </a:extLst>
          </p:cNvPr>
          <p:cNvSpPr/>
          <p:nvPr/>
        </p:nvSpPr>
        <p:spPr>
          <a:xfrm>
            <a:off x="9886948" y="5720570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i="1" dirty="0">
                <a:cs typeface="Calibri"/>
              </a:rPr>
              <a:t>(Add Option)</a:t>
            </a:r>
            <a:endParaRPr lang="en-GB" sz="1600" i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6F34493-DCC3-F513-3791-13D12BB05B02}"/>
              </a:ext>
            </a:extLst>
          </p:cNvPr>
          <p:cNvSpPr/>
          <p:nvPr/>
        </p:nvSpPr>
        <p:spPr>
          <a:xfrm>
            <a:off x="9815060" y="3175777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i="1" dirty="0">
                <a:cs typeface="Calibri"/>
              </a:rPr>
              <a:t>(Add Option)</a:t>
            </a:r>
            <a:endParaRPr lang="en-GB" sz="1600" i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5C73A0-FD33-E58A-EC13-01F2828B57F9}"/>
              </a:ext>
            </a:extLst>
          </p:cNvPr>
          <p:cNvSpPr/>
          <p:nvPr/>
        </p:nvSpPr>
        <p:spPr>
          <a:xfrm>
            <a:off x="9815062" y="2543174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u="sng" dirty="0">
                <a:cs typeface="Calibri"/>
              </a:rPr>
              <a:t>Direction</a:t>
            </a:r>
            <a:endParaRPr lang="en-GB" b="1" u="sng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5D039B-9145-20E7-8B74-A972F4EEC427}"/>
              </a:ext>
            </a:extLst>
          </p:cNvPr>
          <p:cNvSpPr/>
          <p:nvPr/>
        </p:nvSpPr>
        <p:spPr>
          <a:xfrm>
            <a:off x="5228685" y="4944194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u="sng" dirty="0">
                <a:cs typeface="Calibri"/>
              </a:rPr>
              <a:t>Pathways</a:t>
            </a:r>
            <a:endParaRPr lang="en-GB" b="1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7F9154-174F-D041-5ED4-A2F8CF9B9BF8}"/>
              </a:ext>
            </a:extLst>
          </p:cNvPr>
          <p:cNvSpPr/>
          <p:nvPr/>
        </p:nvSpPr>
        <p:spPr>
          <a:xfrm>
            <a:off x="9886948" y="4944193"/>
            <a:ext cx="1365849" cy="4313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b="1" u="sng" dirty="0">
                <a:cs typeface="Calibri"/>
              </a:rPr>
              <a:t>Flow</a:t>
            </a:r>
            <a:endParaRPr lang="en-GB" b="1" u="sng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0088F5D-FB0A-BB4F-17CD-AA30A242336D}"/>
              </a:ext>
            </a:extLst>
          </p:cNvPr>
          <p:cNvCxnSpPr/>
          <p:nvPr/>
        </p:nvCxnSpPr>
        <p:spPr>
          <a:xfrm flipH="1" flipV="1">
            <a:off x="6725729" y="2736013"/>
            <a:ext cx="1270958" cy="9690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E06CF79-E354-8F1F-CE65-292C60EFF062}"/>
              </a:ext>
            </a:extLst>
          </p:cNvPr>
          <p:cNvCxnSpPr/>
          <p:nvPr/>
        </p:nvCxnSpPr>
        <p:spPr>
          <a:xfrm>
            <a:off x="8973449" y="4264863"/>
            <a:ext cx="885646" cy="6124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350EF9E-8FD7-206B-9A41-C509AB4A3AEE}"/>
              </a:ext>
            </a:extLst>
          </p:cNvPr>
          <p:cNvCxnSpPr/>
          <p:nvPr/>
        </p:nvCxnSpPr>
        <p:spPr>
          <a:xfrm flipH="1">
            <a:off x="6752686" y="4623399"/>
            <a:ext cx="681486" cy="23866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E3545D3-A717-31C6-C2A5-BC721FB2BD7A}"/>
              </a:ext>
            </a:extLst>
          </p:cNvPr>
          <p:cNvCxnSpPr/>
          <p:nvPr/>
        </p:nvCxnSpPr>
        <p:spPr>
          <a:xfrm flipV="1">
            <a:off x="8986029" y="2963354"/>
            <a:ext cx="741872" cy="7533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474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The Resource: What?</a:t>
            </a:r>
            <a:endParaRPr lang="en-US" sz="4000" b="1" u="sng" dirty="0">
              <a:solidFill>
                <a:srgbClr val="FFFFFF"/>
              </a:solidFill>
              <a:cs typeface="Calibri Light" panose="020F0302020204030204"/>
            </a:endParaRPr>
          </a:p>
        </p:txBody>
      </p:sp>
      <p:sp>
        <p:nvSpPr>
          <p:cNvPr id="34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25E7353D-CEC4-2C46-4354-2607A3846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400" b="1" u="sng" dirty="0">
                <a:solidFill>
                  <a:srgbClr val="FEFFFF"/>
                </a:solidFill>
                <a:ea typeface="+mn-lt"/>
                <a:cs typeface="+mn-lt"/>
              </a:rPr>
              <a:t>Interactive Story Board: The Control</a:t>
            </a: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endParaRPr lang="en-GB" sz="2400" dirty="0">
              <a:solidFill>
                <a:srgbClr val="FEFFFF"/>
              </a:solidFill>
              <a:cs typeface="Calibri"/>
            </a:endParaRPr>
          </a:p>
        </p:txBody>
      </p:sp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F4327C06-A759-C2E3-9547-079457BA01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2416834"/>
            <a:ext cx="3720860" cy="3735237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5161E2D-6D69-1D01-DB41-05F5ABDB98AB}"/>
              </a:ext>
            </a:extLst>
          </p:cNvPr>
          <p:cNvCxnSpPr/>
          <p:nvPr/>
        </p:nvCxnSpPr>
        <p:spPr>
          <a:xfrm>
            <a:off x="5883215" y="2971800"/>
            <a:ext cx="2035833" cy="1380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E97C3E-A2F7-CF6A-4882-74D8056FC457}"/>
              </a:ext>
            </a:extLst>
          </p:cNvPr>
          <p:cNvCxnSpPr>
            <a:cxnSpLocks/>
          </p:cNvCxnSpPr>
          <p:nvPr/>
        </p:nvCxnSpPr>
        <p:spPr>
          <a:xfrm>
            <a:off x="5897592" y="3446252"/>
            <a:ext cx="1906437" cy="517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8D9CF02-E0B4-F533-1A3D-DB1427A547B5}"/>
              </a:ext>
            </a:extLst>
          </p:cNvPr>
          <p:cNvCxnSpPr>
            <a:cxnSpLocks/>
          </p:cNvCxnSpPr>
          <p:nvPr/>
        </p:nvCxnSpPr>
        <p:spPr>
          <a:xfrm flipV="1">
            <a:off x="5897592" y="3929333"/>
            <a:ext cx="2021456" cy="201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E147F36-5035-39C6-3395-2E4D869D59BE}"/>
              </a:ext>
            </a:extLst>
          </p:cNvPr>
          <p:cNvSpPr txBox="1"/>
          <p:nvPr/>
        </p:nvSpPr>
        <p:spPr>
          <a:xfrm>
            <a:off x="5029200" y="2800349"/>
            <a:ext cx="10287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Pause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7AEC18-A3F9-8A33-3582-F4D02E19CE25}"/>
              </a:ext>
            </a:extLst>
          </p:cNvPr>
          <p:cNvSpPr txBox="1"/>
          <p:nvPr/>
        </p:nvSpPr>
        <p:spPr>
          <a:xfrm>
            <a:off x="5043937" y="3286124"/>
            <a:ext cx="9144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Skip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E2C4C7-610D-6A70-9771-88C229F45377}"/>
              </a:ext>
            </a:extLst>
          </p:cNvPr>
          <p:cNvSpPr txBox="1"/>
          <p:nvPr/>
        </p:nvSpPr>
        <p:spPr>
          <a:xfrm>
            <a:off x="4971870" y="3756803"/>
            <a:ext cx="10590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Rewind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087B070-0A4D-4A01-1C03-5CADF3BE3C40}"/>
              </a:ext>
            </a:extLst>
          </p:cNvPr>
          <p:cNvCxnSpPr>
            <a:cxnSpLocks/>
          </p:cNvCxnSpPr>
          <p:nvPr/>
        </p:nvCxnSpPr>
        <p:spPr>
          <a:xfrm flipH="1">
            <a:off x="8422255" y="3043685"/>
            <a:ext cx="1932318" cy="517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9B61759-7709-97C7-8544-4E523F0220A9}"/>
              </a:ext>
            </a:extLst>
          </p:cNvPr>
          <p:cNvCxnSpPr>
            <a:cxnSpLocks/>
          </p:cNvCxnSpPr>
          <p:nvPr/>
        </p:nvCxnSpPr>
        <p:spPr>
          <a:xfrm flipH="1">
            <a:off x="8508519" y="3460628"/>
            <a:ext cx="1932318" cy="517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0180E2-1685-51E7-03D0-48649A997559}"/>
              </a:ext>
            </a:extLst>
          </p:cNvPr>
          <p:cNvCxnSpPr>
            <a:cxnSpLocks/>
          </p:cNvCxnSpPr>
          <p:nvPr/>
        </p:nvCxnSpPr>
        <p:spPr>
          <a:xfrm flipH="1" flipV="1">
            <a:off x="8594783" y="3900576"/>
            <a:ext cx="1644771" cy="57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7BA53DE-404C-0FB1-D990-F51110B1E598}"/>
              </a:ext>
            </a:extLst>
          </p:cNvPr>
          <p:cNvSpPr txBox="1"/>
          <p:nvPr/>
        </p:nvSpPr>
        <p:spPr>
          <a:xfrm>
            <a:off x="10401300" y="2828924"/>
            <a:ext cx="9715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Play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FDF02E-3D77-C401-6B51-513B14BE660C}"/>
              </a:ext>
            </a:extLst>
          </p:cNvPr>
          <p:cNvSpPr txBox="1"/>
          <p:nvPr/>
        </p:nvSpPr>
        <p:spPr>
          <a:xfrm>
            <a:off x="10543996" y="3300143"/>
            <a:ext cx="137339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Eject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38E7A8-655C-8B28-BD46-4911D05590DD}"/>
              </a:ext>
            </a:extLst>
          </p:cNvPr>
          <p:cNvSpPr txBox="1"/>
          <p:nvPr/>
        </p:nvSpPr>
        <p:spPr>
          <a:xfrm>
            <a:off x="10240991" y="3671438"/>
            <a:ext cx="15603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cs typeface="Calibri"/>
              </a:rPr>
              <a:t>Fast-forward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D55D1E7-3C36-5D9F-B52F-D4C7DFEBEF0A}"/>
              </a:ext>
            </a:extLst>
          </p:cNvPr>
          <p:cNvSpPr txBox="1"/>
          <p:nvPr/>
        </p:nvSpPr>
        <p:spPr>
          <a:xfrm>
            <a:off x="8972549" y="6229350"/>
            <a:ext cx="248602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  <a:cs typeface="Calibri"/>
              </a:rPr>
              <a:t>(Griggs and Petrie 2017)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040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E9C5405-4A49-4E12-98FD-8966C1118F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5B9823A-85C3-4837-8700-3D94F9B36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7235" y="0"/>
            <a:ext cx="789032" cy="6865831"/>
          </a:xfrm>
          <a:custGeom>
            <a:avLst/>
            <a:gdLst>
              <a:gd name="connsiteX0" fmla="*/ 2648 w 789032"/>
              <a:gd name="connsiteY0" fmla="*/ 0 h 6865831"/>
              <a:gd name="connsiteX1" fmla="*/ 789032 w 789032"/>
              <a:gd name="connsiteY1" fmla="*/ 0 h 6865831"/>
              <a:gd name="connsiteX2" fmla="*/ 789032 w 789032"/>
              <a:gd name="connsiteY2" fmla="*/ 1621639 h 6865831"/>
              <a:gd name="connsiteX3" fmla="*/ 789032 w 789032"/>
              <a:gd name="connsiteY3" fmla="*/ 1900580 h 6865831"/>
              <a:gd name="connsiteX4" fmla="*/ 789032 w 789032"/>
              <a:gd name="connsiteY4" fmla="*/ 6865831 h 6865831"/>
              <a:gd name="connsiteX5" fmla="*/ 0 w 789032"/>
              <a:gd name="connsiteY5" fmla="*/ 6399058 h 6865831"/>
              <a:gd name="connsiteX6" fmla="*/ 0 w 789032"/>
              <a:gd name="connsiteY6" fmla="*/ 1154866 h 6865831"/>
              <a:gd name="connsiteX7" fmla="*/ 2648 w 789032"/>
              <a:gd name="connsiteY7" fmla="*/ 1156433 h 6865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89032" h="6865831">
                <a:moveTo>
                  <a:pt x="2648" y="0"/>
                </a:moveTo>
                <a:lnTo>
                  <a:pt x="789032" y="0"/>
                </a:lnTo>
                <a:lnTo>
                  <a:pt x="789032" y="1621639"/>
                </a:lnTo>
                <a:lnTo>
                  <a:pt x="789032" y="1900580"/>
                </a:lnTo>
                <a:lnTo>
                  <a:pt x="789032" y="6865831"/>
                </a:lnTo>
                <a:lnTo>
                  <a:pt x="0" y="6399058"/>
                </a:lnTo>
                <a:lnTo>
                  <a:pt x="0" y="1154866"/>
                </a:lnTo>
                <a:lnTo>
                  <a:pt x="2648" y="1156433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5BAFBDD6-35EA-4318-81BD-034C73032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017236" y="887217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668AFA7-0343-4462-B952-29775C02D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498749" cy="6150193"/>
          </a:xfrm>
          <a:prstGeom prst="rect">
            <a:avLst/>
          </a:prstGeom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ABD83A65-D853-76E9-CF1D-91898E2ED3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1623758"/>
            <a:ext cx="6686077" cy="3393184"/>
          </a:xfrm>
          <a:prstGeom prst="rect">
            <a:avLst/>
          </a:prstGeom>
        </p:spPr>
      </p:pic>
      <p:sp>
        <p:nvSpPr>
          <p:cNvPr id="25" name="Rectangle 8">
            <a:extLst>
              <a:ext uri="{FF2B5EF4-FFF2-40B4-BE49-F238E27FC236}">
                <a16:creationId xmlns:a16="http://schemas.microsoft.com/office/drawing/2014/main" id="{FABAF75E-3794-4E38-AFE5-55C262447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804744" y="0"/>
            <a:ext cx="43842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D93C01-7E33-9DB7-4E3B-1F0E9F1C192C}"/>
              </a:ext>
            </a:extLst>
          </p:cNvPr>
          <p:cNvSpPr txBox="1"/>
          <p:nvPr/>
        </p:nvSpPr>
        <p:spPr>
          <a:xfrm>
            <a:off x="7761042" y="228312"/>
            <a:ext cx="4266882" cy="60324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000" b="1" u="sng" dirty="0">
                <a:solidFill>
                  <a:schemeClr val="bg1"/>
                </a:solidFill>
                <a:cs typeface="Calibri"/>
              </a:rPr>
              <a:t>The Resource: Why?</a:t>
            </a:r>
            <a:endParaRPr lang="en-US" sz="4000" u="sng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u="sng" dirty="0">
                <a:solidFill>
                  <a:schemeClr val="bg1"/>
                </a:solidFill>
                <a:cs typeface="Calibri"/>
              </a:rPr>
              <a:t>Autonomy: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-Perception of choice &amp; control (Deci &amp; Ryan 1985)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-Not totally independent and children may require external direction (Deci &amp; Ryan 2000)</a:t>
            </a: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r>
              <a:rPr lang="en-GB" u="sng" dirty="0">
                <a:solidFill>
                  <a:schemeClr val="bg1"/>
                </a:solidFill>
                <a:cs typeface="Calibri"/>
              </a:rPr>
              <a:t>Motivation:</a:t>
            </a:r>
          </a:p>
          <a:p>
            <a:r>
              <a:rPr lang="en-GB" dirty="0">
                <a:solidFill>
                  <a:schemeClr val="bg1"/>
                </a:solidFill>
                <a:cs typeface="Calibri"/>
              </a:rPr>
              <a:t>-Experiences from/of autonomy develops self-determined motivation (Reeve 2006)</a:t>
            </a:r>
          </a:p>
          <a:p>
            <a:r>
              <a:rPr lang="en-GB" dirty="0">
                <a:solidFill>
                  <a:schemeClr val="bg1"/>
                </a:solidFill>
                <a:ea typeface="+mn-lt"/>
                <a:cs typeface="+mn-lt"/>
              </a:rPr>
              <a:t>-Students are motivated by extent of autonomous learning (Ntoumanis, 2001, 2005; Vallerand &amp; Losier, 1999)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  <a:p>
            <a:endParaRPr lang="en-GB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360F56E-ED75-0059-C3DB-CB737CCFE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48704" cy="1049667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44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2A6B319F-86FE-4754-878E-06F0804D8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2385" cy="6858000"/>
          </a:xfrm>
          <a:prstGeom prst="rect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CF7D1B5-3477-499F-ACC5-2C8B07F4E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2385" y="0"/>
            <a:ext cx="3218914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E3F7F-B4B5-7B07-44B5-34DCDA989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2206" y="1608667"/>
            <a:ext cx="2823275" cy="4501127"/>
          </a:xfrm>
        </p:spPr>
        <p:txBody>
          <a:bodyPr anchor="t">
            <a:normAutofit/>
          </a:bodyPr>
          <a:lstStyle/>
          <a:p>
            <a:pPr algn="ctr"/>
            <a:r>
              <a:rPr lang="en-GB" sz="3200" b="1" u="sng" dirty="0">
                <a:solidFill>
                  <a:srgbClr val="FFFFFF"/>
                </a:solidFill>
                <a:cs typeface="Calibri Light"/>
              </a:rPr>
              <a:t>The Resource: Future Improvements</a:t>
            </a:r>
            <a:endParaRPr lang="en-US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25E7353D-CEC4-2C46-4354-2607A3846B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74529" y="372215"/>
            <a:ext cx="4040183" cy="57375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 u="sng" dirty="0">
                <a:ea typeface="+mn-lt"/>
                <a:cs typeface="+mn-lt"/>
              </a:rPr>
              <a:t>Stimulus Packs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New creative ways to stimulate/incentivise the movement story-</a:t>
            </a: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r>
              <a:rPr lang="en-GB" sz="1800" u="sng" dirty="0">
                <a:cs typeface="Calibri"/>
              </a:rPr>
              <a:t>Auditory: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 Music &amp; Sound Affects</a:t>
            </a: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u="sng" dirty="0">
                <a:cs typeface="Calibri"/>
              </a:rPr>
              <a:t>Visual: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Film &amp; "Outside the window"</a:t>
            </a: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u="sng" dirty="0">
                <a:cs typeface="Calibri"/>
              </a:rPr>
              <a:t>Tactile: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Objects 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(bring own or "find" in environment)</a:t>
            </a:r>
            <a:endParaRPr lang="en-GB"/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pPr marL="0" indent="0">
              <a:buNone/>
            </a:pPr>
            <a:endParaRPr lang="en-GB" sz="2000"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66639-CE43-B906-6EBF-457884992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591621" y="372214"/>
            <a:ext cx="3421957" cy="62264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b="1" u="sng" dirty="0">
                <a:cs typeface="Calibri"/>
              </a:rPr>
              <a:t>Reflective Practices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To further stimulate new ideas, learn through others and improve on their personal performance</a:t>
            </a:r>
            <a:r>
              <a:rPr lang="en-GB" sz="1800" dirty="0">
                <a:ea typeface="+mn-lt"/>
                <a:cs typeface="+mn-lt"/>
              </a:rPr>
              <a:t> (York-Barr et. al 2005)-</a:t>
            </a:r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pPr marL="0" indent="0">
              <a:buNone/>
            </a:pPr>
            <a:endParaRPr lang="en-GB" sz="2000" dirty="0">
              <a:cs typeface="Calibri"/>
            </a:endParaRPr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EA9B7B83-E4B8-2A5D-8072-7B6A026807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948" y="2153100"/>
            <a:ext cx="596481" cy="610859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2AF9C924-6089-FC16-450C-39FA1D8AAC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343" y="3041866"/>
            <a:ext cx="1061050" cy="457965"/>
          </a:xfrm>
          <a:prstGeom prst="rect">
            <a:avLst/>
          </a:prstGeom>
        </p:spPr>
      </p:pic>
      <p:pic>
        <p:nvPicPr>
          <p:cNvPr id="9" name="Picture 9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A9749922-D811-F422-AEAD-654F6652FE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52890" y="4281260"/>
            <a:ext cx="730371" cy="667743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5C76E24A-BA14-BDCB-1540-9B7FEA0C5C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1380" y="2643037"/>
            <a:ext cx="2153729" cy="2794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039AF39-A039-CE3F-6304-96D6F57AFEF6}"/>
              </a:ext>
            </a:extLst>
          </p:cNvPr>
          <p:cNvSpPr txBox="1"/>
          <p:nvPr/>
        </p:nvSpPr>
        <p:spPr>
          <a:xfrm>
            <a:off x="9184412" y="5744337"/>
            <a:ext cx="27493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5745AE2-3158-8FF6-E8B2-A1D9EF2B6565}"/>
              </a:ext>
            </a:extLst>
          </p:cNvPr>
          <p:cNvCxnSpPr/>
          <p:nvPr/>
        </p:nvCxnSpPr>
        <p:spPr>
          <a:xfrm flipH="1">
            <a:off x="8364747" y="10065"/>
            <a:ext cx="5750" cy="6996022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4698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7ABEFA-1378-873B-D2A7-AACC852AE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>
            <a:normAutofit/>
          </a:bodyPr>
          <a:lstStyle/>
          <a:p>
            <a:r>
              <a:rPr lang="en-GB" sz="4000" b="1" u="sng" dirty="0">
                <a:solidFill>
                  <a:srgbClr val="FFFFFF"/>
                </a:solidFill>
                <a:cs typeface="Calibri Light"/>
              </a:rPr>
              <a:t>Summary</a:t>
            </a:r>
            <a:endParaRPr lang="en-GB" sz="4000" b="1" u="sng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EB591-1EA0-192C-E083-1B1CFEB6F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900" u="sng">
                <a:solidFill>
                  <a:srgbClr val="FEFFFF"/>
                </a:solidFill>
                <a:cs typeface="Calibri" panose="020F0502020204030204"/>
              </a:rPr>
              <a:t>Creativity</a:t>
            </a:r>
          </a:p>
          <a:p>
            <a:pPr marL="0" indent="0">
              <a:buNone/>
            </a:pPr>
            <a:r>
              <a:rPr lang="en-GB" sz="1900">
                <a:solidFill>
                  <a:srgbClr val="FEFFFF"/>
                </a:solidFill>
                <a:cs typeface="Calibri" panose="020F0502020204030204"/>
              </a:rPr>
              <a:t>An important life skill that is developed (Robinson 2014)</a:t>
            </a:r>
          </a:p>
          <a:p>
            <a:pPr marL="0" indent="0">
              <a:buNone/>
            </a:pPr>
            <a:endParaRPr lang="en-GB" sz="1900">
              <a:solidFill>
                <a:srgbClr val="FEFFFF"/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en-GB" sz="1900" u="sng">
                <a:solidFill>
                  <a:srgbClr val="FEFFFF"/>
                </a:solidFill>
                <a:cs typeface="Calibri" panose="020F0502020204030204"/>
              </a:rPr>
              <a:t>Curriculum</a:t>
            </a:r>
          </a:p>
          <a:p>
            <a:pPr marL="0" indent="0">
              <a:buNone/>
            </a:pPr>
            <a:r>
              <a:rPr lang="en-GB" sz="1900">
                <a:solidFill>
                  <a:srgbClr val="FEFFFF"/>
                </a:solidFill>
                <a:cs typeface="Calibri"/>
              </a:rPr>
              <a:t>Required to teach and enable creativity. Hence teacher </a:t>
            </a:r>
            <a:r>
              <a:rPr lang="en-GB" sz="1900" dirty="0">
                <a:solidFill>
                  <a:srgbClr val="FEFFFF"/>
                </a:solidFill>
                <a:cs typeface="Calibri"/>
              </a:rPr>
              <a:t>must create resources that stimulate and promote creativty.</a:t>
            </a:r>
            <a:endParaRPr lang="en-GB" sz="1900" dirty="0">
              <a:solidFill>
                <a:srgbClr val="FEFFFF"/>
              </a:solidFill>
            </a:endParaRPr>
          </a:p>
          <a:p>
            <a:pPr marL="0" indent="0">
              <a:buNone/>
            </a:pPr>
            <a:endParaRPr lang="en-GB" sz="1900">
              <a:solidFill>
                <a:srgbClr val="FEFFFF"/>
              </a:solidFill>
              <a:cs typeface="Calibri"/>
            </a:endParaRPr>
          </a:p>
          <a:p>
            <a:pPr marL="0" indent="0">
              <a:buNone/>
            </a:pPr>
            <a:r>
              <a:rPr lang="en-GB" sz="1900" u="sng">
                <a:solidFill>
                  <a:srgbClr val="FEFFFF"/>
                </a:solidFill>
                <a:cs typeface="Calibri"/>
              </a:rPr>
              <a:t>Resource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EFFFF"/>
                </a:solidFill>
                <a:cs typeface="Calibri"/>
              </a:rPr>
              <a:t>Promotes autonomy to increase engagement &amp; motivation (Deci &amp; Ryan 1985). Greater motivation is a stimulant of </a:t>
            </a:r>
            <a:r>
              <a:rPr lang="en-GB" sz="1900">
                <a:solidFill>
                  <a:srgbClr val="FEFFFF"/>
                </a:solidFill>
                <a:cs typeface="Calibri"/>
              </a:rPr>
              <a:t>creativty (Feldhusen &amp; Goh 1985)</a:t>
            </a:r>
          </a:p>
          <a:p>
            <a:pPr marL="0" indent="0">
              <a:buNone/>
            </a:pPr>
            <a:endParaRPr lang="en-GB" sz="1900">
              <a:solidFill>
                <a:srgbClr val="FE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6725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BF8DB-BB74-DA7E-57F8-D0C3360C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BBBE1-718B-8319-9AA9-B0BBC9D3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629" y="1825625"/>
            <a:ext cx="11628361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>
                <a:cs typeface="Calibri"/>
              </a:rPr>
              <a:t>Baer, J. (2016). Creativity doesn't develop in a vacuum. </a:t>
            </a:r>
            <a:r>
              <a:rPr lang="en-GB" sz="1800" i="1" dirty="0">
                <a:cs typeface="Calibri"/>
              </a:rPr>
              <a:t>New directions for child and adolescent development</a:t>
            </a:r>
            <a:r>
              <a:rPr lang="en-GB" sz="1800" dirty="0">
                <a:cs typeface="Calibri"/>
              </a:rPr>
              <a:t>, 2016(151), 9-20.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Bayrakdar, S., &amp; </a:t>
            </a:r>
            <a:r>
              <a:rPr lang="en-GB" sz="1800" err="1">
                <a:cs typeface="Calibri"/>
              </a:rPr>
              <a:t>Guveli</a:t>
            </a:r>
            <a:r>
              <a:rPr lang="en-GB" sz="1800" dirty="0">
                <a:cs typeface="Calibri"/>
              </a:rPr>
              <a:t>, A. (2020).</a:t>
            </a:r>
            <a:r>
              <a:rPr lang="en-GB" sz="1800" i="1" dirty="0">
                <a:cs typeface="Calibri"/>
              </a:rPr>
              <a:t> Inequalities in home learning and schools' provision of distance teaching during school closure of COVID-19 lockdown in the UK</a:t>
            </a:r>
            <a:r>
              <a:rPr lang="en-GB" sz="1800" dirty="0">
                <a:cs typeface="Calibri"/>
              </a:rPr>
              <a:t> (No. 2020-09). ISER Working Paper Series.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Bradley, K. K. (2008). </a:t>
            </a:r>
            <a:r>
              <a:rPr lang="en-GB" sz="1800" i="1" dirty="0">
                <a:cs typeface="Calibri"/>
              </a:rPr>
              <a:t>Rudolf Laban</a:t>
            </a:r>
            <a:r>
              <a:rPr lang="en-GB" sz="1800" dirty="0">
                <a:cs typeface="Calibri"/>
              </a:rPr>
              <a:t>. Routledge.</a:t>
            </a:r>
          </a:p>
          <a:p>
            <a:pPr marL="0" indent="0">
              <a:buNone/>
            </a:pPr>
            <a:r>
              <a:rPr lang="en-GB" sz="1800">
                <a:cs typeface="Calibri"/>
              </a:rPr>
              <a:t>Bronson, P., &amp; Merryman, A. (2010). The creativity crisis.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Benner, A. D., &amp; Mistry, R. S. (2020). Child development during the COVID‐19 pandemic through a life course theory lens.</a:t>
            </a:r>
            <a:r>
              <a:rPr lang="en-GB" sz="1800" i="1" dirty="0">
                <a:cs typeface="Calibri"/>
              </a:rPr>
              <a:t> Child Development Perspective</a:t>
            </a:r>
            <a:r>
              <a:rPr lang="en-GB" sz="1800" dirty="0">
                <a:cs typeface="Calibri"/>
              </a:rPr>
              <a:t>s, 14(4), 236-243.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Compton, A. (2007). What does creativity mean in English education?.</a:t>
            </a:r>
            <a:r>
              <a:rPr lang="en-GB" sz="1800" i="1" dirty="0">
                <a:cs typeface="Calibri"/>
              </a:rPr>
              <a:t> Education 3–13</a:t>
            </a:r>
            <a:r>
              <a:rPr lang="en-GB" sz="1800" dirty="0">
                <a:cs typeface="Calibri"/>
              </a:rPr>
              <a:t>, 35(2), 109-116.</a:t>
            </a:r>
            <a:endParaRPr lang="en-GB" sz="1800">
              <a:cs typeface="Calibri" panose="020F0502020204030204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Craft, A. (2001). Little c creativity. </a:t>
            </a:r>
            <a:r>
              <a:rPr lang="en-GB" sz="1800" i="1">
                <a:cs typeface="Calibri"/>
              </a:rPr>
              <a:t>Creativity in education</a:t>
            </a:r>
            <a:r>
              <a:rPr lang="en-GB" sz="1800">
                <a:cs typeface="Calibri"/>
              </a:rPr>
              <a:t>, 45.</a:t>
            </a: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Deci, E. L., &amp; Ryan, R. M. (1985). </a:t>
            </a:r>
            <a:r>
              <a:rPr lang="en-GB" sz="1800" i="1" dirty="0">
                <a:ea typeface="+mn-lt"/>
                <a:cs typeface="+mn-lt"/>
              </a:rPr>
              <a:t>Intrinsic motivation and self-determination in human </a:t>
            </a:r>
            <a:r>
              <a:rPr lang="en-GB" sz="1800" i="1" err="1">
                <a:ea typeface="+mn-lt"/>
                <a:cs typeface="+mn-lt"/>
              </a:rPr>
              <a:t>behavior</a:t>
            </a:r>
            <a:r>
              <a:rPr lang="en-GB" sz="1800" i="1" dirty="0">
                <a:ea typeface="+mn-lt"/>
                <a:cs typeface="+mn-lt"/>
              </a:rPr>
              <a:t>.</a:t>
            </a:r>
            <a:r>
              <a:rPr lang="en-GB" sz="1800" dirty="0">
                <a:ea typeface="+mn-lt"/>
                <a:cs typeface="+mn-lt"/>
              </a:rPr>
              <a:t> New York: Plenum. 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Deci, E. L., &amp; Ryan, R. M. (2000). The “what” and “why” of goal pursuits: Human needs and the self-determination of </a:t>
            </a:r>
            <a:r>
              <a:rPr lang="en-GB" sz="1800" err="1">
                <a:ea typeface="+mn-lt"/>
                <a:cs typeface="+mn-lt"/>
              </a:rPr>
              <a:t>behavior</a:t>
            </a:r>
            <a:r>
              <a:rPr lang="en-GB" sz="1800" dirty="0">
                <a:ea typeface="+mn-lt"/>
                <a:cs typeface="+mn-lt"/>
              </a:rPr>
              <a:t>. </a:t>
            </a:r>
            <a:r>
              <a:rPr lang="en-GB" sz="1800" i="1" dirty="0">
                <a:ea typeface="+mn-lt"/>
                <a:cs typeface="+mn-lt"/>
              </a:rPr>
              <a:t>Psychological Inquiry,</a:t>
            </a:r>
            <a:r>
              <a:rPr lang="en-GB" sz="1800" dirty="0">
                <a:ea typeface="+mn-lt"/>
                <a:cs typeface="+mn-lt"/>
              </a:rPr>
              <a:t> 11, 227-268. 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Deci, E. L., &amp; Ryan, R. M. (2004). </a:t>
            </a:r>
            <a:r>
              <a:rPr lang="en-GB" sz="1800" i="1" dirty="0">
                <a:ea typeface="+mn-lt"/>
                <a:cs typeface="+mn-lt"/>
              </a:rPr>
              <a:t>Handbook of self-determination research.</a:t>
            </a:r>
            <a:r>
              <a:rPr lang="en-GB" sz="1800" dirty="0">
                <a:ea typeface="+mn-lt"/>
                <a:cs typeface="+mn-lt"/>
              </a:rPr>
              <a:t> Rochester, NY: The University of Rochester Press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endParaRPr lang="en-GB" sz="1400" dirty="0">
              <a:cs typeface="Calibri"/>
            </a:endParaRPr>
          </a:p>
          <a:p>
            <a:pPr marL="0" indent="0">
              <a:buNone/>
            </a:pPr>
            <a:endParaRPr lang="en-GB" sz="14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0393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BF8DB-BB74-DA7E-57F8-D0C3360C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BBBE1-718B-8319-9AA9-B0BBC9D3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629" y="1667475"/>
            <a:ext cx="11628361" cy="45094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Feldhusen, J. F., &amp; Goh, B. E. (1995). Assessing and accessing creativity: An integrative review of theory, research, and development. </a:t>
            </a:r>
            <a:r>
              <a:rPr lang="en-GB" sz="1800" i="1">
                <a:ea typeface="+mn-lt"/>
                <a:cs typeface="+mn-lt"/>
              </a:rPr>
              <a:t>Creativity Research Journal</a:t>
            </a:r>
            <a:r>
              <a:rPr lang="en-GB" sz="1800">
                <a:ea typeface="+mn-lt"/>
                <a:cs typeface="+mn-lt"/>
              </a:rPr>
              <a:t>, </a:t>
            </a:r>
            <a:r>
              <a:rPr lang="en-GB" sz="1800" i="1">
                <a:ea typeface="+mn-lt"/>
                <a:cs typeface="+mn-lt"/>
              </a:rPr>
              <a:t>8</a:t>
            </a:r>
            <a:r>
              <a:rPr lang="en-GB" sz="1800">
                <a:ea typeface="+mn-lt"/>
                <a:cs typeface="+mn-lt"/>
              </a:rPr>
              <a:t>(3), 231-247.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Griggs, G. and Petrie, K. (2017). </a:t>
            </a:r>
            <a:r>
              <a:rPr lang="en-GB" sz="1800" i="1" dirty="0">
                <a:cs typeface="Calibri"/>
              </a:rPr>
              <a:t>Routledge Handbook of Primary Physical Education</a:t>
            </a:r>
            <a:r>
              <a:rPr lang="en-GB" sz="1800">
                <a:cs typeface="Calibri"/>
              </a:rPr>
              <a:t>. Routledge.</a:t>
            </a:r>
          </a:p>
          <a:p>
            <a:pPr marL="0" indent="0">
              <a:buNone/>
            </a:pPr>
            <a:r>
              <a:rPr lang="en-GB" sz="1800" err="1">
                <a:cs typeface="Calibri"/>
              </a:rPr>
              <a:t>hwb.gov.wales</a:t>
            </a:r>
            <a:r>
              <a:rPr lang="en-GB" sz="1800" dirty="0">
                <a:cs typeface="Calibri"/>
              </a:rPr>
              <a:t>. (n.d.).</a:t>
            </a:r>
            <a:r>
              <a:rPr lang="en-GB" sz="1800" i="1" dirty="0">
                <a:cs typeface="Calibri"/>
              </a:rPr>
              <a:t> Physical education in the national curriculum for Wales - Hwb</a:t>
            </a:r>
            <a:r>
              <a:rPr lang="en-GB" sz="1800" dirty="0">
                <a:cs typeface="Calibri"/>
              </a:rPr>
              <a:t>. [online] Available at: https://hwb.gov.wales/curriculum-2008/key-stages-2-to-4/physical-education-in-the-national-curriculum-for-wales/ [Accessed 18 Jan. 2023].</a:t>
            </a: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Kochkorbaevna, K. B. (2022). The Role and Importance of People's Oral Creativity in the Development of Primary School Student Speech.</a:t>
            </a:r>
            <a:r>
              <a:rPr lang="en-GB" sz="1800" i="1">
                <a:ea typeface="+mn-lt"/>
                <a:cs typeface="+mn-lt"/>
              </a:rPr>
              <a:t> International Journal of Innovative Analyses and Emerging Technology</a:t>
            </a:r>
            <a:r>
              <a:rPr lang="en-GB" sz="1800">
                <a:ea typeface="+mn-lt"/>
                <a:cs typeface="+mn-lt"/>
              </a:rPr>
              <a:t>, 2(4), 57-61.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Lavin, J. (Ed.). (2008). </a:t>
            </a:r>
            <a:r>
              <a:rPr lang="en-GB" sz="1800" i="1">
                <a:ea typeface="+mn-lt"/>
                <a:cs typeface="+mn-lt"/>
              </a:rPr>
              <a:t>Creative approaches to physical education: Helping children to achieve their true potential</a:t>
            </a:r>
            <a:r>
              <a:rPr lang="en-GB" sz="1800">
                <a:ea typeface="+mn-lt"/>
                <a:cs typeface="+mn-lt"/>
              </a:rPr>
              <a:t>. Routledge.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Lin, Y. S. (2010). Drama and possibility thinking–Taiwanese pupils’ perspectives regarding creative pedagogy in drama. </a:t>
            </a:r>
            <a:r>
              <a:rPr lang="en-GB" sz="1800" i="1">
                <a:ea typeface="+mn-lt"/>
                <a:cs typeface="+mn-lt"/>
              </a:rPr>
              <a:t>Thinking Skills and Creativity</a:t>
            </a:r>
            <a:r>
              <a:rPr lang="en-GB" sz="1800">
                <a:ea typeface="+mn-lt"/>
                <a:cs typeface="+mn-lt"/>
              </a:rPr>
              <a:t>, 5(3), 108-119.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Maker, C. J., Jo, S., &amp; Muammar, O. M. (2008). Development of creativity: The influence of varying levels of implementation of the DISCOVER curriculum model, a non-traditional pedagogical approach.</a:t>
            </a:r>
            <a:r>
              <a:rPr lang="en-GB" sz="1800" i="1">
                <a:ea typeface="+mn-lt"/>
                <a:cs typeface="+mn-lt"/>
              </a:rPr>
              <a:t> Learning and Individual Differences</a:t>
            </a:r>
            <a:r>
              <a:rPr lang="en-GB" sz="1800">
                <a:ea typeface="+mn-lt"/>
                <a:cs typeface="+mn-lt"/>
              </a:rPr>
              <a:t>, 18(4), 402-417.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cs typeface="Calibri"/>
              </a:rPr>
              <a:t>Mowling, C. M., Brock, S. J., Eiler, K., &amp; Rudisill, M. (2004). Student motivation in physical education: Breaking down barriers. </a:t>
            </a:r>
            <a:r>
              <a:rPr lang="en-GB" sz="1800" i="1">
                <a:cs typeface="Calibri"/>
              </a:rPr>
              <a:t>Journal of Physical Education, Recreation &amp; Dance</a:t>
            </a:r>
            <a:r>
              <a:rPr lang="en-GB" sz="1800">
                <a:cs typeface="Calibri"/>
              </a:rPr>
              <a:t>, 75(6), 40-45, 51.</a:t>
            </a:r>
            <a:endParaRPr lang="en-GB" sz="1800"/>
          </a:p>
          <a:p>
            <a:pPr marL="0" indent="0">
              <a:buNone/>
            </a:pPr>
            <a:endParaRPr lang="en-GB" sz="14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6361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BF8DB-BB74-DA7E-57F8-D0C3360C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BBBE1-718B-8319-9AA9-B0BBC9D3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629" y="1681852"/>
            <a:ext cx="11628361" cy="449511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>
                <a:cs typeface="Calibri"/>
              </a:rPr>
              <a:t>Neville, R. D., Lakes, K. D., Hopkins, W. G., Tarantino, G., Draper, C. E., Beck, R., &amp; Madigan, S. (2022). </a:t>
            </a:r>
            <a:r>
              <a:rPr lang="en-GB" sz="1800" i="1" dirty="0">
                <a:cs typeface="Calibri"/>
              </a:rPr>
              <a:t>Global changes in child and adolescent physical activity during the COVID-19 pandemic: a systematic review and meta-analysi</a:t>
            </a:r>
            <a:r>
              <a:rPr lang="en-GB" sz="1800" dirty="0">
                <a:cs typeface="Calibri"/>
              </a:rPr>
              <a:t>s. JAMA </a:t>
            </a:r>
            <a:r>
              <a:rPr lang="en-GB" sz="1800" err="1">
                <a:cs typeface="Calibri"/>
              </a:rPr>
              <a:t>pediatrics</a:t>
            </a:r>
            <a:r>
              <a:rPr lang="en-GB" sz="1800" dirty="0">
                <a:cs typeface="Calibri"/>
              </a:rPr>
              <a:t>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Newton, L. D., &amp; Newton, D. P. (2014). Creativity in 21st-century education. </a:t>
            </a:r>
            <a:r>
              <a:rPr lang="en-GB" sz="1800" i="1" dirty="0">
                <a:cs typeface="Calibri"/>
              </a:rPr>
              <a:t>Prospects</a:t>
            </a:r>
            <a:r>
              <a:rPr lang="en-GB" sz="1800" dirty="0">
                <a:cs typeface="Calibri"/>
              </a:rPr>
              <a:t>, 44(4), 575-589.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Ntoumanis, N. (2001). A self-determination approach to the understanding of motivation in physical education. </a:t>
            </a:r>
            <a:r>
              <a:rPr lang="en-GB" sz="1800" i="1" dirty="0">
                <a:ea typeface="+mn-lt"/>
                <a:cs typeface="+mn-lt"/>
              </a:rPr>
              <a:t>British Journal of Education Psychology</a:t>
            </a:r>
            <a:r>
              <a:rPr lang="en-GB" sz="1800" dirty="0">
                <a:ea typeface="+mn-lt"/>
                <a:cs typeface="+mn-lt"/>
              </a:rPr>
              <a:t>, 71, 225-242.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Ntoumanis, N. (2005). A prospective study of participation in optional school physical education using a self-determination theory framework. </a:t>
            </a:r>
            <a:r>
              <a:rPr lang="en-GB" sz="1800" i="1" dirty="0">
                <a:ea typeface="+mn-lt"/>
                <a:cs typeface="+mn-lt"/>
              </a:rPr>
              <a:t>Journal of Educational Psychology</a:t>
            </a:r>
            <a:r>
              <a:rPr lang="en-GB" sz="1800" dirty="0">
                <a:ea typeface="+mn-lt"/>
                <a:cs typeface="+mn-lt"/>
              </a:rPr>
              <a:t>, 97, 444-453.</a:t>
            </a:r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err="1">
                <a:ea typeface="+mn-lt"/>
                <a:cs typeface="+mn-lt"/>
              </a:rPr>
              <a:t>toumanis</a:t>
            </a:r>
            <a:r>
              <a:rPr lang="en-GB" sz="1800" dirty="0">
                <a:ea typeface="+mn-lt"/>
                <a:cs typeface="+mn-lt"/>
              </a:rPr>
              <a:t>, N., </a:t>
            </a:r>
            <a:r>
              <a:rPr lang="en-GB" sz="1800" err="1">
                <a:ea typeface="+mn-lt"/>
                <a:cs typeface="+mn-lt"/>
              </a:rPr>
              <a:t>Pensgaard</a:t>
            </a:r>
            <a:r>
              <a:rPr lang="en-GB" sz="1800" dirty="0">
                <a:ea typeface="+mn-lt"/>
                <a:cs typeface="+mn-lt"/>
              </a:rPr>
              <a:t>, A., Martin, C., &amp; Pipe, K. (2004). An idiographic analysis of amotivation in compulsory school physical education. </a:t>
            </a:r>
            <a:r>
              <a:rPr lang="en-GB" sz="1800" i="1" dirty="0">
                <a:ea typeface="+mn-lt"/>
                <a:cs typeface="+mn-lt"/>
              </a:rPr>
              <a:t>Journal of Sport and Exercise Psycholog</a:t>
            </a:r>
            <a:r>
              <a:rPr lang="en-GB" sz="1800">
                <a:ea typeface="+mn-lt"/>
                <a:cs typeface="+mn-lt"/>
              </a:rPr>
              <a:t>y, 26, 197-214.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>
                <a:cs typeface="Calibri"/>
              </a:rPr>
              <a:t>Perlman, D. and Webster, C.A. (2011). Supporting Student Autonomy in Physical Education. </a:t>
            </a:r>
            <a:r>
              <a:rPr lang="en-GB" sz="1800" i="1">
                <a:cs typeface="Calibri"/>
              </a:rPr>
              <a:t>Journal of Physical Education, Recreation &amp; Dance</a:t>
            </a:r>
            <a:r>
              <a:rPr lang="en-GB" sz="1800">
                <a:cs typeface="Calibri"/>
              </a:rPr>
              <a:t>, 82(5), pp.46–49. doi:10.1080/07303084.2011.10598628.</a:t>
            </a: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Piestrzyński, W., Stasiuk, I., Sarzała, D., Iedynak, G., Marzec, A., Hudyma, N., ... &amp; Mykhalska, Y. (2021). Physical activity and sense of security in schoolchildren during the covid-19 lockdown period.</a:t>
            </a:r>
            <a:r>
              <a:rPr lang="en-GB" sz="1800" i="1">
                <a:ea typeface="+mn-lt"/>
                <a:cs typeface="+mn-lt"/>
              </a:rPr>
              <a:t> Journal of Physical Education and Sport</a:t>
            </a:r>
            <a:r>
              <a:rPr lang="en-GB" sz="1800">
                <a:ea typeface="+mn-lt"/>
                <a:cs typeface="+mn-lt"/>
              </a:rPr>
              <a:t>, 21, 3075-3084.</a:t>
            </a: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cs typeface="Calibri" panose="020F0502020204030204"/>
            </a:endParaRPr>
          </a:p>
          <a:p>
            <a:pPr marL="0" indent="0">
              <a:buNone/>
            </a:pPr>
            <a:endParaRPr lang="en-GB" sz="14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76520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BF8DB-BB74-DA7E-57F8-D0C3360C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BBBE1-718B-8319-9AA9-B0BBC9D3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629" y="1609965"/>
            <a:ext cx="11628361" cy="45669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800">
                <a:cs typeface="Calibri"/>
              </a:rPr>
              <a:t>Pickard, A., &amp; Maude, P. (2014). </a:t>
            </a:r>
            <a:r>
              <a:rPr lang="en-GB" sz="1800" i="1">
                <a:cs typeface="Calibri"/>
              </a:rPr>
              <a:t>Teaching physical education creatively</a:t>
            </a:r>
            <a:r>
              <a:rPr lang="en-GB" sz="1800">
                <a:cs typeface="Calibri"/>
              </a:rPr>
              <a:t>. Routledge.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Reeve, J. (2006). Teachers as facilitators: What autonomy-supportive teachers do and why their students benefit. </a:t>
            </a:r>
            <a:r>
              <a:rPr lang="en-GB" sz="1800" i="1">
                <a:ea typeface="+mn-lt"/>
                <a:cs typeface="+mn-lt"/>
              </a:rPr>
              <a:t>The Elementary School Journal,</a:t>
            </a:r>
            <a:r>
              <a:rPr lang="en-GB" sz="1800">
                <a:ea typeface="+mn-lt"/>
                <a:cs typeface="+mn-lt"/>
              </a:rPr>
              <a:t> 106(3), 225-236</a:t>
            </a:r>
          </a:p>
          <a:p>
            <a:pPr marL="0" indent="0">
              <a:buNone/>
            </a:pPr>
            <a:r>
              <a:rPr lang="en-GB" sz="1800">
                <a:cs typeface="Calibri"/>
              </a:rPr>
              <a:t>Robinson, K., &amp; Aronica, L. (2015). </a:t>
            </a:r>
            <a:r>
              <a:rPr lang="en-GB" sz="1800" i="1">
                <a:cs typeface="Calibri"/>
              </a:rPr>
              <a:t>Creative schools: Revolutionizing education from the ground up</a:t>
            </a:r>
            <a:r>
              <a:rPr lang="en-GB" sz="1800">
                <a:cs typeface="Calibri"/>
              </a:rPr>
              <a:t>. Penguin UK.</a:t>
            </a:r>
            <a:endParaRPr lang="en-US" sz="1800">
              <a:ea typeface="+mn-lt"/>
              <a:cs typeface="+mn-lt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sz="1800">
                <a:cs typeface="Calibri"/>
              </a:rPr>
              <a:t>Rudolf von Laban (1966). </a:t>
            </a:r>
            <a:r>
              <a:rPr lang="en-GB" sz="1800" i="1">
                <a:cs typeface="Calibri"/>
              </a:rPr>
              <a:t>Choreutics</a:t>
            </a:r>
            <a:r>
              <a:rPr lang="en-GB" sz="1800">
                <a:cs typeface="Calibri"/>
              </a:rPr>
              <a:t>. London : Macdonald &amp; Evans.</a:t>
            </a:r>
            <a:endParaRPr lang="en-US" sz="18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cs typeface="Calibri"/>
              </a:rPr>
              <a:t>Rudolf von Laban (1948). </a:t>
            </a:r>
            <a:r>
              <a:rPr lang="en-GB" sz="1800" i="1">
                <a:cs typeface="Calibri"/>
              </a:rPr>
              <a:t>Modern Educational Dance.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Siddall, J. (2010). </a:t>
            </a:r>
            <a:r>
              <a:rPr lang="en-GB" sz="1800" i="1" dirty="0">
                <a:cs typeface="Calibri"/>
              </a:rPr>
              <a:t>Dance in and beyond schools: An essential guide to dance teaching and learning</a:t>
            </a:r>
            <a:r>
              <a:rPr lang="en-GB" sz="1800" dirty="0">
                <a:cs typeface="Calibri"/>
              </a:rPr>
              <a:t>. Youth Dance England.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Slusher, H. S. (1963). Existentialism and Physical Education. </a:t>
            </a:r>
            <a:r>
              <a:rPr lang="en-GB" sz="1800" i="1" dirty="0">
                <a:cs typeface="Calibri"/>
              </a:rPr>
              <a:t>Physical Educator</a:t>
            </a:r>
            <a:r>
              <a:rPr lang="en-GB" sz="1800" dirty="0">
                <a:cs typeface="Calibri"/>
              </a:rPr>
              <a:t>, 20(4), 153.</a:t>
            </a: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Smith, J. K., &amp; Smith, L. F. (2010). Educational creativity. </a:t>
            </a:r>
            <a:r>
              <a:rPr lang="en-GB" sz="1800" i="1" dirty="0">
                <a:cs typeface="Calibri"/>
              </a:rPr>
              <a:t>The Cambridge handbook of creativity</a:t>
            </a:r>
            <a:r>
              <a:rPr lang="en-GB" sz="1800" dirty="0">
                <a:cs typeface="Calibri"/>
              </a:rPr>
              <a:t>, 250-264.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Stein, M. I. (2014). </a:t>
            </a:r>
            <a:r>
              <a:rPr lang="en-GB" sz="1800" i="1" dirty="0">
                <a:cs typeface="Calibri"/>
              </a:rPr>
              <a:t>Stimulating creativity: Individual procedures</a:t>
            </a:r>
            <a:r>
              <a:rPr lang="en-GB" sz="1800" dirty="0">
                <a:cs typeface="Calibri"/>
              </a:rPr>
              <a:t>. Academic Press.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cs typeface="Calibri"/>
              </a:rPr>
              <a:t>Sternberg, R. J. (2006). The nature of creativity. </a:t>
            </a:r>
            <a:r>
              <a:rPr lang="en-GB" sz="1800" i="1" dirty="0">
                <a:cs typeface="Calibri"/>
              </a:rPr>
              <a:t>Creativity research journal</a:t>
            </a:r>
            <a:r>
              <a:rPr lang="en-GB" sz="1800" dirty="0">
                <a:cs typeface="Calibri"/>
              </a:rPr>
              <a:t>, 18(1), 87.</a:t>
            </a:r>
          </a:p>
          <a:p>
            <a:pPr marL="0" indent="0">
              <a:buNone/>
            </a:pPr>
            <a:r>
              <a:rPr lang="en-GB" sz="1800">
                <a:cs typeface="Calibri"/>
              </a:rPr>
              <a:t>Vallerand, R. J., &amp; Losier, G. F. (1999). An integrative analysis of intrinsic and extrinsic motivation in sport. </a:t>
            </a:r>
            <a:r>
              <a:rPr lang="en-GB" sz="1800" i="1">
                <a:cs typeface="Calibri"/>
              </a:rPr>
              <a:t>Journal of Applied Sport Psychology</a:t>
            </a:r>
            <a:r>
              <a:rPr lang="en-GB" sz="1800">
                <a:cs typeface="Calibri"/>
              </a:rPr>
              <a:t>, 11, 142-169.</a:t>
            </a:r>
            <a:endParaRPr lang="en-GB" sz="180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6195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BF8DB-BB74-DA7E-57F8-D0C3360CB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cs typeface="Calibri Ligh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1BBBE1-718B-8319-9AA9-B0BBC9D3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820" y="1789339"/>
            <a:ext cx="11628361" cy="482305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Whitehead, M. (1993,). Physical literacy. In </a:t>
            </a:r>
            <a:r>
              <a:rPr lang="en-GB" sz="1800" i="1">
                <a:ea typeface="+mn-lt"/>
                <a:cs typeface="+mn-lt"/>
              </a:rPr>
              <a:t>International Association of Physical Education and Sport for Girls and Women Congress. Melbourne</a:t>
            </a:r>
            <a:r>
              <a:rPr lang="en-GB" sz="1800">
                <a:ea typeface="+mn-lt"/>
                <a:cs typeface="+mn-lt"/>
              </a:rPr>
              <a:t>.</a:t>
            </a:r>
            <a:endParaRPr lang="en-US" sz="1800">
              <a:cs typeface="Calibri"/>
            </a:endParaRPr>
          </a:p>
          <a:p>
            <a:pPr marL="0" indent="0">
              <a:buNone/>
            </a:pPr>
            <a:r>
              <a:rPr lang="en-GB" sz="1800" err="1">
                <a:cs typeface="Calibri"/>
              </a:rPr>
              <a:t>Yelizarova</a:t>
            </a:r>
            <a:r>
              <a:rPr lang="en-GB" sz="1800" dirty="0">
                <a:cs typeface="Calibri"/>
              </a:rPr>
              <a:t>, O., </a:t>
            </a:r>
            <a:r>
              <a:rPr lang="en-GB" sz="1800" err="1">
                <a:cs typeface="Calibri"/>
              </a:rPr>
              <a:t>Stankevych</a:t>
            </a:r>
            <a:r>
              <a:rPr lang="en-GB" sz="1800" dirty="0">
                <a:cs typeface="Calibri"/>
              </a:rPr>
              <a:t>, T., </a:t>
            </a:r>
            <a:r>
              <a:rPr lang="en-GB" sz="1800" err="1">
                <a:cs typeface="Calibri"/>
              </a:rPr>
              <a:t>Parats</a:t>
            </a:r>
            <a:r>
              <a:rPr lang="en-GB" sz="1800" dirty="0">
                <a:cs typeface="Calibri"/>
              </a:rPr>
              <a:t>, A., Polka, N., </a:t>
            </a:r>
            <a:r>
              <a:rPr lang="en-GB" sz="1800" err="1">
                <a:cs typeface="Calibri"/>
              </a:rPr>
              <a:t>Lynchak</a:t>
            </a:r>
            <a:r>
              <a:rPr lang="en-GB" sz="1800" dirty="0">
                <a:cs typeface="Calibri"/>
              </a:rPr>
              <a:t>, O., </a:t>
            </a:r>
            <a:r>
              <a:rPr lang="en-GB" sz="1800" err="1">
                <a:cs typeface="Calibri"/>
              </a:rPr>
              <a:t>Diuba</a:t>
            </a:r>
            <a:r>
              <a:rPr lang="en-GB" sz="1800" dirty="0">
                <a:cs typeface="Calibri"/>
              </a:rPr>
              <a:t>, N., &amp; </a:t>
            </a:r>
            <a:r>
              <a:rPr lang="en-GB" sz="1800" err="1">
                <a:cs typeface="Calibri"/>
              </a:rPr>
              <a:t>Hozak</a:t>
            </a:r>
            <a:r>
              <a:rPr lang="en-GB" sz="1800" dirty="0">
                <a:cs typeface="Calibri"/>
              </a:rPr>
              <a:t>, S. (2022). The effect of two COVID-19 lockdowns on physical activity of school-age children. </a:t>
            </a:r>
            <a:r>
              <a:rPr lang="en-GB" sz="1800" i="1" dirty="0">
                <a:cs typeface="Calibri"/>
              </a:rPr>
              <a:t>Sports Medicine and Health Science</a:t>
            </a:r>
            <a:r>
              <a:rPr lang="en-GB" sz="1800" dirty="0">
                <a:cs typeface="Calibri"/>
              </a:rPr>
              <a:t>, 4(2), 119-126.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r>
              <a:rPr lang="en-GB" sz="1800" err="1">
                <a:cs typeface="Calibri"/>
              </a:rPr>
              <a:t>Yr</a:t>
            </a:r>
            <a:r>
              <a:rPr lang="en-GB" sz="1800" dirty="0">
                <a:cs typeface="Calibri"/>
              </a:rPr>
              <a:t> Adran Plant, </a:t>
            </a:r>
            <a:r>
              <a:rPr lang="en-GB" sz="1800" err="1">
                <a:cs typeface="Calibri"/>
              </a:rPr>
              <a:t>Addysg</a:t>
            </a:r>
            <a:r>
              <a:rPr lang="en-GB" sz="1800" dirty="0">
                <a:cs typeface="Calibri"/>
              </a:rPr>
              <a:t>, </a:t>
            </a:r>
            <a:r>
              <a:rPr lang="en-GB" sz="1800" err="1">
                <a:cs typeface="Calibri"/>
              </a:rPr>
              <a:t>Dysgu</a:t>
            </a:r>
            <a:r>
              <a:rPr lang="en-GB" sz="1800" dirty="0">
                <a:cs typeface="Calibri"/>
              </a:rPr>
              <a:t> </a:t>
            </a:r>
            <a:r>
              <a:rPr lang="en-GB" sz="1800" err="1">
                <a:cs typeface="Calibri"/>
              </a:rPr>
              <a:t>Gydol</a:t>
            </a:r>
            <a:r>
              <a:rPr lang="en-GB" sz="1800" dirty="0">
                <a:cs typeface="Calibri"/>
              </a:rPr>
              <a:t> Oes a </a:t>
            </a:r>
            <a:r>
              <a:rPr lang="en-GB" sz="1800" err="1">
                <a:cs typeface="Calibri"/>
              </a:rPr>
              <a:t>Sgiliau</a:t>
            </a:r>
            <a:r>
              <a:rPr lang="en-GB" sz="1800" dirty="0">
                <a:cs typeface="Calibri"/>
              </a:rPr>
              <a:t> Department for Children, Education, Lifelong Learning and Skills Key Stages 2-4 Physical education in the National Curriculum for Wales. (n.d.). [online] Available at: https://hwb.gov.wales/api/storage/7b01cf26-9974-4c3d-bb1f-ee79e111b448/physical-education-inthe-national-curriculum.pdf.</a:t>
            </a:r>
          </a:p>
          <a:p>
            <a:pPr marL="0" indent="0">
              <a:buNone/>
            </a:pPr>
            <a:endParaRPr lang="en-GB" sz="14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38195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20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Creative Movement- Autonomy Resource</vt:lpstr>
      <vt:lpstr>What Is Creativity?</vt:lpstr>
      <vt:lpstr>Why Creativity Is Important For Children</vt:lpstr>
      <vt:lpstr>New Curriculum</vt:lpstr>
      <vt:lpstr>Creative Movement Analysis: Labans Pillars </vt:lpstr>
      <vt:lpstr>Creative Environment </vt:lpstr>
      <vt:lpstr>Why The Need For Resources?</vt:lpstr>
      <vt:lpstr>The Resource</vt:lpstr>
      <vt:lpstr>The Resource: Who?</vt:lpstr>
      <vt:lpstr>The Resource: What?</vt:lpstr>
      <vt:lpstr>The Resource: What?</vt:lpstr>
      <vt:lpstr>The Resource: What?</vt:lpstr>
      <vt:lpstr>PowerPoint Presentation</vt:lpstr>
      <vt:lpstr>The Resource: Future Improvements</vt:lpstr>
      <vt:lpstr>Summary</vt:lpstr>
      <vt:lpstr>References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1621</cp:revision>
  <dcterms:created xsi:type="dcterms:W3CDTF">2023-01-04T14:36:33Z</dcterms:created>
  <dcterms:modified xsi:type="dcterms:W3CDTF">2023-01-27T11:12:48Z</dcterms:modified>
</cp:coreProperties>
</file>