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B8943-2CC6-00B1-A187-3A314C9E0B1D}" v="265" dt="2025-11-18T18:08:21.513"/>
    <p1510:client id="{35D737C6-8A92-43E8-A5C9-295508C2ED34}" v="71" dt="2025-11-19T10:13:07.946"/>
    <p1510:client id="{D2A91ED1-5833-3AFE-F687-B1E0B31837F8}" v="108" dt="2025-11-18T22:09:33.5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5D737C6-8A92-43E8-A5C9-295508C2ED34}"/>
    <pc:docChg chg="modSld">
      <pc:chgData name="" userId="" providerId="" clId="Web-{35D737C6-8A92-43E8-A5C9-295508C2ED34}" dt="2025-11-19T09:55:22.539" v="1" actId="20577"/>
      <pc:docMkLst>
        <pc:docMk/>
      </pc:docMkLst>
      <pc:sldChg chg="modSp">
        <pc:chgData name="" userId="" providerId="" clId="Web-{35D737C6-8A92-43E8-A5C9-295508C2ED34}" dt="2025-11-19T09:55:22.539" v="1" actId="20577"/>
        <pc:sldMkLst>
          <pc:docMk/>
          <pc:sldMk cId="109857222" sldId="256"/>
        </pc:sldMkLst>
        <pc:spChg chg="mod">
          <ac:chgData name="" userId="" providerId="" clId="Web-{35D737C6-8A92-43E8-A5C9-295508C2ED34}" dt="2025-11-19T09:55:22.539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edret Nikolaev Metodiev (2317961)" userId="S::2317961@student.uwtsd.ac.uk::c41c5e18-c64e-4a14-acbc-e24d7c535d7f" providerId="AD" clId="Web-{D2A91ED1-5833-3AFE-F687-B1E0B31837F8}"/>
    <pc:docChg chg="addSld modSld">
      <pc:chgData name="Nedret Nikolaev Metodiev (2317961)" userId="S::2317961@student.uwtsd.ac.uk::c41c5e18-c64e-4a14-acbc-e24d7c535d7f" providerId="AD" clId="Web-{D2A91ED1-5833-3AFE-F687-B1E0B31837F8}" dt="2025-11-18T22:09:33.575" v="112" actId="1076"/>
      <pc:docMkLst>
        <pc:docMk/>
      </pc:docMkLst>
      <pc:sldChg chg="modSp">
        <pc:chgData name="Nedret Nikolaev Metodiev (2317961)" userId="S::2317961@student.uwtsd.ac.uk::c41c5e18-c64e-4a14-acbc-e24d7c535d7f" providerId="AD" clId="Web-{D2A91ED1-5833-3AFE-F687-B1E0B31837F8}" dt="2025-11-18T22:06:56.570" v="64" actId="20577"/>
        <pc:sldMkLst>
          <pc:docMk/>
          <pc:sldMk cId="3473582478" sldId="268"/>
        </pc:sldMkLst>
        <pc:spChg chg="mod">
          <ac:chgData name="Nedret Nikolaev Metodiev (2317961)" userId="S::2317961@student.uwtsd.ac.uk::c41c5e18-c64e-4a14-acbc-e24d7c535d7f" providerId="AD" clId="Web-{D2A91ED1-5833-3AFE-F687-B1E0B31837F8}" dt="2025-11-18T22:06:56.570" v="64" actId="20577"/>
          <ac:spMkLst>
            <pc:docMk/>
            <pc:sldMk cId="3473582478" sldId="268"/>
            <ac:spMk id="3" creationId="{5CA7981C-8985-C0ED-BAF9-55F8EABD312C}"/>
          </ac:spMkLst>
        </pc:spChg>
      </pc:sldChg>
      <pc:sldChg chg="addSp delSp modSp new mod setBg">
        <pc:chgData name="Nedret Nikolaev Metodiev (2317961)" userId="S::2317961@student.uwtsd.ac.uk::c41c5e18-c64e-4a14-acbc-e24d7c535d7f" providerId="AD" clId="Web-{D2A91ED1-5833-3AFE-F687-B1E0B31837F8}" dt="2025-11-18T22:09:33.575" v="112" actId="1076"/>
        <pc:sldMkLst>
          <pc:docMk/>
          <pc:sldMk cId="1793525904" sldId="269"/>
        </pc:sldMkLst>
        <pc:spChg chg="del">
          <ac:chgData name="Nedret Nikolaev Metodiev (2317961)" userId="S::2317961@student.uwtsd.ac.uk::c41c5e18-c64e-4a14-acbc-e24d7c535d7f" providerId="AD" clId="Web-{D2A91ED1-5833-3AFE-F687-B1E0B31837F8}" dt="2025-11-18T22:08:04.854" v="90"/>
          <ac:spMkLst>
            <pc:docMk/>
            <pc:sldMk cId="1793525904" sldId="269"/>
            <ac:spMk id="2" creationId="{4A4AEB9E-6198-EDA8-A0C7-D003FB6E34DB}"/>
          </ac:spMkLst>
        </pc:spChg>
        <pc:spChg chg="mod">
          <ac:chgData name="Nedret Nikolaev Metodiev (2317961)" userId="S::2317961@student.uwtsd.ac.uk::c41c5e18-c64e-4a14-acbc-e24d7c535d7f" providerId="AD" clId="Web-{D2A91ED1-5833-3AFE-F687-B1E0B31837F8}" dt="2025-11-18T22:09:33.575" v="112" actId="1076"/>
          <ac:spMkLst>
            <pc:docMk/>
            <pc:sldMk cId="1793525904" sldId="269"/>
            <ac:spMk id="3" creationId="{C69F7D02-7AE1-3736-85DE-D62697FA1B09}"/>
          </ac:spMkLst>
        </pc:spChg>
        <pc:spChg chg="add">
          <ac:chgData name="Nedret Nikolaev Metodiev (2317961)" userId="S::2317961@student.uwtsd.ac.uk::c41c5e18-c64e-4a14-acbc-e24d7c535d7f" providerId="AD" clId="Web-{D2A91ED1-5833-3AFE-F687-B1E0B31837F8}" dt="2025-11-18T22:08:14.760" v="91"/>
          <ac:spMkLst>
            <pc:docMk/>
            <pc:sldMk cId="1793525904" sldId="269"/>
            <ac:spMk id="12" creationId="{5D7F64A8-D625-4F61-A290-B499BB62ACFF}"/>
          </ac:spMkLst>
        </pc:spChg>
        <pc:picChg chg="add">
          <ac:chgData name="Nedret Nikolaev Metodiev (2317961)" userId="S::2317961@student.uwtsd.ac.uk::c41c5e18-c64e-4a14-acbc-e24d7c535d7f" providerId="AD" clId="Web-{D2A91ED1-5833-3AFE-F687-B1E0B31837F8}" dt="2025-11-18T22:08:14.760" v="91"/>
          <ac:picMkLst>
            <pc:docMk/>
            <pc:sldMk cId="1793525904" sldId="269"/>
            <ac:picMk id="7" creationId="{7DC07FF5-71FD-3752-AD0F-20EB1F80B187}"/>
          </ac:picMkLst>
        </pc:picChg>
        <pc:picChg chg="add">
          <ac:chgData name="Nedret Nikolaev Metodiev (2317961)" userId="S::2317961@student.uwtsd.ac.uk::c41c5e18-c64e-4a14-acbc-e24d7c535d7f" providerId="AD" clId="Web-{D2A91ED1-5833-3AFE-F687-B1E0B31837F8}" dt="2025-11-18T22:08:14.760" v="91"/>
          <ac:picMkLst>
            <pc:docMk/>
            <pc:sldMk cId="1793525904" sldId="269"/>
            <ac:picMk id="9" creationId="{750AB89F-8ADA-4440-81EE-D3A7509D8917}"/>
          </ac:picMkLst>
        </pc:picChg>
      </pc:sldChg>
    </pc:docChg>
  </pc:docChgLst>
  <pc:docChgLst>
    <pc:chgData name="Nedret Nikolaev Metodiev (2317961)" userId="S::2317961@student.uwtsd.ac.uk::c41c5e18-c64e-4a14-acbc-e24d7c535d7f" providerId="AD" clId="Web-{0E1B8943-2CC6-00B1-A187-3A314C9E0B1D}"/>
    <pc:docChg chg="addSld delSld modSld sldOrd">
      <pc:chgData name="Nedret Nikolaev Metodiev (2317961)" userId="S::2317961@student.uwtsd.ac.uk::c41c5e18-c64e-4a14-acbc-e24d7c535d7f" providerId="AD" clId="Web-{0E1B8943-2CC6-00B1-A187-3A314C9E0B1D}" dt="2025-11-18T18:08:40.825" v="271"/>
      <pc:docMkLst>
        <pc:docMk/>
      </pc:docMkLst>
      <pc:sldChg chg="addSp modSp mod setBg">
        <pc:chgData name="Nedret Nikolaev Metodiev (2317961)" userId="S::2317961@student.uwtsd.ac.uk::c41c5e18-c64e-4a14-acbc-e24d7c535d7f" providerId="AD" clId="Web-{0E1B8943-2CC6-00B1-A187-3A314C9E0B1D}" dt="2025-11-18T17:54:13.933" v="266" actId="20577"/>
        <pc:sldMkLst>
          <pc:docMk/>
          <pc:sldMk cId="109857222" sldId="256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50:11.230" v="21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54:13.933" v="26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7:17.848" v="153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7:17.848" v="153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07:17.848" v="153"/>
          <ac:grpSpMkLst>
            <pc:docMk/>
            <pc:sldMk cId="109857222" sldId="256"/>
            <ac:grpSpMk id="14" creationId="{89D1390B-7E13-4B4F-9CB2-391063412E54}"/>
          </ac:grpSpMkLst>
        </pc:grpChg>
        <pc:picChg chg="add mod">
          <ac:chgData name="Nedret Nikolaev Metodiev (2317961)" userId="S::2317961@student.uwtsd.ac.uk::c41c5e18-c64e-4a14-acbc-e24d7c535d7f" providerId="AD" clId="Web-{0E1B8943-2CC6-00B1-A187-3A314C9E0B1D}" dt="2025-11-18T17:50:02.308" v="212" actId="1076"/>
          <ac:picMkLst>
            <pc:docMk/>
            <pc:sldMk cId="109857222" sldId="256"/>
            <ac:picMk id="4" creationId="{7EFDD924-FCB3-1E20-A649-9C71E52822F2}"/>
          </ac:picMkLst>
        </pc:picChg>
        <pc:picChg chg="add mod">
          <ac:chgData name="Nedret Nikolaev Metodiev (2317961)" userId="S::2317961@student.uwtsd.ac.uk::c41c5e18-c64e-4a14-acbc-e24d7c535d7f" providerId="AD" clId="Web-{0E1B8943-2CC6-00B1-A187-3A314C9E0B1D}" dt="2025-11-18T17:49:47.183" v="209" actId="1076"/>
          <ac:picMkLst>
            <pc:docMk/>
            <pc:sldMk cId="109857222" sldId="256"/>
            <ac:picMk id="7" creationId="{2453757F-90F2-BE9A-4385-C9DBBDEABE1B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08:11.633" v="162"/>
        <pc:sldMkLst>
          <pc:docMk/>
          <pc:sldMk cId="1380837630" sldId="257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8:11.602" v="161"/>
          <ac:spMkLst>
            <pc:docMk/>
            <pc:sldMk cId="1380837630" sldId="257"/>
            <ac:spMk id="2" creationId="{E6149AFF-B92D-C063-E78E-A1ECA002F434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08:11.633" v="162"/>
          <ac:spMkLst>
            <pc:docMk/>
            <pc:sldMk cId="1380837630" sldId="257"/>
            <ac:spMk id="3" creationId="{F5FEF5F3-4DEF-CC93-89B4-F69F9E659B9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7" creationId="{F5FEF5F3-4DEF-CC93-89B4-F69F9E659B9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8" creationId="{081EA652-8C6A-4E69-BEB9-170809474553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10" creationId="{5298780A-33B9-4EA2-8F67-DE68AD62841B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11" creationId="{E81BF4F6-F2CF-4984-9D14-D6966D92F99F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12" creationId="{7F488E8B-4E1E-4402-8935-D4E6C02615C7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spMkLst>
            <pc:docMk/>
            <pc:sldMk cId="1380837630" sldId="257"/>
            <ac:spMk id="15" creationId="{B50AB553-2A96-4A92-96F2-93548E096954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07:59.038" v="157"/>
          <ac:graphicFrameMkLst>
            <pc:docMk/>
            <pc:sldMk cId="1380837630" sldId="257"/>
            <ac:graphicFrameMk id="5" creationId="{D245F168-3975-A931-9A7A-AEF67BD1B363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graphicFrameMkLst>
            <pc:docMk/>
            <pc:sldMk cId="1380837630" sldId="257"/>
            <ac:graphicFrameMk id="16" creationId="{0A4403E2-088B-6DE6-3111-E30C3F255F24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08:11.633" v="162"/>
          <ac:graphicFrameMkLst>
            <pc:docMk/>
            <pc:sldMk cId="1380837630" sldId="257"/>
            <ac:graphicFrameMk id="18" creationId="{D245F168-3975-A931-9A7A-AEF67BD1B363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picMkLst>
            <pc:docMk/>
            <pc:sldMk cId="1380837630" sldId="257"/>
            <ac:picMk id="6" creationId="{4C95ABE8-13C5-DE17-08CE-CA1A9DB8923E}"/>
          </ac:picMkLst>
        </pc:picChg>
        <pc:pic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picMkLst>
            <pc:docMk/>
            <pc:sldMk cId="1380837630" sldId="257"/>
            <ac:picMk id="13" creationId="{2362F1D5-8845-03C6-5C00-7EFD4ADCD151}"/>
          </ac:picMkLst>
        </pc:picChg>
      </pc:sldChg>
      <pc:sldChg chg="addSp delSp modSp new mod ord setBg">
        <pc:chgData name="Nedret Nikolaev Metodiev (2317961)" userId="S::2317961@student.uwtsd.ac.uk::c41c5e18-c64e-4a14-acbc-e24d7c535d7f" providerId="AD" clId="Web-{0E1B8943-2CC6-00B1-A187-3A314C9E0B1D}" dt="2025-11-18T18:08:40.825" v="271"/>
        <pc:sldMkLst>
          <pc:docMk/>
          <pc:sldMk cId="4025880917" sldId="258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2" creationId="{61F5C752-071F-E77A-4D75-E54D8A073590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3" creationId="{03A5DD65-E188-A2A5-81B5-18F9D8C2A80E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spMkLst>
            <pc:docMk/>
            <pc:sldMk cId="4025880917" sldId="258"/>
            <ac:spMk id="10" creationId="{D93394DA-E684-47C2-9020-13225823F40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11" creationId="{E81BF4F6-F2CF-4984-9D14-D6966D92F99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12" creationId="{03A5DD65-E188-A2A5-81B5-18F9D8C2A80E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graphicFrameMkLst>
            <pc:docMk/>
            <pc:sldMk cId="4025880917" sldId="258"/>
            <ac:graphicFrameMk id="5" creationId="{C0589F7D-8888-7577-A23A-2ACED9BAC997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picMkLst>
            <pc:docMk/>
            <pc:sldMk cId="4025880917" sldId="258"/>
            <ac:picMk id="6" creationId="{E1A7B7E4-3A91-78F6-046B-5D4B802FECC1}"/>
          </ac:picMkLst>
        </pc:picChg>
        <pc:picChg chg="add">
          <ac:chgData name="Nedret Nikolaev Metodiev (2317961)" userId="S::2317961@student.uwtsd.ac.uk::c41c5e18-c64e-4a14-acbc-e24d7c535d7f" providerId="AD" clId="Web-{0E1B8943-2CC6-00B1-A187-3A314C9E0B1D}" dt="2025-11-18T18:08:40.825" v="271"/>
          <ac:picMkLst>
            <pc:docMk/>
            <pc:sldMk cId="4025880917" sldId="258"/>
            <ac:picMk id="13" creationId="{AAB28F5F-CD0D-BA4A-F8C4-11A72761E3B5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09:49.091" v="163"/>
        <pc:sldMkLst>
          <pc:docMk/>
          <pc:sldMk cId="4182542339" sldId="259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2" creationId="{F0EC39CD-364F-E040-A626-696ECBDF5294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3" creationId="{25DDD0EF-9840-C345-3229-6E23DA61A47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9" creationId="{56E9B3E6-E277-4D68-BA48-9CB43FFBD6E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16" creationId="{D5B0017B-2ECA-49AF-B397-DC140825DF8D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09:49.091" v="163"/>
          <ac:grpSpMkLst>
            <pc:docMk/>
            <pc:sldMk cId="4182542339" sldId="259"/>
            <ac:grpSpMk id="11" creationId="{AE1C45F0-260A-458C-96ED-C1F6D2151219}"/>
          </ac:grpSpMkLst>
        </pc:grpChg>
        <pc:graphicFrameChg chg="add">
          <ac:chgData name="Nedret Nikolaev Metodiev (2317961)" userId="S::2317961@student.uwtsd.ac.uk::c41c5e18-c64e-4a14-acbc-e24d7c535d7f" providerId="AD" clId="Web-{0E1B8943-2CC6-00B1-A187-3A314C9E0B1D}" dt="2025-11-18T17:09:49.091" v="163"/>
          <ac:graphicFrameMkLst>
            <pc:docMk/>
            <pc:sldMk cId="4182542339" sldId="259"/>
            <ac:graphicFrameMk id="5" creationId="{4E7D95E8-B8A7-C426-00B0-5ACBDE72E7BD}"/>
          </ac:graphicFrameMkLst>
        </pc:graphicFrameChg>
        <pc:cxnChg chg="add">
          <ac:chgData name="Nedret Nikolaev Metodiev (2317961)" userId="S::2317961@student.uwtsd.ac.uk::c41c5e18-c64e-4a14-acbc-e24d7c535d7f" providerId="AD" clId="Web-{0E1B8943-2CC6-00B1-A187-3A314C9E0B1D}" dt="2025-11-18T17:09:49.091" v="163"/>
          <ac:cxnSpMkLst>
            <pc:docMk/>
            <pc:sldMk cId="4182542339" sldId="259"/>
            <ac:cxnSpMk id="18" creationId="{6CF1BAF6-AD41-4082-B212-8A1F9A2E8779}"/>
          </ac:cxnSpMkLst>
        </pc:cxn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0:49.593" v="164"/>
        <pc:sldMkLst>
          <pc:docMk/>
          <pc:sldMk cId="2970794853" sldId="260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2" creationId="{53368D98-E2BA-B163-C3B9-8857EAE79F12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3" creationId="{54AEA65C-7A93-D18E-DE92-B5342F02C66D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9" creationId="{56E9B3E6-E277-4D68-BA48-9CB43FFBD6E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16" creationId="{D5B0017B-2ECA-49AF-B397-DC140825DF8D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10:49.593" v="164"/>
          <ac:grpSpMkLst>
            <pc:docMk/>
            <pc:sldMk cId="2970794853" sldId="260"/>
            <ac:grpSpMk id="11" creationId="{AE1C45F0-260A-458C-96ED-C1F6D2151219}"/>
          </ac:grpSpMkLst>
        </pc:grpChg>
        <pc:graphicFrameChg chg="add">
          <ac:chgData name="Nedret Nikolaev Metodiev (2317961)" userId="S::2317961@student.uwtsd.ac.uk::c41c5e18-c64e-4a14-acbc-e24d7c535d7f" providerId="AD" clId="Web-{0E1B8943-2CC6-00B1-A187-3A314C9E0B1D}" dt="2025-11-18T17:10:49.593" v="164"/>
          <ac:graphicFrameMkLst>
            <pc:docMk/>
            <pc:sldMk cId="2970794853" sldId="260"/>
            <ac:graphicFrameMk id="5" creationId="{B73D97F7-B803-D95D-6461-6643BA50243E}"/>
          </ac:graphicFrameMkLst>
        </pc:graphicFrameChg>
        <pc:cxnChg chg="add">
          <ac:chgData name="Nedret Nikolaev Metodiev (2317961)" userId="S::2317961@student.uwtsd.ac.uk::c41c5e18-c64e-4a14-acbc-e24d7c535d7f" providerId="AD" clId="Web-{0E1B8943-2CC6-00B1-A187-3A314C9E0B1D}" dt="2025-11-18T17:10:49.593" v="164"/>
          <ac:cxnSpMkLst>
            <pc:docMk/>
            <pc:sldMk cId="2970794853" sldId="260"/>
            <ac:cxnSpMk id="18" creationId="{6CF1BAF6-AD41-4082-B212-8A1F9A2E8779}"/>
          </ac:cxnSpMkLst>
        </pc:cxn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1:31.625" v="167"/>
        <pc:sldMkLst>
          <pc:docMk/>
          <pc:sldMk cId="149487455" sldId="261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2" creationId="{AFFA042F-90F1-5BFA-BACB-D3A8D06C277A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1:31.625" v="167"/>
          <ac:spMkLst>
            <pc:docMk/>
            <pc:sldMk cId="149487455" sldId="261"/>
            <ac:spMk id="3" creationId="{E4125D78-C586-33B5-323E-B3F228459800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9" creationId="{BACC6370-2D7E-4714-9D71-7542949D7D5D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1" creationId="{F68B3F68-107C-434F-AA38-110D5EA91B85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3" creationId="{AAD0DBB9-1A4B-4391-81D4-CB19F9AB918A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5" creationId="{063BBA22-50EA-4C4D-BE05-F1CE4E63AA56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graphicFrameMkLst>
            <pc:docMk/>
            <pc:sldMk cId="149487455" sldId="261"/>
            <ac:graphicFrameMk id="5" creationId="{63665BC9-D164-8E06-8864-C3D08062A14F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1:31.625" v="167"/>
          <ac:graphicFrameMkLst>
            <pc:docMk/>
            <pc:sldMk cId="149487455" sldId="261"/>
            <ac:graphicFrameMk id="17" creationId="{A682B1D4-1572-8B99-06CA-4B0869113921}"/>
          </ac:graphicFrameMkLst>
        </pc:graphicFrameChg>
      </pc:sldChg>
      <pc:sldChg chg="addSp delSp modSp new">
        <pc:chgData name="Nedret Nikolaev Metodiev (2317961)" userId="S::2317961@student.uwtsd.ac.uk::c41c5e18-c64e-4a14-acbc-e24d7c535d7f" providerId="AD" clId="Web-{0E1B8943-2CC6-00B1-A187-3A314C9E0B1D}" dt="2025-11-18T17:12:09.017" v="168"/>
        <pc:sldMkLst>
          <pc:docMk/>
          <pc:sldMk cId="3003396319" sldId="262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2:55.908" v="117" actId="20577"/>
          <ac:spMkLst>
            <pc:docMk/>
            <pc:sldMk cId="3003396319" sldId="262"/>
            <ac:spMk id="2" creationId="{AA200D6C-477B-8E58-3D42-9084187FB620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2:09.017" v="168"/>
          <ac:spMkLst>
            <pc:docMk/>
            <pc:sldMk cId="3003396319" sldId="262"/>
            <ac:spMk id="3" creationId="{9294EC8F-1A2A-33E7-D143-16E1C8B89558}"/>
          </ac:spMkLst>
        </pc:spChg>
        <pc:graphicFrameChg chg="add">
          <ac:chgData name="Nedret Nikolaev Metodiev (2317961)" userId="S::2317961@student.uwtsd.ac.uk::c41c5e18-c64e-4a14-acbc-e24d7c535d7f" providerId="AD" clId="Web-{0E1B8943-2CC6-00B1-A187-3A314C9E0B1D}" dt="2025-11-18T17:12:09.017" v="168"/>
          <ac:graphicFrameMkLst>
            <pc:docMk/>
            <pc:sldMk cId="3003396319" sldId="262"/>
            <ac:graphicFrameMk id="5" creationId="{FF927319-906B-F7F0-67B2-DD6D5619276D}"/>
          </ac:graphicFrameMkLst>
        </pc:graphicFrame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2:26.142" v="169"/>
        <pc:sldMkLst>
          <pc:docMk/>
          <pc:sldMk cId="2534402258" sldId="263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2" creationId="{0ACB9692-66FE-02CD-03B9-39B2C0B458EC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3" creationId="{80CCBC7E-2E7F-65B4-D878-4FDF329AFCF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9" creationId="{BACC6370-2D7E-4714-9D71-7542949D7D5D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1" creationId="{F68B3F68-107C-434F-AA38-110D5EA91B8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3" creationId="{AAD0DBB9-1A4B-4391-81D4-CB19F9AB918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5" creationId="{063BBA22-50EA-4C4D-BE05-F1CE4E63AA56}"/>
          </ac:spMkLst>
        </pc:spChg>
        <pc:graphicFrameChg chg="add">
          <ac:chgData name="Nedret Nikolaev Metodiev (2317961)" userId="S::2317961@student.uwtsd.ac.uk::c41c5e18-c64e-4a14-acbc-e24d7c535d7f" providerId="AD" clId="Web-{0E1B8943-2CC6-00B1-A187-3A314C9E0B1D}" dt="2025-11-18T17:12:26.142" v="169"/>
          <ac:graphicFrameMkLst>
            <pc:docMk/>
            <pc:sldMk cId="2534402258" sldId="263"/>
            <ac:graphicFrameMk id="5" creationId="{692BC1D2-878C-8E05-A359-095969AEA3C6}"/>
          </ac:graphicFrameMkLst>
        </pc:graphicFrameChg>
      </pc:sldChg>
      <pc:sldChg chg="addSp delSp modSp new add del mod setBg">
        <pc:chgData name="Nedret Nikolaev Metodiev (2317961)" userId="S::2317961@student.uwtsd.ac.uk::c41c5e18-c64e-4a14-acbc-e24d7c535d7f" providerId="AD" clId="Web-{0E1B8943-2CC6-00B1-A187-3A314C9E0B1D}" dt="2025-11-18T17:13:19.253" v="172"/>
        <pc:sldMkLst>
          <pc:docMk/>
          <pc:sldMk cId="1770324739" sldId="264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3:19.237" v="171"/>
          <ac:spMkLst>
            <pc:docMk/>
            <pc:sldMk cId="1770324739" sldId="264"/>
            <ac:spMk id="2" creationId="{46C537D8-B56D-FB02-6B4C-104AF32ECB2F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3:19.253" v="172"/>
          <ac:spMkLst>
            <pc:docMk/>
            <pc:sldMk cId="1770324739" sldId="264"/>
            <ac:spMk id="3" creationId="{961C28D0-F0C5-AEF4-99C7-DA206EFE715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spMkLst>
            <pc:docMk/>
            <pc:sldMk cId="1770324739" sldId="264"/>
            <ac:spMk id="10" creationId="{B50AB553-2A96-4A92-96F2-93548E096954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graphicFrameMkLst>
            <pc:docMk/>
            <pc:sldMk cId="1770324739" sldId="264"/>
            <ac:graphicFrameMk id="5" creationId="{26860FF9-3C27-258B-2D23-BB6682D56761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3:19.253" v="172"/>
          <ac:graphicFrameMkLst>
            <pc:docMk/>
            <pc:sldMk cId="1770324739" sldId="264"/>
            <ac:graphicFrameMk id="12" creationId="{223878F2-C248-6BB2-BA2A-EC7D0F4ECAF0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picMkLst>
            <pc:docMk/>
            <pc:sldMk cId="1770324739" sldId="264"/>
            <ac:picMk id="6" creationId="{176793D2-83C0-D479-F6DC-3FFD421C1B23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4:00.910" v="175"/>
        <pc:sldMkLst>
          <pc:docMk/>
          <pc:sldMk cId="537493518" sldId="265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2" creationId="{12E6D1E1-4C0D-4B4E-2686-570F5C8074E6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3" creationId="{F3E148A7-B540-86FD-7AF9-406AADBCF1D0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spMkLst>
            <pc:docMk/>
            <pc:sldMk cId="537493518" sldId="265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spMkLst>
            <pc:docMk/>
            <pc:sldMk cId="537493518" sldId="265"/>
            <ac:spMk id="11" creationId="{E81BF4F6-F2CF-4984-9D14-D6966D92F99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13" creationId="{9F7D5CDA-D291-4307-BF55-1381FED29634}"/>
          </ac:spMkLst>
        </pc:spChg>
        <pc:pic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picMkLst>
            <pc:docMk/>
            <pc:sldMk cId="537493518" sldId="265"/>
            <ac:picMk id="5" creationId="{5205A8C5-5C81-24CB-5AAD-924A62D094D6}"/>
          </ac:picMkLst>
        </pc:picChg>
        <pc:picChg chg="add">
          <ac:chgData name="Nedret Nikolaev Metodiev (2317961)" userId="S::2317961@student.uwtsd.ac.uk::c41c5e18-c64e-4a14-acbc-e24d7c535d7f" providerId="AD" clId="Web-{0E1B8943-2CC6-00B1-A187-3A314C9E0B1D}" dt="2025-11-18T17:14:00.910" v="175"/>
          <ac:picMkLst>
            <pc:docMk/>
            <pc:sldMk cId="537493518" sldId="265"/>
            <ac:picMk id="14" creationId="{54A4B145-D5DC-C981-9285-4B947F7C41DD}"/>
          </ac:picMkLst>
        </pc:picChg>
      </pc:sldChg>
      <pc:sldChg chg="addSp modSp new mod setBg">
        <pc:chgData name="Nedret Nikolaev Metodiev (2317961)" userId="S::2317961@student.uwtsd.ac.uk::c41c5e18-c64e-4a14-acbc-e24d7c535d7f" providerId="AD" clId="Web-{0E1B8943-2CC6-00B1-A187-3A314C9E0B1D}" dt="2025-11-18T17:14:19.113" v="176"/>
        <pc:sldMkLst>
          <pc:docMk/>
          <pc:sldMk cId="3973386171" sldId="266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2" creationId="{F439367C-E35C-31BE-4158-025CE157B4F0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3" creationId="{28BA760E-DB96-43B5-D898-E74B76CABAC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9" creationId="{9F7D5CDA-D291-4307-BF55-1381FED29634}"/>
          </ac:spMkLst>
        </pc:spChg>
        <pc:picChg chg="add">
          <ac:chgData name="Nedret Nikolaev Metodiev (2317961)" userId="S::2317961@student.uwtsd.ac.uk::c41c5e18-c64e-4a14-acbc-e24d7c535d7f" providerId="AD" clId="Web-{0E1B8943-2CC6-00B1-A187-3A314C9E0B1D}" dt="2025-11-18T17:14:19.113" v="176"/>
          <ac:picMkLst>
            <pc:docMk/>
            <pc:sldMk cId="3973386171" sldId="266"/>
            <ac:picMk id="5" creationId="{8A30AE18-F70F-8730-A922-E13D5630CA1F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5:15.895" v="183"/>
        <pc:sldMkLst>
          <pc:docMk/>
          <pc:sldMk cId="2020773485" sldId="267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2" creationId="{24CB9BA3-C5DF-3BD2-D0B7-60B68AFC5125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" creationId="{7AEDDF2D-7920-5090-9047-18C1DA20E8F6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9" creationId="{BACC6370-2D7E-4714-9D71-7542949D7D5D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1" creationId="{F68B3F68-107C-434F-AA38-110D5EA91B85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3" creationId="{AAD0DBB9-1A4B-4391-81D4-CB19F9AB918A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5" creationId="{063BBA22-50EA-4C4D-BE05-F1CE4E63AA56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spMkLst>
            <pc:docMk/>
            <pc:sldMk cId="2020773485" sldId="267"/>
            <ac:spMk id="18" creationId="{345A976A-8DE3-4B67-B94B-2044FDD12899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spMkLst>
            <pc:docMk/>
            <pc:sldMk cId="2020773485" sldId="267"/>
            <ac:spMk id="24" creationId="{6EAAA1B9-2DDB-49C9-A037-A523D2F13C1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1" creationId="{2E442304-DDBD-4F7B-8017-36BCC863FB40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2" creationId="{5E107275-3853-46FD-A241-DE4355A42675}"/>
          </ac:spMkLst>
        </pc:spChg>
        <pc:gr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pSpMkLst>
            <pc:docMk/>
            <pc:sldMk cId="2020773485" sldId="267"/>
            <ac:grpSpMk id="19" creationId="{08701F99-7E4C-4B92-A4B5-307CDFB7A4DE}"/>
          </ac:grpSpMkLst>
        </pc:grpChg>
        <pc:gr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pSpMkLst>
            <pc:docMk/>
            <pc:sldMk cId="2020773485" sldId="267"/>
            <ac:grpSpMk id="25" creationId="{B441F8D5-EBCE-4FB9-91A9-3425971C1F99}"/>
          </ac:grpSpMkLst>
        </pc:grpChg>
        <pc:graphicFrame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graphicFrameMkLst>
            <pc:docMk/>
            <pc:sldMk cId="2020773485" sldId="267"/>
            <ac:graphicFrameMk id="5" creationId="{DA191D0C-97B3-DA53-9608-F100A344107A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aphicFrameMkLst>
            <pc:docMk/>
            <pc:sldMk cId="2020773485" sldId="267"/>
            <ac:graphicFrameMk id="27" creationId="{576D3D52-559F-6C4A-0B28-5B2EDEC97A7D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15:15.864" v="182"/>
          <ac:graphicFrameMkLst>
            <pc:docMk/>
            <pc:sldMk cId="2020773485" sldId="267"/>
            <ac:graphicFrameMk id="29" creationId="{2D521E8D-82C5-CE17-A2D8-E46F2F8CE7C0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5:15.895" v="183"/>
          <ac:graphicFrameMkLst>
            <pc:docMk/>
            <pc:sldMk cId="2020773485" sldId="267"/>
            <ac:graphicFrameMk id="33" creationId="{3CEDCD6C-3B4D-DC4C-DB02-9BE7F5935F73}"/>
          </ac:graphicFrameMkLst>
        </pc:graphicFrameChg>
      </pc:sldChg>
      <pc:sldChg chg="modSp new">
        <pc:chgData name="Nedret Nikolaev Metodiev (2317961)" userId="S::2317961@student.uwtsd.ac.uk::c41c5e18-c64e-4a14-acbc-e24d7c535d7f" providerId="AD" clId="Web-{0E1B8943-2CC6-00B1-A187-3A314C9E0B1D}" dt="2025-11-18T17:19:02.914" v="198" actId="20577"/>
        <pc:sldMkLst>
          <pc:docMk/>
          <pc:sldMk cId="3473582478" sldId="268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5:53.662" v="188" actId="20577"/>
          <ac:spMkLst>
            <pc:docMk/>
            <pc:sldMk cId="3473582478" sldId="268"/>
            <ac:spMk id="2" creationId="{AA4D7C88-F6B6-5631-F450-0675C0ADB287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9:02.914" v="198" actId="20577"/>
          <ac:spMkLst>
            <pc:docMk/>
            <pc:sldMk cId="3473582478" sldId="268"/>
            <ac:spMk id="3" creationId="{5CA7981C-8985-C0ED-BAF9-55F8EABD312C}"/>
          </ac:spMkLst>
        </pc:spChg>
      </pc:sldChg>
    </pc:docChg>
  </pc:docChgLst>
  <pc:docChgLst>
    <pc:chgData name="Nedret Nikolaev Metodiev (2317961)" userId="S::2317961@student.uwtsd.ac.uk::c41c5e18-c64e-4a14-acbc-e24d7c535d7f" providerId="AD" clId="Web-{35D737C6-8A92-43E8-A5C9-295508C2ED34}"/>
    <pc:docChg chg="modSld">
      <pc:chgData name="Nedret Nikolaev Metodiev (2317961)" userId="S::2317961@student.uwtsd.ac.uk::c41c5e18-c64e-4a14-acbc-e24d7c535d7f" providerId="AD" clId="Web-{35D737C6-8A92-43E8-A5C9-295508C2ED34}" dt="2025-11-19T10:13:07.946" v="76" actId="20577"/>
      <pc:docMkLst>
        <pc:docMk/>
      </pc:docMkLst>
      <pc:sldChg chg="addSp delSp modSp">
        <pc:chgData name="Nedret Nikolaev Metodiev (2317961)" userId="S::2317961@student.uwtsd.ac.uk::c41c5e18-c64e-4a14-acbc-e24d7c535d7f" providerId="AD" clId="Web-{35D737C6-8A92-43E8-A5C9-295508C2ED34}" dt="2025-11-19T10:09:46.519" v="67" actId="20577"/>
        <pc:sldMkLst>
          <pc:docMk/>
          <pc:sldMk cId="109857222" sldId="256"/>
        </pc:sldMkLst>
        <pc:spChg chg="mod ord">
          <ac:chgData name="Nedret Nikolaev Metodiev (2317961)" userId="S::2317961@student.uwtsd.ac.uk::c41c5e18-c64e-4a14-acbc-e24d7c535d7f" providerId="AD" clId="Web-{35D737C6-8A92-43E8-A5C9-295508C2ED34}" dt="2025-11-19T10:08:47.158" v="42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edret Nikolaev Metodiev (2317961)" userId="S::2317961@student.uwtsd.ac.uk::c41c5e18-c64e-4a14-acbc-e24d7c535d7f" providerId="AD" clId="Web-{35D737C6-8A92-43E8-A5C9-295508C2ED34}" dt="2025-11-19T10:09:46.519" v="6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1:47.107" v="4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1:47.107" v="4"/>
          <ac:spMkLst>
            <pc:docMk/>
            <pc:sldMk cId="109857222" sldId="256"/>
            <ac:spMk id="12" creationId="{8D1AD6B3-BE88-4CEB-BA17-790657CC4729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1:47.091" v="3"/>
          <ac:spMkLst>
            <pc:docMk/>
            <pc:sldMk cId="109857222" sldId="256"/>
            <ac:spMk id="22" creationId="{2111B97A-2FB0-4625-8C2E-CDCB1AF683A2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1:47.091" v="3"/>
          <ac:spMkLst>
            <pc:docMk/>
            <pc:sldMk cId="109857222" sldId="256"/>
            <ac:spMk id="28" creationId="{8ED94938-268E-4C0A-A08A-B3980C78BAEB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2:31.014" v="6"/>
          <ac:spMkLst>
            <pc:docMk/>
            <pc:sldMk cId="109857222" sldId="256"/>
            <ac:spMk id="30" creationId="{53B475F8-50AE-46A0-9943-B2B63183D50C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2:31.014" v="6"/>
          <ac:spMkLst>
            <pc:docMk/>
            <pc:sldMk cId="109857222" sldId="256"/>
            <ac:spMk id="31" creationId="{75F6FDB4-2351-48C2-A863-2364A02343C0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3:33.670" v="15"/>
          <ac:spMkLst>
            <pc:docMk/>
            <pc:sldMk cId="109857222" sldId="256"/>
            <ac:spMk id="36" creationId="{0A597D97-203B-498B-95D3-E90DC961039F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3:33.670" v="15"/>
          <ac:spMkLst>
            <pc:docMk/>
            <pc:sldMk cId="109857222" sldId="256"/>
            <ac:spMk id="38" creationId="{6A6EF10E-DF41-4BD3-8EB4-6F646531DC26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3:51.062" v="17"/>
          <ac:spMkLst>
            <pc:docMk/>
            <pc:sldMk cId="109857222" sldId="256"/>
            <ac:spMk id="43" creationId="{5EF17487-C386-4F99-B5EB-4FD3DF4236B2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3:51.062" v="17"/>
          <ac:spMkLst>
            <pc:docMk/>
            <pc:sldMk cId="109857222" sldId="256"/>
            <ac:spMk id="45" creationId="{A0DE92DF-4769-4DE9-93FD-EE31271850CA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10.803" v="21"/>
          <ac:spMkLst>
            <pc:docMk/>
            <pc:sldMk cId="109857222" sldId="256"/>
            <ac:spMk id="50" creationId="{0A597D97-203B-498B-95D3-E90DC961039F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10.803" v="21"/>
          <ac:spMkLst>
            <pc:docMk/>
            <pc:sldMk cId="109857222" sldId="256"/>
            <ac:spMk id="52" creationId="{6A6EF10E-DF41-4BD3-8EB4-6F646531DC26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805" v="27"/>
          <ac:spMkLst>
            <pc:docMk/>
            <pc:sldMk cId="109857222" sldId="256"/>
            <ac:spMk id="57" creationId="{21AC6A30-4F22-4C0F-B278-19C5B8A80C55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805" v="27"/>
          <ac:spMkLst>
            <pc:docMk/>
            <pc:sldMk cId="109857222" sldId="256"/>
            <ac:spMk id="59" creationId="{BB4335AD-65B1-44E4-90AF-264024FE4BD2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758" v="26"/>
          <ac:spMkLst>
            <pc:docMk/>
            <pc:sldMk cId="109857222" sldId="256"/>
            <ac:spMk id="64" creationId="{0D7B6173-1D58-48E2-83CF-37350F315F75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758" v="26"/>
          <ac:spMkLst>
            <pc:docMk/>
            <pc:sldMk cId="109857222" sldId="256"/>
            <ac:spMk id="66" creationId="{2F36CA75-CFBF-4844-B719-8FE9EBADA9AF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758" v="26"/>
          <ac:spMkLst>
            <pc:docMk/>
            <pc:sldMk cId="109857222" sldId="256"/>
            <ac:spMk id="68" creationId="{3D4A84B9-E564-4DD0-97F8-DBF1C460C28A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758" v="26"/>
          <ac:spMkLst>
            <pc:docMk/>
            <pc:sldMk cId="109857222" sldId="256"/>
            <ac:spMk id="72" creationId="{102382E0-0A09-46AE-B955-B911CAFE7F00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5:48.758" v="26"/>
          <ac:spMkLst>
            <pc:docMk/>
            <pc:sldMk cId="109857222" sldId="256"/>
            <ac:spMk id="74" creationId="{7DE75D4A-0965-4973-BE75-DECCAC9A9614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7:33.374" v="31"/>
          <ac:spMkLst>
            <pc:docMk/>
            <pc:sldMk cId="109857222" sldId="256"/>
            <ac:spMk id="77" creationId="{D1520B01-A2E4-41C2-8A8F-7683F250890E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7:41.858" v="33"/>
          <ac:spMkLst>
            <pc:docMk/>
            <pc:sldMk cId="109857222" sldId="256"/>
            <ac:spMk id="90" creationId="{F29C2C85-1492-463C-B805-3FD3FCE93360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7:41.858" v="33"/>
          <ac:spMkLst>
            <pc:docMk/>
            <pc:sldMk cId="109857222" sldId="256"/>
            <ac:spMk id="96" creationId="{8ED94938-268E-4C0A-A08A-B3980C78BAEB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8:06.656" v="35"/>
          <ac:spMkLst>
            <pc:docMk/>
            <pc:sldMk cId="109857222" sldId="256"/>
            <ac:spMk id="101" creationId="{FFCDD23B-75C8-427B-BD08-53C8156CD7CD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8:06.656" v="35"/>
          <ac:spMkLst>
            <pc:docMk/>
            <pc:sldMk cId="109857222" sldId="256"/>
            <ac:spMk id="103" creationId="{AFFC87AC-C919-4FE5-BAC3-39509E001152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8:06.656" v="35"/>
          <ac:spMkLst>
            <pc:docMk/>
            <pc:sldMk cId="109857222" sldId="256"/>
            <ac:spMk id="105" creationId="{AB5E08C4-8CDD-4623-A5B8-E998C6DEE3B7}"/>
          </ac:spMkLst>
        </pc:spChg>
        <pc:spChg chg="add del">
          <ac:chgData name="Nedret Nikolaev Metodiev (2317961)" userId="S::2317961@student.uwtsd.ac.uk::c41c5e18-c64e-4a14-acbc-e24d7c535d7f" providerId="AD" clId="Web-{35D737C6-8A92-43E8-A5C9-295508C2ED34}" dt="2025-11-19T10:08:06.656" v="35"/>
          <ac:spMkLst>
            <pc:docMk/>
            <pc:sldMk cId="109857222" sldId="256"/>
            <ac:spMk id="107" creationId="{15F33878-D502-4FFA-8ACE-F2AECDB2A23F}"/>
          </ac:spMkLst>
        </pc:spChg>
        <pc:spChg chg="add">
          <ac:chgData name="Nedret Nikolaev Metodiev (2317961)" userId="S::2317961@student.uwtsd.ac.uk::c41c5e18-c64e-4a14-acbc-e24d7c535d7f" providerId="AD" clId="Web-{35D737C6-8A92-43E8-A5C9-295508C2ED34}" dt="2025-11-19T10:08:06.656" v="35"/>
          <ac:spMkLst>
            <pc:docMk/>
            <pc:sldMk cId="109857222" sldId="256"/>
            <ac:spMk id="112" creationId="{F93E0B60-0204-4F9C-8CD5-C9BD373E1A58}"/>
          </ac:spMkLst>
        </pc:spChg>
        <pc:grpChg chg="del">
          <ac:chgData name="Nedret Nikolaev Metodiev (2317961)" userId="S::2317961@student.uwtsd.ac.uk::c41c5e18-c64e-4a14-acbc-e24d7c535d7f" providerId="AD" clId="Web-{35D737C6-8A92-43E8-A5C9-295508C2ED34}" dt="2025-11-19T10:01:47.107" v="4"/>
          <ac:grpSpMkLst>
            <pc:docMk/>
            <pc:sldMk cId="109857222" sldId="256"/>
            <ac:grpSpMk id="14" creationId="{89D1390B-7E13-4B4F-9CB2-391063412E54}"/>
          </ac:grpSpMkLst>
        </pc:grpChg>
        <pc:grpChg chg="del">
          <ac:chgData name="Nedret Nikolaev Metodiev (2317961)" userId="S::2317961@student.uwtsd.ac.uk::c41c5e18-c64e-4a14-acbc-e24d7c535d7f" providerId="AD" clId="Web-{35D737C6-8A92-43E8-A5C9-295508C2ED34}" dt="2025-11-19T10:01:47.091" v="3"/>
          <ac:grpSpMkLst>
            <pc:docMk/>
            <pc:sldMk cId="109857222" sldId="256"/>
            <ac:grpSpMk id="24" creationId="{B83D307E-DF68-43F8-97CE-0AAE950A7129}"/>
          </ac:grpSpMkLst>
        </pc:grpChg>
        <pc:grpChg chg="add del">
          <ac:chgData name="Nedret Nikolaev Metodiev (2317961)" userId="S::2317961@student.uwtsd.ac.uk::c41c5e18-c64e-4a14-acbc-e24d7c535d7f" providerId="AD" clId="Web-{35D737C6-8A92-43E8-A5C9-295508C2ED34}" dt="2025-11-19T10:07:33.374" v="31"/>
          <ac:grpSpMkLst>
            <pc:docMk/>
            <pc:sldMk cId="109857222" sldId="256"/>
            <ac:grpSpMk id="81" creationId="{1F634C0A-A487-42AF-8DFD-4DAD62FE92BF}"/>
          </ac:grpSpMkLst>
        </pc:grpChg>
        <pc:grpChg chg="add del">
          <ac:chgData name="Nedret Nikolaev Metodiev (2317961)" userId="S::2317961@student.uwtsd.ac.uk::c41c5e18-c64e-4a14-acbc-e24d7c535d7f" providerId="AD" clId="Web-{35D737C6-8A92-43E8-A5C9-295508C2ED34}" dt="2025-11-19T10:07:33.374" v="31"/>
          <ac:grpSpMkLst>
            <pc:docMk/>
            <pc:sldMk cId="109857222" sldId="256"/>
            <ac:grpSpMk id="83" creationId="{066EE5A2-0D35-4D6A-A5C7-1CA91F740684}"/>
          </ac:grpSpMkLst>
        </pc:grpChg>
        <pc:grpChg chg="add">
          <ac:chgData name="Nedret Nikolaev Metodiev (2317961)" userId="S::2317961@student.uwtsd.ac.uk::c41c5e18-c64e-4a14-acbc-e24d7c535d7f" providerId="AD" clId="Web-{35D737C6-8A92-43E8-A5C9-295508C2ED34}" dt="2025-11-19T10:05:48.805" v="27"/>
          <ac:grpSpMkLst>
            <pc:docMk/>
            <pc:sldMk cId="109857222" sldId="256"/>
            <ac:grpSpMk id="85" creationId="{56AA1647-0DA6-4A17-B3E1-95D61BD54714}"/>
          </ac:grpSpMkLst>
        </pc:grpChg>
        <pc:grpChg chg="add">
          <ac:chgData name="Nedret Nikolaev Metodiev (2317961)" userId="S::2317961@student.uwtsd.ac.uk::c41c5e18-c64e-4a14-acbc-e24d7c535d7f" providerId="AD" clId="Web-{35D737C6-8A92-43E8-A5C9-295508C2ED34}" dt="2025-11-19T10:07:33.374" v="31"/>
          <ac:grpSpMkLst>
            <pc:docMk/>
            <pc:sldMk cId="109857222" sldId="256"/>
            <ac:grpSpMk id="92" creationId="{B83D307E-DF68-43F8-97CE-0AAE950A7129}"/>
          </ac:grpSpMkLst>
        </pc:grpChg>
        <pc:grpChg chg="add">
          <ac:chgData name="Nedret Nikolaev Metodiev (2317961)" userId="S::2317961@student.uwtsd.ac.uk::c41c5e18-c64e-4a14-acbc-e24d7c535d7f" providerId="AD" clId="Web-{35D737C6-8A92-43E8-A5C9-295508C2ED34}" dt="2025-11-19T10:08:06.656" v="35"/>
          <ac:grpSpMkLst>
            <pc:docMk/>
            <pc:sldMk cId="109857222" sldId="256"/>
            <ac:grpSpMk id="114" creationId="{3BFA0782-E4B3-4AE1-904C-1068137609CA}"/>
          </ac:grpSpMkLst>
        </pc:grpChg>
        <pc:picChg chg="mod ord">
          <ac:chgData name="Nedret Nikolaev Metodiev (2317961)" userId="S::2317961@student.uwtsd.ac.uk::c41c5e18-c64e-4a14-acbc-e24d7c535d7f" providerId="AD" clId="Web-{35D737C6-8A92-43E8-A5C9-295508C2ED34}" dt="2025-11-19T10:09:12.503" v="47" actId="1076"/>
          <ac:picMkLst>
            <pc:docMk/>
            <pc:sldMk cId="109857222" sldId="256"/>
            <ac:picMk id="4" creationId="{7EFDD924-FCB3-1E20-A649-9C71E52822F2}"/>
          </ac:picMkLst>
        </pc:picChg>
        <pc:picChg chg="add del mod ord">
          <ac:chgData name="Nedret Nikolaev Metodiev (2317961)" userId="S::2317961@student.uwtsd.ac.uk::c41c5e18-c64e-4a14-acbc-e24d7c535d7f" providerId="AD" clId="Web-{35D737C6-8A92-43E8-A5C9-295508C2ED34}" dt="2025-11-19T10:02:59.780" v="13"/>
          <ac:picMkLst>
            <pc:docMk/>
            <pc:sldMk cId="109857222" sldId="256"/>
            <ac:picMk id="5" creationId="{A98F1CFA-20D9-B294-5A79-9FC9AB92922A}"/>
          </ac:picMkLst>
        </pc:picChg>
        <pc:picChg chg="add del mod ord">
          <ac:chgData name="Nedret Nikolaev Metodiev (2317961)" userId="S::2317961@student.uwtsd.ac.uk::c41c5e18-c64e-4a14-acbc-e24d7c535d7f" providerId="AD" clId="Web-{35D737C6-8A92-43E8-A5C9-295508C2ED34}" dt="2025-11-19T10:04:47.879" v="18"/>
          <ac:picMkLst>
            <pc:docMk/>
            <pc:sldMk cId="109857222" sldId="256"/>
            <ac:picMk id="6" creationId="{9519D4B7-0A7F-27AB-2DA0-50F49A9702BF}"/>
          </ac:picMkLst>
        </pc:picChg>
        <pc:picChg chg="del mod">
          <ac:chgData name="Nedret Nikolaev Metodiev (2317961)" userId="S::2317961@student.uwtsd.ac.uk::c41c5e18-c64e-4a14-acbc-e24d7c535d7f" providerId="AD" clId="Web-{35D737C6-8A92-43E8-A5C9-295508C2ED34}" dt="2025-11-19T10:02:19.951" v="5"/>
          <ac:picMkLst>
            <pc:docMk/>
            <pc:sldMk cId="109857222" sldId="256"/>
            <ac:picMk id="7" creationId="{2453757F-90F2-BE9A-4385-C9DBBDEABE1B}"/>
          </ac:picMkLst>
        </pc:picChg>
        <pc:picChg chg="add del mod">
          <ac:chgData name="Nedret Nikolaev Metodiev (2317961)" userId="S::2317961@student.uwtsd.ac.uk::c41c5e18-c64e-4a14-acbc-e24d7c535d7f" providerId="AD" clId="Web-{35D737C6-8A92-43E8-A5C9-295508C2ED34}" dt="2025-11-19T10:06:48.356" v="28"/>
          <ac:picMkLst>
            <pc:docMk/>
            <pc:sldMk cId="109857222" sldId="256"/>
            <ac:picMk id="8" creationId="{95168555-EC35-B993-1DEA-1D0711005B50}"/>
          </ac:picMkLst>
        </pc:picChg>
        <pc:picChg chg="add mod">
          <ac:chgData name="Nedret Nikolaev Metodiev (2317961)" userId="S::2317961@student.uwtsd.ac.uk::c41c5e18-c64e-4a14-acbc-e24d7c535d7f" providerId="AD" clId="Web-{35D737C6-8A92-43E8-A5C9-295508C2ED34}" dt="2025-11-19T10:08:06.656" v="35"/>
          <ac:picMkLst>
            <pc:docMk/>
            <pc:sldMk cId="109857222" sldId="256"/>
            <ac:picMk id="9" creationId="{EB36EA98-0B75-2044-7ED4-4069C1ECA659}"/>
          </ac:picMkLst>
        </pc:picChg>
        <pc:picChg chg="add del">
          <ac:chgData name="Nedret Nikolaev Metodiev (2317961)" userId="S::2317961@student.uwtsd.ac.uk::c41c5e18-c64e-4a14-acbc-e24d7c535d7f" providerId="AD" clId="Web-{35D737C6-8A92-43E8-A5C9-295508C2ED34}" dt="2025-11-19T10:05:48.758" v="26"/>
          <ac:picMkLst>
            <pc:docMk/>
            <pc:sldMk cId="109857222" sldId="256"/>
            <ac:picMk id="70" creationId="{4A599609-F5C2-4A0B-A992-913F814A631A}"/>
          </ac:picMkLst>
        </pc:picChg>
      </pc:sldChg>
      <pc:sldChg chg="modSp">
        <pc:chgData name="Nedret Nikolaev Metodiev (2317961)" userId="S::2317961@student.uwtsd.ac.uk::c41c5e18-c64e-4a14-acbc-e24d7c535d7f" providerId="AD" clId="Web-{35D737C6-8A92-43E8-A5C9-295508C2ED34}" dt="2025-11-19T10:11:24.303" v="69" actId="20577"/>
        <pc:sldMkLst>
          <pc:docMk/>
          <pc:sldMk cId="2970794853" sldId="260"/>
        </pc:sldMkLst>
        <pc:spChg chg="mod">
          <ac:chgData name="Nedret Nikolaev Metodiev (2317961)" userId="S::2317961@student.uwtsd.ac.uk::c41c5e18-c64e-4a14-acbc-e24d7c535d7f" providerId="AD" clId="Web-{35D737C6-8A92-43E8-A5C9-295508C2ED34}" dt="2025-11-19T10:11:24.303" v="69" actId="20577"/>
          <ac:spMkLst>
            <pc:docMk/>
            <pc:sldMk cId="2970794853" sldId="260"/>
            <ac:spMk id="2" creationId="{53368D98-E2BA-B163-C3B9-8857EAE79F12}"/>
          </ac:spMkLst>
        </pc:spChg>
      </pc:sldChg>
      <pc:sldChg chg="modSp">
        <pc:chgData name="Nedret Nikolaev Metodiev (2317961)" userId="S::2317961@student.uwtsd.ac.uk::c41c5e18-c64e-4a14-acbc-e24d7c535d7f" providerId="AD" clId="Web-{35D737C6-8A92-43E8-A5C9-295508C2ED34}" dt="2025-11-19T10:11:39.804" v="71" actId="20577"/>
        <pc:sldMkLst>
          <pc:docMk/>
          <pc:sldMk cId="149487455" sldId="261"/>
        </pc:sldMkLst>
        <pc:spChg chg="mod">
          <ac:chgData name="Nedret Nikolaev Metodiev (2317961)" userId="S::2317961@student.uwtsd.ac.uk::c41c5e18-c64e-4a14-acbc-e24d7c535d7f" providerId="AD" clId="Web-{35D737C6-8A92-43E8-A5C9-295508C2ED34}" dt="2025-11-19T10:11:39.804" v="71" actId="20577"/>
          <ac:spMkLst>
            <pc:docMk/>
            <pc:sldMk cId="149487455" sldId="261"/>
            <ac:spMk id="2" creationId="{AFFA042F-90F1-5BFA-BACB-D3A8D06C277A}"/>
          </ac:spMkLst>
        </pc:spChg>
      </pc:sldChg>
      <pc:sldChg chg="modSp">
        <pc:chgData name="Nedret Nikolaev Metodiev (2317961)" userId="S::2317961@student.uwtsd.ac.uk::c41c5e18-c64e-4a14-acbc-e24d7c535d7f" providerId="AD" clId="Web-{35D737C6-8A92-43E8-A5C9-295508C2ED34}" dt="2025-11-19T10:11:50.882" v="72" actId="20577"/>
        <pc:sldMkLst>
          <pc:docMk/>
          <pc:sldMk cId="3003396319" sldId="262"/>
        </pc:sldMkLst>
        <pc:spChg chg="mod">
          <ac:chgData name="Nedret Nikolaev Metodiev (2317961)" userId="S::2317961@student.uwtsd.ac.uk::c41c5e18-c64e-4a14-acbc-e24d7c535d7f" providerId="AD" clId="Web-{35D737C6-8A92-43E8-A5C9-295508C2ED34}" dt="2025-11-19T10:11:50.882" v="72" actId="20577"/>
          <ac:spMkLst>
            <pc:docMk/>
            <pc:sldMk cId="3003396319" sldId="262"/>
            <ac:spMk id="2" creationId="{AA200D6C-477B-8E58-3D42-9084187FB620}"/>
          </ac:spMkLst>
        </pc:spChg>
      </pc:sldChg>
      <pc:sldChg chg="modSp">
        <pc:chgData name="Nedret Nikolaev Metodiev (2317961)" userId="S::2317961@student.uwtsd.ac.uk::c41c5e18-c64e-4a14-acbc-e24d7c535d7f" providerId="AD" clId="Web-{35D737C6-8A92-43E8-A5C9-295508C2ED34}" dt="2025-11-19T10:13:07.946" v="76" actId="20577"/>
        <pc:sldMkLst>
          <pc:docMk/>
          <pc:sldMk cId="3473582478" sldId="268"/>
        </pc:sldMkLst>
        <pc:spChg chg="mod">
          <ac:chgData name="Nedret Nikolaev Metodiev (2317961)" userId="S::2317961@student.uwtsd.ac.uk::c41c5e18-c64e-4a14-acbc-e24d7c535d7f" providerId="AD" clId="Web-{35D737C6-8A92-43E8-A5C9-295508C2ED34}" dt="2025-11-19T10:13:07.946" v="76" actId="20577"/>
          <ac:spMkLst>
            <pc:docMk/>
            <pc:sldMk cId="3473582478" sldId="268"/>
            <ac:spMk id="3" creationId="{5CA7981C-8985-C0ED-BAF9-55F8EABD312C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12140F-36EE-49E6-92C6-12264D64A7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F437A8-C8FE-4520-A185-9938DE11BE06}">
      <dgm:prSet/>
      <dgm:spPr/>
      <dgm:t>
        <a:bodyPr/>
        <a:lstStyle/>
        <a:p>
          <a:r>
            <a:rPr lang="en-GB"/>
            <a:t>1.Introduction</a:t>
          </a:r>
          <a:endParaRPr lang="en-US"/>
        </a:p>
      </dgm:t>
    </dgm:pt>
    <dgm:pt modelId="{C05FAE97-9A5E-4A5F-9391-F312A4436650}" type="parTrans" cxnId="{E518BD79-48E4-4A41-A4DD-4A499CB82797}">
      <dgm:prSet/>
      <dgm:spPr/>
      <dgm:t>
        <a:bodyPr/>
        <a:lstStyle/>
        <a:p>
          <a:endParaRPr lang="en-US"/>
        </a:p>
      </dgm:t>
    </dgm:pt>
    <dgm:pt modelId="{54EEB946-67FA-45EF-9905-E4921E5AB566}" type="sibTrans" cxnId="{E518BD79-48E4-4A41-A4DD-4A499CB82797}">
      <dgm:prSet/>
      <dgm:spPr/>
      <dgm:t>
        <a:bodyPr/>
        <a:lstStyle/>
        <a:p>
          <a:endParaRPr lang="en-US"/>
        </a:p>
      </dgm:t>
    </dgm:pt>
    <dgm:pt modelId="{75CB02E0-649D-4969-BC82-E0356C427236}">
      <dgm:prSet/>
      <dgm:spPr/>
      <dgm:t>
        <a:bodyPr/>
        <a:lstStyle/>
        <a:p>
          <a:r>
            <a:rPr lang="en-GB"/>
            <a:t>2.Importance of Intercultural Communication</a:t>
          </a:r>
          <a:endParaRPr lang="en-US"/>
        </a:p>
      </dgm:t>
    </dgm:pt>
    <dgm:pt modelId="{7BB76C60-DD36-4405-8B12-8CFE4B0691B2}" type="parTrans" cxnId="{9F5E4F70-CA38-4A63-A7CB-CD5766B590B1}">
      <dgm:prSet/>
      <dgm:spPr/>
      <dgm:t>
        <a:bodyPr/>
        <a:lstStyle/>
        <a:p>
          <a:endParaRPr lang="en-US"/>
        </a:p>
      </dgm:t>
    </dgm:pt>
    <dgm:pt modelId="{DC6CDC41-FD0D-44A9-BE12-782E214CB12A}" type="sibTrans" cxnId="{9F5E4F70-CA38-4A63-A7CB-CD5766B590B1}">
      <dgm:prSet/>
      <dgm:spPr/>
      <dgm:t>
        <a:bodyPr/>
        <a:lstStyle/>
        <a:p>
          <a:endParaRPr lang="en-US"/>
        </a:p>
      </dgm:t>
    </dgm:pt>
    <dgm:pt modelId="{FBC9A47E-5D75-4E56-B110-A52970A16DD2}">
      <dgm:prSet/>
      <dgm:spPr/>
      <dgm:t>
        <a:bodyPr/>
        <a:lstStyle/>
        <a:p>
          <a:r>
            <a:rPr lang="en-GB"/>
            <a:t>3.Theoretical Frameworks</a:t>
          </a:r>
          <a:endParaRPr lang="en-US"/>
        </a:p>
      </dgm:t>
    </dgm:pt>
    <dgm:pt modelId="{9EAE0F45-F2DC-4D3D-BB1E-67BFC90FD249}" type="parTrans" cxnId="{41E6ABED-A5C5-405E-A246-5D2D8E6C6E7E}">
      <dgm:prSet/>
      <dgm:spPr/>
      <dgm:t>
        <a:bodyPr/>
        <a:lstStyle/>
        <a:p>
          <a:endParaRPr lang="en-US"/>
        </a:p>
      </dgm:t>
    </dgm:pt>
    <dgm:pt modelId="{CB863DE6-D16E-4004-941F-368F48443C22}" type="sibTrans" cxnId="{41E6ABED-A5C5-405E-A246-5D2D8E6C6E7E}">
      <dgm:prSet/>
      <dgm:spPr/>
      <dgm:t>
        <a:bodyPr/>
        <a:lstStyle/>
        <a:p>
          <a:endParaRPr lang="en-US"/>
        </a:p>
      </dgm:t>
    </dgm:pt>
    <dgm:pt modelId="{42AAB9A6-F521-4279-BB7A-72938F22AF78}">
      <dgm:prSet/>
      <dgm:spPr/>
      <dgm:t>
        <a:bodyPr/>
        <a:lstStyle/>
        <a:p>
          <a:r>
            <a:rPr lang="en-GB"/>
            <a:t>4.Hofstede’s Dimensions in Japan</a:t>
          </a:r>
          <a:endParaRPr lang="en-US"/>
        </a:p>
      </dgm:t>
    </dgm:pt>
    <dgm:pt modelId="{A4D65498-527B-4761-A90A-A42F38AE6F17}" type="parTrans" cxnId="{ED76F61D-DB2F-4D8A-97FA-F4844DC1087E}">
      <dgm:prSet/>
      <dgm:spPr/>
      <dgm:t>
        <a:bodyPr/>
        <a:lstStyle/>
        <a:p>
          <a:endParaRPr lang="en-US"/>
        </a:p>
      </dgm:t>
    </dgm:pt>
    <dgm:pt modelId="{3C70A574-21E1-4BCC-8C74-6002069C9B4F}" type="sibTrans" cxnId="{ED76F61D-DB2F-4D8A-97FA-F4844DC1087E}">
      <dgm:prSet/>
      <dgm:spPr/>
      <dgm:t>
        <a:bodyPr/>
        <a:lstStyle/>
        <a:p>
          <a:endParaRPr lang="en-US"/>
        </a:p>
      </dgm:t>
    </dgm:pt>
    <dgm:pt modelId="{9A2735DA-1C47-4672-B605-CFA0437033D4}">
      <dgm:prSet/>
      <dgm:spPr/>
      <dgm:t>
        <a:bodyPr/>
        <a:lstStyle/>
        <a:p>
          <a:r>
            <a:rPr lang="en-GB"/>
            <a:t>5.High-Context Communication</a:t>
          </a:r>
          <a:endParaRPr lang="en-US"/>
        </a:p>
      </dgm:t>
    </dgm:pt>
    <dgm:pt modelId="{3699D0EB-C3E3-4A10-A98D-EEB01E523AB9}" type="parTrans" cxnId="{99A394D6-823F-4FD8-B65F-C3DA51937E9C}">
      <dgm:prSet/>
      <dgm:spPr/>
      <dgm:t>
        <a:bodyPr/>
        <a:lstStyle/>
        <a:p>
          <a:endParaRPr lang="en-US"/>
        </a:p>
      </dgm:t>
    </dgm:pt>
    <dgm:pt modelId="{EAD1A371-64F9-483C-9A6B-203E3BD60AD8}" type="sibTrans" cxnId="{99A394D6-823F-4FD8-B65F-C3DA51937E9C}">
      <dgm:prSet/>
      <dgm:spPr/>
      <dgm:t>
        <a:bodyPr/>
        <a:lstStyle/>
        <a:p>
          <a:endParaRPr lang="en-US"/>
        </a:p>
      </dgm:t>
    </dgm:pt>
    <dgm:pt modelId="{FBEDBA69-F2D1-43F3-9B10-92DB85EBA49C}">
      <dgm:prSet/>
      <dgm:spPr/>
      <dgm:t>
        <a:bodyPr/>
        <a:lstStyle/>
        <a:p>
          <a:r>
            <a:rPr lang="en-GB"/>
            <a:t>6.Real-World Examples</a:t>
          </a:r>
          <a:endParaRPr lang="en-US"/>
        </a:p>
      </dgm:t>
    </dgm:pt>
    <dgm:pt modelId="{E59D36C9-139C-493B-AF9C-7E666C6C1314}" type="parTrans" cxnId="{9F924532-5683-4F71-BD20-C8C8D4E32DC2}">
      <dgm:prSet/>
      <dgm:spPr/>
      <dgm:t>
        <a:bodyPr/>
        <a:lstStyle/>
        <a:p>
          <a:endParaRPr lang="en-US"/>
        </a:p>
      </dgm:t>
    </dgm:pt>
    <dgm:pt modelId="{3903AED5-DAB2-439B-A894-BC7BD9EAB2D9}" type="sibTrans" cxnId="{9F924532-5683-4F71-BD20-C8C8D4E32DC2}">
      <dgm:prSet/>
      <dgm:spPr/>
      <dgm:t>
        <a:bodyPr/>
        <a:lstStyle/>
        <a:p>
          <a:endParaRPr lang="en-US"/>
        </a:p>
      </dgm:t>
    </dgm:pt>
    <dgm:pt modelId="{C67CEB98-D3F6-4658-95B4-29D585360BE9}">
      <dgm:prSet/>
      <dgm:spPr/>
      <dgm:t>
        <a:bodyPr/>
        <a:lstStyle/>
        <a:p>
          <a:r>
            <a:rPr lang="en-GB"/>
            <a:t>7.Challenges</a:t>
          </a:r>
          <a:endParaRPr lang="en-US"/>
        </a:p>
      </dgm:t>
    </dgm:pt>
    <dgm:pt modelId="{CA9CADBC-3A13-420B-AAA1-379B98B20204}" type="parTrans" cxnId="{C8886783-FC39-4FC7-A9C4-41F6AD0516A7}">
      <dgm:prSet/>
      <dgm:spPr/>
      <dgm:t>
        <a:bodyPr/>
        <a:lstStyle/>
        <a:p>
          <a:endParaRPr lang="en-US"/>
        </a:p>
      </dgm:t>
    </dgm:pt>
    <dgm:pt modelId="{FC76969D-BE80-4856-8B8F-9A181944EB74}" type="sibTrans" cxnId="{C8886783-FC39-4FC7-A9C4-41F6AD0516A7}">
      <dgm:prSet/>
      <dgm:spPr/>
      <dgm:t>
        <a:bodyPr/>
        <a:lstStyle/>
        <a:p>
          <a:endParaRPr lang="en-US"/>
        </a:p>
      </dgm:t>
    </dgm:pt>
    <dgm:pt modelId="{979CBE70-D532-4075-BC20-423CFFE6850A}">
      <dgm:prSet/>
      <dgm:spPr/>
      <dgm:t>
        <a:bodyPr/>
        <a:lstStyle/>
        <a:p>
          <a:r>
            <a:rPr lang="en-GB"/>
            <a:t>8.Opportunities</a:t>
          </a:r>
          <a:endParaRPr lang="en-US"/>
        </a:p>
      </dgm:t>
    </dgm:pt>
    <dgm:pt modelId="{CE75BD26-2568-4F41-948B-559CF5CC1482}" type="parTrans" cxnId="{3024607E-2406-4DB6-A276-CA4061EDDA6C}">
      <dgm:prSet/>
      <dgm:spPr/>
      <dgm:t>
        <a:bodyPr/>
        <a:lstStyle/>
        <a:p>
          <a:endParaRPr lang="en-US"/>
        </a:p>
      </dgm:t>
    </dgm:pt>
    <dgm:pt modelId="{0CE4AFB3-9694-4CF2-AC87-BB00E36B3EDF}" type="sibTrans" cxnId="{3024607E-2406-4DB6-A276-CA4061EDDA6C}">
      <dgm:prSet/>
      <dgm:spPr/>
      <dgm:t>
        <a:bodyPr/>
        <a:lstStyle/>
        <a:p>
          <a:endParaRPr lang="en-US"/>
        </a:p>
      </dgm:t>
    </dgm:pt>
    <dgm:pt modelId="{A0FDD658-C9F6-4AB1-96BB-E64AC3C40727}">
      <dgm:prSet/>
      <dgm:spPr/>
      <dgm:t>
        <a:bodyPr/>
        <a:lstStyle/>
        <a:p>
          <a:r>
            <a:rPr lang="en-GB"/>
            <a:t>9.Practical Recommendations</a:t>
          </a:r>
          <a:endParaRPr lang="en-US"/>
        </a:p>
      </dgm:t>
    </dgm:pt>
    <dgm:pt modelId="{3B2BB5E2-B946-4249-8580-4AD36FBF487F}" type="parTrans" cxnId="{CDD253D4-D979-411B-8D59-DBA2563C98DA}">
      <dgm:prSet/>
      <dgm:spPr/>
      <dgm:t>
        <a:bodyPr/>
        <a:lstStyle/>
        <a:p>
          <a:endParaRPr lang="en-US"/>
        </a:p>
      </dgm:t>
    </dgm:pt>
    <dgm:pt modelId="{B10213DB-CA06-4F68-BE0D-B41EC31BF29C}" type="sibTrans" cxnId="{CDD253D4-D979-411B-8D59-DBA2563C98DA}">
      <dgm:prSet/>
      <dgm:spPr/>
      <dgm:t>
        <a:bodyPr/>
        <a:lstStyle/>
        <a:p>
          <a:endParaRPr lang="en-US"/>
        </a:p>
      </dgm:t>
    </dgm:pt>
    <dgm:pt modelId="{A04BDACA-D194-4304-A9B2-E4EED64D15ED}">
      <dgm:prSet/>
      <dgm:spPr/>
      <dgm:t>
        <a:bodyPr/>
        <a:lstStyle/>
        <a:p>
          <a:r>
            <a:rPr lang="en-GB"/>
            <a:t>10.Conclusion</a:t>
          </a:r>
          <a:endParaRPr lang="en-US"/>
        </a:p>
      </dgm:t>
    </dgm:pt>
    <dgm:pt modelId="{537031A4-9371-444C-986E-24F2724B3FBD}" type="parTrans" cxnId="{0CC68CF6-95CD-47A6-8B24-FBA01F7F7D39}">
      <dgm:prSet/>
      <dgm:spPr/>
      <dgm:t>
        <a:bodyPr/>
        <a:lstStyle/>
        <a:p>
          <a:endParaRPr lang="en-US"/>
        </a:p>
      </dgm:t>
    </dgm:pt>
    <dgm:pt modelId="{63993755-1DB7-4BBE-A704-95ACA6698441}" type="sibTrans" cxnId="{0CC68CF6-95CD-47A6-8B24-FBA01F7F7D39}">
      <dgm:prSet/>
      <dgm:spPr/>
      <dgm:t>
        <a:bodyPr/>
        <a:lstStyle/>
        <a:p>
          <a:endParaRPr lang="en-US"/>
        </a:p>
      </dgm:t>
    </dgm:pt>
    <dgm:pt modelId="{5F016FFD-5126-4D29-8D6B-E08A0500CFD9}" type="pres">
      <dgm:prSet presAssocID="{2412140F-36EE-49E6-92C6-12264D64A76A}" presName="vert0" presStyleCnt="0">
        <dgm:presLayoutVars>
          <dgm:dir/>
          <dgm:animOne val="branch"/>
          <dgm:animLvl val="lvl"/>
        </dgm:presLayoutVars>
      </dgm:prSet>
      <dgm:spPr/>
    </dgm:pt>
    <dgm:pt modelId="{FE7BFE64-9061-4EDE-924D-14CD2EC2DA05}" type="pres">
      <dgm:prSet presAssocID="{A2F437A8-C8FE-4520-A185-9938DE11BE06}" presName="thickLine" presStyleLbl="alignNode1" presStyleIdx="0" presStyleCnt="10"/>
      <dgm:spPr/>
    </dgm:pt>
    <dgm:pt modelId="{D44C5DF5-CBC1-4200-95E9-1D31251F7DF0}" type="pres">
      <dgm:prSet presAssocID="{A2F437A8-C8FE-4520-A185-9938DE11BE06}" presName="horz1" presStyleCnt="0"/>
      <dgm:spPr/>
    </dgm:pt>
    <dgm:pt modelId="{31C68D98-4F39-4E28-BCF9-76FA26725775}" type="pres">
      <dgm:prSet presAssocID="{A2F437A8-C8FE-4520-A185-9938DE11BE06}" presName="tx1" presStyleLbl="revTx" presStyleIdx="0" presStyleCnt="10"/>
      <dgm:spPr/>
    </dgm:pt>
    <dgm:pt modelId="{CB6B3CE9-7317-419E-87B7-9B68500FB272}" type="pres">
      <dgm:prSet presAssocID="{A2F437A8-C8FE-4520-A185-9938DE11BE06}" presName="vert1" presStyleCnt="0"/>
      <dgm:spPr/>
    </dgm:pt>
    <dgm:pt modelId="{384AF497-C5DE-4AA9-8EAC-9B12DCF6CDE0}" type="pres">
      <dgm:prSet presAssocID="{75CB02E0-649D-4969-BC82-E0356C427236}" presName="thickLine" presStyleLbl="alignNode1" presStyleIdx="1" presStyleCnt="10"/>
      <dgm:spPr/>
    </dgm:pt>
    <dgm:pt modelId="{FD2212C2-ABF0-42C1-8BCD-837DA7D8855F}" type="pres">
      <dgm:prSet presAssocID="{75CB02E0-649D-4969-BC82-E0356C427236}" presName="horz1" presStyleCnt="0"/>
      <dgm:spPr/>
    </dgm:pt>
    <dgm:pt modelId="{BD2948D6-84C7-4092-A523-16740B993FD5}" type="pres">
      <dgm:prSet presAssocID="{75CB02E0-649D-4969-BC82-E0356C427236}" presName="tx1" presStyleLbl="revTx" presStyleIdx="1" presStyleCnt="10"/>
      <dgm:spPr/>
    </dgm:pt>
    <dgm:pt modelId="{7BB7A97C-2E42-4AEB-A6D4-B528AF4C383E}" type="pres">
      <dgm:prSet presAssocID="{75CB02E0-649D-4969-BC82-E0356C427236}" presName="vert1" presStyleCnt="0"/>
      <dgm:spPr/>
    </dgm:pt>
    <dgm:pt modelId="{7B5BAF97-0D26-433C-866E-A22A5E83B888}" type="pres">
      <dgm:prSet presAssocID="{FBC9A47E-5D75-4E56-B110-A52970A16DD2}" presName="thickLine" presStyleLbl="alignNode1" presStyleIdx="2" presStyleCnt="10"/>
      <dgm:spPr/>
    </dgm:pt>
    <dgm:pt modelId="{CB5E97D0-5D5D-4CD5-BEE8-37E81BA01580}" type="pres">
      <dgm:prSet presAssocID="{FBC9A47E-5D75-4E56-B110-A52970A16DD2}" presName="horz1" presStyleCnt="0"/>
      <dgm:spPr/>
    </dgm:pt>
    <dgm:pt modelId="{79BEBB53-670A-4B9E-B106-1E5C7D09EA7C}" type="pres">
      <dgm:prSet presAssocID="{FBC9A47E-5D75-4E56-B110-A52970A16DD2}" presName="tx1" presStyleLbl="revTx" presStyleIdx="2" presStyleCnt="10"/>
      <dgm:spPr/>
    </dgm:pt>
    <dgm:pt modelId="{BEBE5A8A-5735-4935-B136-9FEFF28990C9}" type="pres">
      <dgm:prSet presAssocID="{FBC9A47E-5D75-4E56-B110-A52970A16DD2}" presName="vert1" presStyleCnt="0"/>
      <dgm:spPr/>
    </dgm:pt>
    <dgm:pt modelId="{8A0AA08C-E48F-4DD8-9EA4-27BD468CE64F}" type="pres">
      <dgm:prSet presAssocID="{42AAB9A6-F521-4279-BB7A-72938F22AF78}" presName="thickLine" presStyleLbl="alignNode1" presStyleIdx="3" presStyleCnt="10"/>
      <dgm:spPr/>
    </dgm:pt>
    <dgm:pt modelId="{32B38668-EE43-44A9-A6A7-AE58D5DF33D7}" type="pres">
      <dgm:prSet presAssocID="{42AAB9A6-F521-4279-BB7A-72938F22AF78}" presName="horz1" presStyleCnt="0"/>
      <dgm:spPr/>
    </dgm:pt>
    <dgm:pt modelId="{93E52219-E6DA-424F-AC68-447B56812C0F}" type="pres">
      <dgm:prSet presAssocID="{42AAB9A6-F521-4279-BB7A-72938F22AF78}" presName="tx1" presStyleLbl="revTx" presStyleIdx="3" presStyleCnt="10"/>
      <dgm:spPr/>
    </dgm:pt>
    <dgm:pt modelId="{95648E55-7ECC-4B28-901F-CDCBDEF398CE}" type="pres">
      <dgm:prSet presAssocID="{42AAB9A6-F521-4279-BB7A-72938F22AF78}" presName="vert1" presStyleCnt="0"/>
      <dgm:spPr/>
    </dgm:pt>
    <dgm:pt modelId="{95063FF7-D7F9-4248-B666-53EE90B7EC93}" type="pres">
      <dgm:prSet presAssocID="{9A2735DA-1C47-4672-B605-CFA0437033D4}" presName="thickLine" presStyleLbl="alignNode1" presStyleIdx="4" presStyleCnt="10"/>
      <dgm:spPr/>
    </dgm:pt>
    <dgm:pt modelId="{F498997C-E43B-46CC-AF24-7398CB19FE18}" type="pres">
      <dgm:prSet presAssocID="{9A2735DA-1C47-4672-B605-CFA0437033D4}" presName="horz1" presStyleCnt="0"/>
      <dgm:spPr/>
    </dgm:pt>
    <dgm:pt modelId="{A99F26FF-C7C5-4FEB-9ACE-FA10CA48E3C5}" type="pres">
      <dgm:prSet presAssocID="{9A2735DA-1C47-4672-B605-CFA0437033D4}" presName="tx1" presStyleLbl="revTx" presStyleIdx="4" presStyleCnt="10"/>
      <dgm:spPr/>
    </dgm:pt>
    <dgm:pt modelId="{D68D4FDB-E7AB-4062-9029-82F693F8A2C8}" type="pres">
      <dgm:prSet presAssocID="{9A2735DA-1C47-4672-B605-CFA0437033D4}" presName="vert1" presStyleCnt="0"/>
      <dgm:spPr/>
    </dgm:pt>
    <dgm:pt modelId="{3189B1D3-1CBB-41B0-AFA4-DC1FFD4AE8B4}" type="pres">
      <dgm:prSet presAssocID="{FBEDBA69-F2D1-43F3-9B10-92DB85EBA49C}" presName="thickLine" presStyleLbl="alignNode1" presStyleIdx="5" presStyleCnt="10"/>
      <dgm:spPr/>
    </dgm:pt>
    <dgm:pt modelId="{547055DB-689C-4373-AB26-4EEA0C57896F}" type="pres">
      <dgm:prSet presAssocID="{FBEDBA69-F2D1-43F3-9B10-92DB85EBA49C}" presName="horz1" presStyleCnt="0"/>
      <dgm:spPr/>
    </dgm:pt>
    <dgm:pt modelId="{14B1D015-D968-475F-A0C2-A71013D8C7F0}" type="pres">
      <dgm:prSet presAssocID="{FBEDBA69-F2D1-43F3-9B10-92DB85EBA49C}" presName="tx1" presStyleLbl="revTx" presStyleIdx="5" presStyleCnt="10"/>
      <dgm:spPr/>
    </dgm:pt>
    <dgm:pt modelId="{AD68052F-2045-4B25-8541-F5FC6FF3A7A8}" type="pres">
      <dgm:prSet presAssocID="{FBEDBA69-F2D1-43F3-9B10-92DB85EBA49C}" presName="vert1" presStyleCnt="0"/>
      <dgm:spPr/>
    </dgm:pt>
    <dgm:pt modelId="{14644BE6-BC32-4109-94B7-4C8403AA3E89}" type="pres">
      <dgm:prSet presAssocID="{C67CEB98-D3F6-4658-95B4-29D585360BE9}" presName="thickLine" presStyleLbl="alignNode1" presStyleIdx="6" presStyleCnt="10"/>
      <dgm:spPr/>
    </dgm:pt>
    <dgm:pt modelId="{5689D68D-87BB-4929-973E-B1722C674C76}" type="pres">
      <dgm:prSet presAssocID="{C67CEB98-D3F6-4658-95B4-29D585360BE9}" presName="horz1" presStyleCnt="0"/>
      <dgm:spPr/>
    </dgm:pt>
    <dgm:pt modelId="{F2F1C004-052E-4C2C-8813-FB97B4A0DCFF}" type="pres">
      <dgm:prSet presAssocID="{C67CEB98-D3F6-4658-95B4-29D585360BE9}" presName="tx1" presStyleLbl="revTx" presStyleIdx="6" presStyleCnt="10"/>
      <dgm:spPr/>
    </dgm:pt>
    <dgm:pt modelId="{D4F02A16-ACA0-41E1-A34D-1651E07EA6B0}" type="pres">
      <dgm:prSet presAssocID="{C67CEB98-D3F6-4658-95B4-29D585360BE9}" presName="vert1" presStyleCnt="0"/>
      <dgm:spPr/>
    </dgm:pt>
    <dgm:pt modelId="{076F082F-5B03-4130-BA9F-044CFCCC46CA}" type="pres">
      <dgm:prSet presAssocID="{979CBE70-D532-4075-BC20-423CFFE6850A}" presName="thickLine" presStyleLbl="alignNode1" presStyleIdx="7" presStyleCnt="10"/>
      <dgm:spPr/>
    </dgm:pt>
    <dgm:pt modelId="{2AE34035-D6DF-43DC-91C0-749C75CE4F3E}" type="pres">
      <dgm:prSet presAssocID="{979CBE70-D532-4075-BC20-423CFFE6850A}" presName="horz1" presStyleCnt="0"/>
      <dgm:spPr/>
    </dgm:pt>
    <dgm:pt modelId="{B71AF66D-78B9-4142-B97D-EB04CCAD3F6F}" type="pres">
      <dgm:prSet presAssocID="{979CBE70-D532-4075-BC20-423CFFE6850A}" presName="tx1" presStyleLbl="revTx" presStyleIdx="7" presStyleCnt="10"/>
      <dgm:spPr/>
    </dgm:pt>
    <dgm:pt modelId="{72FA5FE9-8C92-4EA6-9AD9-41A933109BCF}" type="pres">
      <dgm:prSet presAssocID="{979CBE70-D532-4075-BC20-423CFFE6850A}" presName="vert1" presStyleCnt="0"/>
      <dgm:spPr/>
    </dgm:pt>
    <dgm:pt modelId="{7873834A-3E2B-44EC-942D-29B63AC32B8A}" type="pres">
      <dgm:prSet presAssocID="{A0FDD658-C9F6-4AB1-96BB-E64AC3C40727}" presName="thickLine" presStyleLbl="alignNode1" presStyleIdx="8" presStyleCnt="10"/>
      <dgm:spPr/>
    </dgm:pt>
    <dgm:pt modelId="{1E8A1A13-5567-457B-A7CF-B4DFEE252222}" type="pres">
      <dgm:prSet presAssocID="{A0FDD658-C9F6-4AB1-96BB-E64AC3C40727}" presName="horz1" presStyleCnt="0"/>
      <dgm:spPr/>
    </dgm:pt>
    <dgm:pt modelId="{94C0C2AC-433C-4362-9218-FC2AD4FBBE4F}" type="pres">
      <dgm:prSet presAssocID="{A0FDD658-C9F6-4AB1-96BB-E64AC3C40727}" presName="tx1" presStyleLbl="revTx" presStyleIdx="8" presStyleCnt="10"/>
      <dgm:spPr/>
    </dgm:pt>
    <dgm:pt modelId="{DD25FC10-B802-480C-83A0-B6610952AF9A}" type="pres">
      <dgm:prSet presAssocID="{A0FDD658-C9F6-4AB1-96BB-E64AC3C40727}" presName="vert1" presStyleCnt="0"/>
      <dgm:spPr/>
    </dgm:pt>
    <dgm:pt modelId="{8D53973B-93AD-4691-9C1F-8EA826F786EA}" type="pres">
      <dgm:prSet presAssocID="{A04BDACA-D194-4304-A9B2-E4EED64D15ED}" presName="thickLine" presStyleLbl="alignNode1" presStyleIdx="9" presStyleCnt="10"/>
      <dgm:spPr/>
    </dgm:pt>
    <dgm:pt modelId="{10BD410C-9E48-4D95-8792-AEEB4E2577BF}" type="pres">
      <dgm:prSet presAssocID="{A04BDACA-D194-4304-A9B2-E4EED64D15ED}" presName="horz1" presStyleCnt="0"/>
      <dgm:spPr/>
    </dgm:pt>
    <dgm:pt modelId="{2AD7C785-118D-4892-8BC9-75A869164A3F}" type="pres">
      <dgm:prSet presAssocID="{A04BDACA-D194-4304-A9B2-E4EED64D15ED}" presName="tx1" presStyleLbl="revTx" presStyleIdx="9" presStyleCnt="10"/>
      <dgm:spPr/>
    </dgm:pt>
    <dgm:pt modelId="{A379C3A4-51BC-42A0-89A3-D0312AD0E8CC}" type="pres">
      <dgm:prSet presAssocID="{A04BDACA-D194-4304-A9B2-E4EED64D15ED}" presName="vert1" presStyleCnt="0"/>
      <dgm:spPr/>
    </dgm:pt>
  </dgm:ptLst>
  <dgm:cxnLst>
    <dgm:cxn modelId="{25E85809-F4CE-477B-84AB-84319CD0C1F1}" type="presOf" srcId="{9A2735DA-1C47-4672-B605-CFA0437033D4}" destId="{A99F26FF-C7C5-4FEB-9ACE-FA10CA48E3C5}" srcOrd="0" destOrd="0" presId="urn:microsoft.com/office/officeart/2008/layout/LinedList"/>
    <dgm:cxn modelId="{ED76F61D-DB2F-4D8A-97FA-F4844DC1087E}" srcId="{2412140F-36EE-49E6-92C6-12264D64A76A}" destId="{42AAB9A6-F521-4279-BB7A-72938F22AF78}" srcOrd="3" destOrd="0" parTransId="{A4D65498-527B-4761-A90A-A42F38AE6F17}" sibTransId="{3C70A574-21E1-4BCC-8C74-6002069C9B4F}"/>
    <dgm:cxn modelId="{DFFA7F1E-E9BC-4B19-A244-72334D04E823}" type="presOf" srcId="{75CB02E0-649D-4969-BC82-E0356C427236}" destId="{BD2948D6-84C7-4092-A523-16740B993FD5}" srcOrd="0" destOrd="0" presId="urn:microsoft.com/office/officeart/2008/layout/LinedList"/>
    <dgm:cxn modelId="{A7B7C927-3330-4119-A64A-BFE447880D5B}" type="presOf" srcId="{979CBE70-D532-4075-BC20-423CFFE6850A}" destId="{B71AF66D-78B9-4142-B97D-EB04CCAD3F6F}" srcOrd="0" destOrd="0" presId="urn:microsoft.com/office/officeart/2008/layout/LinedList"/>
    <dgm:cxn modelId="{9F924532-5683-4F71-BD20-C8C8D4E32DC2}" srcId="{2412140F-36EE-49E6-92C6-12264D64A76A}" destId="{FBEDBA69-F2D1-43F3-9B10-92DB85EBA49C}" srcOrd="5" destOrd="0" parTransId="{E59D36C9-139C-493B-AF9C-7E666C6C1314}" sibTransId="{3903AED5-DAB2-439B-A894-BC7BD9EAB2D9}"/>
    <dgm:cxn modelId="{3FB70B34-D077-4B2C-BEC1-CC53AD9CEBFC}" type="presOf" srcId="{FBEDBA69-F2D1-43F3-9B10-92DB85EBA49C}" destId="{14B1D015-D968-475F-A0C2-A71013D8C7F0}" srcOrd="0" destOrd="0" presId="urn:microsoft.com/office/officeart/2008/layout/LinedList"/>
    <dgm:cxn modelId="{9F5E4F70-CA38-4A63-A7CB-CD5766B590B1}" srcId="{2412140F-36EE-49E6-92C6-12264D64A76A}" destId="{75CB02E0-649D-4969-BC82-E0356C427236}" srcOrd="1" destOrd="0" parTransId="{7BB76C60-DD36-4405-8B12-8CFE4B0691B2}" sibTransId="{DC6CDC41-FD0D-44A9-BE12-782E214CB12A}"/>
    <dgm:cxn modelId="{29B77F58-1393-4C53-A86F-A0FAC3FD2388}" type="presOf" srcId="{FBC9A47E-5D75-4E56-B110-A52970A16DD2}" destId="{79BEBB53-670A-4B9E-B106-1E5C7D09EA7C}" srcOrd="0" destOrd="0" presId="urn:microsoft.com/office/officeart/2008/layout/LinedList"/>
    <dgm:cxn modelId="{E518BD79-48E4-4A41-A4DD-4A499CB82797}" srcId="{2412140F-36EE-49E6-92C6-12264D64A76A}" destId="{A2F437A8-C8FE-4520-A185-9938DE11BE06}" srcOrd="0" destOrd="0" parTransId="{C05FAE97-9A5E-4A5F-9391-F312A4436650}" sibTransId="{54EEB946-67FA-45EF-9905-E4921E5AB566}"/>
    <dgm:cxn modelId="{3024607E-2406-4DB6-A276-CA4061EDDA6C}" srcId="{2412140F-36EE-49E6-92C6-12264D64A76A}" destId="{979CBE70-D532-4075-BC20-423CFFE6850A}" srcOrd="7" destOrd="0" parTransId="{CE75BD26-2568-4F41-948B-559CF5CC1482}" sibTransId="{0CE4AFB3-9694-4CF2-AC87-BB00E36B3EDF}"/>
    <dgm:cxn modelId="{C8886783-FC39-4FC7-A9C4-41F6AD0516A7}" srcId="{2412140F-36EE-49E6-92C6-12264D64A76A}" destId="{C67CEB98-D3F6-4658-95B4-29D585360BE9}" srcOrd="6" destOrd="0" parTransId="{CA9CADBC-3A13-420B-AAA1-379B98B20204}" sibTransId="{FC76969D-BE80-4856-8B8F-9A181944EB74}"/>
    <dgm:cxn modelId="{6C5B83AF-CDCA-4431-8590-0917360B9F59}" type="presOf" srcId="{A2F437A8-C8FE-4520-A185-9938DE11BE06}" destId="{31C68D98-4F39-4E28-BCF9-76FA26725775}" srcOrd="0" destOrd="0" presId="urn:microsoft.com/office/officeart/2008/layout/LinedList"/>
    <dgm:cxn modelId="{3353FEB6-89AB-4871-B11A-3F11D1F2A986}" type="presOf" srcId="{A04BDACA-D194-4304-A9B2-E4EED64D15ED}" destId="{2AD7C785-118D-4892-8BC9-75A869164A3F}" srcOrd="0" destOrd="0" presId="urn:microsoft.com/office/officeart/2008/layout/LinedList"/>
    <dgm:cxn modelId="{CDD253D4-D979-411B-8D59-DBA2563C98DA}" srcId="{2412140F-36EE-49E6-92C6-12264D64A76A}" destId="{A0FDD658-C9F6-4AB1-96BB-E64AC3C40727}" srcOrd="8" destOrd="0" parTransId="{3B2BB5E2-B946-4249-8580-4AD36FBF487F}" sibTransId="{B10213DB-CA06-4F68-BE0D-B41EC31BF29C}"/>
    <dgm:cxn modelId="{0A0B59D4-7B45-41F8-BADB-40A46F37F714}" type="presOf" srcId="{C67CEB98-D3F6-4658-95B4-29D585360BE9}" destId="{F2F1C004-052E-4C2C-8813-FB97B4A0DCFF}" srcOrd="0" destOrd="0" presId="urn:microsoft.com/office/officeart/2008/layout/LinedList"/>
    <dgm:cxn modelId="{99A394D6-823F-4FD8-B65F-C3DA51937E9C}" srcId="{2412140F-36EE-49E6-92C6-12264D64A76A}" destId="{9A2735DA-1C47-4672-B605-CFA0437033D4}" srcOrd="4" destOrd="0" parTransId="{3699D0EB-C3E3-4A10-A98D-EEB01E523AB9}" sibTransId="{EAD1A371-64F9-483C-9A6B-203E3BD60AD8}"/>
    <dgm:cxn modelId="{41E6ABED-A5C5-405E-A246-5D2D8E6C6E7E}" srcId="{2412140F-36EE-49E6-92C6-12264D64A76A}" destId="{FBC9A47E-5D75-4E56-B110-A52970A16DD2}" srcOrd="2" destOrd="0" parTransId="{9EAE0F45-F2DC-4D3D-BB1E-67BFC90FD249}" sibTransId="{CB863DE6-D16E-4004-941F-368F48443C22}"/>
    <dgm:cxn modelId="{BDA3C9EF-724C-4CCE-8270-D5F7EF30B967}" type="presOf" srcId="{A0FDD658-C9F6-4AB1-96BB-E64AC3C40727}" destId="{94C0C2AC-433C-4362-9218-FC2AD4FBBE4F}" srcOrd="0" destOrd="0" presId="urn:microsoft.com/office/officeart/2008/layout/LinedList"/>
    <dgm:cxn modelId="{0CC68CF6-95CD-47A6-8B24-FBA01F7F7D39}" srcId="{2412140F-36EE-49E6-92C6-12264D64A76A}" destId="{A04BDACA-D194-4304-A9B2-E4EED64D15ED}" srcOrd="9" destOrd="0" parTransId="{537031A4-9371-444C-986E-24F2724B3FBD}" sibTransId="{63993755-1DB7-4BBE-A704-95ACA6698441}"/>
    <dgm:cxn modelId="{389A32F9-3005-4D3B-8998-F31046A8BBAC}" type="presOf" srcId="{42AAB9A6-F521-4279-BB7A-72938F22AF78}" destId="{93E52219-E6DA-424F-AC68-447B56812C0F}" srcOrd="0" destOrd="0" presId="urn:microsoft.com/office/officeart/2008/layout/LinedList"/>
    <dgm:cxn modelId="{FBF530FF-2122-4E0E-B672-0B808808CCB3}" type="presOf" srcId="{2412140F-36EE-49E6-92C6-12264D64A76A}" destId="{5F016FFD-5126-4D29-8D6B-E08A0500CFD9}" srcOrd="0" destOrd="0" presId="urn:microsoft.com/office/officeart/2008/layout/LinedList"/>
    <dgm:cxn modelId="{C2FA0F9A-BCC5-4EE3-B406-5B7154CAD7C3}" type="presParOf" srcId="{5F016FFD-5126-4D29-8D6B-E08A0500CFD9}" destId="{FE7BFE64-9061-4EDE-924D-14CD2EC2DA05}" srcOrd="0" destOrd="0" presId="urn:microsoft.com/office/officeart/2008/layout/LinedList"/>
    <dgm:cxn modelId="{250EC647-DBFD-44A6-AEB5-ABEE7704180A}" type="presParOf" srcId="{5F016FFD-5126-4D29-8D6B-E08A0500CFD9}" destId="{D44C5DF5-CBC1-4200-95E9-1D31251F7DF0}" srcOrd="1" destOrd="0" presId="urn:microsoft.com/office/officeart/2008/layout/LinedList"/>
    <dgm:cxn modelId="{5CE0A0B4-9BE6-4BFC-B543-2BB9A0216362}" type="presParOf" srcId="{D44C5DF5-CBC1-4200-95E9-1D31251F7DF0}" destId="{31C68D98-4F39-4E28-BCF9-76FA26725775}" srcOrd="0" destOrd="0" presId="urn:microsoft.com/office/officeart/2008/layout/LinedList"/>
    <dgm:cxn modelId="{3AE42C6E-F347-4C6B-8BC4-F8A2A2E74D7E}" type="presParOf" srcId="{D44C5DF5-CBC1-4200-95E9-1D31251F7DF0}" destId="{CB6B3CE9-7317-419E-87B7-9B68500FB272}" srcOrd="1" destOrd="0" presId="urn:microsoft.com/office/officeart/2008/layout/LinedList"/>
    <dgm:cxn modelId="{2CF79A66-DD80-4DF5-80A2-7F5FA991910A}" type="presParOf" srcId="{5F016FFD-5126-4D29-8D6B-E08A0500CFD9}" destId="{384AF497-C5DE-4AA9-8EAC-9B12DCF6CDE0}" srcOrd="2" destOrd="0" presId="urn:microsoft.com/office/officeart/2008/layout/LinedList"/>
    <dgm:cxn modelId="{A56E496C-395F-4ED4-B7C5-7A42B5583E87}" type="presParOf" srcId="{5F016FFD-5126-4D29-8D6B-E08A0500CFD9}" destId="{FD2212C2-ABF0-42C1-8BCD-837DA7D8855F}" srcOrd="3" destOrd="0" presId="urn:microsoft.com/office/officeart/2008/layout/LinedList"/>
    <dgm:cxn modelId="{DAF37614-FDB3-4529-A7AE-377BC3F217EC}" type="presParOf" srcId="{FD2212C2-ABF0-42C1-8BCD-837DA7D8855F}" destId="{BD2948D6-84C7-4092-A523-16740B993FD5}" srcOrd="0" destOrd="0" presId="urn:microsoft.com/office/officeart/2008/layout/LinedList"/>
    <dgm:cxn modelId="{1C17A944-9EEE-4BAC-9AD7-C7A259F32A51}" type="presParOf" srcId="{FD2212C2-ABF0-42C1-8BCD-837DA7D8855F}" destId="{7BB7A97C-2E42-4AEB-A6D4-B528AF4C383E}" srcOrd="1" destOrd="0" presId="urn:microsoft.com/office/officeart/2008/layout/LinedList"/>
    <dgm:cxn modelId="{76719A24-DBE6-4616-BC25-133E23BB0471}" type="presParOf" srcId="{5F016FFD-5126-4D29-8D6B-E08A0500CFD9}" destId="{7B5BAF97-0D26-433C-866E-A22A5E83B888}" srcOrd="4" destOrd="0" presId="urn:microsoft.com/office/officeart/2008/layout/LinedList"/>
    <dgm:cxn modelId="{741EC98F-4956-4767-A48E-5AADB01CFF6C}" type="presParOf" srcId="{5F016FFD-5126-4D29-8D6B-E08A0500CFD9}" destId="{CB5E97D0-5D5D-4CD5-BEE8-37E81BA01580}" srcOrd="5" destOrd="0" presId="urn:microsoft.com/office/officeart/2008/layout/LinedList"/>
    <dgm:cxn modelId="{1EEF0421-99D0-4827-8C38-34C79CCF453A}" type="presParOf" srcId="{CB5E97D0-5D5D-4CD5-BEE8-37E81BA01580}" destId="{79BEBB53-670A-4B9E-B106-1E5C7D09EA7C}" srcOrd="0" destOrd="0" presId="urn:microsoft.com/office/officeart/2008/layout/LinedList"/>
    <dgm:cxn modelId="{B1B2854F-8382-4088-B7A9-ADCAA889A1D2}" type="presParOf" srcId="{CB5E97D0-5D5D-4CD5-BEE8-37E81BA01580}" destId="{BEBE5A8A-5735-4935-B136-9FEFF28990C9}" srcOrd="1" destOrd="0" presId="urn:microsoft.com/office/officeart/2008/layout/LinedList"/>
    <dgm:cxn modelId="{09D665D1-7E4C-472A-A2CB-A9892FD9D881}" type="presParOf" srcId="{5F016FFD-5126-4D29-8D6B-E08A0500CFD9}" destId="{8A0AA08C-E48F-4DD8-9EA4-27BD468CE64F}" srcOrd="6" destOrd="0" presId="urn:microsoft.com/office/officeart/2008/layout/LinedList"/>
    <dgm:cxn modelId="{4DBD78B3-3E6D-4865-9B6A-B32603B6FC81}" type="presParOf" srcId="{5F016FFD-5126-4D29-8D6B-E08A0500CFD9}" destId="{32B38668-EE43-44A9-A6A7-AE58D5DF33D7}" srcOrd="7" destOrd="0" presId="urn:microsoft.com/office/officeart/2008/layout/LinedList"/>
    <dgm:cxn modelId="{C0F215C5-8482-4C20-9D0A-3405F6163B3C}" type="presParOf" srcId="{32B38668-EE43-44A9-A6A7-AE58D5DF33D7}" destId="{93E52219-E6DA-424F-AC68-447B56812C0F}" srcOrd="0" destOrd="0" presId="urn:microsoft.com/office/officeart/2008/layout/LinedList"/>
    <dgm:cxn modelId="{A5FC57C5-8BA1-4D26-9ABB-A5461576AE87}" type="presParOf" srcId="{32B38668-EE43-44A9-A6A7-AE58D5DF33D7}" destId="{95648E55-7ECC-4B28-901F-CDCBDEF398CE}" srcOrd="1" destOrd="0" presId="urn:microsoft.com/office/officeart/2008/layout/LinedList"/>
    <dgm:cxn modelId="{3FB83F13-F22A-463E-83DA-957B6480F9A7}" type="presParOf" srcId="{5F016FFD-5126-4D29-8D6B-E08A0500CFD9}" destId="{95063FF7-D7F9-4248-B666-53EE90B7EC93}" srcOrd="8" destOrd="0" presId="urn:microsoft.com/office/officeart/2008/layout/LinedList"/>
    <dgm:cxn modelId="{5D1CDB5B-7F3A-4F47-A3BA-5E933818CDB4}" type="presParOf" srcId="{5F016FFD-5126-4D29-8D6B-E08A0500CFD9}" destId="{F498997C-E43B-46CC-AF24-7398CB19FE18}" srcOrd="9" destOrd="0" presId="urn:microsoft.com/office/officeart/2008/layout/LinedList"/>
    <dgm:cxn modelId="{7FBDDAE6-4BFB-4ED4-B41D-7584A19987FF}" type="presParOf" srcId="{F498997C-E43B-46CC-AF24-7398CB19FE18}" destId="{A99F26FF-C7C5-4FEB-9ACE-FA10CA48E3C5}" srcOrd="0" destOrd="0" presId="urn:microsoft.com/office/officeart/2008/layout/LinedList"/>
    <dgm:cxn modelId="{1428414F-162A-4B44-AD9C-4BEFED556B82}" type="presParOf" srcId="{F498997C-E43B-46CC-AF24-7398CB19FE18}" destId="{D68D4FDB-E7AB-4062-9029-82F693F8A2C8}" srcOrd="1" destOrd="0" presId="urn:microsoft.com/office/officeart/2008/layout/LinedList"/>
    <dgm:cxn modelId="{9F0C7EB9-BDCC-424F-8BA1-47DC273CC0EF}" type="presParOf" srcId="{5F016FFD-5126-4D29-8D6B-E08A0500CFD9}" destId="{3189B1D3-1CBB-41B0-AFA4-DC1FFD4AE8B4}" srcOrd="10" destOrd="0" presId="urn:microsoft.com/office/officeart/2008/layout/LinedList"/>
    <dgm:cxn modelId="{55A05B87-E887-4A7B-858E-DBA647D46A1E}" type="presParOf" srcId="{5F016FFD-5126-4D29-8D6B-E08A0500CFD9}" destId="{547055DB-689C-4373-AB26-4EEA0C57896F}" srcOrd="11" destOrd="0" presId="urn:microsoft.com/office/officeart/2008/layout/LinedList"/>
    <dgm:cxn modelId="{94022ED6-0BDA-4547-BCE5-71D59DB6AD16}" type="presParOf" srcId="{547055DB-689C-4373-AB26-4EEA0C57896F}" destId="{14B1D015-D968-475F-A0C2-A71013D8C7F0}" srcOrd="0" destOrd="0" presId="urn:microsoft.com/office/officeart/2008/layout/LinedList"/>
    <dgm:cxn modelId="{F0CD5F1C-80EA-4AED-B009-AB9F86BEBDF3}" type="presParOf" srcId="{547055DB-689C-4373-AB26-4EEA0C57896F}" destId="{AD68052F-2045-4B25-8541-F5FC6FF3A7A8}" srcOrd="1" destOrd="0" presId="urn:microsoft.com/office/officeart/2008/layout/LinedList"/>
    <dgm:cxn modelId="{3D3C5F93-18FC-4BE7-B640-5CD6805F029F}" type="presParOf" srcId="{5F016FFD-5126-4D29-8D6B-E08A0500CFD9}" destId="{14644BE6-BC32-4109-94B7-4C8403AA3E89}" srcOrd="12" destOrd="0" presId="urn:microsoft.com/office/officeart/2008/layout/LinedList"/>
    <dgm:cxn modelId="{EB12E5B5-B047-411E-945F-74729E84A025}" type="presParOf" srcId="{5F016FFD-5126-4D29-8D6B-E08A0500CFD9}" destId="{5689D68D-87BB-4929-973E-B1722C674C76}" srcOrd="13" destOrd="0" presId="urn:microsoft.com/office/officeart/2008/layout/LinedList"/>
    <dgm:cxn modelId="{F50DA264-E8FD-4055-9EBB-555237ED2264}" type="presParOf" srcId="{5689D68D-87BB-4929-973E-B1722C674C76}" destId="{F2F1C004-052E-4C2C-8813-FB97B4A0DCFF}" srcOrd="0" destOrd="0" presId="urn:microsoft.com/office/officeart/2008/layout/LinedList"/>
    <dgm:cxn modelId="{507EA036-193D-450B-8C0E-232474AC3C5D}" type="presParOf" srcId="{5689D68D-87BB-4929-973E-B1722C674C76}" destId="{D4F02A16-ACA0-41E1-A34D-1651E07EA6B0}" srcOrd="1" destOrd="0" presId="urn:microsoft.com/office/officeart/2008/layout/LinedList"/>
    <dgm:cxn modelId="{1E89CA5B-F41A-470E-A2C8-32E0FE8AAEB1}" type="presParOf" srcId="{5F016FFD-5126-4D29-8D6B-E08A0500CFD9}" destId="{076F082F-5B03-4130-BA9F-044CFCCC46CA}" srcOrd="14" destOrd="0" presId="urn:microsoft.com/office/officeart/2008/layout/LinedList"/>
    <dgm:cxn modelId="{55F1DCF2-66AE-47D7-B4CC-80207C196E70}" type="presParOf" srcId="{5F016FFD-5126-4D29-8D6B-E08A0500CFD9}" destId="{2AE34035-D6DF-43DC-91C0-749C75CE4F3E}" srcOrd="15" destOrd="0" presId="urn:microsoft.com/office/officeart/2008/layout/LinedList"/>
    <dgm:cxn modelId="{A849ED8D-3D7A-4DFF-B51A-2D37546D0545}" type="presParOf" srcId="{2AE34035-D6DF-43DC-91C0-749C75CE4F3E}" destId="{B71AF66D-78B9-4142-B97D-EB04CCAD3F6F}" srcOrd="0" destOrd="0" presId="urn:microsoft.com/office/officeart/2008/layout/LinedList"/>
    <dgm:cxn modelId="{F3C1976A-63C8-4826-B667-0CB08ED4703A}" type="presParOf" srcId="{2AE34035-D6DF-43DC-91C0-749C75CE4F3E}" destId="{72FA5FE9-8C92-4EA6-9AD9-41A933109BCF}" srcOrd="1" destOrd="0" presId="urn:microsoft.com/office/officeart/2008/layout/LinedList"/>
    <dgm:cxn modelId="{5ED2D30B-92DC-4204-8A1A-0D8ED7AE6FC2}" type="presParOf" srcId="{5F016FFD-5126-4D29-8D6B-E08A0500CFD9}" destId="{7873834A-3E2B-44EC-942D-29B63AC32B8A}" srcOrd="16" destOrd="0" presId="urn:microsoft.com/office/officeart/2008/layout/LinedList"/>
    <dgm:cxn modelId="{AD5829BD-1F45-4775-943C-4D7FE24EDA56}" type="presParOf" srcId="{5F016FFD-5126-4D29-8D6B-E08A0500CFD9}" destId="{1E8A1A13-5567-457B-A7CF-B4DFEE252222}" srcOrd="17" destOrd="0" presId="urn:microsoft.com/office/officeart/2008/layout/LinedList"/>
    <dgm:cxn modelId="{EDB177EF-0F3F-4868-BDD3-D9871DA1B2C4}" type="presParOf" srcId="{1E8A1A13-5567-457B-A7CF-B4DFEE252222}" destId="{94C0C2AC-433C-4362-9218-FC2AD4FBBE4F}" srcOrd="0" destOrd="0" presId="urn:microsoft.com/office/officeart/2008/layout/LinedList"/>
    <dgm:cxn modelId="{43BE4DAF-BE1B-4092-9E9F-963C3B1C60E5}" type="presParOf" srcId="{1E8A1A13-5567-457B-A7CF-B4DFEE252222}" destId="{DD25FC10-B802-480C-83A0-B6610952AF9A}" srcOrd="1" destOrd="0" presId="urn:microsoft.com/office/officeart/2008/layout/LinedList"/>
    <dgm:cxn modelId="{7D120388-7795-46E2-9431-E9550D4FE461}" type="presParOf" srcId="{5F016FFD-5126-4D29-8D6B-E08A0500CFD9}" destId="{8D53973B-93AD-4691-9C1F-8EA826F786EA}" srcOrd="18" destOrd="0" presId="urn:microsoft.com/office/officeart/2008/layout/LinedList"/>
    <dgm:cxn modelId="{B138E332-6C1B-406A-B5F0-67A6C0FE024A}" type="presParOf" srcId="{5F016FFD-5126-4D29-8D6B-E08A0500CFD9}" destId="{10BD410C-9E48-4D95-8792-AEEB4E2577BF}" srcOrd="19" destOrd="0" presId="urn:microsoft.com/office/officeart/2008/layout/LinedList"/>
    <dgm:cxn modelId="{CDB2C8D3-491C-46F2-BF34-3917C5603D43}" type="presParOf" srcId="{10BD410C-9E48-4D95-8792-AEEB4E2577BF}" destId="{2AD7C785-118D-4892-8BC9-75A869164A3F}" srcOrd="0" destOrd="0" presId="urn:microsoft.com/office/officeart/2008/layout/LinedList"/>
    <dgm:cxn modelId="{DA34950F-30C7-4B1F-807F-0B732C66280E}" type="presParOf" srcId="{10BD410C-9E48-4D95-8792-AEEB4E2577BF}" destId="{A379C3A4-51BC-42A0-89A3-D0312AD0E8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387AE5-7E10-480D-8AD2-C3E2734948B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0A392CA-AD6A-4481-9A57-ED92663A2AC6}">
      <dgm:prSet/>
      <dgm:spPr/>
      <dgm:t>
        <a:bodyPr/>
        <a:lstStyle/>
        <a:p>
          <a:r>
            <a:rPr lang="en-GB"/>
            <a:t>Globalization = diverse business interactions</a:t>
          </a:r>
          <a:endParaRPr lang="en-US"/>
        </a:p>
      </dgm:t>
    </dgm:pt>
    <dgm:pt modelId="{EF639BF9-0AD9-47C5-9B3D-EFB39E2F3E13}" type="parTrans" cxnId="{6C73FC9A-635E-4509-98BB-D5EE6F92169A}">
      <dgm:prSet/>
      <dgm:spPr/>
      <dgm:t>
        <a:bodyPr/>
        <a:lstStyle/>
        <a:p>
          <a:endParaRPr lang="en-US"/>
        </a:p>
      </dgm:t>
    </dgm:pt>
    <dgm:pt modelId="{4E83CA00-1200-459F-BD00-9B8F0E24532C}" type="sibTrans" cxnId="{6C73FC9A-635E-4509-98BB-D5EE6F92169A}">
      <dgm:prSet/>
      <dgm:spPr/>
      <dgm:t>
        <a:bodyPr/>
        <a:lstStyle/>
        <a:p>
          <a:endParaRPr lang="en-US"/>
        </a:p>
      </dgm:t>
    </dgm:pt>
    <dgm:pt modelId="{24F87439-6C73-4AF9-9C50-66654C4BD4C2}">
      <dgm:prSet/>
      <dgm:spPr/>
      <dgm:t>
        <a:bodyPr/>
        <a:lstStyle/>
        <a:p>
          <a:r>
            <a:rPr lang="en-GB"/>
            <a:t>Miscommunication → lost deals, damaged relationships</a:t>
          </a:r>
          <a:endParaRPr lang="en-US"/>
        </a:p>
      </dgm:t>
    </dgm:pt>
    <dgm:pt modelId="{FDDD847E-153C-4B9A-AE4A-9DB929313010}" type="parTrans" cxnId="{4425E8DA-FB4E-471A-8A75-3317D965180F}">
      <dgm:prSet/>
      <dgm:spPr/>
      <dgm:t>
        <a:bodyPr/>
        <a:lstStyle/>
        <a:p>
          <a:endParaRPr lang="en-US"/>
        </a:p>
      </dgm:t>
    </dgm:pt>
    <dgm:pt modelId="{37A48449-C420-4347-B396-821F5A1432EF}" type="sibTrans" cxnId="{4425E8DA-FB4E-471A-8A75-3317D965180F}">
      <dgm:prSet/>
      <dgm:spPr/>
      <dgm:t>
        <a:bodyPr/>
        <a:lstStyle/>
        <a:p>
          <a:endParaRPr lang="en-US"/>
        </a:p>
      </dgm:t>
    </dgm:pt>
    <dgm:pt modelId="{8B3F319E-0D33-44CE-8A83-66421AC293BB}">
      <dgm:prSet/>
      <dgm:spPr/>
      <dgm:t>
        <a:bodyPr/>
        <a:lstStyle/>
        <a:p>
          <a:r>
            <a:rPr lang="en-GB"/>
            <a:t>Japan as a case study</a:t>
          </a:r>
          <a:endParaRPr lang="en-US"/>
        </a:p>
      </dgm:t>
    </dgm:pt>
    <dgm:pt modelId="{84050F33-A633-4474-B087-6A29EB34E2F3}" type="parTrans" cxnId="{81FECFC3-B8E7-4EBB-8D71-EE2F3129B8E6}">
      <dgm:prSet/>
      <dgm:spPr/>
      <dgm:t>
        <a:bodyPr/>
        <a:lstStyle/>
        <a:p>
          <a:endParaRPr lang="en-US"/>
        </a:p>
      </dgm:t>
    </dgm:pt>
    <dgm:pt modelId="{29636DD6-F394-46AB-B875-67A71BCD31B5}" type="sibTrans" cxnId="{81FECFC3-B8E7-4EBB-8D71-EE2F3129B8E6}">
      <dgm:prSet/>
      <dgm:spPr/>
      <dgm:t>
        <a:bodyPr/>
        <a:lstStyle/>
        <a:p>
          <a:endParaRPr lang="en-US"/>
        </a:p>
      </dgm:t>
    </dgm:pt>
    <dgm:pt modelId="{B2B38129-B1F7-4879-8994-BF6C176951F6}" type="pres">
      <dgm:prSet presAssocID="{EC387AE5-7E10-480D-8AD2-C3E2734948B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C58D25-F10F-40A8-A1DA-ABF45A43BFE7}" type="pres">
      <dgm:prSet presAssocID="{F0A392CA-AD6A-4481-9A57-ED92663A2AC6}" presName="hierRoot1" presStyleCnt="0"/>
      <dgm:spPr/>
    </dgm:pt>
    <dgm:pt modelId="{9D022245-22A6-4C7B-B83C-88382CB736DA}" type="pres">
      <dgm:prSet presAssocID="{F0A392CA-AD6A-4481-9A57-ED92663A2AC6}" presName="composite" presStyleCnt="0"/>
      <dgm:spPr/>
    </dgm:pt>
    <dgm:pt modelId="{5F5427E2-D03C-4CC0-A3CF-0F3280D28374}" type="pres">
      <dgm:prSet presAssocID="{F0A392CA-AD6A-4481-9A57-ED92663A2AC6}" presName="background" presStyleLbl="node0" presStyleIdx="0" presStyleCnt="3"/>
      <dgm:spPr/>
    </dgm:pt>
    <dgm:pt modelId="{8308EABA-22EF-4405-BA0E-FC1956A0637A}" type="pres">
      <dgm:prSet presAssocID="{F0A392CA-AD6A-4481-9A57-ED92663A2AC6}" presName="text" presStyleLbl="fgAcc0" presStyleIdx="0" presStyleCnt="3">
        <dgm:presLayoutVars>
          <dgm:chPref val="3"/>
        </dgm:presLayoutVars>
      </dgm:prSet>
      <dgm:spPr/>
    </dgm:pt>
    <dgm:pt modelId="{3AD3B9CB-F70F-4A8F-8AD5-24143EF23AD3}" type="pres">
      <dgm:prSet presAssocID="{F0A392CA-AD6A-4481-9A57-ED92663A2AC6}" presName="hierChild2" presStyleCnt="0"/>
      <dgm:spPr/>
    </dgm:pt>
    <dgm:pt modelId="{35B5F692-257F-489F-83E0-CE89FFAF41C5}" type="pres">
      <dgm:prSet presAssocID="{24F87439-6C73-4AF9-9C50-66654C4BD4C2}" presName="hierRoot1" presStyleCnt="0"/>
      <dgm:spPr/>
    </dgm:pt>
    <dgm:pt modelId="{D6D6E2F3-CF2D-4402-A49E-80D457A4926B}" type="pres">
      <dgm:prSet presAssocID="{24F87439-6C73-4AF9-9C50-66654C4BD4C2}" presName="composite" presStyleCnt="0"/>
      <dgm:spPr/>
    </dgm:pt>
    <dgm:pt modelId="{5E784FB6-EFF9-4595-9555-FC6A3CBB8912}" type="pres">
      <dgm:prSet presAssocID="{24F87439-6C73-4AF9-9C50-66654C4BD4C2}" presName="background" presStyleLbl="node0" presStyleIdx="1" presStyleCnt="3"/>
      <dgm:spPr/>
    </dgm:pt>
    <dgm:pt modelId="{407F7972-E76A-4472-94E6-775BF5430004}" type="pres">
      <dgm:prSet presAssocID="{24F87439-6C73-4AF9-9C50-66654C4BD4C2}" presName="text" presStyleLbl="fgAcc0" presStyleIdx="1" presStyleCnt="3">
        <dgm:presLayoutVars>
          <dgm:chPref val="3"/>
        </dgm:presLayoutVars>
      </dgm:prSet>
      <dgm:spPr/>
    </dgm:pt>
    <dgm:pt modelId="{E3FDAFC7-9947-421A-A090-6D5A54C12CAE}" type="pres">
      <dgm:prSet presAssocID="{24F87439-6C73-4AF9-9C50-66654C4BD4C2}" presName="hierChild2" presStyleCnt="0"/>
      <dgm:spPr/>
    </dgm:pt>
    <dgm:pt modelId="{426D93D6-6DF8-47AD-9A3F-249397A1D632}" type="pres">
      <dgm:prSet presAssocID="{8B3F319E-0D33-44CE-8A83-66421AC293BB}" presName="hierRoot1" presStyleCnt="0"/>
      <dgm:spPr/>
    </dgm:pt>
    <dgm:pt modelId="{2361FEBE-DFE5-4DAE-9A11-CF6E00E13ACA}" type="pres">
      <dgm:prSet presAssocID="{8B3F319E-0D33-44CE-8A83-66421AC293BB}" presName="composite" presStyleCnt="0"/>
      <dgm:spPr/>
    </dgm:pt>
    <dgm:pt modelId="{AEB31E02-3F29-4EFF-A4B4-3571CA772DC8}" type="pres">
      <dgm:prSet presAssocID="{8B3F319E-0D33-44CE-8A83-66421AC293BB}" presName="background" presStyleLbl="node0" presStyleIdx="2" presStyleCnt="3"/>
      <dgm:spPr/>
    </dgm:pt>
    <dgm:pt modelId="{3D4D1BB7-0175-47F7-9F94-ED9FBE2471A6}" type="pres">
      <dgm:prSet presAssocID="{8B3F319E-0D33-44CE-8A83-66421AC293BB}" presName="text" presStyleLbl="fgAcc0" presStyleIdx="2" presStyleCnt="3">
        <dgm:presLayoutVars>
          <dgm:chPref val="3"/>
        </dgm:presLayoutVars>
      </dgm:prSet>
      <dgm:spPr/>
    </dgm:pt>
    <dgm:pt modelId="{9C74D199-56DF-40A3-99A5-0594233977C6}" type="pres">
      <dgm:prSet presAssocID="{8B3F319E-0D33-44CE-8A83-66421AC293BB}" presName="hierChild2" presStyleCnt="0"/>
      <dgm:spPr/>
    </dgm:pt>
  </dgm:ptLst>
  <dgm:cxnLst>
    <dgm:cxn modelId="{7F6CC255-BA86-4E2E-981B-A2877134AA12}" type="presOf" srcId="{EC387AE5-7E10-480D-8AD2-C3E2734948B5}" destId="{B2B38129-B1F7-4879-8994-BF6C176951F6}" srcOrd="0" destOrd="0" presId="urn:microsoft.com/office/officeart/2005/8/layout/hierarchy1"/>
    <dgm:cxn modelId="{E95F307F-E7EE-4E9E-939A-D5185BBEDF19}" type="presOf" srcId="{F0A392CA-AD6A-4481-9A57-ED92663A2AC6}" destId="{8308EABA-22EF-4405-BA0E-FC1956A0637A}" srcOrd="0" destOrd="0" presId="urn:microsoft.com/office/officeart/2005/8/layout/hierarchy1"/>
    <dgm:cxn modelId="{BD2EC07F-5866-4866-99C6-873ACB791C3E}" type="presOf" srcId="{8B3F319E-0D33-44CE-8A83-66421AC293BB}" destId="{3D4D1BB7-0175-47F7-9F94-ED9FBE2471A6}" srcOrd="0" destOrd="0" presId="urn:microsoft.com/office/officeart/2005/8/layout/hierarchy1"/>
    <dgm:cxn modelId="{6C73FC9A-635E-4509-98BB-D5EE6F92169A}" srcId="{EC387AE5-7E10-480D-8AD2-C3E2734948B5}" destId="{F0A392CA-AD6A-4481-9A57-ED92663A2AC6}" srcOrd="0" destOrd="0" parTransId="{EF639BF9-0AD9-47C5-9B3D-EFB39E2F3E13}" sibTransId="{4E83CA00-1200-459F-BD00-9B8F0E24532C}"/>
    <dgm:cxn modelId="{81FECFC3-B8E7-4EBB-8D71-EE2F3129B8E6}" srcId="{EC387AE5-7E10-480D-8AD2-C3E2734948B5}" destId="{8B3F319E-0D33-44CE-8A83-66421AC293BB}" srcOrd="2" destOrd="0" parTransId="{84050F33-A633-4474-B087-6A29EB34E2F3}" sibTransId="{29636DD6-F394-46AB-B875-67A71BCD31B5}"/>
    <dgm:cxn modelId="{FFC501D8-00C2-48E6-92B5-A0E36621C1B7}" type="presOf" srcId="{24F87439-6C73-4AF9-9C50-66654C4BD4C2}" destId="{407F7972-E76A-4472-94E6-775BF5430004}" srcOrd="0" destOrd="0" presId="urn:microsoft.com/office/officeart/2005/8/layout/hierarchy1"/>
    <dgm:cxn modelId="{4425E8DA-FB4E-471A-8A75-3317D965180F}" srcId="{EC387AE5-7E10-480D-8AD2-C3E2734948B5}" destId="{24F87439-6C73-4AF9-9C50-66654C4BD4C2}" srcOrd="1" destOrd="0" parTransId="{FDDD847E-153C-4B9A-AE4A-9DB929313010}" sibTransId="{37A48449-C420-4347-B396-821F5A1432EF}"/>
    <dgm:cxn modelId="{455FAB31-10F4-424B-880B-0D72D965D46A}" type="presParOf" srcId="{B2B38129-B1F7-4879-8994-BF6C176951F6}" destId="{84C58D25-F10F-40A8-A1DA-ABF45A43BFE7}" srcOrd="0" destOrd="0" presId="urn:microsoft.com/office/officeart/2005/8/layout/hierarchy1"/>
    <dgm:cxn modelId="{17AD01EA-E7B3-4B66-A51A-8FE9D48A279A}" type="presParOf" srcId="{84C58D25-F10F-40A8-A1DA-ABF45A43BFE7}" destId="{9D022245-22A6-4C7B-B83C-88382CB736DA}" srcOrd="0" destOrd="0" presId="urn:microsoft.com/office/officeart/2005/8/layout/hierarchy1"/>
    <dgm:cxn modelId="{5138877A-B171-48A6-AA9D-543A93A8ECD2}" type="presParOf" srcId="{9D022245-22A6-4C7B-B83C-88382CB736DA}" destId="{5F5427E2-D03C-4CC0-A3CF-0F3280D28374}" srcOrd="0" destOrd="0" presId="urn:microsoft.com/office/officeart/2005/8/layout/hierarchy1"/>
    <dgm:cxn modelId="{B0B6063D-A1F9-4E42-ABF3-A0FFFDBE54B2}" type="presParOf" srcId="{9D022245-22A6-4C7B-B83C-88382CB736DA}" destId="{8308EABA-22EF-4405-BA0E-FC1956A0637A}" srcOrd="1" destOrd="0" presId="urn:microsoft.com/office/officeart/2005/8/layout/hierarchy1"/>
    <dgm:cxn modelId="{D48AC672-77B9-4D52-9344-843709C1ED95}" type="presParOf" srcId="{84C58D25-F10F-40A8-A1DA-ABF45A43BFE7}" destId="{3AD3B9CB-F70F-4A8F-8AD5-24143EF23AD3}" srcOrd="1" destOrd="0" presId="urn:microsoft.com/office/officeart/2005/8/layout/hierarchy1"/>
    <dgm:cxn modelId="{7C4FE794-653F-488B-BC1A-5D6AC157977F}" type="presParOf" srcId="{B2B38129-B1F7-4879-8994-BF6C176951F6}" destId="{35B5F692-257F-489F-83E0-CE89FFAF41C5}" srcOrd="1" destOrd="0" presId="urn:microsoft.com/office/officeart/2005/8/layout/hierarchy1"/>
    <dgm:cxn modelId="{C79A6BDC-63AB-4A0D-84A7-9CE91E59589A}" type="presParOf" srcId="{35B5F692-257F-489F-83E0-CE89FFAF41C5}" destId="{D6D6E2F3-CF2D-4402-A49E-80D457A4926B}" srcOrd="0" destOrd="0" presId="urn:microsoft.com/office/officeart/2005/8/layout/hierarchy1"/>
    <dgm:cxn modelId="{8732ABC8-A785-4C50-A001-D9EE2F163875}" type="presParOf" srcId="{D6D6E2F3-CF2D-4402-A49E-80D457A4926B}" destId="{5E784FB6-EFF9-4595-9555-FC6A3CBB8912}" srcOrd="0" destOrd="0" presId="urn:microsoft.com/office/officeart/2005/8/layout/hierarchy1"/>
    <dgm:cxn modelId="{60DF138D-EC22-4AD5-9193-A7D32F52DDE2}" type="presParOf" srcId="{D6D6E2F3-CF2D-4402-A49E-80D457A4926B}" destId="{407F7972-E76A-4472-94E6-775BF5430004}" srcOrd="1" destOrd="0" presId="urn:microsoft.com/office/officeart/2005/8/layout/hierarchy1"/>
    <dgm:cxn modelId="{81CFD634-20CC-4945-BEA9-3F3F16DAF0A7}" type="presParOf" srcId="{35B5F692-257F-489F-83E0-CE89FFAF41C5}" destId="{E3FDAFC7-9947-421A-A090-6D5A54C12CAE}" srcOrd="1" destOrd="0" presId="urn:microsoft.com/office/officeart/2005/8/layout/hierarchy1"/>
    <dgm:cxn modelId="{3D6ADE30-D60E-4D66-9A79-925720A07E3E}" type="presParOf" srcId="{B2B38129-B1F7-4879-8994-BF6C176951F6}" destId="{426D93D6-6DF8-47AD-9A3F-249397A1D632}" srcOrd="2" destOrd="0" presId="urn:microsoft.com/office/officeart/2005/8/layout/hierarchy1"/>
    <dgm:cxn modelId="{07D527E2-CD67-4832-8F34-4994FD9CB25A}" type="presParOf" srcId="{426D93D6-6DF8-47AD-9A3F-249397A1D632}" destId="{2361FEBE-DFE5-4DAE-9A11-CF6E00E13ACA}" srcOrd="0" destOrd="0" presId="urn:microsoft.com/office/officeart/2005/8/layout/hierarchy1"/>
    <dgm:cxn modelId="{BDBE002B-FE52-4142-BDBE-C1B77482B55C}" type="presParOf" srcId="{2361FEBE-DFE5-4DAE-9A11-CF6E00E13ACA}" destId="{AEB31E02-3F29-4EFF-A4B4-3571CA772DC8}" srcOrd="0" destOrd="0" presId="urn:microsoft.com/office/officeart/2005/8/layout/hierarchy1"/>
    <dgm:cxn modelId="{4A55AEEA-B6A6-4FB8-8EC1-D739080AD592}" type="presParOf" srcId="{2361FEBE-DFE5-4DAE-9A11-CF6E00E13ACA}" destId="{3D4D1BB7-0175-47F7-9F94-ED9FBE2471A6}" srcOrd="1" destOrd="0" presId="urn:microsoft.com/office/officeart/2005/8/layout/hierarchy1"/>
    <dgm:cxn modelId="{E8F9D593-834A-4AFC-B69F-076E7FBDF651}" type="presParOf" srcId="{426D93D6-6DF8-47AD-9A3F-249397A1D632}" destId="{9C74D199-56DF-40A3-99A5-0594233977C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5A3055-4884-4907-B0DD-57598FC5B0C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DA6311-E2DB-4FBB-B1A9-8D8DF8049785}">
      <dgm:prSet/>
      <dgm:spPr/>
      <dgm:t>
        <a:bodyPr/>
        <a:lstStyle/>
        <a:p>
          <a:r>
            <a:rPr lang="en-GB"/>
            <a:t>Hofstede’s Dimensions (collectivism, uncertainty avoidance, masculinity, power distance)</a:t>
          </a:r>
          <a:endParaRPr lang="en-US"/>
        </a:p>
      </dgm:t>
    </dgm:pt>
    <dgm:pt modelId="{AA57E43A-DCDE-4C93-A18F-5B9CE1BB44F3}" type="parTrans" cxnId="{03310489-189F-4E35-BC71-BA4720F7A538}">
      <dgm:prSet/>
      <dgm:spPr/>
      <dgm:t>
        <a:bodyPr/>
        <a:lstStyle/>
        <a:p>
          <a:endParaRPr lang="en-US"/>
        </a:p>
      </dgm:t>
    </dgm:pt>
    <dgm:pt modelId="{BBF3ADD1-5A4E-4309-BE3D-D76C9E25B8D9}" type="sibTrans" cxnId="{03310489-189F-4E35-BC71-BA4720F7A538}">
      <dgm:prSet/>
      <dgm:spPr/>
      <dgm:t>
        <a:bodyPr/>
        <a:lstStyle/>
        <a:p>
          <a:endParaRPr lang="en-US"/>
        </a:p>
      </dgm:t>
    </dgm:pt>
    <dgm:pt modelId="{9C453E79-E15F-4CC5-8734-36E0F39C6542}">
      <dgm:prSet/>
      <dgm:spPr/>
      <dgm:t>
        <a:bodyPr/>
        <a:lstStyle/>
        <a:p>
          <a:r>
            <a:rPr lang="en-GB"/>
            <a:t>Hall’s High vs. Low Context (Japan = high-context)</a:t>
          </a:r>
          <a:endParaRPr lang="en-US"/>
        </a:p>
      </dgm:t>
    </dgm:pt>
    <dgm:pt modelId="{3FEA2B54-BECA-46BC-BD00-589226AAE9A1}" type="parTrans" cxnId="{0E26FE7D-A5D7-4334-889F-A4C1457D5669}">
      <dgm:prSet/>
      <dgm:spPr/>
      <dgm:t>
        <a:bodyPr/>
        <a:lstStyle/>
        <a:p>
          <a:endParaRPr lang="en-US"/>
        </a:p>
      </dgm:t>
    </dgm:pt>
    <dgm:pt modelId="{EF0FA569-92F6-4BB9-BA7D-F12483BD06F5}" type="sibTrans" cxnId="{0E26FE7D-A5D7-4334-889F-A4C1457D5669}">
      <dgm:prSet/>
      <dgm:spPr/>
      <dgm:t>
        <a:bodyPr/>
        <a:lstStyle/>
        <a:p>
          <a:endParaRPr lang="en-US"/>
        </a:p>
      </dgm:t>
    </dgm:pt>
    <dgm:pt modelId="{75B9291A-3B33-48C8-A89F-D745E196230D}">
      <dgm:prSet/>
      <dgm:spPr/>
      <dgm:t>
        <a:bodyPr/>
        <a:lstStyle/>
        <a:p>
          <a:r>
            <a:rPr lang="en-GB"/>
            <a:t>Samovar &amp; Porter (face-saving, indirectness)</a:t>
          </a:r>
          <a:endParaRPr lang="en-US"/>
        </a:p>
      </dgm:t>
    </dgm:pt>
    <dgm:pt modelId="{A3A44200-BAAB-4CB4-83D4-46332B3B6854}" type="parTrans" cxnId="{4303AB52-15AD-4899-B6B0-F77C526FD74A}">
      <dgm:prSet/>
      <dgm:spPr/>
      <dgm:t>
        <a:bodyPr/>
        <a:lstStyle/>
        <a:p>
          <a:endParaRPr lang="en-US"/>
        </a:p>
      </dgm:t>
    </dgm:pt>
    <dgm:pt modelId="{E7D9AEC8-7543-4C44-BD5F-D067FC45A742}" type="sibTrans" cxnId="{4303AB52-15AD-4899-B6B0-F77C526FD74A}">
      <dgm:prSet/>
      <dgm:spPr/>
      <dgm:t>
        <a:bodyPr/>
        <a:lstStyle/>
        <a:p>
          <a:endParaRPr lang="en-US"/>
        </a:p>
      </dgm:t>
    </dgm:pt>
    <dgm:pt modelId="{4DA38916-D0DA-43D2-BFA5-236DACA11738}" type="pres">
      <dgm:prSet presAssocID="{2E5A3055-4884-4907-B0DD-57598FC5B0C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044446A-5979-46C8-91B5-4152E4DC94B6}" type="pres">
      <dgm:prSet presAssocID="{BFDA6311-E2DB-4FBB-B1A9-8D8DF8049785}" presName="hierRoot1" presStyleCnt="0"/>
      <dgm:spPr/>
    </dgm:pt>
    <dgm:pt modelId="{EC140EE8-826D-4B95-8FFC-DEC7CA4909C7}" type="pres">
      <dgm:prSet presAssocID="{BFDA6311-E2DB-4FBB-B1A9-8D8DF8049785}" presName="composite" presStyleCnt="0"/>
      <dgm:spPr/>
    </dgm:pt>
    <dgm:pt modelId="{73441A9A-5CCD-4CC4-8CB6-CB35242E3C88}" type="pres">
      <dgm:prSet presAssocID="{BFDA6311-E2DB-4FBB-B1A9-8D8DF8049785}" presName="background" presStyleLbl="node0" presStyleIdx="0" presStyleCnt="3"/>
      <dgm:spPr/>
    </dgm:pt>
    <dgm:pt modelId="{01D986E1-E0C4-44F4-9324-B6D2D0A4209E}" type="pres">
      <dgm:prSet presAssocID="{BFDA6311-E2DB-4FBB-B1A9-8D8DF8049785}" presName="text" presStyleLbl="fgAcc0" presStyleIdx="0" presStyleCnt="3">
        <dgm:presLayoutVars>
          <dgm:chPref val="3"/>
        </dgm:presLayoutVars>
      </dgm:prSet>
      <dgm:spPr/>
    </dgm:pt>
    <dgm:pt modelId="{A544E31F-129D-4BDF-B8B5-E9CDE2C7ABFE}" type="pres">
      <dgm:prSet presAssocID="{BFDA6311-E2DB-4FBB-B1A9-8D8DF8049785}" presName="hierChild2" presStyleCnt="0"/>
      <dgm:spPr/>
    </dgm:pt>
    <dgm:pt modelId="{9289B19B-2BE7-40E4-AD9B-A50C5EDFC45C}" type="pres">
      <dgm:prSet presAssocID="{9C453E79-E15F-4CC5-8734-36E0F39C6542}" presName="hierRoot1" presStyleCnt="0"/>
      <dgm:spPr/>
    </dgm:pt>
    <dgm:pt modelId="{5F60FD0D-C574-4ECE-B750-50D87A6EEA44}" type="pres">
      <dgm:prSet presAssocID="{9C453E79-E15F-4CC5-8734-36E0F39C6542}" presName="composite" presStyleCnt="0"/>
      <dgm:spPr/>
    </dgm:pt>
    <dgm:pt modelId="{F63BEB50-00ED-4CF9-8861-B0C606FCF1C5}" type="pres">
      <dgm:prSet presAssocID="{9C453E79-E15F-4CC5-8734-36E0F39C6542}" presName="background" presStyleLbl="node0" presStyleIdx="1" presStyleCnt="3"/>
      <dgm:spPr/>
    </dgm:pt>
    <dgm:pt modelId="{97D0E400-8A42-4A66-933D-588507B91C56}" type="pres">
      <dgm:prSet presAssocID="{9C453E79-E15F-4CC5-8734-36E0F39C6542}" presName="text" presStyleLbl="fgAcc0" presStyleIdx="1" presStyleCnt="3">
        <dgm:presLayoutVars>
          <dgm:chPref val="3"/>
        </dgm:presLayoutVars>
      </dgm:prSet>
      <dgm:spPr/>
    </dgm:pt>
    <dgm:pt modelId="{3C077701-0438-4260-92B6-180FCA0AD0D8}" type="pres">
      <dgm:prSet presAssocID="{9C453E79-E15F-4CC5-8734-36E0F39C6542}" presName="hierChild2" presStyleCnt="0"/>
      <dgm:spPr/>
    </dgm:pt>
    <dgm:pt modelId="{8791E9BF-6CBF-4823-A299-93FE9034ED23}" type="pres">
      <dgm:prSet presAssocID="{75B9291A-3B33-48C8-A89F-D745E196230D}" presName="hierRoot1" presStyleCnt="0"/>
      <dgm:spPr/>
    </dgm:pt>
    <dgm:pt modelId="{C4E6568F-97FF-4079-893B-893B2830F772}" type="pres">
      <dgm:prSet presAssocID="{75B9291A-3B33-48C8-A89F-D745E196230D}" presName="composite" presStyleCnt="0"/>
      <dgm:spPr/>
    </dgm:pt>
    <dgm:pt modelId="{96161978-4C70-41EA-886E-796351C6252E}" type="pres">
      <dgm:prSet presAssocID="{75B9291A-3B33-48C8-A89F-D745E196230D}" presName="background" presStyleLbl="node0" presStyleIdx="2" presStyleCnt="3"/>
      <dgm:spPr/>
    </dgm:pt>
    <dgm:pt modelId="{A547DFEB-1B33-4BB3-8288-FF29480794BA}" type="pres">
      <dgm:prSet presAssocID="{75B9291A-3B33-48C8-A89F-D745E196230D}" presName="text" presStyleLbl="fgAcc0" presStyleIdx="2" presStyleCnt="3">
        <dgm:presLayoutVars>
          <dgm:chPref val="3"/>
        </dgm:presLayoutVars>
      </dgm:prSet>
      <dgm:spPr/>
    </dgm:pt>
    <dgm:pt modelId="{E245B458-6E2A-448D-B06D-14128AEA7080}" type="pres">
      <dgm:prSet presAssocID="{75B9291A-3B33-48C8-A89F-D745E196230D}" presName="hierChild2" presStyleCnt="0"/>
      <dgm:spPr/>
    </dgm:pt>
  </dgm:ptLst>
  <dgm:cxnLst>
    <dgm:cxn modelId="{92A86C0C-D150-4DE4-9D43-129FAA13AF32}" type="presOf" srcId="{2E5A3055-4884-4907-B0DD-57598FC5B0C1}" destId="{4DA38916-D0DA-43D2-BFA5-236DACA11738}" srcOrd="0" destOrd="0" presId="urn:microsoft.com/office/officeart/2005/8/layout/hierarchy1"/>
    <dgm:cxn modelId="{88E3E745-2A97-4BEB-B632-3CA9CCB4554B}" type="presOf" srcId="{BFDA6311-E2DB-4FBB-B1A9-8D8DF8049785}" destId="{01D986E1-E0C4-44F4-9324-B6D2D0A4209E}" srcOrd="0" destOrd="0" presId="urn:microsoft.com/office/officeart/2005/8/layout/hierarchy1"/>
    <dgm:cxn modelId="{76FDC16E-66C0-40A8-B10D-A2A2236B73C9}" type="presOf" srcId="{75B9291A-3B33-48C8-A89F-D745E196230D}" destId="{A547DFEB-1B33-4BB3-8288-FF29480794BA}" srcOrd="0" destOrd="0" presId="urn:microsoft.com/office/officeart/2005/8/layout/hierarchy1"/>
    <dgm:cxn modelId="{4303AB52-15AD-4899-B6B0-F77C526FD74A}" srcId="{2E5A3055-4884-4907-B0DD-57598FC5B0C1}" destId="{75B9291A-3B33-48C8-A89F-D745E196230D}" srcOrd="2" destOrd="0" parTransId="{A3A44200-BAAB-4CB4-83D4-46332B3B6854}" sibTransId="{E7D9AEC8-7543-4C44-BD5F-D067FC45A742}"/>
    <dgm:cxn modelId="{0E26FE7D-A5D7-4334-889F-A4C1457D5669}" srcId="{2E5A3055-4884-4907-B0DD-57598FC5B0C1}" destId="{9C453E79-E15F-4CC5-8734-36E0F39C6542}" srcOrd="1" destOrd="0" parTransId="{3FEA2B54-BECA-46BC-BD00-589226AAE9A1}" sibTransId="{EF0FA569-92F6-4BB9-BA7D-F12483BD06F5}"/>
    <dgm:cxn modelId="{03310489-189F-4E35-BC71-BA4720F7A538}" srcId="{2E5A3055-4884-4907-B0DD-57598FC5B0C1}" destId="{BFDA6311-E2DB-4FBB-B1A9-8D8DF8049785}" srcOrd="0" destOrd="0" parTransId="{AA57E43A-DCDE-4C93-A18F-5B9CE1BB44F3}" sibTransId="{BBF3ADD1-5A4E-4309-BE3D-D76C9E25B8D9}"/>
    <dgm:cxn modelId="{798ECCF4-A4DD-4521-A374-7C8DB0E821EB}" type="presOf" srcId="{9C453E79-E15F-4CC5-8734-36E0F39C6542}" destId="{97D0E400-8A42-4A66-933D-588507B91C56}" srcOrd="0" destOrd="0" presId="urn:microsoft.com/office/officeart/2005/8/layout/hierarchy1"/>
    <dgm:cxn modelId="{3E1E5394-5DCB-4D97-A263-C259A679B83B}" type="presParOf" srcId="{4DA38916-D0DA-43D2-BFA5-236DACA11738}" destId="{C044446A-5979-46C8-91B5-4152E4DC94B6}" srcOrd="0" destOrd="0" presId="urn:microsoft.com/office/officeart/2005/8/layout/hierarchy1"/>
    <dgm:cxn modelId="{A2628FD1-3EDA-44EA-BC30-D03AA508D5D5}" type="presParOf" srcId="{C044446A-5979-46C8-91B5-4152E4DC94B6}" destId="{EC140EE8-826D-4B95-8FFC-DEC7CA4909C7}" srcOrd="0" destOrd="0" presId="urn:microsoft.com/office/officeart/2005/8/layout/hierarchy1"/>
    <dgm:cxn modelId="{BC5E01D6-90CC-4BBB-8A0F-E4797314DFA6}" type="presParOf" srcId="{EC140EE8-826D-4B95-8FFC-DEC7CA4909C7}" destId="{73441A9A-5CCD-4CC4-8CB6-CB35242E3C88}" srcOrd="0" destOrd="0" presId="urn:microsoft.com/office/officeart/2005/8/layout/hierarchy1"/>
    <dgm:cxn modelId="{2F23C1E0-7C1A-4233-A478-E1F4F1A48946}" type="presParOf" srcId="{EC140EE8-826D-4B95-8FFC-DEC7CA4909C7}" destId="{01D986E1-E0C4-44F4-9324-B6D2D0A4209E}" srcOrd="1" destOrd="0" presId="urn:microsoft.com/office/officeart/2005/8/layout/hierarchy1"/>
    <dgm:cxn modelId="{ADC2FE6B-7C2A-4B00-A651-35EC6106727D}" type="presParOf" srcId="{C044446A-5979-46C8-91B5-4152E4DC94B6}" destId="{A544E31F-129D-4BDF-B8B5-E9CDE2C7ABFE}" srcOrd="1" destOrd="0" presId="urn:microsoft.com/office/officeart/2005/8/layout/hierarchy1"/>
    <dgm:cxn modelId="{744BB1C6-F8CA-48EB-8EAC-43A247DE7690}" type="presParOf" srcId="{4DA38916-D0DA-43D2-BFA5-236DACA11738}" destId="{9289B19B-2BE7-40E4-AD9B-A50C5EDFC45C}" srcOrd="1" destOrd="0" presId="urn:microsoft.com/office/officeart/2005/8/layout/hierarchy1"/>
    <dgm:cxn modelId="{BB2C4F07-C375-4E0F-87E8-20E7A8DA7224}" type="presParOf" srcId="{9289B19B-2BE7-40E4-AD9B-A50C5EDFC45C}" destId="{5F60FD0D-C574-4ECE-B750-50D87A6EEA44}" srcOrd="0" destOrd="0" presId="urn:microsoft.com/office/officeart/2005/8/layout/hierarchy1"/>
    <dgm:cxn modelId="{61FC49B4-EF99-49E8-8390-43AFD9C7F2A3}" type="presParOf" srcId="{5F60FD0D-C574-4ECE-B750-50D87A6EEA44}" destId="{F63BEB50-00ED-4CF9-8861-B0C606FCF1C5}" srcOrd="0" destOrd="0" presId="urn:microsoft.com/office/officeart/2005/8/layout/hierarchy1"/>
    <dgm:cxn modelId="{6105C9BA-C415-4A55-8E2F-826B78B3B1D8}" type="presParOf" srcId="{5F60FD0D-C574-4ECE-B750-50D87A6EEA44}" destId="{97D0E400-8A42-4A66-933D-588507B91C56}" srcOrd="1" destOrd="0" presId="urn:microsoft.com/office/officeart/2005/8/layout/hierarchy1"/>
    <dgm:cxn modelId="{CADECCBD-B6D6-498A-B745-6A2D41AA03FE}" type="presParOf" srcId="{9289B19B-2BE7-40E4-AD9B-A50C5EDFC45C}" destId="{3C077701-0438-4260-92B6-180FCA0AD0D8}" srcOrd="1" destOrd="0" presId="urn:microsoft.com/office/officeart/2005/8/layout/hierarchy1"/>
    <dgm:cxn modelId="{592691FF-4147-441E-8F48-7FC37F0C32BD}" type="presParOf" srcId="{4DA38916-D0DA-43D2-BFA5-236DACA11738}" destId="{8791E9BF-6CBF-4823-A299-93FE9034ED23}" srcOrd="2" destOrd="0" presId="urn:microsoft.com/office/officeart/2005/8/layout/hierarchy1"/>
    <dgm:cxn modelId="{0EB20E5E-8B2E-4F8F-9EA5-92CFDFD8D783}" type="presParOf" srcId="{8791E9BF-6CBF-4823-A299-93FE9034ED23}" destId="{C4E6568F-97FF-4079-893B-893B2830F772}" srcOrd="0" destOrd="0" presId="urn:microsoft.com/office/officeart/2005/8/layout/hierarchy1"/>
    <dgm:cxn modelId="{321239FD-D941-48C7-8556-9754014F2747}" type="presParOf" srcId="{C4E6568F-97FF-4079-893B-893B2830F772}" destId="{96161978-4C70-41EA-886E-796351C6252E}" srcOrd="0" destOrd="0" presId="urn:microsoft.com/office/officeart/2005/8/layout/hierarchy1"/>
    <dgm:cxn modelId="{4D0862B8-FC20-4CB4-87E9-0A55C138A075}" type="presParOf" srcId="{C4E6568F-97FF-4079-893B-893B2830F772}" destId="{A547DFEB-1B33-4BB3-8288-FF29480794BA}" srcOrd="1" destOrd="0" presId="urn:microsoft.com/office/officeart/2005/8/layout/hierarchy1"/>
    <dgm:cxn modelId="{CBAFFBC8-E77F-49DC-8380-9C6AF159982A}" type="presParOf" srcId="{8791E9BF-6CBF-4823-A299-93FE9034ED23}" destId="{E245B458-6E2A-448D-B06D-14128AEA708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25DD41-81C8-4CC4-8180-7725B7254D6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320CD3-C4A0-4031-9F9D-F47F5649B630}">
      <dgm:prSet/>
      <dgm:spPr/>
      <dgm:t>
        <a:bodyPr/>
        <a:lstStyle/>
        <a:p>
          <a:r>
            <a:rPr lang="en-GB"/>
            <a:t>Collectivism → group harmony</a:t>
          </a:r>
          <a:endParaRPr lang="en-US"/>
        </a:p>
      </dgm:t>
    </dgm:pt>
    <dgm:pt modelId="{C37B821A-1DF2-405F-83D3-1C244B81B9F5}" type="parTrans" cxnId="{A2BCA5F4-8BA1-4249-9038-86D760C6B10D}">
      <dgm:prSet/>
      <dgm:spPr/>
      <dgm:t>
        <a:bodyPr/>
        <a:lstStyle/>
        <a:p>
          <a:endParaRPr lang="en-US"/>
        </a:p>
      </dgm:t>
    </dgm:pt>
    <dgm:pt modelId="{FBFF86F3-24C9-48AD-A176-9403CA63A2A9}" type="sibTrans" cxnId="{A2BCA5F4-8BA1-4249-9038-86D760C6B10D}">
      <dgm:prSet/>
      <dgm:spPr/>
      <dgm:t>
        <a:bodyPr/>
        <a:lstStyle/>
        <a:p>
          <a:endParaRPr lang="en-US"/>
        </a:p>
      </dgm:t>
    </dgm:pt>
    <dgm:pt modelId="{5F95E0D7-7F8D-4034-B21E-A8920157B096}">
      <dgm:prSet/>
      <dgm:spPr/>
      <dgm:t>
        <a:bodyPr/>
        <a:lstStyle/>
        <a:p>
          <a:r>
            <a:rPr lang="en-GB"/>
            <a:t>High uncertainty avoidance → rules, predictability</a:t>
          </a:r>
          <a:endParaRPr lang="en-US"/>
        </a:p>
      </dgm:t>
    </dgm:pt>
    <dgm:pt modelId="{2F02E36A-7D76-4C36-9005-55D93FA9ACBA}" type="parTrans" cxnId="{6CBF1671-9B97-446B-AF8A-BA466743D9FC}">
      <dgm:prSet/>
      <dgm:spPr/>
      <dgm:t>
        <a:bodyPr/>
        <a:lstStyle/>
        <a:p>
          <a:endParaRPr lang="en-US"/>
        </a:p>
      </dgm:t>
    </dgm:pt>
    <dgm:pt modelId="{41511E9E-1169-4EC6-93E8-03BB4F297695}" type="sibTrans" cxnId="{6CBF1671-9B97-446B-AF8A-BA466743D9FC}">
      <dgm:prSet/>
      <dgm:spPr/>
      <dgm:t>
        <a:bodyPr/>
        <a:lstStyle/>
        <a:p>
          <a:endParaRPr lang="en-US"/>
        </a:p>
      </dgm:t>
    </dgm:pt>
    <dgm:pt modelId="{6539F177-457F-4D98-B78B-DF7B15E0A2BC}">
      <dgm:prSet/>
      <dgm:spPr/>
      <dgm:t>
        <a:bodyPr/>
        <a:lstStyle/>
        <a:p>
          <a:r>
            <a:rPr lang="en-GB"/>
            <a:t>Masculinity → achievement, competition</a:t>
          </a:r>
          <a:endParaRPr lang="en-US"/>
        </a:p>
      </dgm:t>
    </dgm:pt>
    <dgm:pt modelId="{BDDDE46B-2782-4333-AA12-0041414FE088}" type="parTrans" cxnId="{F7825F8B-E8AC-4D9A-9941-70B23371787F}">
      <dgm:prSet/>
      <dgm:spPr/>
      <dgm:t>
        <a:bodyPr/>
        <a:lstStyle/>
        <a:p>
          <a:endParaRPr lang="en-US"/>
        </a:p>
      </dgm:t>
    </dgm:pt>
    <dgm:pt modelId="{8C8D6655-5EDD-4C20-9567-0109766DCBB1}" type="sibTrans" cxnId="{F7825F8B-E8AC-4D9A-9941-70B23371787F}">
      <dgm:prSet/>
      <dgm:spPr/>
      <dgm:t>
        <a:bodyPr/>
        <a:lstStyle/>
        <a:p>
          <a:endParaRPr lang="en-US"/>
        </a:p>
      </dgm:t>
    </dgm:pt>
    <dgm:pt modelId="{1055BCD5-2D60-4E9E-9B04-A46D0FF7FE2B}">
      <dgm:prSet/>
      <dgm:spPr/>
      <dgm:t>
        <a:bodyPr/>
        <a:lstStyle/>
        <a:p>
          <a:r>
            <a:rPr lang="en-GB"/>
            <a:t>Moderate power distance → respect for hierarchy</a:t>
          </a:r>
          <a:endParaRPr lang="en-US"/>
        </a:p>
      </dgm:t>
    </dgm:pt>
    <dgm:pt modelId="{21F775B5-05E7-4089-803E-F0CF29DFC389}" type="parTrans" cxnId="{8EFDE0C9-802D-49B7-BC32-411BC4DB462F}">
      <dgm:prSet/>
      <dgm:spPr/>
      <dgm:t>
        <a:bodyPr/>
        <a:lstStyle/>
        <a:p>
          <a:endParaRPr lang="en-US"/>
        </a:p>
      </dgm:t>
    </dgm:pt>
    <dgm:pt modelId="{D7A934B4-7262-491C-A6AC-EF39DD9E2FCA}" type="sibTrans" cxnId="{8EFDE0C9-802D-49B7-BC32-411BC4DB462F}">
      <dgm:prSet/>
      <dgm:spPr/>
      <dgm:t>
        <a:bodyPr/>
        <a:lstStyle/>
        <a:p>
          <a:endParaRPr lang="en-US"/>
        </a:p>
      </dgm:t>
    </dgm:pt>
    <dgm:pt modelId="{0D30241B-0F00-44E6-B2C6-61959CF39FD4}" type="pres">
      <dgm:prSet presAssocID="{8D25DD41-81C8-4CC4-8180-7725B7254D69}" presName="vert0" presStyleCnt="0">
        <dgm:presLayoutVars>
          <dgm:dir/>
          <dgm:animOne val="branch"/>
          <dgm:animLvl val="lvl"/>
        </dgm:presLayoutVars>
      </dgm:prSet>
      <dgm:spPr/>
    </dgm:pt>
    <dgm:pt modelId="{1D91D8B5-36E3-463A-A0F2-8CDC7EDEF352}" type="pres">
      <dgm:prSet presAssocID="{25320CD3-C4A0-4031-9F9D-F47F5649B630}" presName="thickLine" presStyleLbl="alignNode1" presStyleIdx="0" presStyleCnt="4"/>
      <dgm:spPr/>
    </dgm:pt>
    <dgm:pt modelId="{57041862-AD3A-4234-9A0A-0054B5CCE68E}" type="pres">
      <dgm:prSet presAssocID="{25320CD3-C4A0-4031-9F9D-F47F5649B630}" presName="horz1" presStyleCnt="0"/>
      <dgm:spPr/>
    </dgm:pt>
    <dgm:pt modelId="{2E84AE4F-C448-4EC4-BE43-F288A5FF0067}" type="pres">
      <dgm:prSet presAssocID="{25320CD3-C4A0-4031-9F9D-F47F5649B630}" presName="tx1" presStyleLbl="revTx" presStyleIdx="0" presStyleCnt="4"/>
      <dgm:spPr/>
    </dgm:pt>
    <dgm:pt modelId="{1905AB9E-5844-4B24-9D32-00E93ED68BB2}" type="pres">
      <dgm:prSet presAssocID="{25320CD3-C4A0-4031-9F9D-F47F5649B630}" presName="vert1" presStyleCnt="0"/>
      <dgm:spPr/>
    </dgm:pt>
    <dgm:pt modelId="{FED02418-5707-4ACB-9B65-49AF8B4F0928}" type="pres">
      <dgm:prSet presAssocID="{5F95E0D7-7F8D-4034-B21E-A8920157B096}" presName="thickLine" presStyleLbl="alignNode1" presStyleIdx="1" presStyleCnt="4"/>
      <dgm:spPr/>
    </dgm:pt>
    <dgm:pt modelId="{957D80DF-B3C8-4A6E-9075-AAD0B9F2DAD6}" type="pres">
      <dgm:prSet presAssocID="{5F95E0D7-7F8D-4034-B21E-A8920157B096}" presName="horz1" presStyleCnt="0"/>
      <dgm:spPr/>
    </dgm:pt>
    <dgm:pt modelId="{EF1B319E-3A8F-4EDF-A546-232438A386C8}" type="pres">
      <dgm:prSet presAssocID="{5F95E0D7-7F8D-4034-B21E-A8920157B096}" presName="tx1" presStyleLbl="revTx" presStyleIdx="1" presStyleCnt="4"/>
      <dgm:spPr/>
    </dgm:pt>
    <dgm:pt modelId="{D77D8206-BFFE-41F2-88EE-51B63224776F}" type="pres">
      <dgm:prSet presAssocID="{5F95E0D7-7F8D-4034-B21E-A8920157B096}" presName="vert1" presStyleCnt="0"/>
      <dgm:spPr/>
    </dgm:pt>
    <dgm:pt modelId="{7FA1AB7E-C7E4-4F2A-8BCF-5B01B3BF4232}" type="pres">
      <dgm:prSet presAssocID="{6539F177-457F-4D98-B78B-DF7B15E0A2BC}" presName="thickLine" presStyleLbl="alignNode1" presStyleIdx="2" presStyleCnt="4"/>
      <dgm:spPr/>
    </dgm:pt>
    <dgm:pt modelId="{EBFD994D-8B4D-4A50-9F95-97E4338008A0}" type="pres">
      <dgm:prSet presAssocID="{6539F177-457F-4D98-B78B-DF7B15E0A2BC}" presName="horz1" presStyleCnt="0"/>
      <dgm:spPr/>
    </dgm:pt>
    <dgm:pt modelId="{329F9A2D-CA90-47E8-BB76-E8BC94E09998}" type="pres">
      <dgm:prSet presAssocID="{6539F177-457F-4D98-B78B-DF7B15E0A2BC}" presName="tx1" presStyleLbl="revTx" presStyleIdx="2" presStyleCnt="4"/>
      <dgm:spPr/>
    </dgm:pt>
    <dgm:pt modelId="{7D7FE53F-346D-49E8-82F5-8F4FD71CDBAA}" type="pres">
      <dgm:prSet presAssocID="{6539F177-457F-4D98-B78B-DF7B15E0A2BC}" presName="vert1" presStyleCnt="0"/>
      <dgm:spPr/>
    </dgm:pt>
    <dgm:pt modelId="{6F2BB289-EC2C-4D81-A24D-6C9540C90245}" type="pres">
      <dgm:prSet presAssocID="{1055BCD5-2D60-4E9E-9B04-A46D0FF7FE2B}" presName="thickLine" presStyleLbl="alignNode1" presStyleIdx="3" presStyleCnt="4"/>
      <dgm:spPr/>
    </dgm:pt>
    <dgm:pt modelId="{E6DCCBBB-3713-48D5-BCBD-E32672E7B71D}" type="pres">
      <dgm:prSet presAssocID="{1055BCD5-2D60-4E9E-9B04-A46D0FF7FE2B}" presName="horz1" presStyleCnt="0"/>
      <dgm:spPr/>
    </dgm:pt>
    <dgm:pt modelId="{78745B4F-3C8E-4CBD-BCB8-A41A30D77A90}" type="pres">
      <dgm:prSet presAssocID="{1055BCD5-2D60-4E9E-9B04-A46D0FF7FE2B}" presName="tx1" presStyleLbl="revTx" presStyleIdx="3" presStyleCnt="4"/>
      <dgm:spPr/>
    </dgm:pt>
    <dgm:pt modelId="{587A79D6-CACD-42B4-B36D-BA38A2E66DAD}" type="pres">
      <dgm:prSet presAssocID="{1055BCD5-2D60-4E9E-9B04-A46D0FF7FE2B}" presName="vert1" presStyleCnt="0"/>
      <dgm:spPr/>
    </dgm:pt>
  </dgm:ptLst>
  <dgm:cxnLst>
    <dgm:cxn modelId="{4BDA2E04-09C6-438B-96D7-973E9CACA106}" type="presOf" srcId="{6539F177-457F-4D98-B78B-DF7B15E0A2BC}" destId="{329F9A2D-CA90-47E8-BB76-E8BC94E09998}" srcOrd="0" destOrd="0" presId="urn:microsoft.com/office/officeart/2008/layout/LinedList"/>
    <dgm:cxn modelId="{A56B6C1D-6DF1-46A1-AD15-960BB87510DB}" type="presOf" srcId="{5F95E0D7-7F8D-4034-B21E-A8920157B096}" destId="{EF1B319E-3A8F-4EDF-A546-232438A386C8}" srcOrd="0" destOrd="0" presId="urn:microsoft.com/office/officeart/2008/layout/LinedList"/>
    <dgm:cxn modelId="{56B4EA6E-2CDF-4543-8B0D-11A166FA008B}" type="presOf" srcId="{1055BCD5-2D60-4E9E-9B04-A46D0FF7FE2B}" destId="{78745B4F-3C8E-4CBD-BCB8-A41A30D77A90}" srcOrd="0" destOrd="0" presId="urn:microsoft.com/office/officeart/2008/layout/LinedList"/>
    <dgm:cxn modelId="{6CBF1671-9B97-446B-AF8A-BA466743D9FC}" srcId="{8D25DD41-81C8-4CC4-8180-7725B7254D69}" destId="{5F95E0D7-7F8D-4034-B21E-A8920157B096}" srcOrd="1" destOrd="0" parTransId="{2F02E36A-7D76-4C36-9005-55D93FA9ACBA}" sibTransId="{41511E9E-1169-4EC6-93E8-03BB4F297695}"/>
    <dgm:cxn modelId="{F7825F8B-E8AC-4D9A-9941-70B23371787F}" srcId="{8D25DD41-81C8-4CC4-8180-7725B7254D69}" destId="{6539F177-457F-4D98-B78B-DF7B15E0A2BC}" srcOrd="2" destOrd="0" parTransId="{BDDDE46B-2782-4333-AA12-0041414FE088}" sibTransId="{8C8D6655-5EDD-4C20-9567-0109766DCBB1}"/>
    <dgm:cxn modelId="{A3818E97-F608-4449-9C9F-90DE9FACA3DF}" type="presOf" srcId="{8D25DD41-81C8-4CC4-8180-7725B7254D69}" destId="{0D30241B-0F00-44E6-B2C6-61959CF39FD4}" srcOrd="0" destOrd="0" presId="urn:microsoft.com/office/officeart/2008/layout/LinedList"/>
    <dgm:cxn modelId="{8EFDE0C9-802D-49B7-BC32-411BC4DB462F}" srcId="{8D25DD41-81C8-4CC4-8180-7725B7254D69}" destId="{1055BCD5-2D60-4E9E-9B04-A46D0FF7FE2B}" srcOrd="3" destOrd="0" parTransId="{21F775B5-05E7-4089-803E-F0CF29DFC389}" sibTransId="{D7A934B4-7262-491C-A6AC-EF39DD9E2FCA}"/>
    <dgm:cxn modelId="{636DECD2-0872-4681-88C4-396544A561E9}" type="presOf" srcId="{25320CD3-C4A0-4031-9F9D-F47F5649B630}" destId="{2E84AE4F-C448-4EC4-BE43-F288A5FF0067}" srcOrd="0" destOrd="0" presId="urn:microsoft.com/office/officeart/2008/layout/LinedList"/>
    <dgm:cxn modelId="{A2BCA5F4-8BA1-4249-9038-86D760C6B10D}" srcId="{8D25DD41-81C8-4CC4-8180-7725B7254D69}" destId="{25320CD3-C4A0-4031-9F9D-F47F5649B630}" srcOrd="0" destOrd="0" parTransId="{C37B821A-1DF2-405F-83D3-1C244B81B9F5}" sibTransId="{FBFF86F3-24C9-48AD-A176-9403CA63A2A9}"/>
    <dgm:cxn modelId="{640E88B6-87E8-4208-88E9-4C26A78EBB2A}" type="presParOf" srcId="{0D30241B-0F00-44E6-B2C6-61959CF39FD4}" destId="{1D91D8B5-36E3-463A-A0F2-8CDC7EDEF352}" srcOrd="0" destOrd="0" presId="urn:microsoft.com/office/officeart/2008/layout/LinedList"/>
    <dgm:cxn modelId="{1ABB50F1-30FB-4DA7-AB3C-A082378B80FC}" type="presParOf" srcId="{0D30241B-0F00-44E6-B2C6-61959CF39FD4}" destId="{57041862-AD3A-4234-9A0A-0054B5CCE68E}" srcOrd="1" destOrd="0" presId="urn:microsoft.com/office/officeart/2008/layout/LinedList"/>
    <dgm:cxn modelId="{A7D48EC7-E155-46C8-8E75-F16C6A5FF47E}" type="presParOf" srcId="{57041862-AD3A-4234-9A0A-0054B5CCE68E}" destId="{2E84AE4F-C448-4EC4-BE43-F288A5FF0067}" srcOrd="0" destOrd="0" presId="urn:microsoft.com/office/officeart/2008/layout/LinedList"/>
    <dgm:cxn modelId="{A37A4328-BBFB-4F45-8AA6-2F3D8975DFDC}" type="presParOf" srcId="{57041862-AD3A-4234-9A0A-0054B5CCE68E}" destId="{1905AB9E-5844-4B24-9D32-00E93ED68BB2}" srcOrd="1" destOrd="0" presId="urn:microsoft.com/office/officeart/2008/layout/LinedList"/>
    <dgm:cxn modelId="{7F360B40-36D1-400A-B0AA-98B69BA0070C}" type="presParOf" srcId="{0D30241B-0F00-44E6-B2C6-61959CF39FD4}" destId="{FED02418-5707-4ACB-9B65-49AF8B4F0928}" srcOrd="2" destOrd="0" presId="urn:microsoft.com/office/officeart/2008/layout/LinedList"/>
    <dgm:cxn modelId="{6EF52F5E-3EF7-4AEC-9BDB-A5155CAACB40}" type="presParOf" srcId="{0D30241B-0F00-44E6-B2C6-61959CF39FD4}" destId="{957D80DF-B3C8-4A6E-9075-AAD0B9F2DAD6}" srcOrd="3" destOrd="0" presId="urn:microsoft.com/office/officeart/2008/layout/LinedList"/>
    <dgm:cxn modelId="{28770F22-A72F-4D3A-8DB0-57A3D96208D7}" type="presParOf" srcId="{957D80DF-B3C8-4A6E-9075-AAD0B9F2DAD6}" destId="{EF1B319E-3A8F-4EDF-A546-232438A386C8}" srcOrd="0" destOrd="0" presId="urn:microsoft.com/office/officeart/2008/layout/LinedList"/>
    <dgm:cxn modelId="{5CD112C1-10CF-4D67-9CB3-BD5B9D877B4B}" type="presParOf" srcId="{957D80DF-B3C8-4A6E-9075-AAD0B9F2DAD6}" destId="{D77D8206-BFFE-41F2-88EE-51B63224776F}" srcOrd="1" destOrd="0" presId="urn:microsoft.com/office/officeart/2008/layout/LinedList"/>
    <dgm:cxn modelId="{20EB4C8B-C911-48C5-AB5D-ACBD141EFA92}" type="presParOf" srcId="{0D30241B-0F00-44E6-B2C6-61959CF39FD4}" destId="{7FA1AB7E-C7E4-4F2A-8BCF-5B01B3BF4232}" srcOrd="4" destOrd="0" presId="urn:microsoft.com/office/officeart/2008/layout/LinedList"/>
    <dgm:cxn modelId="{31FA98A1-AFC8-42CB-AE05-13525A8C51AB}" type="presParOf" srcId="{0D30241B-0F00-44E6-B2C6-61959CF39FD4}" destId="{EBFD994D-8B4D-4A50-9F95-97E4338008A0}" srcOrd="5" destOrd="0" presId="urn:microsoft.com/office/officeart/2008/layout/LinedList"/>
    <dgm:cxn modelId="{282DB015-6481-49DE-BD6A-B4FB0771EFF9}" type="presParOf" srcId="{EBFD994D-8B4D-4A50-9F95-97E4338008A0}" destId="{329F9A2D-CA90-47E8-BB76-E8BC94E09998}" srcOrd="0" destOrd="0" presId="urn:microsoft.com/office/officeart/2008/layout/LinedList"/>
    <dgm:cxn modelId="{B3393DCA-E203-4DFB-A4C9-1FB1C590E1C3}" type="presParOf" srcId="{EBFD994D-8B4D-4A50-9F95-97E4338008A0}" destId="{7D7FE53F-346D-49E8-82F5-8F4FD71CDBAA}" srcOrd="1" destOrd="0" presId="urn:microsoft.com/office/officeart/2008/layout/LinedList"/>
    <dgm:cxn modelId="{30F69615-0782-4A7A-89C5-8D021B65214E}" type="presParOf" srcId="{0D30241B-0F00-44E6-B2C6-61959CF39FD4}" destId="{6F2BB289-EC2C-4D81-A24D-6C9540C90245}" srcOrd="6" destOrd="0" presId="urn:microsoft.com/office/officeart/2008/layout/LinedList"/>
    <dgm:cxn modelId="{EB77E8C5-67D1-4EEA-9C6B-ECD822E431D6}" type="presParOf" srcId="{0D30241B-0F00-44E6-B2C6-61959CF39FD4}" destId="{E6DCCBBB-3713-48D5-BCBD-E32672E7B71D}" srcOrd="7" destOrd="0" presId="urn:microsoft.com/office/officeart/2008/layout/LinedList"/>
    <dgm:cxn modelId="{550BA372-C55D-4A2D-B046-EB7839BD3CBB}" type="presParOf" srcId="{E6DCCBBB-3713-48D5-BCBD-E32672E7B71D}" destId="{78745B4F-3C8E-4CBD-BCB8-A41A30D77A90}" srcOrd="0" destOrd="0" presId="urn:microsoft.com/office/officeart/2008/layout/LinedList"/>
    <dgm:cxn modelId="{2B0EBF54-E909-42F9-A379-C1375AE9AD36}" type="presParOf" srcId="{E6DCCBBB-3713-48D5-BCBD-E32672E7B71D}" destId="{587A79D6-CACD-42B4-B36D-BA38A2E66D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A4B235-D994-4CFA-8683-4ABAFCB72E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1EBF43-5569-4095-A2F8-45CCBA839C8C}">
      <dgm:prSet/>
      <dgm:spPr/>
      <dgm:t>
        <a:bodyPr/>
        <a:lstStyle/>
        <a:p>
          <a:r>
            <a:rPr lang="en-GB"/>
            <a:t>Meaning conveyed through silence, gestures, shared understanding</a:t>
          </a:r>
          <a:endParaRPr lang="en-US"/>
        </a:p>
      </dgm:t>
    </dgm:pt>
    <dgm:pt modelId="{16E7D980-A8F0-4A65-8059-5D7920E39C49}" type="parTrans" cxnId="{FB013C2D-F7C9-4262-952B-20CB3C7A3B35}">
      <dgm:prSet/>
      <dgm:spPr/>
      <dgm:t>
        <a:bodyPr/>
        <a:lstStyle/>
        <a:p>
          <a:endParaRPr lang="en-US"/>
        </a:p>
      </dgm:t>
    </dgm:pt>
    <dgm:pt modelId="{CC8D3972-D6FD-4178-B8D3-A06BFE637FA6}" type="sibTrans" cxnId="{FB013C2D-F7C9-4262-952B-20CB3C7A3B35}">
      <dgm:prSet/>
      <dgm:spPr/>
      <dgm:t>
        <a:bodyPr/>
        <a:lstStyle/>
        <a:p>
          <a:endParaRPr lang="en-US"/>
        </a:p>
      </dgm:t>
    </dgm:pt>
    <dgm:pt modelId="{91F4F24D-5408-4158-A996-F7C91808C62C}">
      <dgm:prSet/>
      <dgm:spPr/>
      <dgm:t>
        <a:bodyPr/>
        <a:lstStyle/>
        <a:p>
          <a:r>
            <a:rPr lang="en-GB"/>
            <a:t>“Reading the air” (</a:t>
          </a:r>
          <a:r>
            <a:rPr lang="en-GB" i="1"/>
            <a:t>kuuki wo yomu</a:t>
          </a:r>
          <a:r>
            <a:rPr lang="en-GB"/>
            <a:t>)</a:t>
          </a:r>
          <a:endParaRPr lang="en-US"/>
        </a:p>
      </dgm:t>
    </dgm:pt>
    <dgm:pt modelId="{0601E308-687B-4380-A005-394C7D78E8DB}" type="parTrans" cxnId="{F512F6C3-0F31-41ED-970B-14AA9FCA8E0B}">
      <dgm:prSet/>
      <dgm:spPr/>
      <dgm:t>
        <a:bodyPr/>
        <a:lstStyle/>
        <a:p>
          <a:endParaRPr lang="en-US"/>
        </a:p>
      </dgm:t>
    </dgm:pt>
    <dgm:pt modelId="{2C10A16E-5BD6-4C05-A7E4-189A6F684DD9}" type="sibTrans" cxnId="{F512F6C3-0F31-41ED-970B-14AA9FCA8E0B}">
      <dgm:prSet/>
      <dgm:spPr/>
      <dgm:t>
        <a:bodyPr/>
        <a:lstStyle/>
        <a:p>
          <a:endParaRPr lang="en-US"/>
        </a:p>
      </dgm:t>
    </dgm:pt>
    <dgm:pt modelId="{8DC6EABE-9985-44A5-9A75-F35E481DC124}">
      <dgm:prSet/>
      <dgm:spPr/>
      <dgm:t>
        <a:bodyPr/>
        <a:lstStyle/>
        <a:p>
          <a:r>
            <a:rPr lang="en-GB"/>
            <a:t>Indirectness valued over bluntness</a:t>
          </a:r>
          <a:endParaRPr lang="en-US"/>
        </a:p>
      </dgm:t>
    </dgm:pt>
    <dgm:pt modelId="{BF096055-6030-4474-986C-83DC50E30B77}" type="parTrans" cxnId="{74EDF26B-FB06-4E62-B696-43453022B2B6}">
      <dgm:prSet/>
      <dgm:spPr/>
      <dgm:t>
        <a:bodyPr/>
        <a:lstStyle/>
        <a:p>
          <a:endParaRPr lang="en-US"/>
        </a:p>
      </dgm:t>
    </dgm:pt>
    <dgm:pt modelId="{40B24DDE-5878-4B42-95CE-8D02A0C86F0B}" type="sibTrans" cxnId="{74EDF26B-FB06-4E62-B696-43453022B2B6}">
      <dgm:prSet/>
      <dgm:spPr/>
      <dgm:t>
        <a:bodyPr/>
        <a:lstStyle/>
        <a:p>
          <a:endParaRPr lang="en-US"/>
        </a:p>
      </dgm:t>
    </dgm:pt>
    <dgm:pt modelId="{EF8FE541-3866-4E17-BFF2-A8E399FE39A0}" type="pres">
      <dgm:prSet presAssocID="{F1A4B235-D994-4CFA-8683-4ABAFCB72E4B}" presName="vert0" presStyleCnt="0">
        <dgm:presLayoutVars>
          <dgm:dir/>
          <dgm:animOne val="branch"/>
          <dgm:animLvl val="lvl"/>
        </dgm:presLayoutVars>
      </dgm:prSet>
      <dgm:spPr/>
    </dgm:pt>
    <dgm:pt modelId="{035C365F-9AE1-4D5E-A69E-B0385942FB29}" type="pres">
      <dgm:prSet presAssocID="{CD1EBF43-5569-4095-A2F8-45CCBA839C8C}" presName="thickLine" presStyleLbl="alignNode1" presStyleIdx="0" presStyleCnt="3"/>
      <dgm:spPr/>
    </dgm:pt>
    <dgm:pt modelId="{681B9D7B-D99E-469B-B691-8336EDCDC503}" type="pres">
      <dgm:prSet presAssocID="{CD1EBF43-5569-4095-A2F8-45CCBA839C8C}" presName="horz1" presStyleCnt="0"/>
      <dgm:spPr/>
    </dgm:pt>
    <dgm:pt modelId="{FF91957D-7CF4-4261-ADAB-74D8BFF9ED29}" type="pres">
      <dgm:prSet presAssocID="{CD1EBF43-5569-4095-A2F8-45CCBA839C8C}" presName="tx1" presStyleLbl="revTx" presStyleIdx="0" presStyleCnt="3"/>
      <dgm:spPr/>
    </dgm:pt>
    <dgm:pt modelId="{818F321B-6E49-4FD5-A776-E34F6F4EB475}" type="pres">
      <dgm:prSet presAssocID="{CD1EBF43-5569-4095-A2F8-45CCBA839C8C}" presName="vert1" presStyleCnt="0"/>
      <dgm:spPr/>
    </dgm:pt>
    <dgm:pt modelId="{A69D9F3B-E0BF-4A50-B42F-B2B767315454}" type="pres">
      <dgm:prSet presAssocID="{91F4F24D-5408-4158-A996-F7C91808C62C}" presName="thickLine" presStyleLbl="alignNode1" presStyleIdx="1" presStyleCnt="3"/>
      <dgm:spPr/>
    </dgm:pt>
    <dgm:pt modelId="{33399745-F9B6-4F16-8246-E38CE96F6A26}" type="pres">
      <dgm:prSet presAssocID="{91F4F24D-5408-4158-A996-F7C91808C62C}" presName="horz1" presStyleCnt="0"/>
      <dgm:spPr/>
    </dgm:pt>
    <dgm:pt modelId="{CF00B028-C8D4-4951-B8B0-7092BE63A78C}" type="pres">
      <dgm:prSet presAssocID="{91F4F24D-5408-4158-A996-F7C91808C62C}" presName="tx1" presStyleLbl="revTx" presStyleIdx="1" presStyleCnt="3"/>
      <dgm:spPr/>
    </dgm:pt>
    <dgm:pt modelId="{90E2804D-56A7-426A-BC1B-69D775501BDC}" type="pres">
      <dgm:prSet presAssocID="{91F4F24D-5408-4158-A996-F7C91808C62C}" presName="vert1" presStyleCnt="0"/>
      <dgm:spPr/>
    </dgm:pt>
    <dgm:pt modelId="{EEEAE759-BCE2-4198-9B09-D3550DAA6F31}" type="pres">
      <dgm:prSet presAssocID="{8DC6EABE-9985-44A5-9A75-F35E481DC124}" presName="thickLine" presStyleLbl="alignNode1" presStyleIdx="2" presStyleCnt="3"/>
      <dgm:spPr/>
    </dgm:pt>
    <dgm:pt modelId="{45B1C242-D415-49EA-95E1-09D43E8EE35A}" type="pres">
      <dgm:prSet presAssocID="{8DC6EABE-9985-44A5-9A75-F35E481DC124}" presName="horz1" presStyleCnt="0"/>
      <dgm:spPr/>
    </dgm:pt>
    <dgm:pt modelId="{2BA535D6-1418-4085-B7A2-3C77A9119755}" type="pres">
      <dgm:prSet presAssocID="{8DC6EABE-9985-44A5-9A75-F35E481DC124}" presName="tx1" presStyleLbl="revTx" presStyleIdx="2" presStyleCnt="3"/>
      <dgm:spPr/>
    </dgm:pt>
    <dgm:pt modelId="{16E57CDF-E348-4F61-9C20-683AA8400CFC}" type="pres">
      <dgm:prSet presAssocID="{8DC6EABE-9985-44A5-9A75-F35E481DC124}" presName="vert1" presStyleCnt="0"/>
      <dgm:spPr/>
    </dgm:pt>
  </dgm:ptLst>
  <dgm:cxnLst>
    <dgm:cxn modelId="{FB013C2D-F7C9-4262-952B-20CB3C7A3B35}" srcId="{F1A4B235-D994-4CFA-8683-4ABAFCB72E4B}" destId="{CD1EBF43-5569-4095-A2F8-45CCBA839C8C}" srcOrd="0" destOrd="0" parTransId="{16E7D980-A8F0-4A65-8059-5D7920E39C49}" sibTransId="{CC8D3972-D6FD-4178-B8D3-A06BFE637FA6}"/>
    <dgm:cxn modelId="{74EDF26B-FB06-4E62-B696-43453022B2B6}" srcId="{F1A4B235-D994-4CFA-8683-4ABAFCB72E4B}" destId="{8DC6EABE-9985-44A5-9A75-F35E481DC124}" srcOrd="2" destOrd="0" parTransId="{BF096055-6030-4474-986C-83DC50E30B77}" sibTransId="{40B24DDE-5878-4B42-95CE-8D02A0C86F0B}"/>
    <dgm:cxn modelId="{6D32A0B9-F4FB-4147-A803-BB705198E7EE}" type="presOf" srcId="{8DC6EABE-9985-44A5-9A75-F35E481DC124}" destId="{2BA535D6-1418-4085-B7A2-3C77A9119755}" srcOrd="0" destOrd="0" presId="urn:microsoft.com/office/officeart/2008/layout/LinedList"/>
    <dgm:cxn modelId="{F512F6C3-0F31-41ED-970B-14AA9FCA8E0B}" srcId="{F1A4B235-D994-4CFA-8683-4ABAFCB72E4B}" destId="{91F4F24D-5408-4158-A996-F7C91808C62C}" srcOrd="1" destOrd="0" parTransId="{0601E308-687B-4380-A005-394C7D78E8DB}" sibTransId="{2C10A16E-5BD6-4C05-A7E4-189A6F684DD9}"/>
    <dgm:cxn modelId="{5B88FEC4-A70E-4F51-B415-0362D9F42AC3}" type="presOf" srcId="{CD1EBF43-5569-4095-A2F8-45CCBA839C8C}" destId="{FF91957D-7CF4-4261-ADAB-74D8BFF9ED29}" srcOrd="0" destOrd="0" presId="urn:microsoft.com/office/officeart/2008/layout/LinedList"/>
    <dgm:cxn modelId="{ED94DECF-9871-415B-AB33-B72B2EC7EA64}" type="presOf" srcId="{91F4F24D-5408-4158-A996-F7C91808C62C}" destId="{CF00B028-C8D4-4951-B8B0-7092BE63A78C}" srcOrd="0" destOrd="0" presId="urn:microsoft.com/office/officeart/2008/layout/LinedList"/>
    <dgm:cxn modelId="{67426FFE-E978-482C-867F-30E5BF7E18A8}" type="presOf" srcId="{F1A4B235-D994-4CFA-8683-4ABAFCB72E4B}" destId="{EF8FE541-3866-4E17-BFF2-A8E399FE39A0}" srcOrd="0" destOrd="0" presId="urn:microsoft.com/office/officeart/2008/layout/LinedList"/>
    <dgm:cxn modelId="{6B360BE6-A0C1-4035-A103-92E433AB6111}" type="presParOf" srcId="{EF8FE541-3866-4E17-BFF2-A8E399FE39A0}" destId="{035C365F-9AE1-4D5E-A69E-B0385942FB29}" srcOrd="0" destOrd="0" presId="urn:microsoft.com/office/officeart/2008/layout/LinedList"/>
    <dgm:cxn modelId="{75C436A3-65AD-4550-8A76-D91B3B683FA0}" type="presParOf" srcId="{EF8FE541-3866-4E17-BFF2-A8E399FE39A0}" destId="{681B9D7B-D99E-469B-B691-8336EDCDC503}" srcOrd="1" destOrd="0" presId="urn:microsoft.com/office/officeart/2008/layout/LinedList"/>
    <dgm:cxn modelId="{577C9EEA-511B-4509-9EEC-9DF08FAED9F1}" type="presParOf" srcId="{681B9D7B-D99E-469B-B691-8336EDCDC503}" destId="{FF91957D-7CF4-4261-ADAB-74D8BFF9ED29}" srcOrd="0" destOrd="0" presId="urn:microsoft.com/office/officeart/2008/layout/LinedList"/>
    <dgm:cxn modelId="{D4F5C87A-CA46-45C1-801E-A2B8FD560CE5}" type="presParOf" srcId="{681B9D7B-D99E-469B-B691-8336EDCDC503}" destId="{818F321B-6E49-4FD5-A776-E34F6F4EB475}" srcOrd="1" destOrd="0" presId="urn:microsoft.com/office/officeart/2008/layout/LinedList"/>
    <dgm:cxn modelId="{730FA5B9-A3E2-4743-A285-35A06C6D5389}" type="presParOf" srcId="{EF8FE541-3866-4E17-BFF2-A8E399FE39A0}" destId="{A69D9F3B-E0BF-4A50-B42F-B2B767315454}" srcOrd="2" destOrd="0" presId="urn:microsoft.com/office/officeart/2008/layout/LinedList"/>
    <dgm:cxn modelId="{E02AF391-D2D9-4D4D-A730-841625FE2AD8}" type="presParOf" srcId="{EF8FE541-3866-4E17-BFF2-A8E399FE39A0}" destId="{33399745-F9B6-4F16-8246-E38CE96F6A26}" srcOrd="3" destOrd="0" presId="urn:microsoft.com/office/officeart/2008/layout/LinedList"/>
    <dgm:cxn modelId="{DADB3BE2-9B4F-4407-BFA3-827AA1A41C35}" type="presParOf" srcId="{33399745-F9B6-4F16-8246-E38CE96F6A26}" destId="{CF00B028-C8D4-4951-B8B0-7092BE63A78C}" srcOrd="0" destOrd="0" presId="urn:microsoft.com/office/officeart/2008/layout/LinedList"/>
    <dgm:cxn modelId="{D819EE73-0670-49AF-AA4C-E3ECE53ACC50}" type="presParOf" srcId="{33399745-F9B6-4F16-8246-E38CE96F6A26}" destId="{90E2804D-56A7-426A-BC1B-69D775501BDC}" srcOrd="1" destOrd="0" presId="urn:microsoft.com/office/officeart/2008/layout/LinedList"/>
    <dgm:cxn modelId="{B656EC60-5599-433B-9C22-8A59735A618C}" type="presParOf" srcId="{EF8FE541-3866-4E17-BFF2-A8E399FE39A0}" destId="{EEEAE759-BCE2-4198-9B09-D3550DAA6F31}" srcOrd="4" destOrd="0" presId="urn:microsoft.com/office/officeart/2008/layout/LinedList"/>
    <dgm:cxn modelId="{FCE78015-8064-495A-9BAA-A8FCE58C7571}" type="presParOf" srcId="{EF8FE541-3866-4E17-BFF2-A8E399FE39A0}" destId="{45B1C242-D415-49EA-95E1-09D43E8EE35A}" srcOrd="5" destOrd="0" presId="urn:microsoft.com/office/officeart/2008/layout/LinedList"/>
    <dgm:cxn modelId="{D2D32652-232B-4DE2-B72F-00C628E60812}" type="presParOf" srcId="{45B1C242-D415-49EA-95E1-09D43E8EE35A}" destId="{2BA535D6-1418-4085-B7A2-3C77A9119755}" srcOrd="0" destOrd="0" presId="urn:microsoft.com/office/officeart/2008/layout/LinedList"/>
    <dgm:cxn modelId="{873C97F7-A463-42E0-ABFD-881E11BC9C3E}" type="presParOf" srcId="{45B1C242-D415-49EA-95E1-09D43E8EE35A}" destId="{16E57CDF-E348-4F61-9C20-683AA8400C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11BEB1-0210-423A-A744-CA5E99CD081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781B4D4-3ED7-4630-9FC2-51B6DFEF17F9}">
      <dgm:prSet/>
      <dgm:spPr/>
      <dgm:t>
        <a:bodyPr/>
        <a:lstStyle/>
        <a:p>
          <a:pPr>
            <a:defRPr cap="all"/>
          </a:pPr>
          <a:r>
            <a:rPr lang="en-GB"/>
            <a:t>Nissan–Renault alliance: French directness vs. Japanese indirectness</a:t>
          </a:r>
          <a:endParaRPr lang="en-US"/>
        </a:p>
      </dgm:t>
    </dgm:pt>
    <dgm:pt modelId="{61B401A9-3FDE-4A16-8E87-0D2FFBBA295D}" type="parTrans" cxnId="{F533D191-D790-41A7-8558-86957FBB7F4B}">
      <dgm:prSet/>
      <dgm:spPr/>
      <dgm:t>
        <a:bodyPr/>
        <a:lstStyle/>
        <a:p>
          <a:endParaRPr lang="en-US"/>
        </a:p>
      </dgm:t>
    </dgm:pt>
    <dgm:pt modelId="{94235561-8642-4C62-81F4-8C0BBAC012AE}" type="sibTrans" cxnId="{F533D191-D790-41A7-8558-86957FBB7F4B}">
      <dgm:prSet/>
      <dgm:spPr/>
      <dgm:t>
        <a:bodyPr/>
        <a:lstStyle/>
        <a:p>
          <a:endParaRPr lang="en-US"/>
        </a:p>
      </dgm:t>
    </dgm:pt>
    <dgm:pt modelId="{FDAE7A28-9250-4633-9627-4BAD45B25018}">
      <dgm:prSet/>
      <dgm:spPr/>
      <dgm:t>
        <a:bodyPr/>
        <a:lstStyle/>
        <a:p>
          <a:pPr>
            <a:defRPr cap="all"/>
          </a:pPr>
          <a:r>
            <a:rPr lang="en-GB"/>
            <a:t>Business card exchange (</a:t>
          </a:r>
          <a:r>
            <a:rPr lang="en-GB" i="1"/>
            <a:t>meishi</a:t>
          </a:r>
          <a:r>
            <a:rPr lang="en-GB"/>
            <a:t>) ritual</a:t>
          </a:r>
          <a:endParaRPr lang="en-US"/>
        </a:p>
      </dgm:t>
    </dgm:pt>
    <dgm:pt modelId="{F2018B47-7B9C-4DFF-A0E9-4AB314762ED3}" type="parTrans" cxnId="{01FF9D2B-779A-4A94-A4C9-C65D79AE2C5B}">
      <dgm:prSet/>
      <dgm:spPr/>
      <dgm:t>
        <a:bodyPr/>
        <a:lstStyle/>
        <a:p>
          <a:endParaRPr lang="en-US"/>
        </a:p>
      </dgm:t>
    </dgm:pt>
    <dgm:pt modelId="{A33CC571-C62F-4840-B88A-1C06FDDC91BE}" type="sibTrans" cxnId="{01FF9D2B-779A-4A94-A4C9-C65D79AE2C5B}">
      <dgm:prSet/>
      <dgm:spPr/>
      <dgm:t>
        <a:bodyPr/>
        <a:lstStyle/>
        <a:p>
          <a:endParaRPr lang="en-US"/>
        </a:p>
      </dgm:t>
    </dgm:pt>
    <dgm:pt modelId="{128CDE1D-EBD2-478E-BF82-C93E9237BAEE}">
      <dgm:prSet/>
      <dgm:spPr/>
      <dgm:t>
        <a:bodyPr/>
        <a:lstStyle/>
        <a:p>
          <a:pPr>
            <a:defRPr cap="all"/>
          </a:pPr>
          <a:r>
            <a:rPr lang="en-GB"/>
            <a:t>Negotiations: consensus-driven, slower pace</a:t>
          </a:r>
          <a:endParaRPr lang="en-US"/>
        </a:p>
      </dgm:t>
    </dgm:pt>
    <dgm:pt modelId="{F940DA89-B0D1-4E0F-81B4-1AFF3884FF0E}" type="parTrans" cxnId="{C5147204-4250-40EC-805F-11455737CC73}">
      <dgm:prSet/>
      <dgm:spPr/>
      <dgm:t>
        <a:bodyPr/>
        <a:lstStyle/>
        <a:p>
          <a:endParaRPr lang="en-US"/>
        </a:p>
      </dgm:t>
    </dgm:pt>
    <dgm:pt modelId="{0A23CB77-5C43-40E9-87F9-AA32C65915C0}" type="sibTrans" cxnId="{C5147204-4250-40EC-805F-11455737CC73}">
      <dgm:prSet/>
      <dgm:spPr/>
      <dgm:t>
        <a:bodyPr/>
        <a:lstStyle/>
        <a:p>
          <a:endParaRPr lang="en-US"/>
        </a:p>
      </dgm:t>
    </dgm:pt>
    <dgm:pt modelId="{D53BDA0F-A108-445A-BA81-C3D09035DF88}" type="pres">
      <dgm:prSet presAssocID="{D111BEB1-0210-423A-A744-CA5E99CD081B}" presName="root" presStyleCnt="0">
        <dgm:presLayoutVars>
          <dgm:dir/>
          <dgm:resizeHandles val="exact"/>
        </dgm:presLayoutVars>
      </dgm:prSet>
      <dgm:spPr/>
    </dgm:pt>
    <dgm:pt modelId="{2526256D-D816-4172-9E21-4EE705D2617C}" type="pres">
      <dgm:prSet presAssocID="{E781B4D4-3ED7-4630-9FC2-51B6DFEF17F9}" presName="compNode" presStyleCnt="0"/>
      <dgm:spPr/>
    </dgm:pt>
    <dgm:pt modelId="{29233E05-F6BA-4992-95B9-4246E457D6C5}" type="pres">
      <dgm:prSet presAssocID="{E781B4D4-3ED7-4630-9FC2-51B6DFEF17F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4434B96-7077-4558-923D-38A114ED4E9B}" type="pres">
      <dgm:prSet presAssocID="{E781B4D4-3ED7-4630-9FC2-51B6DFEF17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00B12437-3FCE-464F-9F9B-D657E22B3344}" type="pres">
      <dgm:prSet presAssocID="{E781B4D4-3ED7-4630-9FC2-51B6DFEF17F9}" presName="spaceRect" presStyleCnt="0"/>
      <dgm:spPr/>
    </dgm:pt>
    <dgm:pt modelId="{7B470C8D-4ED7-45C6-955E-D8FE939FBFBA}" type="pres">
      <dgm:prSet presAssocID="{E781B4D4-3ED7-4630-9FC2-51B6DFEF17F9}" presName="textRect" presStyleLbl="revTx" presStyleIdx="0" presStyleCnt="3">
        <dgm:presLayoutVars>
          <dgm:chMax val="1"/>
          <dgm:chPref val="1"/>
        </dgm:presLayoutVars>
      </dgm:prSet>
      <dgm:spPr/>
    </dgm:pt>
    <dgm:pt modelId="{49544198-307D-4176-A078-C78B3F5A7029}" type="pres">
      <dgm:prSet presAssocID="{94235561-8642-4C62-81F4-8C0BBAC012AE}" presName="sibTrans" presStyleCnt="0"/>
      <dgm:spPr/>
    </dgm:pt>
    <dgm:pt modelId="{85C7D19D-A5B1-4641-B1A8-B93329AEE07D}" type="pres">
      <dgm:prSet presAssocID="{FDAE7A28-9250-4633-9627-4BAD45B25018}" presName="compNode" presStyleCnt="0"/>
      <dgm:spPr/>
    </dgm:pt>
    <dgm:pt modelId="{9F90A085-976F-4874-BE60-181944C3436F}" type="pres">
      <dgm:prSet presAssocID="{FDAE7A28-9250-4633-9627-4BAD45B2501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F17A9D4-1392-4D88-9211-AF26466A92F2}" type="pres">
      <dgm:prSet presAssocID="{FDAE7A28-9250-4633-9627-4BAD45B250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71375CDF-8F13-4696-9386-9732BFBCDEA3}" type="pres">
      <dgm:prSet presAssocID="{FDAE7A28-9250-4633-9627-4BAD45B25018}" presName="spaceRect" presStyleCnt="0"/>
      <dgm:spPr/>
    </dgm:pt>
    <dgm:pt modelId="{08E0CB8D-F0B0-4485-97BC-F7A1BE9C773B}" type="pres">
      <dgm:prSet presAssocID="{FDAE7A28-9250-4633-9627-4BAD45B25018}" presName="textRect" presStyleLbl="revTx" presStyleIdx="1" presStyleCnt="3">
        <dgm:presLayoutVars>
          <dgm:chMax val="1"/>
          <dgm:chPref val="1"/>
        </dgm:presLayoutVars>
      </dgm:prSet>
      <dgm:spPr/>
    </dgm:pt>
    <dgm:pt modelId="{059C3B1B-7096-41A2-9DA5-641A90617784}" type="pres">
      <dgm:prSet presAssocID="{A33CC571-C62F-4840-B88A-1C06FDDC91BE}" presName="sibTrans" presStyleCnt="0"/>
      <dgm:spPr/>
    </dgm:pt>
    <dgm:pt modelId="{3FAD25C0-22FB-473A-B896-98F1BAA0AD46}" type="pres">
      <dgm:prSet presAssocID="{128CDE1D-EBD2-478E-BF82-C93E9237BAEE}" presName="compNode" presStyleCnt="0"/>
      <dgm:spPr/>
    </dgm:pt>
    <dgm:pt modelId="{B1E12769-DB17-4965-8687-80E72744E9B3}" type="pres">
      <dgm:prSet presAssocID="{128CDE1D-EBD2-478E-BF82-C93E9237BAE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B7B4C9-4FE7-4A3C-99D5-11236E07E395}" type="pres">
      <dgm:prSet presAssocID="{128CDE1D-EBD2-478E-BF82-C93E9237BAE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E0D565-2469-463F-9FFB-D7959CA62015}" type="pres">
      <dgm:prSet presAssocID="{128CDE1D-EBD2-478E-BF82-C93E9237BAEE}" presName="spaceRect" presStyleCnt="0"/>
      <dgm:spPr/>
    </dgm:pt>
    <dgm:pt modelId="{57D46107-AA96-4767-84D0-C42EE0AF164F}" type="pres">
      <dgm:prSet presAssocID="{128CDE1D-EBD2-478E-BF82-C93E9237BAE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147204-4250-40EC-805F-11455737CC73}" srcId="{D111BEB1-0210-423A-A744-CA5E99CD081B}" destId="{128CDE1D-EBD2-478E-BF82-C93E9237BAEE}" srcOrd="2" destOrd="0" parTransId="{F940DA89-B0D1-4E0F-81B4-1AFF3884FF0E}" sibTransId="{0A23CB77-5C43-40E9-87F9-AA32C65915C0}"/>
    <dgm:cxn modelId="{C456BF0D-7B1D-4A28-A8CA-75B51B6AA890}" type="presOf" srcId="{128CDE1D-EBD2-478E-BF82-C93E9237BAEE}" destId="{57D46107-AA96-4767-84D0-C42EE0AF164F}" srcOrd="0" destOrd="0" presId="urn:microsoft.com/office/officeart/2018/5/layout/IconLeafLabelList"/>
    <dgm:cxn modelId="{8DEC6413-9C9F-4676-AA96-E4CD9DF82842}" type="presOf" srcId="{E781B4D4-3ED7-4630-9FC2-51B6DFEF17F9}" destId="{7B470C8D-4ED7-45C6-955E-D8FE939FBFBA}" srcOrd="0" destOrd="0" presId="urn:microsoft.com/office/officeart/2018/5/layout/IconLeafLabelList"/>
    <dgm:cxn modelId="{01FF9D2B-779A-4A94-A4C9-C65D79AE2C5B}" srcId="{D111BEB1-0210-423A-A744-CA5E99CD081B}" destId="{FDAE7A28-9250-4633-9627-4BAD45B25018}" srcOrd="1" destOrd="0" parTransId="{F2018B47-7B9C-4DFF-A0E9-4AB314762ED3}" sibTransId="{A33CC571-C62F-4840-B88A-1C06FDDC91BE}"/>
    <dgm:cxn modelId="{CE73FB69-8A1B-4661-AC05-4A5A0F3690DB}" type="presOf" srcId="{D111BEB1-0210-423A-A744-CA5E99CD081B}" destId="{D53BDA0F-A108-445A-BA81-C3D09035DF88}" srcOrd="0" destOrd="0" presId="urn:microsoft.com/office/officeart/2018/5/layout/IconLeafLabelList"/>
    <dgm:cxn modelId="{CBC73172-F70E-4604-B631-95C16A336A1E}" type="presOf" srcId="{FDAE7A28-9250-4633-9627-4BAD45B25018}" destId="{08E0CB8D-F0B0-4485-97BC-F7A1BE9C773B}" srcOrd="0" destOrd="0" presId="urn:microsoft.com/office/officeart/2018/5/layout/IconLeafLabelList"/>
    <dgm:cxn modelId="{F533D191-D790-41A7-8558-86957FBB7F4B}" srcId="{D111BEB1-0210-423A-A744-CA5E99CD081B}" destId="{E781B4D4-3ED7-4630-9FC2-51B6DFEF17F9}" srcOrd="0" destOrd="0" parTransId="{61B401A9-3FDE-4A16-8E87-0D2FFBBA295D}" sibTransId="{94235561-8642-4C62-81F4-8C0BBAC012AE}"/>
    <dgm:cxn modelId="{9B42C99C-5BE4-45F9-8D20-7F30F600175D}" type="presParOf" srcId="{D53BDA0F-A108-445A-BA81-C3D09035DF88}" destId="{2526256D-D816-4172-9E21-4EE705D2617C}" srcOrd="0" destOrd="0" presId="urn:microsoft.com/office/officeart/2018/5/layout/IconLeafLabelList"/>
    <dgm:cxn modelId="{1A05B9B9-81D1-47BD-91D9-46C3F8E5D811}" type="presParOf" srcId="{2526256D-D816-4172-9E21-4EE705D2617C}" destId="{29233E05-F6BA-4992-95B9-4246E457D6C5}" srcOrd="0" destOrd="0" presId="urn:microsoft.com/office/officeart/2018/5/layout/IconLeafLabelList"/>
    <dgm:cxn modelId="{5269518C-3491-4719-A7E3-CDDBDA36F621}" type="presParOf" srcId="{2526256D-D816-4172-9E21-4EE705D2617C}" destId="{A4434B96-7077-4558-923D-38A114ED4E9B}" srcOrd="1" destOrd="0" presId="urn:microsoft.com/office/officeart/2018/5/layout/IconLeafLabelList"/>
    <dgm:cxn modelId="{5B7BB102-506C-434E-AD4A-9AC1F57EA0D7}" type="presParOf" srcId="{2526256D-D816-4172-9E21-4EE705D2617C}" destId="{00B12437-3FCE-464F-9F9B-D657E22B3344}" srcOrd="2" destOrd="0" presId="urn:microsoft.com/office/officeart/2018/5/layout/IconLeafLabelList"/>
    <dgm:cxn modelId="{4DCAB12B-DB1B-42AD-91E9-D85DED01BA8A}" type="presParOf" srcId="{2526256D-D816-4172-9E21-4EE705D2617C}" destId="{7B470C8D-4ED7-45C6-955E-D8FE939FBFBA}" srcOrd="3" destOrd="0" presId="urn:microsoft.com/office/officeart/2018/5/layout/IconLeafLabelList"/>
    <dgm:cxn modelId="{99B2DE47-A73C-4051-929F-BCD4CDE718D7}" type="presParOf" srcId="{D53BDA0F-A108-445A-BA81-C3D09035DF88}" destId="{49544198-307D-4176-A078-C78B3F5A7029}" srcOrd="1" destOrd="0" presId="urn:microsoft.com/office/officeart/2018/5/layout/IconLeafLabelList"/>
    <dgm:cxn modelId="{F49FAC7E-EB63-4C87-94F9-8972F8A34F01}" type="presParOf" srcId="{D53BDA0F-A108-445A-BA81-C3D09035DF88}" destId="{85C7D19D-A5B1-4641-B1A8-B93329AEE07D}" srcOrd="2" destOrd="0" presId="urn:microsoft.com/office/officeart/2018/5/layout/IconLeafLabelList"/>
    <dgm:cxn modelId="{D2677DCA-5411-45F3-8C32-CBCDD7859D57}" type="presParOf" srcId="{85C7D19D-A5B1-4641-B1A8-B93329AEE07D}" destId="{9F90A085-976F-4874-BE60-181944C3436F}" srcOrd="0" destOrd="0" presId="urn:microsoft.com/office/officeart/2018/5/layout/IconLeafLabelList"/>
    <dgm:cxn modelId="{1C9D3CF3-BC25-4C90-8D08-B035D93786DB}" type="presParOf" srcId="{85C7D19D-A5B1-4641-B1A8-B93329AEE07D}" destId="{0F17A9D4-1392-4D88-9211-AF26466A92F2}" srcOrd="1" destOrd="0" presId="urn:microsoft.com/office/officeart/2018/5/layout/IconLeafLabelList"/>
    <dgm:cxn modelId="{2AF20788-CCDE-439C-8685-DC852C8E00D5}" type="presParOf" srcId="{85C7D19D-A5B1-4641-B1A8-B93329AEE07D}" destId="{71375CDF-8F13-4696-9386-9732BFBCDEA3}" srcOrd="2" destOrd="0" presId="urn:microsoft.com/office/officeart/2018/5/layout/IconLeafLabelList"/>
    <dgm:cxn modelId="{E2335433-5E31-4A7A-A135-8B3F6FBFAEEA}" type="presParOf" srcId="{85C7D19D-A5B1-4641-B1A8-B93329AEE07D}" destId="{08E0CB8D-F0B0-4485-97BC-F7A1BE9C773B}" srcOrd="3" destOrd="0" presId="urn:microsoft.com/office/officeart/2018/5/layout/IconLeafLabelList"/>
    <dgm:cxn modelId="{5B868609-45D1-4F67-B466-FC500E95B4AC}" type="presParOf" srcId="{D53BDA0F-A108-445A-BA81-C3D09035DF88}" destId="{059C3B1B-7096-41A2-9DA5-641A90617784}" srcOrd="3" destOrd="0" presId="urn:microsoft.com/office/officeart/2018/5/layout/IconLeafLabelList"/>
    <dgm:cxn modelId="{75BD9FFB-7F9A-4AE3-8ACA-40ED1DE02CB7}" type="presParOf" srcId="{D53BDA0F-A108-445A-BA81-C3D09035DF88}" destId="{3FAD25C0-22FB-473A-B896-98F1BAA0AD46}" srcOrd="4" destOrd="0" presId="urn:microsoft.com/office/officeart/2018/5/layout/IconLeafLabelList"/>
    <dgm:cxn modelId="{AA98470E-2BA5-4924-80B7-796F86B55626}" type="presParOf" srcId="{3FAD25C0-22FB-473A-B896-98F1BAA0AD46}" destId="{B1E12769-DB17-4965-8687-80E72744E9B3}" srcOrd="0" destOrd="0" presId="urn:microsoft.com/office/officeart/2018/5/layout/IconLeafLabelList"/>
    <dgm:cxn modelId="{A2F70F8F-2244-4952-875E-EF4C9599BC10}" type="presParOf" srcId="{3FAD25C0-22FB-473A-B896-98F1BAA0AD46}" destId="{68B7B4C9-4FE7-4A3C-99D5-11236E07E395}" srcOrd="1" destOrd="0" presId="urn:microsoft.com/office/officeart/2018/5/layout/IconLeafLabelList"/>
    <dgm:cxn modelId="{7715ADD2-42BD-451A-99C1-4D1BBB90BC4A}" type="presParOf" srcId="{3FAD25C0-22FB-473A-B896-98F1BAA0AD46}" destId="{F7E0D565-2469-463F-9FFB-D7959CA62015}" srcOrd="2" destOrd="0" presId="urn:microsoft.com/office/officeart/2018/5/layout/IconLeafLabelList"/>
    <dgm:cxn modelId="{CD206F8F-F5F5-40CC-90AD-9BC945C7AE0E}" type="presParOf" srcId="{3FAD25C0-22FB-473A-B896-98F1BAA0AD46}" destId="{57D46107-AA96-4767-84D0-C42EE0AF164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B8DF4C-62C5-4372-9220-3A013BA316A2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A4BD75-093D-47D2-8214-CEC2620038E2}">
      <dgm:prSet/>
      <dgm:spPr/>
      <dgm:t>
        <a:bodyPr/>
        <a:lstStyle/>
        <a:p>
          <a:r>
            <a:rPr lang="en-GB"/>
            <a:t>Silence misinterpreted as disagreement</a:t>
          </a:r>
          <a:endParaRPr lang="en-US"/>
        </a:p>
      </dgm:t>
    </dgm:pt>
    <dgm:pt modelId="{B35C1B55-C2A2-4CE2-9AB2-FB6B98B686CA}" type="parTrans" cxnId="{D8E480CB-E45B-4AAC-B4E8-4E0D721C148B}">
      <dgm:prSet/>
      <dgm:spPr/>
      <dgm:t>
        <a:bodyPr/>
        <a:lstStyle/>
        <a:p>
          <a:endParaRPr lang="en-US"/>
        </a:p>
      </dgm:t>
    </dgm:pt>
    <dgm:pt modelId="{B597A0EF-69FE-47F7-814E-AE6FB4DB4E1C}" type="sibTrans" cxnId="{D8E480CB-E45B-4AAC-B4E8-4E0D721C148B}">
      <dgm:prSet/>
      <dgm:spPr/>
      <dgm:t>
        <a:bodyPr/>
        <a:lstStyle/>
        <a:p>
          <a:endParaRPr lang="en-US"/>
        </a:p>
      </dgm:t>
    </dgm:pt>
    <dgm:pt modelId="{66453733-81B9-49DD-8B00-071348C140CB}">
      <dgm:prSet/>
      <dgm:spPr/>
      <dgm:t>
        <a:bodyPr/>
        <a:lstStyle/>
        <a:p>
          <a:r>
            <a:rPr lang="en-GB"/>
            <a:t>Indirect communication frustrates direct communicators</a:t>
          </a:r>
          <a:endParaRPr lang="en-US"/>
        </a:p>
      </dgm:t>
    </dgm:pt>
    <dgm:pt modelId="{568B0389-C997-4C0D-AFF9-2DAB25864A39}" type="parTrans" cxnId="{B1BAC689-5420-4EC2-B5C1-552CA18011EF}">
      <dgm:prSet/>
      <dgm:spPr/>
      <dgm:t>
        <a:bodyPr/>
        <a:lstStyle/>
        <a:p>
          <a:endParaRPr lang="en-US"/>
        </a:p>
      </dgm:t>
    </dgm:pt>
    <dgm:pt modelId="{2DC7422C-887F-4CF0-8E12-1B4EF69653F6}" type="sibTrans" cxnId="{B1BAC689-5420-4EC2-B5C1-552CA18011EF}">
      <dgm:prSet/>
      <dgm:spPr/>
      <dgm:t>
        <a:bodyPr/>
        <a:lstStyle/>
        <a:p>
          <a:endParaRPr lang="en-US"/>
        </a:p>
      </dgm:t>
    </dgm:pt>
    <dgm:pt modelId="{17B492D0-732D-44EF-A59D-2724B39918FC}">
      <dgm:prSet/>
      <dgm:spPr/>
      <dgm:t>
        <a:bodyPr/>
        <a:lstStyle/>
        <a:p>
          <a:r>
            <a:rPr lang="en-GB"/>
            <a:t>Hierarchical decision-making slows processes</a:t>
          </a:r>
          <a:endParaRPr lang="en-US"/>
        </a:p>
      </dgm:t>
    </dgm:pt>
    <dgm:pt modelId="{F6C4EEF3-BEA4-414C-8B64-555A9446CF0F}" type="parTrans" cxnId="{08674AED-388A-48D6-B893-2D55E3F850E1}">
      <dgm:prSet/>
      <dgm:spPr/>
      <dgm:t>
        <a:bodyPr/>
        <a:lstStyle/>
        <a:p>
          <a:endParaRPr lang="en-US"/>
        </a:p>
      </dgm:t>
    </dgm:pt>
    <dgm:pt modelId="{6461C80D-7C23-4B90-9831-24F3D47B8EFB}" type="sibTrans" cxnId="{08674AED-388A-48D6-B893-2D55E3F850E1}">
      <dgm:prSet/>
      <dgm:spPr/>
      <dgm:t>
        <a:bodyPr/>
        <a:lstStyle/>
        <a:p>
          <a:endParaRPr lang="en-US"/>
        </a:p>
      </dgm:t>
    </dgm:pt>
    <dgm:pt modelId="{019210AE-2094-466A-B792-E8F51200727F}" type="pres">
      <dgm:prSet presAssocID="{F9B8DF4C-62C5-4372-9220-3A013BA316A2}" presName="diagram" presStyleCnt="0">
        <dgm:presLayoutVars>
          <dgm:dir/>
          <dgm:resizeHandles val="exact"/>
        </dgm:presLayoutVars>
      </dgm:prSet>
      <dgm:spPr/>
    </dgm:pt>
    <dgm:pt modelId="{4AD76C09-008D-48AD-87DF-8F619D854DAD}" type="pres">
      <dgm:prSet presAssocID="{09A4BD75-093D-47D2-8214-CEC2620038E2}" presName="arrow" presStyleLbl="node1" presStyleIdx="0" presStyleCnt="3">
        <dgm:presLayoutVars>
          <dgm:bulletEnabled val="1"/>
        </dgm:presLayoutVars>
      </dgm:prSet>
      <dgm:spPr/>
    </dgm:pt>
    <dgm:pt modelId="{3BEA5691-5EC8-4D0B-8755-E16BBE3ADD15}" type="pres">
      <dgm:prSet presAssocID="{66453733-81B9-49DD-8B00-071348C140CB}" presName="arrow" presStyleLbl="node1" presStyleIdx="1" presStyleCnt="3">
        <dgm:presLayoutVars>
          <dgm:bulletEnabled val="1"/>
        </dgm:presLayoutVars>
      </dgm:prSet>
      <dgm:spPr/>
    </dgm:pt>
    <dgm:pt modelId="{D8866C20-2388-4807-AF71-967760EC4B2D}" type="pres">
      <dgm:prSet presAssocID="{17B492D0-732D-44EF-A59D-2724B39918FC}" presName="arrow" presStyleLbl="node1" presStyleIdx="2" presStyleCnt="3">
        <dgm:presLayoutVars>
          <dgm:bulletEnabled val="1"/>
        </dgm:presLayoutVars>
      </dgm:prSet>
      <dgm:spPr/>
    </dgm:pt>
  </dgm:ptLst>
  <dgm:cxnLst>
    <dgm:cxn modelId="{04472769-5DFC-4AE4-9FC6-2FF95778EF9B}" type="presOf" srcId="{09A4BD75-093D-47D2-8214-CEC2620038E2}" destId="{4AD76C09-008D-48AD-87DF-8F619D854DAD}" srcOrd="0" destOrd="0" presId="urn:microsoft.com/office/officeart/2005/8/layout/arrow5"/>
    <dgm:cxn modelId="{5660A06B-F636-4219-B245-1849F5B8E566}" type="presOf" srcId="{17B492D0-732D-44EF-A59D-2724B39918FC}" destId="{D8866C20-2388-4807-AF71-967760EC4B2D}" srcOrd="0" destOrd="0" presId="urn:microsoft.com/office/officeart/2005/8/layout/arrow5"/>
    <dgm:cxn modelId="{6C32944F-54B6-4168-812C-6B03F46CB645}" type="presOf" srcId="{66453733-81B9-49DD-8B00-071348C140CB}" destId="{3BEA5691-5EC8-4D0B-8755-E16BBE3ADD15}" srcOrd="0" destOrd="0" presId="urn:microsoft.com/office/officeart/2005/8/layout/arrow5"/>
    <dgm:cxn modelId="{3C08B586-5A1E-4505-959C-31662FE2A0CC}" type="presOf" srcId="{F9B8DF4C-62C5-4372-9220-3A013BA316A2}" destId="{019210AE-2094-466A-B792-E8F51200727F}" srcOrd="0" destOrd="0" presId="urn:microsoft.com/office/officeart/2005/8/layout/arrow5"/>
    <dgm:cxn modelId="{B1BAC689-5420-4EC2-B5C1-552CA18011EF}" srcId="{F9B8DF4C-62C5-4372-9220-3A013BA316A2}" destId="{66453733-81B9-49DD-8B00-071348C140CB}" srcOrd="1" destOrd="0" parTransId="{568B0389-C997-4C0D-AFF9-2DAB25864A39}" sibTransId="{2DC7422C-887F-4CF0-8E12-1B4EF69653F6}"/>
    <dgm:cxn modelId="{D8E480CB-E45B-4AAC-B4E8-4E0D721C148B}" srcId="{F9B8DF4C-62C5-4372-9220-3A013BA316A2}" destId="{09A4BD75-093D-47D2-8214-CEC2620038E2}" srcOrd="0" destOrd="0" parTransId="{B35C1B55-C2A2-4CE2-9AB2-FB6B98B686CA}" sibTransId="{B597A0EF-69FE-47F7-814E-AE6FB4DB4E1C}"/>
    <dgm:cxn modelId="{08674AED-388A-48D6-B893-2D55E3F850E1}" srcId="{F9B8DF4C-62C5-4372-9220-3A013BA316A2}" destId="{17B492D0-732D-44EF-A59D-2724B39918FC}" srcOrd="2" destOrd="0" parTransId="{F6C4EEF3-BEA4-414C-8B64-555A9446CF0F}" sibTransId="{6461C80D-7C23-4B90-9831-24F3D47B8EFB}"/>
    <dgm:cxn modelId="{6DE9FEBC-B8B6-4A69-8408-1242066A2448}" type="presParOf" srcId="{019210AE-2094-466A-B792-E8F51200727F}" destId="{4AD76C09-008D-48AD-87DF-8F619D854DAD}" srcOrd="0" destOrd="0" presId="urn:microsoft.com/office/officeart/2005/8/layout/arrow5"/>
    <dgm:cxn modelId="{01EA72E3-8885-42B6-92ED-D964100CCA4B}" type="presParOf" srcId="{019210AE-2094-466A-B792-E8F51200727F}" destId="{3BEA5691-5EC8-4D0B-8755-E16BBE3ADD15}" srcOrd="1" destOrd="0" presId="urn:microsoft.com/office/officeart/2005/8/layout/arrow5"/>
    <dgm:cxn modelId="{215D1B79-16C9-47C8-A4CA-360AE840024B}" type="presParOf" srcId="{019210AE-2094-466A-B792-E8F51200727F}" destId="{D8866C20-2388-4807-AF71-967760EC4B2D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016725-A1E4-46A6-9574-4387852D640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D8BB77-DB06-4794-BD3F-50236506AB72}">
      <dgm:prSet/>
      <dgm:spPr/>
      <dgm:t>
        <a:bodyPr/>
        <a:lstStyle/>
        <a:p>
          <a:r>
            <a:rPr lang="en-GB"/>
            <a:t>Theories explain Japan’s communication style</a:t>
          </a:r>
          <a:endParaRPr lang="en-US"/>
        </a:p>
      </dgm:t>
    </dgm:pt>
    <dgm:pt modelId="{B72D6AC6-6052-49BF-9EED-B95B9F42831B}" type="parTrans" cxnId="{87ED062E-FBB3-4CC6-BAFB-0DF1762A63F4}">
      <dgm:prSet/>
      <dgm:spPr/>
      <dgm:t>
        <a:bodyPr/>
        <a:lstStyle/>
        <a:p>
          <a:endParaRPr lang="en-US"/>
        </a:p>
      </dgm:t>
    </dgm:pt>
    <dgm:pt modelId="{5800669E-D566-4388-B39F-CA1C1EAC7975}" type="sibTrans" cxnId="{87ED062E-FBB3-4CC6-BAFB-0DF1762A63F4}">
      <dgm:prSet/>
      <dgm:spPr/>
      <dgm:t>
        <a:bodyPr/>
        <a:lstStyle/>
        <a:p>
          <a:endParaRPr lang="en-US"/>
        </a:p>
      </dgm:t>
    </dgm:pt>
    <dgm:pt modelId="{2BD3E33A-9356-40CE-9577-BE8DA9F8E835}">
      <dgm:prSet/>
      <dgm:spPr/>
      <dgm:t>
        <a:bodyPr/>
        <a:lstStyle/>
        <a:p>
          <a:r>
            <a:rPr lang="en-GB"/>
            <a:t>Examples show challenges and opportunities</a:t>
          </a:r>
          <a:endParaRPr lang="en-US"/>
        </a:p>
      </dgm:t>
    </dgm:pt>
    <dgm:pt modelId="{8B6793F5-E592-4400-9569-00B49F3AC3E0}" type="parTrans" cxnId="{8AEE310F-E2C4-44CE-AF8F-234536879E33}">
      <dgm:prSet/>
      <dgm:spPr/>
      <dgm:t>
        <a:bodyPr/>
        <a:lstStyle/>
        <a:p>
          <a:endParaRPr lang="en-US"/>
        </a:p>
      </dgm:t>
    </dgm:pt>
    <dgm:pt modelId="{423F259E-CEF3-4915-8B6A-F39828A8AE1E}" type="sibTrans" cxnId="{8AEE310F-E2C4-44CE-AF8F-234536879E33}">
      <dgm:prSet/>
      <dgm:spPr/>
      <dgm:t>
        <a:bodyPr/>
        <a:lstStyle/>
        <a:p>
          <a:endParaRPr lang="en-US"/>
        </a:p>
      </dgm:t>
    </dgm:pt>
    <dgm:pt modelId="{2368A82C-53B9-4D7D-84E5-1A3957329684}">
      <dgm:prSet/>
      <dgm:spPr/>
      <dgm:t>
        <a:bodyPr/>
        <a:lstStyle/>
        <a:p>
          <a:r>
            <a:rPr lang="en-GB"/>
            <a:t>Recommendations guide managers toward success</a:t>
          </a:r>
          <a:endParaRPr lang="en-US"/>
        </a:p>
      </dgm:t>
    </dgm:pt>
    <dgm:pt modelId="{1590EED1-4ABA-4C52-9B14-735F9D7E8F05}" type="parTrans" cxnId="{8E011DD1-F125-416D-A086-152874269750}">
      <dgm:prSet/>
      <dgm:spPr/>
      <dgm:t>
        <a:bodyPr/>
        <a:lstStyle/>
        <a:p>
          <a:endParaRPr lang="en-US"/>
        </a:p>
      </dgm:t>
    </dgm:pt>
    <dgm:pt modelId="{F4A5006C-8F5B-457B-84E1-D8125D1BA742}" type="sibTrans" cxnId="{8E011DD1-F125-416D-A086-152874269750}">
      <dgm:prSet/>
      <dgm:spPr/>
      <dgm:t>
        <a:bodyPr/>
        <a:lstStyle/>
        <a:p>
          <a:endParaRPr lang="en-US"/>
        </a:p>
      </dgm:t>
    </dgm:pt>
    <dgm:pt modelId="{8F32BAF5-2F38-47C4-B8D0-A6B41310D02A}">
      <dgm:prSet/>
      <dgm:spPr/>
      <dgm:t>
        <a:bodyPr/>
        <a:lstStyle/>
        <a:p>
          <a:r>
            <a:rPr lang="en-GB"/>
            <a:t>Quote: </a:t>
          </a:r>
          <a:r>
            <a:rPr lang="en-GB" i="1"/>
            <a:t>“In Japan, silence is not empty — it is full of meaning.”</a:t>
          </a:r>
          <a:endParaRPr lang="en-US"/>
        </a:p>
      </dgm:t>
    </dgm:pt>
    <dgm:pt modelId="{0840EB5C-D3EF-4772-865A-783862B042EF}" type="parTrans" cxnId="{106D9E54-C4EF-4EC9-A211-A4358CE463D4}">
      <dgm:prSet/>
      <dgm:spPr/>
      <dgm:t>
        <a:bodyPr/>
        <a:lstStyle/>
        <a:p>
          <a:endParaRPr lang="en-US"/>
        </a:p>
      </dgm:t>
    </dgm:pt>
    <dgm:pt modelId="{BC99D68F-FB6A-468F-8012-E53E58B10DE5}" type="sibTrans" cxnId="{106D9E54-C4EF-4EC9-A211-A4358CE463D4}">
      <dgm:prSet/>
      <dgm:spPr/>
      <dgm:t>
        <a:bodyPr/>
        <a:lstStyle/>
        <a:p>
          <a:endParaRPr lang="en-US"/>
        </a:p>
      </dgm:t>
    </dgm:pt>
    <dgm:pt modelId="{2C1011C4-247F-46E7-96C9-6DE42CC3AFAC}" type="pres">
      <dgm:prSet presAssocID="{96016725-A1E4-46A6-9574-4387852D6404}" presName="vert0" presStyleCnt="0">
        <dgm:presLayoutVars>
          <dgm:dir/>
          <dgm:animOne val="branch"/>
          <dgm:animLvl val="lvl"/>
        </dgm:presLayoutVars>
      </dgm:prSet>
      <dgm:spPr/>
    </dgm:pt>
    <dgm:pt modelId="{5C2C05A1-E512-4CC9-9124-419939FA3E37}" type="pres">
      <dgm:prSet presAssocID="{ABD8BB77-DB06-4794-BD3F-50236506AB72}" presName="thickLine" presStyleLbl="alignNode1" presStyleIdx="0" presStyleCnt="4"/>
      <dgm:spPr/>
    </dgm:pt>
    <dgm:pt modelId="{8D970850-BDC0-454F-981B-2EC6E81CF269}" type="pres">
      <dgm:prSet presAssocID="{ABD8BB77-DB06-4794-BD3F-50236506AB72}" presName="horz1" presStyleCnt="0"/>
      <dgm:spPr/>
    </dgm:pt>
    <dgm:pt modelId="{3278B317-673D-4747-B630-149376D279AD}" type="pres">
      <dgm:prSet presAssocID="{ABD8BB77-DB06-4794-BD3F-50236506AB72}" presName="tx1" presStyleLbl="revTx" presStyleIdx="0" presStyleCnt="4"/>
      <dgm:spPr/>
    </dgm:pt>
    <dgm:pt modelId="{DD3ED86E-8083-43DE-B700-EA493A949C73}" type="pres">
      <dgm:prSet presAssocID="{ABD8BB77-DB06-4794-BD3F-50236506AB72}" presName="vert1" presStyleCnt="0"/>
      <dgm:spPr/>
    </dgm:pt>
    <dgm:pt modelId="{832F2D5B-DF09-4626-A560-ED491D28C4E2}" type="pres">
      <dgm:prSet presAssocID="{2BD3E33A-9356-40CE-9577-BE8DA9F8E835}" presName="thickLine" presStyleLbl="alignNode1" presStyleIdx="1" presStyleCnt="4"/>
      <dgm:spPr/>
    </dgm:pt>
    <dgm:pt modelId="{A1342A68-1FEF-4E8B-AA1D-A737D3DCBBBF}" type="pres">
      <dgm:prSet presAssocID="{2BD3E33A-9356-40CE-9577-BE8DA9F8E835}" presName="horz1" presStyleCnt="0"/>
      <dgm:spPr/>
    </dgm:pt>
    <dgm:pt modelId="{57099B38-24F2-4944-9F0F-EE7A1AC2380B}" type="pres">
      <dgm:prSet presAssocID="{2BD3E33A-9356-40CE-9577-BE8DA9F8E835}" presName="tx1" presStyleLbl="revTx" presStyleIdx="1" presStyleCnt="4"/>
      <dgm:spPr/>
    </dgm:pt>
    <dgm:pt modelId="{6CA76DA9-4472-4CEB-BADD-462D8FDB586B}" type="pres">
      <dgm:prSet presAssocID="{2BD3E33A-9356-40CE-9577-BE8DA9F8E835}" presName="vert1" presStyleCnt="0"/>
      <dgm:spPr/>
    </dgm:pt>
    <dgm:pt modelId="{B16AF63D-F00B-4770-B273-1D14672E8173}" type="pres">
      <dgm:prSet presAssocID="{2368A82C-53B9-4D7D-84E5-1A3957329684}" presName="thickLine" presStyleLbl="alignNode1" presStyleIdx="2" presStyleCnt="4"/>
      <dgm:spPr/>
    </dgm:pt>
    <dgm:pt modelId="{760038A3-68B8-44AB-876F-EB07DF57E974}" type="pres">
      <dgm:prSet presAssocID="{2368A82C-53B9-4D7D-84E5-1A3957329684}" presName="horz1" presStyleCnt="0"/>
      <dgm:spPr/>
    </dgm:pt>
    <dgm:pt modelId="{ADA25559-F62D-4595-A3CC-1C147525E251}" type="pres">
      <dgm:prSet presAssocID="{2368A82C-53B9-4D7D-84E5-1A3957329684}" presName="tx1" presStyleLbl="revTx" presStyleIdx="2" presStyleCnt="4"/>
      <dgm:spPr/>
    </dgm:pt>
    <dgm:pt modelId="{BE5DC72F-5538-4EB5-A067-9BA7700150DC}" type="pres">
      <dgm:prSet presAssocID="{2368A82C-53B9-4D7D-84E5-1A3957329684}" presName="vert1" presStyleCnt="0"/>
      <dgm:spPr/>
    </dgm:pt>
    <dgm:pt modelId="{BE62B239-D151-4854-8E70-08C223B698BF}" type="pres">
      <dgm:prSet presAssocID="{8F32BAF5-2F38-47C4-B8D0-A6B41310D02A}" presName="thickLine" presStyleLbl="alignNode1" presStyleIdx="3" presStyleCnt="4"/>
      <dgm:spPr/>
    </dgm:pt>
    <dgm:pt modelId="{CAFF1821-D97F-4241-AB88-90496EEA9DA7}" type="pres">
      <dgm:prSet presAssocID="{8F32BAF5-2F38-47C4-B8D0-A6B41310D02A}" presName="horz1" presStyleCnt="0"/>
      <dgm:spPr/>
    </dgm:pt>
    <dgm:pt modelId="{15EEDDA5-0B6E-4654-95F2-F3863BEE81BD}" type="pres">
      <dgm:prSet presAssocID="{8F32BAF5-2F38-47C4-B8D0-A6B41310D02A}" presName="tx1" presStyleLbl="revTx" presStyleIdx="3" presStyleCnt="4"/>
      <dgm:spPr/>
    </dgm:pt>
    <dgm:pt modelId="{DC42FE5D-CCB1-4661-A8FD-4C19815CC9A2}" type="pres">
      <dgm:prSet presAssocID="{8F32BAF5-2F38-47C4-B8D0-A6B41310D02A}" presName="vert1" presStyleCnt="0"/>
      <dgm:spPr/>
    </dgm:pt>
  </dgm:ptLst>
  <dgm:cxnLst>
    <dgm:cxn modelId="{8AEE310F-E2C4-44CE-AF8F-234536879E33}" srcId="{96016725-A1E4-46A6-9574-4387852D6404}" destId="{2BD3E33A-9356-40CE-9577-BE8DA9F8E835}" srcOrd="1" destOrd="0" parTransId="{8B6793F5-E592-4400-9569-00B49F3AC3E0}" sibTransId="{423F259E-CEF3-4915-8B6A-F39828A8AE1E}"/>
    <dgm:cxn modelId="{87ED062E-FBB3-4CC6-BAFB-0DF1762A63F4}" srcId="{96016725-A1E4-46A6-9574-4387852D6404}" destId="{ABD8BB77-DB06-4794-BD3F-50236506AB72}" srcOrd="0" destOrd="0" parTransId="{B72D6AC6-6052-49BF-9EED-B95B9F42831B}" sibTransId="{5800669E-D566-4388-B39F-CA1C1EAC7975}"/>
    <dgm:cxn modelId="{15A7373E-5A74-4E72-B523-1C9C300ECD4C}" type="presOf" srcId="{8F32BAF5-2F38-47C4-B8D0-A6B41310D02A}" destId="{15EEDDA5-0B6E-4654-95F2-F3863BEE81BD}" srcOrd="0" destOrd="0" presId="urn:microsoft.com/office/officeart/2008/layout/LinedList"/>
    <dgm:cxn modelId="{897B9651-4135-478E-89E9-EDA617AFC0A4}" type="presOf" srcId="{96016725-A1E4-46A6-9574-4387852D6404}" destId="{2C1011C4-247F-46E7-96C9-6DE42CC3AFAC}" srcOrd="0" destOrd="0" presId="urn:microsoft.com/office/officeart/2008/layout/LinedList"/>
    <dgm:cxn modelId="{106D9E54-C4EF-4EC9-A211-A4358CE463D4}" srcId="{96016725-A1E4-46A6-9574-4387852D6404}" destId="{8F32BAF5-2F38-47C4-B8D0-A6B41310D02A}" srcOrd="3" destOrd="0" parTransId="{0840EB5C-D3EF-4772-865A-783862B042EF}" sibTransId="{BC99D68F-FB6A-468F-8012-E53E58B10DE5}"/>
    <dgm:cxn modelId="{325217C8-4B98-405D-A5CD-86697EBF3827}" type="presOf" srcId="{2368A82C-53B9-4D7D-84E5-1A3957329684}" destId="{ADA25559-F62D-4595-A3CC-1C147525E251}" srcOrd="0" destOrd="0" presId="urn:microsoft.com/office/officeart/2008/layout/LinedList"/>
    <dgm:cxn modelId="{8E011DD1-F125-416D-A086-152874269750}" srcId="{96016725-A1E4-46A6-9574-4387852D6404}" destId="{2368A82C-53B9-4D7D-84E5-1A3957329684}" srcOrd="2" destOrd="0" parTransId="{1590EED1-4ABA-4C52-9B14-735F9D7E8F05}" sibTransId="{F4A5006C-8F5B-457B-84E1-D8125D1BA742}"/>
    <dgm:cxn modelId="{F61827ED-F5F7-41AD-8893-A176CC9ABBFB}" type="presOf" srcId="{2BD3E33A-9356-40CE-9577-BE8DA9F8E835}" destId="{57099B38-24F2-4944-9F0F-EE7A1AC2380B}" srcOrd="0" destOrd="0" presId="urn:microsoft.com/office/officeart/2008/layout/LinedList"/>
    <dgm:cxn modelId="{4267E6F0-D9DA-49EA-ACBF-B62D31EE4997}" type="presOf" srcId="{ABD8BB77-DB06-4794-BD3F-50236506AB72}" destId="{3278B317-673D-4747-B630-149376D279AD}" srcOrd="0" destOrd="0" presId="urn:microsoft.com/office/officeart/2008/layout/LinedList"/>
    <dgm:cxn modelId="{BC6A2E3B-7D53-473A-A507-A6B181FFA768}" type="presParOf" srcId="{2C1011C4-247F-46E7-96C9-6DE42CC3AFAC}" destId="{5C2C05A1-E512-4CC9-9124-419939FA3E37}" srcOrd="0" destOrd="0" presId="urn:microsoft.com/office/officeart/2008/layout/LinedList"/>
    <dgm:cxn modelId="{14AF64C1-48DF-4953-AE1D-CFED2C3DA77A}" type="presParOf" srcId="{2C1011C4-247F-46E7-96C9-6DE42CC3AFAC}" destId="{8D970850-BDC0-454F-981B-2EC6E81CF269}" srcOrd="1" destOrd="0" presId="urn:microsoft.com/office/officeart/2008/layout/LinedList"/>
    <dgm:cxn modelId="{D015B682-D380-4F9E-B5CF-80A5D1949EF2}" type="presParOf" srcId="{8D970850-BDC0-454F-981B-2EC6E81CF269}" destId="{3278B317-673D-4747-B630-149376D279AD}" srcOrd="0" destOrd="0" presId="urn:microsoft.com/office/officeart/2008/layout/LinedList"/>
    <dgm:cxn modelId="{5636FF23-876D-4AFC-925C-B7A2AADCB722}" type="presParOf" srcId="{8D970850-BDC0-454F-981B-2EC6E81CF269}" destId="{DD3ED86E-8083-43DE-B700-EA493A949C73}" srcOrd="1" destOrd="0" presId="urn:microsoft.com/office/officeart/2008/layout/LinedList"/>
    <dgm:cxn modelId="{46AD16A1-2392-41DB-9D8D-605178D43100}" type="presParOf" srcId="{2C1011C4-247F-46E7-96C9-6DE42CC3AFAC}" destId="{832F2D5B-DF09-4626-A560-ED491D28C4E2}" srcOrd="2" destOrd="0" presId="urn:microsoft.com/office/officeart/2008/layout/LinedList"/>
    <dgm:cxn modelId="{129C5C01-E98E-4A4D-932F-8FAA57715F1C}" type="presParOf" srcId="{2C1011C4-247F-46E7-96C9-6DE42CC3AFAC}" destId="{A1342A68-1FEF-4E8B-AA1D-A737D3DCBBBF}" srcOrd="3" destOrd="0" presId="urn:microsoft.com/office/officeart/2008/layout/LinedList"/>
    <dgm:cxn modelId="{1994BA94-FDB8-4E5C-A9FA-C93F115A21EE}" type="presParOf" srcId="{A1342A68-1FEF-4E8B-AA1D-A737D3DCBBBF}" destId="{57099B38-24F2-4944-9F0F-EE7A1AC2380B}" srcOrd="0" destOrd="0" presId="urn:microsoft.com/office/officeart/2008/layout/LinedList"/>
    <dgm:cxn modelId="{DDA6C9A2-25B2-4EFC-94AB-D555B92AE2FA}" type="presParOf" srcId="{A1342A68-1FEF-4E8B-AA1D-A737D3DCBBBF}" destId="{6CA76DA9-4472-4CEB-BADD-462D8FDB586B}" srcOrd="1" destOrd="0" presId="urn:microsoft.com/office/officeart/2008/layout/LinedList"/>
    <dgm:cxn modelId="{827E8B97-E61F-4628-A64B-040BB018597D}" type="presParOf" srcId="{2C1011C4-247F-46E7-96C9-6DE42CC3AFAC}" destId="{B16AF63D-F00B-4770-B273-1D14672E8173}" srcOrd="4" destOrd="0" presId="urn:microsoft.com/office/officeart/2008/layout/LinedList"/>
    <dgm:cxn modelId="{75A75184-AD28-4687-833D-66E02976CA9B}" type="presParOf" srcId="{2C1011C4-247F-46E7-96C9-6DE42CC3AFAC}" destId="{760038A3-68B8-44AB-876F-EB07DF57E974}" srcOrd="5" destOrd="0" presId="urn:microsoft.com/office/officeart/2008/layout/LinedList"/>
    <dgm:cxn modelId="{15C6A952-BA51-42E0-B939-164E8E0A362F}" type="presParOf" srcId="{760038A3-68B8-44AB-876F-EB07DF57E974}" destId="{ADA25559-F62D-4595-A3CC-1C147525E251}" srcOrd="0" destOrd="0" presId="urn:microsoft.com/office/officeart/2008/layout/LinedList"/>
    <dgm:cxn modelId="{D2868B32-B02A-418E-8C35-E9C4CF413293}" type="presParOf" srcId="{760038A3-68B8-44AB-876F-EB07DF57E974}" destId="{BE5DC72F-5538-4EB5-A067-9BA7700150DC}" srcOrd="1" destOrd="0" presId="urn:microsoft.com/office/officeart/2008/layout/LinedList"/>
    <dgm:cxn modelId="{56598879-F314-4617-84FD-DEE919330CFD}" type="presParOf" srcId="{2C1011C4-247F-46E7-96C9-6DE42CC3AFAC}" destId="{BE62B239-D151-4854-8E70-08C223B698BF}" srcOrd="6" destOrd="0" presId="urn:microsoft.com/office/officeart/2008/layout/LinedList"/>
    <dgm:cxn modelId="{6598BCFF-5A29-4753-88DB-9AE200A69EC8}" type="presParOf" srcId="{2C1011C4-247F-46E7-96C9-6DE42CC3AFAC}" destId="{CAFF1821-D97F-4241-AB88-90496EEA9DA7}" srcOrd="7" destOrd="0" presId="urn:microsoft.com/office/officeart/2008/layout/LinedList"/>
    <dgm:cxn modelId="{14BC8575-B2F0-4FB7-9F2B-0618146DF58D}" type="presParOf" srcId="{CAFF1821-D97F-4241-AB88-90496EEA9DA7}" destId="{15EEDDA5-0B6E-4654-95F2-F3863BEE81BD}" srcOrd="0" destOrd="0" presId="urn:microsoft.com/office/officeart/2008/layout/LinedList"/>
    <dgm:cxn modelId="{8FD85ED3-E663-48A0-8741-32F8C2047FF9}" type="presParOf" srcId="{CAFF1821-D97F-4241-AB88-90496EEA9DA7}" destId="{DC42FE5D-CCB1-4661-A8FD-4C19815CC9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7BFE64-9061-4EDE-924D-14CD2EC2DA05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68D98-4F39-4E28-BCF9-76FA26725775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1.Introduction</a:t>
          </a:r>
          <a:endParaRPr lang="en-US" sz="2000" kern="1200"/>
        </a:p>
      </dsp:txBody>
      <dsp:txXfrm>
        <a:off x="0" y="531"/>
        <a:ext cx="10515600" cy="435027"/>
      </dsp:txXfrm>
    </dsp:sp>
    <dsp:sp modelId="{384AF497-C5DE-4AA9-8EAC-9B12DCF6CDE0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948D6-84C7-4092-A523-16740B993FD5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2.Importance of Intercultural Communication</a:t>
          </a:r>
          <a:endParaRPr lang="en-US" sz="2000" kern="1200"/>
        </a:p>
      </dsp:txBody>
      <dsp:txXfrm>
        <a:off x="0" y="435558"/>
        <a:ext cx="10515600" cy="435027"/>
      </dsp:txXfrm>
    </dsp:sp>
    <dsp:sp modelId="{7B5BAF97-0D26-433C-866E-A22A5E83B888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EBB53-670A-4B9E-B106-1E5C7D09EA7C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3.Theoretical Frameworks</a:t>
          </a:r>
          <a:endParaRPr lang="en-US" sz="2000" kern="1200"/>
        </a:p>
      </dsp:txBody>
      <dsp:txXfrm>
        <a:off x="0" y="870586"/>
        <a:ext cx="10515600" cy="435027"/>
      </dsp:txXfrm>
    </dsp:sp>
    <dsp:sp modelId="{8A0AA08C-E48F-4DD8-9EA4-27BD468CE64F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52219-E6DA-424F-AC68-447B56812C0F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4.Hofstede’s Dimensions in Japan</a:t>
          </a:r>
          <a:endParaRPr lang="en-US" sz="2000" kern="1200"/>
        </a:p>
      </dsp:txBody>
      <dsp:txXfrm>
        <a:off x="0" y="1305613"/>
        <a:ext cx="10515600" cy="435027"/>
      </dsp:txXfrm>
    </dsp:sp>
    <dsp:sp modelId="{95063FF7-D7F9-4248-B666-53EE90B7EC93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F26FF-C7C5-4FEB-9ACE-FA10CA48E3C5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5.High-Context Communication</a:t>
          </a:r>
          <a:endParaRPr lang="en-US" sz="2000" kern="1200"/>
        </a:p>
      </dsp:txBody>
      <dsp:txXfrm>
        <a:off x="0" y="1740641"/>
        <a:ext cx="10515600" cy="435027"/>
      </dsp:txXfrm>
    </dsp:sp>
    <dsp:sp modelId="{3189B1D3-1CBB-41B0-AFA4-DC1FFD4AE8B4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1D015-D968-475F-A0C2-A71013D8C7F0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6.Real-World Examples</a:t>
          </a:r>
          <a:endParaRPr lang="en-US" sz="2000" kern="1200"/>
        </a:p>
      </dsp:txBody>
      <dsp:txXfrm>
        <a:off x="0" y="2175669"/>
        <a:ext cx="10515600" cy="435027"/>
      </dsp:txXfrm>
    </dsp:sp>
    <dsp:sp modelId="{14644BE6-BC32-4109-94B7-4C8403AA3E89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1C004-052E-4C2C-8813-FB97B4A0DCFF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7.Challenges</a:t>
          </a:r>
          <a:endParaRPr lang="en-US" sz="2000" kern="1200"/>
        </a:p>
      </dsp:txBody>
      <dsp:txXfrm>
        <a:off x="0" y="2610696"/>
        <a:ext cx="10515600" cy="435027"/>
      </dsp:txXfrm>
    </dsp:sp>
    <dsp:sp modelId="{076F082F-5B03-4130-BA9F-044CFCCC46CA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AF66D-78B9-4142-B97D-EB04CCAD3F6F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8.Opportunities</a:t>
          </a:r>
          <a:endParaRPr lang="en-US" sz="2000" kern="1200"/>
        </a:p>
      </dsp:txBody>
      <dsp:txXfrm>
        <a:off x="0" y="3045724"/>
        <a:ext cx="10515600" cy="435027"/>
      </dsp:txXfrm>
    </dsp:sp>
    <dsp:sp modelId="{7873834A-3E2B-44EC-942D-29B63AC32B8A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0C2AC-433C-4362-9218-FC2AD4FBBE4F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9.Practical Recommendations</a:t>
          </a:r>
          <a:endParaRPr lang="en-US" sz="2000" kern="1200"/>
        </a:p>
      </dsp:txBody>
      <dsp:txXfrm>
        <a:off x="0" y="3480751"/>
        <a:ext cx="10515600" cy="435027"/>
      </dsp:txXfrm>
    </dsp:sp>
    <dsp:sp modelId="{8D53973B-93AD-4691-9C1F-8EA826F786EA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7C785-118D-4892-8BC9-75A869164A3F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10.Conclusion</a:t>
          </a:r>
          <a:endParaRPr lang="en-US" sz="2000" kern="1200"/>
        </a:p>
      </dsp:txBody>
      <dsp:txXfrm>
        <a:off x="0" y="3915779"/>
        <a:ext cx="10515600" cy="435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427E2-D03C-4CC0-A3CF-0F3280D2837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8EABA-22EF-4405-BA0E-FC1956A0637A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Globalization = diverse business interactions</a:t>
          </a:r>
          <a:endParaRPr lang="en-US" sz="2400" kern="1200"/>
        </a:p>
      </dsp:txBody>
      <dsp:txXfrm>
        <a:off x="378614" y="886531"/>
        <a:ext cx="2810360" cy="1744948"/>
      </dsp:txXfrm>
    </dsp:sp>
    <dsp:sp modelId="{5E784FB6-EFF9-4595-9555-FC6A3CBB8912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F7972-E76A-4472-94E6-775BF5430004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Miscommunication → lost deals, damaged relationships</a:t>
          </a:r>
          <a:endParaRPr lang="en-US" sz="2400" kern="1200"/>
        </a:p>
      </dsp:txBody>
      <dsp:txXfrm>
        <a:off x="3946203" y="886531"/>
        <a:ext cx="2810360" cy="1744948"/>
      </dsp:txXfrm>
    </dsp:sp>
    <dsp:sp modelId="{AEB31E02-3F29-4EFF-A4B4-3571CA772DC8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D1BB7-0175-47F7-9F94-ED9FBE2471A6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Japan as a case study</a:t>
          </a:r>
          <a:endParaRPr lang="en-US" sz="2400" kern="1200"/>
        </a:p>
      </dsp:txBody>
      <dsp:txXfrm>
        <a:off x="7513791" y="886531"/>
        <a:ext cx="2810360" cy="1744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41A9A-5CCD-4CC4-8CB6-CB35242E3C88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986E1-E0C4-44F4-9324-B6D2D0A4209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Hofstede’s Dimensions (collectivism, uncertainty avoidance, masculinity, power distance)</a:t>
          </a:r>
          <a:endParaRPr lang="en-US" sz="2000" kern="1200"/>
        </a:p>
      </dsp:txBody>
      <dsp:txXfrm>
        <a:off x="378614" y="886531"/>
        <a:ext cx="2810360" cy="1744948"/>
      </dsp:txXfrm>
    </dsp:sp>
    <dsp:sp modelId="{F63BEB50-00ED-4CF9-8861-B0C606FCF1C5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0E400-8A42-4A66-933D-588507B91C5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Hall’s High vs. Low Context (Japan = high-context)</a:t>
          </a:r>
          <a:endParaRPr lang="en-US" sz="2000" kern="1200"/>
        </a:p>
      </dsp:txBody>
      <dsp:txXfrm>
        <a:off x="3946203" y="886531"/>
        <a:ext cx="2810360" cy="1744948"/>
      </dsp:txXfrm>
    </dsp:sp>
    <dsp:sp modelId="{96161978-4C70-41EA-886E-796351C6252E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7DFEB-1B33-4BB3-8288-FF29480794B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Samovar &amp; Porter (face-saving, indirectness)</a:t>
          </a:r>
          <a:endParaRPr lang="en-US" sz="2000" kern="1200"/>
        </a:p>
      </dsp:txBody>
      <dsp:txXfrm>
        <a:off x="7513791" y="886531"/>
        <a:ext cx="2810360" cy="1744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1D8B5-36E3-463A-A0F2-8CDC7EDEF352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4AE4F-C448-4EC4-BE43-F288A5FF0067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Collectivism → group harmony</a:t>
          </a:r>
          <a:endParaRPr lang="en-US" sz="3800" kern="1200"/>
        </a:p>
      </dsp:txBody>
      <dsp:txXfrm>
        <a:off x="0" y="0"/>
        <a:ext cx="10515600" cy="1087834"/>
      </dsp:txXfrm>
    </dsp:sp>
    <dsp:sp modelId="{FED02418-5707-4ACB-9B65-49AF8B4F0928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B319E-3A8F-4EDF-A546-232438A386C8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High uncertainty avoidance → rules, predictability</a:t>
          </a:r>
          <a:endParaRPr lang="en-US" sz="3800" kern="1200"/>
        </a:p>
      </dsp:txBody>
      <dsp:txXfrm>
        <a:off x="0" y="1087834"/>
        <a:ext cx="10515600" cy="1087834"/>
      </dsp:txXfrm>
    </dsp:sp>
    <dsp:sp modelId="{7FA1AB7E-C7E4-4F2A-8BCF-5B01B3BF423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F9A2D-CA90-47E8-BB76-E8BC94E09998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Masculinity → achievement, competition</a:t>
          </a:r>
          <a:endParaRPr lang="en-US" sz="3800" kern="1200"/>
        </a:p>
      </dsp:txBody>
      <dsp:txXfrm>
        <a:off x="0" y="2175669"/>
        <a:ext cx="10515600" cy="1087834"/>
      </dsp:txXfrm>
    </dsp:sp>
    <dsp:sp modelId="{6F2BB289-EC2C-4D81-A24D-6C9540C90245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45B4F-3C8E-4CBD-BCB8-A41A30D77A90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Moderate power distance → respect for hierarchy</a:t>
          </a:r>
          <a:endParaRPr lang="en-US" sz="3800" kern="1200"/>
        </a:p>
      </dsp:txBody>
      <dsp:txXfrm>
        <a:off x="0" y="3263503"/>
        <a:ext cx="10515600" cy="10878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C365F-9AE1-4D5E-A69E-B0385942FB29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1957D-7CF4-4261-ADAB-74D8BFF9ED29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Meaning conveyed through silence, gestures, shared understanding</a:t>
          </a:r>
          <a:endParaRPr lang="en-US" sz="4000" kern="1200"/>
        </a:p>
      </dsp:txBody>
      <dsp:txXfrm>
        <a:off x="0" y="2124"/>
        <a:ext cx="10515600" cy="1449029"/>
      </dsp:txXfrm>
    </dsp:sp>
    <dsp:sp modelId="{A69D9F3B-E0BF-4A50-B42F-B2B76731545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0B028-C8D4-4951-B8B0-7092BE63A78C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“Reading the air” (</a:t>
          </a:r>
          <a:r>
            <a:rPr lang="en-GB" sz="4000" i="1" kern="1200"/>
            <a:t>kuuki wo yomu</a:t>
          </a:r>
          <a:r>
            <a:rPr lang="en-GB" sz="4000" kern="1200"/>
            <a:t>)</a:t>
          </a:r>
          <a:endParaRPr lang="en-US" sz="4000" kern="1200"/>
        </a:p>
      </dsp:txBody>
      <dsp:txXfrm>
        <a:off x="0" y="1451154"/>
        <a:ext cx="10515600" cy="1449029"/>
      </dsp:txXfrm>
    </dsp:sp>
    <dsp:sp modelId="{EEEAE759-BCE2-4198-9B09-D3550DAA6F3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535D6-1418-4085-B7A2-3C77A9119755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Indirectness valued over bluntness</a:t>
          </a:r>
          <a:endParaRPr lang="en-US" sz="4000" kern="1200"/>
        </a:p>
      </dsp:txBody>
      <dsp:txXfrm>
        <a:off x="0" y="2900183"/>
        <a:ext cx="10515600" cy="14490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33E05-F6BA-4992-95B9-4246E457D6C5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34B96-7077-4558-923D-38A114ED4E9B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0C8D-4ED7-45C6-955E-D8FE939FBFBA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Nissan–Renault alliance: French directness vs. Japanese indirectness</a:t>
          </a:r>
          <a:endParaRPr lang="en-US" sz="1700" kern="1200"/>
        </a:p>
      </dsp:txBody>
      <dsp:txXfrm>
        <a:off x="93445" y="3018902"/>
        <a:ext cx="3206250" cy="720000"/>
      </dsp:txXfrm>
    </dsp:sp>
    <dsp:sp modelId="{9F90A085-976F-4874-BE60-181944C3436F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7A9D4-1392-4D88-9211-AF26466A92F2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0CB8D-F0B0-4485-97BC-F7A1BE9C773B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Business card exchange (</a:t>
          </a:r>
          <a:r>
            <a:rPr lang="en-GB" sz="1700" i="1" kern="1200"/>
            <a:t>meishi</a:t>
          </a:r>
          <a:r>
            <a:rPr lang="en-GB" sz="1700" kern="1200"/>
            <a:t>) ritual</a:t>
          </a:r>
          <a:endParaRPr lang="en-US" sz="1700" kern="1200"/>
        </a:p>
      </dsp:txBody>
      <dsp:txXfrm>
        <a:off x="3860789" y="3018902"/>
        <a:ext cx="3206250" cy="720000"/>
      </dsp:txXfrm>
    </dsp:sp>
    <dsp:sp modelId="{B1E12769-DB17-4965-8687-80E72744E9B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7B4C9-4FE7-4A3C-99D5-11236E07E395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46107-AA96-4767-84D0-C42EE0AF164F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Negotiations: consensus-driven, slower pace</a:t>
          </a:r>
          <a:endParaRPr lang="en-US" sz="1700" kern="1200"/>
        </a:p>
      </dsp:txBody>
      <dsp:txXfrm>
        <a:off x="7628133" y="3018902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76C09-008D-48AD-87DF-8F619D854DAD}">
      <dsp:nvSpPr>
        <dsp:cNvPr id="0" name=""/>
        <dsp:cNvSpPr/>
      </dsp:nvSpPr>
      <dsp:spPr>
        <a:xfrm>
          <a:off x="4170554" y="642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Silence misinterpreted as disagreement</a:t>
          </a:r>
          <a:endParaRPr lang="en-US" sz="1100" kern="1200"/>
        </a:p>
      </dsp:txBody>
      <dsp:txXfrm>
        <a:off x="4714177" y="642"/>
        <a:ext cx="1087245" cy="1793954"/>
      </dsp:txXfrm>
    </dsp:sp>
    <dsp:sp modelId="{3BEA5691-5EC8-4D0B-8755-E16BBE3ADD15}">
      <dsp:nvSpPr>
        <dsp:cNvPr id="0" name=""/>
        <dsp:cNvSpPr/>
      </dsp:nvSpPr>
      <dsp:spPr>
        <a:xfrm rot="7200000">
          <a:off x="5426615" y="2176204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Indirect communication frustrates direct communicators</a:t>
          </a:r>
          <a:endParaRPr lang="en-US" sz="1100" kern="1200"/>
        </a:p>
      </dsp:txBody>
      <dsp:txXfrm rot="-5400000">
        <a:off x="5781660" y="2814960"/>
        <a:ext cx="1793954" cy="1087245"/>
      </dsp:txXfrm>
    </dsp:sp>
    <dsp:sp modelId="{D8866C20-2388-4807-AF71-967760EC4B2D}">
      <dsp:nvSpPr>
        <dsp:cNvPr id="0" name=""/>
        <dsp:cNvSpPr/>
      </dsp:nvSpPr>
      <dsp:spPr>
        <a:xfrm rot="14400000">
          <a:off x="2914493" y="2176204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Hierarchical decision-making slows processes</a:t>
          </a:r>
          <a:endParaRPr lang="en-US" sz="1100" kern="1200"/>
        </a:p>
      </dsp:txBody>
      <dsp:txXfrm rot="5400000">
        <a:off x="2939984" y="2814960"/>
        <a:ext cx="1793954" cy="10872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C05A1-E512-4CC9-9124-419939FA3E3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8B317-673D-4747-B630-149376D279AD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Theories explain Japan’s communication style</a:t>
          </a:r>
          <a:endParaRPr lang="en-US" sz="3800" kern="1200"/>
        </a:p>
      </dsp:txBody>
      <dsp:txXfrm>
        <a:off x="0" y="0"/>
        <a:ext cx="6900512" cy="1384035"/>
      </dsp:txXfrm>
    </dsp:sp>
    <dsp:sp modelId="{832F2D5B-DF09-4626-A560-ED491D28C4E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99B38-24F2-4944-9F0F-EE7A1AC2380B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Examples show challenges and opportunities</a:t>
          </a:r>
          <a:endParaRPr lang="en-US" sz="3800" kern="1200"/>
        </a:p>
      </dsp:txBody>
      <dsp:txXfrm>
        <a:off x="0" y="1384035"/>
        <a:ext cx="6900512" cy="1384035"/>
      </dsp:txXfrm>
    </dsp:sp>
    <dsp:sp modelId="{B16AF63D-F00B-4770-B273-1D14672E817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25559-F62D-4595-A3CC-1C147525E25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Recommendations guide managers toward success</a:t>
          </a:r>
          <a:endParaRPr lang="en-US" sz="3800" kern="1200"/>
        </a:p>
      </dsp:txBody>
      <dsp:txXfrm>
        <a:off x="0" y="2768070"/>
        <a:ext cx="6900512" cy="1384035"/>
      </dsp:txXfrm>
    </dsp:sp>
    <dsp:sp modelId="{BE62B239-D151-4854-8E70-08C223B698B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EDDA5-0B6E-4654-95F2-F3863BEE81B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Quote: </a:t>
          </a:r>
          <a:r>
            <a:rPr lang="en-GB" sz="3800" i="1" kern="1200"/>
            <a:t>“In Japan, silence is not empty — it is full of meaning.”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jrpr.com/uploads/V5ISSUE3/IJRPR24180.pdf" TargetMode="External"/><Relationship Id="rId2" Type="http://schemas.openxmlformats.org/officeDocument/2006/relationships/hyperlink" Target="https://www.interesjournals.org/articles/exploring-the-impact-of-cultural-differences-on-business-communication-a-crosscultural-stud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egruyterbrill.com/document/doi/10.1515/lpp-2019-0010/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F93E0B60-0204-4F9C-8CD5-C9BD373E1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72072" y="5219720"/>
            <a:ext cx="4820134" cy="1635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700" i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Intercultural Business Communication in Japan</a:t>
            </a:r>
            <a:endParaRPr lang="en-US" sz="37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36EA98-0B75-2044-7ED4-4069C1ECA6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66" r="5748" b="-1"/>
          <a:stretch>
            <a:fillRect/>
          </a:stretch>
        </p:blipFill>
        <p:spPr>
          <a:xfrm>
            <a:off x="300" y="1130513"/>
            <a:ext cx="5004928" cy="5727482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grpSp>
        <p:nvGrpSpPr>
          <p:cNvPr id="114" name="Group 113">
            <a:extLst>
              <a:ext uri="{FF2B5EF4-FFF2-40B4-BE49-F238E27FC236}">
                <a16:creationId xmlns:a16="http://schemas.microsoft.com/office/drawing/2014/main" id="{3BFA0782-E4B3-4AE1-904C-10681376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35182"/>
            <a:ext cx="5401996" cy="5922819"/>
            <a:chOff x="0" y="935182"/>
            <a:chExt cx="5401996" cy="5922819"/>
          </a:xfrm>
        </p:grpSpPr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67B6173-F03D-4643-AF45-C8A3A034C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251" cy="5796001"/>
            </a:xfrm>
            <a:custGeom>
              <a:avLst/>
              <a:gdLst>
                <a:gd name="connsiteX0" fmla="*/ 0 w 5086251"/>
                <a:gd name="connsiteY0" fmla="*/ 5336479 h 5796001"/>
                <a:gd name="connsiteX1" fmla="*/ 21826 w 5086251"/>
                <a:gd name="connsiteY1" fmla="*/ 5354914 h 5796001"/>
                <a:gd name="connsiteX2" fmla="*/ 568136 w 5086251"/>
                <a:gd name="connsiteY2" fmla="*/ 5687263 h 5796001"/>
                <a:gd name="connsiteX3" fmla="*/ 842562 w 5086251"/>
                <a:gd name="connsiteY3" fmla="*/ 5795316 h 5796001"/>
                <a:gd name="connsiteX4" fmla="*/ 845065 w 5086251"/>
                <a:gd name="connsiteY4" fmla="*/ 5796001 h 5796001"/>
                <a:gd name="connsiteX5" fmla="*/ 0 w 5086251"/>
                <a:gd name="connsiteY5" fmla="*/ 5796001 h 5796001"/>
                <a:gd name="connsiteX6" fmla="*/ 1713788 w 5086251"/>
                <a:gd name="connsiteY6" fmla="*/ 0 h 5796001"/>
                <a:gd name="connsiteX7" fmla="*/ 4987768 w 5086251"/>
                <a:gd name="connsiteY7" fmla="*/ 3991800 h 5796001"/>
                <a:gd name="connsiteX8" fmla="*/ 3684917 w 5086251"/>
                <a:gd name="connsiteY8" fmla="*/ 5224588 h 5796001"/>
                <a:gd name="connsiteX9" fmla="*/ 3215359 w 5086251"/>
                <a:gd name="connsiteY9" fmla="*/ 5711437 h 5796001"/>
                <a:gd name="connsiteX10" fmla="*/ 3131325 w 5086251"/>
                <a:gd name="connsiteY10" fmla="*/ 5796001 h 5796001"/>
                <a:gd name="connsiteX11" fmla="*/ 2222574 w 5086251"/>
                <a:gd name="connsiteY11" fmla="*/ 5796001 h 5796001"/>
                <a:gd name="connsiteX12" fmla="*/ 2310547 w 5086251"/>
                <a:gd name="connsiteY12" fmla="*/ 5743977 h 5796001"/>
                <a:gd name="connsiteX13" fmla="*/ 2936733 w 5086251"/>
                <a:gd name="connsiteY13" fmla="*/ 5161414 h 5796001"/>
                <a:gd name="connsiteX14" fmla="*/ 3263051 w 5086251"/>
                <a:gd name="connsiteY14" fmla="*/ 4825264 h 5796001"/>
                <a:gd name="connsiteX15" fmla="*/ 4024832 w 5086251"/>
                <a:gd name="connsiteY15" fmla="*/ 4296541 h 5796001"/>
                <a:gd name="connsiteX16" fmla="*/ 4270688 w 5086251"/>
                <a:gd name="connsiteY16" fmla="*/ 4145428 h 5796001"/>
                <a:gd name="connsiteX17" fmla="*/ 4418202 w 5086251"/>
                <a:gd name="connsiteY17" fmla="*/ 3838352 h 5796001"/>
                <a:gd name="connsiteX18" fmla="*/ 4426769 w 5086251"/>
                <a:gd name="connsiteY18" fmla="*/ 2771754 h 5796001"/>
                <a:gd name="connsiteX19" fmla="*/ 3911962 w 5086251"/>
                <a:gd name="connsiteY19" fmla="*/ 1761151 h 5796001"/>
                <a:gd name="connsiteX20" fmla="*/ 2878996 w 5086251"/>
                <a:gd name="connsiteY20" fmla="*/ 891074 h 5796001"/>
                <a:gd name="connsiteX21" fmla="*/ 1713788 w 5086251"/>
                <a:gd name="connsiteY21" fmla="*/ 569643 h 5796001"/>
                <a:gd name="connsiteX22" fmla="*/ 178318 w 5086251"/>
                <a:gd name="connsiteY22" fmla="*/ 1035168 h 5796001"/>
                <a:gd name="connsiteX23" fmla="*/ 0 w 5086251"/>
                <a:gd name="connsiteY23" fmla="*/ 1166764 h 5796001"/>
                <a:gd name="connsiteX24" fmla="*/ 0 w 5086251"/>
                <a:gd name="connsiteY24" fmla="*/ 470600 h 5796001"/>
                <a:gd name="connsiteX25" fmla="*/ 57412 w 5086251"/>
                <a:gd name="connsiteY25" fmla="*/ 434140 h 5796001"/>
                <a:gd name="connsiteX26" fmla="*/ 1713788 w 5086251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251" h="5796001">
                  <a:moveTo>
                    <a:pt x="0" y="5336479"/>
                  </a:moveTo>
                  <a:lnTo>
                    <a:pt x="21826" y="5354914"/>
                  </a:lnTo>
                  <a:cubicBezTo>
                    <a:pt x="190493" y="5486545"/>
                    <a:pt x="374629" y="5598829"/>
                    <a:pt x="568136" y="5687263"/>
                  </a:cubicBezTo>
                  <a:cubicBezTo>
                    <a:pt x="658050" y="5728362"/>
                    <a:pt x="749583" y="5764391"/>
                    <a:pt x="842562" y="5795316"/>
                  </a:cubicBezTo>
                  <a:lnTo>
                    <a:pt x="845065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1" y="2025871"/>
                    <a:pt x="4987768" y="3991800"/>
                  </a:cubicBezTo>
                  <a:cubicBezTo>
                    <a:pt x="4737256" y="4855774"/>
                    <a:pt x="4285030" y="4636101"/>
                    <a:pt x="3684917" y="5224588"/>
                  </a:cubicBezTo>
                  <a:cubicBezTo>
                    <a:pt x="3521758" y="5384631"/>
                    <a:pt x="3369286" y="5552220"/>
                    <a:pt x="3215359" y="5711437"/>
                  </a:cubicBezTo>
                  <a:lnTo>
                    <a:pt x="3131325" y="5796001"/>
                  </a:lnTo>
                  <a:lnTo>
                    <a:pt x="2222574" y="5796001"/>
                  </a:lnTo>
                  <a:lnTo>
                    <a:pt x="2310547" y="5743977"/>
                  </a:lnTo>
                  <a:cubicBezTo>
                    <a:pt x="2520268" y="5601656"/>
                    <a:pt x="2722540" y="5387726"/>
                    <a:pt x="2936733" y="5161414"/>
                  </a:cubicBezTo>
                  <a:cubicBezTo>
                    <a:pt x="3040664" y="5051578"/>
                    <a:pt x="3148133" y="4937972"/>
                    <a:pt x="3263051" y="4825264"/>
                  </a:cubicBezTo>
                  <a:cubicBezTo>
                    <a:pt x="3555098" y="4538829"/>
                    <a:pt x="3826658" y="4398841"/>
                    <a:pt x="4024832" y="4296541"/>
                  </a:cubicBezTo>
                  <a:cubicBezTo>
                    <a:pt x="4150553" y="4231753"/>
                    <a:pt x="4223938" y="4192627"/>
                    <a:pt x="4270688" y="4145428"/>
                  </a:cubicBezTo>
                  <a:cubicBezTo>
                    <a:pt x="4325632" y="4089790"/>
                    <a:pt x="4375177" y="3986594"/>
                    <a:pt x="4418202" y="3838352"/>
                  </a:cubicBezTo>
                  <a:cubicBezTo>
                    <a:pt x="4517661" y="3495740"/>
                    <a:pt x="4520455" y="3136797"/>
                    <a:pt x="4426769" y="2771754"/>
                  </a:cubicBezTo>
                  <a:cubicBezTo>
                    <a:pt x="4337740" y="2425376"/>
                    <a:pt x="4159867" y="2075944"/>
                    <a:pt x="3911962" y="1761151"/>
                  </a:cubicBezTo>
                  <a:cubicBezTo>
                    <a:pt x="3631649" y="1405261"/>
                    <a:pt x="3274600" y="1104467"/>
                    <a:pt x="2878996" y="891074"/>
                  </a:cubicBezTo>
                  <a:cubicBezTo>
                    <a:pt x="2489164" y="680734"/>
                    <a:pt x="2086109" y="569643"/>
                    <a:pt x="1713788" y="569643"/>
                  </a:cubicBezTo>
                  <a:cubicBezTo>
                    <a:pt x="1158071" y="569643"/>
                    <a:pt x="627356" y="732497"/>
                    <a:pt x="178318" y="1035168"/>
                  </a:cubicBezTo>
                  <a:lnTo>
                    <a:pt x="0" y="1166764"/>
                  </a:lnTo>
                  <a:lnTo>
                    <a:pt x="0" y="470600"/>
                  </a:lnTo>
                  <a:lnTo>
                    <a:pt x="57412" y="434140"/>
                  </a:lnTo>
                  <a:cubicBezTo>
                    <a:pt x="544779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C5B76B-07C5-4AF3-B407-C1FC95B6C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379" cy="5796001"/>
            </a:xfrm>
            <a:custGeom>
              <a:avLst/>
              <a:gdLst>
                <a:gd name="connsiteX0" fmla="*/ 0 w 5086379"/>
                <a:gd name="connsiteY0" fmla="*/ 5185390 h 5796001"/>
                <a:gd name="connsiteX1" fmla="*/ 96129 w 5086379"/>
                <a:gd name="connsiteY1" fmla="*/ 5266609 h 5796001"/>
                <a:gd name="connsiteX2" fmla="*/ 618798 w 5086379"/>
                <a:gd name="connsiteY2" fmla="*/ 5584607 h 5796001"/>
                <a:gd name="connsiteX3" fmla="*/ 1151695 w 5086379"/>
                <a:gd name="connsiteY3" fmla="*/ 5761857 h 5796001"/>
                <a:gd name="connsiteX4" fmla="*/ 1364580 w 5086379"/>
                <a:gd name="connsiteY4" fmla="*/ 5796001 h 5796001"/>
                <a:gd name="connsiteX5" fmla="*/ 0 w 5086379"/>
                <a:gd name="connsiteY5" fmla="*/ 5796001 h 5796001"/>
                <a:gd name="connsiteX6" fmla="*/ 1713788 w 5086379"/>
                <a:gd name="connsiteY6" fmla="*/ 0 h 5796001"/>
                <a:gd name="connsiteX7" fmla="*/ 4987953 w 5086379"/>
                <a:gd name="connsiteY7" fmla="*/ 3992158 h 5796001"/>
                <a:gd name="connsiteX8" fmla="*/ 3685105 w 5086379"/>
                <a:gd name="connsiteY8" fmla="*/ 5224946 h 5796001"/>
                <a:gd name="connsiteX9" fmla="*/ 3215548 w 5086379"/>
                <a:gd name="connsiteY9" fmla="*/ 5711797 h 5796001"/>
                <a:gd name="connsiteX10" fmla="*/ 3131871 w 5086379"/>
                <a:gd name="connsiteY10" fmla="*/ 5796001 h 5796001"/>
                <a:gd name="connsiteX11" fmla="*/ 1917858 w 5086379"/>
                <a:gd name="connsiteY11" fmla="*/ 5796001 h 5796001"/>
                <a:gd name="connsiteX12" fmla="*/ 2003797 w 5086379"/>
                <a:gd name="connsiteY12" fmla="*/ 5774314 h 5796001"/>
                <a:gd name="connsiteX13" fmla="*/ 2849381 w 5086379"/>
                <a:gd name="connsiteY13" fmla="*/ 5084958 h 5796001"/>
                <a:gd name="connsiteX14" fmla="*/ 3178679 w 5086379"/>
                <a:gd name="connsiteY14" fmla="*/ 4745758 h 5796001"/>
                <a:gd name="connsiteX15" fmla="*/ 3969142 w 5086379"/>
                <a:gd name="connsiteY15" fmla="*/ 4196398 h 5796001"/>
                <a:gd name="connsiteX16" fmla="*/ 4185198 w 5086379"/>
                <a:gd name="connsiteY16" fmla="*/ 4067178 h 5796001"/>
                <a:gd name="connsiteX17" fmla="*/ 4304401 w 5086379"/>
                <a:gd name="connsiteY17" fmla="*/ 3808022 h 5796001"/>
                <a:gd name="connsiteX18" fmla="*/ 4312036 w 5086379"/>
                <a:gd name="connsiteY18" fmla="*/ 2799394 h 5796001"/>
                <a:gd name="connsiteX19" fmla="*/ 3817903 w 5086379"/>
                <a:gd name="connsiteY19" fmla="*/ 1830249 h 5796001"/>
                <a:gd name="connsiteX20" fmla="*/ 2821256 w 5086379"/>
                <a:gd name="connsiteY20" fmla="*/ 990682 h 5796001"/>
                <a:gd name="connsiteX21" fmla="*/ 1713788 w 5086379"/>
                <a:gd name="connsiteY21" fmla="*/ 683787 h 5796001"/>
                <a:gd name="connsiteX22" fmla="*/ 66552 w 5086379"/>
                <a:gd name="connsiteY22" fmla="*/ 1261053 h 5796001"/>
                <a:gd name="connsiteX23" fmla="*/ 0 w 5086379"/>
                <a:gd name="connsiteY23" fmla="*/ 1320232 h 5796001"/>
                <a:gd name="connsiteX24" fmla="*/ 0 w 5086379"/>
                <a:gd name="connsiteY24" fmla="*/ 470600 h 5796001"/>
                <a:gd name="connsiteX25" fmla="*/ 57413 w 5086379"/>
                <a:gd name="connsiteY25" fmla="*/ 434140 h 5796001"/>
                <a:gd name="connsiteX26" fmla="*/ 1713788 w 5086379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379" h="5796001">
                  <a:moveTo>
                    <a:pt x="0" y="5185390"/>
                  </a:moveTo>
                  <a:lnTo>
                    <a:pt x="96129" y="5266609"/>
                  </a:lnTo>
                  <a:cubicBezTo>
                    <a:pt x="257505" y="5392583"/>
                    <a:pt x="433673" y="5500009"/>
                    <a:pt x="618798" y="5584607"/>
                  </a:cubicBezTo>
                  <a:cubicBezTo>
                    <a:pt x="790710" y="5663125"/>
                    <a:pt x="968770" y="5722306"/>
                    <a:pt x="1151695" y="5761857"/>
                  </a:cubicBezTo>
                  <a:lnTo>
                    <a:pt x="1364580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2" y="2025871"/>
                    <a:pt x="4987953" y="3992158"/>
                  </a:cubicBezTo>
                  <a:cubicBezTo>
                    <a:pt x="4737442" y="4856134"/>
                    <a:pt x="4285216" y="4636462"/>
                    <a:pt x="3685105" y="5224946"/>
                  </a:cubicBezTo>
                  <a:cubicBezTo>
                    <a:pt x="3521946" y="5384990"/>
                    <a:pt x="3369474" y="5552580"/>
                    <a:pt x="3215548" y="5711797"/>
                  </a:cubicBezTo>
                  <a:lnTo>
                    <a:pt x="3131871" y="5796001"/>
                  </a:lnTo>
                  <a:lnTo>
                    <a:pt x="1917858" y="5796001"/>
                  </a:lnTo>
                  <a:lnTo>
                    <a:pt x="2003797" y="5774314"/>
                  </a:lnTo>
                  <a:cubicBezTo>
                    <a:pt x="2274866" y="5680612"/>
                    <a:pt x="2506021" y="5447849"/>
                    <a:pt x="2849381" y="5084958"/>
                  </a:cubicBezTo>
                  <a:cubicBezTo>
                    <a:pt x="2954055" y="4974404"/>
                    <a:pt x="3062270" y="4860082"/>
                    <a:pt x="3178679" y="4745758"/>
                  </a:cubicBezTo>
                  <a:cubicBezTo>
                    <a:pt x="3483577" y="4446761"/>
                    <a:pt x="3764263" y="4302105"/>
                    <a:pt x="3969142" y="4196398"/>
                  </a:cubicBezTo>
                  <a:cubicBezTo>
                    <a:pt x="4069906" y="4144529"/>
                    <a:pt x="4149251" y="4103431"/>
                    <a:pt x="4185198" y="4067178"/>
                  </a:cubicBezTo>
                  <a:cubicBezTo>
                    <a:pt x="4225429" y="4026438"/>
                    <a:pt x="4267708" y="3934369"/>
                    <a:pt x="4304401" y="3808022"/>
                  </a:cubicBezTo>
                  <a:cubicBezTo>
                    <a:pt x="4398272" y="3484435"/>
                    <a:pt x="4400693" y="3145054"/>
                    <a:pt x="4312036" y="2799394"/>
                  </a:cubicBezTo>
                  <a:cubicBezTo>
                    <a:pt x="4226918" y="2467731"/>
                    <a:pt x="4056124" y="2132658"/>
                    <a:pt x="3817903" y="1830249"/>
                  </a:cubicBezTo>
                  <a:cubicBezTo>
                    <a:pt x="3547276" y="1486741"/>
                    <a:pt x="3202705" y="1196357"/>
                    <a:pt x="2821256" y="990682"/>
                  </a:cubicBezTo>
                  <a:cubicBezTo>
                    <a:pt x="2448933" y="789853"/>
                    <a:pt x="2065994" y="683787"/>
                    <a:pt x="1713788" y="683787"/>
                  </a:cubicBezTo>
                  <a:cubicBezTo>
                    <a:pt x="1106552" y="683787"/>
                    <a:pt x="530689" y="887150"/>
                    <a:pt x="66552" y="1261053"/>
                  </a:cubicBezTo>
                  <a:lnTo>
                    <a:pt x="0" y="1320232"/>
                  </a:lnTo>
                  <a:lnTo>
                    <a:pt x="0" y="470600"/>
                  </a:lnTo>
                  <a:lnTo>
                    <a:pt x="57413" y="434140"/>
                  </a:lnTo>
                  <a:cubicBezTo>
                    <a:pt x="544780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C44622-9766-4F88-A9B0-A71B34E4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111816"/>
              <a:ext cx="5064554" cy="5746185"/>
            </a:xfrm>
            <a:custGeom>
              <a:avLst/>
              <a:gdLst>
                <a:gd name="connsiteX0" fmla="*/ 0 w 5064554"/>
                <a:gd name="connsiteY0" fmla="*/ 5562249 h 5746185"/>
                <a:gd name="connsiteX1" fmla="*/ 46809 w 5064554"/>
                <a:gd name="connsiteY1" fmla="*/ 5601914 h 5746185"/>
                <a:gd name="connsiteX2" fmla="*/ 103803 w 5064554"/>
                <a:gd name="connsiteY2" fmla="*/ 5645347 h 5746185"/>
                <a:gd name="connsiteX3" fmla="*/ 161915 w 5064554"/>
                <a:gd name="connsiteY3" fmla="*/ 5687702 h 5746185"/>
                <a:gd name="connsiteX4" fmla="*/ 220771 w 5064554"/>
                <a:gd name="connsiteY4" fmla="*/ 5729158 h 5746185"/>
                <a:gd name="connsiteX5" fmla="*/ 246285 w 5064554"/>
                <a:gd name="connsiteY5" fmla="*/ 5746185 h 5746185"/>
                <a:gd name="connsiteX6" fmla="*/ 0 w 5064554"/>
                <a:gd name="connsiteY6" fmla="*/ 5746185 h 5746185"/>
                <a:gd name="connsiteX7" fmla="*/ 1720118 w 5064554"/>
                <a:gd name="connsiteY7" fmla="*/ 79 h 5746185"/>
                <a:gd name="connsiteX8" fmla="*/ 2041220 w 5064554"/>
                <a:gd name="connsiteY8" fmla="*/ 19280 h 5746185"/>
                <a:gd name="connsiteX9" fmla="*/ 2356178 w 5064554"/>
                <a:gd name="connsiteY9" fmla="*/ 76533 h 5746185"/>
                <a:gd name="connsiteX10" fmla="*/ 2956476 w 5064554"/>
                <a:gd name="connsiteY10" fmla="*/ 284898 h 5746185"/>
                <a:gd name="connsiteX11" fmla="*/ 3238838 w 5064554"/>
                <a:gd name="connsiteY11" fmla="*/ 428117 h 5746185"/>
                <a:gd name="connsiteX12" fmla="*/ 3508346 w 5064554"/>
                <a:gd name="connsiteY12" fmla="*/ 593052 h 5746185"/>
                <a:gd name="connsiteX13" fmla="*/ 4003038 w 5064554"/>
                <a:gd name="connsiteY13" fmla="*/ 983938 h 5746185"/>
                <a:gd name="connsiteX14" fmla="*/ 4429376 w 5064554"/>
                <a:gd name="connsiteY14" fmla="*/ 1448410 h 5746185"/>
                <a:gd name="connsiteX15" fmla="*/ 4770594 w 5064554"/>
                <a:gd name="connsiteY15" fmla="*/ 1980902 h 5746185"/>
                <a:gd name="connsiteX16" fmla="*/ 4902648 w 5064554"/>
                <a:gd name="connsiteY16" fmla="*/ 2270210 h 5746185"/>
                <a:gd name="connsiteX17" fmla="*/ 4931144 w 5064554"/>
                <a:gd name="connsiteY17" fmla="*/ 2344691 h 5746185"/>
                <a:gd name="connsiteX18" fmla="*/ 4957220 w 5064554"/>
                <a:gd name="connsiteY18" fmla="*/ 2420068 h 5746185"/>
                <a:gd name="connsiteX19" fmla="*/ 4980316 w 5064554"/>
                <a:gd name="connsiteY19" fmla="*/ 2496522 h 5746185"/>
                <a:gd name="connsiteX20" fmla="*/ 5000617 w 5064554"/>
                <a:gd name="connsiteY20" fmla="*/ 2574414 h 5746185"/>
                <a:gd name="connsiteX21" fmla="*/ 5063572 w 5064554"/>
                <a:gd name="connsiteY21" fmla="*/ 3209382 h 5746185"/>
                <a:gd name="connsiteX22" fmla="*/ 5028556 w 5064554"/>
                <a:gd name="connsiteY22" fmla="*/ 3526687 h 5746185"/>
                <a:gd name="connsiteX23" fmla="*/ 4946789 w 5064554"/>
                <a:gd name="connsiteY23" fmla="*/ 3833942 h 5746185"/>
                <a:gd name="connsiteX24" fmla="*/ 4837646 w 5064554"/>
                <a:gd name="connsiteY24" fmla="*/ 4130967 h 5746185"/>
                <a:gd name="connsiteX25" fmla="*/ 4769104 w 5064554"/>
                <a:gd name="connsiteY25" fmla="*/ 4278673 h 5746185"/>
                <a:gd name="connsiteX26" fmla="*/ 4680818 w 5064554"/>
                <a:gd name="connsiteY26" fmla="*/ 4422429 h 5746185"/>
                <a:gd name="connsiteX27" fmla="*/ 4567762 w 5064554"/>
                <a:gd name="connsiteY27" fmla="*/ 4555058 h 5746185"/>
                <a:gd name="connsiteX28" fmla="*/ 4502759 w 5064554"/>
                <a:gd name="connsiteY28" fmla="*/ 4613925 h 5746185"/>
                <a:gd name="connsiteX29" fmla="*/ 4434218 w 5064554"/>
                <a:gd name="connsiteY29" fmla="*/ 4666689 h 5746185"/>
                <a:gd name="connsiteX30" fmla="*/ 4160610 w 5064554"/>
                <a:gd name="connsiteY30" fmla="*/ 4832881 h 5746185"/>
                <a:gd name="connsiteX31" fmla="*/ 3920156 w 5064554"/>
                <a:gd name="connsiteY31" fmla="*/ 4984175 h 5746185"/>
                <a:gd name="connsiteX32" fmla="*/ 3812501 w 5064554"/>
                <a:gd name="connsiteY32" fmla="*/ 5068168 h 5746185"/>
                <a:gd name="connsiteX33" fmla="*/ 3711179 w 5064554"/>
                <a:gd name="connsiteY33" fmla="*/ 5159158 h 5746185"/>
                <a:gd name="connsiteX34" fmla="*/ 3662380 w 5064554"/>
                <a:gd name="connsiteY34" fmla="*/ 5207795 h 5746185"/>
                <a:gd name="connsiteX35" fmla="*/ 3612091 w 5064554"/>
                <a:gd name="connsiteY35" fmla="*/ 5259662 h 5746185"/>
                <a:gd name="connsiteX36" fmla="*/ 3511327 w 5064554"/>
                <a:gd name="connsiteY36" fmla="*/ 5365012 h 5746185"/>
                <a:gd name="connsiteX37" fmla="*/ 3302909 w 5064554"/>
                <a:gd name="connsiteY37" fmla="*/ 5577146 h 5746185"/>
                <a:gd name="connsiteX38" fmla="*/ 3195253 w 5064554"/>
                <a:gd name="connsiteY38" fmla="*/ 5683753 h 5746185"/>
                <a:gd name="connsiteX39" fmla="*/ 3129248 w 5064554"/>
                <a:gd name="connsiteY39" fmla="*/ 5746185 h 5746185"/>
                <a:gd name="connsiteX40" fmla="*/ 2696114 w 5064554"/>
                <a:gd name="connsiteY40" fmla="*/ 5746185 h 5746185"/>
                <a:gd name="connsiteX41" fmla="*/ 2854035 w 5064554"/>
                <a:gd name="connsiteY41" fmla="*/ 5578941 h 5746185"/>
                <a:gd name="connsiteX42" fmla="*/ 2949771 w 5064554"/>
                <a:gd name="connsiteY42" fmla="*/ 5468566 h 5746185"/>
                <a:gd name="connsiteX43" fmla="*/ 3045690 w 5064554"/>
                <a:gd name="connsiteY43" fmla="*/ 5356219 h 5746185"/>
                <a:gd name="connsiteX44" fmla="*/ 3243679 w 5064554"/>
                <a:gd name="connsiteY44" fmla="*/ 5129905 h 5746185"/>
                <a:gd name="connsiteX45" fmla="*/ 3350402 w 5064554"/>
                <a:gd name="connsiteY45" fmla="*/ 5019889 h 5746185"/>
                <a:gd name="connsiteX46" fmla="*/ 3405908 w 5064554"/>
                <a:gd name="connsiteY46" fmla="*/ 4965868 h 5746185"/>
                <a:gd name="connsiteX47" fmla="*/ 3465323 w 5064554"/>
                <a:gd name="connsiteY47" fmla="*/ 4911130 h 5746185"/>
                <a:gd name="connsiteX48" fmla="*/ 3728872 w 5064554"/>
                <a:gd name="connsiteY48" fmla="*/ 4715505 h 5746185"/>
                <a:gd name="connsiteX49" fmla="*/ 4012537 w 5064554"/>
                <a:gd name="connsiteY49" fmla="*/ 4566545 h 5746185"/>
                <a:gd name="connsiteX50" fmla="*/ 4146455 w 5064554"/>
                <a:gd name="connsiteY50" fmla="*/ 4502832 h 5746185"/>
                <a:gd name="connsiteX51" fmla="*/ 4265658 w 5064554"/>
                <a:gd name="connsiteY51" fmla="*/ 4436787 h 5746185"/>
                <a:gd name="connsiteX52" fmla="*/ 4447068 w 5064554"/>
                <a:gd name="connsiteY52" fmla="*/ 4266826 h 5746185"/>
                <a:gd name="connsiteX53" fmla="*/ 4561802 w 5064554"/>
                <a:gd name="connsiteY53" fmla="*/ 4033693 h 5746185"/>
                <a:gd name="connsiteX54" fmla="*/ 4618237 w 5064554"/>
                <a:gd name="connsiteY54" fmla="*/ 3765564 h 5746185"/>
                <a:gd name="connsiteX55" fmla="*/ 4628108 w 5064554"/>
                <a:gd name="connsiteY55" fmla="*/ 3492050 h 5746185"/>
                <a:gd name="connsiteX56" fmla="*/ 4609670 w 5064554"/>
                <a:gd name="connsiteY56" fmla="*/ 3222125 h 5746185"/>
                <a:gd name="connsiteX57" fmla="*/ 4567390 w 5064554"/>
                <a:gd name="connsiteY57" fmla="*/ 2956508 h 5746185"/>
                <a:gd name="connsiteX58" fmla="*/ 4501083 w 5064554"/>
                <a:gd name="connsiteY58" fmla="*/ 2695555 h 5746185"/>
                <a:gd name="connsiteX59" fmla="*/ 4320789 w 5064554"/>
                <a:gd name="connsiteY59" fmla="*/ 2183167 h 5746185"/>
                <a:gd name="connsiteX60" fmla="*/ 4055189 w 5064554"/>
                <a:gd name="connsiteY60" fmla="*/ 1697159 h 5746185"/>
                <a:gd name="connsiteX61" fmla="*/ 3893334 w 5064554"/>
                <a:gd name="connsiteY61" fmla="*/ 1467972 h 5746185"/>
                <a:gd name="connsiteX62" fmla="*/ 3712854 w 5064554"/>
                <a:gd name="connsiteY62" fmla="*/ 1250454 h 5746185"/>
                <a:gd name="connsiteX63" fmla="*/ 3300486 w 5064554"/>
                <a:gd name="connsiteY63" fmla="*/ 856873 h 5746185"/>
                <a:gd name="connsiteX64" fmla="*/ 2823118 w 5064554"/>
                <a:gd name="connsiteY64" fmla="*/ 536158 h 5746185"/>
                <a:gd name="connsiteX65" fmla="*/ 2759232 w 5064554"/>
                <a:gd name="connsiteY65" fmla="*/ 502417 h 5746185"/>
                <a:gd name="connsiteX66" fmla="*/ 2694601 w 5064554"/>
                <a:gd name="connsiteY66" fmla="*/ 470293 h 5746185"/>
                <a:gd name="connsiteX67" fmla="*/ 2628854 w 5064554"/>
                <a:gd name="connsiteY67" fmla="*/ 440142 h 5746185"/>
                <a:gd name="connsiteX68" fmla="*/ 2562361 w 5064554"/>
                <a:gd name="connsiteY68" fmla="*/ 411605 h 5746185"/>
                <a:gd name="connsiteX69" fmla="*/ 2289497 w 5064554"/>
                <a:gd name="connsiteY69" fmla="*/ 316484 h 5746185"/>
                <a:gd name="connsiteX70" fmla="*/ 2007510 w 5064554"/>
                <a:gd name="connsiteY70" fmla="*/ 254927 h 5746185"/>
                <a:gd name="connsiteX71" fmla="*/ 1720677 w 5064554"/>
                <a:gd name="connsiteY71" fmla="*/ 231775 h 5746185"/>
                <a:gd name="connsiteX72" fmla="*/ 1144034 w 5064554"/>
                <a:gd name="connsiteY72" fmla="*/ 303923 h 5746185"/>
                <a:gd name="connsiteX73" fmla="*/ 609856 w 5064554"/>
                <a:gd name="connsiteY73" fmla="*/ 517135 h 5746185"/>
                <a:gd name="connsiteX74" fmla="*/ 137330 w 5064554"/>
                <a:gd name="connsiteY74" fmla="*/ 828337 h 5746185"/>
                <a:gd name="connsiteX75" fmla="*/ 0 w 5064554"/>
                <a:gd name="connsiteY75" fmla="*/ 943022 h 5746185"/>
                <a:gd name="connsiteX76" fmla="*/ 0 w 5064554"/>
                <a:gd name="connsiteY76" fmla="*/ 441968 h 5746185"/>
                <a:gd name="connsiteX77" fmla="*/ 170854 w 5064554"/>
                <a:gd name="connsiteY77" fmla="*/ 345537 h 5746185"/>
                <a:gd name="connsiteX78" fmla="*/ 466998 w 5064554"/>
                <a:gd name="connsiteY78" fmla="*/ 218852 h 5746185"/>
                <a:gd name="connsiteX79" fmla="*/ 1086479 w 5064554"/>
                <a:gd name="connsiteY79" fmla="*/ 56253 h 5746185"/>
                <a:gd name="connsiteX80" fmla="*/ 1720118 w 5064554"/>
                <a:gd name="connsiteY80" fmla="*/ 79 h 574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5064554" h="5746185">
                  <a:moveTo>
                    <a:pt x="0" y="5562249"/>
                  </a:moveTo>
                  <a:lnTo>
                    <a:pt x="46809" y="5601914"/>
                  </a:lnTo>
                  <a:cubicBezTo>
                    <a:pt x="65807" y="5616093"/>
                    <a:pt x="84433" y="5631168"/>
                    <a:pt x="103803" y="5645347"/>
                  </a:cubicBezTo>
                  <a:lnTo>
                    <a:pt x="161915" y="5687702"/>
                  </a:lnTo>
                  <a:lnTo>
                    <a:pt x="220771" y="5729158"/>
                  </a:lnTo>
                  <a:lnTo>
                    <a:pt x="246285" y="5746185"/>
                  </a:lnTo>
                  <a:lnTo>
                    <a:pt x="0" y="5746185"/>
                  </a:lnTo>
                  <a:close/>
                  <a:moveTo>
                    <a:pt x="1720118" y="79"/>
                  </a:moveTo>
                  <a:cubicBezTo>
                    <a:pt x="1827587" y="-820"/>
                    <a:pt x="1935057" y="6001"/>
                    <a:pt x="2041220" y="19280"/>
                  </a:cubicBezTo>
                  <a:cubicBezTo>
                    <a:pt x="2147573" y="31844"/>
                    <a:pt x="2252621" y="51766"/>
                    <a:pt x="2356178" y="76533"/>
                  </a:cubicBezTo>
                  <a:cubicBezTo>
                    <a:pt x="2563478" y="126245"/>
                    <a:pt x="2764261" y="197316"/>
                    <a:pt x="2956476" y="284898"/>
                  </a:cubicBezTo>
                  <a:cubicBezTo>
                    <a:pt x="3052583" y="329049"/>
                    <a:pt x="3147013" y="376429"/>
                    <a:pt x="3238838" y="428117"/>
                  </a:cubicBezTo>
                  <a:cubicBezTo>
                    <a:pt x="3331032" y="479266"/>
                    <a:pt x="3421180" y="534185"/>
                    <a:pt x="3508346" y="593052"/>
                  </a:cubicBezTo>
                  <a:cubicBezTo>
                    <a:pt x="3682868" y="710785"/>
                    <a:pt x="3849007" y="840722"/>
                    <a:pt x="4003038" y="983938"/>
                  </a:cubicBezTo>
                  <a:cubicBezTo>
                    <a:pt x="4157071" y="1127158"/>
                    <a:pt x="4300488" y="1282041"/>
                    <a:pt x="4429376" y="1448410"/>
                  </a:cubicBezTo>
                  <a:cubicBezTo>
                    <a:pt x="4558636" y="1614781"/>
                    <a:pt x="4672623" y="1793174"/>
                    <a:pt x="4770594" y="1980902"/>
                  </a:cubicBezTo>
                  <a:cubicBezTo>
                    <a:pt x="4819206" y="2074945"/>
                    <a:pt x="4862977" y="2171681"/>
                    <a:pt x="4902648" y="2270210"/>
                  </a:cubicBezTo>
                  <a:cubicBezTo>
                    <a:pt x="4912334" y="2294978"/>
                    <a:pt x="4922390" y="2319565"/>
                    <a:pt x="4931144" y="2344691"/>
                  </a:cubicBezTo>
                  <a:lnTo>
                    <a:pt x="4957220" y="2420068"/>
                  </a:lnTo>
                  <a:lnTo>
                    <a:pt x="4980316" y="2496522"/>
                  </a:lnTo>
                  <a:cubicBezTo>
                    <a:pt x="4987766" y="2522187"/>
                    <a:pt x="4993911" y="2548031"/>
                    <a:pt x="5000617" y="2574414"/>
                  </a:cubicBezTo>
                  <a:cubicBezTo>
                    <a:pt x="5051278" y="2781523"/>
                    <a:pt x="5069160" y="2996351"/>
                    <a:pt x="5063572" y="3209382"/>
                  </a:cubicBezTo>
                  <a:cubicBezTo>
                    <a:pt x="5060778" y="3315809"/>
                    <a:pt x="5049043" y="3422236"/>
                    <a:pt x="5028556" y="3526687"/>
                  </a:cubicBezTo>
                  <a:cubicBezTo>
                    <a:pt x="5008069" y="3631141"/>
                    <a:pt x="4979571" y="3733619"/>
                    <a:pt x="4946789" y="3833942"/>
                  </a:cubicBezTo>
                  <a:cubicBezTo>
                    <a:pt x="4914009" y="3934267"/>
                    <a:pt x="4879179" y="4032079"/>
                    <a:pt x="4837646" y="4130967"/>
                  </a:cubicBezTo>
                  <a:cubicBezTo>
                    <a:pt x="4816971" y="4180322"/>
                    <a:pt x="4794620" y="4229678"/>
                    <a:pt x="4769104" y="4278673"/>
                  </a:cubicBezTo>
                  <a:cubicBezTo>
                    <a:pt x="4743029" y="4327308"/>
                    <a:pt x="4714530" y="4375946"/>
                    <a:pt x="4680818" y="4422429"/>
                  </a:cubicBezTo>
                  <a:cubicBezTo>
                    <a:pt x="4647478" y="4469092"/>
                    <a:pt x="4609482" y="4513961"/>
                    <a:pt x="4567762" y="4555058"/>
                  </a:cubicBezTo>
                  <a:cubicBezTo>
                    <a:pt x="4546715" y="4575518"/>
                    <a:pt x="4525110" y="4595260"/>
                    <a:pt x="4502759" y="4613925"/>
                  </a:cubicBezTo>
                  <a:cubicBezTo>
                    <a:pt x="4480408" y="4632591"/>
                    <a:pt x="4457313" y="4649999"/>
                    <a:pt x="4434218" y="4666689"/>
                  </a:cubicBezTo>
                  <a:cubicBezTo>
                    <a:pt x="4341090" y="4733452"/>
                    <a:pt x="4246659" y="4783347"/>
                    <a:pt x="4160610" y="4832881"/>
                  </a:cubicBezTo>
                  <a:cubicBezTo>
                    <a:pt x="4074002" y="4881876"/>
                    <a:pt x="3994471" y="4930513"/>
                    <a:pt x="3920156" y="4984175"/>
                  </a:cubicBezTo>
                  <a:cubicBezTo>
                    <a:pt x="3882905" y="5010734"/>
                    <a:pt x="3847144" y="5038913"/>
                    <a:pt x="3812501" y="5068168"/>
                  </a:cubicBezTo>
                  <a:cubicBezTo>
                    <a:pt x="3777485" y="5097062"/>
                    <a:pt x="3743960" y="5127752"/>
                    <a:pt x="3711179" y="5159158"/>
                  </a:cubicBezTo>
                  <a:cubicBezTo>
                    <a:pt x="3694601" y="5175132"/>
                    <a:pt x="3679143" y="5190745"/>
                    <a:pt x="3662380" y="5207795"/>
                  </a:cubicBezTo>
                  <a:lnTo>
                    <a:pt x="3612091" y="5259662"/>
                  </a:lnTo>
                  <a:lnTo>
                    <a:pt x="3511327" y="5365012"/>
                  </a:lnTo>
                  <a:cubicBezTo>
                    <a:pt x="3443530" y="5435544"/>
                    <a:pt x="3373686" y="5505897"/>
                    <a:pt x="3302909" y="5577146"/>
                  </a:cubicBezTo>
                  <a:cubicBezTo>
                    <a:pt x="3267520" y="5612861"/>
                    <a:pt x="3231573" y="5648219"/>
                    <a:pt x="3195253" y="5683753"/>
                  </a:cubicBezTo>
                  <a:lnTo>
                    <a:pt x="3129248" y="5746185"/>
                  </a:lnTo>
                  <a:lnTo>
                    <a:pt x="2696114" y="5746185"/>
                  </a:lnTo>
                  <a:lnTo>
                    <a:pt x="2854035" y="5578941"/>
                  </a:lnTo>
                  <a:cubicBezTo>
                    <a:pt x="2886257" y="5542689"/>
                    <a:pt x="2917921" y="5505718"/>
                    <a:pt x="2949771" y="5468566"/>
                  </a:cubicBezTo>
                  <a:lnTo>
                    <a:pt x="3045690" y="5356219"/>
                  </a:lnTo>
                  <a:cubicBezTo>
                    <a:pt x="3110136" y="5281019"/>
                    <a:pt x="3174578" y="5204384"/>
                    <a:pt x="3243679" y="5129905"/>
                  </a:cubicBezTo>
                  <a:cubicBezTo>
                    <a:pt x="3278324" y="5092934"/>
                    <a:pt x="3313897" y="5056143"/>
                    <a:pt x="3350402" y="5019889"/>
                  </a:cubicBezTo>
                  <a:lnTo>
                    <a:pt x="3405908" y="4965868"/>
                  </a:lnTo>
                  <a:cubicBezTo>
                    <a:pt x="3424533" y="4947921"/>
                    <a:pt x="3445208" y="4929077"/>
                    <a:pt x="3465323" y="4911130"/>
                  </a:cubicBezTo>
                  <a:cubicBezTo>
                    <a:pt x="3546342" y="4838623"/>
                    <a:pt x="3635745" y="4772936"/>
                    <a:pt x="3728872" y="4715505"/>
                  </a:cubicBezTo>
                  <a:cubicBezTo>
                    <a:pt x="3821999" y="4657895"/>
                    <a:pt x="3919784" y="4609976"/>
                    <a:pt x="4012537" y="4566545"/>
                  </a:cubicBezTo>
                  <a:cubicBezTo>
                    <a:pt x="4058915" y="4544830"/>
                    <a:pt x="4103989" y="4524011"/>
                    <a:pt x="4146455" y="4502832"/>
                  </a:cubicBezTo>
                  <a:cubicBezTo>
                    <a:pt x="4189107" y="4481656"/>
                    <a:pt x="4229152" y="4460298"/>
                    <a:pt x="4265658" y="4436787"/>
                  </a:cubicBezTo>
                  <a:cubicBezTo>
                    <a:pt x="4339041" y="4390303"/>
                    <a:pt x="4398456" y="4335026"/>
                    <a:pt x="4447068" y="4266826"/>
                  </a:cubicBezTo>
                  <a:cubicBezTo>
                    <a:pt x="4495309" y="4198628"/>
                    <a:pt x="4533305" y="4118942"/>
                    <a:pt x="4561802" y="4033693"/>
                  </a:cubicBezTo>
                  <a:cubicBezTo>
                    <a:pt x="4590112" y="3948445"/>
                    <a:pt x="4608180" y="3856557"/>
                    <a:pt x="4618237" y="3765564"/>
                  </a:cubicBezTo>
                  <a:cubicBezTo>
                    <a:pt x="4627922" y="3674214"/>
                    <a:pt x="4630157" y="3582682"/>
                    <a:pt x="4628108" y="3492050"/>
                  </a:cubicBezTo>
                  <a:cubicBezTo>
                    <a:pt x="4625128" y="3401236"/>
                    <a:pt x="4618611" y="3311322"/>
                    <a:pt x="4609670" y="3222125"/>
                  </a:cubicBezTo>
                  <a:cubicBezTo>
                    <a:pt x="4600543" y="3132928"/>
                    <a:pt x="4586760" y="3044269"/>
                    <a:pt x="4567390" y="2956508"/>
                  </a:cubicBezTo>
                  <a:cubicBezTo>
                    <a:pt x="4548205" y="2868747"/>
                    <a:pt x="4525296" y="2782062"/>
                    <a:pt x="4501083" y="2695555"/>
                  </a:cubicBezTo>
                  <a:cubicBezTo>
                    <a:pt x="4452658" y="2522726"/>
                    <a:pt x="4395662" y="2350434"/>
                    <a:pt x="4320789" y="2183167"/>
                  </a:cubicBezTo>
                  <a:cubicBezTo>
                    <a:pt x="4245914" y="2015899"/>
                    <a:pt x="4157071" y="1853298"/>
                    <a:pt x="4055189" y="1697159"/>
                  </a:cubicBezTo>
                  <a:cubicBezTo>
                    <a:pt x="4004157" y="1619267"/>
                    <a:pt x="3950142" y="1542813"/>
                    <a:pt x="3893334" y="1467972"/>
                  </a:cubicBezTo>
                  <a:cubicBezTo>
                    <a:pt x="3836528" y="1393134"/>
                    <a:pt x="3775995" y="1320986"/>
                    <a:pt x="3712854" y="1250454"/>
                  </a:cubicBezTo>
                  <a:cubicBezTo>
                    <a:pt x="3587133" y="1109210"/>
                    <a:pt x="3449118" y="977120"/>
                    <a:pt x="3300486" y="856873"/>
                  </a:cubicBezTo>
                  <a:cubicBezTo>
                    <a:pt x="3152043" y="736089"/>
                    <a:pt x="2992237" y="628047"/>
                    <a:pt x="2823118" y="536158"/>
                  </a:cubicBezTo>
                  <a:cubicBezTo>
                    <a:pt x="2801884" y="524852"/>
                    <a:pt x="2780652" y="513367"/>
                    <a:pt x="2759232" y="502417"/>
                  </a:cubicBezTo>
                  <a:lnTo>
                    <a:pt x="2694601" y="470293"/>
                  </a:lnTo>
                  <a:lnTo>
                    <a:pt x="2628854" y="440142"/>
                  </a:lnTo>
                  <a:cubicBezTo>
                    <a:pt x="2606875" y="430092"/>
                    <a:pt x="2584525" y="421117"/>
                    <a:pt x="2562361" y="411605"/>
                  </a:cubicBezTo>
                  <a:cubicBezTo>
                    <a:pt x="2473517" y="374455"/>
                    <a:pt x="2382068" y="343227"/>
                    <a:pt x="2289497" y="316484"/>
                  </a:cubicBezTo>
                  <a:cubicBezTo>
                    <a:pt x="2196929" y="289923"/>
                    <a:pt x="2102498" y="269643"/>
                    <a:pt x="2007510" y="254927"/>
                  </a:cubicBezTo>
                  <a:cubicBezTo>
                    <a:pt x="1912333" y="240748"/>
                    <a:pt x="1816411" y="232852"/>
                    <a:pt x="1720677" y="231775"/>
                  </a:cubicBezTo>
                  <a:cubicBezTo>
                    <a:pt x="1526042" y="230339"/>
                    <a:pt x="1331219" y="254747"/>
                    <a:pt x="1144034" y="303923"/>
                  </a:cubicBezTo>
                  <a:cubicBezTo>
                    <a:pt x="956475" y="352739"/>
                    <a:pt x="777671" y="427399"/>
                    <a:pt x="609856" y="517135"/>
                  </a:cubicBezTo>
                  <a:cubicBezTo>
                    <a:pt x="441854" y="607049"/>
                    <a:pt x="284843" y="712938"/>
                    <a:pt x="137330" y="828337"/>
                  </a:cubicBezTo>
                  <a:lnTo>
                    <a:pt x="0" y="943022"/>
                  </a:lnTo>
                  <a:lnTo>
                    <a:pt x="0" y="441968"/>
                  </a:lnTo>
                  <a:lnTo>
                    <a:pt x="170854" y="345537"/>
                  </a:lnTo>
                  <a:cubicBezTo>
                    <a:pt x="267240" y="298045"/>
                    <a:pt x="366234" y="255824"/>
                    <a:pt x="466998" y="218852"/>
                  </a:cubicBezTo>
                  <a:cubicBezTo>
                    <a:pt x="668527" y="144732"/>
                    <a:pt x="876944" y="92505"/>
                    <a:pt x="1086479" y="56253"/>
                  </a:cubicBezTo>
                  <a:cubicBezTo>
                    <a:pt x="1296203" y="20358"/>
                    <a:pt x="1507974" y="1514"/>
                    <a:pt x="172011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6DA3EB3-67D4-47DC-A531-F4B0EB029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35182"/>
              <a:ext cx="5401995" cy="5922818"/>
            </a:xfrm>
            <a:custGeom>
              <a:avLst/>
              <a:gdLst>
                <a:gd name="connsiteX0" fmla="*/ 0 w 5401995"/>
                <a:gd name="connsiteY0" fmla="*/ 5912646 h 5922818"/>
                <a:gd name="connsiteX1" fmla="*/ 15931 w 5401995"/>
                <a:gd name="connsiteY1" fmla="*/ 5922818 h 5922818"/>
                <a:gd name="connsiteX2" fmla="*/ 0 w 5401995"/>
                <a:gd name="connsiteY2" fmla="*/ 5922818 h 5922818"/>
                <a:gd name="connsiteX3" fmla="*/ 1741724 w 5401995"/>
                <a:gd name="connsiteY3" fmla="*/ 0 h 5922818"/>
                <a:gd name="connsiteX4" fmla="*/ 5401995 w 5401995"/>
                <a:gd name="connsiteY4" fmla="*/ 3449232 h 5922818"/>
                <a:gd name="connsiteX5" fmla="*/ 4367046 w 5401995"/>
                <a:gd name="connsiteY5" fmla="*/ 5852517 h 5922818"/>
                <a:gd name="connsiteX6" fmla="*/ 4290573 w 5401995"/>
                <a:gd name="connsiteY6" fmla="*/ 5922818 h 5922818"/>
                <a:gd name="connsiteX7" fmla="*/ 3023725 w 5401995"/>
                <a:gd name="connsiteY7" fmla="*/ 5922818 h 5922818"/>
                <a:gd name="connsiteX8" fmla="*/ 3043643 w 5401995"/>
                <a:gd name="connsiteY8" fmla="*/ 5905761 h 5922818"/>
                <a:gd name="connsiteX9" fmla="*/ 3156885 w 5401995"/>
                <a:gd name="connsiteY9" fmla="*/ 5797204 h 5922818"/>
                <a:gd name="connsiteX10" fmla="*/ 3267706 w 5401995"/>
                <a:gd name="connsiteY10" fmla="*/ 5685616 h 5922818"/>
                <a:gd name="connsiteX11" fmla="*/ 3487673 w 5401995"/>
                <a:gd name="connsiteY11" fmla="*/ 5458875 h 5922818"/>
                <a:gd name="connsiteX12" fmla="*/ 3598682 w 5401995"/>
                <a:gd name="connsiteY12" fmla="*/ 5345506 h 5922818"/>
                <a:gd name="connsiteX13" fmla="*/ 3713227 w 5401995"/>
                <a:gd name="connsiteY13" fmla="*/ 5233203 h 5922818"/>
                <a:gd name="connsiteX14" fmla="*/ 4248708 w 5401995"/>
                <a:gd name="connsiteY14" fmla="*/ 4858691 h 5922818"/>
                <a:gd name="connsiteX15" fmla="*/ 4518032 w 5401995"/>
                <a:gd name="connsiteY15" fmla="*/ 4700401 h 5922818"/>
                <a:gd name="connsiteX16" fmla="*/ 4720304 w 5401995"/>
                <a:gd name="connsiteY16" fmla="*/ 4500399 h 5922818"/>
                <a:gd name="connsiteX17" fmla="*/ 4846027 w 5401995"/>
                <a:gd name="connsiteY17" fmla="*/ 4246029 h 5922818"/>
                <a:gd name="connsiteX18" fmla="*/ 4920900 w 5401995"/>
                <a:gd name="connsiteY18" fmla="*/ 3963496 h 5922818"/>
                <a:gd name="connsiteX19" fmla="*/ 4933752 w 5401995"/>
                <a:gd name="connsiteY19" fmla="*/ 3891303 h 5922818"/>
                <a:gd name="connsiteX20" fmla="*/ 4944740 w 5401995"/>
                <a:gd name="connsiteY20" fmla="*/ 3818931 h 5922818"/>
                <a:gd name="connsiteX21" fmla="*/ 4952935 w 5401995"/>
                <a:gd name="connsiteY21" fmla="*/ 3746381 h 5922818"/>
                <a:gd name="connsiteX22" fmla="*/ 4958896 w 5401995"/>
                <a:gd name="connsiteY22" fmla="*/ 3673652 h 5922818"/>
                <a:gd name="connsiteX23" fmla="*/ 4962249 w 5401995"/>
                <a:gd name="connsiteY23" fmla="*/ 3382920 h 5922818"/>
                <a:gd name="connsiteX24" fmla="*/ 4957593 w 5401995"/>
                <a:gd name="connsiteY24" fmla="*/ 3310370 h 5922818"/>
                <a:gd name="connsiteX25" fmla="*/ 4950515 w 5401995"/>
                <a:gd name="connsiteY25" fmla="*/ 3237998 h 5922818"/>
                <a:gd name="connsiteX26" fmla="*/ 4941761 w 5401995"/>
                <a:gd name="connsiteY26" fmla="*/ 3165805 h 5922818"/>
                <a:gd name="connsiteX27" fmla="*/ 4931145 w 5401995"/>
                <a:gd name="connsiteY27" fmla="*/ 3093968 h 5922818"/>
                <a:gd name="connsiteX28" fmla="*/ 4869122 w 5401995"/>
                <a:gd name="connsiteY28" fmla="*/ 2809296 h 5922818"/>
                <a:gd name="connsiteX29" fmla="*/ 4660144 w 5401995"/>
                <a:gd name="connsiteY29" fmla="*/ 2260271 h 5922818"/>
                <a:gd name="connsiteX30" fmla="*/ 4518404 w 5401995"/>
                <a:gd name="connsiteY30" fmla="*/ 1998593 h 5922818"/>
                <a:gd name="connsiteX31" fmla="*/ 4355246 w 5401995"/>
                <a:gd name="connsiteY31" fmla="*/ 1746720 h 5922818"/>
                <a:gd name="connsiteX32" fmla="*/ 4171971 w 5401995"/>
                <a:gd name="connsiteY32" fmla="*/ 1505719 h 5922818"/>
                <a:gd name="connsiteX33" fmla="*/ 3969141 w 5401995"/>
                <a:gd name="connsiteY33" fmla="*/ 1277017 h 5922818"/>
                <a:gd name="connsiteX34" fmla="*/ 3748056 w 5401995"/>
                <a:gd name="connsiteY34" fmla="*/ 1062043 h 5922818"/>
                <a:gd name="connsiteX35" fmla="*/ 3507974 w 5401995"/>
                <a:gd name="connsiteY35" fmla="*/ 864002 h 5922818"/>
                <a:gd name="connsiteX36" fmla="*/ 3250199 w 5401995"/>
                <a:gd name="connsiteY36" fmla="*/ 684854 h 5922818"/>
                <a:gd name="connsiteX37" fmla="*/ 2974728 w 5401995"/>
                <a:gd name="connsiteY37" fmla="*/ 529060 h 5922818"/>
                <a:gd name="connsiteX38" fmla="*/ 2683054 w 5401995"/>
                <a:gd name="connsiteY38" fmla="*/ 400004 h 5922818"/>
                <a:gd name="connsiteX39" fmla="*/ 2377410 w 5401995"/>
                <a:gd name="connsiteY39" fmla="*/ 302321 h 5922818"/>
                <a:gd name="connsiteX40" fmla="*/ 1738558 w 5401995"/>
                <a:gd name="connsiteY40" fmla="*/ 219075 h 5922818"/>
                <a:gd name="connsiteX41" fmla="*/ 1096353 w 5401995"/>
                <a:gd name="connsiteY41" fmla="*/ 287347 h 5922818"/>
                <a:gd name="connsiteX42" fmla="*/ 1076608 w 5401995"/>
                <a:gd name="connsiteY42" fmla="*/ 291269 h 5922818"/>
                <a:gd name="connsiteX43" fmla="*/ 1057052 w 5401995"/>
                <a:gd name="connsiteY43" fmla="*/ 296081 h 5922818"/>
                <a:gd name="connsiteX44" fmla="*/ 1017940 w 5401995"/>
                <a:gd name="connsiteY44" fmla="*/ 305708 h 5922818"/>
                <a:gd name="connsiteX45" fmla="*/ 939899 w 5401995"/>
                <a:gd name="connsiteY45" fmla="*/ 325137 h 5922818"/>
                <a:gd name="connsiteX46" fmla="*/ 862788 w 5401995"/>
                <a:gd name="connsiteY46" fmla="*/ 347418 h 5922818"/>
                <a:gd name="connsiteX47" fmla="*/ 786052 w 5401995"/>
                <a:gd name="connsiteY47" fmla="*/ 370948 h 5922818"/>
                <a:gd name="connsiteX48" fmla="*/ 710434 w 5401995"/>
                <a:gd name="connsiteY48" fmla="*/ 397152 h 5922818"/>
                <a:gd name="connsiteX49" fmla="*/ 635372 w 5401995"/>
                <a:gd name="connsiteY49" fmla="*/ 424425 h 5922818"/>
                <a:gd name="connsiteX50" fmla="*/ 561615 w 5401995"/>
                <a:gd name="connsiteY50" fmla="*/ 454551 h 5922818"/>
                <a:gd name="connsiteX51" fmla="*/ 488419 w 5401995"/>
                <a:gd name="connsiteY51" fmla="*/ 485744 h 5922818"/>
                <a:gd name="connsiteX52" fmla="*/ 206696 w 5401995"/>
                <a:gd name="connsiteY52" fmla="*/ 629655 h 5922818"/>
                <a:gd name="connsiteX53" fmla="*/ 0 w 5401995"/>
                <a:gd name="connsiteY53" fmla="*/ 763803 h 5922818"/>
                <a:gd name="connsiteX54" fmla="*/ 0 w 5401995"/>
                <a:gd name="connsiteY54" fmla="*/ 418320 h 5922818"/>
                <a:gd name="connsiteX55" fmla="*/ 89677 w 5401995"/>
                <a:gd name="connsiteY55" fmla="*/ 370541 h 5922818"/>
                <a:gd name="connsiteX56" fmla="*/ 1741724 w 5401995"/>
                <a:gd name="connsiteY56" fmla="*/ 0 h 5922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401995" h="5922818">
                  <a:moveTo>
                    <a:pt x="0" y="5912646"/>
                  </a:moveTo>
                  <a:lnTo>
                    <a:pt x="15931" y="5922818"/>
                  </a:lnTo>
                  <a:lnTo>
                    <a:pt x="0" y="5922818"/>
                  </a:lnTo>
                  <a:close/>
                  <a:moveTo>
                    <a:pt x="1741724" y="0"/>
                  </a:moveTo>
                  <a:cubicBezTo>
                    <a:pt x="3763330" y="0"/>
                    <a:pt x="5401995" y="1544222"/>
                    <a:pt x="5401995" y="3449232"/>
                  </a:cubicBezTo>
                  <a:cubicBezTo>
                    <a:pt x="5401995" y="4383723"/>
                    <a:pt x="5007554" y="5231364"/>
                    <a:pt x="4367046" y="5852517"/>
                  </a:cubicBezTo>
                  <a:lnTo>
                    <a:pt x="4290573" y="5922818"/>
                  </a:lnTo>
                  <a:lnTo>
                    <a:pt x="3023725" y="5922818"/>
                  </a:lnTo>
                  <a:lnTo>
                    <a:pt x="3043643" y="5905761"/>
                  </a:lnTo>
                  <a:cubicBezTo>
                    <a:pt x="3081825" y="5870109"/>
                    <a:pt x="3119635" y="5833924"/>
                    <a:pt x="3156885" y="5797204"/>
                  </a:cubicBezTo>
                  <a:cubicBezTo>
                    <a:pt x="3194136" y="5760482"/>
                    <a:pt x="3231014" y="5723050"/>
                    <a:pt x="3267706" y="5685616"/>
                  </a:cubicBezTo>
                  <a:cubicBezTo>
                    <a:pt x="3341276" y="5610748"/>
                    <a:pt x="3414103" y="5534633"/>
                    <a:pt x="3487673" y="5458875"/>
                  </a:cubicBezTo>
                  <a:lnTo>
                    <a:pt x="3598682" y="5345506"/>
                  </a:lnTo>
                  <a:cubicBezTo>
                    <a:pt x="3635933" y="5307715"/>
                    <a:pt x="3673369" y="5270460"/>
                    <a:pt x="3713227" y="5233203"/>
                  </a:cubicBezTo>
                  <a:cubicBezTo>
                    <a:pt x="3869868" y="5083827"/>
                    <a:pt x="4057798" y="4960832"/>
                    <a:pt x="4248708" y="4858691"/>
                  </a:cubicBezTo>
                  <a:cubicBezTo>
                    <a:pt x="4343325" y="4806462"/>
                    <a:pt x="4437012" y="4757622"/>
                    <a:pt x="4518032" y="4700401"/>
                  </a:cubicBezTo>
                  <a:cubicBezTo>
                    <a:pt x="4599240" y="4643539"/>
                    <a:pt x="4667408" y="4577761"/>
                    <a:pt x="4720304" y="4500399"/>
                  </a:cubicBezTo>
                  <a:cubicBezTo>
                    <a:pt x="4774131" y="4423929"/>
                    <a:pt x="4813991" y="4336941"/>
                    <a:pt x="4846027" y="4246029"/>
                  </a:cubicBezTo>
                  <a:cubicBezTo>
                    <a:pt x="4878062" y="4155120"/>
                    <a:pt x="4901903" y="4059396"/>
                    <a:pt x="4920900" y="3963496"/>
                  </a:cubicBezTo>
                  <a:cubicBezTo>
                    <a:pt x="4924998" y="3939253"/>
                    <a:pt x="4930213" y="3915366"/>
                    <a:pt x="4933752" y="3891303"/>
                  </a:cubicBezTo>
                  <a:lnTo>
                    <a:pt x="4944740" y="3818931"/>
                  </a:lnTo>
                  <a:lnTo>
                    <a:pt x="4952935" y="3746381"/>
                  </a:lnTo>
                  <a:cubicBezTo>
                    <a:pt x="4956103" y="3722138"/>
                    <a:pt x="4956848" y="3697895"/>
                    <a:pt x="4958896" y="3673652"/>
                  </a:cubicBezTo>
                  <a:cubicBezTo>
                    <a:pt x="4966160" y="3576682"/>
                    <a:pt x="4966346" y="3479712"/>
                    <a:pt x="4962249" y="3382920"/>
                  </a:cubicBezTo>
                  <a:lnTo>
                    <a:pt x="4957593" y="3310370"/>
                  </a:lnTo>
                  <a:cubicBezTo>
                    <a:pt x="4955544" y="3286128"/>
                    <a:pt x="4952750" y="3262063"/>
                    <a:pt x="4950515" y="3237998"/>
                  </a:cubicBezTo>
                  <a:cubicBezTo>
                    <a:pt x="4948466" y="3213755"/>
                    <a:pt x="4944555" y="3189870"/>
                    <a:pt x="4941761" y="3165805"/>
                  </a:cubicBezTo>
                  <a:cubicBezTo>
                    <a:pt x="4939154" y="3141741"/>
                    <a:pt x="4935055" y="3117855"/>
                    <a:pt x="4931145" y="3093968"/>
                  </a:cubicBezTo>
                  <a:cubicBezTo>
                    <a:pt x="4915313" y="2998246"/>
                    <a:pt x="4894639" y="2903237"/>
                    <a:pt x="4869122" y="2809296"/>
                  </a:cubicBezTo>
                  <a:cubicBezTo>
                    <a:pt x="4817156" y="2621416"/>
                    <a:pt x="4746939" y="2437813"/>
                    <a:pt x="4660144" y="2260271"/>
                  </a:cubicBezTo>
                  <a:cubicBezTo>
                    <a:pt x="4616561" y="2171501"/>
                    <a:pt x="4569251" y="2084156"/>
                    <a:pt x="4518404" y="1998593"/>
                  </a:cubicBezTo>
                  <a:cubicBezTo>
                    <a:pt x="4467931" y="1912853"/>
                    <a:pt x="4412986" y="1828894"/>
                    <a:pt x="4355246" y="1746720"/>
                  </a:cubicBezTo>
                  <a:cubicBezTo>
                    <a:pt x="4297694" y="1664544"/>
                    <a:pt x="4236043" y="1584507"/>
                    <a:pt x="4171971" y="1505719"/>
                  </a:cubicBezTo>
                  <a:cubicBezTo>
                    <a:pt x="4107528" y="1427287"/>
                    <a:pt x="4039918" y="1350994"/>
                    <a:pt x="3969141" y="1277017"/>
                  </a:cubicBezTo>
                  <a:cubicBezTo>
                    <a:pt x="3898364" y="1203221"/>
                    <a:pt x="3825167" y="1130849"/>
                    <a:pt x="3748056" y="1062043"/>
                  </a:cubicBezTo>
                  <a:cubicBezTo>
                    <a:pt x="3671133" y="993236"/>
                    <a:pt x="3591043" y="926925"/>
                    <a:pt x="3507974" y="864002"/>
                  </a:cubicBezTo>
                  <a:cubicBezTo>
                    <a:pt x="3424904" y="801078"/>
                    <a:pt x="3339042" y="741005"/>
                    <a:pt x="3250199" y="684854"/>
                  </a:cubicBezTo>
                  <a:cubicBezTo>
                    <a:pt x="3161168" y="629241"/>
                    <a:pt x="3069530" y="576655"/>
                    <a:pt x="2974728" y="529060"/>
                  </a:cubicBezTo>
                  <a:cubicBezTo>
                    <a:pt x="2880110" y="481288"/>
                    <a:pt x="2783072" y="437439"/>
                    <a:pt x="2683054" y="400004"/>
                  </a:cubicBezTo>
                  <a:cubicBezTo>
                    <a:pt x="2583408" y="361858"/>
                    <a:pt x="2481341" y="329058"/>
                    <a:pt x="2377410" y="302321"/>
                  </a:cubicBezTo>
                  <a:cubicBezTo>
                    <a:pt x="2169737" y="248667"/>
                    <a:pt x="1954240" y="218897"/>
                    <a:pt x="1738558" y="219075"/>
                  </a:cubicBezTo>
                  <a:cubicBezTo>
                    <a:pt x="1522503" y="219788"/>
                    <a:pt x="1306634" y="242605"/>
                    <a:pt x="1096353" y="287347"/>
                  </a:cubicBezTo>
                  <a:lnTo>
                    <a:pt x="1076608" y="291269"/>
                  </a:lnTo>
                  <a:lnTo>
                    <a:pt x="1057052" y="296081"/>
                  </a:lnTo>
                  <a:lnTo>
                    <a:pt x="1017940" y="305708"/>
                  </a:lnTo>
                  <a:lnTo>
                    <a:pt x="939899" y="325137"/>
                  </a:lnTo>
                  <a:cubicBezTo>
                    <a:pt x="913823" y="331019"/>
                    <a:pt x="888493" y="339755"/>
                    <a:pt x="862788" y="347418"/>
                  </a:cubicBezTo>
                  <a:lnTo>
                    <a:pt x="786052" y="370948"/>
                  </a:lnTo>
                  <a:cubicBezTo>
                    <a:pt x="760350" y="378258"/>
                    <a:pt x="735578" y="388418"/>
                    <a:pt x="710434" y="397152"/>
                  </a:cubicBezTo>
                  <a:lnTo>
                    <a:pt x="635372" y="424425"/>
                  </a:lnTo>
                  <a:cubicBezTo>
                    <a:pt x="610227" y="432981"/>
                    <a:pt x="586201" y="444390"/>
                    <a:pt x="561615" y="454551"/>
                  </a:cubicBezTo>
                  <a:lnTo>
                    <a:pt x="488419" y="485744"/>
                  </a:lnTo>
                  <a:cubicBezTo>
                    <a:pt x="391519" y="528927"/>
                    <a:pt x="297519" y="577078"/>
                    <a:pt x="206696" y="629655"/>
                  </a:cubicBezTo>
                  <a:lnTo>
                    <a:pt x="0" y="763803"/>
                  </a:lnTo>
                  <a:lnTo>
                    <a:pt x="0" y="418320"/>
                  </a:lnTo>
                  <a:lnTo>
                    <a:pt x="89677" y="370541"/>
                  </a:lnTo>
                  <a:cubicBezTo>
                    <a:pt x="585987" y="133552"/>
                    <a:pt x="1147340" y="0"/>
                    <a:pt x="1741724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Japan's GDP decreased by 1.8% year-on-year in the third quarter | AKM EN">
            <a:extLst>
              <a:ext uri="{FF2B5EF4-FFF2-40B4-BE49-F238E27FC236}">
                <a16:creationId xmlns:a16="http://schemas.microsoft.com/office/drawing/2014/main" id="{7EFDD924-FCB3-1E20-A649-9C71E52822F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9978" r="3" b="5155"/>
          <a:stretch>
            <a:fillRect/>
          </a:stretch>
        </p:blipFill>
        <p:spPr>
          <a:xfrm>
            <a:off x="5970866" y="4"/>
            <a:ext cx="4985039" cy="3574989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2482B707-DAC7-4D8A-BA19-3771A51A6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5815" y="-1438"/>
            <a:ext cx="5699636" cy="3920553"/>
            <a:chOff x="5605815" y="-1438"/>
            <a:chExt cx="5699636" cy="3920553"/>
          </a:xfrm>
        </p:grpSpPr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CB3F052-1839-4D87-A112-D7EF7788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80141" y="-1438"/>
              <a:ext cx="5174061" cy="3697191"/>
            </a:xfrm>
            <a:custGeom>
              <a:avLst/>
              <a:gdLst>
                <a:gd name="connsiteX0" fmla="*/ 264241 w 5174061"/>
                <a:gd name="connsiteY0" fmla="*/ 0 h 3697191"/>
                <a:gd name="connsiteX1" fmla="*/ 654940 w 5174061"/>
                <a:gd name="connsiteY1" fmla="*/ 0 h 3697191"/>
                <a:gd name="connsiteX2" fmla="*/ 634048 w 5174061"/>
                <a:gd name="connsiteY2" fmla="*/ 36881 h 3697191"/>
                <a:gd name="connsiteX3" fmla="*/ 542485 w 5174061"/>
                <a:gd name="connsiteY3" fmla="*/ 238736 h 3697191"/>
                <a:gd name="connsiteX4" fmla="*/ 416337 w 5174061"/>
                <a:gd name="connsiteY4" fmla="*/ 662204 h 3697191"/>
                <a:gd name="connsiteX5" fmla="*/ 382914 w 5174061"/>
                <a:gd name="connsiteY5" fmla="*/ 880245 h 3697191"/>
                <a:gd name="connsiteX6" fmla="*/ 367997 w 5174061"/>
                <a:gd name="connsiteY6" fmla="*/ 1099943 h 3697191"/>
                <a:gd name="connsiteX7" fmla="*/ 371311 w 5174061"/>
                <a:gd name="connsiteY7" fmla="*/ 1320102 h 3697191"/>
                <a:gd name="connsiteX8" fmla="*/ 392397 w 5174061"/>
                <a:gd name="connsiteY8" fmla="*/ 1539340 h 3697191"/>
                <a:gd name="connsiteX9" fmla="*/ 495433 w 5174061"/>
                <a:gd name="connsiteY9" fmla="*/ 1968700 h 3697191"/>
                <a:gd name="connsiteX10" fmla="*/ 680602 w 5174061"/>
                <a:gd name="connsiteY10" fmla="*/ 2372187 h 3697191"/>
                <a:gd name="connsiteX11" fmla="*/ 802053 w 5174061"/>
                <a:gd name="connsiteY11" fmla="*/ 2559474 h 3697191"/>
                <a:gd name="connsiteX12" fmla="*/ 869455 w 5174061"/>
                <a:gd name="connsiteY12" fmla="*/ 2648790 h 3697191"/>
                <a:gd name="connsiteX13" fmla="*/ 941644 w 5174061"/>
                <a:gd name="connsiteY13" fmla="*/ 2735343 h 3697191"/>
                <a:gd name="connsiteX14" fmla="*/ 1267324 w 5174061"/>
                <a:gd name="connsiteY14" fmla="*/ 3048041 h 3697191"/>
                <a:gd name="connsiteX15" fmla="*/ 1311706 w 5174061"/>
                <a:gd name="connsiteY15" fmla="*/ 3083214 h 3697191"/>
                <a:gd name="connsiteX16" fmla="*/ 1356916 w 5174061"/>
                <a:gd name="connsiteY16" fmla="*/ 3117467 h 3697191"/>
                <a:gd name="connsiteX17" fmla="*/ 1402771 w 5174061"/>
                <a:gd name="connsiteY17" fmla="*/ 3150892 h 3697191"/>
                <a:gd name="connsiteX18" fmla="*/ 1449454 w 5174061"/>
                <a:gd name="connsiteY18" fmla="*/ 3183212 h 3697191"/>
                <a:gd name="connsiteX19" fmla="*/ 1643463 w 5174061"/>
                <a:gd name="connsiteY19" fmla="*/ 3301716 h 3697191"/>
                <a:gd name="connsiteX20" fmla="*/ 2064352 w 5174061"/>
                <a:gd name="connsiteY20" fmla="*/ 3476665 h 3697191"/>
                <a:gd name="connsiteX21" fmla="*/ 2516088 w 5174061"/>
                <a:gd name="connsiteY21" fmla="*/ 3544618 h 3697191"/>
                <a:gd name="connsiteX22" fmla="*/ 2573268 w 5174061"/>
                <a:gd name="connsiteY22" fmla="*/ 3544986 h 3697191"/>
                <a:gd name="connsiteX23" fmla="*/ 2628607 w 5174061"/>
                <a:gd name="connsiteY23" fmla="*/ 3542868 h 3697191"/>
                <a:gd name="connsiteX24" fmla="*/ 2737811 w 5174061"/>
                <a:gd name="connsiteY24" fmla="*/ 3528781 h 3697191"/>
                <a:gd name="connsiteX25" fmla="*/ 2945356 w 5174061"/>
                <a:gd name="connsiteY25" fmla="*/ 3461379 h 3697191"/>
                <a:gd name="connsiteX26" fmla="*/ 3132366 w 5174061"/>
                <a:gd name="connsiteY26" fmla="*/ 3346834 h 3697191"/>
                <a:gd name="connsiteX27" fmla="*/ 3299304 w 5174061"/>
                <a:gd name="connsiteY27" fmla="*/ 3198588 h 3697191"/>
                <a:gd name="connsiteX28" fmla="*/ 3452982 w 5174061"/>
                <a:gd name="connsiteY28" fmla="*/ 3029625 h 3697191"/>
                <a:gd name="connsiteX29" fmla="*/ 3527474 w 5174061"/>
                <a:gd name="connsiteY29" fmla="*/ 2940494 h 3697191"/>
                <a:gd name="connsiteX30" fmla="*/ 3602148 w 5174061"/>
                <a:gd name="connsiteY30" fmla="*/ 2849797 h 3697191"/>
                <a:gd name="connsiteX31" fmla="*/ 3756380 w 5174061"/>
                <a:gd name="connsiteY31" fmla="*/ 2667021 h 3697191"/>
                <a:gd name="connsiteX32" fmla="*/ 3839435 w 5174061"/>
                <a:gd name="connsiteY32" fmla="*/ 2578074 h 3697191"/>
                <a:gd name="connsiteX33" fmla="*/ 3882619 w 5174061"/>
                <a:gd name="connsiteY33" fmla="*/ 2534428 h 3697191"/>
                <a:gd name="connsiteX34" fmla="*/ 3928934 w 5174061"/>
                <a:gd name="connsiteY34" fmla="*/ 2490139 h 3697191"/>
                <a:gd name="connsiteX35" fmla="*/ 4134085 w 5174061"/>
                <a:gd name="connsiteY35" fmla="*/ 2332041 h 3697191"/>
                <a:gd name="connsiteX36" fmla="*/ 4354888 w 5174061"/>
                <a:gd name="connsiteY36" fmla="*/ 2211603 h 3697191"/>
                <a:gd name="connsiteX37" fmla="*/ 4459212 w 5174061"/>
                <a:gd name="connsiteY37" fmla="*/ 2160131 h 3697191"/>
                <a:gd name="connsiteX38" fmla="*/ 4551935 w 5174061"/>
                <a:gd name="connsiteY38" fmla="*/ 2106817 h 3697191"/>
                <a:gd name="connsiteX39" fmla="*/ 4693090 w 5174061"/>
                <a:gd name="connsiteY39" fmla="*/ 1969437 h 3697191"/>
                <a:gd name="connsiteX40" fmla="*/ 4782498 w 5174061"/>
                <a:gd name="connsiteY40" fmla="*/ 1781137 h 3697191"/>
                <a:gd name="connsiteX41" fmla="*/ 4826512 w 5174061"/>
                <a:gd name="connsiteY41" fmla="*/ 1564478 h 3697191"/>
                <a:gd name="connsiteX42" fmla="*/ 4834247 w 5174061"/>
                <a:gd name="connsiteY42" fmla="*/ 1343582 h 3697191"/>
                <a:gd name="connsiteX43" fmla="*/ 4819882 w 5174061"/>
                <a:gd name="connsiteY43" fmla="*/ 1125541 h 3697191"/>
                <a:gd name="connsiteX44" fmla="*/ 4786918 w 5174061"/>
                <a:gd name="connsiteY44" fmla="*/ 910907 h 3697191"/>
                <a:gd name="connsiteX45" fmla="*/ 4735354 w 5174061"/>
                <a:gd name="connsiteY45" fmla="*/ 700048 h 3697191"/>
                <a:gd name="connsiteX46" fmla="*/ 4595028 w 5174061"/>
                <a:gd name="connsiteY46" fmla="*/ 285972 h 3697191"/>
                <a:gd name="connsiteX47" fmla="*/ 4499577 w 5174061"/>
                <a:gd name="connsiteY47" fmla="*/ 86313 h 3697191"/>
                <a:gd name="connsiteX48" fmla="*/ 4449808 w 5174061"/>
                <a:gd name="connsiteY48" fmla="*/ 0 h 3697191"/>
                <a:gd name="connsiteX49" fmla="*/ 4876728 w 5174061"/>
                <a:gd name="connsiteY49" fmla="*/ 0 h 3697191"/>
                <a:gd name="connsiteX50" fmla="*/ 4945109 w 5174061"/>
                <a:gd name="connsiteY50" fmla="*/ 122534 h 3697191"/>
                <a:gd name="connsiteX51" fmla="*/ 5047868 w 5174061"/>
                <a:gd name="connsiteY51" fmla="*/ 356228 h 3697191"/>
                <a:gd name="connsiteX52" fmla="*/ 5070058 w 5174061"/>
                <a:gd name="connsiteY52" fmla="*/ 416355 h 3697191"/>
                <a:gd name="connsiteX53" fmla="*/ 5090408 w 5174061"/>
                <a:gd name="connsiteY53" fmla="*/ 477311 h 3697191"/>
                <a:gd name="connsiteX54" fmla="*/ 5108455 w 5174061"/>
                <a:gd name="connsiteY54" fmla="*/ 539096 h 3697191"/>
                <a:gd name="connsiteX55" fmla="*/ 5124292 w 5174061"/>
                <a:gd name="connsiteY55" fmla="*/ 601524 h 3697191"/>
                <a:gd name="connsiteX56" fmla="*/ 5173278 w 5174061"/>
                <a:gd name="connsiteY56" fmla="*/ 1114583 h 3697191"/>
                <a:gd name="connsiteX57" fmla="*/ 5145931 w 5174061"/>
                <a:gd name="connsiteY57" fmla="*/ 1371021 h 3697191"/>
                <a:gd name="connsiteX58" fmla="*/ 5082213 w 5174061"/>
                <a:gd name="connsiteY58" fmla="*/ 1619356 h 3697191"/>
                <a:gd name="connsiteX59" fmla="*/ 4997316 w 5174061"/>
                <a:gd name="connsiteY59" fmla="*/ 1859404 h 3697191"/>
                <a:gd name="connsiteX60" fmla="*/ 4943912 w 5174061"/>
                <a:gd name="connsiteY60" fmla="*/ 1978737 h 3697191"/>
                <a:gd name="connsiteX61" fmla="*/ 4875222 w 5174061"/>
                <a:gd name="connsiteY61" fmla="*/ 2094940 h 3697191"/>
                <a:gd name="connsiteX62" fmla="*/ 4787286 w 5174061"/>
                <a:gd name="connsiteY62" fmla="*/ 2202210 h 3697191"/>
                <a:gd name="connsiteX63" fmla="*/ 4736644 w 5174061"/>
                <a:gd name="connsiteY63" fmla="*/ 2249815 h 3697191"/>
                <a:gd name="connsiteX64" fmla="*/ 4683238 w 5174061"/>
                <a:gd name="connsiteY64" fmla="*/ 2292447 h 3697191"/>
                <a:gd name="connsiteX65" fmla="*/ 4470262 w 5174061"/>
                <a:gd name="connsiteY65" fmla="*/ 2426789 h 3697191"/>
                <a:gd name="connsiteX66" fmla="*/ 4283066 w 5174061"/>
                <a:gd name="connsiteY66" fmla="*/ 2549069 h 3697191"/>
                <a:gd name="connsiteX67" fmla="*/ 4199183 w 5174061"/>
                <a:gd name="connsiteY67" fmla="*/ 2616930 h 3697191"/>
                <a:gd name="connsiteX68" fmla="*/ 4120364 w 5174061"/>
                <a:gd name="connsiteY68" fmla="*/ 2690501 h 3697191"/>
                <a:gd name="connsiteX69" fmla="*/ 4082336 w 5174061"/>
                <a:gd name="connsiteY69" fmla="*/ 2729819 h 3697191"/>
                <a:gd name="connsiteX70" fmla="*/ 4043203 w 5174061"/>
                <a:gd name="connsiteY70" fmla="*/ 2771715 h 3697191"/>
                <a:gd name="connsiteX71" fmla="*/ 3964753 w 5174061"/>
                <a:gd name="connsiteY71" fmla="*/ 2856794 h 3697191"/>
                <a:gd name="connsiteX72" fmla="*/ 3802510 w 5174061"/>
                <a:gd name="connsiteY72" fmla="*/ 3028152 h 3697191"/>
                <a:gd name="connsiteX73" fmla="*/ 3718628 w 5174061"/>
                <a:gd name="connsiteY73" fmla="*/ 3114245 h 3697191"/>
                <a:gd name="connsiteX74" fmla="*/ 3631890 w 5174061"/>
                <a:gd name="connsiteY74" fmla="*/ 3199417 h 3697191"/>
                <a:gd name="connsiteX75" fmla="*/ 3446812 w 5174061"/>
                <a:gd name="connsiteY75" fmla="*/ 3363224 h 3697191"/>
                <a:gd name="connsiteX76" fmla="*/ 3240927 w 5174061"/>
                <a:gd name="connsiteY76" fmla="*/ 3508616 h 3697191"/>
                <a:gd name="connsiteX77" fmla="*/ 3011284 w 5174061"/>
                <a:gd name="connsiteY77" fmla="*/ 3620399 h 3697191"/>
                <a:gd name="connsiteX78" fmla="*/ 2763501 w 5174061"/>
                <a:gd name="connsiteY78" fmla="*/ 3684208 h 3697191"/>
                <a:gd name="connsiteX79" fmla="*/ 2636710 w 5174061"/>
                <a:gd name="connsiteY79" fmla="*/ 3695994 h 3697191"/>
                <a:gd name="connsiteX80" fmla="*/ 2605035 w 5174061"/>
                <a:gd name="connsiteY80" fmla="*/ 3697008 h 3697191"/>
                <a:gd name="connsiteX81" fmla="*/ 2573360 w 5174061"/>
                <a:gd name="connsiteY81" fmla="*/ 3697191 h 3697191"/>
                <a:gd name="connsiteX82" fmla="*/ 2511852 w 5174061"/>
                <a:gd name="connsiteY82" fmla="*/ 3695810 h 3697191"/>
                <a:gd name="connsiteX83" fmla="*/ 1554976 w 5174061"/>
                <a:gd name="connsiteY83" fmla="*/ 3483386 h 3697191"/>
                <a:gd name="connsiteX84" fmla="*/ 1332515 w 5174061"/>
                <a:gd name="connsiteY84" fmla="*/ 3373997 h 3697191"/>
                <a:gd name="connsiteX85" fmla="*/ 1121840 w 5174061"/>
                <a:gd name="connsiteY85" fmla="*/ 3242233 h 3697191"/>
                <a:gd name="connsiteX86" fmla="*/ 742662 w 5174061"/>
                <a:gd name="connsiteY86" fmla="*/ 2920052 h 3697191"/>
                <a:gd name="connsiteX87" fmla="*/ 426282 w 5174061"/>
                <a:gd name="connsiteY87" fmla="*/ 2530745 h 3697191"/>
                <a:gd name="connsiteX88" fmla="*/ 190562 w 5174061"/>
                <a:gd name="connsiteY88" fmla="*/ 2084350 h 3697191"/>
                <a:gd name="connsiteX89" fmla="*/ 45078 w 5174061"/>
                <a:gd name="connsiteY89" fmla="*/ 1598454 h 3697191"/>
                <a:gd name="connsiteX90" fmla="*/ 9077 w 5174061"/>
                <a:gd name="connsiteY90" fmla="*/ 1346437 h 3697191"/>
                <a:gd name="connsiteX91" fmla="*/ 513 w 5174061"/>
                <a:gd name="connsiteY91" fmla="*/ 1091933 h 3697191"/>
                <a:gd name="connsiteX92" fmla="*/ 18468 w 5174061"/>
                <a:gd name="connsiteY92" fmla="*/ 838073 h 3697191"/>
                <a:gd name="connsiteX93" fmla="*/ 61652 w 5174061"/>
                <a:gd name="connsiteY93" fmla="*/ 587528 h 3697191"/>
                <a:gd name="connsiteX94" fmla="*/ 214870 w 5174061"/>
                <a:gd name="connsiteY94" fmla="*/ 104487 h 369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5174061" h="3697191">
                  <a:moveTo>
                    <a:pt x="264241" y="0"/>
                  </a:moveTo>
                  <a:lnTo>
                    <a:pt x="654940" y="0"/>
                  </a:lnTo>
                  <a:lnTo>
                    <a:pt x="634048" y="36881"/>
                  </a:lnTo>
                  <a:cubicBezTo>
                    <a:pt x="600517" y="102783"/>
                    <a:pt x="569947" y="170161"/>
                    <a:pt x="542485" y="238736"/>
                  </a:cubicBezTo>
                  <a:cubicBezTo>
                    <a:pt x="487515" y="375840"/>
                    <a:pt x="445066" y="517825"/>
                    <a:pt x="416337" y="662204"/>
                  </a:cubicBezTo>
                  <a:cubicBezTo>
                    <a:pt x="402066" y="734393"/>
                    <a:pt x="391017" y="807227"/>
                    <a:pt x="382914" y="880245"/>
                  </a:cubicBezTo>
                  <a:cubicBezTo>
                    <a:pt x="375086" y="953263"/>
                    <a:pt x="370115" y="1026650"/>
                    <a:pt x="367997" y="1099943"/>
                  </a:cubicBezTo>
                  <a:cubicBezTo>
                    <a:pt x="366155" y="1173330"/>
                    <a:pt x="366708" y="1246808"/>
                    <a:pt x="371311" y="1320102"/>
                  </a:cubicBezTo>
                  <a:cubicBezTo>
                    <a:pt x="374995" y="1393396"/>
                    <a:pt x="382453" y="1466507"/>
                    <a:pt x="392397" y="1539340"/>
                  </a:cubicBezTo>
                  <a:cubicBezTo>
                    <a:pt x="412839" y="1684916"/>
                    <a:pt x="446907" y="1829018"/>
                    <a:pt x="495433" y="1968700"/>
                  </a:cubicBezTo>
                  <a:cubicBezTo>
                    <a:pt x="543866" y="2108291"/>
                    <a:pt x="605743" y="2243830"/>
                    <a:pt x="680602" y="2372187"/>
                  </a:cubicBezTo>
                  <a:cubicBezTo>
                    <a:pt x="718170" y="2436274"/>
                    <a:pt x="758593" y="2498979"/>
                    <a:pt x="802053" y="2559474"/>
                  </a:cubicBezTo>
                  <a:cubicBezTo>
                    <a:pt x="823691" y="2589860"/>
                    <a:pt x="846343" y="2619509"/>
                    <a:pt x="869455" y="2648790"/>
                  </a:cubicBezTo>
                  <a:cubicBezTo>
                    <a:pt x="892934" y="2677978"/>
                    <a:pt x="916874" y="2706983"/>
                    <a:pt x="941644" y="2735343"/>
                  </a:cubicBezTo>
                  <a:cubicBezTo>
                    <a:pt x="1040443" y="2848784"/>
                    <a:pt x="1149740" y="2953385"/>
                    <a:pt x="1267324" y="3048041"/>
                  </a:cubicBezTo>
                  <a:cubicBezTo>
                    <a:pt x="1282240" y="3059642"/>
                    <a:pt x="1296697" y="3071797"/>
                    <a:pt x="1311706" y="3083214"/>
                  </a:cubicBezTo>
                  <a:lnTo>
                    <a:pt x="1356916" y="3117467"/>
                  </a:lnTo>
                  <a:lnTo>
                    <a:pt x="1402771" y="3150892"/>
                  </a:lnTo>
                  <a:lnTo>
                    <a:pt x="1449454" y="3183212"/>
                  </a:lnTo>
                  <a:cubicBezTo>
                    <a:pt x="1512252" y="3225383"/>
                    <a:pt x="1576798" y="3265252"/>
                    <a:pt x="1643463" y="3301716"/>
                  </a:cubicBezTo>
                  <a:cubicBezTo>
                    <a:pt x="1776608" y="3374549"/>
                    <a:pt x="1917396" y="3435137"/>
                    <a:pt x="2064352" y="3476665"/>
                  </a:cubicBezTo>
                  <a:cubicBezTo>
                    <a:pt x="2211217" y="3518100"/>
                    <a:pt x="2363422" y="3541120"/>
                    <a:pt x="2516088" y="3544618"/>
                  </a:cubicBezTo>
                  <a:lnTo>
                    <a:pt x="2573268" y="3544986"/>
                  </a:lnTo>
                  <a:cubicBezTo>
                    <a:pt x="2591776" y="3544710"/>
                    <a:pt x="2610191" y="3544158"/>
                    <a:pt x="2628607" y="3542868"/>
                  </a:cubicBezTo>
                  <a:cubicBezTo>
                    <a:pt x="2665346" y="3540198"/>
                    <a:pt x="2701901" y="3535779"/>
                    <a:pt x="2737811" y="3528781"/>
                  </a:cubicBezTo>
                  <a:cubicBezTo>
                    <a:pt x="2809725" y="3515061"/>
                    <a:pt x="2879428" y="3492318"/>
                    <a:pt x="2945356" y="3461379"/>
                  </a:cubicBezTo>
                  <a:cubicBezTo>
                    <a:pt x="3011467" y="3430718"/>
                    <a:pt x="3073620" y="3391400"/>
                    <a:pt x="3132366" y="3346834"/>
                  </a:cubicBezTo>
                  <a:cubicBezTo>
                    <a:pt x="3191204" y="3302453"/>
                    <a:pt x="3246359" y="3252086"/>
                    <a:pt x="3299304" y="3198588"/>
                  </a:cubicBezTo>
                  <a:cubicBezTo>
                    <a:pt x="3352341" y="3145091"/>
                    <a:pt x="3402800" y="3088002"/>
                    <a:pt x="3452982" y="3029625"/>
                  </a:cubicBezTo>
                  <a:cubicBezTo>
                    <a:pt x="3478027" y="3000344"/>
                    <a:pt x="3502704" y="2970603"/>
                    <a:pt x="3527474" y="2940494"/>
                  </a:cubicBezTo>
                  <a:lnTo>
                    <a:pt x="3602148" y="2849797"/>
                  </a:lnTo>
                  <a:cubicBezTo>
                    <a:pt x="3652332" y="2789025"/>
                    <a:pt x="3702514" y="2727056"/>
                    <a:pt x="3756380" y="2667021"/>
                  </a:cubicBezTo>
                  <a:cubicBezTo>
                    <a:pt x="3783358" y="2637004"/>
                    <a:pt x="3810982" y="2607354"/>
                    <a:pt x="3839435" y="2578074"/>
                  </a:cubicBezTo>
                  <a:lnTo>
                    <a:pt x="3882619" y="2534428"/>
                  </a:lnTo>
                  <a:cubicBezTo>
                    <a:pt x="3897167" y="2519972"/>
                    <a:pt x="3913189" y="2504595"/>
                    <a:pt x="3928934" y="2490139"/>
                  </a:cubicBezTo>
                  <a:cubicBezTo>
                    <a:pt x="3992100" y="2431485"/>
                    <a:pt x="4061527" y="2378448"/>
                    <a:pt x="4134085" y="2332041"/>
                  </a:cubicBezTo>
                  <a:cubicBezTo>
                    <a:pt x="4206550" y="2285449"/>
                    <a:pt x="4282606" y="2246684"/>
                    <a:pt x="4354888" y="2211603"/>
                  </a:cubicBezTo>
                  <a:cubicBezTo>
                    <a:pt x="4390982" y="2194108"/>
                    <a:pt x="4426156" y="2177350"/>
                    <a:pt x="4459212" y="2160131"/>
                  </a:cubicBezTo>
                  <a:cubicBezTo>
                    <a:pt x="4492360" y="2143097"/>
                    <a:pt x="4523574" y="2125878"/>
                    <a:pt x="4551935" y="2106817"/>
                  </a:cubicBezTo>
                  <a:cubicBezTo>
                    <a:pt x="4609023" y="2069250"/>
                    <a:pt x="4655246" y="2024592"/>
                    <a:pt x="4693090" y="1969437"/>
                  </a:cubicBezTo>
                  <a:cubicBezTo>
                    <a:pt x="4730658" y="1914375"/>
                    <a:pt x="4760308" y="1850104"/>
                    <a:pt x="4782498" y="1781137"/>
                  </a:cubicBezTo>
                  <a:cubicBezTo>
                    <a:pt x="4804506" y="1712263"/>
                    <a:pt x="4818593" y="1637956"/>
                    <a:pt x="4826512" y="1564478"/>
                  </a:cubicBezTo>
                  <a:cubicBezTo>
                    <a:pt x="4834154" y="1490722"/>
                    <a:pt x="4835812" y="1416784"/>
                    <a:pt x="4834247" y="1343582"/>
                  </a:cubicBezTo>
                  <a:cubicBezTo>
                    <a:pt x="4831944" y="1270288"/>
                    <a:pt x="4826972" y="1197638"/>
                    <a:pt x="4819882" y="1125541"/>
                  </a:cubicBezTo>
                  <a:cubicBezTo>
                    <a:pt x="4812792" y="1053444"/>
                    <a:pt x="4802019" y="981714"/>
                    <a:pt x="4786918" y="910907"/>
                  </a:cubicBezTo>
                  <a:cubicBezTo>
                    <a:pt x="4772001" y="840007"/>
                    <a:pt x="4754230" y="769935"/>
                    <a:pt x="4735354" y="700048"/>
                  </a:cubicBezTo>
                  <a:cubicBezTo>
                    <a:pt x="4697603" y="560365"/>
                    <a:pt x="4653220" y="421051"/>
                    <a:pt x="4595028" y="285972"/>
                  </a:cubicBezTo>
                  <a:cubicBezTo>
                    <a:pt x="4565931" y="218433"/>
                    <a:pt x="4534072" y="151815"/>
                    <a:pt x="4499577" y="86313"/>
                  </a:cubicBezTo>
                  <a:lnTo>
                    <a:pt x="4449808" y="0"/>
                  </a:lnTo>
                  <a:lnTo>
                    <a:pt x="4876728" y="0"/>
                  </a:lnTo>
                  <a:lnTo>
                    <a:pt x="4945109" y="122534"/>
                  </a:lnTo>
                  <a:cubicBezTo>
                    <a:pt x="4982860" y="198498"/>
                    <a:pt x="5017022" y="276581"/>
                    <a:pt x="5047868" y="356228"/>
                  </a:cubicBezTo>
                  <a:cubicBezTo>
                    <a:pt x="5055418" y="376209"/>
                    <a:pt x="5063244" y="396097"/>
                    <a:pt x="5070058" y="416355"/>
                  </a:cubicBezTo>
                  <a:lnTo>
                    <a:pt x="5090408" y="477311"/>
                  </a:lnTo>
                  <a:lnTo>
                    <a:pt x="5108455" y="539096"/>
                  </a:lnTo>
                  <a:cubicBezTo>
                    <a:pt x="5114348" y="559721"/>
                    <a:pt x="5119136" y="580715"/>
                    <a:pt x="5124292" y="601524"/>
                  </a:cubicBezTo>
                  <a:cubicBezTo>
                    <a:pt x="5163702" y="768923"/>
                    <a:pt x="5177698" y="942490"/>
                    <a:pt x="5173278" y="1114583"/>
                  </a:cubicBezTo>
                  <a:cubicBezTo>
                    <a:pt x="5170976" y="1200677"/>
                    <a:pt x="5161860" y="1286585"/>
                    <a:pt x="5145931" y="1371021"/>
                  </a:cubicBezTo>
                  <a:cubicBezTo>
                    <a:pt x="5129909" y="1455457"/>
                    <a:pt x="5107718" y="1538328"/>
                    <a:pt x="5082213" y="1619356"/>
                  </a:cubicBezTo>
                  <a:cubicBezTo>
                    <a:pt x="5056800" y="1700569"/>
                    <a:pt x="5029544" y="1779572"/>
                    <a:pt x="4997316" y="1859404"/>
                  </a:cubicBezTo>
                  <a:cubicBezTo>
                    <a:pt x="4981204" y="1899274"/>
                    <a:pt x="4963708" y="1939143"/>
                    <a:pt x="4943912" y="1978737"/>
                  </a:cubicBezTo>
                  <a:cubicBezTo>
                    <a:pt x="4923746" y="2018146"/>
                    <a:pt x="4901464" y="2057372"/>
                    <a:pt x="4875222" y="2094940"/>
                  </a:cubicBezTo>
                  <a:cubicBezTo>
                    <a:pt x="4849348" y="2132691"/>
                    <a:pt x="4819790" y="2168879"/>
                    <a:pt x="4787286" y="2202210"/>
                  </a:cubicBezTo>
                  <a:cubicBezTo>
                    <a:pt x="4770989" y="2218785"/>
                    <a:pt x="4754046" y="2234714"/>
                    <a:pt x="4736644" y="2249815"/>
                  </a:cubicBezTo>
                  <a:cubicBezTo>
                    <a:pt x="4719240" y="2264824"/>
                    <a:pt x="4701285" y="2278912"/>
                    <a:pt x="4683238" y="2292447"/>
                  </a:cubicBezTo>
                  <a:cubicBezTo>
                    <a:pt x="4610681" y="2346405"/>
                    <a:pt x="4537202" y="2386828"/>
                    <a:pt x="4470262" y="2426789"/>
                  </a:cubicBezTo>
                  <a:cubicBezTo>
                    <a:pt x="4402953" y="2466382"/>
                    <a:pt x="4340892" y="2505700"/>
                    <a:pt x="4283066" y="2549069"/>
                  </a:cubicBezTo>
                  <a:cubicBezTo>
                    <a:pt x="4253970" y="2570523"/>
                    <a:pt x="4226163" y="2593267"/>
                    <a:pt x="4199183" y="2616930"/>
                  </a:cubicBezTo>
                  <a:cubicBezTo>
                    <a:pt x="4172021" y="2640319"/>
                    <a:pt x="4145871" y="2665087"/>
                    <a:pt x="4120364" y="2690501"/>
                  </a:cubicBezTo>
                  <a:cubicBezTo>
                    <a:pt x="4107474" y="2703392"/>
                    <a:pt x="4095412" y="2716006"/>
                    <a:pt x="4082336" y="2729819"/>
                  </a:cubicBezTo>
                  <a:lnTo>
                    <a:pt x="4043203" y="2771715"/>
                  </a:lnTo>
                  <a:lnTo>
                    <a:pt x="3964753" y="2856794"/>
                  </a:lnTo>
                  <a:cubicBezTo>
                    <a:pt x="3911992" y="2913790"/>
                    <a:pt x="3857574" y="2970603"/>
                    <a:pt x="3802510" y="3028152"/>
                  </a:cubicBezTo>
                  <a:cubicBezTo>
                    <a:pt x="3774980" y="3056880"/>
                    <a:pt x="3746896" y="3085517"/>
                    <a:pt x="3718628" y="3114245"/>
                  </a:cubicBezTo>
                  <a:cubicBezTo>
                    <a:pt x="3690175" y="3142789"/>
                    <a:pt x="3661263" y="3171149"/>
                    <a:pt x="3631890" y="3199417"/>
                  </a:cubicBezTo>
                  <a:cubicBezTo>
                    <a:pt x="3573236" y="3255954"/>
                    <a:pt x="3511636" y="3310924"/>
                    <a:pt x="3446812" y="3363224"/>
                  </a:cubicBezTo>
                  <a:cubicBezTo>
                    <a:pt x="3382082" y="3415524"/>
                    <a:pt x="3313484" y="3464694"/>
                    <a:pt x="3240927" y="3508616"/>
                  </a:cubicBezTo>
                  <a:cubicBezTo>
                    <a:pt x="3168369" y="3552444"/>
                    <a:pt x="3091484" y="3590565"/>
                    <a:pt x="3011284" y="3620399"/>
                  </a:cubicBezTo>
                  <a:cubicBezTo>
                    <a:pt x="2931083" y="3650324"/>
                    <a:pt x="2847753" y="3671870"/>
                    <a:pt x="2763501" y="3684208"/>
                  </a:cubicBezTo>
                  <a:cubicBezTo>
                    <a:pt x="2721330" y="3690193"/>
                    <a:pt x="2679066" y="3694429"/>
                    <a:pt x="2636710" y="3695994"/>
                  </a:cubicBezTo>
                  <a:lnTo>
                    <a:pt x="2605035" y="3697008"/>
                  </a:lnTo>
                  <a:lnTo>
                    <a:pt x="2573360" y="3697191"/>
                  </a:lnTo>
                  <a:lnTo>
                    <a:pt x="2511852" y="3695810"/>
                  </a:lnTo>
                  <a:cubicBezTo>
                    <a:pt x="2184330" y="3685037"/>
                    <a:pt x="1858557" y="3613861"/>
                    <a:pt x="1554976" y="3483386"/>
                  </a:cubicBezTo>
                  <a:cubicBezTo>
                    <a:pt x="1479195" y="3450606"/>
                    <a:pt x="1404704" y="3414327"/>
                    <a:pt x="1332515" y="3373997"/>
                  </a:cubicBezTo>
                  <a:cubicBezTo>
                    <a:pt x="1260050" y="3333943"/>
                    <a:pt x="1189794" y="3289838"/>
                    <a:pt x="1121840" y="3242233"/>
                  </a:cubicBezTo>
                  <a:cubicBezTo>
                    <a:pt x="986117" y="3147025"/>
                    <a:pt x="859417" y="3038557"/>
                    <a:pt x="742662" y="2920052"/>
                  </a:cubicBezTo>
                  <a:cubicBezTo>
                    <a:pt x="626000" y="2801823"/>
                    <a:pt x="518821" y="2670797"/>
                    <a:pt x="426282" y="2530745"/>
                  </a:cubicBezTo>
                  <a:cubicBezTo>
                    <a:pt x="333652" y="2390418"/>
                    <a:pt x="254741" y="2240700"/>
                    <a:pt x="190562" y="2084350"/>
                  </a:cubicBezTo>
                  <a:cubicBezTo>
                    <a:pt x="126292" y="1928094"/>
                    <a:pt x="77858" y="1764932"/>
                    <a:pt x="45078" y="1598454"/>
                  </a:cubicBezTo>
                  <a:cubicBezTo>
                    <a:pt x="28504" y="1515216"/>
                    <a:pt x="16903" y="1430964"/>
                    <a:pt x="9077" y="1346437"/>
                  </a:cubicBezTo>
                  <a:cubicBezTo>
                    <a:pt x="2262" y="1261817"/>
                    <a:pt x="-1421" y="1176828"/>
                    <a:pt x="513" y="1091933"/>
                  </a:cubicBezTo>
                  <a:cubicBezTo>
                    <a:pt x="1986" y="1007036"/>
                    <a:pt x="8063" y="922232"/>
                    <a:pt x="18468" y="838073"/>
                  </a:cubicBezTo>
                  <a:cubicBezTo>
                    <a:pt x="28689" y="753822"/>
                    <a:pt x="43237" y="670215"/>
                    <a:pt x="61652" y="587528"/>
                  </a:cubicBezTo>
                  <a:cubicBezTo>
                    <a:pt x="98300" y="422156"/>
                    <a:pt x="149679" y="260283"/>
                    <a:pt x="214870" y="10448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B6160BCB-9856-41AA-A8B4-C000F9D31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762601 w 5207741"/>
                <a:gd name="connsiteY1" fmla="*/ 0 h 3738815"/>
                <a:gd name="connsiteX2" fmla="*/ 717282 w 5207741"/>
                <a:gd name="connsiteY2" fmla="*/ 76130 h 3738815"/>
                <a:gd name="connsiteX3" fmla="*/ 628158 w 5207741"/>
                <a:gd name="connsiteY3" fmla="*/ 264800 h 3738815"/>
                <a:gd name="connsiteX4" fmla="*/ 460483 w 5207741"/>
                <a:gd name="connsiteY4" fmla="*/ 1110997 h 3738815"/>
                <a:gd name="connsiteX5" fmla="*/ 599705 w 5207741"/>
                <a:gd name="connsiteY5" fmla="*/ 1885190 h 3738815"/>
                <a:gd name="connsiteX6" fmla="*/ 982566 w 5207741"/>
                <a:gd name="connsiteY6" fmla="*/ 2534986 h 3738815"/>
                <a:gd name="connsiteX7" fmla="*/ 1690186 w 5207741"/>
                <a:gd name="connsiteY7" fmla="*/ 3078339 h 3738815"/>
                <a:gd name="connsiteX8" fmla="*/ 2582147 w 5207741"/>
                <a:gd name="connsiteY8" fmla="*/ 3278517 h 3738815"/>
                <a:gd name="connsiteX9" fmla="*/ 3046773 w 5207741"/>
                <a:gd name="connsiteY9" fmla="*/ 3124195 h 3738815"/>
                <a:gd name="connsiteX10" fmla="*/ 3534327 w 5207741"/>
                <a:gd name="connsiteY10" fmla="*/ 2653491 h 3738815"/>
                <a:gd name="connsiteX11" fmla="*/ 3788371 w 5207741"/>
                <a:gd name="connsiteY11" fmla="*/ 2381860 h 3738815"/>
                <a:gd name="connsiteX12" fmla="*/ 4381538 w 5207741"/>
                <a:gd name="connsiteY12" fmla="*/ 1954710 h 3738815"/>
                <a:gd name="connsiteX13" fmla="*/ 4572876 w 5207741"/>
                <a:gd name="connsiteY13" fmla="*/ 1832613 h 3738815"/>
                <a:gd name="connsiteX14" fmla="*/ 4687698 w 5207741"/>
                <a:gd name="connsiteY14" fmla="*/ 1584555 h 3738815"/>
                <a:gd name="connsiteX15" fmla="*/ 4694328 w 5207741"/>
                <a:gd name="connsiteY15" fmla="*/ 722704 h 3738815"/>
                <a:gd name="connsiteX16" fmla="*/ 4427822 w 5207741"/>
                <a:gd name="connsiteY16" fmla="*/ 101669 h 3738815"/>
                <a:gd name="connsiteX17" fmla="*/ 4357980 w 5207741"/>
                <a:gd name="connsiteY17" fmla="*/ 0 h 3738815"/>
                <a:gd name="connsiteX18" fmla="*/ 4900539 w 5207741"/>
                <a:gd name="connsiteY18" fmla="*/ 0 h 3738815"/>
                <a:gd name="connsiteX19" fmla="*/ 5023799 w 5207741"/>
                <a:gd name="connsiteY19" fmla="*/ 256448 h 3738815"/>
                <a:gd name="connsiteX20" fmla="*/ 5131054 w 5207741"/>
                <a:gd name="connsiteY20" fmla="*/ 1708493 h 3738815"/>
                <a:gd name="connsiteX21" fmla="*/ 4116721 w 5207741"/>
                <a:gd name="connsiteY21" fmla="*/ 2704502 h 3738815"/>
                <a:gd name="connsiteX22" fmla="*/ 2582056 w 5207741"/>
                <a:gd name="connsiteY22" fmla="*/ 3738815 h 3738815"/>
                <a:gd name="connsiteX23" fmla="*/ 632301 w 5207741"/>
                <a:gd name="connsiteY23" fmla="*/ 2833780 h 3738815"/>
                <a:gd name="connsiteX24" fmla="*/ 0 w 5207741"/>
                <a:gd name="connsiteY24" fmla="*/ 1110906 h 3738815"/>
                <a:gd name="connsiteX25" fmla="*/ 202913 w 5207741"/>
                <a:gd name="connsiteY25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762601" y="0"/>
                  </a:lnTo>
                  <a:lnTo>
                    <a:pt x="717282" y="76130"/>
                  </a:lnTo>
                  <a:cubicBezTo>
                    <a:pt x="684728" y="137306"/>
                    <a:pt x="654998" y="200230"/>
                    <a:pt x="628158" y="264800"/>
                  </a:cubicBezTo>
                  <a:cubicBezTo>
                    <a:pt x="516927" y="532471"/>
                    <a:pt x="460483" y="817176"/>
                    <a:pt x="460483" y="1110997"/>
                  </a:cubicBezTo>
                  <a:cubicBezTo>
                    <a:pt x="460483" y="1378024"/>
                    <a:pt x="507351" y="1638514"/>
                    <a:pt x="599705" y="1885190"/>
                  </a:cubicBezTo>
                  <a:cubicBezTo>
                    <a:pt x="688836" y="2123213"/>
                    <a:pt x="817654" y="2341899"/>
                    <a:pt x="982566" y="2534986"/>
                  </a:cubicBezTo>
                  <a:cubicBezTo>
                    <a:pt x="1177587" y="2763432"/>
                    <a:pt x="1422331" y="2951271"/>
                    <a:pt x="1690186" y="3078339"/>
                  </a:cubicBezTo>
                  <a:cubicBezTo>
                    <a:pt x="1970289" y="3211208"/>
                    <a:pt x="2270370" y="3278517"/>
                    <a:pt x="2582147" y="3278517"/>
                  </a:cubicBezTo>
                  <a:cubicBezTo>
                    <a:pt x="2751940" y="3278517"/>
                    <a:pt x="2895213" y="3230912"/>
                    <a:pt x="3046773" y="3124195"/>
                  </a:cubicBezTo>
                  <a:cubicBezTo>
                    <a:pt x="3210120" y="3009188"/>
                    <a:pt x="3367573" y="2836358"/>
                    <a:pt x="3534327" y="2653491"/>
                  </a:cubicBezTo>
                  <a:cubicBezTo>
                    <a:pt x="3615264" y="2564727"/>
                    <a:pt x="3698871" y="2472925"/>
                    <a:pt x="3788371" y="2381860"/>
                  </a:cubicBezTo>
                  <a:cubicBezTo>
                    <a:pt x="4015803" y="2150375"/>
                    <a:pt x="4227214" y="2037303"/>
                    <a:pt x="4381538" y="1954710"/>
                  </a:cubicBezTo>
                  <a:cubicBezTo>
                    <a:pt x="4479325" y="1902317"/>
                    <a:pt x="4536506" y="1870826"/>
                    <a:pt x="4572876" y="1832613"/>
                  </a:cubicBezTo>
                  <a:cubicBezTo>
                    <a:pt x="4615601" y="1787772"/>
                    <a:pt x="4654274" y="1704257"/>
                    <a:pt x="4687698" y="1584555"/>
                  </a:cubicBezTo>
                  <a:cubicBezTo>
                    <a:pt x="4765044" y="1307676"/>
                    <a:pt x="4767254" y="1017723"/>
                    <a:pt x="4694328" y="722704"/>
                  </a:cubicBezTo>
                  <a:cubicBezTo>
                    <a:pt x="4642396" y="512766"/>
                    <a:pt x="4551463" y="301482"/>
                    <a:pt x="4427822" y="101669"/>
                  </a:cubicBezTo>
                  <a:lnTo>
                    <a:pt x="4357980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6BE7FD8-DDBE-4757-AEA0-50DEA9A49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869557 w 5207741"/>
                <a:gd name="connsiteY1" fmla="*/ 0 h 3738815"/>
                <a:gd name="connsiteX2" fmla="*/ 798472 w 5207741"/>
                <a:gd name="connsiteY2" fmla="*/ 119401 h 3738815"/>
                <a:gd name="connsiteX3" fmla="*/ 713145 w 5207741"/>
                <a:gd name="connsiteY3" fmla="*/ 300066 h 3738815"/>
                <a:gd name="connsiteX4" fmla="*/ 552561 w 5207741"/>
                <a:gd name="connsiteY4" fmla="*/ 1110906 h 3738815"/>
                <a:gd name="connsiteX5" fmla="*/ 685890 w 5207741"/>
                <a:gd name="connsiteY5" fmla="*/ 1852779 h 3738815"/>
                <a:gd name="connsiteX6" fmla="*/ 1052546 w 5207741"/>
                <a:gd name="connsiteY6" fmla="*/ 2475043 h 3738815"/>
                <a:gd name="connsiteX7" fmla="*/ 1729596 w 5207741"/>
                <a:gd name="connsiteY7" fmla="*/ 2995009 h 3738815"/>
                <a:gd name="connsiteX8" fmla="*/ 2582147 w 5207741"/>
                <a:gd name="connsiteY8" fmla="*/ 3186347 h 3738815"/>
                <a:gd name="connsiteX9" fmla="*/ 3466281 w 5207741"/>
                <a:gd name="connsiteY9" fmla="*/ 2591430 h 3738815"/>
                <a:gd name="connsiteX10" fmla="*/ 3722720 w 5207741"/>
                <a:gd name="connsiteY10" fmla="*/ 2317314 h 3738815"/>
                <a:gd name="connsiteX11" fmla="*/ 4338077 w 5207741"/>
                <a:gd name="connsiteY11" fmla="*/ 1873497 h 3738815"/>
                <a:gd name="connsiteX12" fmla="*/ 4506212 w 5207741"/>
                <a:gd name="connsiteY12" fmla="*/ 1769080 h 3738815"/>
                <a:gd name="connsiteX13" fmla="*/ 4599026 w 5207741"/>
                <a:gd name="connsiteY13" fmla="*/ 1559787 h 3738815"/>
                <a:gd name="connsiteX14" fmla="*/ 4605012 w 5207741"/>
                <a:gd name="connsiteY14" fmla="*/ 744803 h 3738815"/>
                <a:gd name="connsiteX15" fmla="*/ 4349253 w 5207741"/>
                <a:gd name="connsiteY15" fmla="*/ 149548 h 3738815"/>
                <a:gd name="connsiteX16" fmla="*/ 4246488 w 5207741"/>
                <a:gd name="connsiteY16" fmla="*/ 0 h 3738815"/>
                <a:gd name="connsiteX17" fmla="*/ 4900539 w 5207741"/>
                <a:gd name="connsiteY17" fmla="*/ 0 h 3738815"/>
                <a:gd name="connsiteX18" fmla="*/ 5023799 w 5207741"/>
                <a:gd name="connsiteY18" fmla="*/ 256448 h 3738815"/>
                <a:gd name="connsiteX19" fmla="*/ 5131054 w 5207741"/>
                <a:gd name="connsiteY19" fmla="*/ 1708493 h 3738815"/>
                <a:gd name="connsiteX20" fmla="*/ 4116721 w 5207741"/>
                <a:gd name="connsiteY20" fmla="*/ 2704502 h 3738815"/>
                <a:gd name="connsiteX21" fmla="*/ 2582056 w 5207741"/>
                <a:gd name="connsiteY21" fmla="*/ 3738815 h 3738815"/>
                <a:gd name="connsiteX22" fmla="*/ 632301 w 5207741"/>
                <a:gd name="connsiteY22" fmla="*/ 2833780 h 3738815"/>
                <a:gd name="connsiteX23" fmla="*/ 0 w 5207741"/>
                <a:gd name="connsiteY23" fmla="*/ 1110906 h 3738815"/>
                <a:gd name="connsiteX24" fmla="*/ 202913 w 5207741"/>
                <a:gd name="connsiteY24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869557" y="0"/>
                  </a:lnTo>
                  <a:lnTo>
                    <a:pt x="798472" y="119401"/>
                  </a:lnTo>
                  <a:cubicBezTo>
                    <a:pt x="767299" y="177982"/>
                    <a:pt x="738835" y="238236"/>
                    <a:pt x="713145" y="300066"/>
                  </a:cubicBezTo>
                  <a:cubicBezTo>
                    <a:pt x="606611" y="556503"/>
                    <a:pt x="552561" y="829331"/>
                    <a:pt x="552561" y="1110906"/>
                  </a:cubicBezTo>
                  <a:cubicBezTo>
                    <a:pt x="552561" y="1366883"/>
                    <a:pt x="597403" y="1616415"/>
                    <a:pt x="685890" y="1852779"/>
                  </a:cubicBezTo>
                  <a:cubicBezTo>
                    <a:pt x="771247" y="2080764"/>
                    <a:pt x="894631" y="2290058"/>
                    <a:pt x="1052546" y="2475043"/>
                  </a:cubicBezTo>
                  <a:cubicBezTo>
                    <a:pt x="1239188" y="2693729"/>
                    <a:pt x="1473342" y="2873466"/>
                    <a:pt x="1729596" y="2995009"/>
                  </a:cubicBezTo>
                  <a:cubicBezTo>
                    <a:pt x="1997267" y="3121985"/>
                    <a:pt x="2284091" y="3186347"/>
                    <a:pt x="2582147" y="3186347"/>
                  </a:cubicBezTo>
                  <a:cubicBezTo>
                    <a:pt x="2908748" y="3186347"/>
                    <a:pt x="3109939" y="2982394"/>
                    <a:pt x="3466281" y="2591430"/>
                  </a:cubicBezTo>
                  <a:cubicBezTo>
                    <a:pt x="3547771" y="2502022"/>
                    <a:pt x="3632022" y="2409575"/>
                    <a:pt x="3722720" y="2317314"/>
                  </a:cubicBezTo>
                  <a:cubicBezTo>
                    <a:pt x="3959913" y="2075884"/>
                    <a:pt x="4178506" y="1958853"/>
                    <a:pt x="4338077" y="1873497"/>
                  </a:cubicBezTo>
                  <a:cubicBezTo>
                    <a:pt x="4416344" y="1831509"/>
                    <a:pt x="4478220" y="1798453"/>
                    <a:pt x="4506212" y="1769080"/>
                  </a:cubicBezTo>
                  <a:cubicBezTo>
                    <a:pt x="4537518" y="1736208"/>
                    <a:pt x="4570483" y="1661901"/>
                    <a:pt x="4599026" y="1559787"/>
                  </a:cubicBezTo>
                  <a:cubicBezTo>
                    <a:pt x="4672136" y="1298377"/>
                    <a:pt x="4674070" y="1024169"/>
                    <a:pt x="4605012" y="744803"/>
                  </a:cubicBezTo>
                  <a:cubicBezTo>
                    <a:pt x="4555290" y="543912"/>
                    <a:pt x="4468017" y="341363"/>
                    <a:pt x="4349253" y="149548"/>
                  </a:cubicBezTo>
                  <a:lnTo>
                    <a:pt x="4246488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9FC4450-C88E-4D5D-99DD-0A34BCFC9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05815" y="-1438"/>
              <a:ext cx="5699636" cy="3920553"/>
            </a:xfrm>
            <a:custGeom>
              <a:avLst/>
              <a:gdLst>
                <a:gd name="connsiteX0" fmla="*/ 236526 w 5699636"/>
                <a:gd name="connsiteY0" fmla="*/ 0 h 3920553"/>
                <a:gd name="connsiteX1" fmla="*/ 639747 w 5699636"/>
                <a:gd name="connsiteY1" fmla="*/ 0 h 3920553"/>
                <a:gd name="connsiteX2" fmla="*/ 591602 w 5699636"/>
                <a:gd name="connsiteY2" fmla="*/ 108703 h 3920553"/>
                <a:gd name="connsiteX3" fmla="*/ 459286 w 5699636"/>
                <a:gd name="connsiteY3" fmla="*/ 562740 h 3920553"/>
                <a:gd name="connsiteX4" fmla="*/ 413892 w 5699636"/>
                <a:gd name="connsiteY4" fmla="*/ 1032063 h 3920553"/>
                <a:gd name="connsiteX5" fmla="*/ 453025 w 5699636"/>
                <a:gd name="connsiteY5" fmla="*/ 1501385 h 3920553"/>
                <a:gd name="connsiteX6" fmla="*/ 578251 w 5699636"/>
                <a:gd name="connsiteY6" fmla="*/ 1955698 h 3920553"/>
                <a:gd name="connsiteX7" fmla="*/ 1074276 w 5699636"/>
                <a:gd name="connsiteY7" fmla="*/ 2759357 h 3920553"/>
                <a:gd name="connsiteX8" fmla="*/ 1843958 w 5699636"/>
                <a:gd name="connsiteY8" fmla="*/ 3325729 h 3920553"/>
                <a:gd name="connsiteX9" fmla="*/ 1898743 w 5699636"/>
                <a:gd name="connsiteY9" fmla="*/ 3351419 h 3920553"/>
                <a:gd name="connsiteX10" fmla="*/ 1926183 w 5699636"/>
                <a:gd name="connsiteY10" fmla="*/ 3364309 h 3920553"/>
                <a:gd name="connsiteX11" fmla="*/ 1954267 w 5699636"/>
                <a:gd name="connsiteY11" fmla="*/ 3375727 h 3920553"/>
                <a:gd name="connsiteX12" fmla="*/ 2010435 w 5699636"/>
                <a:gd name="connsiteY12" fmla="*/ 3398655 h 3920553"/>
                <a:gd name="connsiteX13" fmla="*/ 2066970 w 5699636"/>
                <a:gd name="connsiteY13" fmla="*/ 3420569 h 3920553"/>
                <a:gd name="connsiteX14" fmla="*/ 2181884 w 5699636"/>
                <a:gd name="connsiteY14" fmla="*/ 3460439 h 3920553"/>
                <a:gd name="connsiteX15" fmla="*/ 2298915 w 5699636"/>
                <a:gd name="connsiteY15" fmla="*/ 3494600 h 3920553"/>
                <a:gd name="connsiteX16" fmla="*/ 2782326 w 5699636"/>
                <a:gd name="connsiteY16" fmla="*/ 3572314 h 3920553"/>
                <a:gd name="connsiteX17" fmla="*/ 2843833 w 5699636"/>
                <a:gd name="connsiteY17" fmla="*/ 3576274 h 3920553"/>
                <a:gd name="connsiteX18" fmla="*/ 2903961 w 5699636"/>
                <a:gd name="connsiteY18" fmla="*/ 3577194 h 3920553"/>
                <a:gd name="connsiteX19" fmla="*/ 2963904 w 5699636"/>
                <a:gd name="connsiteY19" fmla="*/ 3575261 h 3920553"/>
                <a:gd name="connsiteX20" fmla="*/ 3023662 w 5699636"/>
                <a:gd name="connsiteY20" fmla="*/ 3570380 h 3920553"/>
                <a:gd name="connsiteX21" fmla="*/ 3083053 w 5699636"/>
                <a:gd name="connsiteY21" fmla="*/ 3562462 h 3920553"/>
                <a:gd name="connsiteX22" fmla="*/ 3141983 w 5699636"/>
                <a:gd name="connsiteY22" fmla="*/ 3551320 h 3920553"/>
                <a:gd name="connsiteX23" fmla="*/ 3200176 w 5699636"/>
                <a:gd name="connsiteY23" fmla="*/ 3536680 h 3920553"/>
                <a:gd name="connsiteX24" fmla="*/ 3257633 w 5699636"/>
                <a:gd name="connsiteY24" fmla="*/ 3518909 h 3920553"/>
                <a:gd name="connsiteX25" fmla="*/ 3477516 w 5699636"/>
                <a:gd name="connsiteY25" fmla="*/ 3418175 h 3920553"/>
                <a:gd name="connsiteX26" fmla="*/ 3678982 w 5699636"/>
                <a:gd name="connsiteY26" fmla="*/ 3278585 h 3920553"/>
                <a:gd name="connsiteX27" fmla="*/ 3863784 w 5699636"/>
                <a:gd name="connsiteY27" fmla="*/ 3113397 h 3920553"/>
                <a:gd name="connsiteX28" fmla="*/ 3951994 w 5699636"/>
                <a:gd name="connsiteY28" fmla="*/ 3025185 h 3920553"/>
                <a:gd name="connsiteX29" fmla="*/ 4038271 w 5699636"/>
                <a:gd name="connsiteY29" fmla="*/ 2934489 h 3920553"/>
                <a:gd name="connsiteX30" fmla="*/ 4209537 w 5699636"/>
                <a:gd name="connsiteY30" fmla="*/ 2750241 h 3920553"/>
                <a:gd name="connsiteX31" fmla="*/ 4295998 w 5699636"/>
                <a:gd name="connsiteY31" fmla="*/ 2657978 h 3920553"/>
                <a:gd name="connsiteX32" fmla="*/ 4385130 w 5699636"/>
                <a:gd name="connsiteY32" fmla="*/ 2566728 h 3920553"/>
                <a:gd name="connsiteX33" fmla="*/ 4802060 w 5699636"/>
                <a:gd name="connsiteY33" fmla="*/ 2262318 h 3920553"/>
                <a:gd name="connsiteX34" fmla="*/ 5011721 w 5699636"/>
                <a:gd name="connsiteY34" fmla="*/ 2133685 h 3920553"/>
                <a:gd name="connsiteX35" fmla="*/ 5169267 w 5699636"/>
                <a:gd name="connsiteY35" fmla="*/ 1971075 h 3920553"/>
                <a:gd name="connsiteX36" fmla="*/ 5267146 w 5699636"/>
                <a:gd name="connsiteY36" fmla="*/ 1764268 h 3920553"/>
                <a:gd name="connsiteX37" fmla="*/ 5325432 w 5699636"/>
                <a:gd name="connsiteY37" fmla="*/ 1534533 h 3920553"/>
                <a:gd name="connsiteX38" fmla="*/ 5335468 w 5699636"/>
                <a:gd name="connsiteY38" fmla="*/ 1475879 h 3920553"/>
                <a:gd name="connsiteX39" fmla="*/ 5343939 w 5699636"/>
                <a:gd name="connsiteY39" fmla="*/ 1417133 h 3920553"/>
                <a:gd name="connsiteX40" fmla="*/ 5350293 w 5699636"/>
                <a:gd name="connsiteY40" fmla="*/ 1358203 h 3920553"/>
                <a:gd name="connsiteX41" fmla="*/ 5354896 w 5699636"/>
                <a:gd name="connsiteY41" fmla="*/ 1299089 h 3920553"/>
                <a:gd name="connsiteX42" fmla="*/ 5357476 w 5699636"/>
                <a:gd name="connsiteY42" fmla="*/ 1062816 h 3920553"/>
                <a:gd name="connsiteX43" fmla="*/ 5353884 w 5699636"/>
                <a:gd name="connsiteY43" fmla="*/ 1003886 h 3920553"/>
                <a:gd name="connsiteX44" fmla="*/ 5348452 w 5699636"/>
                <a:gd name="connsiteY44" fmla="*/ 945141 h 3920553"/>
                <a:gd name="connsiteX45" fmla="*/ 5341730 w 5699636"/>
                <a:gd name="connsiteY45" fmla="*/ 886486 h 3920553"/>
                <a:gd name="connsiteX46" fmla="*/ 5333442 w 5699636"/>
                <a:gd name="connsiteY46" fmla="*/ 828017 h 3920553"/>
                <a:gd name="connsiteX47" fmla="*/ 5285194 w 5699636"/>
                <a:gd name="connsiteY47" fmla="*/ 596624 h 3920553"/>
                <a:gd name="connsiteX48" fmla="*/ 5122400 w 5699636"/>
                <a:gd name="connsiteY48" fmla="*/ 150414 h 3920553"/>
                <a:gd name="connsiteX49" fmla="*/ 5044359 w 5699636"/>
                <a:gd name="connsiteY49" fmla="*/ 0 h 3920553"/>
                <a:gd name="connsiteX50" fmla="*/ 5463111 w 5699636"/>
                <a:gd name="connsiteY50" fmla="*/ 0 h 3920553"/>
                <a:gd name="connsiteX51" fmla="*/ 5475681 w 5699636"/>
                <a:gd name="connsiteY51" fmla="*/ 25671 h 3920553"/>
                <a:gd name="connsiteX52" fmla="*/ 5684924 w 5699636"/>
                <a:gd name="connsiteY52" fmla="*/ 830307 h 3920553"/>
                <a:gd name="connsiteX53" fmla="*/ 5699636 w 5699636"/>
                <a:gd name="connsiteY53" fmla="*/ 1116940 h 3920553"/>
                <a:gd name="connsiteX54" fmla="*/ 5699636 w 5699636"/>
                <a:gd name="connsiteY54" fmla="*/ 1116977 h 3920553"/>
                <a:gd name="connsiteX55" fmla="*/ 5684923 w 5699636"/>
                <a:gd name="connsiteY55" fmla="*/ 1403610 h 3920553"/>
                <a:gd name="connsiteX56" fmla="*/ 2849819 w 5699636"/>
                <a:gd name="connsiteY56" fmla="*/ 3920553 h 3920553"/>
                <a:gd name="connsiteX57" fmla="*/ 0 w 5699636"/>
                <a:gd name="connsiteY57" fmla="*/ 1116958 h 3920553"/>
                <a:gd name="connsiteX58" fmla="*/ 223956 w 5699636"/>
                <a:gd name="connsiteY58" fmla="*/ 25671 h 392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699636" h="3920553">
                  <a:moveTo>
                    <a:pt x="236526" y="0"/>
                  </a:moveTo>
                  <a:lnTo>
                    <a:pt x="639747" y="0"/>
                  </a:lnTo>
                  <a:lnTo>
                    <a:pt x="591602" y="108703"/>
                  </a:lnTo>
                  <a:cubicBezTo>
                    <a:pt x="533962" y="256028"/>
                    <a:pt x="488751" y="407957"/>
                    <a:pt x="459286" y="562740"/>
                  </a:cubicBezTo>
                  <a:cubicBezTo>
                    <a:pt x="429913" y="717524"/>
                    <a:pt x="414720" y="874701"/>
                    <a:pt x="413892" y="1032063"/>
                  </a:cubicBezTo>
                  <a:cubicBezTo>
                    <a:pt x="412695" y="1189424"/>
                    <a:pt x="425953" y="1346601"/>
                    <a:pt x="453025" y="1501385"/>
                  </a:cubicBezTo>
                  <a:cubicBezTo>
                    <a:pt x="479820" y="1656260"/>
                    <a:pt x="522636" y="1808373"/>
                    <a:pt x="578251" y="1955698"/>
                  </a:cubicBezTo>
                  <a:cubicBezTo>
                    <a:pt x="690403" y="2249979"/>
                    <a:pt x="857892" y="2525294"/>
                    <a:pt x="1074276" y="2759357"/>
                  </a:cubicBezTo>
                  <a:cubicBezTo>
                    <a:pt x="1290659" y="2993419"/>
                    <a:pt x="1553634" y="3185586"/>
                    <a:pt x="1843958" y="3325729"/>
                  </a:cubicBezTo>
                  <a:lnTo>
                    <a:pt x="1898743" y="3351419"/>
                  </a:lnTo>
                  <a:lnTo>
                    <a:pt x="1926183" y="3364309"/>
                  </a:lnTo>
                  <a:lnTo>
                    <a:pt x="1954267" y="3375727"/>
                  </a:lnTo>
                  <a:lnTo>
                    <a:pt x="2010435" y="3398655"/>
                  </a:lnTo>
                  <a:cubicBezTo>
                    <a:pt x="2029126" y="3406205"/>
                    <a:pt x="2047726" y="3414400"/>
                    <a:pt x="2066970" y="3420569"/>
                  </a:cubicBezTo>
                  <a:cubicBezTo>
                    <a:pt x="2105275" y="3433644"/>
                    <a:pt x="2143303" y="3447916"/>
                    <a:pt x="2181884" y="3460439"/>
                  </a:cubicBezTo>
                  <a:lnTo>
                    <a:pt x="2298915" y="3494600"/>
                  </a:lnTo>
                  <a:cubicBezTo>
                    <a:pt x="2456368" y="3535575"/>
                    <a:pt x="2618426" y="3562001"/>
                    <a:pt x="2782326" y="3572314"/>
                  </a:cubicBezTo>
                  <a:lnTo>
                    <a:pt x="2843833" y="3576274"/>
                  </a:lnTo>
                  <a:cubicBezTo>
                    <a:pt x="2863998" y="3576826"/>
                    <a:pt x="2883888" y="3576826"/>
                    <a:pt x="2903961" y="3577194"/>
                  </a:cubicBezTo>
                  <a:cubicBezTo>
                    <a:pt x="2923942" y="3577010"/>
                    <a:pt x="2943922" y="3575813"/>
                    <a:pt x="2963904" y="3575261"/>
                  </a:cubicBezTo>
                  <a:cubicBezTo>
                    <a:pt x="2983885" y="3574156"/>
                    <a:pt x="3003681" y="3571946"/>
                    <a:pt x="3023662" y="3570380"/>
                  </a:cubicBezTo>
                  <a:cubicBezTo>
                    <a:pt x="3043458" y="3568171"/>
                    <a:pt x="3063164" y="3565040"/>
                    <a:pt x="3083053" y="3562462"/>
                  </a:cubicBezTo>
                  <a:cubicBezTo>
                    <a:pt x="3102665" y="3558963"/>
                    <a:pt x="3122278" y="3555095"/>
                    <a:pt x="3141983" y="3551320"/>
                  </a:cubicBezTo>
                  <a:cubicBezTo>
                    <a:pt x="3161318" y="3546441"/>
                    <a:pt x="3180839" y="3541929"/>
                    <a:pt x="3200176" y="3536680"/>
                  </a:cubicBezTo>
                  <a:cubicBezTo>
                    <a:pt x="3219236" y="3530695"/>
                    <a:pt x="3238664" y="3525539"/>
                    <a:pt x="3257633" y="3518909"/>
                  </a:cubicBezTo>
                  <a:cubicBezTo>
                    <a:pt x="3333689" y="3493219"/>
                    <a:pt x="3407168" y="3458781"/>
                    <a:pt x="3477516" y="3418175"/>
                  </a:cubicBezTo>
                  <a:cubicBezTo>
                    <a:pt x="3547678" y="3377109"/>
                    <a:pt x="3615080" y="3330425"/>
                    <a:pt x="3678982" y="3278585"/>
                  </a:cubicBezTo>
                  <a:cubicBezTo>
                    <a:pt x="3743069" y="3226929"/>
                    <a:pt x="3804485" y="3171406"/>
                    <a:pt x="3863784" y="3113397"/>
                  </a:cubicBezTo>
                  <a:cubicBezTo>
                    <a:pt x="3893524" y="3084484"/>
                    <a:pt x="3922989" y="3055111"/>
                    <a:pt x="3951994" y="3025185"/>
                  </a:cubicBezTo>
                  <a:cubicBezTo>
                    <a:pt x="3980999" y="2995260"/>
                    <a:pt x="4009635" y="2964967"/>
                    <a:pt x="4038271" y="2934489"/>
                  </a:cubicBezTo>
                  <a:cubicBezTo>
                    <a:pt x="4095636" y="2873625"/>
                    <a:pt x="4152264" y="2811841"/>
                    <a:pt x="4209537" y="2750241"/>
                  </a:cubicBezTo>
                  <a:lnTo>
                    <a:pt x="4295998" y="2657978"/>
                  </a:lnTo>
                  <a:cubicBezTo>
                    <a:pt x="4325002" y="2627316"/>
                    <a:pt x="4354100" y="2596930"/>
                    <a:pt x="4385130" y="2566728"/>
                  </a:cubicBezTo>
                  <a:cubicBezTo>
                    <a:pt x="4507041" y="2445278"/>
                    <a:pt x="4653446" y="2345280"/>
                    <a:pt x="4802060" y="2262318"/>
                  </a:cubicBezTo>
                  <a:cubicBezTo>
                    <a:pt x="4875630" y="2219962"/>
                    <a:pt x="4948648" y="2180276"/>
                    <a:pt x="5011721" y="2133685"/>
                  </a:cubicBezTo>
                  <a:cubicBezTo>
                    <a:pt x="5075070" y="2087370"/>
                    <a:pt x="5128016" y="2033964"/>
                    <a:pt x="5169267" y="1971075"/>
                  </a:cubicBezTo>
                  <a:cubicBezTo>
                    <a:pt x="5211162" y="1908830"/>
                    <a:pt x="5242193" y="1838206"/>
                    <a:pt x="5267146" y="1764268"/>
                  </a:cubicBezTo>
                  <a:cubicBezTo>
                    <a:pt x="5292100" y="1690329"/>
                    <a:pt x="5310699" y="1612523"/>
                    <a:pt x="5325432" y="1534533"/>
                  </a:cubicBezTo>
                  <a:cubicBezTo>
                    <a:pt x="5328746" y="1514920"/>
                    <a:pt x="5332706" y="1495492"/>
                    <a:pt x="5335468" y="1475879"/>
                  </a:cubicBezTo>
                  <a:lnTo>
                    <a:pt x="5343939" y="1417133"/>
                  </a:lnTo>
                  <a:lnTo>
                    <a:pt x="5350293" y="1358203"/>
                  </a:lnTo>
                  <a:cubicBezTo>
                    <a:pt x="5352686" y="1338590"/>
                    <a:pt x="5353240" y="1318793"/>
                    <a:pt x="5354896" y="1299089"/>
                  </a:cubicBezTo>
                  <a:cubicBezTo>
                    <a:pt x="5360513" y="1220362"/>
                    <a:pt x="5360606" y="1141451"/>
                    <a:pt x="5357476" y="1062816"/>
                  </a:cubicBezTo>
                  <a:lnTo>
                    <a:pt x="5353884" y="1003886"/>
                  </a:lnTo>
                  <a:cubicBezTo>
                    <a:pt x="5352319" y="984274"/>
                    <a:pt x="5350200" y="964753"/>
                    <a:pt x="5348452" y="945141"/>
                  </a:cubicBezTo>
                  <a:cubicBezTo>
                    <a:pt x="5346886" y="925527"/>
                    <a:pt x="5343939" y="906007"/>
                    <a:pt x="5341730" y="886486"/>
                  </a:cubicBezTo>
                  <a:cubicBezTo>
                    <a:pt x="5339704" y="866874"/>
                    <a:pt x="5336481" y="847445"/>
                    <a:pt x="5333442" y="828017"/>
                  </a:cubicBezTo>
                  <a:cubicBezTo>
                    <a:pt x="5321104" y="750211"/>
                    <a:pt x="5304990" y="673050"/>
                    <a:pt x="5285194" y="596624"/>
                  </a:cubicBezTo>
                  <a:cubicBezTo>
                    <a:pt x="5244679" y="444051"/>
                    <a:pt x="5189985" y="294700"/>
                    <a:pt x="5122400" y="150414"/>
                  </a:cubicBezTo>
                  <a:lnTo>
                    <a:pt x="5044359" y="0"/>
                  </a:lnTo>
                  <a:lnTo>
                    <a:pt x="5463111" y="0"/>
                  </a:lnTo>
                  <a:lnTo>
                    <a:pt x="5475681" y="25671"/>
                  </a:lnTo>
                  <a:cubicBezTo>
                    <a:pt x="5583839" y="277235"/>
                    <a:pt x="5655735" y="547560"/>
                    <a:pt x="5684924" y="830307"/>
                  </a:cubicBezTo>
                  <a:lnTo>
                    <a:pt x="5699636" y="1116940"/>
                  </a:lnTo>
                  <a:lnTo>
                    <a:pt x="5699636" y="1116977"/>
                  </a:lnTo>
                  <a:lnTo>
                    <a:pt x="5684923" y="1403610"/>
                  </a:lnTo>
                  <a:cubicBezTo>
                    <a:pt x="5538982" y="2817342"/>
                    <a:pt x="4325342" y="3920553"/>
                    <a:pt x="2849819" y="3920553"/>
                  </a:cubicBezTo>
                  <a:cubicBezTo>
                    <a:pt x="1275927" y="3920553"/>
                    <a:pt x="0" y="2665344"/>
                    <a:pt x="0" y="1116958"/>
                  </a:cubicBezTo>
                  <a:cubicBezTo>
                    <a:pt x="0" y="729862"/>
                    <a:pt x="79746" y="361089"/>
                    <a:pt x="223956" y="2567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36472" y="5191270"/>
            <a:ext cx="4805691" cy="838831"/>
          </a:xfrm>
        </p:spPr>
        <p:txBody>
          <a:bodyPr vert="horz" lIns="91440" tIns="45720" rIns="91440" bIns="45720" rtlCol="0" anchor="b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International Business Communication</a:t>
            </a:r>
          </a:p>
          <a:p>
            <a:pPr algn="l"/>
            <a:r>
              <a:rPr lang="en-US" sz="1800" b="1" dirty="0">
                <a:solidFill>
                  <a:schemeClr val="tx2"/>
                </a:solidFill>
              </a:rPr>
              <a:t>       LCBB6023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Student name &amp; ID : </a:t>
            </a:r>
            <a:r>
              <a:rPr lang="en-US" sz="1800" b="1" err="1">
                <a:solidFill>
                  <a:schemeClr val="tx2"/>
                </a:solidFill>
              </a:rPr>
              <a:t>Nedret</a:t>
            </a:r>
            <a:r>
              <a:rPr lang="en-US" sz="1800" b="1" dirty="0">
                <a:solidFill>
                  <a:schemeClr val="tx2"/>
                </a:solidFill>
              </a:rPr>
              <a:t> </a:t>
            </a:r>
            <a:r>
              <a:rPr lang="en-US" sz="1800" b="1" err="1">
                <a:solidFill>
                  <a:schemeClr val="tx2"/>
                </a:solidFill>
              </a:rPr>
              <a:t>Metodiev</a:t>
            </a:r>
            <a:r>
              <a:rPr lang="en-US" sz="1800" b="1" dirty="0">
                <a:solidFill>
                  <a:schemeClr val="tx2"/>
                </a:solidFill>
              </a:rPr>
              <a:t> 2317961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Lecturer </a:t>
            </a:r>
            <a:r>
              <a:rPr lang="en-US" sz="1800" b="1" err="1">
                <a:solidFill>
                  <a:schemeClr val="tx2"/>
                </a:solidFill>
              </a:rPr>
              <a:t>name:Gregory</a:t>
            </a:r>
            <a:r>
              <a:rPr lang="en-US" sz="1800" b="1" dirty="0">
                <a:solidFill>
                  <a:schemeClr val="tx2"/>
                </a:solidFill>
              </a:rPr>
              <a:t> Cowan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Component 1: Practical - Individual Presentation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Submission:19.11.2025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49AFF-B92D-C063-E78E-A1ECA002F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245F168-3975-A931-9A7A-AEF67BD1B3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0837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5C752-071F-E77A-4D75-E54D8A073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1.Introduction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3A5DD65-E188-A2A5-81B5-18F9D8C2A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Globalization increases cross-cultural business interactions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Miscommunication can damage deals and relationships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Japan chosen as case study: high-context, collectivist culture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Purpose: Apply intercultural theories to Japan’s business communication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Structure: Theory → Application → Challenges &amp; Opportunities → Recommendations → Conclusion</a:t>
            </a:r>
            <a:endParaRPr lang="en-GB" sz="1900"/>
          </a:p>
          <a:p>
            <a:endParaRPr lang="en-GB" sz="1900"/>
          </a:p>
        </p:txBody>
      </p:sp>
      <p:pic>
        <p:nvPicPr>
          <p:cNvPr id="13" name="Picture 12" descr="Digital numbers art">
            <a:extLst>
              <a:ext uri="{FF2B5EF4-FFF2-40B4-BE49-F238E27FC236}">
                <a16:creationId xmlns:a16="http://schemas.microsoft.com/office/drawing/2014/main" id="{AAB28F5F-CD0D-BA4A-F8C4-11A72761E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4" r="23196" b="-8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880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C39CD-364F-E040-A626-696ECBDF5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4800">
                <a:latin typeface="Aptos"/>
              </a:rPr>
              <a:t> 2.Importance of Intercultural Communication</a:t>
            </a:r>
            <a:endParaRPr lang="en-US" sz="4800">
              <a:latin typeface="Apto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7D95E8-B8A7-C426-00B0-5ACBDE72E7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15324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2542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68D98-E2BA-B163-C3B9-8857EAE7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sz="4000" dirty="0">
                <a:latin typeface="Aptos"/>
              </a:rPr>
              <a:t>3.Theoretical Frameworks</a:t>
            </a:r>
            <a:endParaRPr lang="en-US" sz="4000" dirty="0">
              <a:latin typeface="Aptos"/>
            </a:endParaRPr>
          </a:p>
          <a:p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3D97F7-B803-D95D-6461-6643BA5024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338779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79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042F-90F1-5BFA-BACB-D3A8D06C2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4.</a:t>
            </a:r>
            <a:r>
              <a:rPr lang="en-GB" sz="4000" dirty="0">
                <a:latin typeface="Aptos Display"/>
              </a:rPr>
              <a:t>Hofstede’s Dimensions in Japan</a:t>
            </a:r>
            <a:endParaRPr lang="en-US" sz="4000" dirty="0">
              <a:latin typeface="Aptos Display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682B1D4-1572-8B99-06CA-4B08691139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487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0D6C-477B-8E58-3D42-9084187FB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5.</a:t>
            </a:r>
            <a:r>
              <a:rPr lang="en-GB" sz="4000" dirty="0">
                <a:ea typeface="+mj-lt"/>
                <a:cs typeface="+mj-lt"/>
              </a:rPr>
              <a:t>High-Context Communication</a:t>
            </a: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927319-906B-F7F0-67B2-DD6D561927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3396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B9692-66FE-02CD-03B9-39B2C0B4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6.</a:t>
            </a:r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Real-World Examples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2BC1D2-878C-8E05-A359-095969AEA3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1561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4402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537D8-B56D-FB02-6B4C-104AF32EC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</a:t>
            </a:r>
            <a:r>
              <a:rPr lang="en-GB" dirty="0">
                <a:ea typeface="+mj-lt"/>
                <a:cs typeface="+mj-lt"/>
              </a:rPr>
              <a:t>Challenges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23878F2-C248-6BB2-BA2A-EC7D0F4ECAF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0324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6D1E1-4C0D-4B4E-2686-570F5C807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8.</a:t>
            </a:r>
            <a:r>
              <a:rPr lang="en-GB" sz="4000">
                <a:ea typeface="+mj-lt"/>
                <a:cs typeface="+mj-lt"/>
              </a:rPr>
              <a:t>Opportunities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148A7-B540-86FD-7AF9-406AADBCF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Strong relationship-building culture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Emphasis on harmony → stable partnerships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Punctuality and professionalism → reliability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14" name="Picture 13" descr="Hands-on top of each other">
            <a:extLst>
              <a:ext uri="{FF2B5EF4-FFF2-40B4-BE49-F238E27FC236}">
                <a16:creationId xmlns:a16="http://schemas.microsoft.com/office/drawing/2014/main" id="{54A4B145-D5DC-C981-9285-4B947F7C41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300" r="11799" b="-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37493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9367C-E35C-31BE-4158-025CE157B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9.</a:t>
            </a:r>
            <a:r>
              <a:rPr lang="en-GB" sz="4000">
                <a:ea typeface="+mj-lt"/>
                <a:cs typeface="+mj-lt"/>
              </a:rPr>
              <a:t>Practical Recommendations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A760E-DB96-43B5-D898-E74B76CAB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Adapt communication style: indirect, respectful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Be patient in negotiations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Learn etiquette: greetings, gift-giving, business cards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Use visual aids and summaries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Build trust before deals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8A30AE18-F70F-8730-A922-E13D5630CA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28" r="37112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3386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B9BA3-C5DF-3BD2-D0B7-60B68AFC5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10.</a:t>
            </a:r>
            <a:r>
              <a:rPr lang="en-GB" sz="4200">
                <a:ea typeface="+mj-lt"/>
                <a:cs typeface="+mj-lt"/>
              </a:rPr>
              <a:t>Conclusion</a:t>
            </a:r>
            <a:endParaRPr lang="en-GB" sz="4200"/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3CEDCD6C-3B4D-DC4C-DB02-9BE7F5935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524299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773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D7C88-F6B6-5631-F450-0675C0ADB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7981C-8985-C0ED-BAF9-55F8EABD3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328"/>
            <a:ext cx="10515600" cy="519571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 dirty="0">
                <a:ea typeface="+mn-lt"/>
                <a:cs typeface="+mn-lt"/>
              </a:rPr>
              <a:t>Adler, N.J., 2008. </a:t>
            </a:r>
            <a:r>
              <a:rPr lang="en-GB" sz="1100" i="1" dirty="0">
                <a:ea typeface="+mn-lt"/>
                <a:cs typeface="+mn-lt"/>
              </a:rPr>
              <a:t>International Dimensions of Organizational </a:t>
            </a:r>
            <a:r>
              <a:rPr lang="en-GB" sz="1100" i="1" dirty="0" err="1">
                <a:ea typeface="+mn-lt"/>
                <a:cs typeface="+mn-lt"/>
              </a:rPr>
              <a:t>Behavior</a:t>
            </a:r>
            <a:r>
              <a:rPr lang="en-GB" sz="1100" dirty="0">
                <a:ea typeface="+mn-lt"/>
                <a:cs typeface="+mn-lt"/>
              </a:rPr>
              <a:t>. 5th ed. Mason, OH: Thomson South-Western.</a:t>
            </a:r>
          </a:p>
          <a:p>
            <a:r>
              <a:rPr lang="en-GB" sz="1100" dirty="0">
                <a:ea typeface="+mn-lt"/>
                <a:cs typeface="+mn-lt"/>
              </a:rPr>
              <a:t>Fang, K., 2023. Exploring the impact of cultural differences on business communication: A cross-cultural study. Journal of Research in International Business and Management, 10(2), pp.1–2. Available at: </a:t>
            </a:r>
            <a:r>
              <a:rPr lang="en-GB" sz="1100" dirty="0">
                <a:ea typeface="+mn-lt"/>
                <a:cs typeface="+mn-lt"/>
                <a:hlinkClick r:id="rId2"/>
              </a:rPr>
              <a:t>https://www.interesjournals.org/articles/exploring-the-impact-of-cultural-differences-on-business-communication-a-crosscultural-study.pdf</a:t>
            </a:r>
            <a:r>
              <a:rPr lang="en-GB" sz="1100">
                <a:ea typeface="+mn-lt"/>
                <a:cs typeface="+mn-lt"/>
              </a:rPr>
              <a:t> (Accessed 17Nov. 2025</a:t>
            </a:r>
            <a:r>
              <a:rPr lang="en-GB" sz="1100" dirty="0">
                <a:ea typeface="+mn-lt"/>
                <a:cs typeface="+mn-lt"/>
              </a:rPr>
              <a:t>).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Hall, E.T., 1976. </a:t>
            </a:r>
            <a:r>
              <a:rPr lang="en-GB" sz="1100" i="1" dirty="0">
                <a:ea typeface="+mn-lt"/>
                <a:cs typeface="+mn-lt"/>
              </a:rPr>
              <a:t>Beyond Culture</a:t>
            </a:r>
            <a:r>
              <a:rPr lang="en-GB" sz="1100" dirty="0">
                <a:ea typeface="+mn-lt"/>
                <a:cs typeface="+mn-lt"/>
              </a:rPr>
              <a:t>. New York: Anchor Books.</a:t>
            </a:r>
          </a:p>
          <a:p>
            <a:r>
              <a:rPr lang="en-GB" sz="1100" dirty="0">
                <a:ea typeface="+mn-lt"/>
                <a:cs typeface="+mn-lt"/>
              </a:rPr>
              <a:t>Hofstede, G., 2001. </a:t>
            </a:r>
            <a:r>
              <a:rPr lang="en-GB" sz="1100" i="1" dirty="0">
                <a:ea typeface="+mn-lt"/>
                <a:cs typeface="+mn-lt"/>
              </a:rPr>
              <a:t>Culture’s Consequences: Comparing Values, </a:t>
            </a:r>
            <a:r>
              <a:rPr lang="en-GB" sz="1100" i="1" err="1">
                <a:ea typeface="+mn-lt"/>
                <a:cs typeface="+mn-lt"/>
              </a:rPr>
              <a:t>Behaviors</a:t>
            </a:r>
            <a:r>
              <a:rPr lang="en-GB" sz="1100" i="1" dirty="0">
                <a:ea typeface="+mn-lt"/>
                <a:cs typeface="+mn-lt"/>
              </a:rPr>
              <a:t>, Institutions, and Organizations Across Nations</a:t>
            </a:r>
            <a:r>
              <a:rPr lang="en-GB" sz="1100" dirty="0">
                <a:ea typeface="+mn-lt"/>
                <a:cs typeface="+mn-lt"/>
              </a:rPr>
              <a:t>. 2nd ed. Thousand Oaks, CA: Sage Publications.</a:t>
            </a:r>
          </a:p>
          <a:p>
            <a:r>
              <a:rPr lang="en-GB" sz="1100" dirty="0">
                <a:ea typeface="+mn-lt"/>
                <a:cs typeface="+mn-lt"/>
              </a:rPr>
              <a:t>Hofstede, G., Hofstede, G.J. and Minkov, M., 2010. </a:t>
            </a:r>
            <a:r>
              <a:rPr lang="en-GB" sz="1100" i="1" dirty="0">
                <a:ea typeface="+mn-lt"/>
                <a:cs typeface="+mn-lt"/>
              </a:rPr>
              <a:t>Cultures and Organizations: Software of the Mind</a:t>
            </a:r>
            <a:r>
              <a:rPr lang="en-GB" sz="1100" dirty="0">
                <a:ea typeface="+mn-lt"/>
                <a:cs typeface="+mn-lt"/>
              </a:rPr>
              <a:t>. 3rd ed. New York: McGraw-Hill.</a:t>
            </a:r>
          </a:p>
          <a:p>
            <a:r>
              <a:rPr lang="en-GB" sz="1100" dirty="0">
                <a:ea typeface="+mn-lt"/>
                <a:cs typeface="+mn-lt"/>
              </a:rPr>
              <a:t>Jandt, F.E., 2021. </a:t>
            </a:r>
            <a:r>
              <a:rPr lang="en-GB" sz="1100" i="1" dirty="0">
                <a:ea typeface="+mn-lt"/>
                <a:cs typeface="+mn-lt"/>
              </a:rPr>
              <a:t>An Introduction to Intercultural Communication: Identities in a Global Community</a:t>
            </a:r>
            <a:r>
              <a:rPr lang="en-GB" sz="1100" dirty="0">
                <a:ea typeface="+mn-lt"/>
                <a:cs typeface="+mn-lt"/>
              </a:rPr>
              <a:t>. 10th ed. Thousand Oaks, CA: Sage Publications.</a:t>
            </a:r>
          </a:p>
          <a:p>
            <a:r>
              <a:rPr lang="en-GB" sz="1100" dirty="0">
                <a:ea typeface="+mn-lt"/>
                <a:cs typeface="+mn-lt"/>
              </a:rPr>
              <a:t>Lewis, R.D., 2006. </a:t>
            </a:r>
            <a:r>
              <a:rPr lang="en-GB" sz="1100" i="1" dirty="0">
                <a:ea typeface="+mn-lt"/>
                <a:cs typeface="+mn-lt"/>
              </a:rPr>
              <a:t>When Cultures Collide: Leading Across Cultures</a:t>
            </a:r>
            <a:r>
              <a:rPr lang="en-GB" sz="1100" dirty="0">
                <a:ea typeface="+mn-lt"/>
                <a:cs typeface="+mn-lt"/>
              </a:rPr>
              <a:t>. 3rd ed. Boston, MA: Nicholas Brealey International.</a:t>
            </a:r>
          </a:p>
          <a:p>
            <a:r>
              <a:rPr lang="en-GB" sz="1100" dirty="0">
                <a:ea typeface="+mn-lt"/>
                <a:cs typeface="+mn-lt"/>
              </a:rPr>
              <a:t>Long, C.J., n.d. Intercultural Communication in Japan: Critical Issues and Remaining Challenges. [pdf] Available at: https://researchmap.jp/kurisu10fa/published_papers/2328697/attachment_file.pdf (Accessed 18 Nov. 2025)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Li, L., 2023. Cultural Influences on Business Practices: Motivation, Negotiation, and Partnership in Japanese Companies. Law and Economy, 2(8). Available at: https://www.paradigmpress.org/le/article/download/735/627/879 (Accessed 18 Nov. 2025)</a:t>
            </a:r>
            <a:endParaRPr lang="en-GB" sz="1100"/>
          </a:p>
          <a:p>
            <a:r>
              <a:rPr lang="en-GB" sz="1100" dirty="0" err="1">
                <a:ea typeface="+mn-lt"/>
                <a:cs typeface="+mn-lt"/>
              </a:rPr>
              <a:t>Nadiger</a:t>
            </a:r>
            <a:r>
              <a:rPr lang="en-GB" sz="1100" dirty="0">
                <a:ea typeface="+mn-lt"/>
                <a:cs typeface="+mn-lt"/>
              </a:rPr>
              <a:t>, A.S., Kumawat, S., Jindal, A., Mehta, R., Jain, N. and Jain, C.R., 2024. Subtle Cues to Explicit Expressions: A Cross-Cultural Examination of Communication in Japan and the United States. International Journal of Research Publication and Reviews, 5(3), pp.6064–6074. Available at: </a:t>
            </a:r>
            <a:r>
              <a:rPr lang="en-GB" sz="1100" dirty="0">
                <a:ea typeface="+mn-lt"/>
                <a:cs typeface="+mn-lt"/>
                <a:hlinkClick r:id="rId3"/>
              </a:rPr>
              <a:t>https://ijrpr.com/uploads/V5ISSUE3/IJRPR24180.pdf</a:t>
            </a:r>
            <a:r>
              <a:rPr lang="en-GB" sz="1100" dirty="0">
                <a:ea typeface="+mn-lt"/>
                <a:cs typeface="+mn-lt"/>
              </a:rPr>
              <a:t> (Accessed 18 Nov. 2025).</a:t>
            </a:r>
            <a:endParaRPr lang="en-GB" sz="1100"/>
          </a:p>
          <a:p>
            <a:r>
              <a:rPr lang="en-GB" sz="1100" dirty="0" err="1">
                <a:ea typeface="+mn-lt"/>
                <a:cs typeface="+mn-lt"/>
              </a:rPr>
              <a:t>Nukui</a:t>
            </a:r>
            <a:r>
              <a:rPr lang="en-GB" sz="1100" dirty="0">
                <a:ea typeface="+mn-lt"/>
                <a:cs typeface="+mn-lt"/>
              </a:rPr>
              <a:t>, H., 2019. Japanese intercultural communication hindrances in business environment: Case studies with Polish counterparts. Lodz Papers in Pragmatics, 15(2), pp.163–181. Available 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https://www.degruyterbrill.com/document/doi/10.1515/lpp-2019-0010/html</a:t>
            </a:r>
            <a:r>
              <a:rPr lang="en-GB" sz="1100" dirty="0">
                <a:ea typeface="+mn-lt"/>
                <a:cs typeface="+mn-lt"/>
              </a:rPr>
              <a:t> (Accessed 18 Nov. 2025).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Samovar, L.A., Porter, R.E. and McDaniel, E.R., 2017. </a:t>
            </a:r>
            <a:r>
              <a:rPr lang="en-GB" sz="1100" i="1" dirty="0">
                <a:ea typeface="+mn-lt"/>
                <a:cs typeface="+mn-lt"/>
              </a:rPr>
              <a:t>Communication Between Cultures</a:t>
            </a:r>
            <a:r>
              <a:rPr lang="en-GB" sz="1100" dirty="0">
                <a:ea typeface="+mn-lt"/>
                <a:cs typeface="+mn-lt"/>
              </a:rPr>
              <a:t>. 9th ed. Boston, MA: Cengage Learning.</a:t>
            </a:r>
          </a:p>
          <a:p>
            <a:r>
              <a:rPr lang="en-GB" sz="1100" dirty="0" err="1">
                <a:ea typeface="+mn-lt"/>
                <a:cs typeface="+mn-lt"/>
              </a:rPr>
              <a:t>Schaede</a:t>
            </a:r>
            <a:r>
              <a:rPr lang="en-GB" sz="1100" dirty="0">
                <a:ea typeface="+mn-lt"/>
                <a:cs typeface="+mn-lt"/>
              </a:rPr>
              <a:t>, U., 2003. </a:t>
            </a:r>
            <a:r>
              <a:rPr lang="en-GB" sz="1100" i="1" dirty="0">
                <a:ea typeface="+mn-lt"/>
                <a:cs typeface="+mn-lt"/>
              </a:rPr>
              <a:t>Cooperation and Conflict in International Business: The Nissan–Renault Alliance</a:t>
            </a:r>
            <a:r>
              <a:rPr lang="en-GB" sz="1100" dirty="0">
                <a:ea typeface="+mn-lt"/>
                <a:cs typeface="+mn-lt"/>
              </a:rPr>
              <a:t>. </a:t>
            </a:r>
            <a:r>
              <a:rPr lang="en-GB" sz="1100" i="1" dirty="0">
                <a:ea typeface="+mn-lt"/>
                <a:cs typeface="+mn-lt"/>
              </a:rPr>
              <a:t>Journal of International Business Studies</a:t>
            </a:r>
            <a:r>
              <a:rPr lang="en-GB" sz="1100" dirty="0">
                <a:ea typeface="+mn-lt"/>
                <a:cs typeface="+mn-lt"/>
              </a:rPr>
              <a:t>, 34(6), pp.701–726.</a:t>
            </a:r>
          </a:p>
          <a:p>
            <a:r>
              <a:rPr lang="en-GB" sz="1100" dirty="0">
                <a:ea typeface="+mn-lt"/>
                <a:cs typeface="+mn-lt"/>
              </a:rPr>
              <a:t>Trompenaars, F. and Hampden-Turner, C., 2012. </a:t>
            </a:r>
            <a:r>
              <a:rPr lang="en-GB" sz="1100" i="1" dirty="0">
                <a:ea typeface="+mn-lt"/>
                <a:cs typeface="+mn-lt"/>
              </a:rPr>
              <a:t>Riding the Waves of Culture: Understanding Diversity in Global Business</a:t>
            </a:r>
            <a:r>
              <a:rPr lang="en-GB" sz="1100" dirty="0">
                <a:ea typeface="+mn-lt"/>
                <a:cs typeface="+mn-lt"/>
              </a:rPr>
              <a:t>. 3rd ed. London: Nicholas Brealey Publishing </a:t>
            </a:r>
            <a:endParaRPr lang="en-GB" sz="11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82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Accept">
            <a:extLst>
              <a:ext uri="{FF2B5EF4-FFF2-40B4-BE49-F238E27FC236}">
                <a16:creationId xmlns:a16="http://schemas.microsoft.com/office/drawing/2014/main" id="{7DC07FF5-71FD-3752-AD0F-20EB1F80B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7D02-7AE1-3736-85DE-D62697FA1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7364" y="2525957"/>
            <a:ext cx="5801917" cy="200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dirty="0"/>
              <a:t>       THANK YOU!</a:t>
            </a:r>
          </a:p>
          <a:p>
            <a:pPr marL="0" indent="0">
              <a:buNone/>
            </a:pPr>
            <a:r>
              <a:rPr lang="en-GB" sz="4000" dirty="0"/>
              <a:t>ANY QUESTIONS?</a:t>
            </a:r>
          </a:p>
        </p:txBody>
      </p:sp>
      <p:pic>
        <p:nvPicPr>
          <p:cNvPr id="9" name="Graphic 8" descr="Accept">
            <a:extLst>
              <a:ext uri="{FF2B5EF4-FFF2-40B4-BE49-F238E27FC236}">
                <a16:creationId xmlns:a16="http://schemas.microsoft.com/office/drawing/2014/main" id="{750AB89F-8ADA-4440-81EE-D3A7509D8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525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Intercultural Business Communication in Japan</vt:lpstr>
      <vt:lpstr>Table of content</vt:lpstr>
      <vt:lpstr>1.Introduction</vt:lpstr>
      <vt:lpstr> 2.Importance of Intercultural Communication</vt:lpstr>
      <vt:lpstr>3.Theoretical Frameworks </vt:lpstr>
      <vt:lpstr>4.Hofstede’s Dimensions in Japan</vt:lpstr>
      <vt:lpstr>5.High-Context Communication</vt:lpstr>
      <vt:lpstr>6.Real-World Examples</vt:lpstr>
      <vt:lpstr>7.Challenges</vt:lpstr>
      <vt:lpstr>8.Opportunities</vt:lpstr>
      <vt:lpstr>9.Practical Recommendations</vt:lpstr>
      <vt:lpstr>10.Conclusion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243</cp:revision>
  <dcterms:created xsi:type="dcterms:W3CDTF">2025-11-17T16:13:15Z</dcterms:created>
  <dcterms:modified xsi:type="dcterms:W3CDTF">2025-11-19T10:13:17Z</dcterms:modified>
</cp:coreProperties>
</file>