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7D6937-215D-49DE-817B-0DA290F464EE}" v="1402" dt="2022-11-07T14:40:20.0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90A109-D553-4271-A789-0506A7FCB28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FCEA6CF-B887-4E1B-847B-2132EFFFEFB9}">
      <dgm:prSet/>
      <dgm:spPr/>
      <dgm:t>
        <a:bodyPr/>
        <a:lstStyle/>
        <a:p>
          <a:r>
            <a:rPr lang="en-GB"/>
            <a:t>Soler panel that charges a battery </a:t>
          </a:r>
          <a:endParaRPr lang="en-US"/>
        </a:p>
      </dgm:t>
    </dgm:pt>
    <dgm:pt modelId="{D86F3516-3BA3-4BDF-8065-EB37708B7F85}" type="parTrans" cxnId="{3B5F9905-9580-4090-9B6C-C0A401B211AD}">
      <dgm:prSet/>
      <dgm:spPr/>
      <dgm:t>
        <a:bodyPr/>
        <a:lstStyle/>
        <a:p>
          <a:endParaRPr lang="en-US"/>
        </a:p>
      </dgm:t>
    </dgm:pt>
    <dgm:pt modelId="{89F0738B-CB7A-438A-853E-A57FA2157D27}" type="sibTrans" cxnId="{3B5F9905-9580-4090-9B6C-C0A401B211AD}">
      <dgm:prSet/>
      <dgm:spPr/>
      <dgm:t>
        <a:bodyPr/>
        <a:lstStyle/>
        <a:p>
          <a:endParaRPr lang="en-US"/>
        </a:p>
      </dgm:t>
    </dgm:pt>
    <dgm:pt modelId="{ADC29D88-B0FF-4B7E-B057-39F24C05EB9F}">
      <dgm:prSet/>
      <dgm:spPr/>
      <dgm:t>
        <a:bodyPr/>
        <a:lstStyle/>
        <a:p>
          <a:r>
            <a:rPr lang="en-GB"/>
            <a:t>Able to store energy to be used for any device e.g phone, laptop, house-hold appliances  </a:t>
          </a:r>
          <a:endParaRPr lang="en-US"/>
        </a:p>
      </dgm:t>
    </dgm:pt>
    <dgm:pt modelId="{EA0C3624-BF23-485E-86D2-258A2E72BCB3}" type="parTrans" cxnId="{639F6177-C313-4157-95AB-7703F7ABD3E1}">
      <dgm:prSet/>
      <dgm:spPr/>
      <dgm:t>
        <a:bodyPr/>
        <a:lstStyle/>
        <a:p>
          <a:endParaRPr lang="en-US"/>
        </a:p>
      </dgm:t>
    </dgm:pt>
    <dgm:pt modelId="{D8B62D9F-8CD4-4168-9B73-15B9BC41B9B9}" type="sibTrans" cxnId="{639F6177-C313-4157-95AB-7703F7ABD3E1}">
      <dgm:prSet/>
      <dgm:spPr/>
      <dgm:t>
        <a:bodyPr/>
        <a:lstStyle/>
        <a:p>
          <a:endParaRPr lang="en-US"/>
        </a:p>
      </dgm:t>
    </dgm:pt>
    <dgm:pt modelId="{987B0407-8C30-4E3A-82FB-DA84AADFC4D0}">
      <dgm:prSet/>
      <dgm:spPr/>
      <dgm:t>
        <a:bodyPr/>
        <a:lstStyle/>
        <a:p>
          <a:r>
            <a:rPr lang="en-GB"/>
            <a:t>Bluetooth connection, USB port and socket</a:t>
          </a:r>
          <a:endParaRPr lang="en-US"/>
        </a:p>
      </dgm:t>
    </dgm:pt>
    <dgm:pt modelId="{83D10AE1-DF46-4EFA-B6BE-DFB4E7892B83}" type="parTrans" cxnId="{A3DF230F-BE66-4954-B321-6605A91C2508}">
      <dgm:prSet/>
      <dgm:spPr/>
      <dgm:t>
        <a:bodyPr/>
        <a:lstStyle/>
        <a:p>
          <a:endParaRPr lang="en-US"/>
        </a:p>
      </dgm:t>
    </dgm:pt>
    <dgm:pt modelId="{1288CD8A-B3E9-4F5C-9E0B-8B3CD774F9FD}" type="sibTrans" cxnId="{A3DF230F-BE66-4954-B321-6605A91C2508}">
      <dgm:prSet/>
      <dgm:spPr/>
      <dgm:t>
        <a:bodyPr/>
        <a:lstStyle/>
        <a:p>
          <a:endParaRPr lang="en-US"/>
        </a:p>
      </dgm:t>
    </dgm:pt>
    <dgm:pt modelId="{3F1B63DA-18DB-445D-86B5-A66BC78C3BC8}">
      <dgm:prSet/>
      <dgm:spPr/>
      <dgm:t>
        <a:bodyPr/>
        <a:lstStyle/>
        <a:p>
          <a:r>
            <a:rPr lang="en-GB"/>
            <a:t>Average sunny day (6 hours) provides 4 hours of energy</a:t>
          </a:r>
          <a:endParaRPr lang="en-US"/>
        </a:p>
      </dgm:t>
    </dgm:pt>
    <dgm:pt modelId="{74629E45-AF45-42B9-89D6-6039598E4CA3}" type="parTrans" cxnId="{AAC79699-C081-4AAA-8045-B48AE0E6D937}">
      <dgm:prSet/>
      <dgm:spPr/>
      <dgm:t>
        <a:bodyPr/>
        <a:lstStyle/>
        <a:p>
          <a:endParaRPr lang="en-US"/>
        </a:p>
      </dgm:t>
    </dgm:pt>
    <dgm:pt modelId="{D1F25702-CA5B-4C6D-A93B-E336A0E31E28}" type="sibTrans" cxnId="{AAC79699-C081-4AAA-8045-B48AE0E6D937}">
      <dgm:prSet/>
      <dgm:spPr/>
      <dgm:t>
        <a:bodyPr/>
        <a:lstStyle/>
        <a:p>
          <a:endParaRPr lang="en-US"/>
        </a:p>
      </dgm:t>
    </dgm:pt>
    <dgm:pt modelId="{CA040DB7-D1E0-4524-915E-8E55C73C2CC8}" type="pres">
      <dgm:prSet presAssocID="{A490A109-D553-4271-A789-0506A7FCB281}" presName="root" presStyleCnt="0">
        <dgm:presLayoutVars>
          <dgm:dir/>
          <dgm:resizeHandles val="exact"/>
        </dgm:presLayoutVars>
      </dgm:prSet>
      <dgm:spPr/>
    </dgm:pt>
    <dgm:pt modelId="{59E41055-7576-4BC1-8969-063BA3E0102B}" type="pres">
      <dgm:prSet presAssocID="{0FCEA6CF-B887-4E1B-847B-2132EFFFEFB9}" presName="compNode" presStyleCnt="0"/>
      <dgm:spPr/>
    </dgm:pt>
    <dgm:pt modelId="{4F092C2A-036A-4F8F-85D5-F5CC6A971D64}" type="pres">
      <dgm:prSet presAssocID="{0FCEA6CF-B887-4E1B-847B-2132EFFFEFB9}" presName="bgRect" presStyleLbl="bgShp" presStyleIdx="0" presStyleCnt="4"/>
      <dgm:spPr/>
    </dgm:pt>
    <dgm:pt modelId="{A9A96B7D-A27D-469F-9BB5-1B00A1C78395}" type="pres">
      <dgm:prSet presAssocID="{0FCEA6CF-B887-4E1B-847B-2132EFFFEFB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ll Battery"/>
        </a:ext>
      </dgm:extLst>
    </dgm:pt>
    <dgm:pt modelId="{25B0F300-4139-46EE-9518-0D4B87221C76}" type="pres">
      <dgm:prSet presAssocID="{0FCEA6CF-B887-4E1B-847B-2132EFFFEFB9}" presName="spaceRect" presStyleCnt="0"/>
      <dgm:spPr/>
    </dgm:pt>
    <dgm:pt modelId="{A29A4B1A-E090-4038-9E2C-A4D85DB25871}" type="pres">
      <dgm:prSet presAssocID="{0FCEA6CF-B887-4E1B-847B-2132EFFFEFB9}" presName="parTx" presStyleLbl="revTx" presStyleIdx="0" presStyleCnt="4">
        <dgm:presLayoutVars>
          <dgm:chMax val="0"/>
          <dgm:chPref val="0"/>
        </dgm:presLayoutVars>
      </dgm:prSet>
      <dgm:spPr/>
    </dgm:pt>
    <dgm:pt modelId="{545A6C80-F6DD-4D2D-8813-38365CA9F358}" type="pres">
      <dgm:prSet presAssocID="{89F0738B-CB7A-438A-853E-A57FA2157D27}" presName="sibTrans" presStyleCnt="0"/>
      <dgm:spPr/>
    </dgm:pt>
    <dgm:pt modelId="{7832650D-32F3-4A56-82B3-0F0B7C223156}" type="pres">
      <dgm:prSet presAssocID="{ADC29D88-B0FF-4B7E-B057-39F24C05EB9F}" presName="compNode" presStyleCnt="0"/>
      <dgm:spPr/>
    </dgm:pt>
    <dgm:pt modelId="{165BF185-5C95-447E-9C16-642F62FE9A25}" type="pres">
      <dgm:prSet presAssocID="{ADC29D88-B0FF-4B7E-B057-39F24C05EB9F}" presName="bgRect" presStyleLbl="bgShp" presStyleIdx="1" presStyleCnt="4"/>
      <dgm:spPr/>
    </dgm:pt>
    <dgm:pt modelId="{C97160F4-9634-4F7D-88D0-D3AEB5572B8E}" type="pres">
      <dgm:prSet presAssocID="{ADC29D88-B0FF-4B7E-B057-39F24C05EB9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D45627DE-1F0C-40B3-9E5D-2CE1E3D49A94}" type="pres">
      <dgm:prSet presAssocID="{ADC29D88-B0FF-4B7E-B057-39F24C05EB9F}" presName="spaceRect" presStyleCnt="0"/>
      <dgm:spPr/>
    </dgm:pt>
    <dgm:pt modelId="{3C4A8048-BC06-4682-939D-9D7A2F6158A8}" type="pres">
      <dgm:prSet presAssocID="{ADC29D88-B0FF-4B7E-B057-39F24C05EB9F}" presName="parTx" presStyleLbl="revTx" presStyleIdx="1" presStyleCnt="4">
        <dgm:presLayoutVars>
          <dgm:chMax val="0"/>
          <dgm:chPref val="0"/>
        </dgm:presLayoutVars>
      </dgm:prSet>
      <dgm:spPr/>
    </dgm:pt>
    <dgm:pt modelId="{7DA0377D-C7E5-4780-A8B3-DD5633B3B168}" type="pres">
      <dgm:prSet presAssocID="{D8B62D9F-8CD4-4168-9B73-15B9BC41B9B9}" presName="sibTrans" presStyleCnt="0"/>
      <dgm:spPr/>
    </dgm:pt>
    <dgm:pt modelId="{D0E0C198-8927-40B1-AE67-62E573E8C8CD}" type="pres">
      <dgm:prSet presAssocID="{987B0407-8C30-4E3A-82FB-DA84AADFC4D0}" presName="compNode" presStyleCnt="0"/>
      <dgm:spPr/>
    </dgm:pt>
    <dgm:pt modelId="{1DFB589B-8A30-4182-896D-1B9154A740B5}" type="pres">
      <dgm:prSet presAssocID="{987B0407-8C30-4E3A-82FB-DA84AADFC4D0}" presName="bgRect" presStyleLbl="bgShp" presStyleIdx="2" presStyleCnt="4"/>
      <dgm:spPr/>
    </dgm:pt>
    <dgm:pt modelId="{2908F9D5-76B1-47D7-AA58-458386A9B625}" type="pres">
      <dgm:prSet presAssocID="{987B0407-8C30-4E3A-82FB-DA84AADFC4D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uetooth"/>
        </a:ext>
      </dgm:extLst>
    </dgm:pt>
    <dgm:pt modelId="{117B6BEB-8893-4852-92E2-F88D6B9CE133}" type="pres">
      <dgm:prSet presAssocID="{987B0407-8C30-4E3A-82FB-DA84AADFC4D0}" presName="spaceRect" presStyleCnt="0"/>
      <dgm:spPr/>
    </dgm:pt>
    <dgm:pt modelId="{36A0F6D6-B270-4BFF-8EFB-C68142E97FC7}" type="pres">
      <dgm:prSet presAssocID="{987B0407-8C30-4E3A-82FB-DA84AADFC4D0}" presName="parTx" presStyleLbl="revTx" presStyleIdx="2" presStyleCnt="4">
        <dgm:presLayoutVars>
          <dgm:chMax val="0"/>
          <dgm:chPref val="0"/>
        </dgm:presLayoutVars>
      </dgm:prSet>
      <dgm:spPr/>
    </dgm:pt>
    <dgm:pt modelId="{93E6797B-5CEA-4181-8226-4778ED78B449}" type="pres">
      <dgm:prSet presAssocID="{1288CD8A-B3E9-4F5C-9E0B-8B3CD774F9FD}" presName="sibTrans" presStyleCnt="0"/>
      <dgm:spPr/>
    </dgm:pt>
    <dgm:pt modelId="{48BF302D-F884-4F3D-8A23-BA3B858A7AE1}" type="pres">
      <dgm:prSet presAssocID="{3F1B63DA-18DB-445D-86B5-A66BC78C3BC8}" presName="compNode" presStyleCnt="0"/>
      <dgm:spPr/>
    </dgm:pt>
    <dgm:pt modelId="{B72A8511-D435-457F-9995-C5F69D31D74F}" type="pres">
      <dgm:prSet presAssocID="{3F1B63DA-18DB-445D-86B5-A66BC78C3BC8}" presName="bgRect" presStyleLbl="bgShp" presStyleIdx="3" presStyleCnt="4"/>
      <dgm:spPr/>
    </dgm:pt>
    <dgm:pt modelId="{0363A205-77DB-4E71-8202-D8456A08A515}" type="pres">
      <dgm:prSet presAssocID="{3F1B63DA-18DB-445D-86B5-A66BC78C3BC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8DABB4C8-BC11-4F54-8524-C7C9485D727D}" type="pres">
      <dgm:prSet presAssocID="{3F1B63DA-18DB-445D-86B5-A66BC78C3BC8}" presName="spaceRect" presStyleCnt="0"/>
      <dgm:spPr/>
    </dgm:pt>
    <dgm:pt modelId="{F5414910-5CEF-4C66-B4DE-E5191535AF82}" type="pres">
      <dgm:prSet presAssocID="{3F1B63DA-18DB-445D-86B5-A66BC78C3BC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B5F9905-9580-4090-9B6C-C0A401B211AD}" srcId="{A490A109-D553-4271-A789-0506A7FCB281}" destId="{0FCEA6CF-B887-4E1B-847B-2132EFFFEFB9}" srcOrd="0" destOrd="0" parTransId="{D86F3516-3BA3-4BDF-8065-EB37708B7F85}" sibTransId="{89F0738B-CB7A-438A-853E-A57FA2157D27}"/>
    <dgm:cxn modelId="{A3DF230F-BE66-4954-B321-6605A91C2508}" srcId="{A490A109-D553-4271-A789-0506A7FCB281}" destId="{987B0407-8C30-4E3A-82FB-DA84AADFC4D0}" srcOrd="2" destOrd="0" parTransId="{83D10AE1-DF46-4EFA-B6BE-DFB4E7892B83}" sibTransId="{1288CD8A-B3E9-4F5C-9E0B-8B3CD774F9FD}"/>
    <dgm:cxn modelId="{F066AC38-114E-4BC9-992D-2BF83D89C507}" type="presOf" srcId="{ADC29D88-B0FF-4B7E-B057-39F24C05EB9F}" destId="{3C4A8048-BC06-4682-939D-9D7A2F6158A8}" srcOrd="0" destOrd="0" presId="urn:microsoft.com/office/officeart/2018/2/layout/IconVerticalSolidList"/>
    <dgm:cxn modelId="{54541F47-06B8-45E1-8335-69156C8B03BD}" type="presOf" srcId="{3F1B63DA-18DB-445D-86B5-A66BC78C3BC8}" destId="{F5414910-5CEF-4C66-B4DE-E5191535AF82}" srcOrd="0" destOrd="0" presId="urn:microsoft.com/office/officeart/2018/2/layout/IconVerticalSolidList"/>
    <dgm:cxn modelId="{B522E869-8592-4557-98B2-708854641A01}" type="presOf" srcId="{0FCEA6CF-B887-4E1B-847B-2132EFFFEFB9}" destId="{A29A4B1A-E090-4038-9E2C-A4D85DB25871}" srcOrd="0" destOrd="0" presId="urn:microsoft.com/office/officeart/2018/2/layout/IconVerticalSolidList"/>
    <dgm:cxn modelId="{639F6177-C313-4157-95AB-7703F7ABD3E1}" srcId="{A490A109-D553-4271-A789-0506A7FCB281}" destId="{ADC29D88-B0FF-4B7E-B057-39F24C05EB9F}" srcOrd="1" destOrd="0" parTransId="{EA0C3624-BF23-485E-86D2-258A2E72BCB3}" sibTransId="{D8B62D9F-8CD4-4168-9B73-15B9BC41B9B9}"/>
    <dgm:cxn modelId="{6134D27B-0CEB-4F2B-BBD0-070C975250EA}" type="presOf" srcId="{987B0407-8C30-4E3A-82FB-DA84AADFC4D0}" destId="{36A0F6D6-B270-4BFF-8EFB-C68142E97FC7}" srcOrd="0" destOrd="0" presId="urn:microsoft.com/office/officeart/2018/2/layout/IconVerticalSolidList"/>
    <dgm:cxn modelId="{AAC79699-C081-4AAA-8045-B48AE0E6D937}" srcId="{A490A109-D553-4271-A789-0506A7FCB281}" destId="{3F1B63DA-18DB-445D-86B5-A66BC78C3BC8}" srcOrd="3" destOrd="0" parTransId="{74629E45-AF45-42B9-89D6-6039598E4CA3}" sibTransId="{D1F25702-CA5B-4C6D-A93B-E336A0E31E28}"/>
    <dgm:cxn modelId="{A3FE10A9-7670-4855-ACD8-E4B14B012FB9}" type="presOf" srcId="{A490A109-D553-4271-A789-0506A7FCB281}" destId="{CA040DB7-D1E0-4524-915E-8E55C73C2CC8}" srcOrd="0" destOrd="0" presId="urn:microsoft.com/office/officeart/2018/2/layout/IconVerticalSolidList"/>
    <dgm:cxn modelId="{4E5E75D8-0397-4270-A4A4-8099F7A0B8EC}" type="presParOf" srcId="{CA040DB7-D1E0-4524-915E-8E55C73C2CC8}" destId="{59E41055-7576-4BC1-8969-063BA3E0102B}" srcOrd="0" destOrd="0" presId="urn:microsoft.com/office/officeart/2018/2/layout/IconVerticalSolidList"/>
    <dgm:cxn modelId="{A0563954-BF4D-4CED-83FD-71F67F8097AC}" type="presParOf" srcId="{59E41055-7576-4BC1-8969-063BA3E0102B}" destId="{4F092C2A-036A-4F8F-85D5-F5CC6A971D64}" srcOrd="0" destOrd="0" presId="urn:microsoft.com/office/officeart/2018/2/layout/IconVerticalSolidList"/>
    <dgm:cxn modelId="{E49D186F-EC02-411E-8FFA-2CA92FE78208}" type="presParOf" srcId="{59E41055-7576-4BC1-8969-063BA3E0102B}" destId="{A9A96B7D-A27D-469F-9BB5-1B00A1C78395}" srcOrd="1" destOrd="0" presId="urn:microsoft.com/office/officeart/2018/2/layout/IconVerticalSolidList"/>
    <dgm:cxn modelId="{A10F259B-99E3-44F9-B63F-D6C4BCFB839E}" type="presParOf" srcId="{59E41055-7576-4BC1-8969-063BA3E0102B}" destId="{25B0F300-4139-46EE-9518-0D4B87221C76}" srcOrd="2" destOrd="0" presId="urn:microsoft.com/office/officeart/2018/2/layout/IconVerticalSolidList"/>
    <dgm:cxn modelId="{710F44A6-14F3-41AD-AFF1-FCE73BE481F5}" type="presParOf" srcId="{59E41055-7576-4BC1-8969-063BA3E0102B}" destId="{A29A4B1A-E090-4038-9E2C-A4D85DB25871}" srcOrd="3" destOrd="0" presId="urn:microsoft.com/office/officeart/2018/2/layout/IconVerticalSolidList"/>
    <dgm:cxn modelId="{08503719-01F9-49D6-9197-80962B7DE8C2}" type="presParOf" srcId="{CA040DB7-D1E0-4524-915E-8E55C73C2CC8}" destId="{545A6C80-F6DD-4D2D-8813-38365CA9F358}" srcOrd="1" destOrd="0" presId="urn:microsoft.com/office/officeart/2018/2/layout/IconVerticalSolidList"/>
    <dgm:cxn modelId="{A08ECAA8-940D-4525-B3DD-ADD92BDDB7A7}" type="presParOf" srcId="{CA040DB7-D1E0-4524-915E-8E55C73C2CC8}" destId="{7832650D-32F3-4A56-82B3-0F0B7C223156}" srcOrd="2" destOrd="0" presId="urn:microsoft.com/office/officeart/2018/2/layout/IconVerticalSolidList"/>
    <dgm:cxn modelId="{020CEE80-4FE9-4EE6-B3A8-43BACBB3E675}" type="presParOf" srcId="{7832650D-32F3-4A56-82B3-0F0B7C223156}" destId="{165BF185-5C95-447E-9C16-642F62FE9A25}" srcOrd="0" destOrd="0" presId="urn:microsoft.com/office/officeart/2018/2/layout/IconVerticalSolidList"/>
    <dgm:cxn modelId="{D6C55548-F0D6-4F7A-AD9E-76D69FF71A9E}" type="presParOf" srcId="{7832650D-32F3-4A56-82B3-0F0B7C223156}" destId="{C97160F4-9634-4F7D-88D0-D3AEB5572B8E}" srcOrd="1" destOrd="0" presId="urn:microsoft.com/office/officeart/2018/2/layout/IconVerticalSolidList"/>
    <dgm:cxn modelId="{B86B88AB-750A-4F40-BBB4-4AD76CB83632}" type="presParOf" srcId="{7832650D-32F3-4A56-82B3-0F0B7C223156}" destId="{D45627DE-1F0C-40B3-9E5D-2CE1E3D49A94}" srcOrd="2" destOrd="0" presId="urn:microsoft.com/office/officeart/2018/2/layout/IconVerticalSolidList"/>
    <dgm:cxn modelId="{5F483B8A-8D07-40F6-A5E4-927CA8B87E93}" type="presParOf" srcId="{7832650D-32F3-4A56-82B3-0F0B7C223156}" destId="{3C4A8048-BC06-4682-939D-9D7A2F6158A8}" srcOrd="3" destOrd="0" presId="urn:microsoft.com/office/officeart/2018/2/layout/IconVerticalSolidList"/>
    <dgm:cxn modelId="{B2420F03-3207-4FD6-9F2B-A10163241793}" type="presParOf" srcId="{CA040DB7-D1E0-4524-915E-8E55C73C2CC8}" destId="{7DA0377D-C7E5-4780-A8B3-DD5633B3B168}" srcOrd="3" destOrd="0" presId="urn:microsoft.com/office/officeart/2018/2/layout/IconVerticalSolidList"/>
    <dgm:cxn modelId="{5C759B3A-4D6E-4C12-82F3-B0F8D767C4DC}" type="presParOf" srcId="{CA040DB7-D1E0-4524-915E-8E55C73C2CC8}" destId="{D0E0C198-8927-40B1-AE67-62E573E8C8CD}" srcOrd="4" destOrd="0" presId="urn:microsoft.com/office/officeart/2018/2/layout/IconVerticalSolidList"/>
    <dgm:cxn modelId="{745CE2AF-4D2A-44D6-B0D6-EBD65028D344}" type="presParOf" srcId="{D0E0C198-8927-40B1-AE67-62E573E8C8CD}" destId="{1DFB589B-8A30-4182-896D-1B9154A740B5}" srcOrd="0" destOrd="0" presId="urn:microsoft.com/office/officeart/2018/2/layout/IconVerticalSolidList"/>
    <dgm:cxn modelId="{2852F5C0-B763-4E2C-8FC9-1D0DD84EC477}" type="presParOf" srcId="{D0E0C198-8927-40B1-AE67-62E573E8C8CD}" destId="{2908F9D5-76B1-47D7-AA58-458386A9B625}" srcOrd="1" destOrd="0" presId="urn:microsoft.com/office/officeart/2018/2/layout/IconVerticalSolidList"/>
    <dgm:cxn modelId="{00904E68-FD5E-419A-B73B-0CD94D09335A}" type="presParOf" srcId="{D0E0C198-8927-40B1-AE67-62E573E8C8CD}" destId="{117B6BEB-8893-4852-92E2-F88D6B9CE133}" srcOrd="2" destOrd="0" presId="urn:microsoft.com/office/officeart/2018/2/layout/IconVerticalSolidList"/>
    <dgm:cxn modelId="{E5E10812-6261-4261-8DCB-FBC31737E125}" type="presParOf" srcId="{D0E0C198-8927-40B1-AE67-62E573E8C8CD}" destId="{36A0F6D6-B270-4BFF-8EFB-C68142E97FC7}" srcOrd="3" destOrd="0" presId="urn:microsoft.com/office/officeart/2018/2/layout/IconVerticalSolidList"/>
    <dgm:cxn modelId="{F0E2DE28-3709-4173-BB29-3045FD2D62A9}" type="presParOf" srcId="{CA040DB7-D1E0-4524-915E-8E55C73C2CC8}" destId="{93E6797B-5CEA-4181-8226-4778ED78B449}" srcOrd="5" destOrd="0" presId="urn:microsoft.com/office/officeart/2018/2/layout/IconVerticalSolidList"/>
    <dgm:cxn modelId="{445E72BF-78D9-4455-9B4F-7839EBC8D5B1}" type="presParOf" srcId="{CA040DB7-D1E0-4524-915E-8E55C73C2CC8}" destId="{48BF302D-F884-4F3D-8A23-BA3B858A7AE1}" srcOrd="6" destOrd="0" presId="urn:microsoft.com/office/officeart/2018/2/layout/IconVerticalSolidList"/>
    <dgm:cxn modelId="{E499C054-8573-429A-9BA9-8E97D9910D81}" type="presParOf" srcId="{48BF302D-F884-4F3D-8A23-BA3B858A7AE1}" destId="{B72A8511-D435-457F-9995-C5F69D31D74F}" srcOrd="0" destOrd="0" presId="urn:microsoft.com/office/officeart/2018/2/layout/IconVerticalSolidList"/>
    <dgm:cxn modelId="{17360450-F7F5-4480-8111-A9BC40389B80}" type="presParOf" srcId="{48BF302D-F884-4F3D-8A23-BA3B858A7AE1}" destId="{0363A205-77DB-4E71-8202-D8456A08A515}" srcOrd="1" destOrd="0" presId="urn:microsoft.com/office/officeart/2018/2/layout/IconVerticalSolidList"/>
    <dgm:cxn modelId="{85AF98A8-7804-4BFE-91B5-B466B6EF000C}" type="presParOf" srcId="{48BF302D-F884-4F3D-8A23-BA3B858A7AE1}" destId="{8DABB4C8-BC11-4F54-8524-C7C9485D727D}" srcOrd="2" destOrd="0" presId="urn:microsoft.com/office/officeart/2018/2/layout/IconVerticalSolidList"/>
    <dgm:cxn modelId="{38713880-0A6A-4FA4-8E9E-978B9DE5B431}" type="presParOf" srcId="{48BF302D-F884-4F3D-8A23-BA3B858A7AE1}" destId="{F5414910-5CEF-4C66-B4DE-E5191535AF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F615F0-00D1-4DBE-A7C6-4A29CAB2F720}" type="doc">
      <dgm:prSet loTypeId="urn:microsoft.com/office/officeart/2005/8/layout/default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84A8D848-91B3-429A-B8D5-DDA9EF826CCD}">
      <dgm:prSet/>
      <dgm:spPr/>
      <dgm:t>
        <a:bodyPr/>
        <a:lstStyle/>
        <a:p>
          <a:r>
            <a:rPr lang="en-GB"/>
            <a:t>Many power banks available but limited to phones only – needed for laptops, hoovers, hair straighteners etc</a:t>
          </a:r>
          <a:endParaRPr lang="en-US"/>
        </a:p>
      </dgm:t>
    </dgm:pt>
    <dgm:pt modelId="{AA23E1B3-1EE4-4554-A531-11CE282C63AB}" type="parTrans" cxnId="{BE47F10A-1815-49FC-88E6-C980FDA7E240}">
      <dgm:prSet/>
      <dgm:spPr/>
      <dgm:t>
        <a:bodyPr/>
        <a:lstStyle/>
        <a:p>
          <a:endParaRPr lang="en-US"/>
        </a:p>
      </dgm:t>
    </dgm:pt>
    <dgm:pt modelId="{EA179501-7CDB-4448-8003-CC7894047B50}" type="sibTrans" cxnId="{BE47F10A-1815-49FC-88E6-C980FDA7E240}">
      <dgm:prSet/>
      <dgm:spPr/>
      <dgm:t>
        <a:bodyPr/>
        <a:lstStyle/>
        <a:p>
          <a:endParaRPr lang="en-US"/>
        </a:p>
      </dgm:t>
    </dgm:pt>
    <dgm:pt modelId="{0637C028-1840-48F9-AE27-0A92001259E6}">
      <dgm:prSet/>
      <dgm:spPr/>
      <dgm:t>
        <a:bodyPr/>
        <a:lstStyle/>
        <a:p>
          <a:r>
            <a:rPr lang="en-GB"/>
            <a:t>Global power bank market at £5.8 billion (2019) - expected to raise by 18% in the next 5 years.</a:t>
          </a:r>
          <a:endParaRPr lang="en-US"/>
        </a:p>
      </dgm:t>
    </dgm:pt>
    <dgm:pt modelId="{1DB586C8-4ADF-4EF7-89DA-8595A14043A3}" type="parTrans" cxnId="{CEC49AED-4BB4-41D9-9660-BED39B5E2B3B}">
      <dgm:prSet/>
      <dgm:spPr/>
      <dgm:t>
        <a:bodyPr/>
        <a:lstStyle/>
        <a:p>
          <a:endParaRPr lang="en-US"/>
        </a:p>
      </dgm:t>
    </dgm:pt>
    <dgm:pt modelId="{4EA2DE35-44EF-44D4-BA32-69BF2B59446F}" type="sibTrans" cxnId="{CEC49AED-4BB4-41D9-9660-BED39B5E2B3B}">
      <dgm:prSet/>
      <dgm:spPr/>
      <dgm:t>
        <a:bodyPr/>
        <a:lstStyle/>
        <a:p>
          <a:endParaRPr lang="en-US"/>
        </a:p>
      </dgm:t>
    </dgm:pt>
    <dgm:pt modelId="{F1362928-721F-4B08-883A-753F0533CAE4}" type="pres">
      <dgm:prSet presAssocID="{04F615F0-00D1-4DBE-A7C6-4A29CAB2F720}" presName="diagram" presStyleCnt="0">
        <dgm:presLayoutVars>
          <dgm:dir/>
          <dgm:resizeHandles val="exact"/>
        </dgm:presLayoutVars>
      </dgm:prSet>
      <dgm:spPr/>
    </dgm:pt>
    <dgm:pt modelId="{20C97C40-23CC-44BA-975B-B8FF48025E3C}" type="pres">
      <dgm:prSet presAssocID="{84A8D848-91B3-429A-B8D5-DDA9EF826CCD}" presName="node" presStyleLbl="node1" presStyleIdx="0" presStyleCnt="2">
        <dgm:presLayoutVars>
          <dgm:bulletEnabled val="1"/>
        </dgm:presLayoutVars>
      </dgm:prSet>
      <dgm:spPr/>
    </dgm:pt>
    <dgm:pt modelId="{BF45EC12-F421-402D-BD9E-FA1587E58650}" type="pres">
      <dgm:prSet presAssocID="{EA179501-7CDB-4448-8003-CC7894047B50}" presName="sibTrans" presStyleCnt="0"/>
      <dgm:spPr/>
    </dgm:pt>
    <dgm:pt modelId="{CF2A16E7-D28B-463F-98FD-D4C7C438D022}" type="pres">
      <dgm:prSet presAssocID="{0637C028-1840-48F9-AE27-0A92001259E6}" presName="node" presStyleLbl="node1" presStyleIdx="1" presStyleCnt="2">
        <dgm:presLayoutVars>
          <dgm:bulletEnabled val="1"/>
        </dgm:presLayoutVars>
      </dgm:prSet>
      <dgm:spPr/>
    </dgm:pt>
  </dgm:ptLst>
  <dgm:cxnLst>
    <dgm:cxn modelId="{41546B01-602B-4B0D-A42C-40A50A2C8373}" type="presOf" srcId="{0637C028-1840-48F9-AE27-0A92001259E6}" destId="{CF2A16E7-D28B-463F-98FD-D4C7C438D022}" srcOrd="0" destOrd="0" presId="urn:microsoft.com/office/officeart/2005/8/layout/default"/>
    <dgm:cxn modelId="{BE47F10A-1815-49FC-88E6-C980FDA7E240}" srcId="{04F615F0-00D1-4DBE-A7C6-4A29CAB2F720}" destId="{84A8D848-91B3-429A-B8D5-DDA9EF826CCD}" srcOrd="0" destOrd="0" parTransId="{AA23E1B3-1EE4-4554-A531-11CE282C63AB}" sibTransId="{EA179501-7CDB-4448-8003-CC7894047B50}"/>
    <dgm:cxn modelId="{ACC4450B-4FE0-4D80-A60F-821CCEFF24E4}" type="presOf" srcId="{84A8D848-91B3-429A-B8D5-DDA9EF826CCD}" destId="{20C97C40-23CC-44BA-975B-B8FF48025E3C}" srcOrd="0" destOrd="0" presId="urn:microsoft.com/office/officeart/2005/8/layout/default"/>
    <dgm:cxn modelId="{7379A9CC-DA6F-4CBA-A724-4B44B5120582}" type="presOf" srcId="{04F615F0-00D1-4DBE-A7C6-4A29CAB2F720}" destId="{F1362928-721F-4B08-883A-753F0533CAE4}" srcOrd="0" destOrd="0" presId="urn:microsoft.com/office/officeart/2005/8/layout/default"/>
    <dgm:cxn modelId="{CEC49AED-4BB4-41D9-9660-BED39B5E2B3B}" srcId="{04F615F0-00D1-4DBE-A7C6-4A29CAB2F720}" destId="{0637C028-1840-48F9-AE27-0A92001259E6}" srcOrd="1" destOrd="0" parTransId="{1DB586C8-4ADF-4EF7-89DA-8595A14043A3}" sibTransId="{4EA2DE35-44EF-44D4-BA32-69BF2B59446F}"/>
    <dgm:cxn modelId="{4DB39465-E242-449C-B7C8-EEB837272205}" type="presParOf" srcId="{F1362928-721F-4B08-883A-753F0533CAE4}" destId="{20C97C40-23CC-44BA-975B-B8FF48025E3C}" srcOrd="0" destOrd="0" presId="urn:microsoft.com/office/officeart/2005/8/layout/default"/>
    <dgm:cxn modelId="{92C1B777-B707-451F-8E95-DC2A098AD00D}" type="presParOf" srcId="{F1362928-721F-4B08-883A-753F0533CAE4}" destId="{BF45EC12-F421-402D-BD9E-FA1587E58650}" srcOrd="1" destOrd="0" presId="urn:microsoft.com/office/officeart/2005/8/layout/default"/>
    <dgm:cxn modelId="{C6946A5B-5BD9-492D-8B9C-29A78C14A2C8}" type="presParOf" srcId="{F1362928-721F-4B08-883A-753F0533CAE4}" destId="{CF2A16E7-D28B-463F-98FD-D4C7C438D022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D6A0BF1-3309-4E91-9B0D-301085D329F0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2A571E8-3920-4E55-9BA6-C9F388FA9229}">
      <dgm:prSet/>
      <dgm:spPr/>
      <dgm:t>
        <a:bodyPr/>
        <a:lstStyle/>
        <a:p>
          <a:r>
            <a:rPr lang="en-GB"/>
            <a:t>10 years and older</a:t>
          </a:r>
          <a:endParaRPr lang="en-US"/>
        </a:p>
      </dgm:t>
    </dgm:pt>
    <dgm:pt modelId="{BDD3743A-28FB-435D-AF16-BEC3EE9ED33A}" type="parTrans" cxnId="{D507F2C1-89B7-407E-B2E6-3E9DB3B05F6A}">
      <dgm:prSet/>
      <dgm:spPr/>
      <dgm:t>
        <a:bodyPr/>
        <a:lstStyle/>
        <a:p>
          <a:endParaRPr lang="en-US"/>
        </a:p>
      </dgm:t>
    </dgm:pt>
    <dgm:pt modelId="{23A5FA97-1C7D-4111-898E-A5A7B8BFD6E7}" type="sibTrans" cxnId="{D507F2C1-89B7-407E-B2E6-3E9DB3B05F6A}">
      <dgm:prSet/>
      <dgm:spPr/>
      <dgm:t>
        <a:bodyPr/>
        <a:lstStyle/>
        <a:p>
          <a:endParaRPr lang="en-US"/>
        </a:p>
      </dgm:t>
    </dgm:pt>
    <dgm:pt modelId="{4B1871FC-63A4-44EA-BCD9-C10D0A2C94CA}">
      <dgm:prSet/>
      <dgm:spPr/>
      <dgm:t>
        <a:bodyPr/>
        <a:lstStyle/>
        <a:p>
          <a:r>
            <a:rPr lang="en-GB"/>
            <a:t>Home owners</a:t>
          </a:r>
          <a:endParaRPr lang="en-US"/>
        </a:p>
      </dgm:t>
    </dgm:pt>
    <dgm:pt modelId="{0C02C69E-09A4-4009-BBBB-193C256903CC}" type="parTrans" cxnId="{4CFEAD48-C46A-49C6-B9F6-DE86D48F947F}">
      <dgm:prSet/>
      <dgm:spPr/>
      <dgm:t>
        <a:bodyPr/>
        <a:lstStyle/>
        <a:p>
          <a:endParaRPr lang="en-US"/>
        </a:p>
      </dgm:t>
    </dgm:pt>
    <dgm:pt modelId="{630947C3-14E0-49A5-BD85-EFE5B5CF71AE}" type="sibTrans" cxnId="{4CFEAD48-C46A-49C6-B9F6-DE86D48F947F}">
      <dgm:prSet/>
      <dgm:spPr/>
      <dgm:t>
        <a:bodyPr/>
        <a:lstStyle/>
        <a:p>
          <a:endParaRPr lang="en-US"/>
        </a:p>
      </dgm:t>
    </dgm:pt>
    <dgm:pt modelId="{BD2B33DC-F210-48EE-983A-789B43259DDC}">
      <dgm:prSet/>
      <dgm:spPr/>
      <dgm:t>
        <a:bodyPr/>
        <a:lstStyle/>
        <a:p>
          <a:r>
            <a:rPr lang="en-GB"/>
            <a:t>Students</a:t>
          </a:r>
          <a:endParaRPr lang="en-US"/>
        </a:p>
      </dgm:t>
    </dgm:pt>
    <dgm:pt modelId="{43861539-969F-4FED-B721-7B4E35FBA470}" type="parTrans" cxnId="{FADC0E5F-AFE3-4B76-B397-CBF905B06365}">
      <dgm:prSet/>
      <dgm:spPr/>
      <dgm:t>
        <a:bodyPr/>
        <a:lstStyle/>
        <a:p>
          <a:endParaRPr lang="en-US"/>
        </a:p>
      </dgm:t>
    </dgm:pt>
    <dgm:pt modelId="{81E1E249-8AC1-4C68-8FA9-27095FA0D5C3}" type="sibTrans" cxnId="{FADC0E5F-AFE3-4B76-B397-CBF905B06365}">
      <dgm:prSet/>
      <dgm:spPr/>
      <dgm:t>
        <a:bodyPr/>
        <a:lstStyle/>
        <a:p>
          <a:endParaRPr lang="en-US"/>
        </a:p>
      </dgm:t>
    </dgm:pt>
    <dgm:pt modelId="{B9FA7E6F-7A98-4247-AB96-BC46F837CF34}">
      <dgm:prSet/>
      <dgm:spPr/>
      <dgm:t>
        <a:bodyPr/>
        <a:lstStyle/>
        <a:p>
          <a:r>
            <a:rPr lang="en-GB"/>
            <a:t>People on a budget </a:t>
          </a:r>
          <a:endParaRPr lang="en-US"/>
        </a:p>
      </dgm:t>
    </dgm:pt>
    <dgm:pt modelId="{10F0D6EF-F262-46AF-B6D7-F302E5A5995F}" type="parTrans" cxnId="{A92CDDEF-9BCB-47FC-98E0-20E9B87C2452}">
      <dgm:prSet/>
      <dgm:spPr/>
      <dgm:t>
        <a:bodyPr/>
        <a:lstStyle/>
        <a:p>
          <a:endParaRPr lang="en-US"/>
        </a:p>
      </dgm:t>
    </dgm:pt>
    <dgm:pt modelId="{C9500225-7EEC-43FE-AC28-DD369F033D5C}" type="sibTrans" cxnId="{A92CDDEF-9BCB-47FC-98E0-20E9B87C2452}">
      <dgm:prSet/>
      <dgm:spPr/>
      <dgm:t>
        <a:bodyPr/>
        <a:lstStyle/>
        <a:p>
          <a:endParaRPr lang="en-US"/>
        </a:p>
      </dgm:t>
    </dgm:pt>
    <dgm:pt modelId="{6F2E0AF8-63FC-4E11-8F8A-6A7E89106E17}">
      <dgm:prSet/>
      <dgm:spPr/>
      <dgm:t>
        <a:bodyPr/>
        <a:lstStyle/>
        <a:p>
          <a:r>
            <a:rPr lang="en-GB"/>
            <a:t>People wanting to lessen their carbon footprint</a:t>
          </a:r>
          <a:endParaRPr lang="en-US"/>
        </a:p>
      </dgm:t>
    </dgm:pt>
    <dgm:pt modelId="{C6673A30-42BF-4B2D-B57A-7D5FE2CF6918}" type="parTrans" cxnId="{C8CC300B-A10E-4A91-A849-900E5F7FFC95}">
      <dgm:prSet/>
      <dgm:spPr/>
      <dgm:t>
        <a:bodyPr/>
        <a:lstStyle/>
        <a:p>
          <a:endParaRPr lang="en-US"/>
        </a:p>
      </dgm:t>
    </dgm:pt>
    <dgm:pt modelId="{63CE56A7-C653-4D44-9E1C-52DAAC2420CB}" type="sibTrans" cxnId="{C8CC300B-A10E-4A91-A849-900E5F7FFC95}">
      <dgm:prSet/>
      <dgm:spPr/>
      <dgm:t>
        <a:bodyPr/>
        <a:lstStyle/>
        <a:p>
          <a:endParaRPr lang="en-US"/>
        </a:p>
      </dgm:t>
    </dgm:pt>
    <dgm:pt modelId="{8EF5CC8C-B5B2-41B8-B312-2EF9B975AE03}" type="pres">
      <dgm:prSet presAssocID="{AD6A0BF1-3309-4E91-9B0D-301085D329F0}" presName="outerComposite" presStyleCnt="0">
        <dgm:presLayoutVars>
          <dgm:chMax val="5"/>
          <dgm:dir/>
          <dgm:resizeHandles val="exact"/>
        </dgm:presLayoutVars>
      </dgm:prSet>
      <dgm:spPr/>
    </dgm:pt>
    <dgm:pt modelId="{895041F2-E7CB-42B0-8BEB-AA53074666C2}" type="pres">
      <dgm:prSet presAssocID="{AD6A0BF1-3309-4E91-9B0D-301085D329F0}" presName="dummyMaxCanvas" presStyleCnt="0">
        <dgm:presLayoutVars/>
      </dgm:prSet>
      <dgm:spPr/>
    </dgm:pt>
    <dgm:pt modelId="{CFB575A0-B524-495A-951D-FB94521C5EB9}" type="pres">
      <dgm:prSet presAssocID="{AD6A0BF1-3309-4E91-9B0D-301085D329F0}" presName="FiveNodes_1" presStyleLbl="node1" presStyleIdx="0" presStyleCnt="5">
        <dgm:presLayoutVars>
          <dgm:bulletEnabled val="1"/>
        </dgm:presLayoutVars>
      </dgm:prSet>
      <dgm:spPr/>
    </dgm:pt>
    <dgm:pt modelId="{9DECB0C7-BA3C-43E6-8B64-2F72676BA27F}" type="pres">
      <dgm:prSet presAssocID="{AD6A0BF1-3309-4E91-9B0D-301085D329F0}" presName="FiveNodes_2" presStyleLbl="node1" presStyleIdx="1" presStyleCnt="5">
        <dgm:presLayoutVars>
          <dgm:bulletEnabled val="1"/>
        </dgm:presLayoutVars>
      </dgm:prSet>
      <dgm:spPr/>
    </dgm:pt>
    <dgm:pt modelId="{153A9962-DD1C-4E0A-A1B7-4445CA458228}" type="pres">
      <dgm:prSet presAssocID="{AD6A0BF1-3309-4E91-9B0D-301085D329F0}" presName="FiveNodes_3" presStyleLbl="node1" presStyleIdx="2" presStyleCnt="5">
        <dgm:presLayoutVars>
          <dgm:bulletEnabled val="1"/>
        </dgm:presLayoutVars>
      </dgm:prSet>
      <dgm:spPr/>
    </dgm:pt>
    <dgm:pt modelId="{39D699F8-EDED-4070-9719-0F0C57F431B0}" type="pres">
      <dgm:prSet presAssocID="{AD6A0BF1-3309-4E91-9B0D-301085D329F0}" presName="FiveNodes_4" presStyleLbl="node1" presStyleIdx="3" presStyleCnt="5">
        <dgm:presLayoutVars>
          <dgm:bulletEnabled val="1"/>
        </dgm:presLayoutVars>
      </dgm:prSet>
      <dgm:spPr/>
    </dgm:pt>
    <dgm:pt modelId="{8964ACB9-C39E-49B5-95C4-4F7CA48CD26F}" type="pres">
      <dgm:prSet presAssocID="{AD6A0BF1-3309-4E91-9B0D-301085D329F0}" presName="FiveNodes_5" presStyleLbl="node1" presStyleIdx="4" presStyleCnt="5">
        <dgm:presLayoutVars>
          <dgm:bulletEnabled val="1"/>
        </dgm:presLayoutVars>
      </dgm:prSet>
      <dgm:spPr/>
    </dgm:pt>
    <dgm:pt modelId="{F01405A2-BAF4-4865-AD9C-1B18A22C4A6F}" type="pres">
      <dgm:prSet presAssocID="{AD6A0BF1-3309-4E91-9B0D-301085D329F0}" presName="FiveConn_1-2" presStyleLbl="fgAccFollowNode1" presStyleIdx="0" presStyleCnt="4">
        <dgm:presLayoutVars>
          <dgm:bulletEnabled val="1"/>
        </dgm:presLayoutVars>
      </dgm:prSet>
      <dgm:spPr/>
    </dgm:pt>
    <dgm:pt modelId="{45060FBE-9CA9-4337-9D01-ECC42A7009C9}" type="pres">
      <dgm:prSet presAssocID="{AD6A0BF1-3309-4E91-9B0D-301085D329F0}" presName="FiveConn_2-3" presStyleLbl="fgAccFollowNode1" presStyleIdx="1" presStyleCnt="4">
        <dgm:presLayoutVars>
          <dgm:bulletEnabled val="1"/>
        </dgm:presLayoutVars>
      </dgm:prSet>
      <dgm:spPr/>
    </dgm:pt>
    <dgm:pt modelId="{C78AF7C4-A817-484C-A721-DC83EAECB07C}" type="pres">
      <dgm:prSet presAssocID="{AD6A0BF1-3309-4E91-9B0D-301085D329F0}" presName="FiveConn_3-4" presStyleLbl="fgAccFollowNode1" presStyleIdx="2" presStyleCnt="4">
        <dgm:presLayoutVars>
          <dgm:bulletEnabled val="1"/>
        </dgm:presLayoutVars>
      </dgm:prSet>
      <dgm:spPr/>
    </dgm:pt>
    <dgm:pt modelId="{9E630E9D-BA6A-4D24-98D9-74500FA44BC3}" type="pres">
      <dgm:prSet presAssocID="{AD6A0BF1-3309-4E91-9B0D-301085D329F0}" presName="FiveConn_4-5" presStyleLbl="fgAccFollowNode1" presStyleIdx="3" presStyleCnt="4">
        <dgm:presLayoutVars>
          <dgm:bulletEnabled val="1"/>
        </dgm:presLayoutVars>
      </dgm:prSet>
      <dgm:spPr/>
    </dgm:pt>
    <dgm:pt modelId="{7CA7B19C-E32E-4A28-8C76-8CDB083B6DE0}" type="pres">
      <dgm:prSet presAssocID="{AD6A0BF1-3309-4E91-9B0D-301085D329F0}" presName="FiveNodes_1_text" presStyleLbl="node1" presStyleIdx="4" presStyleCnt="5">
        <dgm:presLayoutVars>
          <dgm:bulletEnabled val="1"/>
        </dgm:presLayoutVars>
      </dgm:prSet>
      <dgm:spPr/>
    </dgm:pt>
    <dgm:pt modelId="{8EAC79BC-5944-447C-9458-EA5AB57BCB16}" type="pres">
      <dgm:prSet presAssocID="{AD6A0BF1-3309-4E91-9B0D-301085D329F0}" presName="FiveNodes_2_text" presStyleLbl="node1" presStyleIdx="4" presStyleCnt="5">
        <dgm:presLayoutVars>
          <dgm:bulletEnabled val="1"/>
        </dgm:presLayoutVars>
      </dgm:prSet>
      <dgm:spPr/>
    </dgm:pt>
    <dgm:pt modelId="{AE6BE4FB-2659-4870-85B2-DB6FB5BDFC43}" type="pres">
      <dgm:prSet presAssocID="{AD6A0BF1-3309-4E91-9B0D-301085D329F0}" presName="FiveNodes_3_text" presStyleLbl="node1" presStyleIdx="4" presStyleCnt="5">
        <dgm:presLayoutVars>
          <dgm:bulletEnabled val="1"/>
        </dgm:presLayoutVars>
      </dgm:prSet>
      <dgm:spPr/>
    </dgm:pt>
    <dgm:pt modelId="{A168A8F9-69A4-457D-82ED-1A72F1BF88EF}" type="pres">
      <dgm:prSet presAssocID="{AD6A0BF1-3309-4E91-9B0D-301085D329F0}" presName="FiveNodes_4_text" presStyleLbl="node1" presStyleIdx="4" presStyleCnt="5">
        <dgm:presLayoutVars>
          <dgm:bulletEnabled val="1"/>
        </dgm:presLayoutVars>
      </dgm:prSet>
      <dgm:spPr/>
    </dgm:pt>
    <dgm:pt modelId="{57E2C19A-253D-4A4C-9D68-A85FA97237F1}" type="pres">
      <dgm:prSet presAssocID="{AD6A0BF1-3309-4E91-9B0D-301085D329F0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1F13702-A0A8-498E-889C-9D82428B823D}" type="presOf" srcId="{6F2E0AF8-63FC-4E11-8F8A-6A7E89106E17}" destId="{8964ACB9-C39E-49B5-95C4-4F7CA48CD26F}" srcOrd="0" destOrd="0" presId="urn:microsoft.com/office/officeart/2005/8/layout/vProcess5"/>
    <dgm:cxn modelId="{07E95002-5E3D-49EA-8641-00E5AF9A128D}" type="presOf" srcId="{6F2E0AF8-63FC-4E11-8F8A-6A7E89106E17}" destId="{57E2C19A-253D-4A4C-9D68-A85FA97237F1}" srcOrd="1" destOrd="0" presId="urn:microsoft.com/office/officeart/2005/8/layout/vProcess5"/>
    <dgm:cxn modelId="{8E54590A-B12E-46A9-9D10-1B82F3BC8E3E}" type="presOf" srcId="{AD6A0BF1-3309-4E91-9B0D-301085D329F0}" destId="{8EF5CC8C-B5B2-41B8-B312-2EF9B975AE03}" srcOrd="0" destOrd="0" presId="urn:microsoft.com/office/officeart/2005/8/layout/vProcess5"/>
    <dgm:cxn modelId="{C8CC300B-A10E-4A91-A849-900E5F7FFC95}" srcId="{AD6A0BF1-3309-4E91-9B0D-301085D329F0}" destId="{6F2E0AF8-63FC-4E11-8F8A-6A7E89106E17}" srcOrd="4" destOrd="0" parTransId="{C6673A30-42BF-4B2D-B57A-7D5FE2CF6918}" sibTransId="{63CE56A7-C653-4D44-9E1C-52DAAC2420CB}"/>
    <dgm:cxn modelId="{B7CAE116-E0AA-48D6-9AC3-49993B555EAB}" type="presOf" srcId="{C9500225-7EEC-43FE-AC28-DD369F033D5C}" destId="{9E630E9D-BA6A-4D24-98D9-74500FA44BC3}" srcOrd="0" destOrd="0" presId="urn:microsoft.com/office/officeart/2005/8/layout/vProcess5"/>
    <dgm:cxn modelId="{8045CB1E-DEFF-4453-B1CE-02D3C002B338}" type="presOf" srcId="{630947C3-14E0-49A5-BD85-EFE5B5CF71AE}" destId="{45060FBE-9CA9-4337-9D01-ECC42A7009C9}" srcOrd="0" destOrd="0" presId="urn:microsoft.com/office/officeart/2005/8/layout/vProcess5"/>
    <dgm:cxn modelId="{FADC0E5F-AFE3-4B76-B397-CBF905B06365}" srcId="{AD6A0BF1-3309-4E91-9B0D-301085D329F0}" destId="{BD2B33DC-F210-48EE-983A-789B43259DDC}" srcOrd="2" destOrd="0" parTransId="{43861539-969F-4FED-B721-7B4E35FBA470}" sibTransId="{81E1E249-8AC1-4C68-8FA9-27095FA0D5C3}"/>
    <dgm:cxn modelId="{4CFEAD48-C46A-49C6-B9F6-DE86D48F947F}" srcId="{AD6A0BF1-3309-4E91-9B0D-301085D329F0}" destId="{4B1871FC-63A4-44EA-BCD9-C10D0A2C94CA}" srcOrd="1" destOrd="0" parTransId="{0C02C69E-09A4-4009-BBBB-193C256903CC}" sibTransId="{630947C3-14E0-49A5-BD85-EFE5B5CF71AE}"/>
    <dgm:cxn modelId="{6B5A3F4D-C62B-4932-B1A1-62616F408E9D}" type="presOf" srcId="{B9FA7E6F-7A98-4247-AB96-BC46F837CF34}" destId="{39D699F8-EDED-4070-9719-0F0C57F431B0}" srcOrd="0" destOrd="0" presId="urn:microsoft.com/office/officeart/2005/8/layout/vProcess5"/>
    <dgm:cxn modelId="{A334A157-CB75-498A-90C1-70231935649F}" type="presOf" srcId="{32A571E8-3920-4E55-9BA6-C9F388FA9229}" destId="{CFB575A0-B524-495A-951D-FB94521C5EB9}" srcOrd="0" destOrd="0" presId="urn:microsoft.com/office/officeart/2005/8/layout/vProcess5"/>
    <dgm:cxn modelId="{31D0E157-ECAE-44B1-8ADE-6085BE8C53FD}" type="presOf" srcId="{4B1871FC-63A4-44EA-BCD9-C10D0A2C94CA}" destId="{8EAC79BC-5944-447C-9458-EA5AB57BCB16}" srcOrd="1" destOrd="0" presId="urn:microsoft.com/office/officeart/2005/8/layout/vProcess5"/>
    <dgm:cxn modelId="{1106FFAA-D517-4CD6-9B09-DE85748A7EA0}" type="presOf" srcId="{32A571E8-3920-4E55-9BA6-C9F388FA9229}" destId="{7CA7B19C-E32E-4A28-8C76-8CDB083B6DE0}" srcOrd="1" destOrd="0" presId="urn:microsoft.com/office/officeart/2005/8/layout/vProcess5"/>
    <dgm:cxn modelId="{AFD0DCAC-7AFD-4760-810C-2AE784036305}" type="presOf" srcId="{B9FA7E6F-7A98-4247-AB96-BC46F837CF34}" destId="{A168A8F9-69A4-457D-82ED-1A72F1BF88EF}" srcOrd="1" destOrd="0" presId="urn:microsoft.com/office/officeart/2005/8/layout/vProcess5"/>
    <dgm:cxn modelId="{CFFC18AE-962D-47D3-BF59-7288957F1A4E}" type="presOf" srcId="{BD2B33DC-F210-48EE-983A-789B43259DDC}" destId="{AE6BE4FB-2659-4870-85B2-DB6FB5BDFC43}" srcOrd="1" destOrd="0" presId="urn:microsoft.com/office/officeart/2005/8/layout/vProcess5"/>
    <dgm:cxn modelId="{F2B30CBE-4F38-4700-A7A9-9C93C9B83A72}" type="presOf" srcId="{81E1E249-8AC1-4C68-8FA9-27095FA0D5C3}" destId="{C78AF7C4-A817-484C-A721-DC83EAECB07C}" srcOrd="0" destOrd="0" presId="urn:microsoft.com/office/officeart/2005/8/layout/vProcess5"/>
    <dgm:cxn modelId="{D507F2C1-89B7-407E-B2E6-3E9DB3B05F6A}" srcId="{AD6A0BF1-3309-4E91-9B0D-301085D329F0}" destId="{32A571E8-3920-4E55-9BA6-C9F388FA9229}" srcOrd="0" destOrd="0" parTransId="{BDD3743A-28FB-435D-AF16-BEC3EE9ED33A}" sibTransId="{23A5FA97-1C7D-4111-898E-A5A7B8BFD6E7}"/>
    <dgm:cxn modelId="{19CFF2C1-9D98-43EB-9D9A-978EF651F5D2}" type="presOf" srcId="{BD2B33DC-F210-48EE-983A-789B43259DDC}" destId="{153A9962-DD1C-4E0A-A1B7-4445CA458228}" srcOrd="0" destOrd="0" presId="urn:microsoft.com/office/officeart/2005/8/layout/vProcess5"/>
    <dgm:cxn modelId="{82E388D5-FAE8-45B6-BC92-8C23D6FD5E8B}" type="presOf" srcId="{23A5FA97-1C7D-4111-898E-A5A7B8BFD6E7}" destId="{F01405A2-BAF4-4865-AD9C-1B18A22C4A6F}" srcOrd="0" destOrd="0" presId="urn:microsoft.com/office/officeart/2005/8/layout/vProcess5"/>
    <dgm:cxn modelId="{0C2BE8D7-0A9E-4268-881D-A074A563D6BA}" type="presOf" srcId="{4B1871FC-63A4-44EA-BCD9-C10D0A2C94CA}" destId="{9DECB0C7-BA3C-43E6-8B64-2F72676BA27F}" srcOrd="0" destOrd="0" presId="urn:microsoft.com/office/officeart/2005/8/layout/vProcess5"/>
    <dgm:cxn modelId="{A92CDDEF-9BCB-47FC-98E0-20E9B87C2452}" srcId="{AD6A0BF1-3309-4E91-9B0D-301085D329F0}" destId="{B9FA7E6F-7A98-4247-AB96-BC46F837CF34}" srcOrd="3" destOrd="0" parTransId="{10F0D6EF-F262-46AF-B6D7-F302E5A5995F}" sibTransId="{C9500225-7EEC-43FE-AC28-DD369F033D5C}"/>
    <dgm:cxn modelId="{543D9141-E3C1-41E8-8E10-BAB29ECE8B4B}" type="presParOf" srcId="{8EF5CC8C-B5B2-41B8-B312-2EF9B975AE03}" destId="{895041F2-E7CB-42B0-8BEB-AA53074666C2}" srcOrd="0" destOrd="0" presId="urn:microsoft.com/office/officeart/2005/8/layout/vProcess5"/>
    <dgm:cxn modelId="{ADC4B17F-C334-4867-8BF8-7BA0AB75B00B}" type="presParOf" srcId="{8EF5CC8C-B5B2-41B8-B312-2EF9B975AE03}" destId="{CFB575A0-B524-495A-951D-FB94521C5EB9}" srcOrd="1" destOrd="0" presId="urn:microsoft.com/office/officeart/2005/8/layout/vProcess5"/>
    <dgm:cxn modelId="{CE8281D3-F55A-4141-B3C1-84CDABC3CD52}" type="presParOf" srcId="{8EF5CC8C-B5B2-41B8-B312-2EF9B975AE03}" destId="{9DECB0C7-BA3C-43E6-8B64-2F72676BA27F}" srcOrd="2" destOrd="0" presId="urn:microsoft.com/office/officeart/2005/8/layout/vProcess5"/>
    <dgm:cxn modelId="{84A8A0CA-1305-47C9-B95D-ACA88D035CF2}" type="presParOf" srcId="{8EF5CC8C-B5B2-41B8-B312-2EF9B975AE03}" destId="{153A9962-DD1C-4E0A-A1B7-4445CA458228}" srcOrd="3" destOrd="0" presId="urn:microsoft.com/office/officeart/2005/8/layout/vProcess5"/>
    <dgm:cxn modelId="{A0C9C590-3DC5-43F8-956D-6591A4F7DABF}" type="presParOf" srcId="{8EF5CC8C-B5B2-41B8-B312-2EF9B975AE03}" destId="{39D699F8-EDED-4070-9719-0F0C57F431B0}" srcOrd="4" destOrd="0" presId="urn:microsoft.com/office/officeart/2005/8/layout/vProcess5"/>
    <dgm:cxn modelId="{21A66D5B-0AC5-4850-AC90-BE1D91035C74}" type="presParOf" srcId="{8EF5CC8C-B5B2-41B8-B312-2EF9B975AE03}" destId="{8964ACB9-C39E-49B5-95C4-4F7CA48CD26F}" srcOrd="5" destOrd="0" presId="urn:microsoft.com/office/officeart/2005/8/layout/vProcess5"/>
    <dgm:cxn modelId="{7CD21872-C96E-4D06-BA6A-ECA8FE9CD0E6}" type="presParOf" srcId="{8EF5CC8C-B5B2-41B8-B312-2EF9B975AE03}" destId="{F01405A2-BAF4-4865-AD9C-1B18A22C4A6F}" srcOrd="6" destOrd="0" presId="urn:microsoft.com/office/officeart/2005/8/layout/vProcess5"/>
    <dgm:cxn modelId="{22E5F802-A9F0-49DC-8B2E-4B1474A69B74}" type="presParOf" srcId="{8EF5CC8C-B5B2-41B8-B312-2EF9B975AE03}" destId="{45060FBE-9CA9-4337-9D01-ECC42A7009C9}" srcOrd="7" destOrd="0" presId="urn:microsoft.com/office/officeart/2005/8/layout/vProcess5"/>
    <dgm:cxn modelId="{A1987667-D14A-45FB-9A53-0CAD0A6BB427}" type="presParOf" srcId="{8EF5CC8C-B5B2-41B8-B312-2EF9B975AE03}" destId="{C78AF7C4-A817-484C-A721-DC83EAECB07C}" srcOrd="8" destOrd="0" presId="urn:microsoft.com/office/officeart/2005/8/layout/vProcess5"/>
    <dgm:cxn modelId="{DD48EA4B-F9E7-4B53-8A20-03726C3E2358}" type="presParOf" srcId="{8EF5CC8C-B5B2-41B8-B312-2EF9B975AE03}" destId="{9E630E9D-BA6A-4D24-98D9-74500FA44BC3}" srcOrd="9" destOrd="0" presId="urn:microsoft.com/office/officeart/2005/8/layout/vProcess5"/>
    <dgm:cxn modelId="{90D78103-5BBE-4867-AD2C-F445E4CDA56C}" type="presParOf" srcId="{8EF5CC8C-B5B2-41B8-B312-2EF9B975AE03}" destId="{7CA7B19C-E32E-4A28-8C76-8CDB083B6DE0}" srcOrd="10" destOrd="0" presId="urn:microsoft.com/office/officeart/2005/8/layout/vProcess5"/>
    <dgm:cxn modelId="{EF1160F0-913C-412C-BDB6-75A0B1A8684A}" type="presParOf" srcId="{8EF5CC8C-B5B2-41B8-B312-2EF9B975AE03}" destId="{8EAC79BC-5944-447C-9458-EA5AB57BCB16}" srcOrd="11" destOrd="0" presId="urn:microsoft.com/office/officeart/2005/8/layout/vProcess5"/>
    <dgm:cxn modelId="{9430951C-F8A5-4F15-875A-22262025FDC6}" type="presParOf" srcId="{8EF5CC8C-B5B2-41B8-B312-2EF9B975AE03}" destId="{AE6BE4FB-2659-4870-85B2-DB6FB5BDFC43}" srcOrd="12" destOrd="0" presId="urn:microsoft.com/office/officeart/2005/8/layout/vProcess5"/>
    <dgm:cxn modelId="{9D374B35-1B2F-4EC7-9ED7-D620B4666566}" type="presParOf" srcId="{8EF5CC8C-B5B2-41B8-B312-2EF9B975AE03}" destId="{A168A8F9-69A4-457D-82ED-1A72F1BF88EF}" srcOrd="13" destOrd="0" presId="urn:microsoft.com/office/officeart/2005/8/layout/vProcess5"/>
    <dgm:cxn modelId="{216567AC-4647-4FCE-B17D-33B391F3DFAF}" type="presParOf" srcId="{8EF5CC8C-B5B2-41B8-B312-2EF9B975AE03}" destId="{57E2C19A-253D-4A4C-9D68-A85FA97237F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0C7039-7216-4946-868A-ADBB185982B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06766C4-D851-48ED-97DC-B1C3F90A067C}">
      <dgm:prSet/>
      <dgm:spPr/>
      <dgm:t>
        <a:bodyPr/>
        <a:lstStyle/>
        <a:p>
          <a:pPr>
            <a:defRPr cap="all"/>
          </a:pPr>
          <a:r>
            <a:rPr lang="en-GB"/>
            <a:t>Online: Social Media </a:t>
          </a:r>
          <a:endParaRPr lang="en-US"/>
        </a:p>
      </dgm:t>
    </dgm:pt>
    <dgm:pt modelId="{D415BE7F-967A-429F-943D-D52D1CDECADA}" type="parTrans" cxnId="{CDB5FA7A-4585-4E64-8C53-EF4871FB22D1}">
      <dgm:prSet/>
      <dgm:spPr/>
      <dgm:t>
        <a:bodyPr/>
        <a:lstStyle/>
        <a:p>
          <a:endParaRPr lang="en-US"/>
        </a:p>
      </dgm:t>
    </dgm:pt>
    <dgm:pt modelId="{C4B9A574-CDDE-4141-AC8B-0FB13307C73E}" type="sibTrans" cxnId="{CDB5FA7A-4585-4E64-8C53-EF4871FB22D1}">
      <dgm:prSet/>
      <dgm:spPr/>
      <dgm:t>
        <a:bodyPr/>
        <a:lstStyle/>
        <a:p>
          <a:endParaRPr lang="en-US"/>
        </a:p>
      </dgm:t>
    </dgm:pt>
    <dgm:pt modelId="{21BEE422-0143-460E-904C-3307011A59D2}">
      <dgm:prSet/>
      <dgm:spPr/>
      <dgm:t>
        <a:bodyPr/>
        <a:lstStyle/>
        <a:p>
          <a:pPr>
            <a:defRPr cap="all"/>
          </a:pPr>
          <a:r>
            <a:rPr lang="en-GB"/>
            <a:t>Games </a:t>
          </a:r>
          <a:endParaRPr lang="en-US"/>
        </a:p>
      </dgm:t>
    </dgm:pt>
    <dgm:pt modelId="{F9DA2AF3-BC7C-428F-9BE8-7FE866E7E2DF}" type="parTrans" cxnId="{28A1FCC2-BBCE-4F24-BE55-D0AC1977F460}">
      <dgm:prSet/>
      <dgm:spPr/>
      <dgm:t>
        <a:bodyPr/>
        <a:lstStyle/>
        <a:p>
          <a:endParaRPr lang="en-US"/>
        </a:p>
      </dgm:t>
    </dgm:pt>
    <dgm:pt modelId="{CF179209-CA03-40EC-9CBE-F379EEE66B74}" type="sibTrans" cxnId="{28A1FCC2-BBCE-4F24-BE55-D0AC1977F460}">
      <dgm:prSet/>
      <dgm:spPr/>
      <dgm:t>
        <a:bodyPr/>
        <a:lstStyle/>
        <a:p>
          <a:endParaRPr lang="en-US"/>
        </a:p>
      </dgm:t>
    </dgm:pt>
    <dgm:pt modelId="{0AA34AB5-8A29-4D6A-B02A-5F4784DEE499}">
      <dgm:prSet/>
      <dgm:spPr/>
      <dgm:t>
        <a:bodyPr/>
        <a:lstStyle/>
        <a:p>
          <a:pPr>
            <a:defRPr cap="all"/>
          </a:pPr>
          <a:r>
            <a:rPr lang="en-GB"/>
            <a:t>TV </a:t>
          </a:r>
          <a:endParaRPr lang="en-US"/>
        </a:p>
      </dgm:t>
    </dgm:pt>
    <dgm:pt modelId="{F1FF43C7-21E2-4903-A47C-557B04BC1A6B}" type="parTrans" cxnId="{A8D0499E-C60D-4585-A4AD-E1414160A272}">
      <dgm:prSet/>
      <dgm:spPr/>
      <dgm:t>
        <a:bodyPr/>
        <a:lstStyle/>
        <a:p>
          <a:endParaRPr lang="en-US"/>
        </a:p>
      </dgm:t>
    </dgm:pt>
    <dgm:pt modelId="{A668F89B-58F7-48F8-B08C-8F76E1939D56}" type="sibTrans" cxnId="{A8D0499E-C60D-4585-A4AD-E1414160A272}">
      <dgm:prSet/>
      <dgm:spPr/>
      <dgm:t>
        <a:bodyPr/>
        <a:lstStyle/>
        <a:p>
          <a:endParaRPr lang="en-US"/>
        </a:p>
      </dgm:t>
    </dgm:pt>
    <dgm:pt modelId="{F58557B9-0A63-4A6C-BC1A-4E5108A508DB}">
      <dgm:prSet/>
      <dgm:spPr/>
      <dgm:t>
        <a:bodyPr/>
        <a:lstStyle/>
        <a:p>
          <a:pPr>
            <a:defRPr cap="all"/>
          </a:pPr>
          <a:r>
            <a:rPr lang="en-GB"/>
            <a:t>Cinema</a:t>
          </a:r>
          <a:endParaRPr lang="en-US"/>
        </a:p>
      </dgm:t>
    </dgm:pt>
    <dgm:pt modelId="{4CA9C048-5066-4329-808F-BE7A642054D1}" type="parTrans" cxnId="{E5DC7E7A-69DF-481E-9874-EBC9E196D773}">
      <dgm:prSet/>
      <dgm:spPr/>
      <dgm:t>
        <a:bodyPr/>
        <a:lstStyle/>
        <a:p>
          <a:endParaRPr lang="en-US"/>
        </a:p>
      </dgm:t>
    </dgm:pt>
    <dgm:pt modelId="{A8D3C907-709B-4C5E-9D04-5A12A8E839D1}" type="sibTrans" cxnId="{E5DC7E7A-69DF-481E-9874-EBC9E196D773}">
      <dgm:prSet/>
      <dgm:spPr/>
      <dgm:t>
        <a:bodyPr/>
        <a:lstStyle/>
        <a:p>
          <a:endParaRPr lang="en-US"/>
        </a:p>
      </dgm:t>
    </dgm:pt>
    <dgm:pt modelId="{3701D79A-0C4E-4A84-844C-0717D949B997}">
      <dgm:prSet/>
      <dgm:spPr/>
      <dgm:t>
        <a:bodyPr/>
        <a:lstStyle/>
        <a:p>
          <a:pPr>
            <a:defRPr cap="all"/>
          </a:pPr>
          <a:r>
            <a:rPr lang="en-GB"/>
            <a:t>News Papers/ magazine </a:t>
          </a:r>
          <a:endParaRPr lang="en-US"/>
        </a:p>
      </dgm:t>
    </dgm:pt>
    <dgm:pt modelId="{E20804F0-9589-4339-82F7-9C10388666A4}" type="parTrans" cxnId="{219B6A45-54A6-48BC-AE87-FCB70186FDFE}">
      <dgm:prSet/>
      <dgm:spPr/>
      <dgm:t>
        <a:bodyPr/>
        <a:lstStyle/>
        <a:p>
          <a:endParaRPr lang="en-US"/>
        </a:p>
      </dgm:t>
    </dgm:pt>
    <dgm:pt modelId="{D1019F48-EFB2-4AC2-9B53-B0BB127283BA}" type="sibTrans" cxnId="{219B6A45-54A6-48BC-AE87-FCB70186FDFE}">
      <dgm:prSet/>
      <dgm:spPr/>
      <dgm:t>
        <a:bodyPr/>
        <a:lstStyle/>
        <a:p>
          <a:endParaRPr lang="en-US"/>
        </a:p>
      </dgm:t>
    </dgm:pt>
    <dgm:pt modelId="{B7EF6519-68BD-40EE-A9F5-EAF31D011CDE}" type="pres">
      <dgm:prSet presAssocID="{590C7039-7216-4946-868A-ADBB185982B6}" presName="root" presStyleCnt="0">
        <dgm:presLayoutVars>
          <dgm:dir/>
          <dgm:resizeHandles val="exact"/>
        </dgm:presLayoutVars>
      </dgm:prSet>
      <dgm:spPr/>
    </dgm:pt>
    <dgm:pt modelId="{052CDDD2-5B47-4E57-8D02-B4774FEB9ED9}" type="pres">
      <dgm:prSet presAssocID="{E06766C4-D851-48ED-97DC-B1C3F90A067C}" presName="compNode" presStyleCnt="0"/>
      <dgm:spPr/>
    </dgm:pt>
    <dgm:pt modelId="{E898D2B3-4055-4642-84FA-26BFDDCB5950}" type="pres">
      <dgm:prSet presAssocID="{E06766C4-D851-48ED-97DC-B1C3F90A067C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F1F3DAE4-38A0-41AD-84D3-CBFFA519A9BD}" type="pres">
      <dgm:prSet presAssocID="{E06766C4-D851-48ED-97DC-B1C3F90A067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AF8A7E7-0839-416C-98A6-1C85D50754FC}" type="pres">
      <dgm:prSet presAssocID="{E06766C4-D851-48ED-97DC-B1C3F90A067C}" presName="spaceRect" presStyleCnt="0"/>
      <dgm:spPr/>
    </dgm:pt>
    <dgm:pt modelId="{AA2FBC06-7B29-4471-B7E2-D015C8767109}" type="pres">
      <dgm:prSet presAssocID="{E06766C4-D851-48ED-97DC-B1C3F90A067C}" presName="textRect" presStyleLbl="revTx" presStyleIdx="0" presStyleCnt="5">
        <dgm:presLayoutVars>
          <dgm:chMax val="1"/>
          <dgm:chPref val="1"/>
        </dgm:presLayoutVars>
      </dgm:prSet>
      <dgm:spPr/>
    </dgm:pt>
    <dgm:pt modelId="{573A39A3-A3AB-48E6-B884-F27853B528B4}" type="pres">
      <dgm:prSet presAssocID="{C4B9A574-CDDE-4141-AC8B-0FB13307C73E}" presName="sibTrans" presStyleCnt="0"/>
      <dgm:spPr/>
    </dgm:pt>
    <dgm:pt modelId="{A86A21D4-D189-446C-8869-150826219EDB}" type="pres">
      <dgm:prSet presAssocID="{21BEE422-0143-460E-904C-3307011A59D2}" presName="compNode" presStyleCnt="0"/>
      <dgm:spPr/>
    </dgm:pt>
    <dgm:pt modelId="{82F28CF1-3A93-4E86-B147-E75EC6CF5E04}" type="pres">
      <dgm:prSet presAssocID="{21BEE422-0143-460E-904C-3307011A59D2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AE7451B-C58B-40D8-A042-6D3F5980B74B}" type="pres">
      <dgm:prSet presAssocID="{21BEE422-0143-460E-904C-3307011A59D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me controller"/>
        </a:ext>
      </dgm:extLst>
    </dgm:pt>
    <dgm:pt modelId="{1DD959F0-114E-46E2-B381-DAD6E0D7B8B8}" type="pres">
      <dgm:prSet presAssocID="{21BEE422-0143-460E-904C-3307011A59D2}" presName="spaceRect" presStyleCnt="0"/>
      <dgm:spPr/>
    </dgm:pt>
    <dgm:pt modelId="{776CE5B0-C2DD-4444-A8BF-435D6593E282}" type="pres">
      <dgm:prSet presAssocID="{21BEE422-0143-460E-904C-3307011A59D2}" presName="textRect" presStyleLbl="revTx" presStyleIdx="1" presStyleCnt="5">
        <dgm:presLayoutVars>
          <dgm:chMax val="1"/>
          <dgm:chPref val="1"/>
        </dgm:presLayoutVars>
      </dgm:prSet>
      <dgm:spPr/>
    </dgm:pt>
    <dgm:pt modelId="{ECEC2D35-A76C-425A-A588-B817BF194B96}" type="pres">
      <dgm:prSet presAssocID="{CF179209-CA03-40EC-9CBE-F379EEE66B74}" presName="sibTrans" presStyleCnt="0"/>
      <dgm:spPr/>
    </dgm:pt>
    <dgm:pt modelId="{E1F192CB-9AF0-4956-B0B5-3D8D570981EA}" type="pres">
      <dgm:prSet presAssocID="{0AA34AB5-8A29-4D6A-B02A-5F4784DEE499}" presName="compNode" presStyleCnt="0"/>
      <dgm:spPr/>
    </dgm:pt>
    <dgm:pt modelId="{A7C50D43-F316-4C3E-8CF5-867B2BE1B90A}" type="pres">
      <dgm:prSet presAssocID="{0AA34AB5-8A29-4D6A-B02A-5F4784DEE499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98497620-8B6D-4387-86D5-444DE1D065BE}" type="pres">
      <dgm:prSet presAssocID="{0AA34AB5-8A29-4D6A-B02A-5F4784DEE49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B797BD2B-9F55-4FA0-BE1A-85A99E39B908}" type="pres">
      <dgm:prSet presAssocID="{0AA34AB5-8A29-4D6A-B02A-5F4784DEE499}" presName="spaceRect" presStyleCnt="0"/>
      <dgm:spPr/>
    </dgm:pt>
    <dgm:pt modelId="{0BCFE25A-0EFD-4E62-9C85-606A14314FA4}" type="pres">
      <dgm:prSet presAssocID="{0AA34AB5-8A29-4D6A-B02A-5F4784DEE499}" presName="textRect" presStyleLbl="revTx" presStyleIdx="2" presStyleCnt="5">
        <dgm:presLayoutVars>
          <dgm:chMax val="1"/>
          <dgm:chPref val="1"/>
        </dgm:presLayoutVars>
      </dgm:prSet>
      <dgm:spPr/>
    </dgm:pt>
    <dgm:pt modelId="{0D9F3B3B-154B-482E-A6B6-784AB70C00C2}" type="pres">
      <dgm:prSet presAssocID="{A668F89B-58F7-48F8-B08C-8F76E1939D56}" presName="sibTrans" presStyleCnt="0"/>
      <dgm:spPr/>
    </dgm:pt>
    <dgm:pt modelId="{592A3466-631D-471E-A051-0D9B217E35FF}" type="pres">
      <dgm:prSet presAssocID="{F58557B9-0A63-4A6C-BC1A-4E5108A508DB}" presName="compNode" presStyleCnt="0"/>
      <dgm:spPr/>
    </dgm:pt>
    <dgm:pt modelId="{219A56DB-6C56-4E90-8356-C619AB0DC4F0}" type="pres">
      <dgm:prSet presAssocID="{F58557B9-0A63-4A6C-BC1A-4E5108A508DB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9B560602-8088-4366-A154-1F22E620AEAA}" type="pres">
      <dgm:prSet presAssocID="{F58557B9-0A63-4A6C-BC1A-4E5108A508D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14B4CCB4-3E04-4130-899D-3A64247E41BF}" type="pres">
      <dgm:prSet presAssocID="{F58557B9-0A63-4A6C-BC1A-4E5108A508DB}" presName="spaceRect" presStyleCnt="0"/>
      <dgm:spPr/>
    </dgm:pt>
    <dgm:pt modelId="{F78B25EA-04D7-43F7-856A-727DF0FED4C6}" type="pres">
      <dgm:prSet presAssocID="{F58557B9-0A63-4A6C-BC1A-4E5108A508DB}" presName="textRect" presStyleLbl="revTx" presStyleIdx="3" presStyleCnt="5">
        <dgm:presLayoutVars>
          <dgm:chMax val="1"/>
          <dgm:chPref val="1"/>
        </dgm:presLayoutVars>
      </dgm:prSet>
      <dgm:spPr/>
    </dgm:pt>
    <dgm:pt modelId="{1CC32C37-0041-4272-9493-EFE6FF702992}" type="pres">
      <dgm:prSet presAssocID="{A8D3C907-709B-4C5E-9D04-5A12A8E839D1}" presName="sibTrans" presStyleCnt="0"/>
      <dgm:spPr/>
    </dgm:pt>
    <dgm:pt modelId="{CBFFC3AA-BA08-438C-B284-929D41E17225}" type="pres">
      <dgm:prSet presAssocID="{3701D79A-0C4E-4A84-844C-0717D949B997}" presName="compNode" presStyleCnt="0"/>
      <dgm:spPr/>
    </dgm:pt>
    <dgm:pt modelId="{2045AAF6-3884-4AC5-90FD-85C716FC30E8}" type="pres">
      <dgm:prSet presAssocID="{3701D79A-0C4E-4A84-844C-0717D949B997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2DC081E1-852E-40C7-B3B7-2204E6BCD119}" type="pres">
      <dgm:prSet presAssocID="{3701D79A-0C4E-4A84-844C-0717D949B99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E1EB9004-DFDE-417A-A293-1EBC871DB5A7}" type="pres">
      <dgm:prSet presAssocID="{3701D79A-0C4E-4A84-844C-0717D949B997}" presName="spaceRect" presStyleCnt="0"/>
      <dgm:spPr/>
    </dgm:pt>
    <dgm:pt modelId="{0DC0D1CB-B46F-4F3E-B955-7CC4F35E3751}" type="pres">
      <dgm:prSet presAssocID="{3701D79A-0C4E-4A84-844C-0717D949B99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005E20C-9115-4E27-B1D6-B69CB684012F}" type="presOf" srcId="{E06766C4-D851-48ED-97DC-B1C3F90A067C}" destId="{AA2FBC06-7B29-4471-B7E2-D015C8767109}" srcOrd="0" destOrd="0" presId="urn:microsoft.com/office/officeart/2018/5/layout/IconLeafLabelList"/>
    <dgm:cxn modelId="{2988F13A-77C6-46AE-8EF4-1EFBC391FA0E}" type="presOf" srcId="{21BEE422-0143-460E-904C-3307011A59D2}" destId="{776CE5B0-C2DD-4444-A8BF-435D6593E282}" srcOrd="0" destOrd="0" presId="urn:microsoft.com/office/officeart/2018/5/layout/IconLeafLabelList"/>
    <dgm:cxn modelId="{09CFAE42-90C7-4408-9D5F-8AA1793AA8E5}" type="presOf" srcId="{0AA34AB5-8A29-4D6A-B02A-5F4784DEE499}" destId="{0BCFE25A-0EFD-4E62-9C85-606A14314FA4}" srcOrd="0" destOrd="0" presId="urn:microsoft.com/office/officeart/2018/5/layout/IconLeafLabelList"/>
    <dgm:cxn modelId="{219B6A45-54A6-48BC-AE87-FCB70186FDFE}" srcId="{590C7039-7216-4946-868A-ADBB185982B6}" destId="{3701D79A-0C4E-4A84-844C-0717D949B997}" srcOrd="4" destOrd="0" parTransId="{E20804F0-9589-4339-82F7-9C10388666A4}" sibTransId="{D1019F48-EFB2-4AC2-9B53-B0BB127283BA}"/>
    <dgm:cxn modelId="{E5DC7E7A-69DF-481E-9874-EBC9E196D773}" srcId="{590C7039-7216-4946-868A-ADBB185982B6}" destId="{F58557B9-0A63-4A6C-BC1A-4E5108A508DB}" srcOrd="3" destOrd="0" parTransId="{4CA9C048-5066-4329-808F-BE7A642054D1}" sibTransId="{A8D3C907-709B-4C5E-9D04-5A12A8E839D1}"/>
    <dgm:cxn modelId="{CDB5FA7A-4585-4E64-8C53-EF4871FB22D1}" srcId="{590C7039-7216-4946-868A-ADBB185982B6}" destId="{E06766C4-D851-48ED-97DC-B1C3F90A067C}" srcOrd="0" destOrd="0" parTransId="{D415BE7F-967A-429F-943D-D52D1CDECADA}" sibTransId="{C4B9A574-CDDE-4141-AC8B-0FB13307C73E}"/>
    <dgm:cxn modelId="{ED11CD8A-B7F7-4B67-A1C0-0EE2141090C8}" type="presOf" srcId="{590C7039-7216-4946-868A-ADBB185982B6}" destId="{B7EF6519-68BD-40EE-A9F5-EAF31D011CDE}" srcOrd="0" destOrd="0" presId="urn:microsoft.com/office/officeart/2018/5/layout/IconLeafLabelList"/>
    <dgm:cxn modelId="{A8D0499E-C60D-4585-A4AD-E1414160A272}" srcId="{590C7039-7216-4946-868A-ADBB185982B6}" destId="{0AA34AB5-8A29-4D6A-B02A-5F4784DEE499}" srcOrd="2" destOrd="0" parTransId="{F1FF43C7-21E2-4903-A47C-557B04BC1A6B}" sibTransId="{A668F89B-58F7-48F8-B08C-8F76E1939D56}"/>
    <dgm:cxn modelId="{54D23BB5-833E-4103-8726-BD009971E9A9}" type="presOf" srcId="{3701D79A-0C4E-4A84-844C-0717D949B997}" destId="{0DC0D1CB-B46F-4F3E-B955-7CC4F35E3751}" srcOrd="0" destOrd="0" presId="urn:microsoft.com/office/officeart/2018/5/layout/IconLeafLabelList"/>
    <dgm:cxn modelId="{E1AA38B6-C50A-4F66-A6A4-EAE33420C4EF}" type="presOf" srcId="{F58557B9-0A63-4A6C-BC1A-4E5108A508DB}" destId="{F78B25EA-04D7-43F7-856A-727DF0FED4C6}" srcOrd="0" destOrd="0" presId="urn:microsoft.com/office/officeart/2018/5/layout/IconLeafLabelList"/>
    <dgm:cxn modelId="{28A1FCC2-BBCE-4F24-BE55-D0AC1977F460}" srcId="{590C7039-7216-4946-868A-ADBB185982B6}" destId="{21BEE422-0143-460E-904C-3307011A59D2}" srcOrd="1" destOrd="0" parTransId="{F9DA2AF3-BC7C-428F-9BE8-7FE866E7E2DF}" sibTransId="{CF179209-CA03-40EC-9CBE-F379EEE66B74}"/>
    <dgm:cxn modelId="{496DED4D-F3B4-4020-B831-AFD5E48115F6}" type="presParOf" srcId="{B7EF6519-68BD-40EE-A9F5-EAF31D011CDE}" destId="{052CDDD2-5B47-4E57-8D02-B4774FEB9ED9}" srcOrd="0" destOrd="0" presId="urn:microsoft.com/office/officeart/2018/5/layout/IconLeafLabelList"/>
    <dgm:cxn modelId="{BAD08093-89F6-4AA0-9C03-49D78442F6C7}" type="presParOf" srcId="{052CDDD2-5B47-4E57-8D02-B4774FEB9ED9}" destId="{E898D2B3-4055-4642-84FA-26BFDDCB5950}" srcOrd="0" destOrd="0" presId="urn:microsoft.com/office/officeart/2018/5/layout/IconLeafLabelList"/>
    <dgm:cxn modelId="{775AB8FA-C38D-4B7E-909A-1AED53EA2CF9}" type="presParOf" srcId="{052CDDD2-5B47-4E57-8D02-B4774FEB9ED9}" destId="{F1F3DAE4-38A0-41AD-84D3-CBFFA519A9BD}" srcOrd="1" destOrd="0" presId="urn:microsoft.com/office/officeart/2018/5/layout/IconLeafLabelList"/>
    <dgm:cxn modelId="{E0F80F61-9FC6-4679-95C0-85209658DFDA}" type="presParOf" srcId="{052CDDD2-5B47-4E57-8D02-B4774FEB9ED9}" destId="{3AF8A7E7-0839-416C-98A6-1C85D50754FC}" srcOrd="2" destOrd="0" presId="urn:microsoft.com/office/officeart/2018/5/layout/IconLeafLabelList"/>
    <dgm:cxn modelId="{A4E9E9CB-BC44-49FF-A3D9-344AF80BCC19}" type="presParOf" srcId="{052CDDD2-5B47-4E57-8D02-B4774FEB9ED9}" destId="{AA2FBC06-7B29-4471-B7E2-D015C8767109}" srcOrd="3" destOrd="0" presId="urn:microsoft.com/office/officeart/2018/5/layout/IconLeafLabelList"/>
    <dgm:cxn modelId="{BBD52DAD-5A79-44AE-9E1F-438EB76970E5}" type="presParOf" srcId="{B7EF6519-68BD-40EE-A9F5-EAF31D011CDE}" destId="{573A39A3-A3AB-48E6-B884-F27853B528B4}" srcOrd="1" destOrd="0" presId="urn:microsoft.com/office/officeart/2018/5/layout/IconLeafLabelList"/>
    <dgm:cxn modelId="{53890C5B-9908-4DF8-9B9D-311EA17F7C36}" type="presParOf" srcId="{B7EF6519-68BD-40EE-A9F5-EAF31D011CDE}" destId="{A86A21D4-D189-446C-8869-150826219EDB}" srcOrd="2" destOrd="0" presId="urn:microsoft.com/office/officeart/2018/5/layout/IconLeafLabelList"/>
    <dgm:cxn modelId="{2A3F0835-B934-43FC-9758-9E3926F66E36}" type="presParOf" srcId="{A86A21D4-D189-446C-8869-150826219EDB}" destId="{82F28CF1-3A93-4E86-B147-E75EC6CF5E04}" srcOrd="0" destOrd="0" presId="urn:microsoft.com/office/officeart/2018/5/layout/IconLeafLabelList"/>
    <dgm:cxn modelId="{8F53EF80-CAC5-4AB0-87C9-AAB5B9D104CE}" type="presParOf" srcId="{A86A21D4-D189-446C-8869-150826219EDB}" destId="{1AE7451B-C58B-40D8-A042-6D3F5980B74B}" srcOrd="1" destOrd="0" presId="urn:microsoft.com/office/officeart/2018/5/layout/IconLeafLabelList"/>
    <dgm:cxn modelId="{14EA639A-F6F4-4223-B6ED-2DF6F72B0692}" type="presParOf" srcId="{A86A21D4-D189-446C-8869-150826219EDB}" destId="{1DD959F0-114E-46E2-B381-DAD6E0D7B8B8}" srcOrd="2" destOrd="0" presId="urn:microsoft.com/office/officeart/2018/5/layout/IconLeafLabelList"/>
    <dgm:cxn modelId="{3FA3635D-9F5D-467B-BC2F-009DF6F2D602}" type="presParOf" srcId="{A86A21D4-D189-446C-8869-150826219EDB}" destId="{776CE5B0-C2DD-4444-A8BF-435D6593E282}" srcOrd="3" destOrd="0" presId="urn:microsoft.com/office/officeart/2018/5/layout/IconLeafLabelList"/>
    <dgm:cxn modelId="{1838AA75-4CEB-46FA-B34C-A5B7640B02B3}" type="presParOf" srcId="{B7EF6519-68BD-40EE-A9F5-EAF31D011CDE}" destId="{ECEC2D35-A76C-425A-A588-B817BF194B96}" srcOrd="3" destOrd="0" presId="urn:microsoft.com/office/officeart/2018/5/layout/IconLeafLabelList"/>
    <dgm:cxn modelId="{290F6088-DD7E-4CC9-BF3C-12068724FD90}" type="presParOf" srcId="{B7EF6519-68BD-40EE-A9F5-EAF31D011CDE}" destId="{E1F192CB-9AF0-4956-B0B5-3D8D570981EA}" srcOrd="4" destOrd="0" presId="urn:microsoft.com/office/officeart/2018/5/layout/IconLeafLabelList"/>
    <dgm:cxn modelId="{BCC468C8-87DF-42F8-A9DC-C5F1A9758EB6}" type="presParOf" srcId="{E1F192CB-9AF0-4956-B0B5-3D8D570981EA}" destId="{A7C50D43-F316-4C3E-8CF5-867B2BE1B90A}" srcOrd="0" destOrd="0" presId="urn:microsoft.com/office/officeart/2018/5/layout/IconLeafLabelList"/>
    <dgm:cxn modelId="{C3AD4B4A-DB84-4B6B-8C18-34BCB5B41A64}" type="presParOf" srcId="{E1F192CB-9AF0-4956-B0B5-3D8D570981EA}" destId="{98497620-8B6D-4387-86D5-444DE1D065BE}" srcOrd="1" destOrd="0" presId="urn:microsoft.com/office/officeart/2018/5/layout/IconLeafLabelList"/>
    <dgm:cxn modelId="{6A8188DD-B227-4EB2-9DF5-A97AA8156E18}" type="presParOf" srcId="{E1F192CB-9AF0-4956-B0B5-3D8D570981EA}" destId="{B797BD2B-9F55-4FA0-BE1A-85A99E39B908}" srcOrd="2" destOrd="0" presId="urn:microsoft.com/office/officeart/2018/5/layout/IconLeafLabelList"/>
    <dgm:cxn modelId="{DF614B86-3EE6-4AD1-BC0B-90DA1C61AAE4}" type="presParOf" srcId="{E1F192CB-9AF0-4956-B0B5-3D8D570981EA}" destId="{0BCFE25A-0EFD-4E62-9C85-606A14314FA4}" srcOrd="3" destOrd="0" presId="urn:microsoft.com/office/officeart/2018/5/layout/IconLeafLabelList"/>
    <dgm:cxn modelId="{C6B25DC2-61E1-4E43-8DA3-E9F6ABFD764F}" type="presParOf" srcId="{B7EF6519-68BD-40EE-A9F5-EAF31D011CDE}" destId="{0D9F3B3B-154B-482E-A6B6-784AB70C00C2}" srcOrd="5" destOrd="0" presId="urn:microsoft.com/office/officeart/2018/5/layout/IconLeafLabelList"/>
    <dgm:cxn modelId="{FCFE94AB-4D31-40EA-AF91-199757D33A22}" type="presParOf" srcId="{B7EF6519-68BD-40EE-A9F5-EAF31D011CDE}" destId="{592A3466-631D-471E-A051-0D9B217E35FF}" srcOrd="6" destOrd="0" presId="urn:microsoft.com/office/officeart/2018/5/layout/IconLeafLabelList"/>
    <dgm:cxn modelId="{2753C22A-76BA-4A8C-8076-F7B7BCC0B88E}" type="presParOf" srcId="{592A3466-631D-471E-A051-0D9B217E35FF}" destId="{219A56DB-6C56-4E90-8356-C619AB0DC4F0}" srcOrd="0" destOrd="0" presId="urn:microsoft.com/office/officeart/2018/5/layout/IconLeafLabelList"/>
    <dgm:cxn modelId="{6C855322-C665-4D73-B4A7-FA024A5FE081}" type="presParOf" srcId="{592A3466-631D-471E-A051-0D9B217E35FF}" destId="{9B560602-8088-4366-A154-1F22E620AEAA}" srcOrd="1" destOrd="0" presId="urn:microsoft.com/office/officeart/2018/5/layout/IconLeafLabelList"/>
    <dgm:cxn modelId="{AAA56325-37FE-4B3F-A9C8-2D85560F9E7B}" type="presParOf" srcId="{592A3466-631D-471E-A051-0D9B217E35FF}" destId="{14B4CCB4-3E04-4130-899D-3A64247E41BF}" srcOrd="2" destOrd="0" presId="urn:microsoft.com/office/officeart/2018/5/layout/IconLeafLabelList"/>
    <dgm:cxn modelId="{C1D6A507-521A-482B-A932-CBA892F6DABB}" type="presParOf" srcId="{592A3466-631D-471E-A051-0D9B217E35FF}" destId="{F78B25EA-04D7-43F7-856A-727DF0FED4C6}" srcOrd="3" destOrd="0" presId="urn:microsoft.com/office/officeart/2018/5/layout/IconLeafLabelList"/>
    <dgm:cxn modelId="{34F863B5-5FEE-4165-9EA7-49DE2FE19D0E}" type="presParOf" srcId="{B7EF6519-68BD-40EE-A9F5-EAF31D011CDE}" destId="{1CC32C37-0041-4272-9493-EFE6FF702992}" srcOrd="7" destOrd="0" presId="urn:microsoft.com/office/officeart/2018/5/layout/IconLeafLabelList"/>
    <dgm:cxn modelId="{C8E62B25-DA19-4115-8659-47CAE25744CC}" type="presParOf" srcId="{B7EF6519-68BD-40EE-A9F5-EAF31D011CDE}" destId="{CBFFC3AA-BA08-438C-B284-929D41E17225}" srcOrd="8" destOrd="0" presId="urn:microsoft.com/office/officeart/2018/5/layout/IconLeafLabelList"/>
    <dgm:cxn modelId="{AD328027-3643-493B-8BF3-AF30D151A2EE}" type="presParOf" srcId="{CBFFC3AA-BA08-438C-B284-929D41E17225}" destId="{2045AAF6-3884-4AC5-90FD-85C716FC30E8}" srcOrd="0" destOrd="0" presId="urn:microsoft.com/office/officeart/2018/5/layout/IconLeafLabelList"/>
    <dgm:cxn modelId="{C1F311B1-C225-43DD-A8B9-18AFB95CDAB0}" type="presParOf" srcId="{CBFFC3AA-BA08-438C-B284-929D41E17225}" destId="{2DC081E1-852E-40C7-B3B7-2204E6BCD119}" srcOrd="1" destOrd="0" presId="urn:microsoft.com/office/officeart/2018/5/layout/IconLeafLabelList"/>
    <dgm:cxn modelId="{8F9F8670-3A5B-43DA-AEC7-875346C2CDB3}" type="presParOf" srcId="{CBFFC3AA-BA08-438C-B284-929D41E17225}" destId="{E1EB9004-DFDE-417A-A293-1EBC871DB5A7}" srcOrd="2" destOrd="0" presId="urn:microsoft.com/office/officeart/2018/5/layout/IconLeafLabelList"/>
    <dgm:cxn modelId="{4821F029-6FE7-4352-8644-8E528B1C831A}" type="presParOf" srcId="{CBFFC3AA-BA08-438C-B284-929D41E17225}" destId="{0DC0D1CB-B46F-4F3E-B955-7CC4F35E375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092C2A-036A-4F8F-85D5-F5CC6A971D64}">
      <dsp:nvSpPr>
        <dsp:cNvPr id="0" name=""/>
        <dsp:cNvSpPr/>
      </dsp:nvSpPr>
      <dsp:spPr>
        <a:xfrm>
          <a:off x="0" y="2398"/>
          <a:ext cx="6669431" cy="12154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A96B7D-A27D-469F-9BB5-1B00A1C78395}">
      <dsp:nvSpPr>
        <dsp:cNvPr id="0" name=""/>
        <dsp:cNvSpPr/>
      </dsp:nvSpPr>
      <dsp:spPr>
        <a:xfrm>
          <a:off x="367661" y="275865"/>
          <a:ext cx="668476" cy="6684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9A4B1A-E090-4038-9E2C-A4D85DB25871}">
      <dsp:nvSpPr>
        <dsp:cNvPr id="0" name=""/>
        <dsp:cNvSpPr/>
      </dsp:nvSpPr>
      <dsp:spPr>
        <a:xfrm>
          <a:off x="1403800" y="2398"/>
          <a:ext cx="5265630" cy="1215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31" tIns="128631" rIns="128631" bIns="1286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Soler panel that charges a battery </a:t>
          </a:r>
          <a:endParaRPr lang="en-US" sz="2200" kern="1200"/>
        </a:p>
      </dsp:txBody>
      <dsp:txXfrm>
        <a:off x="1403800" y="2398"/>
        <a:ext cx="5265630" cy="1215411"/>
      </dsp:txXfrm>
    </dsp:sp>
    <dsp:sp modelId="{165BF185-5C95-447E-9C16-642F62FE9A25}">
      <dsp:nvSpPr>
        <dsp:cNvPr id="0" name=""/>
        <dsp:cNvSpPr/>
      </dsp:nvSpPr>
      <dsp:spPr>
        <a:xfrm>
          <a:off x="0" y="1521662"/>
          <a:ext cx="6669431" cy="12154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7160F4-9634-4F7D-88D0-D3AEB5572B8E}">
      <dsp:nvSpPr>
        <dsp:cNvPr id="0" name=""/>
        <dsp:cNvSpPr/>
      </dsp:nvSpPr>
      <dsp:spPr>
        <a:xfrm>
          <a:off x="367661" y="1795129"/>
          <a:ext cx="668476" cy="6684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4A8048-BC06-4682-939D-9D7A2F6158A8}">
      <dsp:nvSpPr>
        <dsp:cNvPr id="0" name=""/>
        <dsp:cNvSpPr/>
      </dsp:nvSpPr>
      <dsp:spPr>
        <a:xfrm>
          <a:off x="1403800" y="1521662"/>
          <a:ext cx="5265630" cy="1215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31" tIns="128631" rIns="128631" bIns="1286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Able to store energy to be used for any device e.g phone, laptop, house-hold appliances  </a:t>
          </a:r>
          <a:endParaRPr lang="en-US" sz="2200" kern="1200"/>
        </a:p>
      </dsp:txBody>
      <dsp:txXfrm>
        <a:off x="1403800" y="1521662"/>
        <a:ext cx="5265630" cy="1215411"/>
      </dsp:txXfrm>
    </dsp:sp>
    <dsp:sp modelId="{1DFB589B-8A30-4182-896D-1B9154A740B5}">
      <dsp:nvSpPr>
        <dsp:cNvPr id="0" name=""/>
        <dsp:cNvSpPr/>
      </dsp:nvSpPr>
      <dsp:spPr>
        <a:xfrm>
          <a:off x="0" y="3040926"/>
          <a:ext cx="6669431" cy="12154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8F9D5-76B1-47D7-AA58-458386A9B625}">
      <dsp:nvSpPr>
        <dsp:cNvPr id="0" name=""/>
        <dsp:cNvSpPr/>
      </dsp:nvSpPr>
      <dsp:spPr>
        <a:xfrm>
          <a:off x="367661" y="3314393"/>
          <a:ext cx="668476" cy="6684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A0F6D6-B270-4BFF-8EFB-C68142E97FC7}">
      <dsp:nvSpPr>
        <dsp:cNvPr id="0" name=""/>
        <dsp:cNvSpPr/>
      </dsp:nvSpPr>
      <dsp:spPr>
        <a:xfrm>
          <a:off x="1403800" y="3040926"/>
          <a:ext cx="5265630" cy="1215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31" tIns="128631" rIns="128631" bIns="1286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Bluetooth connection, USB port and socket</a:t>
          </a:r>
          <a:endParaRPr lang="en-US" sz="2200" kern="1200"/>
        </a:p>
      </dsp:txBody>
      <dsp:txXfrm>
        <a:off x="1403800" y="3040926"/>
        <a:ext cx="5265630" cy="1215411"/>
      </dsp:txXfrm>
    </dsp:sp>
    <dsp:sp modelId="{B72A8511-D435-457F-9995-C5F69D31D74F}">
      <dsp:nvSpPr>
        <dsp:cNvPr id="0" name=""/>
        <dsp:cNvSpPr/>
      </dsp:nvSpPr>
      <dsp:spPr>
        <a:xfrm>
          <a:off x="0" y="4560190"/>
          <a:ext cx="6669431" cy="12154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63A205-77DB-4E71-8202-D8456A08A515}">
      <dsp:nvSpPr>
        <dsp:cNvPr id="0" name=""/>
        <dsp:cNvSpPr/>
      </dsp:nvSpPr>
      <dsp:spPr>
        <a:xfrm>
          <a:off x="367661" y="4833658"/>
          <a:ext cx="668476" cy="6684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414910-5CEF-4C66-B4DE-E5191535AF82}">
      <dsp:nvSpPr>
        <dsp:cNvPr id="0" name=""/>
        <dsp:cNvSpPr/>
      </dsp:nvSpPr>
      <dsp:spPr>
        <a:xfrm>
          <a:off x="1403800" y="4560190"/>
          <a:ext cx="5265630" cy="1215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31" tIns="128631" rIns="128631" bIns="1286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Average sunny day (6 hours) provides 4 hours of energy</a:t>
          </a:r>
          <a:endParaRPr lang="en-US" sz="2200" kern="1200"/>
        </a:p>
      </dsp:txBody>
      <dsp:txXfrm>
        <a:off x="1403800" y="4560190"/>
        <a:ext cx="5265630" cy="12154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C97C40-23CC-44BA-975B-B8FF48025E3C}">
      <dsp:nvSpPr>
        <dsp:cNvPr id="0" name=""/>
        <dsp:cNvSpPr/>
      </dsp:nvSpPr>
      <dsp:spPr>
        <a:xfrm>
          <a:off x="1356" y="149350"/>
          <a:ext cx="5289029" cy="317341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Many power banks available but limited to phones only – needed for laptops, hoovers, hair straighteners etc</a:t>
          </a:r>
          <a:endParaRPr lang="en-US" sz="3800" kern="1200"/>
        </a:p>
      </dsp:txBody>
      <dsp:txXfrm>
        <a:off x="1356" y="149350"/>
        <a:ext cx="5289029" cy="3173417"/>
      </dsp:txXfrm>
    </dsp:sp>
    <dsp:sp modelId="{CF2A16E7-D28B-463F-98FD-D4C7C438D022}">
      <dsp:nvSpPr>
        <dsp:cNvPr id="0" name=""/>
        <dsp:cNvSpPr/>
      </dsp:nvSpPr>
      <dsp:spPr>
        <a:xfrm>
          <a:off x="5819288" y="149350"/>
          <a:ext cx="5289029" cy="3173417"/>
        </a:xfrm>
        <a:prstGeom prst="rect">
          <a:avLst/>
        </a:prstGeom>
        <a:solidFill>
          <a:schemeClr val="accent3">
            <a:hueOff val="20088096"/>
            <a:satOff val="571"/>
            <a:lumOff val="-686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Global power bank market at £5.8 billion (2019) - expected to raise by 18% in the next 5 years.</a:t>
          </a:r>
          <a:endParaRPr lang="en-US" sz="3800" kern="1200"/>
        </a:p>
      </dsp:txBody>
      <dsp:txXfrm>
        <a:off x="5819288" y="149350"/>
        <a:ext cx="5289029" cy="31734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B575A0-B524-495A-951D-FB94521C5EB9}">
      <dsp:nvSpPr>
        <dsp:cNvPr id="0" name=""/>
        <dsp:cNvSpPr/>
      </dsp:nvSpPr>
      <dsp:spPr>
        <a:xfrm>
          <a:off x="0" y="0"/>
          <a:ext cx="8554448" cy="62498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10 years and older</a:t>
          </a:r>
          <a:endParaRPr lang="en-US" sz="2700" kern="1200"/>
        </a:p>
      </dsp:txBody>
      <dsp:txXfrm>
        <a:off x="18305" y="18305"/>
        <a:ext cx="7806922" cy="588371"/>
      </dsp:txXfrm>
    </dsp:sp>
    <dsp:sp modelId="{9DECB0C7-BA3C-43E6-8B64-2F72676BA27F}">
      <dsp:nvSpPr>
        <dsp:cNvPr id="0" name=""/>
        <dsp:cNvSpPr/>
      </dsp:nvSpPr>
      <dsp:spPr>
        <a:xfrm>
          <a:off x="638806" y="711784"/>
          <a:ext cx="8554448" cy="62498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Home owners</a:t>
          </a:r>
          <a:endParaRPr lang="en-US" sz="2700" kern="1200"/>
        </a:p>
      </dsp:txBody>
      <dsp:txXfrm>
        <a:off x="657111" y="730089"/>
        <a:ext cx="7472794" cy="588371"/>
      </dsp:txXfrm>
    </dsp:sp>
    <dsp:sp modelId="{153A9962-DD1C-4E0A-A1B7-4445CA458228}">
      <dsp:nvSpPr>
        <dsp:cNvPr id="0" name=""/>
        <dsp:cNvSpPr/>
      </dsp:nvSpPr>
      <dsp:spPr>
        <a:xfrm>
          <a:off x="1277612" y="1423568"/>
          <a:ext cx="8554448" cy="62498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Students</a:t>
          </a:r>
          <a:endParaRPr lang="en-US" sz="2700" kern="1200"/>
        </a:p>
      </dsp:txBody>
      <dsp:txXfrm>
        <a:off x="1295917" y="1441873"/>
        <a:ext cx="7472794" cy="588371"/>
      </dsp:txXfrm>
    </dsp:sp>
    <dsp:sp modelId="{39D699F8-EDED-4070-9719-0F0C57F431B0}">
      <dsp:nvSpPr>
        <dsp:cNvPr id="0" name=""/>
        <dsp:cNvSpPr/>
      </dsp:nvSpPr>
      <dsp:spPr>
        <a:xfrm>
          <a:off x="1916418" y="2135352"/>
          <a:ext cx="8554448" cy="62498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People on a budget </a:t>
          </a:r>
          <a:endParaRPr lang="en-US" sz="2700" kern="1200"/>
        </a:p>
      </dsp:txBody>
      <dsp:txXfrm>
        <a:off x="1934723" y="2153657"/>
        <a:ext cx="7472794" cy="588371"/>
      </dsp:txXfrm>
    </dsp:sp>
    <dsp:sp modelId="{8964ACB9-C39E-49B5-95C4-4F7CA48CD26F}">
      <dsp:nvSpPr>
        <dsp:cNvPr id="0" name=""/>
        <dsp:cNvSpPr/>
      </dsp:nvSpPr>
      <dsp:spPr>
        <a:xfrm>
          <a:off x="2555225" y="2847136"/>
          <a:ext cx="8554448" cy="62498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People wanting to lessen their carbon footprint</a:t>
          </a:r>
          <a:endParaRPr lang="en-US" sz="2700" kern="1200"/>
        </a:p>
      </dsp:txBody>
      <dsp:txXfrm>
        <a:off x="2573530" y="2865441"/>
        <a:ext cx="7472794" cy="588371"/>
      </dsp:txXfrm>
    </dsp:sp>
    <dsp:sp modelId="{F01405A2-BAF4-4865-AD9C-1B18A22C4A6F}">
      <dsp:nvSpPr>
        <dsp:cNvPr id="0" name=""/>
        <dsp:cNvSpPr/>
      </dsp:nvSpPr>
      <dsp:spPr>
        <a:xfrm>
          <a:off x="8148211" y="456583"/>
          <a:ext cx="406237" cy="40623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239614" y="456583"/>
        <a:ext cx="223431" cy="305693"/>
      </dsp:txXfrm>
    </dsp:sp>
    <dsp:sp modelId="{45060FBE-9CA9-4337-9D01-ECC42A7009C9}">
      <dsp:nvSpPr>
        <dsp:cNvPr id="0" name=""/>
        <dsp:cNvSpPr/>
      </dsp:nvSpPr>
      <dsp:spPr>
        <a:xfrm>
          <a:off x="8787017" y="1168367"/>
          <a:ext cx="406237" cy="40623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878420" y="1168367"/>
        <a:ext cx="223431" cy="305693"/>
      </dsp:txXfrm>
    </dsp:sp>
    <dsp:sp modelId="{C78AF7C4-A817-484C-A721-DC83EAECB07C}">
      <dsp:nvSpPr>
        <dsp:cNvPr id="0" name=""/>
        <dsp:cNvSpPr/>
      </dsp:nvSpPr>
      <dsp:spPr>
        <a:xfrm>
          <a:off x="9425823" y="1869735"/>
          <a:ext cx="406237" cy="40623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9517226" y="1869735"/>
        <a:ext cx="223431" cy="305693"/>
      </dsp:txXfrm>
    </dsp:sp>
    <dsp:sp modelId="{9E630E9D-BA6A-4D24-98D9-74500FA44BC3}">
      <dsp:nvSpPr>
        <dsp:cNvPr id="0" name=""/>
        <dsp:cNvSpPr/>
      </dsp:nvSpPr>
      <dsp:spPr>
        <a:xfrm>
          <a:off x="10064629" y="2588463"/>
          <a:ext cx="406237" cy="40623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10156032" y="2588463"/>
        <a:ext cx="223431" cy="3056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98D2B3-4055-4642-84FA-26BFDDCB5950}">
      <dsp:nvSpPr>
        <dsp:cNvPr id="0" name=""/>
        <dsp:cNvSpPr/>
      </dsp:nvSpPr>
      <dsp:spPr>
        <a:xfrm>
          <a:off x="775837" y="65605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F3DAE4-38A0-41AD-84D3-CBFFA519A9BD}">
      <dsp:nvSpPr>
        <dsp:cNvPr id="0" name=""/>
        <dsp:cNvSpPr/>
      </dsp:nvSpPr>
      <dsp:spPr>
        <a:xfrm>
          <a:off x="1009837" y="89005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FBC06-7B29-4471-B7E2-D015C8767109}">
      <dsp:nvSpPr>
        <dsp:cNvPr id="0" name=""/>
        <dsp:cNvSpPr/>
      </dsp:nvSpPr>
      <dsp:spPr>
        <a:xfrm>
          <a:off x="424837" y="209605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Online: Social Media </a:t>
          </a:r>
          <a:endParaRPr lang="en-US" sz="2000" kern="1200"/>
        </a:p>
      </dsp:txBody>
      <dsp:txXfrm>
        <a:off x="424837" y="2096059"/>
        <a:ext cx="1800000" cy="720000"/>
      </dsp:txXfrm>
    </dsp:sp>
    <dsp:sp modelId="{82F28CF1-3A93-4E86-B147-E75EC6CF5E04}">
      <dsp:nvSpPr>
        <dsp:cNvPr id="0" name=""/>
        <dsp:cNvSpPr/>
      </dsp:nvSpPr>
      <dsp:spPr>
        <a:xfrm>
          <a:off x="2890837" y="65605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E7451B-C58B-40D8-A042-6D3F5980B74B}">
      <dsp:nvSpPr>
        <dsp:cNvPr id="0" name=""/>
        <dsp:cNvSpPr/>
      </dsp:nvSpPr>
      <dsp:spPr>
        <a:xfrm>
          <a:off x="3124837" y="890059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6CE5B0-C2DD-4444-A8BF-435D6593E282}">
      <dsp:nvSpPr>
        <dsp:cNvPr id="0" name=""/>
        <dsp:cNvSpPr/>
      </dsp:nvSpPr>
      <dsp:spPr>
        <a:xfrm>
          <a:off x="2539837" y="209605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Games </a:t>
          </a:r>
          <a:endParaRPr lang="en-US" sz="2000" kern="1200"/>
        </a:p>
      </dsp:txBody>
      <dsp:txXfrm>
        <a:off x="2539837" y="2096059"/>
        <a:ext cx="1800000" cy="720000"/>
      </dsp:txXfrm>
    </dsp:sp>
    <dsp:sp modelId="{A7C50D43-F316-4C3E-8CF5-867B2BE1B90A}">
      <dsp:nvSpPr>
        <dsp:cNvPr id="0" name=""/>
        <dsp:cNvSpPr/>
      </dsp:nvSpPr>
      <dsp:spPr>
        <a:xfrm>
          <a:off x="5005837" y="65605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497620-8B6D-4387-86D5-444DE1D065BE}">
      <dsp:nvSpPr>
        <dsp:cNvPr id="0" name=""/>
        <dsp:cNvSpPr/>
      </dsp:nvSpPr>
      <dsp:spPr>
        <a:xfrm>
          <a:off x="5239837" y="890059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FE25A-0EFD-4E62-9C85-606A14314FA4}">
      <dsp:nvSpPr>
        <dsp:cNvPr id="0" name=""/>
        <dsp:cNvSpPr/>
      </dsp:nvSpPr>
      <dsp:spPr>
        <a:xfrm>
          <a:off x="4654837" y="209605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TV </a:t>
          </a:r>
          <a:endParaRPr lang="en-US" sz="2000" kern="1200"/>
        </a:p>
      </dsp:txBody>
      <dsp:txXfrm>
        <a:off x="4654837" y="2096059"/>
        <a:ext cx="1800000" cy="720000"/>
      </dsp:txXfrm>
    </dsp:sp>
    <dsp:sp modelId="{219A56DB-6C56-4E90-8356-C619AB0DC4F0}">
      <dsp:nvSpPr>
        <dsp:cNvPr id="0" name=""/>
        <dsp:cNvSpPr/>
      </dsp:nvSpPr>
      <dsp:spPr>
        <a:xfrm>
          <a:off x="7120837" y="65605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560602-8088-4366-A154-1F22E620AEAA}">
      <dsp:nvSpPr>
        <dsp:cNvPr id="0" name=""/>
        <dsp:cNvSpPr/>
      </dsp:nvSpPr>
      <dsp:spPr>
        <a:xfrm>
          <a:off x="7354837" y="890059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8B25EA-04D7-43F7-856A-727DF0FED4C6}">
      <dsp:nvSpPr>
        <dsp:cNvPr id="0" name=""/>
        <dsp:cNvSpPr/>
      </dsp:nvSpPr>
      <dsp:spPr>
        <a:xfrm>
          <a:off x="6769837" y="209605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Cinema</a:t>
          </a:r>
          <a:endParaRPr lang="en-US" sz="2000" kern="1200"/>
        </a:p>
      </dsp:txBody>
      <dsp:txXfrm>
        <a:off x="6769837" y="2096059"/>
        <a:ext cx="1800000" cy="720000"/>
      </dsp:txXfrm>
    </dsp:sp>
    <dsp:sp modelId="{2045AAF6-3884-4AC5-90FD-85C716FC30E8}">
      <dsp:nvSpPr>
        <dsp:cNvPr id="0" name=""/>
        <dsp:cNvSpPr/>
      </dsp:nvSpPr>
      <dsp:spPr>
        <a:xfrm>
          <a:off x="9235837" y="65605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C081E1-852E-40C7-B3B7-2204E6BCD119}">
      <dsp:nvSpPr>
        <dsp:cNvPr id="0" name=""/>
        <dsp:cNvSpPr/>
      </dsp:nvSpPr>
      <dsp:spPr>
        <a:xfrm>
          <a:off x="9469837" y="890059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0D1CB-B46F-4F3E-B955-7CC4F35E3751}">
      <dsp:nvSpPr>
        <dsp:cNvPr id="0" name=""/>
        <dsp:cNvSpPr/>
      </dsp:nvSpPr>
      <dsp:spPr>
        <a:xfrm>
          <a:off x="8884837" y="209605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News Papers/ magazine </a:t>
          </a:r>
          <a:endParaRPr lang="en-US" sz="2000" kern="1200"/>
        </a:p>
      </dsp:txBody>
      <dsp:txXfrm>
        <a:off x="8884837" y="2096059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494244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690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0407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834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117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627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316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709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476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53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768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11/7/2022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58478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0FC61823-E173-5A72-15B8-E16998A0C46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67E5D14-5396-4D7B-996A-7BFD00576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48637" y="1"/>
            <a:ext cx="8894726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4902"/>
                </a:srgbClr>
              </a:gs>
              <a:gs pos="80000">
                <a:srgbClr val="000000">
                  <a:alpha val="0"/>
                </a:srgbClr>
              </a:gs>
              <a:gs pos="51000">
                <a:srgbClr val="000000">
                  <a:alpha val="2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FD65D2-7C06-E882-699B-346713E6B75C}"/>
              </a:ext>
            </a:extLst>
          </p:cNvPr>
          <p:cNvSpPr txBox="1"/>
          <p:nvPr/>
        </p:nvSpPr>
        <p:spPr>
          <a:xfrm>
            <a:off x="1722647" y="858987"/>
            <a:ext cx="7797800" cy="1532951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cap="all" spc="4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Soler - Charge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85708A7-99B4-41EE-8012-C176C8AA4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87925" y="2840038"/>
            <a:ext cx="2216150" cy="1177924"/>
            <a:chOff x="3036889" y="2840038"/>
            <a:chExt cx="2216150" cy="1177924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109F7CF-3139-48B9-AF7B-9BD2941A8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36889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5A838F8-C7B5-4988-81A9-B02E6C8F9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9172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5B86A1A-402F-4AE2-B5E6-B8A5FB16CD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518299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44A0542D-9B1C-46B1-82B5-54470B697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63908" y="3117662"/>
              <a:ext cx="1009280" cy="464739"/>
              <a:chOff x="4432859" y="3200647"/>
              <a:chExt cx="1009280" cy="464739"/>
            </a:xfrm>
            <a:solidFill>
              <a:srgbClr val="FFFFFF">
                <a:alpha val="20000"/>
              </a:srgbClr>
            </a:solidFill>
          </p:grpSpPr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F3AFD408-F48C-4C50-8D5E-5DD6271799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9C45F007-BD45-43C0-8579-5601F9CA78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97131E1B-CE62-4AB1-A2D9-02E823C9B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728943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745E8D88-C0BB-4D1C-B240-D441BBA6F7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3" name="Freeform: Shape 22">
                  <a:extLst>
                    <a:ext uri="{FF2B5EF4-FFF2-40B4-BE49-F238E27FC236}">
                      <a16:creationId xmlns:a16="http://schemas.microsoft.com/office/drawing/2014/main" id="{AAB960BE-12F5-4ADA-AA9E-0EC54256411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rgbClr val="FFFFFF"/>
                    </a:solidFill>
                  </a:endParaRPr>
                </a:p>
              </p:txBody>
            </p:sp>
            <p:cxnSp>
              <p:nvCxnSpPr>
                <p:cNvPr id="24" name="Straight Connector 23">
                  <a:extLst>
                    <a:ext uri="{FF2B5EF4-FFF2-40B4-BE49-F238E27FC236}">
                      <a16:creationId xmlns:a16="http://schemas.microsoft.com/office/drawing/2014/main" id="{7E9BB9F7-7101-4BF3-9191-5893E4C582A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D0710A9C-48A5-404F-9EC4-D486FCDFDA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1" name="Freeform: Shape 20">
                  <a:extLst>
                    <a:ext uri="{FF2B5EF4-FFF2-40B4-BE49-F238E27FC236}">
                      <a16:creationId xmlns:a16="http://schemas.microsoft.com/office/drawing/2014/main" id="{5111EC00-4B3D-478C-AD25-F35644013E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rgbClr val="FFFFFF"/>
                    </a:solidFill>
                  </a:endParaRPr>
                </a:p>
              </p:txBody>
            </p:sp>
            <p:cxnSp>
              <p:nvCxnSpPr>
                <p:cNvPr id="22" name="Straight Connector 21">
                  <a:extLst>
                    <a:ext uri="{FF2B5EF4-FFF2-40B4-BE49-F238E27FC236}">
                      <a16:creationId xmlns:a16="http://schemas.microsoft.com/office/drawing/2014/main" id="{350412DA-ED08-4AFA-AED3-DFB42655D4B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CF9AF57-2A65-9F27-A030-1C99C218F41B}"/>
              </a:ext>
            </a:extLst>
          </p:cNvPr>
          <p:cNvSpPr txBox="1"/>
          <p:nvPr/>
        </p:nvSpPr>
        <p:spPr>
          <a:xfrm>
            <a:off x="3546319" y="5504803"/>
            <a:ext cx="48463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Kayleigh Thieme, Carys George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25B56B-AB9B-4958-FAF4-4349F04F6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What is it and how does it work?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23C8D9-2AF7-5088-3A1C-D8BEAF6D9D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0119084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82882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ADD72DC-CC5F-44D6-97D3-79407D4FF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 flipH="1" flipV="1">
            <a:off x="1058433" y="184491"/>
            <a:ext cx="2287608" cy="3232926"/>
          </a:xfrm>
          <a:custGeom>
            <a:avLst/>
            <a:gdLst>
              <a:gd name="connsiteX0" fmla="*/ 1143804 w 2287608"/>
              <a:gd name="connsiteY0" fmla="*/ 1916209 h 3232926"/>
              <a:gd name="connsiteX1" fmla="*/ 1140311 w 2287608"/>
              <a:gd name="connsiteY1" fmla="*/ 1919384 h 3232926"/>
              <a:gd name="connsiteX2" fmla="*/ 1136818 w 2287608"/>
              <a:gd name="connsiteY2" fmla="*/ 1916209 h 3232926"/>
              <a:gd name="connsiteX3" fmla="*/ 1136818 w 2287608"/>
              <a:gd name="connsiteY3" fmla="*/ 1922559 h 3232926"/>
              <a:gd name="connsiteX4" fmla="*/ 1117018 w 2287608"/>
              <a:gd name="connsiteY4" fmla="*/ 1940554 h 3232926"/>
              <a:gd name="connsiteX5" fmla="*/ 854401 w 2287608"/>
              <a:gd name="connsiteY5" fmla="*/ 2574568 h 3232926"/>
              <a:gd name="connsiteX6" fmla="*/ 1117018 w 2287608"/>
              <a:gd name="connsiteY6" fmla="*/ 3208581 h 3232926"/>
              <a:gd name="connsiteX7" fmla="*/ 1136818 w 2287608"/>
              <a:gd name="connsiteY7" fmla="*/ 3226577 h 3232926"/>
              <a:gd name="connsiteX8" fmla="*/ 1136818 w 2287608"/>
              <a:gd name="connsiteY8" fmla="*/ 3232926 h 3232926"/>
              <a:gd name="connsiteX9" fmla="*/ 1140311 w 2287608"/>
              <a:gd name="connsiteY9" fmla="*/ 3229751 h 3232926"/>
              <a:gd name="connsiteX10" fmla="*/ 1143804 w 2287608"/>
              <a:gd name="connsiteY10" fmla="*/ 3232926 h 3232926"/>
              <a:gd name="connsiteX11" fmla="*/ 1143804 w 2287608"/>
              <a:gd name="connsiteY11" fmla="*/ 3226577 h 3232926"/>
              <a:gd name="connsiteX12" fmla="*/ 1163604 w 2287608"/>
              <a:gd name="connsiteY12" fmla="*/ 3208581 h 3232926"/>
              <a:gd name="connsiteX13" fmla="*/ 1426221 w 2287608"/>
              <a:gd name="connsiteY13" fmla="*/ 2574567 h 3232926"/>
              <a:gd name="connsiteX14" fmla="*/ 1163604 w 2287608"/>
              <a:gd name="connsiteY14" fmla="*/ 1940554 h 3232926"/>
              <a:gd name="connsiteX15" fmla="*/ 1143804 w 2287608"/>
              <a:gd name="connsiteY15" fmla="*/ 1922558 h 3232926"/>
              <a:gd name="connsiteX16" fmla="*/ 1140312 w 2287608"/>
              <a:gd name="connsiteY16" fmla="*/ 1494239 h 3232926"/>
              <a:gd name="connsiteX17" fmla="*/ 1134813 w 2287608"/>
              <a:gd name="connsiteY17" fmla="*/ 1497413 h 3232926"/>
              <a:gd name="connsiteX18" fmla="*/ 1109328 w 2287608"/>
              <a:gd name="connsiteY18" fmla="*/ 1489264 h 3232926"/>
              <a:gd name="connsiteX19" fmla="*/ 428947 w 2287608"/>
              <a:gd name="connsiteY19" fmla="*/ 1578838 h 3232926"/>
              <a:gd name="connsiteX20" fmla="*/ 11185 w 2287608"/>
              <a:gd name="connsiteY20" fmla="*/ 2123278 h 3232926"/>
              <a:gd name="connsiteX21" fmla="*/ 5499 w 2287608"/>
              <a:gd name="connsiteY21" fmla="*/ 2149423 h 3232926"/>
              <a:gd name="connsiteX22" fmla="*/ 0 w 2287608"/>
              <a:gd name="connsiteY22" fmla="*/ 2152597 h 3232926"/>
              <a:gd name="connsiteX23" fmla="*/ 4497 w 2287608"/>
              <a:gd name="connsiteY23" fmla="*/ 2154035 h 3232926"/>
              <a:gd name="connsiteX24" fmla="*/ 3493 w 2287608"/>
              <a:gd name="connsiteY24" fmla="*/ 2158648 h 3232926"/>
              <a:gd name="connsiteX25" fmla="*/ 8992 w 2287608"/>
              <a:gd name="connsiteY25" fmla="*/ 2155473 h 3232926"/>
              <a:gd name="connsiteX26" fmla="*/ 34477 w 2287608"/>
              <a:gd name="connsiteY26" fmla="*/ 2163622 h 3232926"/>
              <a:gd name="connsiteX27" fmla="*/ 290620 w 2287608"/>
              <a:gd name="connsiteY27" fmla="*/ 2194022 h 3232926"/>
              <a:gd name="connsiteX28" fmla="*/ 714858 w 2287608"/>
              <a:gd name="connsiteY28" fmla="*/ 2074049 h 3232926"/>
              <a:gd name="connsiteX29" fmla="*/ 1132621 w 2287608"/>
              <a:gd name="connsiteY29" fmla="*/ 1529609 h 3232926"/>
              <a:gd name="connsiteX30" fmla="*/ 1138305 w 2287608"/>
              <a:gd name="connsiteY30" fmla="*/ 1503464 h 3232926"/>
              <a:gd name="connsiteX31" fmla="*/ 1143804 w 2287608"/>
              <a:gd name="connsiteY31" fmla="*/ 1500289 h 3232926"/>
              <a:gd name="connsiteX32" fmla="*/ 1139308 w 2287608"/>
              <a:gd name="connsiteY32" fmla="*/ 1498852 h 3232926"/>
              <a:gd name="connsiteX33" fmla="*/ 2069415 w 2287608"/>
              <a:gd name="connsiteY33" fmla="*/ 1747063 h 3232926"/>
              <a:gd name="connsiteX34" fmla="*/ 1858661 w 2287608"/>
              <a:gd name="connsiteY34" fmla="*/ 1578837 h 3232926"/>
              <a:gd name="connsiteX35" fmla="*/ 1178281 w 2287608"/>
              <a:gd name="connsiteY35" fmla="*/ 1489263 h 3232926"/>
              <a:gd name="connsiteX36" fmla="*/ 1152796 w 2287608"/>
              <a:gd name="connsiteY36" fmla="*/ 1497412 h 3232926"/>
              <a:gd name="connsiteX37" fmla="*/ 1147297 w 2287608"/>
              <a:gd name="connsiteY37" fmla="*/ 1494238 h 3232926"/>
              <a:gd name="connsiteX38" fmla="*/ 1148300 w 2287608"/>
              <a:gd name="connsiteY38" fmla="*/ 1498851 h 3232926"/>
              <a:gd name="connsiteX39" fmla="*/ 1143804 w 2287608"/>
              <a:gd name="connsiteY39" fmla="*/ 1500288 h 3232926"/>
              <a:gd name="connsiteX40" fmla="*/ 1149304 w 2287608"/>
              <a:gd name="connsiteY40" fmla="*/ 1503463 h 3232926"/>
              <a:gd name="connsiteX41" fmla="*/ 1154988 w 2287608"/>
              <a:gd name="connsiteY41" fmla="*/ 1529608 h 3232926"/>
              <a:gd name="connsiteX42" fmla="*/ 1572751 w 2287608"/>
              <a:gd name="connsiteY42" fmla="*/ 2074048 h 3232926"/>
              <a:gd name="connsiteX43" fmla="*/ 1996989 w 2287608"/>
              <a:gd name="connsiteY43" fmla="*/ 2194021 h 3232926"/>
              <a:gd name="connsiteX44" fmla="*/ 2253131 w 2287608"/>
              <a:gd name="connsiteY44" fmla="*/ 2163621 h 3232926"/>
              <a:gd name="connsiteX45" fmla="*/ 2278616 w 2287608"/>
              <a:gd name="connsiteY45" fmla="*/ 2155472 h 3232926"/>
              <a:gd name="connsiteX46" fmla="*/ 2284115 w 2287608"/>
              <a:gd name="connsiteY46" fmla="*/ 2158647 h 3232926"/>
              <a:gd name="connsiteX47" fmla="*/ 2283112 w 2287608"/>
              <a:gd name="connsiteY47" fmla="*/ 2154034 h 3232926"/>
              <a:gd name="connsiteX48" fmla="*/ 2287608 w 2287608"/>
              <a:gd name="connsiteY48" fmla="*/ 2152596 h 3232926"/>
              <a:gd name="connsiteX49" fmla="*/ 2282109 w 2287608"/>
              <a:gd name="connsiteY49" fmla="*/ 2149422 h 3232926"/>
              <a:gd name="connsiteX50" fmla="*/ 2276424 w 2287608"/>
              <a:gd name="connsiteY50" fmla="*/ 2123277 h 3232926"/>
              <a:gd name="connsiteX51" fmla="*/ 2069415 w 2287608"/>
              <a:gd name="connsiteY51" fmla="*/ 1747063 h 3232926"/>
              <a:gd name="connsiteX52" fmla="*/ 1140311 w 2287608"/>
              <a:gd name="connsiteY52" fmla="*/ 779689 h 3232926"/>
              <a:gd name="connsiteX53" fmla="*/ 1134812 w 2287608"/>
              <a:gd name="connsiteY53" fmla="*/ 782863 h 3232926"/>
              <a:gd name="connsiteX54" fmla="*/ 1109328 w 2287608"/>
              <a:gd name="connsiteY54" fmla="*/ 774714 h 3232926"/>
              <a:gd name="connsiteX55" fmla="*/ 428947 w 2287608"/>
              <a:gd name="connsiteY55" fmla="*/ 864288 h 3232926"/>
              <a:gd name="connsiteX56" fmla="*/ 11185 w 2287608"/>
              <a:gd name="connsiteY56" fmla="*/ 1408728 h 3232926"/>
              <a:gd name="connsiteX57" fmla="*/ 5499 w 2287608"/>
              <a:gd name="connsiteY57" fmla="*/ 1434873 h 3232926"/>
              <a:gd name="connsiteX58" fmla="*/ 0 w 2287608"/>
              <a:gd name="connsiteY58" fmla="*/ 1438047 h 3232926"/>
              <a:gd name="connsiteX59" fmla="*/ 4497 w 2287608"/>
              <a:gd name="connsiteY59" fmla="*/ 1439485 h 3232926"/>
              <a:gd name="connsiteX60" fmla="*/ 3493 w 2287608"/>
              <a:gd name="connsiteY60" fmla="*/ 1444098 h 3232926"/>
              <a:gd name="connsiteX61" fmla="*/ 8992 w 2287608"/>
              <a:gd name="connsiteY61" fmla="*/ 1440923 h 3232926"/>
              <a:gd name="connsiteX62" fmla="*/ 34477 w 2287608"/>
              <a:gd name="connsiteY62" fmla="*/ 1449072 h 3232926"/>
              <a:gd name="connsiteX63" fmla="*/ 290620 w 2287608"/>
              <a:gd name="connsiteY63" fmla="*/ 1479472 h 3232926"/>
              <a:gd name="connsiteX64" fmla="*/ 714858 w 2287608"/>
              <a:gd name="connsiteY64" fmla="*/ 1359499 h 3232926"/>
              <a:gd name="connsiteX65" fmla="*/ 1132621 w 2287608"/>
              <a:gd name="connsiteY65" fmla="*/ 815059 h 3232926"/>
              <a:gd name="connsiteX66" fmla="*/ 1138305 w 2287608"/>
              <a:gd name="connsiteY66" fmla="*/ 788914 h 3232926"/>
              <a:gd name="connsiteX67" fmla="*/ 1143805 w 2287608"/>
              <a:gd name="connsiteY67" fmla="*/ 785739 h 3232926"/>
              <a:gd name="connsiteX68" fmla="*/ 1139308 w 2287608"/>
              <a:gd name="connsiteY68" fmla="*/ 784302 h 3232926"/>
              <a:gd name="connsiteX69" fmla="*/ 2069415 w 2287608"/>
              <a:gd name="connsiteY69" fmla="*/ 1032514 h 3232926"/>
              <a:gd name="connsiteX70" fmla="*/ 1858661 w 2287608"/>
              <a:gd name="connsiteY70" fmla="*/ 864289 h 3232926"/>
              <a:gd name="connsiteX71" fmla="*/ 1178281 w 2287608"/>
              <a:gd name="connsiteY71" fmla="*/ 774715 h 3232926"/>
              <a:gd name="connsiteX72" fmla="*/ 1152796 w 2287608"/>
              <a:gd name="connsiteY72" fmla="*/ 782864 h 3232926"/>
              <a:gd name="connsiteX73" fmla="*/ 1147297 w 2287608"/>
              <a:gd name="connsiteY73" fmla="*/ 779690 h 3232926"/>
              <a:gd name="connsiteX74" fmla="*/ 1148300 w 2287608"/>
              <a:gd name="connsiteY74" fmla="*/ 784303 h 3232926"/>
              <a:gd name="connsiteX75" fmla="*/ 1143804 w 2287608"/>
              <a:gd name="connsiteY75" fmla="*/ 785740 h 3232926"/>
              <a:gd name="connsiteX76" fmla="*/ 1149304 w 2287608"/>
              <a:gd name="connsiteY76" fmla="*/ 788915 h 3232926"/>
              <a:gd name="connsiteX77" fmla="*/ 1154988 w 2287608"/>
              <a:gd name="connsiteY77" fmla="*/ 815060 h 3232926"/>
              <a:gd name="connsiteX78" fmla="*/ 1572751 w 2287608"/>
              <a:gd name="connsiteY78" fmla="*/ 1359500 h 3232926"/>
              <a:gd name="connsiteX79" fmla="*/ 1996989 w 2287608"/>
              <a:gd name="connsiteY79" fmla="*/ 1479473 h 3232926"/>
              <a:gd name="connsiteX80" fmla="*/ 2253131 w 2287608"/>
              <a:gd name="connsiteY80" fmla="*/ 1449073 h 3232926"/>
              <a:gd name="connsiteX81" fmla="*/ 2278616 w 2287608"/>
              <a:gd name="connsiteY81" fmla="*/ 1440924 h 3232926"/>
              <a:gd name="connsiteX82" fmla="*/ 2284115 w 2287608"/>
              <a:gd name="connsiteY82" fmla="*/ 1444099 h 3232926"/>
              <a:gd name="connsiteX83" fmla="*/ 2283112 w 2287608"/>
              <a:gd name="connsiteY83" fmla="*/ 1439486 h 3232926"/>
              <a:gd name="connsiteX84" fmla="*/ 2287608 w 2287608"/>
              <a:gd name="connsiteY84" fmla="*/ 1438048 h 3232926"/>
              <a:gd name="connsiteX85" fmla="*/ 2282109 w 2287608"/>
              <a:gd name="connsiteY85" fmla="*/ 1434874 h 3232926"/>
              <a:gd name="connsiteX86" fmla="*/ 2276424 w 2287608"/>
              <a:gd name="connsiteY86" fmla="*/ 1408729 h 3232926"/>
              <a:gd name="connsiteX87" fmla="*/ 2069415 w 2287608"/>
              <a:gd name="connsiteY87" fmla="*/ 1032514 h 3232926"/>
              <a:gd name="connsiteX88" fmla="*/ 1140311 w 2287608"/>
              <a:gd name="connsiteY88" fmla="*/ 35676 h 3232926"/>
              <a:gd name="connsiteX89" fmla="*/ 1134812 w 2287608"/>
              <a:gd name="connsiteY89" fmla="*/ 38850 h 3232926"/>
              <a:gd name="connsiteX90" fmla="*/ 1109328 w 2287608"/>
              <a:gd name="connsiteY90" fmla="*/ 30701 h 3232926"/>
              <a:gd name="connsiteX91" fmla="*/ 428948 w 2287608"/>
              <a:gd name="connsiteY91" fmla="*/ 120275 h 3232926"/>
              <a:gd name="connsiteX92" fmla="*/ 11185 w 2287608"/>
              <a:gd name="connsiteY92" fmla="*/ 664715 h 3232926"/>
              <a:gd name="connsiteX93" fmla="*/ 5499 w 2287608"/>
              <a:gd name="connsiteY93" fmla="*/ 690860 h 3232926"/>
              <a:gd name="connsiteX94" fmla="*/ 0 w 2287608"/>
              <a:gd name="connsiteY94" fmla="*/ 694034 h 3232926"/>
              <a:gd name="connsiteX95" fmla="*/ 4497 w 2287608"/>
              <a:gd name="connsiteY95" fmla="*/ 695472 h 3232926"/>
              <a:gd name="connsiteX96" fmla="*/ 3493 w 2287608"/>
              <a:gd name="connsiteY96" fmla="*/ 700085 h 3232926"/>
              <a:gd name="connsiteX97" fmla="*/ 8992 w 2287608"/>
              <a:gd name="connsiteY97" fmla="*/ 696910 h 3232926"/>
              <a:gd name="connsiteX98" fmla="*/ 34477 w 2287608"/>
              <a:gd name="connsiteY98" fmla="*/ 705059 h 3232926"/>
              <a:gd name="connsiteX99" fmla="*/ 290620 w 2287608"/>
              <a:gd name="connsiteY99" fmla="*/ 735459 h 3232926"/>
              <a:gd name="connsiteX100" fmla="*/ 714857 w 2287608"/>
              <a:gd name="connsiteY100" fmla="*/ 615486 h 3232926"/>
              <a:gd name="connsiteX101" fmla="*/ 1132621 w 2287608"/>
              <a:gd name="connsiteY101" fmla="*/ 71046 h 3232926"/>
              <a:gd name="connsiteX102" fmla="*/ 1138305 w 2287608"/>
              <a:gd name="connsiteY102" fmla="*/ 44901 h 3232926"/>
              <a:gd name="connsiteX103" fmla="*/ 1143805 w 2287608"/>
              <a:gd name="connsiteY103" fmla="*/ 41726 h 3232926"/>
              <a:gd name="connsiteX104" fmla="*/ 1139308 w 2287608"/>
              <a:gd name="connsiteY104" fmla="*/ 40289 h 3232926"/>
              <a:gd name="connsiteX105" fmla="*/ 2069415 w 2287608"/>
              <a:gd name="connsiteY105" fmla="*/ 288501 h 3232926"/>
              <a:gd name="connsiteX106" fmla="*/ 1858661 w 2287608"/>
              <a:gd name="connsiteY106" fmla="*/ 120276 h 3232926"/>
              <a:gd name="connsiteX107" fmla="*/ 1178281 w 2287608"/>
              <a:gd name="connsiteY107" fmla="*/ 30702 h 3232926"/>
              <a:gd name="connsiteX108" fmla="*/ 1152796 w 2287608"/>
              <a:gd name="connsiteY108" fmla="*/ 38850 h 3232926"/>
              <a:gd name="connsiteX109" fmla="*/ 1147297 w 2287608"/>
              <a:gd name="connsiteY109" fmla="*/ 35676 h 3232926"/>
              <a:gd name="connsiteX110" fmla="*/ 1148300 w 2287608"/>
              <a:gd name="connsiteY110" fmla="*/ 40290 h 3232926"/>
              <a:gd name="connsiteX111" fmla="*/ 1143804 w 2287608"/>
              <a:gd name="connsiteY111" fmla="*/ 41727 h 3232926"/>
              <a:gd name="connsiteX112" fmla="*/ 1149304 w 2287608"/>
              <a:gd name="connsiteY112" fmla="*/ 44901 h 3232926"/>
              <a:gd name="connsiteX113" fmla="*/ 1154988 w 2287608"/>
              <a:gd name="connsiteY113" fmla="*/ 71046 h 3232926"/>
              <a:gd name="connsiteX114" fmla="*/ 1572751 w 2287608"/>
              <a:gd name="connsiteY114" fmla="*/ 615486 h 3232926"/>
              <a:gd name="connsiteX115" fmla="*/ 1996989 w 2287608"/>
              <a:gd name="connsiteY115" fmla="*/ 735460 h 3232926"/>
              <a:gd name="connsiteX116" fmla="*/ 2253131 w 2287608"/>
              <a:gd name="connsiteY116" fmla="*/ 705060 h 3232926"/>
              <a:gd name="connsiteX117" fmla="*/ 2278616 w 2287608"/>
              <a:gd name="connsiteY117" fmla="*/ 696911 h 3232926"/>
              <a:gd name="connsiteX118" fmla="*/ 2284115 w 2287608"/>
              <a:gd name="connsiteY118" fmla="*/ 700086 h 3232926"/>
              <a:gd name="connsiteX119" fmla="*/ 2283112 w 2287608"/>
              <a:gd name="connsiteY119" fmla="*/ 695473 h 3232926"/>
              <a:gd name="connsiteX120" fmla="*/ 2287608 w 2287608"/>
              <a:gd name="connsiteY120" fmla="*/ 694035 h 3232926"/>
              <a:gd name="connsiteX121" fmla="*/ 2282109 w 2287608"/>
              <a:gd name="connsiteY121" fmla="*/ 690860 h 3232926"/>
              <a:gd name="connsiteX122" fmla="*/ 2276424 w 2287608"/>
              <a:gd name="connsiteY122" fmla="*/ 664716 h 3232926"/>
              <a:gd name="connsiteX123" fmla="*/ 2069415 w 2287608"/>
              <a:gd name="connsiteY123" fmla="*/ 288501 h 3232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</a:cxnLst>
            <a:rect l="l" t="t" r="r" b="b"/>
            <a:pathLst>
              <a:path w="2287608" h="3232926">
                <a:moveTo>
                  <a:pt x="1143804" y="1916209"/>
                </a:moveTo>
                <a:lnTo>
                  <a:pt x="1140311" y="1919384"/>
                </a:lnTo>
                <a:lnTo>
                  <a:pt x="1136818" y="1916209"/>
                </a:lnTo>
                <a:lnTo>
                  <a:pt x="1136818" y="1922559"/>
                </a:lnTo>
                <a:lnTo>
                  <a:pt x="1117018" y="1940554"/>
                </a:lnTo>
                <a:cubicBezTo>
                  <a:pt x="954760" y="2102813"/>
                  <a:pt x="854401" y="2326970"/>
                  <a:pt x="854401" y="2574568"/>
                </a:cubicBezTo>
                <a:cubicBezTo>
                  <a:pt x="854401" y="2822165"/>
                  <a:pt x="954760" y="3046323"/>
                  <a:pt x="1117018" y="3208581"/>
                </a:cubicBezTo>
                <a:lnTo>
                  <a:pt x="1136818" y="3226577"/>
                </a:lnTo>
                <a:lnTo>
                  <a:pt x="1136818" y="3232926"/>
                </a:lnTo>
                <a:lnTo>
                  <a:pt x="1140311" y="3229751"/>
                </a:lnTo>
                <a:lnTo>
                  <a:pt x="1143804" y="3232926"/>
                </a:lnTo>
                <a:lnTo>
                  <a:pt x="1143804" y="3226577"/>
                </a:lnTo>
                <a:lnTo>
                  <a:pt x="1163604" y="3208581"/>
                </a:lnTo>
                <a:cubicBezTo>
                  <a:pt x="1325862" y="3046323"/>
                  <a:pt x="1426221" y="2822165"/>
                  <a:pt x="1426221" y="2574567"/>
                </a:cubicBezTo>
                <a:cubicBezTo>
                  <a:pt x="1426221" y="2326970"/>
                  <a:pt x="1325862" y="2102812"/>
                  <a:pt x="1163604" y="1940554"/>
                </a:cubicBezTo>
                <a:lnTo>
                  <a:pt x="1143804" y="1922558"/>
                </a:lnTo>
                <a:close/>
                <a:moveTo>
                  <a:pt x="1140312" y="1494239"/>
                </a:moveTo>
                <a:lnTo>
                  <a:pt x="1134813" y="1497413"/>
                </a:lnTo>
                <a:lnTo>
                  <a:pt x="1109328" y="1489264"/>
                </a:lnTo>
                <a:cubicBezTo>
                  <a:pt x="887680" y="1429874"/>
                  <a:pt x="643374" y="1455039"/>
                  <a:pt x="428947" y="1578838"/>
                </a:cubicBezTo>
                <a:cubicBezTo>
                  <a:pt x="214522" y="1702637"/>
                  <a:pt x="70575" y="1901629"/>
                  <a:pt x="11185" y="2123278"/>
                </a:cubicBezTo>
                <a:lnTo>
                  <a:pt x="5499" y="2149423"/>
                </a:lnTo>
                <a:lnTo>
                  <a:pt x="0" y="2152597"/>
                </a:lnTo>
                <a:lnTo>
                  <a:pt x="4497" y="2154035"/>
                </a:lnTo>
                <a:lnTo>
                  <a:pt x="3493" y="2158648"/>
                </a:lnTo>
                <a:lnTo>
                  <a:pt x="8992" y="2155473"/>
                </a:lnTo>
                <a:lnTo>
                  <a:pt x="34477" y="2163622"/>
                </a:lnTo>
                <a:cubicBezTo>
                  <a:pt x="117596" y="2185894"/>
                  <a:pt x="203900" y="2196274"/>
                  <a:pt x="290620" y="2194022"/>
                </a:cubicBezTo>
                <a:cubicBezTo>
                  <a:pt x="435153" y="2190268"/>
                  <a:pt x="580841" y="2151423"/>
                  <a:pt x="714858" y="2074049"/>
                </a:cubicBezTo>
                <a:cubicBezTo>
                  <a:pt x="929283" y="1950250"/>
                  <a:pt x="1073230" y="1751258"/>
                  <a:pt x="1132621" y="1529609"/>
                </a:cubicBezTo>
                <a:lnTo>
                  <a:pt x="1138305" y="1503464"/>
                </a:lnTo>
                <a:lnTo>
                  <a:pt x="1143804" y="1500289"/>
                </a:lnTo>
                <a:lnTo>
                  <a:pt x="1139308" y="1498852"/>
                </a:lnTo>
                <a:close/>
                <a:moveTo>
                  <a:pt x="2069415" y="1747063"/>
                </a:moveTo>
                <a:cubicBezTo>
                  <a:pt x="2009570" y="1682261"/>
                  <a:pt x="1939071" y="1625262"/>
                  <a:pt x="1858661" y="1578837"/>
                </a:cubicBezTo>
                <a:cubicBezTo>
                  <a:pt x="1644235" y="1455038"/>
                  <a:pt x="1399929" y="1429873"/>
                  <a:pt x="1178281" y="1489263"/>
                </a:cubicBezTo>
                <a:lnTo>
                  <a:pt x="1152796" y="1497412"/>
                </a:lnTo>
                <a:lnTo>
                  <a:pt x="1147297" y="1494238"/>
                </a:lnTo>
                <a:lnTo>
                  <a:pt x="1148300" y="1498851"/>
                </a:lnTo>
                <a:lnTo>
                  <a:pt x="1143804" y="1500288"/>
                </a:lnTo>
                <a:lnTo>
                  <a:pt x="1149304" y="1503463"/>
                </a:lnTo>
                <a:lnTo>
                  <a:pt x="1154988" y="1529608"/>
                </a:lnTo>
                <a:cubicBezTo>
                  <a:pt x="1214379" y="1751257"/>
                  <a:pt x="1358325" y="1950249"/>
                  <a:pt x="1572751" y="2074048"/>
                </a:cubicBezTo>
                <a:cubicBezTo>
                  <a:pt x="1706767" y="2151422"/>
                  <a:pt x="1852455" y="2190267"/>
                  <a:pt x="1996989" y="2194021"/>
                </a:cubicBezTo>
                <a:cubicBezTo>
                  <a:pt x="2083709" y="2196273"/>
                  <a:pt x="2170013" y="2185893"/>
                  <a:pt x="2253131" y="2163621"/>
                </a:cubicBezTo>
                <a:lnTo>
                  <a:pt x="2278616" y="2155472"/>
                </a:lnTo>
                <a:lnTo>
                  <a:pt x="2284115" y="2158647"/>
                </a:lnTo>
                <a:lnTo>
                  <a:pt x="2283112" y="2154034"/>
                </a:lnTo>
                <a:lnTo>
                  <a:pt x="2287608" y="2152596"/>
                </a:lnTo>
                <a:lnTo>
                  <a:pt x="2282109" y="2149422"/>
                </a:lnTo>
                <a:lnTo>
                  <a:pt x="2276424" y="2123277"/>
                </a:lnTo>
                <a:cubicBezTo>
                  <a:pt x="2239306" y="1984747"/>
                  <a:pt x="2169157" y="1855067"/>
                  <a:pt x="2069415" y="1747063"/>
                </a:cubicBezTo>
                <a:close/>
                <a:moveTo>
                  <a:pt x="1140311" y="779689"/>
                </a:moveTo>
                <a:lnTo>
                  <a:pt x="1134812" y="782863"/>
                </a:lnTo>
                <a:lnTo>
                  <a:pt x="1109328" y="774714"/>
                </a:lnTo>
                <a:cubicBezTo>
                  <a:pt x="887679" y="715324"/>
                  <a:pt x="643374" y="740489"/>
                  <a:pt x="428947" y="864288"/>
                </a:cubicBezTo>
                <a:cubicBezTo>
                  <a:pt x="214522" y="988087"/>
                  <a:pt x="70575" y="1187079"/>
                  <a:pt x="11185" y="1408728"/>
                </a:cubicBezTo>
                <a:lnTo>
                  <a:pt x="5499" y="1434873"/>
                </a:lnTo>
                <a:lnTo>
                  <a:pt x="0" y="1438047"/>
                </a:lnTo>
                <a:lnTo>
                  <a:pt x="4497" y="1439485"/>
                </a:lnTo>
                <a:lnTo>
                  <a:pt x="3493" y="1444098"/>
                </a:lnTo>
                <a:lnTo>
                  <a:pt x="8992" y="1440923"/>
                </a:lnTo>
                <a:lnTo>
                  <a:pt x="34477" y="1449072"/>
                </a:lnTo>
                <a:cubicBezTo>
                  <a:pt x="117595" y="1471344"/>
                  <a:pt x="203900" y="1481724"/>
                  <a:pt x="290620" y="1479472"/>
                </a:cubicBezTo>
                <a:cubicBezTo>
                  <a:pt x="435154" y="1475718"/>
                  <a:pt x="580841" y="1436873"/>
                  <a:pt x="714858" y="1359499"/>
                </a:cubicBezTo>
                <a:cubicBezTo>
                  <a:pt x="929284" y="1235700"/>
                  <a:pt x="1073229" y="1036708"/>
                  <a:pt x="1132621" y="815059"/>
                </a:cubicBezTo>
                <a:lnTo>
                  <a:pt x="1138305" y="788914"/>
                </a:lnTo>
                <a:lnTo>
                  <a:pt x="1143805" y="785739"/>
                </a:lnTo>
                <a:lnTo>
                  <a:pt x="1139308" y="784302"/>
                </a:lnTo>
                <a:close/>
                <a:moveTo>
                  <a:pt x="2069415" y="1032514"/>
                </a:moveTo>
                <a:cubicBezTo>
                  <a:pt x="2009570" y="967712"/>
                  <a:pt x="1939071" y="910714"/>
                  <a:pt x="1858661" y="864289"/>
                </a:cubicBezTo>
                <a:cubicBezTo>
                  <a:pt x="1644235" y="740490"/>
                  <a:pt x="1399929" y="715325"/>
                  <a:pt x="1178281" y="774715"/>
                </a:cubicBezTo>
                <a:lnTo>
                  <a:pt x="1152796" y="782864"/>
                </a:lnTo>
                <a:lnTo>
                  <a:pt x="1147297" y="779690"/>
                </a:lnTo>
                <a:lnTo>
                  <a:pt x="1148300" y="784303"/>
                </a:lnTo>
                <a:lnTo>
                  <a:pt x="1143804" y="785740"/>
                </a:lnTo>
                <a:lnTo>
                  <a:pt x="1149304" y="788915"/>
                </a:lnTo>
                <a:lnTo>
                  <a:pt x="1154988" y="815060"/>
                </a:lnTo>
                <a:cubicBezTo>
                  <a:pt x="1214379" y="1036709"/>
                  <a:pt x="1358325" y="1235701"/>
                  <a:pt x="1572751" y="1359500"/>
                </a:cubicBezTo>
                <a:cubicBezTo>
                  <a:pt x="1706767" y="1436874"/>
                  <a:pt x="1852455" y="1475719"/>
                  <a:pt x="1996989" y="1479473"/>
                </a:cubicBezTo>
                <a:cubicBezTo>
                  <a:pt x="2083709" y="1481725"/>
                  <a:pt x="2170013" y="1471345"/>
                  <a:pt x="2253131" y="1449073"/>
                </a:cubicBezTo>
                <a:lnTo>
                  <a:pt x="2278616" y="1440924"/>
                </a:lnTo>
                <a:lnTo>
                  <a:pt x="2284115" y="1444099"/>
                </a:lnTo>
                <a:lnTo>
                  <a:pt x="2283112" y="1439486"/>
                </a:lnTo>
                <a:lnTo>
                  <a:pt x="2287608" y="1438048"/>
                </a:lnTo>
                <a:lnTo>
                  <a:pt x="2282109" y="1434874"/>
                </a:lnTo>
                <a:lnTo>
                  <a:pt x="2276424" y="1408729"/>
                </a:lnTo>
                <a:cubicBezTo>
                  <a:pt x="2239306" y="1270198"/>
                  <a:pt x="2169157" y="1140518"/>
                  <a:pt x="2069415" y="1032514"/>
                </a:cubicBezTo>
                <a:close/>
                <a:moveTo>
                  <a:pt x="1140311" y="35676"/>
                </a:moveTo>
                <a:lnTo>
                  <a:pt x="1134812" y="38850"/>
                </a:lnTo>
                <a:lnTo>
                  <a:pt x="1109328" y="30701"/>
                </a:lnTo>
                <a:cubicBezTo>
                  <a:pt x="887679" y="-28689"/>
                  <a:pt x="643374" y="-3524"/>
                  <a:pt x="428948" y="120275"/>
                </a:cubicBezTo>
                <a:cubicBezTo>
                  <a:pt x="214521" y="244074"/>
                  <a:pt x="70575" y="443066"/>
                  <a:pt x="11185" y="664715"/>
                </a:cubicBezTo>
                <a:lnTo>
                  <a:pt x="5499" y="690860"/>
                </a:lnTo>
                <a:lnTo>
                  <a:pt x="0" y="694034"/>
                </a:lnTo>
                <a:lnTo>
                  <a:pt x="4497" y="695472"/>
                </a:lnTo>
                <a:lnTo>
                  <a:pt x="3493" y="700085"/>
                </a:lnTo>
                <a:lnTo>
                  <a:pt x="8992" y="696910"/>
                </a:lnTo>
                <a:lnTo>
                  <a:pt x="34477" y="705059"/>
                </a:lnTo>
                <a:cubicBezTo>
                  <a:pt x="117595" y="727331"/>
                  <a:pt x="203900" y="737711"/>
                  <a:pt x="290620" y="735459"/>
                </a:cubicBezTo>
                <a:cubicBezTo>
                  <a:pt x="435154" y="731705"/>
                  <a:pt x="580841" y="692860"/>
                  <a:pt x="714857" y="615486"/>
                </a:cubicBezTo>
                <a:cubicBezTo>
                  <a:pt x="929284" y="491687"/>
                  <a:pt x="1073229" y="292695"/>
                  <a:pt x="1132621" y="71046"/>
                </a:cubicBezTo>
                <a:lnTo>
                  <a:pt x="1138305" y="44901"/>
                </a:lnTo>
                <a:lnTo>
                  <a:pt x="1143805" y="41726"/>
                </a:lnTo>
                <a:lnTo>
                  <a:pt x="1139308" y="40289"/>
                </a:lnTo>
                <a:close/>
                <a:moveTo>
                  <a:pt x="2069415" y="288501"/>
                </a:moveTo>
                <a:cubicBezTo>
                  <a:pt x="2009570" y="223699"/>
                  <a:pt x="1939071" y="166700"/>
                  <a:pt x="1858661" y="120276"/>
                </a:cubicBezTo>
                <a:cubicBezTo>
                  <a:pt x="1644235" y="-3523"/>
                  <a:pt x="1399929" y="-28688"/>
                  <a:pt x="1178281" y="30702"/>
                </a:cubicBezTo>
                <a:lnTo>
                  <a:pt x="1152796" y="38850"/>
                </a:lnTo>
                <a:lnTo>
                  <a:pt x="1147297" y="35676"/>
                </a:lnTo>
                <a:lnTo>
                  <a:pt x="1148300" y="40290"/>
                </a:lnTo>
                <a:lnTo>
                  <a:pt x="1143804" y="41727"/>
                </a:lnTo>
                <a:lnTo>
                  <a:pt x="1149304" y="44901"/>
                </a:lnTo>
                <a:lnTo>
                  <a:pt x="1154988" y="71046"/>
                </a:lnTo>
                <a:cubicBezTo>
                  <a:pt x="1214379" y="292695"/>
                  <a:pt x="1358325" y="491688"/>
                  <a:pt x="1572751" y="615486"/>
                </a:cubicBezTo>
                <a:cubicBezTo>
                  <a:pt x="1706767" y="692860"/>
                  <a:pt x="1852455" y="731705"/>
                  <a:pt x="1996989" y="735460"/>
                </a:cubicBezTo>
                <a:cubicBezTo>
                  <a:pt x="2083709" y="737712"/>
                  <a:pt x="2170013" y="727332"/>
                  <a:pt x="2253131" y="705060"/>
                </a:cubicBezTo>
                <a:lnTo>
                  <a:pt x="2278616" y="696911"/>
                </a:lnTo>
                <a:lnTo>
                  <a:pt x="2284115" y="700086"/>
                </a:lnTo>
                <a:lnTo>
                  <a:pt x="2283112" y="695473"/>
                </a:lnTo>
                <a:lnTo>
                  <a:pt x="2287608" y="694035"/>
                </a:lnTo>
                <a:lnTo>
                  <a:pt x="2282109" y="690860"/>
                </a:lnTo>
                <a:lnTo>
                  <a:pt x="2276424" y="664716"/>
                </a:lnTo>
                <a:cubicBezTo>
                  <a:pt x="2239306" y="526185"/>
                  <a:pt x="2169157" y="396505"/>
                  <a:pt x="2069415" y="288501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083E179-CF1F-4694-AEAB-6931C9B31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 flipH="1">
            <a:off x="388193" y="3690094"/>
            <a:ext cx="1785983" cy="1799739"/>
          </a:xfrm>
          <a:custGeom>
            <a:avLst/>
            <a:gdLst>
              <a:gd name="connsiteX0" fmla="*/ 440819 w 1785983"/>
              <a:gd name="connsiteY0" fmla="*/ 59 h 1799739"/>
              <a:gd name="connsiteX1" fmla="*/ 845918 w 1785983"/>
              <a:gd name="connsiteY1" fmla="*/ 261596 h 1799739"/>
              <a:gd name="connsiteX2" fmla="*/ 892992 w 1785983"/>
              <a:gd name="connsiteY2" fmla="*/ 360758 h 1799739"/>
              <a:gd name="connsiteX3" fmla="*/ 892992 w 1785983"/>
              <a:gd name="connsiteY3" fmla="*/ 365372 h 1799739"/>
              <a:gd name="connsiteX4" fmla="*/ 940065 w 1785983"/>
              <a:gd name="connsiteY4" fmla="*/ 266212 h 1799739"/>
              <a:gd name="connsiteX5" fmla="*/ 1406106 w 1785983"/>
              <a:gd name="connsiteY5" fmla="*/ 8338 h 1799739"/>
              <a:gd name="connsiteX6" fmla="*/ 1022901 w 1785983"/>
              <a:gd name="connsiteY6" fmla="*/ 1699451 h 1799739"/>
              <a:gd name="connsiteX7" fmla="*/ 892991 w 1785983"/>
              <a:gd name="connsiteY7" fmla="*/ 1799739 h 1799739"/>
              <a:gd name="connsiteX8" fmla="*/ 892991 w 1785983"/>
              <a:gd name="connsiteY8" fmla="*/ 1795123 h 1799739"/>
              <a:gd name="connsiteX9" fmla="*/ 763082 w 1785983"/>
              <a:gd name="connsiteY9" fmla="*/ 1694835 h 1799739"/>
              <a:gd name="connsiteX10" fmla="*/ 379877 w 1785983"/>
              <a:gd name="connsiteY10" fmla="*/ 3722 h 1799739"/>
              <a:gd name="connsiteX11" fmla="*/ 440819 w 1785983"/>
              <a:gd name="connsiteY11" fmla="*/ 59 h 1799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785983" h="1799739">
                <a:moveTo>
                  <a:pt x="440819" y="59"/>
                </a:moveTo>
                <a:cubicBezTo>
                  <a:pt x="584367" y="2557"/>
                  <a:pt x="735105" y="83293"/>
                  <a:pt x="845918" y="261596"/>
                </a:cubicBezTo>
                <a:lnTo>
                  <a:pt x="892992" y="360758"/>
                </a:lnTo>
                <a:lnTo>
                  <a:pt x="892992" y="365372"/>
                </a:lnTo>
                <a:lnTo>
                  <a:pt x="940065" y="266212"/>
                </a:lnTo>
                <a:cubicBezTo>
                  <a:pt x="1066709" y="62437"/>
                  <a:pt x="1245499" y="-13903"/>
                  <a:pt x="1406106" y="8338"/>
                </a:cubicBezTo>
                <a:cubicBezTo>
                  <a:pt x="1827702" y="66720"/>
                  <a:pt x="2124001" y="804388"/>
                  <a:pt x="1022901" y="1699451"/>
                </a:cubicBezTo>
                <a:lnTo>
                  <a:pt x="892991" y="1799739"/>
                </a:lnTo>
                <a:lnTo>
                  <a:pt x="892991" y="1795123"/>
                </a:lnTo>
                <a:lnTo>
                  <a:pt x="763082" y="1694835"/>
                </a:lnTo>
                <a:cubicBezTo>
                  <a:pt x="-338018" y="799772"/>
                  <a:pt x="-41719" y="62104"/>
                  <a:pt x="379877" y="3722"/>
                </a:cubicBezTo>
                <a:cubicBezTo>
                  <a:pt x="399953" y="942"/>
                  <a:pt x="420313" y="-298"/>
                  <a:pt x="440819" y="59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E6257A7-D071-42C9-8560-75A6EAE2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3500000" flipH="1" flipV="1">
            <a:off x="854399" y="71786"/>
            <a:ext cx="2287608" cy="3673900"/>
            <a:chOff x="-6080955" y="3437416"/>
            <a:chExt cx="2287608" cy="36739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2115B20-516B-48FE-ABF8-0300640B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4937151" y="4754133"/>
              <a:ext cx="0" cy="2357183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72F2AC0-C134-4522-9F34-10107EC526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-5226554" y="3437416"/>
              <a:ext cx="571820" cy="1316717"/>
            </a:xfrm>
            <a:custGeom>
              <a:avLst/>
              <a:gdLst>
                <a:gd name="connsiteX0" fmla="*/ 282417 w 571820"/>
                <a:gd name="connsiteY0" fmla="*/ 1316717 h 1316717"/>
                <a:gd name="connsiteX1" fmla="*/ 285910 w 571820"/>
                <a:gd name="connsiteY1" fmla="*/ 1313542 h 1316717"/>
                <a:gd name="connsiteX2" fmla="*/ 289403 w 571820"/>
                <a:gd name="connsiteY2" fmla="*/ 1316717 h 1316717"/>
                <a:gd name="connsiteX3" fmla="*/ 289403 w 571820"/>
                <a:gd name="connsiteY3" fmla="*/ 1310368 h 1316717"/>
                <a:gd name="connsiteX4" fmla="*/ 309203 w 571820"/>
                <a:gd name="connsiteY4" fmla="*/ 1292372 h 1316717"/>
                <a:gd name="connsiteX5" fmla="*/ 571820 w 571820"/>
                <a:gd name="connsiteY5" fmla="*/ 658358 h 1316717"/>
                <a:gd name="connsiteX6" fmla="*/ 309203 w 571820"/>
                <a:gd name="connsiteY6" fmla="*/ 24345 h 1316717"/>
                <a:gd name="connsiteX7" fmla="*/ 289403 w 571820"/>
                <a:gd name="connsiteY7" fmla="*/ 6349 h 1316717"/>
                <a:gd name="connsiteX8" fmla="*/ 289403 w 571820"/>
                <a:gd name="connsiteY8" fmla="*/ 0 h 1316717"/>
                <a:gd name="connsiteX9" fmla="*/ 285910 w 571820"/>
                <a:gd name="connsiteY9" fmla="*/ 3175 h 1316717"/>
                <a:gd name="connsiteX10" fmla="*/ 282417 w 571820"/>
                <a:gd name="connsiteY10" fmla="*/ 0 h 1316717"/>
                <a:gd name="connsiteX11" fmla="*/ 282417 w 571820"/>
                <a:gd name="connsiteY11" fmla="*/ 6350 h 1316717"/>
                <a:gd name="connsiteX12" fmla="*/ 262617 w 571820"/>
                <a:gd name="connsiteY12" fmla="*/ 24345 h 1316717"/>
                <a:gd name="connsiteX13" fmla="*/ 0 w 571820"/>
                <a:gd name="connsiteY13" fmla="*/ 658359 h 1316717"/>
                <a:gd name="connsiteX14" fmla="*/ 262617 w 571820"/>
                <a:gd name="connsiteY14" fmla="*/ 1292372 h 1316717"/>
                <a:gd name="connsiteX15" fmla="*/ 282417 w 571820"/>
                <a:gd name="connsiteY15" fmla="*/ 1310368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71820" h="1316717">
                  <a:moveTo>
                    <a:pt x="282417" y="1316717"/>
                  </a:moveTo>
                  <a:lnTo>
                    <a:pt x="285910" y="1313542"/>
                  </a:lnTo>
                  <a:lnTo>
                    <a:pt x="289403" y="1316717"/>
                  </a:lnTo>
                  <a:lnTo>
                    <a:pt x="289403" y="1310368"/>
                  </a:lnTo>
                  <a:lnTo>
                    <a:pt x="309203" y="1292372"/>
                  </a:lnTo>
                  <a:cubicBezTo>
                    <a:pt x="471461" y="1130114"/>
                    <a:pt x="571820" y="905956"/>
                    <a:pt x="571820" y="658358"/>
                  </a:cubicBezTo>
                  <a:cubicBezTo>
                    <a:pt x="571820" y="410761"/>
                    <a:pt x="471461" y="186603"/>
                    <a:pt x="309203" y="24345"/>
                  </a:cubicBezTo>
                  <a:lnTo>
                    <a:pt x="289403" y="6349"/>
                  </a:lnTo>
                  <a:lnTo>
                    <a:pt x="289403" y="0"/>
                  </a:lnTo>
                  <a:lnTo>
                    <a:pt x="285910" y="3175"/>
                  </a:lnTo>
                  <a:lnTo>
                    <a:pt x="282417" y="0"/>
                  </a:lnTo>
                  <a:lnTo>
                    <a:pt x="282417" y="6350"/>
                  </a:lnTo>
                  <a:lnTo>
                    <a:pt x="262617" y="24345"/>
                  </a:lnTo>
                  <a:cubicBezTo>
                    <a:pt x="100359" y="186604"/>
                    <a:pt x="0" y="410761"/>
                    <a:pt x="0" y="658359"/>
                  </a:cubicBezTo>
                  <a:cubicBezTo>
                    <a:pt x="0" y="905956"/>
                    <a:pt x="100359" y="1130114"/>
                    <a:pt x="262617" y="1292372"/>
                  </a:cubicBezTo>
                  <a:lnTo>
                    <a:pt x="282417" y="1310368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EA2E5B3-77CC-4AA0-A77A-5D95FCDD5E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4476018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005C810-6BE0-4E85-BA3D-785C45D9BC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4476018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4ECB930-9F06-48DB-86D3-75A7E6A2C9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5190567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9116707-08B8-43A2-8DCB-845D77ABAA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5190567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E7DC9CC-81EB-48D8-AC44-C99F47742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5934581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E2C41B-8946-4545-9CF1-997818234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5934581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AD7D35B-560E-435E-B0FD-0F84A2E6C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V="1">
            <a:off x="8942212" y="184491"/>
            <a:ext cx="2287608" cy="3232926"/>
          </a:xfrm>
          <a:custGeom>
            <a:avLst/>
            <a:gdLst>
              <a:gd name="connsiteX0" fmla="*/ 1143804 w 2287608"/>
              <a:gd name="connsiteY0" fmla="*/ 1916209 h 3232926"/>
              <a:gd name="connsiteX1" fmla="*/ 1140311 w 2287608"/>
              <a:gd name="connsiteY1" fmla="*/ 1919384 h 3232926"/>
              <a:gd name="connsiteX2" fmla="*/ 1136818 w 2287608"/>
              <a:gd name="connsiteY2" fmla="*/ 1916209 h 3232926"/>
              <a:gd name="connsiteX3" fmla="*/ 1136818 w 2287608"/>
              <a:gd name="connsiteY3" fmla="*/ 1922559 h 3232926"/>
              <a:gd name="connsiteX4" fmla="*/ 1117018 w 2287608"/>
              <a:gd name="connsiteY4" fmla="*/ 1940554 h 3232926"/>
              <a:gd name="connsiteX5" fmla="*/ 854401 w 2287608"/>
              <a:gd name="connsiteY5" fmla="*/ 2574568 h 3232926"/>
              <a:gd name="connsiteX6" fmla="*/ 1117018 w 2287608"/>
              <a:gd name="connsiteY6" fmla="*/ 3208581 h 3232926"/>
              <a:gd name="connsiteX7" fmla="*/ 1136818 w 2287608"/>
              <a:gd name="connsiteY7" fmla="*/ 3226577 h 3232926"/>
              <a:gd name="connsiteX8" fmla="*/ 1136818 w 2287608"/>
              <a:gd name="connsiteY8" fmla="*/ 3232926 h 3232926"/>
              <a:gd name="connsiteX9" fmla="*/ 1140311 w 2287608"/>
              <a:gd name="connsiteY9" fmla="*/ 3229751 h 3232926"/>
              <a:gd name="connsiteX10" fmla="*/ 1143804 w 2287608"/>
              <a:gd name="connsiteY10" fmla="*/ 3232926 h 3232926"/>
              <a:gd name="connsiteX11" fmla="*/ 1143804 w 2287608"/>
              <a:gd name="connsiteY11" fmla="*/ 3226577 h 3232926"/>
              <a:gd name="connsiteX12" fmla="*/ 1163604 w 2287608"/>
              <a:gd name="connsiteY12" fmla="*/ 3208581 h 3232926"/>
              <a:gd name="connsiteX13" fmla="*/ 1426221 w 2287608"/>
              <a:gd name="connsiteY13" fmla="*/ 2574567 h 3232926"/>
              <a:gd name="connsiteX14" fmla="*/ 1163604 w 2287608"/>
              <a:gd name="connsiteY14" fmla="*/ 1940554 h 3232926"/>
              <a:gd name="connsiteX15" fmla="*/ 1143804 w 2287608"/>
              <a:gd name="connsiteY15" fmla="*/ 1922558 h 3232926"/>
              <a:gd name="connsiteX16" fmla="*/ 1140312 w 2287608"/>
              <a:gd name="connsiteY16" fmla="*/ 1494239 h 3232926"/>
              <a:gd name="connsiteX17" fmla="*/ 1134813 w 2287608"/>
              <a:gd name="connsiteY17" fmla="*/ 1497413 h 3232926"/>
              <a:gd name="connsiteX18" fmla="*/ 1109328 w 2287608"/>
              <a:gd name="connsiteY18" fmla="*/ 1489264 h 3232926"/>
              <a:gd name="connsiteX19" fmla="*/ 428947 w 2287608"/>
              <a:gd name="connsiteY19" fmla="*/ 1578838 h 3232926"/>
              <a:gd name="connsiteX20" fmla="*/ 11185 w 2287608"/>
              <a:gd name="connsiteY20" fmla="*/ 2123278 h 3232926"/>
              <a:gd name="connsiteX21" fmla="*/ 5499 w 2287608"/>
              <a:gd name="connsiteY21" fmla="*/ 2149423 h 3232926"/>
              <a:gd name="connsiteX22" fmla="*/ 0 w 2287608"/>
              <a:gd name="connsiteY22" fmla="*/ 2152597 h 3232926"/>
              <a:gd name="connsiteX23" fmla="*/ 4497 w 2287608"/>
              <a:gd name="connsiteY23" fmla="*/ 2154035 h 3232926"/>
              <a:gd name="connsiteX24" fmla="*/ 3493 w 2287608"/>
              <a:gd name="connsiteY24" fmla="*/ 2158648 h 3232926"/>
              <a:gd name="connsiteX25" fmla="*/ 8992 w 2287608"/>
              <a:gd name="connsiteY25" fmla="*/ 2155473 h 3232926"/>
              <a:gd name="connsiteX26" fmla="*/ 34477 w 2287608"/>
              <a:gd name="connsiteY26" fmla="*/ 2163622 h 3232926"/>
              <a:gd name="connsiteX27" fmla="*/ 290620 w 2287608"/>
              <a:gd name="connsiteY27" fmla="*/ 2194022 h 3232926"/>
              <a:gd name="connsiteX28" fmla="*/ 714858 w 2287608"/>
              <a:gd name="connsiteY28" fmla="*/ 2074049 h 3232926"/>
              <a:gd name="connsiteX29" fmla="*/ 1132621 w 2287608"/>
              <a:gd name="connsiteY29" fmla="*/ 1529609 h 3232926"/>
              <a:gd name="connsiteX30" fmla="*/ 1138305 w 2287608"/>
              <a:gd name="connsiteY30" fmla="*/ 1503464 h 3232926"/>
              <a:gd name="connsiteX31" fmla="*/ 1143804 w 2287608"/>
              <a:gd name="connsiteY31" fmla="*/ 1500289 h 3232926"/>
              <a:gd name="connsiteX32" fmla="*/ 1139308 w 2287608"/>
              <a:gd name="connsiteY32" fmla="*/ 1498852 h 3232926"/>
              <a:gd name="connsiteX33" fmla="*/ 2069415 w 2287608"/>
              <a:gd name="connsiteY33" fmla="*/ 1747063 h 3232926"/>
              <a:gd name="connsiteX34" fmla="*/ 1858661 w 2287608"/>
              <a:gd name="connsiteY34" fmla="*/ 1578837 h 3232926"/>
              <a:gd name="connsiteX35" fmla="*/ 1178281 w 2287608"/>
              <a:gd name="connsiteY35" fmla="*/ 1489263 h 3232926"/>
              <a:gd name="connsiteX36" fmla="*/ 1152796 w 2287608"/>
              <a:gd name="connsiteY36" fmla="*/ 1497412 h 3232926"/>
              <a:gd name="connsiteX37" fmla="*/ 1147297 w 2287608"/>
              <a:gd name="connsiteY37" fmla="*/ 1494238 h 3232926"/>
              <a:gd name="connsiteX38" fmla="*/ 1148300 w 2287608"/>
              <a:gd name="connsiteY38" fmla="*/ 1498851 h 3232926"/>
              <a:gd name="connsiteX39" fmla="*/ 1143804 w 2287608"/>
              <a:gd name="connsiteY39" fmla="*/ 1500288 h 3232926"/>
              <a:gd name="connsiteX40" fmla="*/ 1149304 w 2287608"/>
              <a:gd name="connsiteY40" fmla="*/ 1503463 h 3232926"/>
              <a:gd name="connsiteX41" fmla="*/ 1154988 w 2287608"/>
              <a:gd name="connsiteY41" fmla="*/ 1529608 h 3232926"/>
              <a:gd name="connsiteX42" fmla="*/ 1572751 w 2287608"/>
              <a:gd name="connsiteY42" fmla="*/ 2074048 h 3232926"/>
              <a:gd name="connsiteX43" fmla="*/ 1996989 w 2287608"/>
              <a:gd name="connsiteY43" fmla="*/ 2194021 h 3232926"/>
              <a:gd name="connsiteX44" fmla="*/ 2253131 w 2287608"/>
              <a:gd name="connsiteY44" fmla="*/ 2163621 h 3232926"/>
              <a:gd name="connsiteX45" fmla="*/ 2278616 w 2287608"/>
              <a:gd name="connsiteY45" fmla="*/ 2155472 h 3232926"/>
              <a:gd name="connsiteX46" fmla="*/ 2284115 w 2287608"/>
              <a:gd name="connsiteY46" fmla="*/ 2158647 h 3232926"/>
              <a:gd name="connsiteX47" fmla="*/ 2283112 w 2287608"/>
              <a:gd name="connsiteY47" fmla="*/ 2154034 h 3232926"/>
              <a:gd name="connsiteX48" fmla="*/ 2287608 w 2287608"/>
              <a:gd name="connsiteY48" fmla="*/ 2152596 h 3232926"/>
              <a:gd name="connsiteX49" fmla="*/ 2282109 w 2287608"/>
              <a:gd name="connsiteY49" fmla="*/ 2149422 h 3232926"/>
              <a:gd name="connsiteX50" fmla="*/ 2276424 w 2287608"/>
              <a:gd name="connsiteY50" fmla="*/ 2123277 h 3232926"/>
              <a:gd name="connsiteX51" fmla="*/ 2069415 w 2287608"/>
              <a:gd name="connsiteY51" fmla="*/ 1747063 h 3232926"/>
              <a:gd name="connsiteX52" fmla="*/ 1140311 w 2287608"/>
              <a:gd name="connsiteY52" fmla="*/ 779689 h 3232926"/>
              <a:gd name="connsiteX53" fmla="*/ 1134812 w 2287608"/>
              <a:gd name="connsiteY53" fmla="*/ 782863 h 3232926"/>
              <a:gd name="connsiteX54" fmla="*/ 1109328 w 2287608"/>
              <a:gd name="connsiteY54" fmla="*/ 774714 h 3232926"/>
              <a:gd name="connsiteX55" fmla="*/ 428947 w 2287608"/>
              <a:gd name="connsiteY55" fmla="*/ 864288 h 3232926"/>
              <a:gd name="connsiteX56" fmla="*/ 11185 w 2287608"/>
              <a:gd name="connsiteY56" fmla="*/ 1408728 h 3232926"/>
              <a:gd name="connsiteX57" fmla="*/ 5499 w 2287608"/>
              <a:gd name="connsiteY57" fmla="*/ 1434873 h 3232926"/>
              <a:gd name="connsiteX58" fmla="*/ 0 w 2287608"/>
              <a:gd name="connsiteY58" fmla="*/ 1438047 h 3232926"/>
              <a:gd name="connsiteX59" fmla="*/ 4497 w 2287608"/>
              <a:gd name="connsiteY59" fmla="*/ 1439485 h 3232926"/>
              <a:gd name="connsiteX60" fmla="*/ 3493 w 2287608"/>
              <a:gd name="connsiteY60" fmla="*/ 1444098 h 3232926"/>
              <a:gd name="connsiteX61" fmla="*/ 8992 w 2287608"/>
              <a:gd name="connsiteY61" fmla="*/ 1440923 h 3232926"/>
              <a:gd name="connsiteX62" fmla="*/ 34477 w 2287608"/>
              <a:gd name="connsiteY62" fmla="*/ 1449072 h 3232926"/>
              <a:gd name="connsiteX63" fmla="*/ 290620 w 2287608"/>
              <a:gd name="connsiteY63" fmla="*/ 1479472 h 3232926"/>
              <a:gd name="connsiteX64" fmla="*/ 714858 w 2287608"/>
              <a:gd name="connsiteY64" fmla="*/ 1359499 h 3232926"/>
              <a:gd name="connsiteX65" fmla="*/ 1132621 w 2287608"/>
              <a:gd name="connsiteY65" fmla="*/ 815059 h 3232926"/>
              <a:gd name="connsiteX66" fmla="*/ 1138305 w 2287608"/>
              <a:gd name="connsiteY66" fmla="*/ 788914 h 3232926"/>
              <a:gd name="connsiteX67" fmla="*/ 1143805 w 2287608"/>
              <a:gd name="connsiteY67" fmla="*/ 785739 h 3232926"/>
              <a:gd name="connsiteX68" fmla="*/ 1139308 w 2287608"/>
              <a:gd name="connsiteY68" fmla="*/ 784302 h 3232926"/>
              <a:gd name="connsiteX69" fmla="*/ 2069415 w 2287608"/>
              <a:gd name="connsiteY69" fmla="*/ 1032514 h 3232926"/>
              <a:gd name="connsiteX70" fmla="*/ 1858661 w 2287608"/>
              <a:gd name="connsiteY70" fmla="*/ 864289 h 3232926"/>
              <a:gd name="connsiteX71" fmla="*/ 1178281 w 2287608"/>
              <a:gd name="connsiteY71" fmla="*/ 774715 h 3232926"/>
              <a:gd name="connsiteX72" fmla="*/ 1152796 w 2287608"/>
              <a:gd name="connsiteY72" fmla="*/ 782864 h 3232926"/>
              <a:gd name="connsiteX73" fmla="*/ 1147297 w 2287608"/>
              <a:gd name="connsiteY73" fmla="*/ 779690 h 3232926"/>
              <a:gd name="connsiteX74" fmla="*/ 1148300 w 2287608"/>
              <a:gd name="connsiteY74" fmla="*/ 784303 h 3232926"/>
              <a:gd name="connsiteX75" fmla="*/ 1143804 w 2287608"/>
              <a:gd name="connsiteY75" fmla="*/ 785740 h 3232926"/>
              <a:gd name="connsiteX76" fmla="*/ 1149304 w 2287608"/>
              <a:gd name="connsiteY76" fmla="*/ 788915 h 3232926"/>
              <a:gd name="connsiteX77" fmla="*/ 1154988 w 2287608"/>
              <a:gd name="connsiteY77" fmla="*/ 815060 h 3232926"/>
              <a:gd name="connsiteX78" fmla="*/ 1572751 w 2287608"/>
              <a:gd name="connsiteY78" fmla="*/ 1359500 h 3232926"/>
              <a:gd name="connsiteX79" fmla="*/ 1996989 w 2287608"/>
              <a:gd name="connsiteY79" fmla="*/ 1479473 h 3232926"/>
              <a:gd name="connsiteX80" fmla="*/ 2253131 w 2287608"/>
              <a:gd name="connsiteY80" fmla="*/ 1449073 h 3232926"/>
              <a:gd name="connsiteX81" fmla="*/ 2278616 w 2287608"/>
              <a:gd name="connsiteY81" fmla="*/ 1440924 h 3232926"/>
              <a:gd name="connsiteX82" fmla="*/ 2284115 w 2287608"/>
              <a:gd name="connsiteY82" fmla="*/ 1444099 h 3232926"/>
              <a:gd name="connsiteX83" fmla="*/ 2283112 w 2287608"/>
              <a:gd name="connsiteY83" fmla="*/ 1439486 h 3232926"/>
              <a:gd name="connsiteX84" fmla="*/ 2287608 w 2287608"/>
              <a:gd name="connsiteY84" fmla="*/ 1438048 h 3232926"/>
              <a:gd name="connsiteX85" fmla="*/ 2282109 w 2287608"/>
              <a:gd name="connsiteY85" fmla="*/ 1434874 h 3232926"/>
              <a:gd name="connsiteX86" fmla="*/ 2276424 w 2287608"/>
              <a:gd name="connsiteY86" fmla="*/ 1408729 h 3232926"/>
              <a:gd name="connsiteX87" fmla="*/ 2069415 w 2287608"/>
              <a:gd name="connsiteY87" fmla="*/ 1032514 h 3232926"/>
              <a:gd name="connsiteX88" fmla="*/ 1140311 w 2287608"/>
              <a:gd name="connsiteY88" fmla="*/ 35676 h 3232926"/>
              <a:gd name="connsiteX89" fmla="*/ 1134812 w 2287608"/>
              <a:gd name="connsiteY89" fmla="*/ 38850 h 3232926"/>
              <a:gd name="connsiteX90" fmla="*/ 1109328 w 2287608"/>
              <a:gd name="connsiteY90" fmla="*/ 30701 h 3232926"/>
              <a:gd name="connsiteX91" fmla="*/ 428948 w 2287608"/>
              <a:gd name="connsiteY91" fmla="*/ 120275 h 3232926"/>
              <a:gd name="connsiteX92" fmla="*/ 11185 w 2287608"/>
              <a:gd name="connsiteY92" fmla="*/ 664715 h 3232926"/>
              <a:gd name="connsiteX93" fmla="*/ 5499 w 2287608"/>
              <a:gd name="connsiteY93" fmla="*/ 690860 h 3232926"/>
              <a:gd name="connsiteX94" fmla="*/ 0 w 2287608"/>
              <a:gd name="connsiteY94" fmla="*/ 694034 h 3232926"/>
              <a:gd name="connsiteX95" fmla="*/ 4497 w 2287608"/>
              <a:gd name="connsiteY95" fmla="*/ 695472 h 3232926"/>
              <a:gd name="connsiteX96" fmla="*/ 3493 w 2287608"/>
              <a:gd name="connsiteY96" fmla="*/ 700085 h 3232926"/>
              <a:gd name="connsiteX97" fmla="*/ 8992 w 2287608"/>
              <a:gd name="connsiteY97" fmla="*/ 696910 h 3232926"/>
              <a:gd name="connsiteX98" fmla="*/ 34477 w 2287608"/>
              <a:gd name="connsiteY98" fmla="*/ 705059 h 3232926"/>
              <a:gd name="connsiteX99" fmla="*/ 290620 w 2287608"/>
              <a:gd name="connsiteY99" fmla="*/ 735459 h 3232926"/>
              <a:gd name="connsiteX100" fmla="*/ 714857 w 2287608"/>
              <a:gd name="connsiteY100" fmla="*/ 615486 h 3232926"/>
              <a:gd name="connsiteX101" fmla="*/ 1132621 w 2287608"/>
              <a:gd name="connsiteY101" fmla="*/ 71046 h 3232926"/>
              <a:gd name="connsiteX102" fmla="*/ 1138305 w 2287608"/>
              <a:gd name="connsiteY102" fmla="*/ 44901 h 3232926"/>
              <a:gd name="connsiteX103" fmla="*/ 1143805 w 2287608"/>
              <a:gd name="connsiteY103" fmla="*/ 41726 h 3232926"/>
              <a:gd name="connsiteX104" fmla="*/ 1139308 w 2287608"/>
              <a:gd name="connsiteY104" fmla="*/ 40289 h 3232926"/>
              <a:gd name="connsiteX105" fmla="*/ 2069415 w 2287608"/>
              <a:gd name="connsiteY105" fmla="*/ 288501 h 3232926"/>
              <a:gd name="connsiteX106" fmla="*/ 1858661 w 2287608"/>
              <a:gd name="connsiteY106" fmla="*/ 120276 h 3232926"/>
              <a:gd name="connsiteX107" fmla="*/ 1178281 w 2287608"/>
              <a:gd name="connsiteY107" fmla="*/ 30702 h 3232926"/>
              <a:gd name="connsiteX108" fmla="*/ 1152796 w 2287608"/>
              <a:gd name="connsiteY108" fmla="*/ 38850 h 3232926"/>
              <a:gd name="connsiteX109" fmla="*/ 1147297 w 2287608"/>
              <a:gd name="connsiteY109" fmla="*/ 35676 h 3232926"/>
              <a:gd name="connsiteX110" fmla="*/ 1148300 w 2287608"/>
              <a:gd name="connsiteY110" fmla="*/ 40290 h 3232926"/>
              <a:gd name="connsiteX111" fmla="*/ 1143804 w 2287608"/>
              <a:gd name="connsiteY111" fmla="*/ 41727 h 3232926"/>
              <a:gd name="connsiteX112" fmla="*/ 1149304 w 2287608"/>
              <a:gd name="connsiteY112" fmla="*/ 44901 h 3232926"/>
              <a:gd name="connsiteX113" fmla="*/ 1154988 w 2287608"/>
              <a:gd name="connsiteY113" fmla="*/ 71046 h 3232926"/>
              <a:gd name="connsiteX114" fmla="*/ 1572751 w 2287608"/>
              <a:gd name="connsiteY114" fmla="*/ 615486 h 3232926"/>
              <a:gd name="connsiteX115" fmla="*/ 1996989 w 2287608"/>
              <a:gd name="connsiteY115" fmla="*/ 735460 h 3232926"/>
              <a:gd name="connsiteX116" fmla="*/ 2253131 w 2287608"/>
              <a:gd name="connsiteY116" fmla="*/ 705060 h 3232926"/>
              <a:gd name="connsiteX117" fmla="*/ 2278616 w 2287608"/>
              <a:gd name="connsiteY117" fmla="*/ 696911 h 3232926"/>
              <a:gd name="connsiteX118" fmla="*/ 2284115 w 2287608"/>
              <a:gd name="connsiteY118" fmla="*/ 700086 h 3232926"/>
              <a:gd name="connsiteX119" fmla="*/ 2283112 w 2287608"/>
              <a:gd name="connsiteY119" fmla="*/ 695473 h 3232926"/>
              <a:gd name="connsiteX120" fmla="*/ 2287608 w 2287608"/>
              <a:gd name="connsiteY120" fmla="*/ 694035 h 3232926"/>
              <a:gd name="connsiteX121" fmla="*/ 2282109 w 2287608"/>
              <a:gd name="connsiteY121" fmla="*/ 690860 h 3232926"/>
              <a:gd name="connsiteX122" fmla="*/ 2276424 w 2287608"/>
              <a:gd name="connsiteY122" fmla="*/ 664716 h 3232926"/>
              <a:gd name="connsiteX123" fmla="*/ 2069415 w 2287608"/>
              <a:gd name="connsiteY123" fmla="*/ 288501 h 3232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</a:cxnLst>
            <a:rect l="l" t="t" r="r" b="b"/>
            <a:pathLst>
              <a:path w="2287608" h="3232926">
                <a:moveTo>
                  <a:pt x="1143804" y="1916209"/>
                </a:moveTo>
                <a:lnTo>
                  <a:pt x="1140311" y="1919384"/>
                </a:lnTo>
                <a:lnTo>
                  <a:pt x="1136818" y="1916209"/>
                </a:lnTo>
                <a:lnTo>
                  <a:pt x="1136818" y="1922559"/>
                </a:lnTo>
                <a:lnTo>
                  <a:pt x="1117018" y="1940554"/>
                </a:lnTo>
                <a:cubicBezTo>
                  <a:pt x="954760" y="2102813"/>
                  <a:pt x="854401" y="2326970"/>
                  <a:pt x="854401" y="2574568"/>
                </a:cubicBezTo>
                <a:cubicBezTo>
                  <a:pt x="854401" y="2822165"/>
                  <a:pt x="954760" y="3046323"/>
                  <a:pt x="1117018" y="3208581"/>
                </a:cubicBezTo>
                <a:lnTo>
                  <a:pt x="1136818" y="3226577"/>
                </a:lnTo>
                <a:lnTo>
                  <a:pt x="1136818" y="3232926"/>
                </a:lnTo>
                <a:lnTo>
                  <a:pt x="1140311" y="3229751"/>
                </a:lnTo>
                <a:lnTo>
                  <a:pt x="1143804" y="3232926"/>
                </a:lnTo>
                <a:lnTo>
                  <a:pt x="1143804" y="3226577"/>
                </a:lnTo>
                <a:lnTo>
                  <a:pt x="1163604" y="3208581"/>
                </a:lnTo>
                <a:cubicBezTo>
                  <a:pt x="1325862" y="3046323"/>
                  <a:pt x="1426221" y="2822165"/>
                  <a:pt x="1426221" y="2574567"/>
                </a:cubicBezTo>
                <a:cubicBezTo>
                  <a:pt x="1426221" y="2326970"/>
                  <a:pt x="1325862" y="2102812"/>
                  <a:pt x="1163604" y="1940554"/>
                </a:cubicBezTo>
                <a:lnTo>
                  <a:pt x="1143804" y="1922558"/>
                </a:lnTo>
                <a:close/>
                <a:moveTo>
                  <a:pt x="1140312" y="1494239"/>
                </a:moveTo>
                <a:lnTo>
                  <a:pt x="1134813" y="1497413"/>
                </a:lnTo>
                <a:lnTo>
                  <a:pt x="1109328" y="1489264"/>
                </a:lnTo>
                <a:cubicBezTo>
                  <a:pt x="887680" y="1429874"/>
                  <a:pt x="643374" y="1455039"/>
                  <a:pt x="428947" y="1578838"/>
                </a:cubicBezTo>
                <a:cubicBezTo>
                  <a:pt x="214522" y="1702637"/>
                  <a:pt x="70575" y="1901629"/>
                  <a:pt x="11185" y="2123278"/>
                </a:cubicBezTo>
                <a:lnTo>
                  <a:pt x="5499" y="2149423"/>
                </a:lnTo>
                <a:lnTo>
                  <a:pt x="0" y="2152597"/>
                </a:lnTo>
                <a:lnTo>
                  <a:pt x="4497" y="2154035"/>
                </a:lnTo>
                <a:lnTo>
                  <a:pt x="3493" y="2158648"/>
                </a:lnTo>
                <a:lnTo>
                  <a:pt x="8992" y="2155473"/>
                </a:lnTo>
                <a:lnTo>
                  <a:pt x="34477" y="2163622"/>
                </a:lnTo>
                <a:cubicBezTo>
                  <a:pt x="117596" y="2185894"/>
                  <a:pt x="203900" y="2196274"/>
                  <a:pt x="290620" y="2194022"/>
                </a:cubicBezTo>
                <a:cubicBezTo>
                  <a:pt x="435153" y="2190268"/>
                  <a:pt x="580841" y="2151423"/>
                  <a:pt x="714858" y="2074049"/>
                </a:cubicBezTo>
                <a:cubicBezTo>
                  <a:pt x="929283" y="1950250"/>
                  <a:pt x="1073230" y="1751258"/>
                  <a:pt x="1132621" y="1529609"/>
                </a:cubicBezTo>
                <a:lnTo>
                  <a:pt x="1138305" y="1503464"/>
                </a:lnTo>
                <a:lnTo>
                  <a:pt x="1143804" y="1500289"/>
                </a:lnTo>
                <a:lnTo>
                  <a:pt x="1139308" y="1498852"/>
                </a:lnTo>
                <a:close/>
                <a:moveTo>
                  <a:pt x="2069415" y="1747063"/>
                </a:moveTo>
                <a:cubicBezTo>
                  <a:pt x="2009570" y="1682261"/>
                  <a:pt x="1939071" y="1625262"/>
                  <a:pt x="1858661" y="1578837"/>
                </a:cubicBezTo>
                <a:cubicBezTo>
                  <a:pt x="1644235" y="1455038"/>
                  <a:pt x="1399929" y="1429873"/>
                  <a:pt x="1178281" y="1489263"/>
                </a:cubicBezTo>
                <a:lnTo>
                  <a:pt x="1152796" y="1497412"/>
                </a:lnTo>
                <a:lnTo>
                  <a:pt x="1147297" y="1494238"/>
                </a:lnTo>
                <a:lnTo>
                  <a:pt x="1148300" y="1498851"/>
                </a:lnTo>
                <a:lnTo>
                  <a:pt x="1143804" y="1500288"/>
                </a:lnTo>
                <a:lnTo>
                  <a:pt x="1149304" y="1503463"/>
                </a:lnTo>
                <a:lnTo>
                  <a:pt x="1154988" y="1529608"/>
                </a:lnTo>
                <a:cubicBezTo>
                  <a:pt x="1214379" y="1751257"/>
                  <a:pt x="1358325" y="1950249"/>
                  <a:pt x="1572751" y="2074048"/>
                </a:cubicBezTo>
                <a:cubicBezTo>
                  <a:pt x="1706767" y="2151422"/>
                  <a:pt x="1852455" y="2190267"/>
                  <a:pt x="1996989" y="2194021"/>
                </a:cubicBezTo>
                <a:cubicBezTo>
                  <a:pt x="2083709" y="2196273"/>
                  <a:pt x="2170013" y="2185893"/>
                  <a:pt x="2253131" y="2163621"/>
                </a:cubicBezTo>
                <a:lnTo>
                  <a:pt x="2278616" y="2155472"/>
                </a:lnTo>
                <a:lnTo>
                  <a:pt x="2284115" y="2158647"/>
                </a:lnTo>
                <a:lnTo>
                  <a:pt x="2283112" y="2154034"/>
                </a:lnTo>
                <a:lnTo>
                  <a:pt x="2287608" y="2152596"/>
                </a:lnTo>
                <a:lnTo>
                  <a:pt x="2282109" y="2149422"/>
                </a:lnTo>
                <a:lnTo>
                  <a:pt x="2276424" y="2123277"/>
                </a:lnTo>
                <a:cubicBezTo>
                  <a:pt x="2239306" y="1984747"/>
                  <a:pt x="2169157" y="1855067"/>
                  <a:pt x="2069415" y="1747063"/>
                </a:cubicBezTo>
                <a:close/>
                <a:moveTo>
                  <a:pt x="1140311" y="779689"/>
                </a:moveTo>
                <a:lnTo>
                  <a:pt x="1134812" y="782863"/>
                </a:lnTo>
                <a:lnTo>
                  <a:pt x="1109328" y="774714"/>
                </a:lnTo>
                <a:cubicBezTo>
                  <a:pt x="887679" y="715324"/>
                  <a:pt x="643374" y="740489"/>
                  <a:pt x="428947" y="864288"/>
                </a:cubicBezTo>
                <a:cubicBezTo>
                  <a:pt x="214522" y="988087"/>
                  <a:pt x="70575" y="1187079"/>
                  <a:pt x="11185" y="1408728"/>
                </a:cubicBezTo>
                <a:lnTo>
                  <a:pt x="5499" y="1434873"/>
                </a:lnTo>
                <a:lnTo>
                  <a:pt x="0" y="1438047"/>
                </a:lnTo>
                <a:lnTo>
                  <a:pt x="4497" y="1439485"/>
                </a:lnTo>
                <a:lnTo>
                  <a:pt x="3493" y="1444098"/>
                </a:lnTo>
                <a:lnTo>
                  <a:pt x="8992" y="1440923"/>
                </a:lnTo>
                <a:lnTo>
                  <a:pt x="34477" y="1449072"/>
                </a:lnTo>
                <a:cubicBezTo>
                  <a:pt x="117595" y="1471344"/>
                  <a:pt x="203900" y="1481724"/>
                  <a:pt x="290620" y="1479472"/>
                </a:cubicBezTo>
                <a:cubicBezTo>
                  <a:pt x="435154" y="1475718"/>
                  <a:pt x="580841" y="1436873"/>
                  <a:pt x="714858" y="1359499"/>
                </a:cubicBezTo>
                <a:cubicBezTo>
                  <a:pt x="929284" y="1235700"/>
                  <a:pt x="1073229" y="1036708"/>
                  <a:pt x="1132621" y="815059"/>
                </a:cubicBezTo>
                <a:lnTo>
                  <a:pt x="1138305" y="788914"/>
                </a:lnTo>
                <a:lnTo>
                  <a:pt x="1143805" y="785739"/>
                </a:lnTo>
                <a:lnTo>
                  <a:pt x="1139308" y="784302"/>
                </a:lnTo>
                <a:close/>
                <a:moveTo>
                  <a:pt x="2069415" y="1032514"/>
                </a:moveTo>
                <a:cubicBezTo>
                  <a:pt x="2009570" y="967712"/>
                  <a:pt x="1939071" y="910714"/>
                  <a:pt x="1858661" y="864289"/>
                </a:cubicBezTo>
                <a:cubicBezTo>
                  <a:pt x="1644235" y="740490"/>
                  <a:pt x="1399929" y="715325"/>
                  <a:pt x="1178281" y="774715"/>
                </a:cubicBezTo>
                <a:lnTo>
                  <a:pt x="1152796" y="782864"/>
                </a:lnTo>
                <a:lnTo>
                  <a:pt x="1147297" y="779690"/>
                </a:lnTo>
                <a:lnTo>
                  <a:pt x="1148300" y="784303"/>
                </a:lnTo>
                <a:lnTo>
                  <a:pt x="1143804" y="785740"/>
                </a:lnTo>
                <a:lnTo>
                  <a:pt x="1149304" y="788915"/>
                </a:lnTo>
                <a:lnTo>
                  <a:pt x="1154988" y="815060"/>
                </a:lnTo>
                <a:cubicBezTo>
                  <a:pt x="1214379" y="1036709"/>
                  <a:pt x="1358325" y="1235701"/>
                  <a:pt x="1572751" y="1359500"/>
                </a:cubicBezTo>
                <a:cubicBezTo>
                  <a:pt x="1706767" y="1436874"/>
                  <a:pt x="1852455" y="1475719"/>
                  <a:pt x="1996989" y="1479473"/>
                </a:cubicBezTo>
                <a:cubicBezTo>
                  <a:pt x="2083709" y="1481725"/>
                  <a:pt x="2170013" y="1471345"/>
                  <a:pt x="2253131" y="1449073"/>
                </a:cubicBezTo>
                <a:lnTo>
                  <a:pt x="2278616" y="1440924"/>
                </a:lnTo>
                <a:lnTo>
                  <a:pt x="2284115" y="1444099"/>
                </a:lnTo>
                <a:lnTo>
                  <a:pt x="2283112" y="1439486"/>
                </a:lnTo>
                <a:lnTo>
                  <a:pt x="2287608" y="1438048"/>
                </a:lnTo>
                <a:lnTo>
                  <a:pt x="2282109" y="1434874"/>
                </a:lnTo>
                <a:lnTo>
                  <a:pt x="2276424" y="1408729"/>
                </a:lnTo>
                <a:cubicBezTo>
                  <a:pt x="2239306" y="1270198"/>
                  <a:pt x="2169157" y="1140518"/>
                  <a:pt x="2069415" y="1032514"/>
                </a:cubicBezTo>
                <a:close/>
                <a:moveTo>
                  <a:pt x="1140311" y="35676"/>
                </a:moveTo>
                <a:lnTo>
                  <a:pt x="1134812" y="38850"/>
                </a:lnTo>
                <a:lnTo>
                  <a:pt x="1109328" y="30701"/>
                </a:lnTo>
                <a:cubicBezTo>
                  <a:pt x="887679" y="-28689"/>
                  <a:pt x="643374" y="-3524"/>
                  <a:pt x="428948" y="120275"/>
                </a:cubicBezTo>
                <a:cubicBezTo>
                  <a:pt x="214521" y="244074"/>
                  <a:pt x="70575" y="443066"/>
                  <a:pt x="11185" y="664715"/>
                </a:cubicBezTo>
                <a:lnTo>
                  <a:pt x="5499" y="690860"/>
                </a:lnTo>
                <a:lnTo>
                  <a:pt x="0" y="694034"/>
                </a:lnTo>
                <a:lnTo>
                  <a:pt x="4497" y="695472"/>
                </a:lnTo>
                <a:lnTo>
                  <a:pt x="3493" y="700085"/>
                </a:lnTo>
                <a:lnTo>
                  <a:pt x="8992" y="696910"/>
                </a:lnTo>
                <a:lnTo>
                  <a:pt x="34477" y="705059"/>
                </a:lnTo>
                <a:cubicBezTo>
                  <a:pt x="117595" y="727331"/>
                  <a:pt x="203900" y="737711"/>
                  <a:pt x="290620" y="735459"/>
                </a:cubicBezTo>
                <a:cubicBezTo>
                  <a:pt x="435154" y="731705"/>
                  <a:pt x="580841" y="692860"/>
                  <a:pt x="714857" y="615486"/>
                </a:cubicBezTo>
                <a:cubicBezTo>
                  <a:pt x="929284" y="491687"/>
                  <a:pt x="1073229" y="292695"/>
                  <a:pt x="1132621" y="71046"/>
                </a:cubicBezTo>
                <a:lnTo>
                  <a:pt x="1138305" y="44901"/>
                </a:lnTo>
                <a:lnTo>
                  <a:pt x="1143805" y="41726"/>
                </a:lnTo>
                <a:lnTo>
                  <a:pt x="1139308" y="40289"/>
                </a:lnTo>
                <a:close/>
                <a:moveTo>
                  <a:pt x="2069415" y="288501"/>
                </a:moveTo>
                <a:cubicBezTo>
                  <a:pt x="2009570" y="223699"/>
                  <a:pt x="1939071" y="166700"/>
                  <a:pt x="1858661" y="120276"/>
                </a:cubicBezTo>
                <a:cubicBezTo>
                  <a:pt x="1644235" y="-3523"/>
                  <a:pt x="1399929" y="-28688"/>
                  <a:pt x="1178281" y="30702"/>
                </a:cubicBezTo>
                <a:lnTo>
                  <a:pt x="1152796" y="38850"/>
                </a:lnTo>
                <a:lnTo>
                  <a:pt x="1147297" y="35676"/>
                </a:lnTo>
                <a:lnTo>
                  <a:pt x="1148300" y="40290"/>
                </a:lnTo>
                <a:lnTo>
                  <a:pt x="1143804" y="41727"/>
                </a:lnTo>
                <a:lnTo>
                  <a:pt x="1149304" y="44901"/>
                </a:lnTo>
                <a:lnTo>
                  <a:pt x="1154988" y="71046"/>
                </a:lnTo>
                <a:cubicBezTo>
                  <a:pt x="1214379" y="292695"/>
                  <a:pt x="1358325" y="491688"/>
                  <a:pt x="1572751" y="615486"/>
                </a:cubicBezTo>
                <a:cubicBezTo>
                  <a:pt x="1706767" y="692860"/>
                  <a:pt x="1852455" y="731705"/>
                  <a:pt x="1996989" y="735460"/>
                </a:cubicBezTo>
                <a:cubicBezTo>
                  <a:pt x="2083709" y="737712"/>
                  <a:pt x="2170013" y="727332"/>
                  <a:pt x="2253131" y="705060"/>
                </a:cubicBezTo>
                <a:lnTo>
                  <a:pt x="2278616" y="696911"/>
                </a:lnTo>
                <a:lnTo>
                  <a:pt x="2284115" y="700086"/>
                </a:lnTo>
                <a:lnTo>
                  <a:pt x="2283112" y="695473"/>
                </a:lnTo>
                <a:lnTo>
                  <a:pt x="2287608" y="694035"/>
                </a:lnTo>
                <a:lnTo>
                  <a:pt x="2282109" y="690860"/>
                </a:lnTo>
                <a:lnTo>
                  <a:pt x="2276424" y="664716"/>
                </a:lnTo>
                <a:cubicBezTo>
                  <a:pt x="2239306" y="526185"/>
                  <a:pt x="2169157" y="396505"/>
                  <a:pt x="2069415" y="288501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C46C823-4AEE-4D15-A7B7-556599F86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8100000" flipV="1">
            <a:off x="521489" y="5639014"/>
            <a:ext cx="865742" cy="628383"/>
            <a:chOff x="558167" y="958515"/>
            <a:chExt cx="865742" cy="628383"/>
          </a:xfrm>
          <a:solidFill>
            <a:schemeClr val="accent3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FE368E1-8B21-487B-879D-A963091996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>
              <a:off x="558167" y="1122160"/>
              <a:ext cx="464738" cy="464738"/>
            </a:xfrm>
            <a:custGeom>
              <a:avLst/>
              <a:gdLst>
                <a:gd name="connsiteX0" fmla="*/ 446142 w 464738"/>
                <a:gd name="connsiteY0" fmla="*/ 464738 h 464738"/>
                <a:gd name="connsiteX1" fmla="*/ 130673 w 464738"/>
                <a:gd name="connsiteY1" fmla="*/ 334066 h 464738"/>
                <a:gd name="connsiteX2" fmla="*/ 0 w 464738"/>
                <a:gd name="connsiteY2" fmla="*/ 18596 h 464738"/>
                <a:gd name="connsiteX3" fmla="*/ 836 w 464738"/>
                <a:gd name="connsiteY3" fmla="*/ 1089 h 464738"/>
                <a:gd name="connsiteX4" fmla="*/ 606 w 464738"/>
                <a:gd name="connsiteY4" fmla="*/ 859 h 464738"/>
                <a:gd name="connsiteX5" fmla="*/ 848 w 464738"/>
                <a:gd name="connsiteY5" fmla="*/ 848 h 464738"/>
                <a:gd name="connsiteX6" fmla="*/ 859 w 464738"/>
                <a:gd name="connsiteY6" fmla="*/ 606 h 464738"/>
                <a:gd name="connsiteX7" fmla="*/ 1089 w 464738"/>
                <a:gd name="connsiteY7" fmla="*/ 836 h 464738"/>
                <a:gd name="connsiteX8" fmla="*/ 18596 w 464738"/>
                <a:gd name="connsiteY8" fmla="*/ 0 h 464738"/>
                <a:gd name="connsiteX9" fmla="*/ 334066 w 464738"/>
                <a:gd name="connsiteY9" fmla="*/ 130672 h 464738"/>
                <a:gd name="connsiteX10" fmla="*/ 464738 w 464738"/>
                <a:gd name="connsiteY10" fmla="*/ 446142 h 464738"/>
                <a:gd name="connsiteX11" fmla="*/ 463902 w 464738"/>
                <a:gd name="connsiteY11" fmla="*/ 463650 h 464738"/>
                <a:gd name="connsiteX12" fmla="*/ 464132 w 464738"/>
                <a:gd name="connsiteY12" fmla="*/ 463880 h 464738"/>
                <a:gd name="connsiteX13" fmla="*/ 463891 w 464738"/>
                <a:gd name="connsiteY13" fmla="*/ 463892 h 464738"/>
                <a:gd name="connsiteX14" fmla="*/ 463879 w 464738"/>
                <a:gd name="connsiteY14" fmla="*/ 464132 h 464738"/>
                <a:gd name="connsiteX15" fmla="*/ 463650 w 464738"/>
                <a:gd name="connsiteY15" fmla="*/ 463903 h 46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8" h="464738">
                  <a:moveTo>
                    <a:pt x="446142" y="464738"/>
                  </a:moveTo>
                  <a:cubicBezTo>
                    <a:pt x="331965" y="464738"/>
                    <a:pt x="217787" y="421181"/>
                    <a:pt x="130673" y="334066"/>
                  </a:cubicBezTo>
                  <a:cubicBezTo>
                    <a:pt x="43558" y="246952"/>
                    <a:pt x="1" y="132774"/>
                    <a:pt x="0" y="18596"/>
                  </a:cubicBezTo>
                  <a:lnTo>
                    <a:pt x="836" y="1089"/>
                  </a:lnTo>
                  <a:lnTo>
                    <a:pt x="606" y="859"/>
                  </a:lnTo>
                  <a:lnTo>
                    <a:pt x="848" y="848"/>
                  </a:lnTo>
                  <a:lnTo>
                    <a:pt x="859" y="606"/>
                  </a:lnTo>
                  <a:lnTo>
                    <a:pt x="1089" y="836"/>
                  </a:lnTo>
                  <a:lnTo>
                    <a:pt x="18596" y="0"/>
                  </a:lnTo>
                  <a:cubicBezTo>
                    <a:pt x="132774" y="0"/>
                    <a:pt x="246951" y="43557"/>
                    <a:pt x="334066" y="130672"/>
                  </a:cubicBezTo>
                  <a:cubicBezTo>
                    <a:pt x="421181" y="217787"/>
                    <a:pt x="464738" y="331964"/>
                    <a:pt x="464738" y="446142"/>
                  </a:cubicBezTo>
                  <a:lnTo>
                    <a:pt x="463902" y="463650"/>
                  </a:lnTo>
                  <a:lnTo>
                    <a:pt x="464132" y="463880"/>
                  </a:lnTo>
                  <a:lnTo>
                    <a:pt x="463891" y="463892"/>
                  </a:lnTo>
                  <a:lnTo>
                    <a:pt x="463879" y="464132"/>
                  </a:lnTo>
                  <a:lnTo>
                    <a:pt x="463650" y="463903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8A31684-3F27-4828-8633-A1624B02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959170" y="958515"/>
              <a:ext cx="464739" cy="464739"/>
            </a:xfrm>
            <a:custGeom>
              <a:avLst/>
              <a:gdLst>
                <a:gd name="connsiteX0" fmla="*/ 464132 w 464739"/>
                <a:gd name="connsiteY0" fmla="*/ 463881 h 464739"/>
                <a:gd name="connsiteX1" fmla="*/ 463891 w 464739"/>
                <a:gd name="connsiteY1" fmla="*/ 463892 h 464739"/>
                <a:gd name="connsiteX2" fmla="*/ 463880 w 464739"/>
                <a:gd name="connsiteY2" fmla="*/ 464132 h 464739"/>
                <a:gd name="connsiteX3" fmla="*/ 463651 w 464739"/>
                <a:gd name="connsiteY3" fmla="*/ 463904 h 464739"/>
                <a:gd name="connsiteX4" fmla="*/ 446142 w 464739"/>
                <a:gd name="connsiteY4" fmla="*/ 464739 h 464739"/>
                <a:gd name="connsiteX5" fmla="*/ 130673 w 464739"/>
                <a:gd name="connsiteY5" fmla="*/ 334067 h 464739"/>
                <a:gd name="connsiteX6" fmla="*/ 0 w 464739"/>
                <a:gd name="connsiteY6" fmla="*/ 18597 h 464739"/>
                <a:gd name="connsiteX7" fmla="*/ 836 w 464739"/>
                <a:gd name="connsiteY7" fmla="*/ 1089 h 464739"/>
                <a:gd name="connsiteX8" fmla="*/ 607 w 464739"/>
                <a:gd name="connsiteY8" fmla="*/ 859 h 464739"/>
                <a:gd name="connsiteX9" fmla="*/ 848 w 464739"/>
                <a:gd name="connsiteY9" fmla="*/ 848 h 464739"/>
                <a:gd name="connsiteX10" fmla="*/ 859 w 464739"/>
                <a:gd name="connsiteY10" fmla="*/ 607 h 464739"/>
                <a:gd name="connsiteX11" fmla="*/ 1089 w 464739"/>
                <a:gd name="connsiteY11" fmla="*/ 836 h 464739"/>
                <a:gd name="connsiteX12" fmla="*/ 18597 w 464739"/>
                <a:gd name="connsiteY12" fmla="*/ 0 h 464739"/>
                <a:gd name="connsiteX13" fmla="*/ 334067 w 464739"/>
                <a:gd name="connsiteY13" fmla="*/ 130672 h 464739"/>
                <a:gd name="connsiteX14" fmla="*/ 464739 w 464739"/>
                <a:gd name="connsiteY14" fmla="*/ 446142 h 464739"/>
                <a:gd name="connsiteX15" fmla="*/ 463903 w 464739"/>
                <a:gd name="connsiteY15" fmla="*/ 463652 h 46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9" h="464739">
                  <a:moveTo>
                    <a:pt x="464132" y="463881"/>
                  </a:moveTo>
                  <a:lnTo>
                    <a:pt x="463891" y="463892"/>
                  </a:lnTo>
                  <a:lnTo>
                    <a:pt x="463880" y="464132"/>
                  </a:lnTo>
                  <a:lnTo>
                    <a:pt x="463651" y="463904"/>
                  </a:lnTo>
                  <a:lnTo>
                    <a:pt x="446142" y="464739"/>
                  </a:lnTo>
                  <a:cubicBezTo>
                    <a:pt x="331965" y="464739"/>
                    <a:pt x="217787" y="421182"/>
                    <a:pt x="130673" y="334067"/>
                  </a:cubicBezTo>
                  <a:cubicBezTo>
                    <a:pt x="43558" y="246953"/>
                    <a:pt x="1" y="132775"/>
                    <a:pt x="0" y="18597"/>
                  </a:cubicBezTo>
                  <a:lnTo>
                    <a:pt x="836" y="1089"/>
                  </a:lnTo>
                  <a:lnTo>
                    <a:pt x="607" y="859"/>
                  </a:lnTo>
                  <a:lnTo>
                    <a:pt x="848" y="848"/>
                  </a:lnTo>
                  <a:lnTo>
                    <a:pt x="859" y="607"/>
                  </a:lnTo>
                  <a:lnTo>
                    <a:pt x="1089" y="836"/>
                  </a:lnTo>
                  <a:lnTo>
                    <a:pt x="18597" y="0"/>
                  </a:lnTo>
                  <a:cubicBezTo>
                    <a:pt x="132775" y="0"/>
                    <a:pt x="246952" y="43557"/>
                    <a:pt x="334067" y="130672"/>
                  </a:cubicBezTo>
                  <a:cubicBezTo>
                    <a:pt x="421182" y="217787"/>
                    <a:pt x="464739" y="331964"/>
                    <a:pt x="464739" y="446142"/>
                  </a:cubicBezTo>
                  <a:lnTo>
                    <a:pt x="463903" y="463652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66CF5CA-BCE0-446B-990C-62FB772AB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700000">
            <a:off x="486523" y="3291143"/>
            <a:ext cx="1785983" cy="2208479"/>
            <a:chOff x="2725201" y="4453039"/>
            <a:chExt cx="1785983" cy="2208479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91F38DD-D787-4EE5-931B-C8CC2ED92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0" flipH="1">
              <a:off x="3618192" y="4453039"/>
              <a:ext cx="0" cy="220847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F4E1D11-C91E-45F4-9A4A-EC0243DE76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738439" y="5243393"/>
              <a:ext cx="1760933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3D0A83C-B0AD-4E04-B3FE-48D739F6F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2725201" y="4861779"/>
              <a:ext cx="1785983" cy="1799739"/>
            </a:xfrm>
            <a:custGeom>
              <a:avLst/>
              <a:gdLst>
                <a:gd name="connsiteX0" fmla="*/ 440819 w 1785983"/>
                <a:gd name="connsiteY0" fmla="*/ 59 h 1799739"/>
                <a:gd name="connsiteX1" fmla="*/ 845918 w 1785983"/>
                <a:gd name="connsiteY1" fmla="*/ 261596 h 1799739"/>
                <a:gd name="connsiteX2" fmla="*/ 892992 w 1785983"/>
                <a:gd name="connsiteY2" fmla="*/ 360758 h 1799739"/>
                <a:gd name="connsiteX3" fmla="*/ 892992 w 1785983"/>
                <a:gd name="connsiteY3" fmla="*/ 365372 h 1799739"/>
                <a:gd name="connsiteX4" fmla="*/ 940065 w 1785983"/>
                <a:gd name="connsiteY4" fmla="*/ 266212 h 1799739"/>
                <a:gd name="connsiteX5" fmla="*/ 1406106 w 1785983"/>
                <a:gd name="connsiteY5" fmla="*/ 8338 h 1799739"/>
                <a:gd name="connsiteX6" fmla="*/ 1022901 w 1785983"/>
                <a:gd name="connsiteY6" fmla="*/ 1699451 h 1799739"/>
                <a:gd name="connsiteX7" fmla="*/ 892991 w 1785983"/>
                <a:gd name="connsiteY7" fmla="*/ 1799739 h 1799739"/>
                <a:gd name="connsiteX8" fmla="*/ 892991 w 1785983"/>
                <a:gd name="connsiteY8" fmla="*/ 1795123 h 1799739"/>
                <a:gd name="connsiteX9" fmla="*/ 763082 w 1785983"/>
                <a:gd name="connsiteY9" fmla="*/ 1694835 h 1799739"/>
                <a:gd name="connsiteX10" fmla="*/ 379877 w 1785983"/>
                <a:gd name="connsiteY10" fmla="*/ 3722 h 1799739"/>
                <a:gd name="connsiteX11" fmla="*/ 440819 w 1785983"/>
                <a:gd name="connsiteY11" fmla="*/ 59 h 1799739"/>
                <a:gd name="connsiteX0" fmla="*/ 440819 w 1785983"/>
                <a:gd name="connsiteY0" fmla="*/ 59 h 1849891"/>
                <a:gd name="connsiteX1" fmla="*/ 845918 w 1785983"/>
                <a:gd name="connsiteY1" fmla="*/ 261596 h 1849891"/>
                <a:gd name="connsiteX2" fmla="*/ 892992 w 1785983"/>
                <a:gd name="connsiteY2" fmla="*/ 360758 h 1849891"/>
                <a:gd name="connsiteX3" fmla="*/ 892992 w 1785983"/>
                <a:gd name="connsiteY3" fmla="*/ 365372 h 1849891"/>
                <a:gd name="connsiteX4" fmla="*/ 940065 w 1785983"/>
                <a:gd name="connsiteY4" fmla="*/ 266212 h 1849891"/>
                <a:gd name="connsiteX5" fmla="*/ 1406106 w 1785983"/>
                <a:gd name="connsiteY5" fmla="*/ 8338 h 1849891"/>
                <a:gd name="connsiteX6" fmla="*/ 1022901 w 1785983"/>
                <a:gd name="connsiteY6" fmla="*/ 1699451 h 1849891"/>
                <a:gd name="connsiteX7" fmla="*/ 892991 w 1785983"/>
                <a:gd name="connsiteY7" fmla="*/ 1799739 h 1849891"/>
                <a:gd name="connsiteX8" fmla="*/ 838223 w 1785983"/>
                <a:gd name="connsiteY8" fmla="*/ 1849891 h 1849891"/>
                <a:gd name="connsiteX9" fmla="*/ 763082 w 1785983"/>
                <a:gd name="connsiteY9" fmla="*/ 1694835 h 1849891"/>
                <a:gd name="connsiteX10" fmla="*/ 379877 w 1785983"/>
                <a:gd name="connsiteY10" fmla="*/ 3722 h 1849891"/>
                <a:gd name="connsiteX11" fmla="*/ 440819 w 1785983"/>
                <a:gd name="connsiteY11" fmla="*/ 59 h 1849891"/>
                <a:gd name="connsiteX0" fmla="*/ 440819 w 1785983"/>
                <a:gd name="connsiteY0" fmla="*/ 59 h 1799739"/>
                <a:gd name="connsiteX1" fmla="*/ 845918 w 1785983"/>
                <a:gd name="connsiteY1" fmla="*/ 261596 h 1799739"/>
                <a:gd name="connsiteX2" fmla="*/ 892992 w 1785983"/>
                <a:gd name="connsiteY2" fmla="*/ 360758 h 1799739"/>
                <a:gd name="connsiteX3" fmla="*/ 892992 w 1785983"/>
                <a:gd name="connsiteY3" fmla="*/ 365372 h 1799739"/>
                <a:gd name="connsiteX4" fmla="*/ 940065 w 1785983"/>
                <a:gd name="connsiteY4" fmla="*/ 266212 h 1799739"/>
                <a:gd name="connsiteX5" fmla="*/ 1406106 w 1785983"/>
                <a:gd name="connsiteY5" fmla="*/ 8338 h 1799739"/>
                <a:gd name="connsiteX6" fmla="*/ 1022901 w 1785983"/>
                <a:gd name="connsiteY6" fmla="*/ 1699451 h 1799739"/>
                <a:gd name="connsiteX7" fmla="*/ 892991 w 1785983"/>
                <a:gd name="connsiteY7" fmla="*/ 1799739 h 1799739"/>
                <a:gd name="connsiteX8" fmla="*/ 763082 w 1785983"/>
                <a:gd name="connsiteY8" fmla="*/ 1694835 h 1799739"/>
                <a:gd name="connsiteX9" fmla="*/ 379877 w 1785983"/>
                <a:gd name="connsiteY9" fmla="*/ 3722 h 1799739"/>
                <a:gd name="connsiteX10" fmla="*/ 440819 w 1785983"/>
                <a:gd name="connsiteY10" fmla="*/ 59 h 1799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85983" h="1799739">
                  <a:moveTo>
                    <a:pt x="440819" y="59"/>
                  </a:moveTo>
                  <a:cubicBezTo>
                    <a:pt x="584367" y="2557"/>
                    <a:pt x="735105" y="83293"/>
                    <a:pt x="845918" y="261596"/>
                  </a:cubicBezTo>
                  <a:lnTo>
                    <a:pt x="892992" y="360758"/>
                  </a:lnTo>
                  <a:lnTo>
                    <a:pt x="892992" y="365372"/>
                  </a:lnTo>
                  <a:lnTo>
                    <a:pt x="940065" y="266212"/>
                  </a:lnTo>
                  <a:cubicBezTo>
                    <a:pt x="1066709" y="62437"/>
                    <a:pt x="1245499" y="-13903"/>
                    <a:pt x="1406106" y="8338"/>
                  </a:cubicBezTo>
                  <a:cubicBezTo>
                    <a:pt x="1827702" y="66720"/>
                    <a:pt x="2124001" y="804388"/>
                    <a:pt x="1022901" y="1699451"/>
                  </a:cubicBezTo>
                  <a:lnTo>
                    <a:pt x="892991" y="1799739"/>
                  </a:lnTo>
                  <a:lnTo>
                    <a:pt x="763082" y="1694835"/>
                  </a:lnTo>
                  <a:cubicBezTo>
                    <a:pt x="-338018" y="799772"/>
                    <a:pt x="-41719" y="62104"/>
                    <a:pt x="379877" y="3722"/>
                  </a:cubicBezTo>
                  <a:cubicBezTo>
                    <a:pt x="399953" y="942"/>
                    <a:pt x="420313" y="-298"/>
                    <a:pt x="440819" y="59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  <a:latin typeface="Bell MT" panose="02020503060305020303" pitchFamily="18" charset="0"/>
              </a:endParaRPr>
            </a:p>
          </p:txBody>
        </p:sp>
        <p:sp>
          <p:nvSpPr>
            <p:cNvPr id="34" name="Rectangle 30">
              <a:extLst>
                <a:ext uri="{FF2B5EF4-FFF2-40B4-BE49-F238E27FC236}">
                  <a16:creationId xmlns:a16="http://schemas.microsoft.com/office/drawing/2014/main" id="{AF60A4C7-053A-4E00-9224-C9C9CAA542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124232" y="5447997"/>
              <a:ext cx="987915" cy="987915"/>
            </a:xfrm>
            <a:custGeom>
              <a:avLst/>
              <a:gdLst>
                <a:gd name="connsiteX0" fmla="*/ 0 w 1302493"/>
                <a:gd name="connsiteY0" fmla="*/ 0 h 1302493"/>
                <a:gd name="connsiteX1" fmla="*/ 1302493 w 1302493"/>
                <a:gd name="connsiteY1" fmla="*/ 0 h 1302493"/>
                <a:gd name="connsiteX2" fmla="*/ 1302493 w 1302493"/>
                <a:gd name="connsiteY2" fmla="*/ 1302493 h 1302493"/>
                <a:gd name="connsiteX3" fmla="*/ 0 w 1302493"/>
                <a:gd name="connsiteY3" fmla="*/ 1302493 h 1302493"/>
                <a:gd name="connsiteX4" fmla="*/ 0 w 1302493"/>
                <a:gd name="connsiteY4" fmla="*/ 0 h 1302493"/>
                <a:gd name="connsiteX0" fmla="*/ 1302493 w 1393933"/>
                <a:gd name="connsiteY0" fmla="*/ 1302493 h 1393933"/>
                <a:gd name="connsiteX1" fmla="*/ 0 w 1393933"/>
                <a:gd name="connsiteY1" fmla="*/ 1302493 h 1393933"/>
                <a:gd name="connsiteX2" fmla="*/ 0 w 1393933"/>
                <a:gd name="connsiteY2" fmla="*/ 0 h 1393933"/>
                <a:gd name="connsiteX3" fmla="*/ 1302493 w 1393933"/>
                <a:gd name="connsiteY3" fmla="*/ 0 h 1393933"/>
                <a:gd name="connsiteX4" fmla="*/ 1393933 w 1393933"/>
                <a:gd name="connsiteY4" fmla="*/ 1393933 h 1393933"/>
                <a:gd name="connsiteX0" fmla="*/ 0 w 1393933"/>
                <a:gd name="connsiteY0" fmla="*/ 1302493 h 1393933"/>
                <a:gd name="connsiteX1" fmla="*/ 0 w 1393933"/>
                <a:gd name="connsiteY1" fmla="*/ 0 h 1393933"/>
                <a:gd name="connsiteX2" fmla="*/ 1302493 w 1393933"/>
                <a:gd name="connsiteY2" fmla="*/ 0 h 1393933"/>
                <a:gd name="connsiteX3" fmla="*/ 1393933 w 1393933"/>
                <a:gd name="connsiteY3" fmla="*/ 1393933 h 1393933"/>
                <a:gd name="connsiteX0" fmla="*/ 0 w 1302493"/>
                <a:gd name="connsiteY0" fmla="*/ 1302493 h 1302493"/>
                <a:gd name="connsiteX1" fmla="*/ 0 w 1302493"/>
                <a:gd name="connsiteY1" fmla="*/ 0 h 1302493"/>
                <a:gd name="connsiteX2" fmla="*/ 1302493 w 1302493"/>
                <a:gd name="connsiteY2" fmla="*/ 0 h 130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02493" h="1302493">
                  <a:moveTo>
                    <a:pt x="0" y="1302493"/>
                  </a:moveTo>
                  <a:lnTo>
                    <a:pt x="0" y="0"/>
                  </a:lnTo>
                  <a:lnTo>
                    <a:pt x="1302493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0">
              <a:extLst>
                <a:ext uri="{FF2B5EF4-FFF2-40B4-BE49-F238E27FC236}">
                  <a16:creationId xmlns:a16="http://schemas.microsoft.com/office/drawing/2014/main" id="{C90A005E-7D6C-4543-AE86-10F5BA1C0F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315029" y="5983110"/>
              <a:ext cx="606323" cy="606323"/>
            </a:xfrm>
            <a:custGeom>
              <a:avLst/>
              <a:gdLst>
                <a:gd name="connsiteX0" fmla="*/ 0 w 1302493"/>
                <a:gd name="connsiteY0" fmla="*/ 0 h 1302493"/>
                <a:gd name="connsiteX1" fmla="*/ 1302493 w 1302493"/>
                <a:gd name="connsiteY1" fmla="*/ 0 h 1302493"/>
                <a:gd name="connsiteX2" fmla="*/ 1302493 w 1302493"/>
                <a:gd name="connsiteY2" fmla="*/ 1302493 h 1302493"/>
                <a:gd name="connsiteX3" fmla="*/ 0 w 1302493"/>
                <a:gd name="connsiteY3" fmla="*/ 1302493 h 1302493"/>
                <a:gd name="connsiteX4" fmla="*/ 0 w 1302493"/>
                <a:gd name="connsiteY4" fmla="*/ 0 h 1302493"/>
                <a:gd name="connsiteX0" fmla="*/ 1302493 w 1393933"/>
                <a:gd name="connsiteY0" fmla="*/ 1302493 h 1393933"/>
                <a:gd name="connsiteX1" fmla="*/ 0 w 1393933"/>
                <a:gd name="connsiteY1" fmla="*/ 1302493 h 1393933"/>
                <a:gd name="connsiteX2" fmla="*/ 0 w 1393933"/>
                <a:gd name="connsiteY2" fmla="*/ 0 h 1393933"/>
                <a:gd name="connsiteX3" fmla="*/ 1302493 w 1393933"/>
                <a:gd name="connsiteY3" fmla="*/ 0 h 1393933"/>
                <a:gd name="connsiteX4" fmla="*/ 1393933 w 1393933"/>
                <a:gd name="connsiteY4" fmla="*/ 1393933 h 1393933"/>
                <a:gd name="connsiteX0" fmla="*/ 0 w 1393933"/>
                <a:gd name="connsiteY0" fmla="*/ 1302493 h 1393933"/>
                <a:gd name="connsiteX1" fmla="*/ 0 w 1393933"/>
                <a:gd name="connsiteY1" fmla="*/ 0 h 1393933"/>
                <a:gd name="connsiteX2" fmla="*/ 1302493 w 1393933"/>
                <a:gd name="connsiteY2" fmla="*/ 0 h 1393933"/>
                <a:gd name="connsiteX3" fmla="*/ 1393933 w 1393933"/>
                <a:gd name="connsiteY3" fmla="*/ 1393933 h 1393933"/>
                <a:gd name="connsiteX0" fmla="*/ 0 w 1302493"/>
                <a:gd name="connsiteY0" fmla="*/ 1302493 h 1302493"/>
                <a:gd name="connsiteX1" fmla="*/ 0 w 1302493"/>
                <a:gd name="connsiteY1" fmla="*/ 0 h 1302493"/>
                <a:gd name="connsiteX2" fmla="*/ 1302493 w 1302493"/>
                <a:gd name="connsiteY2" fmla="*/ 0 h 130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02493" h="1302493">
                  <a:moveTo>
                    <a:pt x="0" y="1302493"/>
                  </a:moveTo>
                  <a:lnTo>
                    <a:pt x="0" y="0"/>
                  </a:lnTo>
                  <a:lnTo>
                    <a:pt x="1302493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C174C2C-9AC5-4D2F-B12B-8AD9BE877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 flipV="1">
            <a:off x="473803" y="5280732"/>
            <a:ext cx="864005" cy="1032464"/>
            <a:chOff x="2207971" y="2384401"/>
            <a:chExt cx="864005" cy="1032464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F2A1D572-4E75-4B18-83CD-369937018B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2207971" y="2856305"/>
              <a:ext cx="464739" cy="464739"/>
            </a:xfrm>
            <a:custGeom>
              <a:avLst/>
              <a:gdLst>
                <a:gd name="connsiteX0" fmla="*/ 464132 w 464739"/>
                <a:gd name="connsiteY0" fmla="*/ 463881 h 464739"/>
                <a:gd name="connsiteX1" fmla="*/ 463891 w 464739"/>
                <a:gd name="connsiteY1" fmla="*/ 463892 h 464739"/>
                <a:gd name="connsiteX2" fmla="*/ 463880 w 464739"/>
                <a:gd name="connsiteY2" fmla="*/ 464132 h 464739"/>
                <a:gd name="connsiteX3" fmla="*/ 463651 w 464739"/>
                <a:gd name="connsiteY3" fmla="*/ 463904 h 464739"/>
                <a:gd name="connsiteX4" fmla="*/ 446142 w 464739"/>
                <a:gd name="connsiteY4" fmla="*/ 464739 h 464739"/>
                <a:gd name="connsiteX5" fmla="*/ 130673 w 464739"/>
                <a:gd name="connsiteY5" fmla="*/ 334067 h 464739"/>
                <a:gd name="connsiteX6" fmla="*/ 0 w 464739"/>
                <a:gd name="connsiteY6" fmla="*/ 18597 h 464739"/>
                <a:gd name="connsiteX7" fmla="*/ 836 w 464739"/>
                <a:gd name="connsiteY7" fmla="*/ 1089 h 464739"/>
                <a:gd name="connsiteX8" fmla="*/ 607 w 464739"/>
                <a:gd name="connsiteY8" fmla="*/ 859 h 464739"/>
                <a:gd name="connsiteX9" fmla="*/ 848 w 464739"/>
                <a:gd name="connsiteY9" fmla="*/ 848 h 464739"/>
                <a:gd name="connsiteX10" fmla="*/ 859 w 464739"/>
                <a:gd name="connsiteY10" fmla="*/ 607 h 464739"/>
                <a:gd name="connsiteX11" fmla="*/ 1089 w 464739"/>
                <a:gd name="connsiteY11" fmla="*/ 836 h 464739"/>
                <a:gd name="connsiteX12" fmla="*/ 18597 w 464739"/>
                <a:gd name="connsiteY12" fmla="*/ 0 h 464739"/>
                <a:gd name="connsiteX13" fmla="*/ 334067 w 464739"/>
                <a:gd name="connsiteY13" fmla="*/ 130672 h 464739"/>
                <a:gd name="connsiteX14" fmla="*/ 464739 w 464739"/>
                <a:gd name="connsiteY14" fmla="*/ 446142 h 464739"/>
                <a:gd name="connsiteX15" fmla="*/ 463903 w 464739"/>
                <a:gd name="connsiteY15" fmla="*/ 463652 h 46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9" h="464739">
                  <a:moveTo>
                    <a:pt x="464132" y="463881"/>
                  </a:moveTo>
                  <a:lnTo>
                    <a:pt x="463891" y="463892"/>
                  </a:lnTo>
                  <a:lnTo>
                    <a:pt x="463880" y="464132"/>
                  </a:lnTo>
                  <a:lnTo>
                    <a:pt x="463651" y="463904"/>
                  </a:lnTo>
                  <a:lnTo>
                    <a:pt x="446142" y="464739"/>
                  </a:lnTo>
                  <a:cubicBezTo>
                    <a:pt x="331965" y="464739"/>
                    <a:pt x="217787" y="421182"/>
                    <a:pt x="130673" y="334067"/>
                  </a:cubicBezTo>
                  <a:cubicBezTo>
                    <a:pt x="43558" y="246953"/>
                    <a:pt x="1" y="132775"/>
                    <a:pt x="0" y="18597"/>
                  </a:cubicBezTo>
                  <a:lnTo>
                    <a:pt x="836" y="1089"/>
                  </a:lnTo>
                  <a:lnTo>
                    <a:pt x="607" y="859"/>
                  </a:lnTo>
                  <a:lnTo>
                    <a:pt x="848" y="848"/>
                  </a:lnTo>
                  <a:lnTo>
                    <a:pt x="859" y="607"/>
                  </a:lnTo>
                  <a:lnTo>
                    <a:pt x="1089" y="836"/>
                  </a:lnTo>
                  <a:lnTo>
                    <a:pt x="18597" y="0"/>
                  </a:lnTo>
                  <a:cubicBezTo>
                    <a:pt x="132775" y="0"/>
                    <a:pt x="246952" y="43557"/>
                    <a:pt x="334067" y="130672"/>
                  </a:cubicBezTo>
                  <a:cubicBezTo>
                    <a:pt x="421182" y="217787"/>
                    <a:pt x="464739" y="331964"/>
                    <a:pt x="464739" y="446142"/>
                  </a:cubicBezTo>
                  <a:lnTo>
                    <a:pt x="463903" y="463652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4501448-AAB4-4BDF-81E5-BF4BEF2A4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607238" y="2688467"/>
              <a:ext cx="464738" cy="464738"/>
            </a:xfrm>
            <a:custGeom>
              <a:avLst/>
              <a:gdLst>
                <a:gd name="connsiteX0" fmla="*/ 446142 w 464738"/>
                <a:gd name="connsiteY0" fmla="*/ 464738 h 464738"/>
                <a:gd name="connsiteX1" fmla="*/ 130673 w 464738"/>
                <a:gd name="connsiteY1" fmla="*/ 334066 h 464738"/>
                <a:gd name="connsiteX2" fmla="*/ 0 w 464738"/>
                <a:gd name="connsiteY2" fmla="*/ 18596 h 464738"/>
                <a:gd name="connsiteX3" fmla="*/ 836 w 464738"/>
                <a:gd name="connsiteY3" fmla="*/ 1089 h 464738"/>
                <a:gd name="connsiteX4" fmla="*/ 606 w 464738"/>
                <a:gd name="connsiteY4" fmla="*/ 859 h 464738"/>
                <a:gd name="connsiteX5" fmla="*/ 848 w 464738"/>
                <a:gd name="connsiteY5" fmla="*/ 848 h 464738"/>
                <a:gd name="connsiteX6" fmla="*/ 859 w 464738"/>
                <a:gd name="connsiteY6" fmla="*/ 606 h 464738"/>
                <a:gd name="connsiteX7" fmla="*/ 1089 w 464738"/>
                <a:gd name="connsiteY7" fmla="*/ 836 h 464738"/>
                <a:gd name="connsiteX8" fmla="*/ 18596 w 464738"/>
                <a:gd name="connsiteY8" fmla="*/ 0 h 464738"/>
                <a:gd name="connsiteX9" fmla="*/ 334066 w 464738"/>
                <a:gd name="connsiteY9" fmla="*/ 130672 h 464738"/>
                <a:gd name="connsiteX10" fmla="*/ 464738 w 464738"/>
                <a:gd name="connsiteY10" fmla="*/ 446142 h 464738"/>
                <a:gd name="connsiteX11" fmla="*/ 463902 w 464738"/>
                <a:gd name="connsiteY11" fmla="*/ 463650 h 464738"/>
                <a:gd name="connsiteX12" fmla="*/ 464132 w 464738"/>
                <a:gd name="connsiteY12" fmla="*/ 463880 h 464738"/>
                <a:gd name="connsiteX13" fmla="*/ 463891 w 464738"/>
                <a:gd name="connsiteY13" fmla="*/ 463892 h 464738"/>
                <a:gd name="connsiteX14" fmla="*/ 463879 w 464738"/>
                <a:gd name="connsiteY14" fmla="*/ 464132 h 464738"/>
                <a:gd name="connsiteX15" fmla="*/ 463650 w 464738"/>
                <a:gd name="connsiteY15" fmla="*/ 463903 h 46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8" h="464738">
                  <a:moveTo>
                    <a:pt x="446142" y="464738"/>
                  </a:moveTo>
                  <a:cubicBezTo>
                    <a:pt x="331965" y="464738"/>
                    <a:pt x="217787" y="421181"/>
                    <a:pt x="130673" y="334066"/>
                  </a:cubicBezTo>
                  <a:cubicBezTo>
                    <a:pt x="43558" y="246952"/>
                    <a:pt x="1" y="132774"/>
                    <a:pt x="0" y="18596"/>
                  </a:cubicBezTo>
                  <a:lnTo>
                    <a:pt x="836" y="1089"/>
                  </a:lnTo>
                  <a:lnTo>
                    <a:pt x="606" y="859"/>
                  </a:lnTo>
                  <a:lnTo>
                    <a:pt x="848" y="848"/>
                  </a:lnTo>
                  <a:lnTo>
                    <a:pt x="859" y="606"/>
                  </a:lnTo>
                  <a:lnTo>
                    <a:pt x="1089" y="836"/>
                  </a:lnTo>
                  <a:lnTo>
                    <a:pt x="18596" y="0"/>
                  </a:lnTo>
                  <a:cubicBezTo>
                    <a:pt x="132774" y="0"/>
                    <a:pt x="246951" y="43557"/>
                    <a:pt x="334066" y="130672"/>
                  </a:cubicBezTo>
                  <a:cubicBezTo>
                    <a:pt x="421181" y="217787"/>
                    <a:pt x="464738" y="331964"/>
                    <a:pt x="464738" y="446142"/>
                  </a:cubicBezTo>
                  <a:lnTo>
                    <a:pt x="463902" y="463650"/>
                  </a:lnTo>
                  <a:lnTo>
                    <a:pt x="464132" y="463880"/>
                  </a:lnTo>
                  <a:lnTo>
                    <a:pt x="463891" y="463892"/>
                  </a:lnTo>
                  <a:lnTo>
                    <a:pt x="463879" y="464132"/>
                  </a:lnTo>
                  <a:lnTo>
                    <a:pt x="463650" y="463903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DA5CA3F8-7E28-4253-9221-2849B18913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440769" y="2384401"/>
              <a:ext cx="313009" cy="1032464"/>
              <a:chOff x="2440769" y="2384401"/>
              <a:chExt cx="313009" cy="1032464"/>
            </a:xfrm>
          </p:grpSpPr>
          <p:cxnSp>
            <p:nvCxnSpPr>
              <p:cNvPr id="41" name="Straight Connector 40">
                <a:extLst>
                  <a:ext uri="{FF2B5EF4-FFF2-40B4-BE49-F238E27FC236}">
                    <a16:creationId xmlns:a16="http://schemas.microsoft.com/office/drawing/2014/main" id="{ABAD8F42-57F4-4A12-8B47-E199EA1741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0" flipH="1">
                <a:off x="2440769" y="2516865"/>
                <a:ext cx="0" cy="90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>
                <a:extLst>
                  <a:ext uri="{FF2B5EF4-FFF2-40B4-BE49-F238E27FC236}">
                    <a16:creationId xmlns:a16="http://schemas.microsoft.com/office/drawing/2014/main" id="{9BF509FE-DD9E-4AB3-94EE-468C868875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8100000" flipH="1">
                <a:off x="2753778" y="2384401"/>
                <a:ext cx="0" cy="90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7F45189-997F-4E6B-800E-D17FF116E9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10114077" y="3690094"/>
            <a:ext cx="1785983" cy="1799739"/>
          </a:xfrm>
          <a:custGeom>
            <a:avLst/>
            <a:gdLst>
              <a:gd name="connsiteX0" fmla="*/ 440819 w 1785983"/>
              <a:gd name="connsiteY0" fmla="*/ 59 h 1799739"/>
              <a:gd name="connsiteX1" fmla="*/ 845918 w 1785983"/>
              <a:gd name="connsiteY1" fmla="*/ 261596 h 1799739"/>
              <a:gd name="connsiteX2" fmla="*/ 892992 w 1785983"/>
              <a:gd name="connsiteY2" fmla="*/ 360758 h 1799739"/>
              <a:gd name="connsiteX3" fmla="*/ 892992 w 1785983"/>
              <a:gd name="connsiteY3" fmla="*/ 365372 h 1799739"/>
              <a:gd name="connsiteX4" fmla="*/ 940065 w 1785983"/>
              <a:gd name="connsiteY4" fmla="*/ 266212 h 1799739"/>
              <a:gd name="connsiteX5" fmla="*/ 1406106 w 1785983"/>
              <a:gd name="connsiteY5" fmla="*/ 8338 h 1799739"/>
              <a:gd name="connsiteX6" fmla="*/ 1022901 w 1785983"/>
              <a:gd name="connsiteY6" fmla="*/ 1699451 h 1799739"/>
              <a:gd name="connsiteX7" fmla="*/ 892991 w 1785983"/>
              <a:gd name="connsiteY7" fmla="*/ 1799739 h 1799739"/>
              <a:gd name="connsiteX8" fmla="*/ 892991 w 1785983"/>
              <a:gd name="connsiteY8" fmla="*/ 1795123 h 1799739"/>
              <a:gd name="connsiteX9" fmla="*/ 763082 w 1785983"/>
              <a:gd name="connsiteY9" fmla="*/ 1694835 h 1799739"/>
              <a:gd name="connsiteX10" fmla="*/ 379877 w 1785983"/>
              <a:gd name="connsiteY10" fmla="*/ 3722 h 1799739"/>
              <a:gd name="connsiteX11" fmla="*/ 440819 w 1785983"/>
              <a:gd name="connsiteY11" fmla="*/ 59 h 1799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785983" h="1799739">
                <a:moveTo>
                  <a:pt x="440819" y="59"/>
                </a:moveTo>
                <a:cubicBezTo>
                  <a:pt x="584367" y="2557"/>
                  <a:pt x="735105" y="83293"/>
                  <a:pt x="845918" y="261596"/>
                </a:cubicBezTo>
                <a:lnTo>
                  <a:pt x="892992" y="360758"/>
                </a:lnTo>
                <a:lnTo>
                  <a:pt x="892992" y="365372"/>
                </a:lnTo>
                <a:lnTo>
                  <a:pt x="940065" y="266212"/>
                </a:lnTo>
                <a:cubicBezTo>
                  <a:pt x="1066709" y="62437"/>
                  <a:pt x="1245499" y="-13903"/>
                  <a:pt x="1406106" y="8338"/>
                </a:cubicBezTo>
                <a:cubicBezTo>
                  <a:pt x="1827702" y="66720"/>
                  <a:pt x="2124001" y="804388"/>
                  <a:pt x="1022901" y="1699451"/>
                </a:cubicBezTo>
                <a:lnTo>
                  <a:pt x="892991" y="1799739"/>
                </a:lnTo>
                <a:lnTo>
                  <a:pt x="892991" y="1795123"/>
                </a:lnTo>
                <a:lnTo>
                  <a:pt x="763082" y="1694835"/>
                </a:lnTo>
                <a:cubicBezTo>
                  <a:pt x="-338018" y="799772"/>
                  <a:pt x="-41719" y="62104"/>
                  <a:pt x="379877" y="3722"/>
                </a:cubicBezTo>
                <a:cubicBezTo>
                  <a:pt x="399953" y="942"/>
                  <a:pt x="420313" y="-298"/>
                  <a:pt x="440819" y="59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BC214B40-3523-42BE-856A-2B9047265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8100000" flipV="1">
            <a:off x="9049994" y="71786"/>
            <a:ext cx="2287608" cy="3673900"/>
            <a:chOff x="-6080955" y="3437416"/>
            <a:chExt cx="2287608" cy="3673900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5626B876-FE3F-403F-B675-FB9415E00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4937151" y="4754133"/>
              <a:ext cx="0" cy="2357183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3F8DDE7-4258-4181-9F2B-940B587EE5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-5226554" y="3437416"/>
              <a:ext cx="571820" cy="1316717"/>
            </a:xfrm>
            <a:custGeom>
              <a:avLst/>
              <a:gdLst>
                <a:gd name="connsiteX0" fmla="*/ 282417 w 571820"/>
                <a:gd name="connsiteY0" fmla="*/ 1316717 h 1316717"/>
                <a:gd name="connsiteX1" fmla="*/ 285910 w 571820"/>
                <a:gd name="connsiteY1" fmla="*/ 1313542 h 1316717"/>
                <a:gd name="connsiteX2" fmla="*/ 289403 w 571820"/>
                <a:gd name="connsiteY2" fmla="*/ 1316717 h 1316717"/>
                <a:gd name="connsiteX3" fmla="*/ 289403 w 571820"/>
                <a:gd name="connsiteY3" fmla="*/ 1310368 h 1316717"/>
                <a:gd name="connsiteX4" fmla="*/ 309203 w 571820"/>
                <a:gd name="connsiteY4" fmla="*/ 1292372 h 1316717"/>
                <a:gd name="connsiteX5" fmla="*/ 571820 w 571820"/>
                <a:gd name="connsiteY5" fmla="*/ 658358 h 1316717"/>
                <a:gd name="connsiteX6" fmla="*/ 309203 w 571820"/>
                <a:gd name="connsiteY6" fmla="*/ 24345 h 1316717"/>
                <a:gd name="connsiteX7" fmla="*/ 289403 w 571820"/>
                <a:gd name="connsiteY7" fmla="*/ 6349 h 1316717"/>
                <a:gd name="connsiteX8" fmla="*/ 289403 w 571820"/>
                <a:gd name="connsiteY8" fmla="*/ 0 h 1316717"/>
                <a:gd name="connsiteX9" fmla="*/ 285910 w 571820"/>
                <a:gd name="connsiteY9" fmla="*/ 3175 h 1316717"/>
                <a:gd name="connsiteX10" fmla="*/ 282417 w 571820"/>
                <a:gd name="connsiteY10" fmla="*/ 0 h 1316717"/>
                <a:gd name="connsiteX11" fmla="*/ 282417 w 571820"/>
                <a:gd name="connsiteY11" fmla="*/ 6350 h 1316717"/>
                <a:gd name="connsiteX12" fmla="*/ 262617 w 571820"/>
                <a:gd name="connsiteY12" fmla="*/ 24345 h 1316717"/>
                <a:gd name="connsiteX13" fmla="*/ 0 w 571820"/>
                <a:gd name="connsiteY13" fmla="*/ 658359 h 1316717"/>
                <a:gd name="connsiteX14" fmla="*/ 262617 w 571820"/>
                <a:gd name="connsiteY14" fmla="*/ 1292372 h 1316717"/>
                <a:gd name="connsiteX15" fmla="*/ 282417 w 571820"/>
                <a:gd name="connsiteY15" fmla="*/ 1310368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71820" h="1316717">
                  <a:moveTo>
                    <a:pt x="282417" y="1316717"/>
                  </a:moveTo>
                  <a:lnTo>
                    <a:pt x="285910" y="1313542"/>
                  </a:lnTo>
                  <a:lnTo>
                    <a:pt x="289403" y="1316717"/>
                  </a:lnTo>
                  <a:lnTo>
                    <a:pt x="289403" y="1310368"/>
                  </a:lnTo>
                  <a:lnTo>
                    <a:pt x="309203" y="1292372"/>
                  </a:lnTo>
                  <a:cubicBezTo>
                    <a:pt x="471461" y="1130114"/>
                    <a:pt x="571820" y="905956"/>
                    <a:pt x="571820" y="658358"/>
                  </a:cubicBezTo>
                  <a:cubicBezTo>
                    <a:pt x="571820" y="410761"/>
                    <a:pt x="471461" y="186603"/>
                    <a:pt x="309203" y="24345"/>
                  </a:cubicBezTo>
                  <a:lnTo>
                    <a:pt x="289403" y="6349"/>
                  </a:lnTo>
                  <a:lnTo>
                    <a:pt x="289403" y="0"/>
                  </a:lnTo>
                  <a:lnTo>
                    <a:pt x="285910" y="3175"/>
                  </a:lnTo>
                  <a:lnTo>
                    <a:pt x="282417" y="0"/>
                  </a:lnTo>
                  <a:lnTo>
                    <a:pt x="282417" y="6350"/>
                  </a:lnTo>
                  <a:lnTo>
                    <a:pt x="262617" y="24345"/>
                  </a:lnTo>
                  <a:cubicBezTo>
                    <a:pt x="100359" y="186604"/>
                    <a:pt x="0" y="410761"/>
                    <a:pt x="0" y="658359"/>
                  </a:cubicBezTo>
                  <a:cubicBezTo>
                    <a:pt x="0" y="905956"/>
                    <a:pt x="100359" y="1130114"/>
                    <a:pt x="262617" y="1292372"/>
                  </a:cubicBezTo>
                  <a:lnTo>
                    <a:pt x="282417" y="1310368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EED88FA-E654-453B-92BF-21196E32B4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4476018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F3C238A-5CF1-4927-B70F-C991122990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4476018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2EAC2EE-4C33-44A6-A62B-6130E320A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5190567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F2EC395-DF39-4C41-A452-37AF723EA0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5190567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425D947-0068-4059-B9BE-93A3B27CDA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5934581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0F2FE05-A04C-4860-B709-2FCBEAE879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5934581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FBCBFB-61C5-8925-CF34-EE4102BDB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082" y="364256"/>
            <a:ext cx="4426782" cy="860400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Why? (</a:t>
            </a:r>
            <a:r>
              <a:rPr lang="en-GB" dirty="0" err="1"/>
              <a:t>Usp</a:t>
            </a:r>
            <a:r>
              <a:rPr lang="en-GB" dirty="0"/>
              <a:t>)</a:t>
            </a:r>
            <a:endParaRPr lang="en-GB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39F54-C2CC-DF99-552C-04267B0E0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7712" y="1666397"/>
            <a:ext cx="4906573" cy="4016313"/>
          </a:xfrm>
        </p:spPr>
        <p:txBody>
          <a:bodyPr vert="horz" lIns="0" tIns="0" rIns="0" bIns="0" rtlCol="0" anchor="t" anchorCtr="0">
            <a:noAutofit/>
          </a:bodyPr>
          <a:lstStyle/>
          <a:p>
            <a:pPr marL="359410" indent="-359410"/>
            <a:r>
              <a:rPr lang="en-GB" sz="2400" dirty="0"/>
              <a:t>More sustainable</a:t>
            </a:r>
            <a:endParaRPr lang="en-GB" sz="2400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buClr>
                <a:srgbClr val="CEC7A3"/>
              </a:buClr>
            </a:pPr>
            <a:r>
              <a:rPr lang="en-GB" sz="2400" dirty="0"/>
              <a:t>Cheaper</a:t>
            </a:r>
            <a:endParaRPr lang="en-GB" sz="2400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buClr>
                <a:srgbClr val="CEC7A3"/>
              </a:buClr>
            </a:pPr>
            <a:r>
              <a:rPr lang="en-GB" sz="2400" dirty="0"/>
              <a:t>Effortless use</a:t>
            </a:r>
            <a:endParaRPr lang="en-GB" sz="2400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buClr>
                <a:srgbClr val="CEC7A3"/>
              </a:buClr>
            </a:pPr>
            <a:r>
              <a:rPr lang="en-GB" sz="2400" dirty="0">
                <a:solidFill>
                  <a:srgbClr val="FFFFFF">
                    <a:alpha val="70000"/>
                  </a:srgbClr>
                </a:solidFill>
              </a:rPr>
              <a:t>Years of use</a:t>
            </a:r>
          </a:p>
          <a:p>
            <a:pPr marL="359410" indent="-359410">
              <a:buClr>
                <a:srgbClr val="CEC7A3"/>
              </a:buClr>
            </a:pPr>
            <a:r>
              <a:rPr lang="en-GB" sz="2400" dirty="0">
                <a:solidFill>
                  <a:srgbClr val="FFFFFF">
                    <a:alpha val="70000"/>
                  </a:srgbClr>
                </a:solidFill>
              </a:rPr>
              <a:t>5 year warranty </a:t>
            </a:r>
          </a:p>
          <a:p>
            <a:pPr marL="359410" indent="-359410">
              <a:buClr>
                <a:srgbClr val="CEC7A3"/>
              </a:buClr>
            </a:pPr>
            <a:r>
              <a:rPr lang="en-GB" sz="2400" dirty="0">
                <a:solidFill>
                  <a:srgbClr val="FFFFFF">
                    <a:alpha val="70000"/>
                  </a:srgbClr>
                </a:solidFill>
              </a:rPr>
              <a:t>Free replacement if unrepairable</a:t>
            </a:r>
          </a:p>
          <a:p>
            <a:pPr marL="359410" indent="-359410">
              <a:buClr>
                <a:srgbClr val="CEC7A3"/>
              </a:buClr>
            </a:pPr>
            <a:r>
              <a:rPr lang="en-GB" sz="2400" dirty="0">
                <a:solidFill>
                  <a:srgbClr val="FFFFFF">
                    <a:alpha val="70000"/>
                  </a:srgbClr>
                </a:solidFill>
              </a:rPr>
              <a:t>Any reusable parts will used to create new ones </a:t>
            </a:r>
          </a:p>
          <a:p>
            <a:pPr marL="359410" indent="-359410">
              <a:buClr>
                <a:srgbClr val="CEC7A3"/>
              </a:buClr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buClr>
                <a:srgbClr val="CEC7A3"/>
              </a:buClr>
            </a:pPr>
            <a:endParaRPr lang="en-GB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buClr>
                <a:srgbClr val="CEC7A3"/>
              </a:buClr>
            </a:pPr>
            <a:endParaRPr lang="en-GB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buClr>
                <a:srgbClr val="CEC7A3"/>
              </a:buClr>
            </a:pPr>
            <a:endParaRPr lang="en-GB">
              <a:solidFill>
                <a:srgbClr val="FFFFFF">
                  <a:alpha val="70000"/>
                </a:srgbClr>
              </a:solidFill>
            </a:endParaRP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69D14CB3-B46C-4D52-91C7-9020767C0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3500000" flipH="1" flipV="1">
            <a:off x="10901022" y="5639014"/>
            <a:ext cx="865742" cy="628383"/>
            <a:chOff x="558167" y="958515"/>
            <a:chExt cx="865742" cy="628383"/>
          </a:xfrm>
          <a:solidFill>
            <a:schemeClr val="accent3"/>
          </a:solidFill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3A77D7F4-D3A2-4801-9AC3-6626FDE157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>
              <a:off x="558167" y="1122160"/>
              <a:ext cx="464738" cy="464738"/>
            </a:xfrm>
            <a:custGeom>
              <a:avLst/>
              <a:gdLst>
                <a:gd name="connsiteX0" fmla="*/ 446142 w 464738"/>
                <a:gd name="connsiteY0" fmla="*/ 464738 h 464738"/>
                <a:gd name="connsiteX1" fmla="*/ 130673 w 464738"/>
                <a:gd name="connsiteY1" fmla="*/ 334066 h 464738"/>
                <a:gd name="connsiteX2" fmla="*/ 0 w 464738"/>
                <a:gd name="connsiteY2" fmla="*/ 18596 h 464738"/>
                <a:gd name="connsiteX3" fmla="*/ 836 w 464738"/>
                <a:gd name="connsiteY3" fmla="*/ 1089 h 464738"/>
                <a:gd name="connsiteX4" fmla="*/ 606 w 464738"/>
                <a:gd name="connsiteY4" fmla="*/ 859 h 464738"/>
                <a:gd name="connsiteX5" fmla="*/ 848 w 464738"/>
                <a:gd name="connsiteY5" fmla="*/ 848 h 464738"/>
                <a:gd name="connsiteX6" fmla="*/ 859 w 464738"/>
                <a:gd name="connsiteY6" fmla="*/ 606 h 464738"/>
                <a:gd name="connsiteX7" fmla="*/ 1089 w 464738"/>
                <a:gd name="connsiteY7" fmla="*/ 836 h 464738"/>
                <a:gd name="connsiteX8" fmla="*/ 18596 w 464738"/>
                <a:gd name="connsiteY8" fmla="*/ 0 h 464738"/>
                <a:gd name="connsiteX9" fmla="*/ 334066 w 464738"/>
                <a:gd name="connsiteY9" fmla="*/ 130672 h 464738"/>
                <a:gd name="connsiteX10" fmla="*/ 464738 w 464738"/>
                <a:gd name="connsiteY10" fmla="*/ 446142 h 464738"/>
                <a:gd name="connsiteX11" fmla="*/ 463902 w 464738"/>
                <a:gd name="connsiteY11" fmla="*/ 463650 h 464738"/>
                <a:gd name="connsiteX12" fmla="*/ 464132 w 464738"/>
                <a:gd name="connsiteY12" fmla="*/ 463880 h 464738"/>
                <a:gd name="connsiteX13" fmla="*/ 463891 w 464738"/>
                <a:gd name="connsiteY13" fmla="*/ 463892 h 464738"/>
                <a:gd name="connsiteX14" fmla="*/ 463879 w 464738"/>
                <a:gd name="connsiteY14" fmla="*/ 464132 h 464738"/>
                <a:gd name="connsiteX15" fmla="*/ 463650 w 464738"/>
                <a:gd name="connsiteY15" fmla="*/ 463903 h 46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8" h="464738">
                  <a:moveTo>
                    <a:pt x="446142" y="464738"/>
                  </a:moveTo>
                  <a:cubicBezTo>
                    <a:pt x="331965" y="464738"/>
                    <a:pt x="217787" y="421181"/>
                    <a:pt x="130673" y="334066"/>
                  </a:cubicBezTo>
                  <a:cubicBezTo>
                    <a:pt x="43558" y="246952"/>
                    <a:pt x="1" y="132774"/>
                    <a:pt x="0" y="18596"/>
                  </a:cubicBezTo>
                  <a:lnTo>
                    <a:pt x="836" y="1089"/>
                  </a:lnTo>
                  <a:lnTo>
                    <a:pt x="606" y="859"/>
                  </a:lnTo>
                  <a:lnTo>
                    <a:pt x="848" y="848"/>
                  </a:lnTo>
                  <a:lnTo>
                    <a:pt x="859" y="606"/>
                  </a:lnTo>
                  <a:lnTo>
                    <a:pt x="1089" y="836"/>
                  </a:lnTo>
                  <a:lnTo>
                    <a:pt x="18596" y="0"/>
                  </a:lnTo>
                  <a:cubicBezTo>
                    <a:pt x="132774" y="0"/>
                    <a:pt x="246951" y="43557"/>
                    <a:pt x="334066" y="130672"/>
                  </a:cubicBezTo>
                  <a:cubicBezTo>
                    <a:pt x="421181" y="217787"/>
                    <a:pt x="464738" y="331964"/>
                    <a:pt x="464738" y="446142"/>
                  </a:cubicBezTo>
                  <a:lnTo>
                    <a:pt x="463902" y="463650"/>
                  </a:lnTo>
                  <a:lnTo>
                    <a:pt x="464132" y="463880"/>
                  </a:lnTo>
                  <a:lnTo>
                    <a:pt x="463891" y="463892"/>
                  </a:lnTo>
                  <a:lnTo>
                    <a:pt x="463879" y="464132"/>
                  </a:lnTo>
                  <a:lnTo>
                    <a:pt x="463650" y="463903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1E62BACE-7CE7-442A-BFFB-8BC57C446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959170" y="958515"/>
              <a:ext cx="464739" cy="464739"/>
            </a:xfrm>
            <a:custGeom>
              <a:avLst/>
              <a:gdLst>
                <a:gd name="connsiteX0" fmla="*/ 464132 w 464739"/>
                <a:gd name="connsiteY0" fmla="*/ 463881 h 464739"/>
                <a:gd name="connsiteX1" fmla="*/ 463891 w 464739"/>
                <a:gd name="connsiteY1" fmla="*/ 463892 h 464739"/>
                <a:gd name="connsiteX2" fmla="*/ 463880 w 464739"/>
                <a:gd name="connsiteY2" fmla="*/ 464132 h 464739"/>
                <a:gd name="connsiteX3" fmla="*/ 463651 w 464739"/>
                <a:gd name="connsiteY3" fmla="*/ 463904 h 464739"/>
                <a:gd name="connsiteX4" fmla="*/ 446142 w 464739"/>
                <a:gd name="connsiteY4" fmla="*/ 464739 h 464739"/>
                <a:gd name="connsiteX5" fmla="*/ 130673 w 464739"/>
                <a:gd name="connsiteY5" fmla="*/ 334067 h 464739"/>
                <a:gd name="connsiteX6" fmla="*/ 0 w 464739"/>
                <a:gd name="connsiteY6" fmla="*/ 18597 h 464739"/>
                <a:gd name="connsiteX7" fmla="*/ 836 w 464739"/>
                <a:gd name="connsiteY7" fmla="*/ 1089 h 464739"/>
                <a:gd name="connsiteX8" fmla="*/ 607 w 464739"/>
                <a:gd name="connsiteY8" fmla="*/ 859 h 464739"/>
                <a:gd name="connsiteX9" fmla="*/ 848 w 464739"/>
                <a:gd name="connsiteY9" fmla="*/ 848 h 464739"/>
                <a:gd name="connsiteX10" fmla="*/ 859 w 464739"/>
                <a:gd name="connsiteY10" fmla="*/ 607 h 464739"/>
                <a:gd name="connsiteX11" fmla="*/ 1089 w 464739"/>
                <a:gd name="connsiteY11" fmla="*/ 836 h 464739"/>
                <a:gd name="connsiteX12" fmla="*/ 18597 w 464739"/>
                <a:gd name="connsiteY12" fmla="*/ 0 h 464739"/>
                <a:gd name="connsiteX13" fmla="*/ 334067 w 464739"/>
                <a:gd name="connsiteY13" fmla="*/ 130672 h 464739"/>
                <a:gd name="connsiteX14" fmla="*/ 464739 w 464739"/>
                <a:gd name="connsiteY14" fmla="*/ 446142 h 464739"/>
                <a:gd name="connsiteX15" fmla="*/ 463903 w 464739"/>
                <a:gd name="connsiteY15" fmla="*/ 463652 h 46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9" h="464739">
                  <a:moveTo>
                    <a:pt x="464132" y="463881"/>
                  </a:moveTo>
                  <a:lnTo>
                    <a:pt x="463891" y="463892"/>
                  </a:lnTo>
                  <a:lnTo>
                    <a:pt x="463880" y="464132"/>
                  </a:lnTo>
                  <a:lnTo>
                    <a:pt x="463651" y="463904"/>
                  </a:lnTo>
                  <a:lnTo>
                    <a:pt x="446142" y="464739"/>
                  </a:lnTo>
                  <a:cubicBezTo>
                    <a:pt x="331965" y="464739"/>
                    <a:pt x="217787" y="421182"/>
                    <a:pt x="130673" y="334067"/>
                  </a:cubicBezTo>
                  <a:cubicBezTo>
                    <a:pt x="43558" y="246953"/>
                    <a:pt x="1" y="132775"/>
                    <a:pt x="0" y="18597"/>
                  </a:cubicBezTo>
                  <a:lnTo>
                    <a:pt x="836" y="1089"/>
                  </a:lnTo>
                  <a:lnTo>
                    <a:pt x="607" y="859"/>
                  </a:lnTo>
                  <a:lnTo>
                    <a:pt x="848" y="848"/>
                  </a:lnTo>
                  <a:lnTo>
                    <a:pt x="859" y="607"/>
                  </a:lnTo>
                  <a:lnTo>
                    <a:pt x="1089" y="836"/>
                  </a:lnTo>
                  <a:lnTo>
                    <a:pt x="18597" y="0"/>
                  </a:lnTo>
                  <a:cubicBezTo>
                    <a:pt x="132775" y="0"/>
                    <a:pt x="246952" y="43557"/>
                    <a:pt x="334067" y="130672"/>
                  </a:cubicBezTo>
                  <a:cubicBezTo>
                    <a:pt x="421182" y="217787"/>
                    <a:pt x="464739" y="331964"/>
                    <a:pt x="464739" y="446142"/>
                  </a:cubicBezTo>
                  <a:lnTo>
                    <a:pt x="463903" y="463652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695E1464-F8FF-467B-BC7A-2DB63FD73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8900000" flipH="1">
            <a:off x="9919495" y="3291143"/>
            <a:ext cx="1785983" cy="2208479"/>
            <a:chOff x="2725201" y="4453039"/>
            <a:chExt cx="1785983" cy="2208479"/>
          </a:xfrm>
        </p:grpSpPr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1D9EF77E-636A-4F91-8AC6-2926F2512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0" flipH="1">
              <a:off x="3618192" y="4453039"/>
              <a:ext cx="0" cy="220847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9F9F8CE5-DA1D-4DAF-A044-400C40169D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738439" y="5243393"/>
              <a:ext cx="1760933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C47A2FE-4826-4485-B3C0-56DF9A73A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2725201" y="4861779"/>
              <a:ext cx="1785983" cy="1799739"/>
            </a:xfrm>
            <a:custGeom>
              <a:avLst/>
              <a:gdLst>
                <a:gd name="connsiteX0" fmla="*/ 440819 w 1785983"/>
                <a:gd name="connsiteY0" fmla="*/ 59 h 1799739"/>
                <a:gd name="connsiteX1" fmla="*/ 845918 w 1785983"/>
                <a:gd name="connsiteY1" fmla="*/ 261596 h 1799739"/>
                <a:gd name="connsiteX2" fmla="*/ 892992 w 1785983"/>
                <a:gd name="connsiteY2" fmla="*/ 360758 h 1799739"/>
                <a:gd name="connsiteX3" fmla="*/ 892992 w 1785983"/>
                <a:gd name="connsiteY3" fmla="*/ 365372 h 1799739"/>
                <a:gd name="connsiteX4" fmla="*/ 940065 w 1785983"/>
                <a:gd name="connsiteY4" fmla="*/ 266212 h 1799739"/>
                <a:gd name="connsiteX5" fmla="*/ 1406106 w 1785983"/>
                <a:gd name="connsiteY5" fmla="*/ 8338 h 1799739"/>
                <a:gd name="connsiteX6" fmla="*/ 1022901 w 1785983"/>
                <a:gd name="connsiteY6" fmla="*/ 1699451 h 1799739"/>
                <a:gd name="connsiteX7" fmla="*/ 892991 w 1785983"/>
                <a:gd name="connsiteY7" fmla="*/ 1799739 h 1799739"/>
                <a:gd name="connsiteX8" fmla="*/ 892991 w 1785983"/>
                <a:gd name="connsiteY8" fmla="*/ 1795123 h 1799739"/>
                <a:gd name="connsiteX9" fmla="*/ 763082 w 1785983"/>
                <a:gd name="connsiteY9" fmla="*/ 1694835 h 1799739"/>
                <a:gd name="connsiteX10" fmla="*/ 379877 w 1785983"/>
                <a:gd name="connsiteY10" fmla="*/ 3722 h 1799739"/>
                <a:gd name="connsiteX11" fmla="*/ 440819 w 1785983"/>
                <a:gd name="connsiteY11" fmla="*/ 59 h 1799739"/>
                <a:gd name="connsiteX0" fmla="*/ 440819 w 1785983"/>
                <a:gd name="connsiteY0" fmla="*/ 59 h 1849891"/>
                <a:gd name="connsiteX1" fmla="*/ 845918 w 1785983"/>
                <a:gd name="connsiteY1" fmla="*/ 261596 h 1849891"/>
                <a:gd name="connsiteX2" fmla="*/ 892992 w 1785983"/>
                <a:gd name="connsiteY2" fmla="*/ 360758 h 1849891"/>
                <a:gd name="connsiteX3" fmla="*/ 892992 w 1785983"/>
                <a:gd name="connsiteY3" fmla="*/ 365372 h 1849891"/>
                <a:gd name="connsiteX4" fmla="*/ 940065 w 1785983"/>
                <a:gd name="connsiteY4" fmla="*/ 266212 h 1849891"/>
                <a:gd name="connsiteX5" fmla="*/ 1406106 w 1785983"/>
                <a:gd name="connsiteY5" fmla="*/ 8338 h 1849891"/>
                <a:gd name="connsiteX6" fmla="*/ 1022901 w 1785983"/>
                <a:gd name="connsiteY6" fmla="*/ 1699451 h 1849891"/>
                <a:gd name="connsiteX7" fmla="*/ 892991 w 1785983"/>
                <a:gd name="connsiteY7" fmla="*/ 1799739 h 1849891"/>
                <a:gd name="connsiteX8" fmla="*/ 838223 w 1785983"/>
                <a:gd name="connsiteY8" fmla="*/ 1849891 h 1849891"/>
                <a:gd name="connsiteX9" fmla="*/ 763082 w 1785983"/>
                <a:gd name="connsiteY9" fmla="*/ 1694835 h 1849891"/>
                <a:gd name="connsiteX10" fmla="*/ 379877 w 1785983"/>
                <a:gd name="connsiteY10" fmla="*/ 3722 h 1849891"/>
                <a:gd name="connsiteX11" fmla="*/ 440819 w 1785983"/>
                <a:gd name="connsiteY11" fmla="*/ 59 h 1849891"/>
                <a:gd name="connsiteX0" fmla="*/ 440819 w 1785983"/>
                <a:gd name="connsiteY0" fmla="*/ 59 h 1799739"/>
                <a:gd name="connsiteX1" fmla="*/ 845918 w 1785983"/>
                <a:gd name="connsiteY1" fmla="*/ 261596 h 1799739"/>
                <a:gd name="connsiteX2" fmla="*/ 892992 w 1785983"/>
                <a:gd name="connsiteY2" fmla="*/ 360758 h 1799739"/>
                <a:gd name="connsiteX3" fmla="*/ 892992 w 1785983"/>
                <a:gd name="connsiteY3" fmla="*/ 365372 h 1799739"/>
                <a:gd name="connsiteX4" fmla="*/ 940065 w 1785983"/>
                <a:gd name="connsiteY4" fmla="*/ 266212 h 1799739"/>
                <a:gd name="connsiteX5" fmla="*/ 1406106 w 1785983"/>
                <a:gd name="connsiteY5" fmla="*/ 8338 h 1799739"/>
                <a:gd name="connsiteX6" fmla="*/ 1022901 w 1785983"/>
                <a:gd name="connsiteY6" fmla="*/ 1699451 h 1799739"/>
                <a:gd name="connsiteX7" fmla="*/ 892991 w 1785983"/>
                <a:gd name="connsiteY7" fmla="*/ 1799739 h 1799739"/>
                <a:gd name="connsiteX8" fmla="*/ 763082 w 1785983"/>
                <a:gd name="connsiteY8" fmla="*/ 1694835 h 1799739"/>
                <a:gd name="connsiteX9" fmla="*/ 379877 w 1785983"/>
                <a:gd name="connsiteY9" fmla="*/ 3722 h 1799739"/>
                <a:gd name="connsiteX10" fmla="*/ 440819 w 1785983"/>
                <a:gd name="connsiteY10" fmla="*/ 59 h 1799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85983" h="1799739">
                  <a:moveTo>
                    <a:pt x="440819" y="59"/>
                  </a:moveTo>
                  <a:cubicBezTo>
                    <a:pt x="584367" y="2557"/>
                    <a:pt x="735105" y="83293"/>
                    <a:pt x="845918" y="261596"/>
                  </a:cubicBezTo>
                  <a:lnTo>
                    <a:pt x="892992" y="360758"/>
                  </a:lnTo>
                  <a:lnTo>
                    <a:pt x="892992" y="365372"/>
                  </a:lnTo>
                  <a:lnTo>
                    <a:pt x="940065" y="266212"/>
                  </a:lnTo>
                  <a:cubicBezTo>
                    <a:pt x="1066709" y="62437"/>
                    <a:pt x="1245499" y="-13903"/>
                    <a:pt x="1406106" y="8338"/>
                  </a:cubicBezTo>
                  <a:cubicBezTo>
                    <a:pt x="1827702" y="66720"/>
                    <a:pt x="2124001" y="804388"/>
                    <a:pt x="1022901" y="1699451"/>
                  </a:cubicBezTo>
                  <a:lnTo>
                    <a:pt x="892991" y="1799739"/>
                  </a:lnTo>
                  <a:lnTo>
                    <a:pt x="763082" y="1694835"/>
                  </a:lnTo>
                  <a:cubicBezTo>
                    <a:pt x="-338018" y="799772"/>
                    <a:pt x="-41719" y="62104"/>
                    <a:pt x="379877" y="3722"/>
                  </a:cubicBezTo>
                  <a:cubicBezTo>
                    <a:pt x="399953" y="942"/>
                    <a:pt x="420313" y="-298"/>
                    <a:pt x="440819" y="59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  <a:latin typeface="Bell MT" panose="02020503060305020303" pitchFamily="18" charset="0"/>
              </a:endParaRPr>
            </a:p>
          </p:txBody>
        </p:sp>
        <p:sp>
          <p:nvSpPr>
            <p:cNvPr id="66" name="Rectangle 30">
              <a:extLst>
                <a:ext uri="{FF2B5EF4-FFF2-40B4-BE49-F238E27FC236}">
                  <a16:creationId xmlns:a16="http://schemas.microsoft.com/office/drawing/2014/main" id="{A9D0A0EF-4934-4E46-A33A-95E5D932D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124232" y="5447997"/>
              <a:ext cx="987915" cy="987915"/>
            </a:xfrm>
            <a:custGeom>
              <a:avLst/>
              <a:gdLst>
                <a:gd name="connsiteX0" fmla="*/ 0 w 1302493"/>
                <a:gd name="connsiteY0" fmla="*/ 0 h 1302493"/>
                <a:gd name="connsiteX1" fmla="*/ 1302493 w 1302493"/>
                <a:gd name="connsiteY1" fmla="*/ 0 h 1302493"/>
                <a:gd name="connsiteX2" fmla="*/ 1302493 w 1302493"/>
                <a:gd name="connsiteY2" fmla="*/ 1302493 h 1302493"/>
                <a:gd name="connsiteX3" fmla="*/ 0 w 1302493"/>
                <a:gd name="connsiteY3" fmla="*/ 1302493 h 1302493"/>
                <a:gd name="connsiteX4" fmla="*/ 0 w 1302493"/>
                <a:gd name="connsiteY4" fmla="*/ 0 h 1302493"/>
                <a:gd name="connsiteX0" fmla="*/ 1302493 w 1393933"/>
                <a:gd name="connsiteY0" fmla="*/ 1302493 h 1393933"/>
                <a:gd name="connsiteX1" fmla="*/ 0 w 1393933"/>
                <a:gd name="connsiteY1" fmla="*/ 1302493 h 1393933"/>
                <a:gd name="connsiteX2" fmla="*/ 0 w 1393933"/>
                <a:gd name="connsiteY2" fmla="*/ 0 h 1393933"/>
                <a:gd name="connsiteX3" fmla="*/ 1302493 w 1393933"/>
                <a:gd name="connsiteY3" fmla="*/ 0 h 1393933"/>
                <a:gd name="connsiteX4" fmla="*/ 1393933 w 1393933"/>
                <a:gd name="connsiteY4" fmla="*/ 1393933 h 1393933"/>
                <a:gd name="connsiteX0" fmla="*/ 0 w 1393933"/>
                <a:gd name="connsiteY0" fmla="*/ 1302493 h 1393933"/>
                <a:gd name="connsiteX1" fmla="*/ 0 w 1393933"/>
                <a:gd name="connsiteY1" fmla="*/ 0 h 1393933"/>
                <a:gd name="connsiteX2" fmla="*/ 1302493 w 1393933"/>
                <a:gd name="connsiteY2" fmla="*/ 0 h 1393933"/>
                <a:gd name="connsiteX3" fmla="*/ 1393933 w 1393933"/>
                <a:gd name="connsiteY3" fmla="*/ 1393933 h 1393933"/>
                <a:gd name="connsiteX0" fmla="*/ 0 w 1302493"/>
                <a:gd name="connsiteY0" fmla="*/ 1302493 h 1302493"/>
                <a:gd name="connsiteX1" fmla="*/ 0 w 1302493"/>
                <a:gd name="connsiteY1" fmla="*/ 0 h 1302493"/>
                <a:gd name="connsiteX2" fmla="*/ 1302493 w 1302493"/>
                <a:gd name="connsiteY2" fmla="*/ 0 h 130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02493" h="1302493">
                  <a:moveTo>
                    <a:pt x="0" y="1302493"/>
                  </a:moveTo>
                  <a:lnTo>
                    <a:pt x="0" y="0"/>
                  </a:lnTo>
                  <a:lnTo>
                    <a:pt x="1302493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Rectangle 30">
              <a:extLst>
                <a:ext uri="{FF2B5EF4-FFF2-40B4-BE49-F238E27FC236}">
                  <a16:creationId xmlns:a16="http://schemas.microsoft.com/office/drawing/2014/main" id="{EA389321-1892-4D9B-9F10-CA83BC15F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315029" y="5983110"/>
              <a:ext cx="606323" cy="606323"/>
            </a:xfrm>
            <a:custGeom>
              <a:avLst/>
              <a:gdLst>
                <a:gd name="connsiteX0" fmla="*/ 0 w 1302493"/>
                <a:gd name="connsiteY0" fmla="*/ 0 h 1302493"/>
                <a:gd name="connsiteX1" fmla="*/ 1302493 w 1302493"/>
                <a:gd name="connsiteY1" fmla="*/ 0 h 1302493"/>
                <a:gd name="connsiteX2" fmla="*/ 1302493 w 1302493"/>
                <a:gd name="connsiteY2" fmla="*/ 1302493 h 1302493"/>
                <a:gd name="connsiteX3" fmla="*/ 0 w 1302493"/>
                <a:gd name="connsiteY3" fmla="*/ 1302493 h 1302493"/>
                <a:gd name="connsiteX4" fmla="*/ 0 w 1302493"/>
                <a:gd name="connsiteY4" fmla="*/ 0 h 1302493"/>
                <a:gd name="connsiteX0" fmla="*/ 1302493 w 1393933"/>
                <a:gd name="connsiteY0" fmla="*/ 1302493 h 1393933"/>
                <a:gd name="connsiteX1" fmla="*/ 0 w 1393933"/>
                <a:gd name="connsiteY1" fmla="*/ 1302493 h 1393933"/>
                <a:gd name="connsiteX2" fmla="*/ 0 w 1393933"/>
                <a:gd name="connsiteY2" fmla="*/ 0 h 1393933"/>
                <a:gd name="connsiteX3" fmla="*/ 1302493 w 1393933"/>
                <a:gd name="connsiteY3" fmla="*/ 0 h 1393933"/>
                <a:gd name="connsiteX4" fmla="*/ 1393933 w 1393933"/>
                <a:gd name="connsiteY4" fmla="*/ 1393933 h 1393933"/>
                <a:gd name="connsiteX0" fmla="*/ 0 w 1393933"/>
                <a:gd name="connsiteY0" fmla="*/ 1302493 h 1393933"/>
                <a:gd name="connsiteX1" fmla="*/ 0 w 1393933"/>
                <a:gd name="connsiteY1" fmla="*/ 0 h 1393933"/>
                <a:gd name="connsiteX2" fmla="*/ 1302493 w 1393933"/>
                <a:gd name="connsiteY2" fmla="*/ 0 h 1393933"/>
                <a:gd name="connsiteX3" fmla="*/ 1393933 w 1393933"/>
                <a:gd name="connsiteY3" fmla="*/ 1393933 h 1393933"/>
                <a:gd name="connsiteX0" fmla="*/ 0 w 1302493"/>
                <a:gd name="connsiteY0" fmla="*/ 1302493 h 1302493"/>
                <a:gd name="connsiteX1" fmla="*/ 0 w 1302493"/>
                <a:gd name="connsiteY1" fmla="*/ 0 h 1302493"/>
                <a:gd name="connsiteX2" fmla="*/ 1302493 w 1302493"/>
                <a:gd name="connsiteY2" fmla="*/ 0 h 130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02493" h="1302493">
                  <a:moveTo>
                    <a:pt x="0" y="1302493"/>
                  </a:moveTo>
                  <a:lnTo>
                    <a:pt x="0" y="0"/>
                  </a:lnTo>
                  <a:lnTo>
                    <a:pt x="1302493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D9F93B70-A436-473C-A7CE-540999A59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V="1">
            <a:off x="10854193" y="5280732"/>
            <a:ext cx="864005" cy="1032464"/>
            <a:chOff x="2207971" y="2384401"/>
            <a:chExt cx="864005" cy="1032464"/>
          </a:xfrm>
        </p:grpSpPr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C78ABD64-1B50-4D55-BC1F-146CC4D6E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2207971" y="2856305"/>
              <a:ext cx="464739" cy="464739"/>
            </a:xfrm>
            <a:custGeom>
              <a:avLst/>
              <a:gdLst>
                <a:gd name="connsiteX0" fmla="*/ 464132 w 464739"/>
                <a:gd name="connsiteY0" fmla="*/ 463881 h 464739"/>
                <a:gd name="connsiteX1" fmla="*/ 463891 w 464739"/>
                <a:gd name="connsiteY1" fmla="*/ 463892 h 464739"/>
                <a:gd name="connsiteX2" fmla="*/ 463880 w 464739"/>
                <a:gd name="connsiteY2" fmla="*/ 464132 h 464739"/>
                <a:gd name="connsiteX3" fmla="*/ 463651 w 464739"/>
                <a:gd name="connsiteY3" fmla="*/ 463904 h 464739"/>
                <a:gd name="connsiteX4" fmla="*/ 446142 w 464739"/>
                <a:gd name="connsiteY4" fmla="*/ 464739 h 464739"/>
                <a:gd name="connsiteX5" fmla="*/ 130673 w 464739"/>
                <a:gd name="connsiteY5" fmla="*/ 334067 h 464739"/>
                <a:gd name="connsiteX6" fmla="*/ 0 w 464739"/>
                <a:gd name="connsiteY6" fmla="*/ 18597 h 464739"/>
                <a:gd name="connsiteX7" fmla="*/ 836 w 464739"/>
                <a:gd name="connsiteY7" fmla="*/ 1089 h 464739"/>
                <a:gd name="connsiteX8" fmla="*/ 607 w 464739"/>
                <a:gd name="connsiteY8" fmla="*/ 859 h 464739"/>
                <a:gd name="connsiteX9" fmla="*/ 848 w 464739"/>
                <a:gd name="connsiteY9" fmla="*/ 848 h 464739"/>
                <a:gd name="connsiteX10" fmla="*/ 859 w 464739"/>
                <a:gd name="connsiteY10" fmla="*/ 607 h 464739"/>
                <a:gd name="connsiteX11" fmla="*/ 1089 w 464739"/>
                <a:gd name="connsiteY11" fmla="*/ 836 h 464739"/>
                <a:gd name="connsiteX12" fmla="*/ 18597 w 464739"/>
                <a:gd name="connsiteY12" fmla="*/ 0 h 464739"/>
                <a:gd name="connsiteX13" fmla="*/ 334067 w 464739"/>
                <a:gd name="connsiteY13" fmla="*/ 130672 h 464739"/>
                <a:gd name="connsiteX14" fmla="*/ 464739 w 464739"/>
                <a:gd name="connsiteY14" fmla="*/ 446142 h 464739"/>
                <a:gd name="connsiteX15" fmla="*/ 463903 w 464739"/>
                <a:gd name="connsiteY15" fmla="*/ 463652 h 46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9" h="464739">
                  <a:moveTo>
                    <a:pt x="464132" y="463881"/>
                  </a:moveTo>
                  <a:lnTo>
                    <a:pt x="463891" y="463892"/>
                  </a:lnTo>
                  <a:lnTo>
                    <a:pt x="463880" y="464132"/>
                  </a:lnTo>
                  <a:lnTo>
                    <a:pt x="463651" y="463904"/>
                  </a:lnTo>
                  <a:lnTo>
                    <a:pt x="446142" y="464739"/>
                  </a:lnTo>
                  <a:cubicBezTo>
                    <a:pt x="331965" y="464739"/>
                    <a:pt x="217787" y="421182"/>
                    <a:pt x="130673" y="334067"/>
                  </a:cubicBezTo>
                  <a:cubicBezTo>
                    <a:pt x="43558" y="246953"/>
                    <a:pt x="1" y="132775"/>
                    <a:pt x="0" y="18597"/>
                  </a:cubicBezTo>
                  <a:lnTo>
                    <a:pt x="836" y="1089"/>
                  </a:lnTo>
                  <a:lnTo>
                    <a:pt x="607" y="859"/>
                  </a:lnTo>
                  <a:lnTo>
                    <a:pt x="848" y="848"/>
                  </a:lnTo>
                  <a:lnTo>
                    <a:pt x="859" y="607"/>
                  </a:lnTo>
                  <a:lnTo>
                    <a:pt x="1089" y="836"/>
                  </a:lnTo>
                  <a:lnTo>
                    <a:pt x="18597" y="0"/>
                  </a:lnTo>
                  <a:cubicBezTo>
                    <a:pt x="132775" y="0"/>
                    <a:pt x="246952" y="43557"/>
                    <a:pt x="334067" y="130672"/>
                  </a:cubicBezTo>
                  <a:cubicBezTo>
                    <a:pt x="421182" y="217787"/>
                    <a:pt x="464739" y="331964"/>
                    <a:pt x="464739" y="446142"/>
                  </a:cubicBezTo>
                  <a:lnTo>
                    <a:pt x="463903" y="463652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57FC7EAA-9D36-4047-8A25-796E944D1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607238" y="2688467"/>
              <a:ext cx="464738" cy="464738"/>
            </a:xfrm>
            <a:custGeom>
              <a:avLst/>
              <a:gdLst>
                <a:gd name="connsiteX0" fmla="*/ 446142 w 464738"/>
                <a:gd name="connsiteY0" fmla="*/ 464738 h 464738"/>
                <a:gd name="connsiteX1" fmla="*/ 130673 w 464738"/>
                <a:gd name="connsiteY1" fmla="*/ 334066 h 464738"/>
                <a:gd name="connsiteX2" fmla="*/ 0 w 464738"/>
                <a:gd name="connsiteY2" fmla="*/ 18596 h 464738"/>
                <a:gd name="connsiteX3" fmla="*/ 836 w 464738"/>
                <a:gd name="connsiteY3" fmla="*/ 1089 h 464738"/>
                <a:gd name="connsiteX4" fmla="*/ 606 w 464738"/>
                <a:gd name="connsiteY4" fmla="*/ 859 h 464738"/>
                <a:gd name="connsiteX5" fmla="*/ 848 w 464738"/>
                <a:gd name="connsiteY5" fmla="*/ 848 h 464738"/>
                <a:gd name="connsiteX6" fmla="*/ 859 w 464738"/>
                <a:gd name="connsiteY6" fmla="*/ 606 h 464738"/>
                <a:gd name="connsiteX7" fmla="*/ 1089 w 464738"/>
                <a:gd name="connsiteY7" fmla="*/ 836 h 464738"/>
                <a:gd name="connsiteX8" fmla="*/ 18596 w 464738"/>
                <a:gd name="connsiteY8" fmla="*/ 0 h 464738"/>
                <a:gd name="connsiteX9" fmla="*/ 334066 w 464738"/>
                <a:gd name="connsiteY9" fmla="*/ 130672 h 464738"/>
                <a:gd name="connsiteX10" fmla="*/ 464738 w 464738"/>
                <a:gd name="connsiteY10" fmla="*/ 446142 h 464738"/>
                <a:gd name="connsiteX11" fmla="*/ 463902 w 464738"/>
                <a:gd name="connsiteY11" fmla="*/ 463650 h 464738"/>
                <a:gd name="connsiteX12" fmla="*/ 464132 w 464738"/>
                <a:gd name="connsiteY12" fmla="*/ 463880 h 464738"/>
                <a:gd name="connsiteX13" fmla="*/ 463891 w 464738"/>
                <a:gd name="connsiteY13" fmla="*/ 463892 h 464738"/>
                <a:gd name="connsiteX14" fmla="*/ 463879 w 464738"/>
                <a:gd name="connsiteY14" fmla="*/ 464132 h 464738"/>
                <a:gd name="connsiteX15" fmla="*/ 463650 w 464738"/>
                <a:gd name="connsiteY15" fmla="*/ 463903 h 46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8" h="464738">
                  <a:moveTo>
                    <a:pt x="446142" y="464738"/>
                  </a:moveTo>
                  <a:cubicBezTo>
                    <a:pt x="331965" y="464738"/>
                    <a:pt x="217787" y="421181"/>
                    <a:pt x="130673" y="334066"/>
                  </a:cubicBezTo>
                  <a:cubicBezTo>
                    <a:pt x="43558" y="246952"/>
                    <a:pt x="1" y="132774"/>
                    <a:pt x="0" y="18596"/>
                  </a:cubicBezTo>
                  <a:lnTo>
                    <a:pt x="836" y="1089"/>
                  </a:lnTo>
                  <a:lnTo>
                    <a:pt x="606" y="859"/>
                  </a:lnTo>
                  <a:lnTo>
                    <a:pt x="848" y="848"/>
                  </a:lnTo>
                  <a:lnTo>
                    <a:pt x="859" y="606"/>
                  </a:lnTo>
                  <a:lnTo>
                    <a:pt x="1089" y="836"/>
                  </a:lnTo>
                  <a:lnTo>
                    <a:pt x="18596" y="0"/>
                  </a:lnTo>
                  <a:cubicBezTo>
                    <a:pt x="132774" y="0"/>
                    <a:pt x="246951" y="43557"/>
                    <a:pt x="334066" y="130672"/>
                  </a:cubicBezTo>
                  <a:cubicBezTo>
                    <a:pt x="421181" y="217787"/>
                    <a:pt x="464738" y="331964"/>
                    <a:pt x="464738" y="446142"/>
                  </a:cubicBezTo>
                  <a:lnTo>
                    <a:pt x="463902" y="463650"/>
                  </a:lnTo>
                  <a:lnTo>
                    <a:pt x="464132" y="463880"/>
                  </a:lnTo>
                  <a:lnTo>
                    <a:pt x="463891" y="463892"/>
                  </a:lnTo>
                  <a:lnTo>
                    <a:pt x="463879" y="464132"/>
                  </a:lnTo>
                  <a:lnTo>
                    <a:pt x="463650" y="463903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0C72E6B1-2CDE-4B76-BB57-54923A35BC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440769" y="2384401"/>
              <a:ext cx="313009" cy="1032464"/>
              <a:chOff x="2440769" y="2384401"/>
              <a:chExt cx="313009" cy="1032464"/>
            </a:xfrm>
          </p:grpSpPr>
          <p:cxnSp>
            <p:nvCxnSpPr>
              <p:cNvPr id="73" name="Straight Connector 72">
                <a:extLst>
                  <a:ext uri="{FF2B5EF4-FFF2-40B4-BE49-F238E27FC236}">
                    <a16:creationId xmlns:a16="http://schemas.microsoft.com/office/drawing/2014/main" id="{0A618DA4-FD3B-435B-9077-6643BD6C93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0" flipH="1">
                <a:off x="2440769" y="2516865"/>
                <a:ext cx="0" cy="90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>
                <a:extLst>
                  <a:ext uri="{FF2B5EF4-FFF2-40B4-BE49-F238E27FC236}">
                    <a16:creationId xmlns:a16="http://schemas.microsoft.com/office/drawing/2014/main" id="{6579CD8F-9756-4DC0-A735-0CA77A8734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8100000" flipH="1">
                <a:off x="2753778" y="2384401"/>
                <a:ext cx="0" cy="90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890607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6" name="Rectangle 155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9C80FC-2BBA-E768-AF77-CF6434FDA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dirty="0"/>
              <a:t>Market research</a:t>
            </a:r>
            <a:endParaRPr lang="en-GB"/>
          </a:p>
        </p:txBody>
      </p:sp>
      <p:sp useBgFill="1">
        <p:nvSpPr>
          <p:cNvPr id="158" name="Rectangle 157">
            <a:extLst>
              <a:ext uri="{FF2B5EF4-FFF2-40B4-BE49-F238E27FC236}">
                <a16:creationId xmlns:a16="http://schemas.microsoft.com/office/drawing/2014/main" id="{F883A8D1-ED1B-47A1-AA44-289C080ED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graphicFrame>
        <p:nvGraphicFramePr>
          <p:cNvPr id="151" name="Content Placeholder 126">
            <a:extLst>
              <a:ext uri="{FF2B5EF4-FFF2-40B4-BE49-F238E27FC236}">
                <a16:creationId xmlns:a16="http://schemas.microsoft.com/office/drawing/2014/main" id="{CC4F9CF0-5ACA-B045-AABA-5F69EC0E2F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06261"/>
              </p:ext>
            </p:extLst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6684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71D38-E1E1-67A2-86F5-0445F240E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66" y="608672"/>
            <a:ext cx="10026650" cy="655637"/>
          </a:xfr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GB" sz="5400" dirty="0">
                <a:solidFill>
                  <a:schemeClr val="accent4">
                    <a:lumMod val="75000"/>
                  </a:schemeClr>
                </a:solidFill>
              </a:rPr>
              <a:t>costs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AB1FFF-3EA4-ED08-797B-24C913691ECD}"/>
              </a:ext>
            </a:extLst>
          </p:cNvPr>
          <p:cNvSpPr txBox="1"/>
          <p:nvPr/>
        </p:nvSpPr>
        <p:spPr>
          <a:xfrm>
            <a:off x="8246852" y="1877683"/>
            <a:ext cx="4525991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GB" sz="2800" dirty="0">
                <a:cs typeface="Arial"/>
              </a:rPr>
              <a:t>30 Watt charger:</a:t>
            </a:r>
            <a:r>
              <a:rPr lang="en-US" sz="2800" dirty="0"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2800" dirty="0" err="1">
                <a:cs typeface="Arial"/>
              </a:rPr>
              <a:t>Baterry</a:t>
            </a:r>
            <a:r>
              <a:rPr lang="en-GB" sz="2800" dirty="0">
                <a:cs typeface="Arial"/>
              </a:rPr>
              <a:t>: £1.30 per Watt (£39)</a:t>
            </a:r>
            <a:r>
              <a:rPr lang="en-US" sz="2800" dirty="0"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2800" dirty="0">
                <a:cs typeface="Arial"/>
              </a:rPr>
              <a:t>Production: £10</a:t>
            </a:r>
            <a:r>
              <a:rPr lang="en-US" sz="2800" dirty="0"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2800" dirty="0">
                <a:cs typeface="Arial"/>
              </a:rPr>
              <a:t>Total: £49</a:t>
            </a:r>
            <a:endParaRPr lang="en-US" sz="2800" dirty="0">
              <a:cs typeface="Arial"/>
            </a:endParaRPr>
          </a:p>
          <a:p>
            <a:pPr>
              <a:buChar char="•"/>
            </a:pPr>
            <a:r>
              <a:rPr lang="en-GB" sz="2800" dirty="0">
                <a:cs typeface="Arial"/>
              </a:rPr>
              <a:t>Sell for: £60</a:t>
            </a:r>
            <a:endParaRPr lang="en-US" sz="2800" dirty="0">
              <a:cs typeface="Arial"/>
            </a:endParaRPr>
          </a:p>
          <a:p>
            <a:pPr>
              <a:buChar char="•"/>
            </a:pPr>
            <a:r>
              <a:rPr lang="en-GB" sz="2800" dirty="0">
                <a:solidFill>
                  <a:schemeClr val="accent4">
                    <a:lumMod val="75000"/>
                  </a:schemeClr>
                </a:solidFill>
                <a:cs typeface="Arial"/>
              </a:rPr>
              <a:t>Profit: £11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598178-37CA-AF6C-EED0-65ACFB4EE15B}"/>
              </a:ext>
            </a:extLst>
          </p:cNvPr>
          <p:cNvSpPr txBox="1"/>
          <p:nvPr/>
        </p:nvSpPr>
        <p:spPr>
          <a:xfrm>
            <a:off x="382437" y="1877683"/>
            <a:ext cx="4051538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GB" sz="2800" dirty="0">
                <a:cs typeface="Arial"/>
              </a:rPr>
              <a:t>10 Watt charger:</a:t>
            </a:r>
            <a:r>
              <a:rPr lang="en-US" sz="2800" dirty="0"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2800" dirty="0" err="1">
                <a:cs typeface="Arial"/>
              </a:rPr>
              <a:t>Baterry</a:t>
            </a:r>
            <a:r>
              <a:rPr lang="en-GB" sz="2800" dirty="0">
                <a:cs typeface="Arial"/>
              </a:rPr>
              <a:t>: £1.30 per Watt (£13)</a:t>
            </a:r>
            <a:r>
              <a:rPr lang="en-US" sz="2800" dirty="0"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2800" dirty="0">
                <a:cs typeface="Arial"/>
              </a:rPr>
              <a:t>Production: £10</a:t>
            </a:r>
            <a:r>
              <a:rPr lang="en-US" sz="2800" dirty="0"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2800" dirty="0">
                <a:cs typeface="Arial"/>
              </a:rPr>
              <a:t>Total: £23</a:t>
            </a:r>
            <a:endParaRPr lang="en-US" sz="2800" dirty="0">
              <a:cs typeface="Arial"/>
            </a:endParaRPr>
          </a:p>
          <a:p>
            <a:pPr>
              <a:buChar char="•"/>
            </a:pPr>
            <a:r>
              <a:rPr lang="en-GB" sz="2800" dirty="0">
                <a:cs typeface="Arial"/>
              </a:rPr>
              <a:t>Sell for: £29.99</a:t>
            </a:r>
            <a:r>
              <a:rPr lang="en-US" sz="2800" dirty="0"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2800" dirty="0">
                <a:solidFill>
                  <a:schemeClr val="accent4">
                    <a:lumMod val="75000"/>
                  </a:schemeClr>
                </a:solidFill>
                <a:cs typeface="Arial"/>
              </a:rPr>
              <a:t>Profit: £6.99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459D44E-649C-50CE-77E8-C7CCD0B27CFA}"/>
              </a:ext>
            </a:extLst>
          </p:cNvPr>
          <p:cNvSpPr txBox="1"/>
          <p:nvPr/>
        </p:nvSpPr>
        <p:spPr>
          <a:xfrm>
            <a:off x="4523117" y="1877684"/>
            <a:ext cx="3807124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GB" sz="2800" dirty="0">
                <a:cs typeface="Arial"/>
              </a:rPr>
              <a:t>15 Watt charger:</a:t>
            </a:r>
            <a:r>
              <a:rPr lang="en-US" sz="2800" dirty="0">
                <a:cs typeface="Arial"/>
              </a:rPr>
              <a:t>​​</a:t>
            </a:r>
          </a:p>
          <a:p>
            <a:pPr>
              <a:buChar char="•"/>
            </a:pPr>
            <a:r>
              <a:rPr lang="en-GB" sz="2800" dirty="0" err="1">
                <a:cs typeface="Arial"/>
              </a:rPr>
              <a:t>Baterry</a:t>
            </a:r>
            <a:r>
              <a:rPr lang="en-GB" sz="2800" dirty="0">
                <a:cs typeface="Arial"/>
              </a:rPr>
              <a:t>: £1.30 per Watt (£19.15)</a:t>
            </a:r>
            <a:r>
              <a:rPr lang="en-US" sz="2800" dirty="0">
                <a:cs typeface="Arial"/>
              </a:rPr>
              <a:t>​​</a:t>
            </a:r>
          </a:p>
          <a:p>
            <a:pPr>
              <a:buChar char="•"/>
            </a:pPr>
            <a:r>
              <a:rPr lang="en-GB" sz="2800" dirty="0">
                <a:cs typeface="Arial"/>
              </a:rPr>
              <a:t>Production: £10</a:t>
            </a:r>
            <a:r>
              <a:rPr lang="en-US" sz="2800" dirty="0">
                <a:cs typeface="Arial"/>
              </a:rPr>
              <a:t>​​</a:t>
            </a:r>
          </a:p>
          <a:p>
            <a:pPr>
              <a:buChar char="•"/>
            </a:pPr>
            <a:r>
              <a:rPr lang="en-GB" sz="2800" dirty="0">
                <a:cs typeface="Arial"/>
              </a:rPr>
              <a:t>Total: £29.15</a:t>
            </a:r>
            <a:endParaRPr lang="en-US" sz="2800" dirty="0">
              <a:cs typeface="Arial"/>
            </a:endParaRPr>
          </a:p>
          <a:p>
            <a:pPr>
              <a:buChar char="•"/>
            </a:pPr>
            <a:r>
              <a:rPr lang="en-GB" sz="2800" dirty="0">
                <a:cs typeface="Arial"/>
              </a:rPr>
              <a:t>Sell for: £34.99</a:t>
            </a:r>
            <a:endParaRPr lang="en-US" sz="2800" dirty="0">
              <a:cs typeface="Arial"/>
            </a:endParaRPr>
          </a:p>
          <a:p>
            <a:pPr>
              <a:buChar char="•"/>
            </a:pPr>
            <a:r>
              <a:rPr lang="en-GB" sz="2800" dirty="0">
                <a:solidFill>
                  <a:srgbClr val="B93268"/>
                </a:solidFill>
                <a:cs typeface="Arial"/>
              </a:rPr>
              <a:t>Profit: £5.85</a:t>
            </a:r>
          </a:p>
        </p:txBody>
      </p:sp>
      <p:pic>
        <p:nvPicPr>
          <p:cNvPr id="9" name="Graphic 8" descr="Lights On outline">
            <a:extLst>
              <a:ext uri="{FF2B5EF4-FFF2-40B4-BE49-F238E27FC236}">
                <a16:creationId xmlns:a16="http://schemas.microsoft.com/office/drawing/2014/main" id="{174EB681-D6CE-3416-F24A-B4FF454869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893" y="5085271"/>
            <a:ext cx="1662023" cy="1633268"/>
          </a:xfrm>
          <a:prstGeom prst="rect">
            <a:avLst/>
          </a:prstGeom>
        </p:spPr>
      </p:pic>
      <p:pic>
        <p:nvPicPr>
          <p:cNvPr id="10" name="Graphic 10" descr="Money outline">
            <a:extLst>
              <a:ext uri="{FF2B5EF4-FFF2-40B4-BE49-F238E27FC236}">
                <a16:creationId xmlns:a16="http://schemas.microsoft.com/office/drawing/2014/main" id="{AB37FA71-5152-7931-C8F6-47AD393E7C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64460" y="-119332"/>
            <a:ext cx="2150852" cy="213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634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AFE417-1DBB-8038-CD35-AE9C160E3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dirty="0"/>
              <a:t>Target market</a:t>
            </a:r>
            <a:endParaRPr lang="en-GB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F883A8D1-ED1B-47A1-AA44-289C080ED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E700DE05-2924-A27C-0346-ACD88F1F7F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4129530"/>
              </p:ext>
            </p:extLst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5604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BCB1E-9795-74CF-7059-86C7D80EB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dirty="0"/>
              <a:t>marketing/promotion</a:t>
            </a:r>
            <a:endParaRPr lang="en-GB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83A8D1-ED1B-47A1-AA44-289C080ED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E545EB-9C72-3EA1-3314-0C7018F677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5263844"/>
              </p:ext>
            </p:extLst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8621608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AnalogousFromLightSeedLeftStep">
      <a:dk1>
        <a:srgbClr val="000000"/>
      </a:dk1>
      <a:lt1>
        <a:srgbClr val="FFFFFF"/>
      </a:lt1>
      <a:dk2>
        <a:srgbClr val="412430"/>
      </a:dk2>
      <a:lt2>
        <a:srgbClr val="E2E3E8"/>
      </a:lt2>
      <a:accent1>
        <a:srgbClr val="ADA265"/>
      </a:accent1>
      <a:accent2>
        <a:srgbClr val="D3915D"/>
      </a:accent2>
      <a:accent3>
        <a:srgbClr val="DC8280"/>
      </a:accent3>
      <a:accent4>
        <a:srgbClr val="D56491"/>
      </a:accent4>
      <a:accent5>
        <a:srgbClr val="DC80CB"/>
      </a:accent5>
      <a:accent6>
        <a:srgbClr val="BB64D5"/>
      </a:accent6>
      <a:hlink>
        <a:srgbClr val="6973AE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LeafVTI</vt:lpstr>
      <vt:lpstr>PowerPoint Presentation</vt:lpstr>
      <vt:lpstr>What is it and how does it work?</vt:lpstr>
      <vt:lpstr>Why? (Usp)</vt:lpstr>
      <vt:lpstr>Market research</vt:lpstr>
      <vt:lpstr>costs</vt:lpstr>
      <vt:lpstr>Target market</vt:lpstr>
      <vt:lpstr>marketing/promotion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340</cp:revision>
  <dcterms:created xsi:type="dcterms:W3CDTF">2022-11-07T13:20:56Z</dcterms:created>
  <dcterms:modified xsi:type="dcterms:W3CDTF">2022-11-07T14:40:28Z</dcterms:modified>
</cp:coreProperties>
</file>