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10/13/2024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718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6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428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718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241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5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9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10/13/2024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804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9819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146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218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836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18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Rectangle 100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50342" y="1907641"/>
            <a:ext cx="5355264" cy="663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i="1" dirty="0">
                <a:solidFill>
                  <a:schemeClr val="tx1"/>
                </a:solidFill>
              </a:rPr>
              <a:t>This PowerPoint will be regarding the usage of any Microsoft apps in a healthcare sector such as, a hospital or care home</a:t>
            </a:r>
            <a:r>
              <a:rPr lang="en-US" sz="1600" b="1" i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Microsoft 365 (M365) - Information ...">
            <a:extLst>
              <a:ext uri="{FF2B5EF4-FFF2-40B4-BE49-F238E27FC236}">
                <a16:creationId xmlns:a16="http://schemas.microsoft.com/office/drawing/2014/main" id="{A892086F-52F8-8EC7-520A-2C3E90867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1170" y="1902399"/>
            <a:ext cx="3752067" cy="307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D073A-DAE8-D8E1-2367-AFF0D0EDA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 sz="3700" i="1" u="sng"/>
              <a:t>Why is it important that healthcare sectors use Microsoft apps?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Picture 3" descr="Healthcare Sector: Industries Defined ...">
            <a:extLst>
              <a:ext uri="{FF2B5EF4-FFF2-40B4-BE49-F238E27FC236}">
                <a16:creationId xmlns:a16="http://schemas.microsoft.com/office/drawing/2014/main" id="{CF60C59D-D289-E1FC-C2B4-87E3837361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256" y="1950433"/>
            <a:ext cx="4414438" cy="2975298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21F1120-FEE8-0E67-4A37-1E31EBCB8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The importance of Microsoft apps in the healthcare sector lies in their ability to</a:t>
            </a:r>
            <a:r>
              <a:rPr lang="en-US" sz="1600" b="1" dirty="0"/>
              <a:t> improve performance, collaboration and patient care.</a:t>
            </a:r>
            <a:r>
              <a:rPr lang="en-US" sz="1600" dirty="0"/>
              <a:t> Microsoft apps such as;  Teams provide secure and flexible solutions for managing vast amounts of patient data. This helps healthcare organizations </a:t>
            </a:r>
            <a:r>
              <a:rPr lang="en-US" sz="1600" b="1" dirty="0"/>
              <a:t>confirm accordance with rules while allowing for easy access to critical information.</a:t>
            </a:r>
          </a:p>
          <a:p>
            <a:pPr>
              <a:lnSpc>
                <a:spcPct val="90000"/>
              </a:lnSpc>
              <a:buClr>
                <a:srgbClr val="262626"/>
              </a:buClr>
            </a:pPr>
            <a:r>
              <a:rPr lang="en-US" sz="1600" dirty="0"/>
              <a:t>Secondly, these tools ease</a:t>
            </a:r>
            <a:r>
              <a:rPr lang="en-US" sz="1600" b="1" dirty="0"/>
              <a:t> better communication </a:t>
            </a:r>
            <a:r>
              <a:rPr lang="en-US" sz="1600" dirty="0"/>
              <a:t>among healthcare teams. Apps like Teams enable real-time collaboration among doctors, nurses and other staff to share updates, discuss treatment plans and co-ordinate care seamlessly. This improved communication can lead to </a:t>
            </a:r>
            <a:r>
              <a:rPr lang="en-US" sz="1600" b="1" dirty="0"/>
              <a:t>faster decision making</a:t>
            </a:r>
            <a:r>
              <a:rPr lang="en-US" sz="1600" dirty="0"/>
              <a:t> and more </a:t>
            </a:r>
            <a:r>
              <a:rPr lang="en-US" sz="1600" b="1" dirty="0"/>
              <a:t>cohesive patient care.</a:t>
            </a:r>
          </a:p>
        </p:txBody>
      </p:sp>
    </p:spTree>
    <p:extLst>
      <p:ext uri="{BB962C8B-B14F-4D97-AF65-F5344CB8AC3E}">
        <p14:creationId xmlns:p14="http://schemas.microsoft.com/office/powerpoint/2010/main" val="42598654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A79AB-8C7E-1FE4-FF25-38700857F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008" y="665385"/>
            <a:ext cx="10317192" cy="5287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Microsoft offers a variety of apps and solutions made for the healthcare sector, aiming to improve patient care, streamline administrative tasks and enhance collaboration among the staff. </a:t>
            </a:r>
            <a:r>
              <a:rPr lang="en-US" sz="3200" b="1" dirty="0"/>
              <a:t>Key Microsoft apps and services used in healthcare include Microsoft Bookings</a:t>
            </a:r>
            <a:r>
              <a:rPr lang="en-US" sz="3200" dirty="0"/>
              <a:t>, this can simplify scheduling by allowing patients to book appointments online. It joins with Outlook and Microsoft 365 to streamline the process for both patients and healthcare providers. </a:t>
            </a:r>
            <a:r>
              <a:rPr lang="en-US" sz="3200" b="1" dirty="0"/>
              <a:t>They also include:</a:t>
            </a:r>
          </a:p>
        </p:txBody>
      </p:sp>
    </p:spTree>
    <p:extLst>
      <p:ext uri="{BB962C8B-B14F-4D97-AF65-F5344CB8AC3E}">
        <p14:creationId xmlns:p14="http://schemas.microsoft.com/office/powerpoint/2010/main" val="37285824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ud &amp; Microsoft 365 | Logic IT ...">
            <a:extLst>
              <a:ext uri="{FF2B5EF4-FFF2-40B4-BE49-F238E27FC236}">
                <a16:creationId xmlns:a16="http://schemas.microsoft.com/office/drawing/2014/main" id="{06C26768-CA4D-F827-BB7B-1F6596A838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654" y="1747497"/>
            <a:ext cx="5367165" cy="337581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AD575B-611C-C5FE-2BC6-8F404D9F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US" i="1" u="sng"/>
              <a:t>Microsoft Cloud for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6EF4D-896F-8B4B-EDC4-49A01AEC1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This a comprehensive cloud solution that mixes various Microsoft tools like Azure, Dynamics 365, Microsoft 365 and Power Platform to address the specific needs of healthcare organizations. </a:t>
            </a:r>
          </a:p>
          <a:p>
            <a:pPr>
              <a:buClr>
                <a:srgbClr val="262626"/>
              </a:buClr>
            </a:pPr>
            <a:r>
              <a:rPr lang="en-US" sz="1800" dirty="0"/>
              <a:t>It supports healthcare providers with tools for patient engagement, data analytics, collaboration and operational efficiency.</a:t>
            </a:r>
          </a:p>
        </p:txBody>
      </p:sp>
    </p:spTree>
    <p:extLst>
      <p:ext uri="{BB962C8B-B14F-4D97-AF65-F5344CB8AC3E}">
        <p14:creationId xmlns:p14="http://schemas.microsoft.com/office/powerpoint/2010/main" val="18398933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E7FA6-D419-C633-89D2-4DBBBF31E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 i="1" u="sng" dirty="0"/>
              <a:t>Microsoft Teams for Healthcare</a:t>
            </a:r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102" name="Picture 101" descr="Microsoft Teams? - HJS Technology ...">
            <a:extLst>
              <a:ext uri="{FF2B5EF4-FFF2-40B4-BE49-F238E27FC236}">
                <a16:creationId xmlns:a16="http://schemas.microsoft.com/office/drawing/2014/main" id="{7C9BDBD6-51A2-A532-0BA9-AA276D21B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256" y="2202040"/>
            <a:ext cx="4414438" cy="24720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F4739-AF03-76C6-467E-12622F2A4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dirty="0"/>
              <a:t>Teams is widely used for virtual care, allowing healthcare providers to conduct telemedicine consultations securely.</a:t>
            </a:r>
          </a:p>
          <a:p>
            <a:pPr>
              <a:buClr>
                <a:srgbClr val="262626"/>
              </a:buClr>
            </a:pPr>
            <a:r>
              <a:rPr lang="en-US" sz="2000" dirty="0"/>
              <a:t>It also facilitates communication and collaboration among medical staff, enabling the sharing of critical patient information, scheduling and virtual meetings.</a:t>
            </a:r>
          </a:p>
          <a:p>
            <a:pPr>
              <a:buClr>
                <a:srgbClr val="262626"/>
              </a:buClr>
            </a:pPr>
            <a:r>
              <a:rPr lang="en-US" sz="2000" dirty="0"/>
              <a:t>Features like compliance with HIPAA and the interrogation of electronic health records (EHRs) make Teams a popular choice in healthcare settings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0640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D1361653-1899-40D5-AFDF-07D88AD01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58F0425-DCEB-462D-A06F-7DFDD2FDF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883" y="805445"/>
            <a:ext cx="3616369" cy="5244498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5" name="Picture 4" descr="Microsoft Viva: Empowering every ...">
            <a:extLst>
              <a:ext uri="{FF2B5EF4-FFF2-40B4-BE49-F238E27FC236}">
                <a16:creationId xmlns:a16="http://schemas.microsoft.com/office/drawing/2014/main" id="{3CA23009-CEF1-83ED-EA84-508EB2DD9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8219" y="2599456"/>
            <a:ext cx="2957993" cy="1656476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DA70624B-2458-4127-BF8B-A209062ED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001" y="255102"/>
            <a:ext cx="6705400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BAE5E18-89E5-4B66-A4ED-71860A613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2592" y="393365"/>
            <a:ext cx="6364719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258C0-D27E-D813-C3A9-DF1E2F76C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874" y="892120"/>
            <a:ext cx="5447250" cy="1645920"/>
          </a:xfrm>
        </p:spPr>
        <p:txBody>
          <a:bodyPr>
            <a:normAutofit/>
          </a:bodyPr>
          <a:lstStyle/>
          <a:p>
            <a:r>
              <a:rPr lang="en-US" sz="3700" i="1" u="sng"/>
              <a:t>Microsoft  Viva and Learning for Healthcare Staff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AEEAC-1EDE-8D10-789B-A733BF775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873" y="2679192"/>
            <a:ext cx="5447251" cy="32918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Microsoft Viva provides a platform for training healthcare professionals. It offers resources for continuous learning and helps ensure that staff stay up to date on the latest medical protocols and technologies.</a:t>
            </a:r>
          </a:p>
          <a:p>
            <a:pPr>
              <a:buClr>
                <a:srgbClr val="262626"/>
              </a:buClr>
            </a:pPr>
            <a:r>
              <a:rPr lang="en-US" sz="2000" dirty="0"/>
              <a:t>It combines with Microsoft 365 and Teams to offer an efficient learning and development experience for healthcare teams.</a:t>
            </a:r>
          </a:p>
        </p:txBody>
      </p:sp>
    </p:spTree>
    <p:extLst>
      <p:ext uri="{BB962C8B-B14F-4D97-AF65-F5344CB8AC3E}">
        <p14:creationId xmlns:p14="http://schemas.microsoft.com/office/powerpoint/2010/main" val="35200250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Jorie AI | Top 50 Healthcare Companies ...">
            <a:extLst>
              <a:ext uri="{FF2B5EF4-FFF2-40B4-BE49-F238E27FC236}">
                <a16:creationId xmlns:a16="http://schemas.microsoft.com/office/drawing/2014/main" id="{4C94E8AD-965A-0E83-07CB-6140DABEC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654" y="1825254"/>
            <a:ext cx="5367165" cy="32202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56DCA-96AD-F23E-4B4F-33990C231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In summary,  Microsoft provides a robust ecosystem of apps and services constructed to the healthcare industry, enhancing patient care, operational efficiency and collaboration through secure and innovative technology solutions.</a:t>
            </a:r>
          </a:p>
        </p:txBody>
      </p:sp>
    </p:spTree>
    <p:extLst>
      <p:ext uri="{BB962C8B-B14F-4D97-AF65-F5344CB8AC3E}">
        <p14:creationId xmlns:p14="http://schemas.microsoft.com/office/powerpoint/2010/main" val="39653879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SavonVTI">
  <a:themeElements>
    <a:clrScheme name="AnalogousFromRegularSeedRightStep">
      <a:dk1>
        <a:srgbClr val="000000"/>
      </a:dk1>
      <a:lt1>
        <a:srgbClr val="FFFFFF"/>
      </a:lt1>
      <a:dk2>
        <a:srgbClr val="412824"/>
      </a:dk2>
      <a:lt2>
        <a:srgbClr val="E2E8E4"/>
      </a:lt2>
      <a:accent1>
        <a:srgbClr val="DC34AD"/>
      </a:accent1>
      <a:accent2>
        <a:srgbClr val="CA2255"/>
      </a:accent2>
      <a:accent3>
        <a:srgbClr val="DC4734"/>
      </a:accent3>
      <a:accent4>
        <a:srgbClr val="CA7B22"/>
      </a:accent4>
      <a:accent5>
        <a:srgbClr val="AFA829"/>
      </a:accent5>
      <a:accent6>
        <a:srgbClr val="7EB41E"/>
      </a:accent6>
      <a:hlink>
        <a:srgbClr val="31944D"/>
      </a:hlink>
      <a:folHlink>
        <a:srgbClr val="7F7F7F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SavonVTI</vt:lpstr>
      <vt:lpstr>PowerPoint Presentation</vt:lpstr>
      <vt:lpstr>Why is it important that healthcare sectors use Microsoft apps?</vt:lpstr>
      <vt:lpstr>PowerPoint Presentation</vt:lpstr>
      <vt:lpstr>Microsoft Cloud for Healthcare</vt:lpstr>
      <vt:lpstr>Microsoft Teams for Healthcare</vt:lpstr>
      <vt:lpstr>Microsoft  Viva and Learning for Healthcare Staff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Malisha Wazir</cp:lastModifiedBy>
  <cp:revision>396</cp:revision>
  <dcterms:created xsi:type="dcterms:W3CDTF">2024-10-13T20:02:41Z</dcterms:created>
  <dcterms:modified xsi:type="dcterms:W3CDTF">2024-10-13T21:42:37Z</dcterms:modified>
</cp:coreProperties>
</file>