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93123-F414-4F64-A621-805180BEDC90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194C4-4A86-4999-9AE2-DCAFF617C8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78420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93123-F414-4F64-A621-805180BEDC90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194C4-4A86-4999-9AE2-DCAFF617C8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36752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93123-F414-4F64-A621-805180BEDC90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194C4-4A86-4999-9AE2-DCAFF617C8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78086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93123-F414-4F64-A621-805180BEDC90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194C4-4A86-4999-9AE2-DCAFF617C8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32949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93123-F414-4F64-A621-805180BEDC90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194C4-4A86-4999-9AE2-DCAFF617C8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00425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93123-F414-4F64-A621-805180BEDC90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194C4-4A86-4999-9AE2-DCAFF617C8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2582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93123-F414-4F64-A621-805180BEDC90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194C4-4A86-4999-9AE2-DCAFF617C8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90135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93123-F414-4F64-A621-805180BEDC90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194C4-4A86-4999-9AE2-DCAFF617C8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38686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93123-F414-4F64-A621-805180BEDC90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194C4-4A86-4999-9AE2-DCAFF617C8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82193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93123-F414-4F64-A621-805180BEDC90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194C4-4A86-4999-9AE2-DCAFF617C8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25533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93123-F414-4F64-A621-805180BEDC90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194C4-4A86-4999-9AE2-DCAFF617C8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11324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893123-F414-4F64-A621-805180BEDC90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B194C4-4A86-4999-9AE2-DCAFF617C8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46721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Task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6 November 2018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15094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 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838200" y="1471354"/>
            <a:ext cx="10515600" cy="511232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Check the name of your mentee </a:t>
            </a:r>
          </a:p>
          <a:p>
            <a:r>
              <a:rPr lang="en-GB" dirty="0" smtClean="0"/>
              <a:t>You will be given their student ID number so you are able to email them</a:t>
            </a:r>
          </a:p>
          <a:p>
            <a:r>
              <a:rPr lang="en-GB" dirty="0" smtClean="0"/>
              <a:t>Draft and send your introductory email and select a time and place to meet</a:t>
            </a:r>
          </a:p>
          <a:p>
            <a:r>
              <a:rPr lang="en-GB" dirty="0" smtClean="0"/>
              <a:t>Read over the mentoring admin you must complete </a:t>
            </a:r>
          </a:p>
          <a:p>
            <a:r>
              <a:rPr lang="en-GB" dirty="0" smtClean="0"/>
              <a:t>Remember your goal is to LISTEN, QUESTION and SET TARGETS in relation to PLACEMENTS and UNI WORK only</a:t>
            </a:r>
          </a:p>
          <a:p>
            <a:r>
              <a:rPr lang="en-GB" dirty="0" smtClean="0"/>
              <a:t>NOW … In pairs, practice a coaching session together </a:t>
            </a:r>
          </a:p>
          <a:p>
            <a:r>
              <a:rPr lang="en-GB" dirty="0" smtClean="0"/>
              <a:t>It should last 30 minutes at least </a:t>
            </a:r>
          </a:p>
          <a:p>
            <a:r>
              <a:rPr lang="en-GB" dirty="0" smtClean="0"/>
              <a:t>Please write up how it went and be ready to present this write up next week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38289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100</Words>
  <Application>Microsoft Office PowerPoint</Application>
  <PresentationFormat>Widescreen</PresentationFormat>
  <Paragraphs>11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Task </vt:lpstr>
      <vt:lpstr>Today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Task</dc:title>
  <dc:creator>Tania Davies</dc:creator>
  <cp:lastModifiedBy>Tania Davies</cp:lastModifiedBy>
  <cp:revision>3</cp:revision>
  <dcterms:created xsi:type="dcterms:W3CDTF">2018-11-05T17:15:20Z</dcterms:created>
  <dcterms:modified xsi:type="dcterms:W3CDTF">2018-11-05T18:04:27Z</dcterms:modified>
</cp:coreProperties>
</file>