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64" d="100"/>
          <a:sy n="64" d="100"/>
        </p:scale>
        <p:origin x="5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50DC2-BF1C-8D4E-43C3-4EE76BD907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FCDCB9-4F94-11D3-4229-56D839B50B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F52BD8-BC2D-E473-1E82-E56D2F864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1C1BD-13A6-550B-9146-A01048AC8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5CD55-90A6-F609-8665-578E9986A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257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C05A7-EF91-7FD2-850F-7497CD006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2BE03-2621-25A1-C4ED-484C9E1E3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E4BAC-7406-C449-E635-93D8914DC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6C36A-77F7-9FD7-68ED-C7FF1CA4D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6BE99-6CA0-0DE8-C6B3-27FDDD8A5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958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DC1F5-ACD4-8FCC-FFA0-D3DD3D3DE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6A0F3-0D7D-B9F3-8B46-E05B89A2F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0676E3-5A09-240C-40D3-662B8B39B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190D75-A926-D286-D7E6-758296A45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A95F0-02CA-10C5-0A90-4C5AAA7C9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040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FA89B-2169-5698-8C7C-C2E60E51A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CBE0-B257-D06D-D8E6-DD128603DC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D92581-25E7-5A42-293C-27239CE71E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32DDEF-1CC4-A8A2-AE4E-37C1496C0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D009E-0DAF-DF55-B95F-45599E664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35697E-1683-00B8-A0D4-5D496EDC1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978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E6877-A528-5CC5-97A3-690F97AD1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3EFB4-D437-51F5-C196-805BD9A69D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10953C-28E7-A610-5F18-12315B2A23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46A702-0612-D124-5D43-CB4B681418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E5A2BC-A726-8C77-EFD5-05DB3F4E1A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290FF5-A96D-B402-421B-68A846B8E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2AC3FE-23AF-101F-7DD4-250A7286F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1CC30D-F7D7-3B60-9B48-140EC6C5C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061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367BD-69CD-8984-CACB-E59F46488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674731-6F76-038B-BD00-278F371CB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5FF914-D928-0E16-5455-D2AB5A7C0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AA3AC4-53EC-08EA-C706-A2ABD9CDE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251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41B84B-2B26-59BA-6212-FA7C64456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129937-D64F-6F0B-FD4B-449108A20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342988-B9B9-1D6A-3D34-D80D6FCCC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41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CE45A-BA3C-C7FA-0091-F16E98CD1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0BFE6-764D-32D8-6C92-6A1770E58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3A07A1-68E4-7668-DBA1-80803D8251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B5177-8C94-CCCD-56D3-AA7688F3F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6B82A0-E624-C3BE-C79A-A9F3C2FE7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26E8E7-08BB-DC8C-7A56-72764B22C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541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C75B1-D0A1-346C-10AD-1FF62C081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DD126F-F167-4E1A-6C15-D086DBDD58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04985E-40B9-FAE5-AF6B-278B8BA572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DD0B20-8792-6D5C-2C5B-E3CE13CB1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68ABF5-93A0-6DC7-AB63-8B6A0376E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02503-3DFF-542C-6536-242E83826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23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9B15F-817A-A10D-6490-2628357F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D3EF5-3E23-FD73-95D2-CE90A24884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95A45-FDB8-09C7-8A4D-F1CF46322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4CAE9-CF72-56F3-7AC9-CB0174BDE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900BE-B7DD-9ECB-201B-6B47D04DB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70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7F0A41-6233-4791-95D3-C8A7418629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9F88F5-EAE7-33BA-9056-BB6F786755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F2FA9-86AC-1E1A-F217-CA14EBA72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DE6B5-2CCE-80FC-4077-CEDBCFBBB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AA22F-95B8-C43F-1B24-823CC2D25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765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4D7B91-CDAA-F6EE-8D8D-700F5CA38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2A2BC-F57B-1E74-F04D-6B6CBB4306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A7FDD-2FAC-CCA9-55B4-16D4CFE4E5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7F271D-B2A8-4F2F-A72B-9B3F98AA96CB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E798E-0220-182E-F283-46AC06DE83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19150-A8EE-FCBF-9305-A0CA873088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B6B39C-FD9C-41C9-BCC1-0EC68D434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534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A37D6E-8435-E714-FE67-8098BFC5F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Key Strategies for Improvement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A817A-18DE-BD80-3071-2E8EE78B6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StitchCo needs to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 people-centred approach, focussing on open communication, greater involvement of leaders and providing more clarity regarding changes. A people-centred approach would help to re-establish trust and reduce fear of the unknown.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organisation should implement structured and continuous training along with developing a new culture that encourages teamwork, learning and adaptability. By implementing these changes, employees will be able to build their confidence as a team and improve individual performance.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D7287C-3A13-1BC8-2032-D494A0418D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3423" y="609989"/>
            <a:ext cx="4397433" cy="2462562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A4008F-B0F3-8F5A-45BC-85505495FB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8700" y="3707894"/>
            <a:ext cx="3785015" cy="2518756"/>
          </a:xfrm>
          <a:prstGeom prst="rect">
            <a:avLst/>
          </a:prstGeom>
        </p:spPr>
      </p:pic>
      <p:pic>
        <p:nvPicPr>
          <p:cNvPr id="6" name="Voice 001">
            <a:hlinkClick r:id="" action="ppaction://media"/>
            <a:extLst>
              <a:ext uri="{FF2B5EF4-FFF2-40B4-BE49-F238E27FC236}">
                <a16:creationId xmlns:a16="http://schemas.microsoft.com/office/drawing/2014/main" id="{4A29F2D5-DF0A-A9D1-80BA-EFAE68D782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30538" y="59070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339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81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04538-CB3F-0772-77B4-CF43118B9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Encouraging Engagement &amp; Collaboration</a:t>
            </a:r>
            <a:br>
              <a:rPr lang="en-GB" sz="2800" dirty="0"/>
            </a:br>
            <a:endParaRPr lang="en-GB" sz="2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C44C8-19DA-3EB3-EA45-BD8D7A57B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Performance systems should be transitioned from competitionbased to team-based; thus, allowing for greater collaboration and enhancing workplace collaboration by creating a supportive environment. When employees participate on committees and pilot projects, it provides them with more ownership and responsibility with a subsequent reduction in resistance to change.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Creating a psychologically safe workplace; providing opportunities for skill transferral into new areas; and maintaining a continuous support system will enhance employee engagement, develop collaboration, and ultimately lead to the long-term success of the organisation.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6C395E-F6FA-906B-6DA7-FDA0FA1989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3423" y="609989"/>
            <a:ext cx="4397433" cy="2462562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958AF3-6BEC-859E-92B1-3F0CEB949A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8700" y="3707894"/>
            <a:ext cx="3785015" cy="2518756"/>
          </a:xfrm>
          <a:prstGeom prst="rect">
            <a:avLst/>
          </a:prstGeom>
        </p:spPr>
      </p:pic>
      <p:pic>
        <p:nvPicPr>
          <p:cNvPr id="6" name="Voice 003 (1)">
            <a:hlinkClick r:id="" action="ppaction://media"/>
            <a:extLst>
              <a:ext uri="{FF2B5EF4-FFF2-40B4-BE49-F238E27FC236}">
                <a16:creationId xmlns:a16="http://schemas.microsoft.com/office/drawing/2014/main" id="{1DC3078B-F9DB-7CA9-3814-BAFC605FFB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29013" y="58562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20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6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183</Words>
  <PresentationFormat>Widescreen</PresentationFormat>
  <Paragraphs>8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Arial Black</vt:lpstr>
      <vt:lpstr>Office Theme</vt:lpstr>
      <vt:lpstr>Key Strategies for Improvement</vt:lpstr>
      <vt:lpstr>Encouraging Engagement &amp; Collaboration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2025-12-08T12:52:21Z</dcterms:created>
  <dcterms:modified xsi:type="dcterms:W3CDTF">2025-12-08T22:30:55Z</dcterms:modified>
</cp:coreProperties>
</file>