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Lst>
  <p:notesMasterIdLst>
    <p:notesMasterId r:id="rId12"/>
  </p:notesMasterIdLst>
  <p:sldIdLst>
    <p:sldId id="256" r:id="rId2"/>
    <p:sldId id="259" r:id="rId3"/>
    <p:sldId id="262" r:id="rId4"/>
    <p:sldId id="263" r:id="rId5"/>
    <p:sldId id="264" r:id="rId6"/>
    <p:sldId id="265" r:id="rId7"/>
    <p:sldId id="266"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ED6748-F41E-3193-ABFE-25D9960772D0}" v="1128" dt="2023-02-04T20:41:14.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5443" autoAdjust="0"/>
  </p:normalViewPr>
  <p:slideViewPr>
    <p:cSldViewPr snapToGrid="0">
      <p:cViewPr varScale="1">
        <p:scale>
          <a:sx n="59" d="100"/>
          <a:sy n="59" d="100"/>
        </p:scale>
        <p:origin x="1387" y="34"/>
      </p:cViewPr>
      <p:guideLst/>
    </p:cSldViewPr>
  </p:slideViewPr>
  <p:notesTextViewPr>
    <p:cViewPr>
      <p:scale>
        <a:sx n="1" d="1"/>
        <a:sy n="1" d="1"/>
      </p:scale>
      <p:origin x="0" y="0"/>
    </p:cViewPr>
  </p:notesTextViewPr>
  <p:notesViewPr>
    <p:cSldViewPr snapToGrid="0">
      <p:cViewPr varScale="1">
        <p:scale>
          <a:sx n="60" d="100"/>
          <a:sy n="60" d="100"/>
        </p:scale>
        <p:origin x="3264"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E62213-50CE-4DB6-BE1F-C4ABEB095538}" type="datetimeFigureOut">
              <a:t>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CD318E-BA56-440B-941A-5E2C8A0140F4}" type="slidenum">
              <a:t>‹#›</a:t>
            </a:fld>
            <a:endParaRPr lang="en-US"/>
          </a:p>
        </p:txBody>
      </p:sp>
    </p:spTree>
    <p:extLst>
      <p:ext uri="{BB962C8B-B14F-4D97-AF65-F5344CB8AC3E}">
        <p14:creationId xmlns:p14="http://schemas.microsoft.com/office/powerpoint/2010/main" val="204101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doi-org.ezproxy.uwtsd.ac.uk/10.1007/s40558-020-00176-0" TargetMode="External"/><Relationship Id="rId13" Type="http://schemas.openxmlformats.org/officeDocument/2006/relationships/hyperlink" Target="https://community.withairbnb.com/t5/Hosting/Do-you-like-Airbnb-s-review-system-do-I-hear-Crickets/td-p/966912" TargetMode="External"/><Relationship Id="rId3" Type="http://schemas.openxmlformats.org/officeDocument/2006/relationships/hyperlink" Target="https://doi.org/10.1080/13683500.2019.1604639." TargetMode="External"/><Relationship Id="rId7" Type="http://schemas.openxmlformats.org/officeDocument/2006/relationships/hyperlink" Target="https://doi.org/10.1016/j.eist.2016.09.003" TargetMode="External"/><Relationship Id="rId12" Type="http://schemas.openxmlformats.org/officeDocument/2006/relationships/hyperlink" Target="https://www.slideshare.net/y_pinkinelli/digital-disruption-42677368"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ssrn.com/abstract=2882982" TargetMode="External"/><Relationship Id="rId11" Type="http://schemas.openxmlformats.org/officeDocument/2006/relationships/hyperlink" Target="https://ukc-word-edit.officeapps.live.com/we/Www.Slideshare.net" TargetMode="External"/><Relationship Id="rId5" Type="http://schemas.openxmlformats.org/officeDocument/2006/relationships/hyperlink" Target="https://doi.org/10.1016/j.jbusres.2017.11.019" TargetMode="External"/><Relationship Id="rId15" Type="http://schemas.openxmlformats.org/officeDocument/2006/relationships/hyperlink" Target="https://www.dreamstime.com/stock-illustration-vector-illustration-trendy-flat-linear-style-sharing-econom-economy-collaborative-consumption-concept-infographic-image73087409" TargetMode="External"/><Relationship Id="rId10" Type="http://schemas.openxmlformats.org/officeDocument/2006/relationships/hyperlink" Target="https://www.pinterest.co.uk/pin/457396905878187723/" TargetMode="External"/><Relationship Id="rId4" Type="http://schemas.openxmlformats.org/officeDocument/2006/relationships/hyperlink" Target="https://doi.org/10.1016/j.ijhm.2019.05.011." TargetMode="External"/><Relationship Id="rId9" Type="http://schemas.openxmlformats.org/officeDocument/2006/relationships/hyperlink" Target="https://doi.org/10.1108/IJCHM-09-2020-1029." TargetMode="External"/><Relationship Id="rId14" Type="http://schemas.openxmlformats.org/officeDocument/2006/relationships/hyperlink" Target="https://doi.org/10.3390/su10082927"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the P2P businesses Airbnb </a:t>
            </a:r>
            <a:endParaRPr lang="en-US" dirty="0"/>
          </a:p>
          <a:p>
            <a:r>
              <a:rPr lang="en-GB" dirty="0"/>
              <a:t>Digital Business (BMSP6002) </a:t>
            </a:r>
            <a:endParaRPr lang="en-US" dirty="0"/>
          </a:p>
          <a:p>
            <a:r>
              <a:rPr lang="en-GB" dirty="0"/>
              <a:t>by Christine Joy (2009194)</a:t>
            </a:r>
            <a:endParaRPr lang="en-US" dirty="0">
              <a:cs typeface="Calibri"/>
            </a:endParaRPr>
          </a:p>
          <a:p>
            <a:endParaRPr lang="en-GB" dirty="0">
              <a:cs typeface="Calibri"/>
            </a:endParaRPr>
          </a:p>
          <a:p>
            <a:r>
              <a:rPr lang="en-GB" dirty="0">
                <a:cs typeface="Calibri"/>
              </a:rPr>
              <a:t>Image – Microsoft PowerPoint designer stock image.</a:t>
            </a:r>
          </a:p>
        </p:txBody>
      </p:sp>
      <p:sp>
        <p:nvSpPr>
          <p:cNvPr id="4" name="Slide Number Placeholder 3"/>
          <p:cNvSpPr>
            <a:spLocks noGrp="1"/>
          </p:cNvSpPr>
          <p:nvPr>
            <p:ph type="sldNum" sz="quarter" idx="5"/>
          </p:nvPr>
        </p:nvSpPr>
        <p:spPr/>
        <p:txBody>
          <a:bodyPr/>
          <a:lstStyle/>
          <a:p>
            <a:fld id="{ACCD318E-BA56-440B-941A-5E2C8A0140F4}" type="slidenum">
              <a:rPr lang="en-US"/>
              <a:t>1</a:t>
            </a:fld>
            <a:endParaRPr lang="en-US"/>
          </a:p>
        </p:txBody>
      </p:sp>
    </p:spTree>
    <p:extLst>
      <p:ext uri="{BB962C8B-B14F-4D97-AF65-F5344CB8AC3E}">
        <p14:creationId xmlns:p14="http://schemas.microsoft.com/office/powerpoint/2010/main" val="2178964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presentation will draw upon three chapters from the book “Peer-To-Peer Accommodation Networks.” by (</a:t>
            </a:r>
            <a:r>
              <a:rPr lang="en-GB" dirty="0" err="1"/>
              <a:t>Dolnicar</a:t>
            </a:r>
            <a:r>
              <a:rPr lang="en-GB" dirty="0"/>
              <a:t>, 2017).</a:t>
            </a:r>
            <a:endParaRPr lang="en-US" dirty="0"/>
          </a:p>
          <a:p>
            <a:endParaRPr lang="en-GB" dirty="0"/>
          </a:p>
          <a:p>
            <a:r>
              <a:rPr lang="en-GB" dirty="0"/>
              <a:t>Common themes will be presented and summarised against arguments identified within chapters one, Seven and Twenty, critiquing their relevance to Airbnb’s contemporary digital business.</a:t>
            </a:r>
          </a:p>
          <a:p>
            <a:endParaRPr lang="en-GB" dirty="0">
              <a:cs typeface="Calibri"/>
            </a:endParaRPr>
          </a:p>
          <a:p>
            <a:r>
              <a:rPr lang="en-GB" dirty="0">
                <a:cs typeface="Calibri"/>
              </a:rPr>
              <a:t>Image - </a:t>
            </a:r>
            <a:r>
              <a:rPr lang="en-GB" dirty="0" err="1"/>
              <a:t>Venimo</a:t>
            </a:r>
            <a:r>
              <a:rPr lang="en-GB" dirty="0"/>
              <a:t> (2023)</a:t>
            </a:r>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t>2</a:t>
            </a:fld>
            <a:endParaRPr lang="en-US"/>
          </a:p>
        </p:txBody>
      </p:sp>
    </p:spTree>
    <p:extLst>
      <p:ext uri="{BB962C8B-B14F-4D97-AF65-F5344CB8AC3E}">
        <p14:creationId xmlns:p14="http://schemas.microsoft.com/office/powerpoint/2010/main" val="2114186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One - Unique Features of Peer to-Peer Accommodation Networks </a:t>
            </a:r>
            <a:endParaRPr lang="en-US" dirty="0"/>
          </a:p>
          <a:p>
            <a:pPr algn="just"/>
            <a:r>
              <a:rPr lang="en-GB" dirty="0"/>
              <a:t>Within chapter one, the authors argued that Peer-to-peer (hereon in, P2P) accommodation networks have disrupted the traditional hotel sector, by expanding the array of short-term accommodation options available to people all over the world though it’s digital platforms, simplifying the supply of C2C and B2C (</a:t>
            </a:r>
            <a:r>
              <a:rPr lang="en-GB" dirty="0" err="1"/>
              <a:t>Dolnicar</a:t>
            </a:r>
            <a:r>
              <a:rPr lang="en-GB" dirty="0"/>
              <a:t>, 2017).</a:t>
            </a:r>
            <a:endParaRPr lang="en-US" dirty="0"/>
          </a:p>
          <a:p>
            <a:endParaRPr lang="en-GB" dirty="0">
              <a:cs typeface="Calibri"/>
            </a:endParaRPr>
          </a:p>
          <a:p>
            <a:endParaRPr lang="en-GB" dirty="0"/>
          </a:p>
          <a:p>
            <a:r>
              <a:rPr lang="en-GB" dirty="0"/>
              <a:t>Digital Disruption</a:t>
            </a:r>
            <a:endParaRPr lang="en-US" dirty="0">
              <a:cs typeface="Calibri"/>
            </a:endParaRPr>
          </a:p>
          <a:p>
            <a:r>
              <a:rPr lang="en-GB" dirty="0"/>
              <a:t>There is extensive literature and research on the sharing economy which supports this argument, Skog </a:t>
            </a:r>
            <a:r>
              <a:rPr lang="en-GB" i="1" dirty="0"/>
              <a:t>et al</a:t>
            </a:r>
            <a:r>
              <a:rPr lang="en-GB" dirty="0"/>
              <a:t>., (2018, pp. 431-437) notes, prominent digital breakthroughs such as </a:t>
            </a:r>
            <a:r>
              <a:rPr lang="en-GB" i="1" dirty="0"/>
              <a:t>Airbnb</a:t>
            </a:r>
            <a:r>
              <a:rPr lang="en-GB" dirty="0"/>
              <a:t>, challenged the survival of traditional accommodation providers, causing serious systemic repercussions within these markets. Mack &amp; Veil (2017, pp. 71-85) expand, noting the Internet of Things (hereon in, IoT) and Industry 4.0 (hereon in, I4.0) provide opportunities to transform traditional businesses through platform concepts, this is supported by (</a:t>
            </a:r>
            <a:r>
              <a:rPr lang="en-GB" dirty="0" err="1"/>
              <a:t>Boswijk</a:t>
            </a:r>
            <a:r>
              <a:rPr lang="en-GB" dirty="0"/>
              <a:t>, 2017, pp. 104-114). Stonehouse &amp; </a:t>
            </a:r>
            <a:r>
              <a:rPr lang="en-GB" dirty="0" err="1"/>
              <a:t>Konina</a:t>
            </a:r>
            <a:r>
              <a:rPr lang="en-GB" dirty="0"/>
              <a:t> (2020, pp. 1-6) Recognize how digital technology has changed business and boosted the efficiency of business processes through innovative business.</a:t>
            </a:r>
            <a:endParaRPr lang="en-US" dirty="0"/>
          </a:p>
          <a:p>
            <a:endParaRPr lang="en-GB" dirty="0">
              <a:cs typeface="Calibri"/>
            </a:endParaRPr>
          </a:p>
          <a:p>
            <a:r>
              <a:rPr lang="en-GB" dirty="0"/>
              <a:t>Business model.</a:t>
            </a:r>
            <a:endParaRPr lang="en-US" dirty="0">
              <a:cs typeface="Calibri"/>
            </a:endParaRPr>
          </a:p>
          <a:p>
            <a:r>
              <a:rPr lang="en-GB" dirty="0"/>
              <a:t>One of those business models is Airbnb, its multi-sided platforms and applications has allowed them to advance within existing markets though collaborative consumption, offering value for money, convenience, and choice (</a:t>
            </a:r>
            <a:r>
              <a:rPr lang="en-GB" dirty="0" err="1"/>
              <a:t>Schivinski</a:t>
            </a:r>
            <a:r>
              <a:rPr lang="en-GB" dirty="0"/>
              <a:t> </a:t>
            </a:r>
            <a:r>
              <a:rPr lang="en-GB" i="1" dirty="0"/>
              <a:t>et al</a:t>
            </a:r>
            <a:r>
              <a:rPr lang="en-GB" dirty="0"/>
              <a:t>., 2020, pp. 645-661). </a:t>
            </a:r>
            <a:r>
              <a:rPr lang="en-GB" i="1" dirty="0"/>
              <a:t>Airbnb</a:t>
            </a:r>
            <a:r>
              <a:rPr lang="en-GB" dirty="0"/>
              <a:t> has created a strong brand identity and gain competitive advances through its trusted e-commerce sharing economy platform SEP (</a:t>
            </a:r>
            <a:r>
              <a:rPr lang="en-GB" dirty="0" err="1"/>
              <a:t>Alrawadieh</a:t>
            </a:r>
            <a:r>
              <a:rPr lang="en-GB" dirty="0"/>
              <a:t> </a:t>
            </a:r>
            <a:r>
              <a:rPr lang="en-GB" i="1" dirty="0"/>
              <a:t>et al</a:t>
            </a:r>
            <a:r>
              <a:rPr lang="en-GB" dirty="0"/>
              <a:t>., 2020)</a:t>
            </a:r>
            <a:endParaRPr lang="en-GB" dirty="0">
              <a:cs typeface="Calibri"/>
            </a:endParaRPr>
          </a:p>
          <a:p>
            <a:endParaRPr lang="en-GB" dirty="0">
              <a:cs typeface="Calibri"/>
            </a:endParaRPr>
          </a:p>
          <a:p>
            <a:r>
              <a:rPr lang="en-GB" dirty="0">
                <a:cs typeface="Calibri"/>
              </a:rPr>
              <a:t>Image – </a:t>
            </a:r>
            <a:r>
              <a:rPr lang="en-GB" dirty="0" err="1">
                <a:cs typeface="Calibri"/>
              </a:rPr>
              <a:t>Pinkinelli</a:t>
            </a:r>
            <a:r>
              <a:rPr lang="en-GB" dirty="0">
                <a:cs typeface="Calibri"/>
              </a:rPr>
              <a:t> (2014) to display how although </a:t>
            </a:r>
            <a:r>
              <a:rPr lang="en-GB" i="1" dirty="0">
                <a:cs typeface="Calibri"/>
              </a:rPr>
              <a:t>Airbnb</a:t>
            </a:r>
            <a:r>
              <a:rPr lang="en-GB" dirty="0">
                <a:cs typeface="Calibri"/>
              </a:rPr>
              <a:t> has less rooms than the leading hotels, they are lower priced and in more locations.</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t>3</a:t>
            </a:fld>
            <a:endParaRPr lang="en-US"/>
          </a:p>
        </p:txBody>
      </p:sp>
    </p:spTree>
    <p:extLst>
      <p:ext uri="{BB962C8B-B14F-4D97-AF65-F5344CB8AC3E}">
        <p14:creationId xmlns:p14="http://schemas.microsoft.com/office/powerpoint/2010/main" val="480871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Collaborative consumption/ Sharing Economy/P2P </a:t>
            </a:r>
            <a:endParaRPr lang="en-US" dirty="0"/>
          </a:p>
          <a:p>
            <a:pPr algn="just"/>
            <a:endParaRPr lang="en-US" dirty="0"/>
          </a:p>
          <a:p>
            <a:pPr algn="just"/>
            <a:r>
              <a:rPr lang="en-GB" dirty="0"/>
              <a:t>Collaborative consumption or (CC) for short, refers to an economic approach that allows access over ownership, such as sharing, exchanging, trading, or renting things and services. CC differs from Business to consumer (B2C) markets as the goods and services provided through the sharing economy are only temporary, there is no exchange of ownership (Hall </a:t>
            </a:r>
            <a:r>
              <a:rPr lang="en-GB" i="1" dirty="0"/>
              <a:t>et al</a:t>
            </a:r>
            <a:r>
              <a:rPr lang="en-GB" dirty="0"/>
              <a:t>., (2022, pp. 3057-3067)</a:t>
            </a:r>
            <a:endParaRPr lang="en-US" dirty="0"/>
          </a:p>
          <a:p>
            <a:pPr algn="just"/>
            <a:endParaRPr lang="en-US" dirty="0"/>
          </a:p>
          <a:p>
            <a:pPr algn="just"/>
            <a:r>
              <a:rPr lang="en-GB" dirty="0"/>
              <a:t>The economic model centred on sharing underutilised assets is known as the sharing economy. The peer-to-peer economy, or (P2P) for short, is a decentralised system that enables people to communicate and share, purchase, exchange, or sell products and services without the assistance of an intermediary or company. Supported by SEP networks which facilitate the sharing of information and resources (de Rivera </a:t>
            </a:r>
            <a:r>
              <a:rPr lang="en-GB" i="1" dirty="0"/>
              <a:t>et al</a:t>
            </a:r>
            <a:r>
              <a:rPr lang="en-GB" dirty="0"/>
              <a:t>., 2017, pp. 11-27; Pesonen &amp; </a:t>
            </a:r>
            <a:r>
              <a:rPr lang="en-GB" dirty="0" err="1"/>
              <a:t>Tussyadiah</a:t>
            </a:r>
            <a:r>
              <a:rPr lang="en-GB" dirty="0"/>
              <a:t>, 2017, pp. 285-303).</a:t>
            </a:r>
            <a:endParaRPr lang="en-US" dirty="0"/>
          </a:p>
          <a:p>
            <a:pPr algn="just"/>
            <a:endParaRPr lang="en-US" dirty="0"/>
          </a:p>
          <a:p>
            <a:pPr algn="just"/>
            <a:r>
              <a:rPr lang="en-GB" dirty="0"/>
              <a:t>Airbnb’s P2P model involves three actors, a customer, or in Airbnb’s case (guest), a peer service provider, in Airbnb’s case a (Host) and a platform provider which is Airbnb. </a:t>
            </a:r>
            <a:endParaRPr lang="en-US" dirty="0"/>
          </a:p>
          <a:p>
            <a:pPr algn="just"/>
            <a:endParaRPr lang="en-US" dirty="0"/>
          </a:p>
          <a:p>
            <a:r>
              <a:rPr lang="en-GB" dirty="0"/>
              <a:t>Value </a:t>
            </a:r>
            <a:endParaRPr lang="en-US" dirty="0"/>
          </a:p>
          <a:p>
            <a:pPr algn="just"/>
            <a:endParaRPr lang="en-US" dirty="0"/>
          </a:p>
          <a:p>
            <a:pPr algn="just"/>
            <a:r>
              <a:rPr lang="en-GB" dirty="0"/>
              <a:t>Airbnb creates value for hosts by providing a platform where accommodation owners can seek to monetize their unoccupied space, while retaining control over bookings, pricing, and house rules. Guttentag (2019, pp. 814-844) notes how guests gain value through the array of listings, which offer diversity, location, and value for money. In addition, Airbnb offer value to both parties by acting as a communication channel, matchmaking, controlling and protecting transactions and creating communities (Belarmino &amp; Koh, 2020).</a:t>
            </a:r>
            <a:endParaRPr lang="en-US" dirty="0"/>
          </a:p>
          <a:p>
            <a:endParaRPr lang="en-GB" dirty="0">
              <a:cs typeface="Calibri"/>
            </a:endParaRPr>
          </a:p>
          <a:p>
            <a:endParaRPr lang="en-GB" dirty="0">
              <a:cs typeface="Calibri"/>
            </a:endParaRPr>
          </a:p>
          <a:p>
            <a:r>
              <a:rPr lang="en-GB" i="1" dirty="0">
                <a:cs typeface="Calibri"/>
              </a:rPr>
              <a:t>Image - </a:t>
            </a:r>
            <a:r>
              <a:rPr lang="en-GB" dirty="0"/>
              <a:t>Madden, (2020) - A illustration of collaborative consumption.</a:t>
            </a:r>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t>4</a:t>
            </a:fld>
            <a:endParaRPr lang="en-US"/>
          </a:p>
        </p:txBody>
      </p:sp>
    </p:spTree>
    <p:extLst>
      <p:ext uri="{BB962C8B-B14F-4D97-AF65-F5344CB8AC3E}">
        <p14:creationId xmlns:p14="http://schemas.microsoft.com/office/powerpoint/2010/main" val="2304979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Summary</a:t>
            </a:r>
            <a:endParaRPr lang="en-US" dirty="0"/>
          </a:p>
          <a:p>
            <a:pPr algn="just"/>
            <a:endParaRPr lang="en-US" dirty="0"/>
          </a:p>
          <a:p>
            <a:pPr algn="just"/>
            <a:r>
              <a:rPr lang="en-GB" dirty="0"/>
              <a:t>Aznar </a:t>
            </a:r>
            <a:r>
              <a:rPr lang="en-GB" i="1" dirty="0"/>
              <a:t>et al</a:t>
            </a:r>
            <a:r>
              <a:rPr lang="en-GB" dirty="0"/>
              <a:t>., (2018) made the case that Airbnb's paradigm of low-cost lodging had an impact on traditional lodging providers, resulting in competition. They also pointed out the value gain in P2P due to access to two-way online customer reviews, which challenged the traditional ratings for lodging.</a:t>
            </a:r>
            <a:endParaRPr lang="en-US" dirty="0"/>
          </a:p>
          <a:p>
            <a:pPr algn="just"/>
            <a:endParaRPr lang="en-US" dirty="0"/>
          </a:p>
          <a:p>
            <a:pPr algn="just"/>
            <a:r>
              <a:rPr lang="en-GB" dirty="0"/>
              <a:t>Jeyakumar </a:t>
            </a:r>
            <a:r>
              <a:rPr lang="en-GB" i="1" dirty="0"/>
              <a:t>et a</a:t>
            </a:r>
            <a:r>
              <a:rPr lang="en-GB" dirty="0"/>
              <a:t>l., (2020, pp. 217–242) found evidence that tourists looking for accommodation in historic cities prefer traditional hotels to P2P accommodations. Despite this, they acknowledge that advances in digital technology create opportunities and challenges that will likely disrupt the heritage tourism industries in the future. Geissinger </a:t>
            </a:r>
            <a:r>
              <a:rPr lang="en-GB" i="1" dirty="0"/>
              <a:t>et al</a:t>
            </a:r>
            <a:r>
              <a:rPr lang="en-GB" dirty="0"/>
              <a:t>., (2020) state how the sharing economy can be seen as a disruptive innovation that improves wealth in society.</a:t>
            </a:r>
            <a:endParaRPr lang="en-US" dirty="0"/>
          </a:p>
          <a:p>
            <a:pPr algn="just"/>
            <a:endParaRPr lang="en-GB" dirty="0">
              <a:cs typeface="Calibri"/>
            </a:endParaRPr>
          </a:p>
          <a:p>
            <a:pPr algn="just"/>
            <a:endParaRPr lang="en-GB" dirty="0">
              <a:cs typeface="Calibri"/>
            </a:endParaRPr>
          </a:p>
          <a:p>
            <a:pPr algn="just"/>
            <a:r>
              <a:rPr lang="en-GB" dirty="0">
                <a:cs typeface="Calibri"/>
              </a:rPr>
              <a:t>Image </a:t>
            </a:r>
            <a:r>
              <a:rPr lang="en-GB" dirty="0"/>
              <a:t>Robin, R. (2019)</a:t>
            </a:r>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t>5</a:t>
            </a:fld>
            <a:endParaRPr lang="en-US"/>
          </a:p>
        </p:txBody>
      </p:sp>
    </p:spTree>
    <p:extLst>
      <p:ext uri="{BB962C8B-B14F-4D97-AF65-F5344CB8AC3E}">
        <p14:creationId xmlns:p14="http://schemas.microsoft.com/office/powerpoint/2010/main" val="594428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Seven - Entrepreneurship Opportunities</a:t>
            </a:r>
            <a:endParaRPr lang="en-US" dirty="0"/>
          </a:p>
          <a:p>
            <a:endParaRPr lang="en-US" dirty="0"/>
          </a:p>
          <a:p>
            <a:endParaRPr lang="en-US" dirty="0"/>
          </a:p>
          <a:p>
            <a:pPr algn="just"/>
            <a:r>
              <a:rPr lang="en-GB" dirty="0"/>
              <a:t>In chapter seven, the authors argued that </a:t>
            </a:r>
            <a:r>
              <a:rPr lang="en-GB" i="1" dirty="0"/>
              <a:t>Airbnb's</a:t>
            </a:r>
            <a:r>
              <a:rPr lang="en-GB" dirty="0"/>
              <a:t> network has enabled entrepreneurs' unheard-of opportunities. To support their claim, they state that </a:t>
            </a:r>
            <a:r>
              <a:rPr lang="en-GB" i="1" dirty="0"/>
              <a:t>Airbnb's</a:t>
            </a:r>
            <a:r>
              <a:rPr lang="en-GB" dirty="0"/>
              <a:t> size and brand recognition, serves as an innovator of diversification by empowering microentrepreneurs (</a:t>
            </a:r>
            <a:r>
              <a:rPr lang="en-GB" dirty="0" err="1"/>
              <a:t>Dolnicar</a:t>
            </a:r>
            <a:r>
              <a:rPr lang="en-GB" dirty="0"/>
              <a:t>, 2017).</a:t>
            </a:r>
            <a:endParaRPr lang="en-US" dirty="0"/>
          </a:p>
          <a:p>
            <a:pPr algn="just"/>
            <a:endParaRPr lang="en-US" dirty="0"/>
          </a:p>
          <a:p>
            <a:r>
              <a:rPr lang="en-GB" dirty="0"/>
              <a:t>Digital disruption </a:t>
            </a:r>
            <a:endParaRPr lang="en-US" dirty="0"/>
          </a:p>
          <a:p>
            <a:pPr algn="just"/>
            <a:endParaRPr lang="en-US" dirty="0">
              <a:cs typeface="Calibri" panose="020F0502020204030204"/>
            </a:endParaRPr>
          </a:p>
          <a:p>
            <a:r>
              <a:rPr lang="en-GB" dirty="0"/>
              <a:t>Digital P2P platforms like </a:t>
            </a:r>
            <a:r>
              <a:rPr lang="en-GB" i="1" dirty="0"/>
              <a:t>Airbnb</a:t>
            </a:r>
            <a:r>
              <a:rPr lang="en-GB" dirty="0"/>
              <a:t> allows people who are not traditional accommodation providers can rent out space. Although this situation is commonplace in the long-term rental market, it has created a phenomenon in recent years. Although privately owned rental properties exist, they are not on the same scale as </a:t>
            </a:r>
            <a:r>
              <a:rPr lang="en-GB" i="1" dirty="0"/>
              <a:t>Airbnb</a:t>
            </a:r>
            <a:r>
              <a:rPr lang="en-GB" dirty="0"/>
              <a:t>, the large array of listings poses a competitive threat to the traditional short-term accommodation industry which provides opportunities for entrepreneurs (Chandna &amp; </a:t>
            </a:r>
            <a:r>
              <a:rPr lang="en-GB" dirty="0" err="1"/>
              <a:t>Salimath</a:t>
            </a:r>
            <a:r>
              <a:rPr lang="en-GB" dirty="0"/>
              <a:t>, 2018, pp.162-174; Kim et al., 2021, pp.3003-3020). Guttentag &amp; Smith (2017, pp. 1-10; </a:t>
            </a:r>
            <a:r>
              <a:rPr lang="en-GB" dirty="0" err="1"/>
              <a:t>Henama</a:t>
            </a:r>
            <a:r>
              <a:rPr lang="en-GB" dirty="0"/>
              <a:t>, 2018, pp. 1-16) conclude P2P platforms can be regarded as a disruptive entrepreneurial innovation which have novel impacts for all actors.</a:t>
            </a:r>
            <a:endParaRPr lang="en-US" dirty="0"/>
          </a:p>
          <a:p>
            <a:pPr algn="just"/>
            <a:endParaRPr lang="en-US" dirty="0"/>
          </a:p>
          <a:p>
            <a:r>
              <a:rPr lang="en-GB" dirty="0"/>
              <a:t>Business model </a:t>
            </a:r>
            <a:endParaRPr lang="en-US" dirty="0"/>
          </a:p>
          <a:p>
            <a:endParaRPr lang="en-US" dirty="0"/>
          </a:p>
          <a:p>
            <a:pPr algn="just"/>
            <a:r>
              <a:rPr lang="en-GB" dirty="0"/>
              <a:t>Some strategies used by </a:t>
            </a:r>
            <a:r>
              <a:rPr lang="en-GB" i="1" dirty="0"/>
              <a:t>Airbnb</a:t>
            </a:r>
            <a:r>
              <a:rPr lang="en-GB" dirty="0"/>
              <a:t> are innovative contemporary digital marketing strategies and partnerships, such as the use of social media influencers who post luxury </a:t>
            </a:r>
            <a:r>
              <a:rPr lang="en-GB" i="1" dirty="0"/>
              <a:t>Airbnb</a:t>
            </a:r>
            <a:r>
              <a:rPr lang="en-GB" dirty="0"/>
              <a:t> accommodation. </a:t>
            </a:r>
            <a:r>
              <a:rPr lang="en-GB" dirty="0" err="1"/>
              <a:t>Batle</a:t>
            </a:r>
            <a:r>
              <a:rPr lang="en-GB" dirty="0"/>
              <a:t> et al., (2020, pp. 1277–1290) expand further and note how </a:t>
            </a:r>
            <a:r>
              <a:rPr lang="en-GB" i="1" dirty="0"/>
              <a:t>Airbnb</a:t>
            </a:r>
            <a:r>
              <a:rPr lang="en-GB" dirty="0"/>
              <a:t> creates entrepreneurial opportunities for hosts and local microentrepreneurs which allows locals to play an important role within the tourism business sector, through the supply of exclusive and distinctive experiences for their guests, such as; safari retreats, glamping, camping adventures, a hot air balloons ride to art, pottery, wine tasting, cooking classes and much more (</a:t>
            </a:r>
            <a:r>
              <a:rPr lang="en-GB" dirty="0" err="1"/>
              <a:t>Brochado</a:t>
            </a:r>
            <a:r>
              <a:rPr lang="en-GB" dirty="0"/>
              <a:t> et al., 2017, pp. 210-212).</a:t>
            </a:r>
            <a:endParaRPr lang="en-US" dirty="0"/>
          </a:p>
          <a:p>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rPr lang="en-US"/>
              <a:t>6</a:t>
            </a:fld>
            <a:endParaRPr lang="en-US"/>
          </a:p>
        </p:txBody>
      </p:sp>
    </p:spTree>
    <p:extLst>
      <p:ext uri="{BB962C8B-B14F-4D97-AF65-F5344CB8AC3E}">
        <p14:creationId xmlns:p14="http://schemas.microsoft.com/office/powerpoint/2010/main" val="39040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a:t>
            </a:r>
            <a:endParaRPr lang="en-US" dirty="0"/>
          </a:p>
          <a:p>
            <a:endParaRPr lang="en-US" dirty="0"/>
          </a:p>
          <a:p>
            <a:pPr algn="just"/>
            <a:r>
              <a:rPr lang="en-GB" dirty="0"/>
              <a:t>Zhang et al. (2019, pp. 148-157) describe how the virtual community created by </a:t>
            </a:r>
            <a:r>
              <a:rPr lang="en-GB" i="1" dirty="0"/>
              <a:t>Airbnb's</a:t>
            </a:r>
            <a:r>
              <a:rPr lang="en-GB" dirty="0"/>
              <a:t> business model gives value to both hosts and guests through its capability of profile matching based on individual needs. Consumers have grown into value co-creators capable of becoming entrepreneurs, building entire ecosystems as communities of connected participants defined by their networks and platform affiliations (Adner, 2017, pp. 39-58). Furthermore, according to Sigala (2017, pp.346-355), </a:t>
            </a:r>
            <a:r>
              <a:rPr lang="en-GB" i="1" dirty="0"/>
              <a:t>Airbnb</a:t>
            </a:r>
            <a:r>
              <a:rPr lang="en-GB" dirty="0"/>
              <a:t> can foster shared value and social entrepreneurs, resulting in a greater knowledge of cultural values and a good impact on their community and the larger socioeconomic world.</a:t>
            </a:r>
            <a:endParaRPr lang="en-US" dirty="0"/>
          </a:p>
          <a:p>
            <a:endParaRPr lang="en-US" dirty="0"/>
          </a:p>
          <a:p>
            <a:endParaRPr lang="en-US" dirty="0">
              <a:cs typeface="Calibri"/>
            </a:endParaRPr>
          </a:p>
          <a:p>
            <a:r>
              <a:rPr lang="en-GB" dirty="0"/>
              <a:t>Summary</a:t>
            </a:r>
            <a:endParaRPr lang="en-US" dirty="0"/>
          </a:p>
          <a:p>
            <a:endParaRPr lang="en-US" dirty="0"/>
          </a:p>
          <a:p>
            <a:pPr algn="just"/>
            <a:r>
              <a:rPr lang="en-GB" i="1" dirty="0"/>
              <a:t>Airbnb’s</a:t>
            </a:r>
            <a:r>
              <a:rPr lang="en-GB" dirty="0"/>
              <a:t> business model serves as an empowerment tool for microentrepreneurs, through their size and brand recognition, provide an array of opportunities to support disruptive entrepreneurial innovation. Airbnb’s innovative contemporary digital marketing, communication and tools afford the ability for hosts to supply exclusive and distinctive experiences for their guests.</a:t>
            </a:r>
            <a:endParaRPr lang="en-US" dirty="0"/>
          </a:p>
          <a:p>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rPr lang="en-US"/>
              <a:t>7</a:t>
            </a:fld>
            <a:endParaRPr lang="en-US"/>
          </a:p>
        </p:txBody>
      </p:sp>
    </p:spTree>
    <p:extLst>
      <p:ext uri="{BB962C8B-B14F-4D97-AF65-F5344CB8AC3E}">
        <p14:creationId xmlns:p14="http://schemas.microsoft.com/office/powerpoint/2010/main" val="120860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r>
              <a:rPr lang="en-GB" dirty="0"/>
              <a:t>Chapter Twenty - Communication Regulated Social Systems – </a:t>
            </a:r>
            <a:endParaRPr lang="en-US" dirty="0"/>
          </a:p>
          <a:p>
            <a:endParaRPr lang="en-US" dirty="0"/>
          </a:p>
          <a:p>
            <a:pPr algn="just"/>
            <a:r>
              <a:rPr lang="en-GB" dirty="0"/>
              <a:t>The authors stated in Chapter Twenty that Airbnb places interpersonal interactions at the core of their business, which distinguishes them from traditional accommodation providers. In addition, comparisons are drawn between Airbnb’s providing's and those of neo-tribes, concluding both tribes and neo-tribes share three traits: they use signifiers to convey status; they have membership standards, including behavioural practises connected to status; and they depend heavily on interpersonal contact to function (</a:t>
            </a:r>
            <a:r>
              <a:rPr lang="en-GB" dirty="0" err="1"/>
              <a:t>Dolnicar</a:t>
            </a:r>
            <a:r>
              <a:rPr lang="en-GB" dirty="0"/>
              <a:t>, 2017).</a:t>
            </a:r>
            <a:endParaRPr lang="en-US" dirty="0"/>
          </a:p>
          <a:p>
            <a:endParaRPr lang="en-US" dirty="0"/>
          </a:p>
          <a:p>
            <a:r>
              <a:rPr lang="en-GB" dirty="0"/>
              <a:t>Communication </a:t>
            </a:r>
            <a:endParaRPr lang="en-US" dirty="0"/>
          </a:p>
          <a:p>
            <a:endParaRPr lang="en-US" dirty="0"/>
          </a:p>
          <a:p>
            <a:pPr algn="just"/>
            <a:r>
              <a:rPr lang="en-GB" i="1" dirty="0"/>
              <a:t>Airbnb </a:t>
            </a:r>
            <a:r>
              <a:rPr lang="en-GB" dirty="0"/>
              <a:t>provides a messaging system connecting guests and hosts. In doing so, </a:t>
            </a:r>
            <a:r>
              <a:rPr lang="en-GB" i="1" dirty="0"/>
              <a:t>Airbnb</a:t>
            </a:r>
            <a:r>
              <a:rPr lang="en-GB" dirty="0"/>
              <a:t> established global digital communities encompassing co-creators and entrepreneurs (</a:t>
            </a:r>
            <a:r>
              <a:rPr lang="en-GB" dirty="0" err="1"/>
              <a:t>Vaskelainen</a:t>
            </a:r>
            <a:r>
              <a:rPr lang="en-GB" dirty="0"/>
              <a:t> et al., 2018). Recently, </a:t>
            </a:r>
            <a:r>
              <a:rPr lang="en-GB" i="1" dirty="0"/>
              <a:t>Airbnb </a:t>
            </a:r>
            <a:r>
              <a:rPr lang="en-GB" dirty="0"/>
              <a:t>supported their entrepreneurial hosts by introduced P2P online experiences, in the form of virtual tours, enabling the delivery of live, interactive video sessions to a small group of worldwide audiences via their platform (Zhu &amp; Cheng, 2022, pp. 3565-3570).</a:t>
            </a:r>
            <a:endParaRPr lang="en-US" dirty="0"/>
          </a:p>
          <a:p>
            <a:endParaRPr lang="en-US" dirty="0"/>
          </a:p>
          <a:p>
            <a:r>
              <a:rPr lang="en-GB" dirty="0"/>
              <a:t>Trust </a:t>
            </a:r>
            <a:endParaRPr lang="en-US" dirty="0"/>
          </a:p>
          <a:p>
            <a:endParaRPr lang="en-US" dirty="0"/>
          </a:p>
          <a:p>
            <a:pPr algn="just"/>
            <a:r>
              <a:rPr lang="en-GB" dirty="0"/>
              <a:t>Through its innovative and distinctive two-way review ratings, insurance, and secure payment system, Airbnb seeks to develop confidence for both hosts and guests, providing assurance opportunities for the entrepreneurs. However, according to Cui </a:t>
            </a:r>
            <a:r>
              <a:rPr lang="en-GB" i="1" dirty="0"/>
              <a:t>et al</a:t>
            </a:r>
            <a:r>
              <a:rPr lang="en-GB" dirty="0"/>
              <a:t>., (2017), the system can be exploited, and hosts can utilise it to unfairly discriminate against specific guest groups.</a:t>
            </a:r>
            <a:endParaRPr lang="en-US" dirty="0"/>
          </a:p>
          <a:p>
            <a:endParaRPr lang="en-US" dirty="0"/>
          </a:p>
          <a:p>
            <a:pPr algn="just"/>
            <a:r>
              <a:rPr lang="en-GB" dirty="0"/>
              <a:t>Bridges &amp; Vásquez (2018, pp. 2057-2075); Zervas et al., (2021, pp. 1-16) raise concerns regarding Airbnb's two-way reviews and questions the honesty due to the abundance of good reviews and challenges if this renders them pointless. Fradkin et al., (2015, pp. 15-19) note bias reviews pose a risk to Airbnb's competitive advantage and relationship building within their online community </a:t>
            </a:r>
            <a:endParaRPr lang="en-US" dirty="0"/>
          </a:p>
          <a:p>
            <a:pPr algn="just"/>
            <a:endParaRPr lang="en-US" dirty="0"/>
          </a:p>
          <a:p>
            <a:r>
              <a:rPr lang="en-GB" dirty="0"/>
              <a:t>Summary</a:t>
            </a:r>
            <a:endParaRPr lang="en-US" dirty="0"/>
          </a:p>
          <a:p>
            <a:endParaRPr lang="en-US" dirty="0"/>
          </a:p>
          <a:p>
            <a:pPr algn="just"/>
            <a:r>
              <a:rPr lang="en-GB" dirty="0"/>
              <a:t>Bingöl (2022, pp. 583-599) case study on drug tourists', adds value to the </a:t>
            </a:r>
            <a:r>
              <a:rPr lang="en-GB" dirty="0" err="1"/>
              <a:t>Dolnicar’s</a:t>
            </a:r>
            <a:r>
              <a:rPr lang="en-GB" dirty="0"/>
              <a:t> argument and lean towards the three common traits; engage in social behaviours, forming close friendships and embracing the local culture. Providing the necessities found in neo-tribal societies, as well as enhancing preferences and services like guest host profiling, review systems, and immersive hosting, enables Airbnb to gain a competitive edge.</a:t>
            </a:r>
            <a:endParaRPr lang="en-US" dirty="0"/>
          </a:p>
          <a:p>
            <a:pPr algn="just"/>
            <a:endParaRPr lang="en-US" dirty="0"/>
          </a:p>
          <a:p>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rPr lang="en-US"/>
              <a:t>8</a:t>
            </a:fld>
            <a:endParaRPr lang="en-US"/>
          </a:p>
        </p:txBody>
      </p:sp>
    </p:spTree>
    <p:extLst>
      <p:ext uri="{BB962C8B-B14F-4D97-AF65-F5344CB8AC3E}">
        <p14:creationId xmlns:p14="http://schemas.microsoft.com/office/powerpoint/2010/main" val="3590951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Airbnb's business model, size and brand awareness, empowers microentrepreneurs by offering a variety of options to foster disruptive entrepreneurial innovation. Airbnb distinguishes itself from traditional accommodation providers by placing interpersonal connections at the centre of their business. Supported by their size and brand recognition, Airbnb also serves as an innovator of diversification by enabling microentrepreneurs. The fact that Airbnb fulfils the needs of neo-tribal societies while also increasing preferences and offering services like immersive hosting, review systems, and guest host profiling gives Airbnb a competitive advantage.</a:t>
            </a:r>
          </a:p>
          <a:p>
            <a:pPr algn="just"/>
            <a:endParaRPr lang="en-US" dirty="0"/>
          </a:p>
          <a:p>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rPr lang="en-US"/>
              <a:t>9</a:t>
            </a:fld>
            <a:endParaRPr lang="en-US"/>
          </a:p>
        </p:txBody>
      </p:sp>
    </p:spTree>
    <p:extLst>
      <p:ext uri="{BB962C8B-B14F-4D97-AF65-F5344CB8AC3E}">
        <p14:creationId xmlns:p14="http://schemas.microsoft.com/office/powerpoint/2010/main" val="191558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r>
              <a:rPr lang="en-GB" dirty="0"/>
              <a:t>Adner, R. (2017). Ecosystem as structure: An actionable construct for strategy. </a:t>
            </a:r>
            <a:r>
              <a:rPr lang="en-GB" i="1" dirty="0"/>
              <a:t>Journal of management</a:t>
            </a:r>
            <a:r>
              <a:rPr lang="en-GB" dirty="0"/>
              <a:t>, </a:t>
            </a:r>
            <a:r>
              <a:rPr lang="en-GB" i="1" dirty="0"/>
              <a:t>43</a:t>
            </a:r>
            <a:r>
              <a:rPr lang="en-GB" dirty="0"/>
              <a:t>(1), 39-58.</a:t>
            </a:r>
            <a:endParaRPr lang="en-US" dirty="0"/>
          </a:p>
          <a:p>
            <a:r>
              <a:rPr lang="en-GB" dirty="0" err="1"/>
              <a:t>Alrawadieh</a:t>
            </a:r>
            <a:r>
              <a:rPr lang="en-GB" dirty="0"/>
              <a:t>, Z., Guttentag, D., </a:t>
            </a:r>
            <a:r>
              <a:rPr lang="en-GB" dirty="0" err="1"/>
              <a:t>Cifci</a:t>
            </a:r>
            <a:r>
              <a:rPr lang="en-GB" dirty="0"/>
              <a:t>, M. A., &amp; Cetin, G. (2020). Budget and midrange hotel managers’ perceptions of and responses to Airbnb: evidence from Istanbul. </a:t>
            </a:r>
            <a:r>
              <a:rPr lang="en-GB" i="1" dirty="0"/>
              <a:t>International Journal of Contemporary Hospitality Management</a:t>
            </a:r>
            <a:r>
              <a:rPr lang="en-GB" dirty="0"/>
              <a:t>.</a:t>
            </a:r>
            <a:endParaRPr lang="en-US" dirty="0"/>
          </a:p>
          <a:p>
            <a:r>
              <a:rPr lang="en-GB" dirty="0"/>
              <a:t>Aznar, P., </a:t>
            </a:r>
            <a:r>
              <a:rPr lang="en-GB" dirty="0" err="1"/>
              <a:t>Sayeras</a:t>
            </a:r>
            <a:r>
              <a:rPr lang="en-GB" dirty="0"/>
              <a:t> </a:t>
            </a:r>
            <a:r>
              <a:rPr lang="en-GB" dirty="0" err="1"/>
              <a:t>Maspera</a:t>
            </a:r>
            <a:r>
              <a:rPr lang="en-GB" dirty="0"/>
              <a:t>, J. M., Segarra, G., &amp; Claveria, J. (2018). Airbnb competition and hotels’ response: the importance of online reputation.</a:t>
            </a:r>
            <a:endParaRPr lang="en-US" dirty="0"/>
          </a:p>
          <a:p>
            <a:r>
              <a:rPr lang="en-GB" dirty="0" err="1"/>
              <a:t>Batle</a:t>
            </a:r>
            <a:r>
              <a:rPr lang="en-GB" dirty="0"/>
              <a:t>, Garau-Vadell, J. B., &amp; Orfila-Sintes, F. (2020). Are locals ready to cross a new frontier in tourism? Factors of experiential P2P orientation in tourism. Current Issues in Tourism, 23(10), 1277–1290. </a:t>
            </a:r>
            <a:r>
              <a:rPr lang="en-GB" dirty="0">
                <a:hlinkClick r:id="rId3"/>
              </a:rPr>
              <a:t>https://doi.org/10.1080/13683500.2019.1604639.</a:t>
            </a:r>
            <a:endParaRPr lang="en-US"/>
          </a:p>
          <a:p>
            <a:r>
              <a:rPr lang="en-GB" dirty="0"/>
              <a:t>Bingöl, S. (2022). From escape to seeking: understanding drug tourists. </a:t>
            </a:r>
            <a:r>
              <a:rPr lang="en-GB" i="1" dirty="0"/>
              <a:t>Journal of Tourism and Cultural Change</a:t>
            </a:r>
            <a:r>
              <a:rPr lang="en-GB" dirty="0"/>
              <a:t>, </a:t>
            </a:r>
            <a:r>
              <a:rPr lang="en-GB" i="1" dirty="0"/>
              <a:t>20</a:t>
            </a:r>
            <a:r>
              <a:rPr lang="en-GB" dirty="0"/>
              <a:t>(4), 583-599.</a:t>
            </a:r>
            <a:endParaRPr lang="en-US" dirty="0"/>
          </a:p>
          <a:p>
            <a:r>
              <a:rPr lang="en-GB" dirty="0"/>
              <a:t>Belarmino, &amp; Koh, Y. (2020). A critical review of research regarding peer-to-peer accommodations. International Journal of Hospitality Management, 84, 102315–. </a:t>
            </a:r>
            <a:r>
              <a:rPr lang="en-GB" u="sng" dirty="0">
                <a:hlinkClick r:id="rId4"/>
              </a:rPr>
              <a:t>https://doi.org/10.1016/j.ijhm.2019.05.011.</a:t>
            </a:r>
            <a:endParaRPr lang="en-US"/>
          </a:p>
          <a:p>
            <a:r>
              <a:rPr lang="en-GB" dirty="0" err="1"/>
              <a:t>Boswijk</a:t>
            </a:r>
            <a:r>
              <a:rPr lang="en-GB" dirty="0"/>
              <a:t>, A. (2017). Transforming business value through digitalized networks: A case study on the value drivers of Airbnb. </a:t>
            </a:r>
            <a:r>
              <a:rPr lang="en-GB" i="1" dirty="0"/>
              <a:t>Journal of Creating Value</a:t>
            </a:r>
            <a:r>
              <a:rPr lang="en-GB" dirty="0"/>
              <a:t>, </a:t>
            </a:r>
            <a:r>
              <a:rPr lang="en-GB" i="1" dirty="0"/>
              <a:t>3</a:t>
            </a:r>
            <a:r>
              <a:rPr lang="en-GB" dirty="0"/>
              <a:t>(1), 104-114.</a:t>
            </a:r>
            <a:endParaRPr lang="en-US" dirty="0"/>
          </a:p>
          <a:p>
            <a:r>
              <a:rPr lang="en-GB" dirty="0"/>
              <a:t>Bridges, J., &amp; Vásquez, C. (2018). If nearly all Airbnb reviews are positive, does that make them meaningless?. </a:t>
            </a:r>
            <a:r>
              <a:rPr lang="en-GB" i="1" dirty="0"/>
              <a:t>Current Issues in Tourism</a:t>
            </a:r>
            <a:r>
              <a:rPr lang="en-GB" dirty="0"/>
              <a:t>, </a:t>
            </a:r>
            <a:r>
              <a:rPr lang="en-GB" i="1" dirty="0"/>
              <a:t>21</a:t>
            </a:r>
            <a:r>
              <a:rPr lang="en-GB" dirty="0"/>
              <a:t>(18), 2057-2075.</a:t>
            </a:r>
            <a:endParaRPr lang="en-US" dirty="0"/>
          </a:p>
          <a:p>
            <a:r>
              <a:rPr lang="en-GB" dirty="0" err="1"/>
              <a:t>Brochado</a:t>
            </a:r>
            <a:r>
              <a:rPr lang="en-GB" dirty="0"/>
              <a:t>, A., Troilo, M., &amp; Aditya, S. (2017). Airbnb customer experience: Evidence of convergence across three countries. </a:t>
            </a:r>
            <a:r>
              <a:rPr lang="en-GB" i="1" dirty="0"/>
              <a:t>Annals of Tourism Research</a:t>
            </a:r>
            <a:r>
              <a:rPr lang="en-GB" dirty="0"/>
              <a:t>, </a:t>
            </a:r>
            <a:r>
              <a:rPr lang="en-GB" i="1" dirty="0"/>
              <a:t>63</a:t>
            </a:r>
            <a:r>
              <a:rPr lang="en-GB" dirty="0"/>
              <a:t>, 210-212.</a:t>
            </a:r>
            <a:endParaRPr lang="en-US" dirty="0"/>
          </a:p>
          <a:p>
            <a:r>
              <a:rPr lang="en-GB" dirty="0"/>
              <a:t>Chandna, &amp; </a:t>
            </a:r>
            <a:r>
              <a:rPr lang="en-GB" dirty="0" err="1"/>
              <a:t>Salimath</a:t>
            </a:r>
            <a:r>
              <a:rPr lang="en-GB" dirty="0"/>
              <a:t>, M. S. (2018). Peer-to-peer selling in online platforms: A salient business model for virtual entrepreneurship. Journal of Business Research, 84, 162–174. </a:t>
            </a:r>
            <a:r>
              <a:rPr lang="en-GB" u="sng" dirty="0">
                <a:hlinkClick r:id="rId5"/>
              </a:rPr>
              <a:t>https://doi.org/10.1016/j.jbusres.2017.11.019</a:t>
            </a:r>
            <a:r>
              <a:rPr lang="en-GB" dirty="0"/>
              <a:t>.</a:t>
            </a:r>
            <a:endParaRPr lang="en-US"/>
          </a:p>
          <a:p>
            <a:r>
              <a:rPr lang="en-GB" dirty="0"/>
              <a:t>Cui, R. Li, J. and Zhang, D.J. (2017), “Discrimination with incomplete information in the sharing economy: field evidence from Airbnb”, available at </a:t>
            </a:r>
            <a:r>
              <a:rPr lang="en-GB" dirty="0">
                <a:hlinkClick r:id="rId6"/>
              </a:rPr>
              <a:t>https://ssrn.com/abstract=2882982</a:t>
            </a:r>
            <a:r>
              <a:rPr lang="en-GB"/>
              <a:t> .</a:t>
            </a:r>
            <a:endParaRPr lang="en-US" dirty="0"/>
          </a:p>
          <a:p>
            <a:r>
              <a:rPr lang="en-GB" dirty="0"/>
              <a:t>de Rivera, </a:t>
            </a:r>
            <a:r>
              <a:rPr lang="en-GB" dirty="0" err="1"/>
              <a:t>Gordo</a:t>
            </a:r>
            <a:r>
              <a:rPr lang="en-GB" dirty="0"/>
              <a:t>, Á., Cassidy, P., &amp; </a:t>
            </a:r>
            <a:r>
              <a:rPr lang="en-GB" dirty="0" err="1"/>
              <a:t>Apesteguía</a:t>
            </a:r>
            <a:r>
              <a:rPr lang="en-GB" dirty="0"/>
              <a:t>, A. (2017). A </a:t>
            </a:r>
            <a:r>
              <a:rPr lang="en-GB" dirty="0" err="1"/>
              <a:t>netnographic</a:t>
            </a:r>
            <a:r>
              <a:rPr lang="en-GB" dirty="0"/>
              <a:t> study of P2P collaborative consumption platforms’ user interface and design. Environmental Innovation and Societal Transitions, 23, 11–27. </a:t>
            </a:r>
            <a:r>
              <a:rPr lang="en-GB" u="sng" dirty="0">
                <a:hlinkClick r:id="rId7"/>
              </a:rPr>
              <a:t>https://doi.org/10.1016/j.eist.2016.09.003</a:t>
            </a:r>
            <a:endParaRPr lang="en-US"/>
          </a:p>
          <a:p>
            <a:r>
              <a:rPr lang="en-GB" dirty="0" err="1"/>
              <a:t>Dolnicar</a:t>
            </a:r>
            <a:r>
              <a:rPr lang="en-GB" dirty="0"/>
              <a:t>, S. (2017). </a:t>
            </a:r>
            <a:r>
              <a:rPr lang="en-GB" i="1" dirty="0"/>
              <a:t>Peer-to-peer accommodation networks: Pushing the boundaries</a:t>
            </a:r>
            <a:r>
              <a:rPr lang="en-GB" dirty="0"/>
              <a:t> (p. 1). Goodfellow Publishers.</a:t>
            </a:r>
            <a:endParaRPr lang="en-US" dirty="0"/>
          </a:p>
          <a:p>
            <a:r>
              <a:rPr lang="en-GB" dirty="0"/>
              <a:t>Fradkin, A., Grewal, E., Holtz, D., &amp; Pearson, M. (2015). Bias and Reciprocity in Online Reviews: Evidence From Field Experiments on Airbnb. </a:t>
            </a:r>
            <a:r>
              <a:rPr lang="en-GB" i="1" dirty="0"/>
              <a:t>EC</a:t>
            </a:r>
            <a:r>
              <a:rPr lang="en-GB" dirty="0"/>
              <a:t>, </a:t>
            </a:r>
            <a:r>
              <a:rPr lang="en-GB" i="1" dirty="0"/>
              <a:t>15</a:t>
            </a:r>
            <a:r>
              <a:rPr lang="en-GB" dirty="0"/>
              <a:t>, 15-19.</a:t>
            </a:r>
            <a:endParaRPr lang="en-US" dirty="0"/>
          </a:p>
          <a:p>
            <a:r>
              <a:rPr lang="en-GB" dirty="0"/>
              <a:t>Geissinger, A., Laurell, C., &amp; Sandström, C. (2020). Digital Disruption beyond Uber and Airbnb—Tracking the long tail of the sharing economy. </a:t>
            </a:r>
            <a:r>
              <a:rPr lang="en-GB" i="1" dirty="0"/>
              <a:t>Technological Forecasting and Social Change</a:t>
            </a:r>
            <a:r>
              <a:rPr lang="en-GB" dirty="0"/>
              <a:t>, </a:t>
            </a:r>
            <a:r>
              <a:rPr lang="en-GB" i="1" dirty="0"/>
              <a:t>155</a:t>
            </a:r>
            <a:r>
              <a:rPr lang="en-GB" dirty="0"/>
              <a:t>, 119323.</a:t>
            </a:r>
            <a:endParaRPr lang="en-US" dirty="0"/>
          </a:p>
          <a:p>
            <a:r>
              <a:rPr lang="en-GB"/>
              <a:t>Guttentag, D. A., &amp; Smith, S. L. (2017). Assessing Airbnb as a disruptive innovation relative to hotels: Substitution and comparative performance expectations. </a:t>
            </a:r>
            <a:r>
              <a:rPr lang="en-GB" i="1"/>
              <a:t>International Journal of Hospitality Management</a:t>
            </a:r>
            <a:r>
              <a:rPr lang="en-GB"/>
              <a:t>, </a:t>
            </a:r>
            <a:r>
              <a:rPr lang="en-GB" i="1"/>
              <a:t>64</a:t>
            </a:r>
            <a:r>
              <a:rPr lang="en-GB"/>
              <a:t>, 1-10.</a:t>
            </a:r>
            <a:endParaRPr lang="en-US"/>
          </a:p>
          <a:p>
            <a:r>
              <a:rPr lang="en-GB"/>
              <a:t>Guttentag, D., 2019. Progress on Airbnb: a literature review. </a:t>
            </a:r>
            <a:r>
              <a:rPr lang="en-GB" i="1"/>
              <a:t>Journal of Hospitality and Tourism Technology, </a:t>
            </a:r>
            <a:r>
              <a:rPr lang="en-GB"/>
              <a:t>10(4), pp. 814-844.</a:t>
            </a:r>
            <a:endParaRPr lang="en-US"/>
          </a:p>
          <a:p>
            <a:r>
              <a:rPr lang="en-GB"/>
              <a:t>Hall, C. M., Prayag, G., Safonov, A., Coles, T., Gössling, S., &amp; Naderi Koupaei, S. (2022). Airbnb and the sharing economy. </a:t>
            </a:r>
            <a:r>
              <a:rPr lang="en-GB" i="1"/>
              <a:t>Current Issues in Tourism</a:t>
            </a:r>
            <a:r>
              <a:rPr lang="en-GB"/>
              <a:t>, </a:t>
            </a:r>
            <a:r>
              <a:rPr lang="en-GB" i="1"/>
              <a:t>25</a:t>
            </a:r>
            <a:r>
              <a:rPr lang="en-GB"/>
              <a:t>(19), 3057-3067.</a:t>
            </a:r>
            <a:endParaRPr lang="en-US"/>
          </a:p>
          <a:p>
            <a:r>
              <a:rPr lang="en-GB"/>
              <a:t>Henama, U. S. (2018). Disruptive entrepreneurship using Airbnb: the South African experience. </a:t>
            </a:r>
            <a:r>
              <a:rPr lang="en-GB" i="1"/>
              <a:t>African Journal of Hospitality, Tourism and Leisure</a:t>
            </a:r>
            <a:r>
              <a:rPr lang="en-GB"/>
              <a:t>, </a:t>
            </a:r>
            <a:r>
              <a:rPr lang="en-GB" i="1"/>
              <a:t>7</a:t>
            </a:r>
            <a:r>
              <a:rPr lang="en-GB"/>
              <a:t>(1), 1-16.</a:t>
            </a:r>
            <a:endParaRPr lang="en-US"/>
          </a:p>
          <a:p>
            <a:r>
              <a:rPr lang="en-GB"/>
              <a:t>Jeyakumar, N. R., Vijay, V., Tan, M., &amp; Fekete-Farkas, M. (2020). Tourists’ use of Airbnb app for visiting a historical city.</a:t>
            </a:r>
            <a:r>
              <a:rPr lang="en-GB" i="1"/>
              <a:t> Information Technology &amp; Tourism, 22</a:t>
            </a:r>
            <a:r>
              <a:rPr lang="en-GB"/>
              <a:t>(2), (pp. 217-242). </a:t>
            </a:r>
            <a:r>
              <a:rPr lang="en-GB" u="sng">
                <a:hlinkClick r:id="rId8"/>
              </a:rPr>
              <a:t>https://doi-org.ezproxy.uwtsd.ac.uk/10.1007/s40558-020-00176-0</a:t>
            </a:r>
            <a:r>
              <a:rPr lang="en-GB"/>
              <a:t>.</a:t>
            </a:r>
            <a:endParaRPr lang="en-US"/>
          </a:p>
          <a:p>
            <a:r>
              <a:rPr lang="en-GB"/>
              <a:t>Kim, Kim, J., Koh, Y., &amp; Bowen, J. T. (2021). Toward maximization of peer-to-peer accommodation hosts’ competitive productivity (CP). International Journal of Contemporary Hospitality Management, 33(9), 3003–3020. </a:t>
            </a:r>
            <a:r>
              <a:rPr lang="en-GB" u="sng" dirty="0">
                <a:hlinkClick r:id="rId9"/>
              </a:rPr>
              <a:t>https://doi.org/10.1108/IJCHM-09-2020-1029.</a:t>
            </a:r>
            <a:endParaRPr lang="en-US"/>
          </a:p>
          <a:p>
            <a:r>
              <a:rPr lang="en-GB"/>
              <a:t>Mack, O., &amp; Veil, P. (2017). Platform business models and internet of things as complementary concepts for digital disruption. In </a:t>
            </a:r>
            <a:r>
              <a:rPr lang="en-GB" i="1"/>
              <a:t>Phantom Ex Machina</a:t>
            </a:r>
            <a:r>
              <a:rPr lang="en-GB"/>
              <a:t> (pp. 71-85). Springer, Cham.</a:t>
            </a:r>
            <a:endParaRPr lang="en-US"/>
          </a:p>
          <a:p>
            <a:r>
              <a:rPr lang="en-GB"/>
              <a:t>Madden, S. (2020). </a:t>
            </a:r>
            <a:r>
              <a:rPr lang="en-GB" i="1"/>
              <a:t>The Collaborative Consumption Movement</a:t>
            </a:r>
            <a:r>
              <a:rPr lang="en-GB"/>
              <a:t>. Pinterest. Retrieved February 3, 2023, from </a:t>
            </a:r>
            <a:r>
              <a:rPr lang="en-GB" u="sng" dirty="0">
                <a:hlinkClick r:id="rId10"/>
              </a:rPr>
              <a:t>https://www.pinterest.co.uk/pin/457396905878187723/</a:t>
            </a:r>
            <a:endParaRPr lang="en-US"/>
          </a:p>
          <a:p>
            <a:r>
              <a:rPr lang="en-GB"/>
              <a:t>Pesonen, J., &amp; Tussyadiah, I. (2017). Peer-to-peer accommodation: drivers and user profiles. In </a:t>
            </a:r>
            <a:r>
              <a:rPr lang="en-GB" i="1"/>
              <a:t>Collaborative economy and tourism</a:t>
            </a:r>
            <a:r>
              <a:rPr lang="en-GB"/>
              <a:t> (pp. 285-303). Springer, Cham.</a:t>
            </a:r>
            <a:endParaRPr lang="en-US"/>
          </a:p>
          <a:p>
            <a:r>
              <a:rPr lang="en-GB"/>
              <a:t>Pinkinelli, Y. (2014). </a:t>
            </a:r>
            <a:r>
              <a:rPr lang="en-GB" i="1"/>
              <a:t>The digital disruption of airbnb and how IHG should react</a:t>
            </a:r>
            <a:r>
              <a:rPr lang="en-GB"/>
              <a:t>. </a:t>
            </a:r>
            <a:r>
              <a:rPr lang="en-GB" u="sng">
                <a:hlinkClick r:id="rId11"/>
              </a:rPr>
              <a:t>Www.Slideshare.net</a:t>
            </a:r>
            <a:r>
              <a:rPr lang="en-GB"/>
              <a:t>. Retrieved February 3, 2023, from </a:t>
            </a:r>
            <a:r>
              <a:rPr lang="en-GB" u="sng">
                <a:hlinkClick r:id="rId12"/>
              </a:rPr>
              <a:t>https://www.slideshare.net/y_pinkinelli/digital-disruption-42677368</a:t>
            </a:r>
            <a:r>
              <a:rPr lang="en-GB"/>
              <a:t>.</a:t>
            </a:r>
            <a:endParaRPr lang="en-US"/>
          </a:p>
          <a:p>
            <a:r>
              <a:rPr lang="en-GB"/>
              <a:t>Robin, R. (2019). </a:t>
            </a:r>
            <a:r>
              <a:rPr lang="en-GB" i="1"/>
              <a:t>Do you like Airbnb's review system. Do I hear Crickets!</a:t>
            </a:r>
            <a:r>
              <a:rPr lang="en-GB"/>
              <a:t> Community.Withairbnb.com. Retrieved February 3, 2023, from </a:t>
            </a:r>
            <a:r>
              <a:rPr lang="en-GB" u="sng">
                <a:hlinkClick r:id="rId13"/>
              </a:rPr>
              <a:t>https://community.withairbnb.com/t5/Hosting/Do-you-like-Airbnb-s-review-system-do-I-hear-Crickets/td-p/966912</a:t>
            </a:r>
            <a:r>
              <a:rPr lang="en-GB"/>
              <a:t>.</a:t>
            </a:r>
            <a:endParaRPr lang="en-US"/>
          </a:p>
          <a:p>
            <a:r>
              <a:rPr lang="en-GB"/>
              <a:t>Schivinski, B., Langaro, D., Fernandes, T., &amp; Guzmán, F. (2020). Social media brand engagement in the context of collaborative consumption: the case of AIRBNB. </a:t>
            </a:r>
            <a:r>
              <a:rPr lang="en-GB" i="1"/>
              <a:t>Journal of Brand Management</a:t>
            </a:r>
            <a:r>
              <a:rPr lang="en-GB"/>
              <a:t>, </a:t>
            </a:r>
            <a:r>
              <a:rPr lang="en-GB" i="1"/>
              <a:t>27</a:t>
            </a:r>
            <a:r>
              <a:rPr lang="en-GB"/>
              <a:t>(6), 645-661.</a:t>
            </a:r>
            <a:endParaRPr lang="en-US"/>
          </a:p>
          <a:p>
            <a:r>
              <a:rPr lang="en-GB"/>
              <a:t>Sigala, M. (2017). Collaborative commerce in tourism: implications for research and industry. </a:t>
            </a:r>
            <a:r>
              <a:rPr lang="en-GB" i="1"/>
              <a:t>Current issues in Tourism</a:t>
            </a:r>
            <a:r>
              <a:rPr lang="en-GB"/>
              <a:t>, </a:t>
            </a:r>
            <a:r>
              <a:rPr lang="en-GB" i="1"/>
              <a:t>20</a:t>
            </a:r>
            <a:r>
              <a:rPr lang="en-GB"/>
              <a:t>(4), 346-355.</a:t>
            </a:r>
            <a:endParaRPr lang="en-US"/>
          </a:p>
          <a:p>
            <a:r>
              <a:rPr lang="en-GB"/>
              <a:t>Skog, D. A., Wimelius, H., &amp; Sandberg, J. (2018). Digital disruption. </a:t>
            </a:r>
            <a:r>
              <a:rPr lang="en-GB" i="1"/>
              <a:t>Business &amp; Information Systems Engineering</a:t>
            </a:r>
            <a:r>
              <a:rPr lang="en-GB"/>
              <a:t>, </a:t>
            </a:r>
            <a:r>
              <a:rPr lang="en-GB" i="1"/>
              <a:t>60</a:t>
            </a:r>
            <a:r>
              <a:rPr lang="en-GB"/>
              <a:t>(5), 431-437.</a:t>
            </a:r>
            <a:endParaRPr lang="en-US"/>
          </a:p>
          <a:p>
            <a:r>
              <a:rPr lang="en-GB"/>
              <a:t>Stonehouse, G. H., &amp; Konina, N. Y. (2020, February). Management challenges in the age of digital disruption. In </a:t>
            </a:r>
            <a:r>
              <a:rPr lang="en-GB" i="1"/>
              <a:t>1st International Conference on Emerging Trends and Challenges in the Management Theory and Practice (ETCMTP 2019)</a:t>
            </a:r>
            <a:r>
              <a:rPr lang="en-GB"/>
              <a:t> (pp. 1-6). Atlantis Press.</a:t>
            </a:r>
            <a:endParaRPr lang="en-US"/>
          </a:p>
          <a:p>
            <a:r>
              <a:rPr lang="en-GB"/>
              <a:t>Vaskelainen, Piscicelli, L., &amp; Innovation Studies. (2018). Online and Offline Communities in the Sharing Economy. Sustainability (Basel, Switzerland), 10(8), 2927–. </a:t>
            </a:r>
            <a:r>
              <a:rPr lang="en-GB" u="sng">
                <a:hlinkClick r:id="rId14"/>
              </a:rPr>
              <a:t>https://doi.org/10.3390/su10082927</a:t>
            </a:r>
            <a:r>
              <a:rPr lang="en-GB"/>
              <a:t>.</a:t>
            </a:r>
            <a:endParaRPr lang="en-US"/>
          </a:p>
          <a:p>
            <a:r>
              <a:rPr lang="en-GB"/>
              <a:t>Venimo (2023). </a:t>
            </a:r>
            <a:r>
              <a:rPr lang="en-GB" i="1"/>
              <a:t>Vector illustration in trendy flat linear style - sharing economy and collaborative consumption</a:t>
            </a:r>
            <a:r>
              <a:rPr lang="en-GB"/>
              <a:t>. Dreamstime.com. Retrieved February 3, 2023, from </a:t>
            </a:r>
            <a:r>
              <a:rPr lang="en-GB" u="sng" dirty="0">
                <a:hlinkClick r:id="rId15"/>
              </a:rPr>
              <a:t>https://www.dreamstime.com/stock-illustration-vector-illustration-trendy-flat-linear-style-sharing-econom-economy-collaborative-consumption-concept-infographic-image73087409</a:t>
            </a:r>
            <a:endParaRPr lang="en-US"/>
          </a:p>
          <a:p>
            <a:r>
              <a:rPr lang="en-GB"/>
              <a:t>Veverková, M. (2021). The Analysis of Marketing Strategy of Airbnb and Their Current Business Model.</a:t>
            </a:r>
            <a:endParaRPr lang="en-US"/>
          </a:p>
          <a:p>
            <a:r>
              <a:rPr lang="en-GB"/>
              <a:t>Zervas, G., Proserpio, D., &amp; Byers, J. W. (2021). A first look at online reputation on Airbnb, where every stay is above average. </a:t>
            </a:r>
            <a:r>
              <a:rPr lang="en-GB" i="1"/>
              <a:t>Marketing Letters</a:t>
            </a:r>
            <a:r>
              <a:rPr lang="en-GB"/>
              <a:t>, </a:t>
            </a:r>
            <a:r>
              <a:rPr lang="en-GB" i="1"/>
              <a:t>32</a:t>
            </a:r>
            <a:r>
              <a:rPr lang="en-GB"/>
              <a:t>(1), 1-16.</a:t>
            </a:r>
            <a:endParaRPr lang="en-US"/>
          </a:p>
          <a:p>
            <a:r>
              <a:rPr lang="en-GB"/>
              <a:t>Zhang, T., Bufquin, D., &amp; Lu, C. (2019). A qualitative investigation of microentrepreneurship in the sharing economy. </a:t>
            </a:r>
            <a:r>
              <a:rPr lang="en-GB" i="1"/>
              <a:t>International Journal of Hospitality Management</a:t>
            </a:r>
            <a:r>
              <a:rPr lang="en-GB"/>
              <a:t>, </a:t>
            </a:r>
            <a:r>
              <a:rPr lang="en-GB" i="1"/>
              <a:t>79</a:t>
            </a:r>
            <a:r>
              <a:rPr lang="en-GB"/>
              <a:t>, 148-157.</a:t>
            </a:r>
            <a:endParaRPr lang="en-US"/>
          </a:p>
          <a:p>
            <a:r>
              <a:rPr lang="en-GB"/>
              <a:t>Zhu, J., &amp; Cheng, M. (2022). The rise of a new form of virtual tour: Airbnb peer-to-peer online experience. </a:t>
            </a:r>
            <a:r>
              <a:rPr lang="en-GB" i="1"/>
              <a:t>Current Issues in Tourism</a:t>
            </a:r>
            <a:r>
              <a:rPr lang="en-GB"/>
              <a:t>, </a:t>
            </a:r>
            <a:r>
              <a:rPr lang="en-GB" i="1"/>
              <a:t>25</a:t>
            </a:r>
            <a:r>
              <a:rPr lang="en-GB"/>
              <a:t>(22), 3565-3570.</a:t>
            </a:r>
            <a:endParaRPr lang="en-US"/>
          </a:p>
          <a:p>
            <a:pPr algn="just"/>
            <a:endParaRPr lang="en-US"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ACCD318E-BA56-440B-941A-5E2C8A0140F4}" type="slidenum">
              <a:rPr lang="en-US"/>
              <a:t>10</a:t>
            </a:fld>
            <a:endParaRPr lang="en-US"/>
          </a:p>
        </p:txBody>
      </p:sp>
    </p:spTree>
    <p:extLst>
      <p:ext uri="{BB962C8B-B14F-4D97-AF65-F5344CB8AC3E}">
        <p14:creationId xmlns:p14="http://schemas.microsoft.com/office/powerpoint/2010/main" val="3720198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February 4,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96535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February 4,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9705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February 4,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218186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February 4,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823909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February 4,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2940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February 4,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8886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February 4,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3973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February 4,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4643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February 4,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852298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February 4,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69303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February 4,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748238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February 4,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411093462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60" r:id="rId7"/>
    <p:sldLayoutId id="2147483856" r:id="rId8"/>
    <p:sldLayoutId id="2147483857" r:id="rId9"/>
    <p:sldLayoutId id="2147483858" r:id="rId10"/>
    <p:sldLayoutId id="2147483859"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4.m4a"/><Relationship Id="rId7"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audio" Target="../media/media5.m4a"/><Relationship Id="rId5" Type="http://schemas.microsoft.com/office/2007/relationships/media" Target="../media/media5.m4a"/><Relationship Id="rId10" Type="http://schemas.openxmlformats.org/officeDocument/2006/relationships/image" Target="../media/image3.png"/><Relationship Id="rId4" Type="http://schemas.openxmlformats.org/officeDocument/2006/relationships/audio" Target="../media/media4.m4a"/><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audio" Target="../media/media9.m4a"/><Relationship Id="rId3" Type="http://schemas.microsoft.com/office/2007/relationships/media" Target="../media/media7.m4a"/><Relationship Id="rId7" Type="http://schemas.microsoft.com/office/2007/relationships/media" Target="../media/media9.m4a"/><Relationship Id="rId12"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11" Type="http://schemas.openxmlformats.org/officeDocument/2006/relationships/image" Target="../media/image7.png"/><Relationship Id="rId5" Type="http://schemas.microsoft.com/office/2007/relationships/media" Target="../media/media8.m4a"/><Relationship Id="rId10" Type="http://schemas.openxmlformats.org/officeDocument/2006/relationships/notesSlide" Target="../notesSlides/notesSlide4.xml"/><Relationship Id="rId4" Type="http://schemas.openxmlformats.org/officeDocument/2006/relationships/audio" Target="../media/media7.m4a"/><Relationship Id="rId9"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6.xml"/><Relationship Id="rId3" Type="http://schemas.microsoft.com/office/2007/relationships/media" Target="../media/media12.m4a"/><Relationship Id="rId7"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audio" Target="../media/media13.m4a"/><Relationship Id="rId5" Type="http://schemas.microsoft.com/office/2007/relationships/media" Target="../media/media13.m4a"/><Relationship Id="rId10" Type="http://schemas.openxmlformats.org/officeDocument/2006/relationships/image" Target="../media/image3.png"/><Relationship Id="rId4" Type="http://schemas.openxmlformats.org/officeDocument/2006/relationships/audio" Target="../media/media12.m4a"/><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hyperlink" Target="https://www.thebluediamondgallery.com/handwriting/a/adding-value.html" TargetMode="External"/><Relationship Id="rId3" Type="http://schemas.microsoft.com/office/2007/relationships/media" Target="../media/media15.m4a"/><Relationship Id="rId7" Type="http://schemas.openxmlformats.org/officeDocument/2006/relationships/image" Target="../media/image10.jpe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notesSlide" Target="../notesSlides/notesSlide7.xml"/><Relationship Id="rId5" Type="http://schemas.openxmlformats.org/officeDocument/2006/relationships/slideLayout" Target="../slideLayouts/slideLayout1.xml"/><Relationship Id="rId4" Type="http://schemas.openxmlformats.org/officeDocument/2006/relationships/audio" Target="../media/media15.m4a"/><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11.jpeg"/><Relationship Id="rId3" Type="http://schemas.microsoft.com/office/2007/relationships/media" Target="../media/media17.m4a"/><Relationship Id="rId7" Type="http://schemas.microsoft.com/office/2007/relationships/media" Target="../media/media19.m4a"/><Relationship Id="rId12" Type="http://schemas.openxmlformats.org/officeDocument/2006/relationships/notesSlide" Target="../notesSlides/notesSlide8.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slideLayout" Target="../slideLayouts/slideLayout1.xml"/><Relationship Id="rId5" Type="http://schemas.microsoft.com/office/2007/relationships/media" Target="../media/media18.m4a"/><Relationship Id="rId15" Type="http://schemas.openxmlformats.org/officeDocument/2006/relationships/image" Target="../media/image3.png"/><Relationship Id="rId10" Type="http://schemas.openxmlformats.org/officeDocument/2006/relationships/audio" Target="../media/media20.m4a"/><Relationship Id="rId4" Type="http://schemas.openxmlformats.org/officeDocument/2006/relationships/audio" Target="../media/media17.m4a"/><Relationship Id="rId9" Type="http://schemas.microsoft.com/office/2007/relationships/media" Target="../media/media20.m4a"/><Relationship Id="rId14" Type="http://schemas.openxmlformats.org/officeDocument/2006/relationships/hyperlink" Target="http://esheninger.blogspot.com/2013/11/pillars-of-digital-leadership-series.html"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2.m4a"/><Relationship Id="rId7" Type="http://schemas.openxmlformats.org/officeDocument/2006/relationships/image" Target="../media/image12.jpe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notesSlide" Target="../notesSlides/notesSlide9.xml"/><Relationship Id="rId5" Type="http://schemas.openxmlformats.org/officeDocument/2006/relationships/slideLayout" Target="../slideLayouts/slideLayout1.xml"/><Relationship Id="rId4" Type="http://schemas.openxmlformats.org/officeDocument/2006/relationships/audio" Target="../media/media22.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s://www.thebluediamondgallery.com/handwriting/r/reference.html" TargetMode="External"/><Relationship Id="rId5" Type="http://schemas.openxmlformats.org/officeDocument/2006/relationships/image" Target="../media/image13.jpe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46">
            <a:extLst>
              <a:ext uri="{FF2B5EF4-FFF2-40B4-BE49-F238E27FC236}">
                <a16:creationId xmlns:a16="http://schemas.microsoft.com/office/drawing/2014/main" id="{16342306-C49E-412B-A56A-67DBDDD05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8">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93F5A16-4655-9B6F-8BBD-A79CE565CCA7}"/>
              </a:ext>
            </a:extLst>
          </p:cNvPr>
          <p:cNvPicPr>
            <a:picLocks noChangeAspect="1"/>
          </p:cNvPicPr>
          <p:nvPr/>
        </p:nvPicPr>
        <p:blipFill rotWithShape="1">
          <a:blip r:embed="rId5"/>
          <a:srcRect/>
          <a:stretch/>
        </p:blipFill>
        <p:spPr>
          <a:xfrm>
            <a:off x="-1" y="10"/>
            <a:ext cx="12192000" cy="6857991"/>
          </a:xfrm>
          <a:custGeom>
            <a:avLst/>
            <a:gdLst/>
            <a:ahLst/>
            <a:cxnLst/>
            <a:rect l="l" t="t" r="r" b="b"/>
            <a:pathLst>
              <a:path w="12192000" h="6858001">
                <a:moveTo>
                  <a:pt x="424170" y="5138037"/>
                </a:moveTo>
                <a:cubicBezTo>
                  <a:pt x="420631" y="5139454"/>
                  <a:pt x="416160" y="5142711"/>
                  <a:pt x="409816" y="5148812"/>
                </a:cubicBezTo>
                <a:cubicBezTo>
                  <a:pt x="384513" y="5138857"/>
                  <a:pt x="376759" y="5150303"/>
                  <a:pt x="338986" y="5151800"/>
                </a:cubicBezTo>
                <a:cubicBezTo>
                  <a:pt x="325123" y="5143154"/>
                  <a:pt x="312164" y="5144939"/>
                  <a:pt x="298810" y="5149975"/>
                </a:cubicBezTo>
                <a:cubicBezTo>
                  <a:pt x="263615" y="5143861"/>
                  <a:pt x="229134" y="5149769"/>
                  <a:pt x="188339" y="5148846"/>
                </a:cubicBezTo>
                <a:cubicBezTo>
                  <a:pt x="146705" y="5135892"/>
                  <a:pt x="120710" y="5151713"/>
                  <a:pt x="77129" y="5150650"/>
                </a:cubicBezTo>
                <a:cubicBezTo>
                  <a:pt x="38418" y="5128290"/>
                  <a:pt x="43948" y="5173219"/>
                  <a:pt x="8098" y="5168295"/>
                </a:cubicBezTo>
                <a:lnTo>
                  <a:pt x="1" y="5165746"/>
                </a:lnTo>
                <a:lnTo>
                  <a:pt x="1" y="6858000"/>
                </a:lnTo>
                <a:lnTo>
                  <a:pt x="10232860" y="6858000"/>
                </a:lnTo>
                <a:lnTo>
                  <a:pt x="10220407" y="6835765"/>
                </a:lnTo>
                <a:cubicBezTo>
                  <a:pt x="10182003" y="6791243"/>
                  <a:pt x="10087600" y="6802565"/>
                  <a:pt x="10022026" y="6757762"/>
                </a:cubicBezTo>
                <a:cubicBezTo>
                  <a:pt x="9975094" y="6742036"/>
                  <a:pt x="9890498" y="6761609"/>
                  <a:pt x="9882203" y="6723651"/>
                </a:cubicBezTo>
                <a:cubicBezTo>
                  <a:pt x="9854598" y="6741435"/>
                  <a:pt x="9842217" y="6703212"/>
                  <a:pt x="9818566" y="6696063"/>
                </a:cubicBezTo>
                <a:cubicBezTo>
                  <a:pt x="9795728" y="6706492"/>
                  <a:pt x="9788960" y="6693053"/>
                  <a:pt x="9771904" y="6687476"/>
                </a:cubicBezTo>
                <a:cubicBezTo>
                  <a:pt x="9761819" y="6694575"/>
                  <a:pt x="9746945" y="6691639"/>
                  <a:pt x="9744274" y="6680895"/>
                </a:cubicBezTo>
                <a:cubicBezTo>
                  <a:pt x="9757100" y="6659288"/>
                  <a:pt x="9702280" y="6661999"/>
                  <a:pt x="9702272" y="6645623"/>
                </a:cubicBezTo>
                <a:cubicBezTo>
                  <a:pt x="9672878" y="6637308"/>
                  <a:pt x="9536850" y="6635434"/>
                  <a:pt x="9520815" y="6606549"/>
                </a:cubicBezTo>
                <a:cubicBezTo>
                  <a:pt x="9462694" y="6584419"/>
                  <a:pt x="9364629" y="6609780"/>
                  <a:pt x="9338854" y="6604752"/>
                </a:cubicBezTo>
                <a:cubicBezTo>
                  <a:pt x="9301826" y="6646470"/>
                  <a:pt x="9206253" y="6504340"/>
                  <a:pt x="9096712" y="6483405"/>
                </a:cubicBezTo>
                <a:cubicBezTo>
                  <a:pt x="9080776" y="6485371"/>
                  <a:pt x="9072854" y="6483990"/>
                  <a:pt x="9071445" y="6472839"/>
                </a:cubicBezTo>
                <a:cubicBezTo>
                  <a:pt x="9037733" y="6465416"/>
                  <a:pt x="9013244" y="6434113"/>
                  <a:pt x="8985766" y="6442932"/>
                </a:cubicBezTo>
                <a:cubicBezTo>
                  <a:pt x="8957782" y="6428350"/>
                  <a:pt x="8922645" y="6396528"/>
                  <a:pt x="8903538" y="6385345"/>
                </a:cubicBezTo>
                <a:lnTo>
                  <a:pt x="8874169" y="6368574"/>
                </a:lnTo>
                <a:lnTo>
                  <a:pt x="8861902" y="6365959"/>
                </a:lnTo>
                <a:lnTo>
                  <a:pt x="8853873" y="6369328"/>
                </a:lnTo>
                <a:lnTo>
                  <a:pt x="8834271" y="6361166"/>
                </a:lnTo>
                <a:cubicBezTo>
                  <a:pt x="8817275" y="6357159"/>
                  <a:pt x="8768811" y="6350946"/>
                  <a:pt x="8751898" y="6345286"/>
                </a:cubicBezTo>
                <a:cubicBezTo>
                  <a:pt x="8748776" y="6336482"/>
                  <a:pt x="8742014" y="6330840"/>
                  <a:pt x="8732794" y="6327212"/>
                </a:cubicBezTo>
                <a:lnTo>
                  <a:pt x="8711457" y="6323423"/>
                </a:lnTo>
                <a:lnTo>
                  <a:pt x="8698945" y="6311035"/>
                </a:lnTo>
                <a:cubicBezTo>
                  <a:pt x="8693307" y="6308234"/>
                  <a:pt x="8686288" y="6307695"/>
                  <a:pt x="8676966" y="6311045"/>
                </a:cubicBezTo>
                <a:cubicBezTo>
                  <a:pt x="8659160" y="6306470"/>
                  <a:pt x="8609036" y="6288869"/>
                  <a:pt x="8592109" y="6283578"/>
                </a:cubicBezTo>
                <a:lnTo>
                  <a:pt x="8575406" y="6279301"/>
                </a:lnTo>
                <a:lnTo>
                  <a:pt x="8567743" y="6271333"/>
                </a:lnTo>
                <a:cubicBezTo>
                  <a:pt x="8560971" y="6265479"/>
                  <a:pt x="8553359" y="6261637"/>
                  <a:pt x="8544105" y="6262067"/>
                </a:cubicBezTo>
                <a:lnTo>
                  <a:pt x="8534981" y="6264544"/>
                </a:lnTo>
                <a:cubicBezTo>
                  <a:pt x="8534770" y="6263238"/>
                  <a:pt x="8534558" y="6261934"/>
                  <a:pt x="8534347" y="6260628"/>
                </a:cubicBezTo>
                <a:cubicBezTo>
                  <a:pt x="8534165" y="6254552"/>
                  <a:pt x="8531548" y="6248727"/>
                  <a:pt x="8502329" y="6245007"/>
                </a:cubicBezTo>
                <a:cubicBezTo>
                  <a:pt x="8484064" y="6230757"/>
                  <a:pt x="8460296" y="6219075"/>
                  <a:pt x="8433327" y="6211089"/>
                </a:cubicBezTo>
                <a:cubicBezTo>
                  <a:pt x="8427709" y="6216009"/>
                  <a:pt x="8420390" y="6205541"/>
                  <a:pt x="8415974" y="6202794"/>
                </a:cubicBezTo>
                <a:cubicBezTo>
                  <a:pt x="8414286" y="6206457"/>
                  <a:pt x="8402161" y="6205639"/>
                  <a:pt x="8399490" y="6201686"/>
                </a:cubicBezTo>
                <a:cubicBezTo>
                  <a:pt x="8320765" y="6169327"/>
                  <a:pt x="8353074" y="6214472"/>
                  <a:pt x="8311484" y="6182351"/>
                </a:cubicBezTo>
                <a:cubicBezTo>
                  <a:pt x="8303469" y="6179348"/>
                  <a:pt x="8296282" y="6179741"/>
                  <a:pt x="8289612" y="6181576"/>
                </a:cubicBezTo>
                <a:lnTo>
                  <a:pt x="8279273" y="6185905"/>
                </a:lnTo>
                <a:lnTo>
                  <a:pt x="8247464" y="6169167"/>
                </a:lnTo>
                <a:cubicBezTo>
                  <a:pt x="8231409" y="6162506"/>
                  <a:pt x="8214145" y="6156986"/>
                  <a:pt x="8196077" y="6152768"/>
                </a:cubicBezTo>
                <a:cubicBezTo>
                  <a:pt x="8190058" y="6159824"/>
                  <a:pt x="8178350" y="6146423"/>
                  <a:pt x="8172107" y="6143116"/>
                </a:cubicBezTo>
                <a:cubicBezTo>
                  <a:pt x="8170795" y="6148161"/>
                  <a:pt x="8155185" y="6148083"/>
                  <a:pt x="8150882" y="6143014"/>
                </a:cubicBezTo>
                <a:cubicBezTo>
                  <a:pt x="8043325" y="6106278"/>
                  <a:pt x="8094757" y="6164012"/>
                  <a:pt x="8034498" y="6124492"/>
                </a:cubicBezTo>
                <a:cubicBezTo>
                  <a:pt x="8023614" y="6121142"/>
                  <a:pt x="8014563" y="6122270"/>
                  <a:pt x="8006497" y="6125284"/>
                </a:cubicBezTo>
                <a:lnTo>
                  <a:pt x="7991273" y="6133623"/>
                </a:lnTo>
                <a:lnTo>
                  <a:pt x="7982265" y="6128245"/>
                </a:lnTo>
                <a:cubicBezTo>
                  <a:pt x="7944891" y="6121713"/>
                  <a:pt x="7931226" y="6130583"/>
                  <a:pt x="7912085" y="6116164"/>
                </a:cubicBezTo>
                <a:cubicBezTo>
                  <a:pt x="7878698" y="6108552"/>
                  <a:pt x="7840370" y="6103928"/>
                  <a:pt x="7810187" y="6096690"/>
                </a:cubicBezTo>
                <a:cubicBezTo>
                  <a:pt x="7796246" y="6076752"/>
                  <a:pt x="7753799" y="6081964"/>
                  <a:pt x="7730989" y="6072734"/>
                </a:cubicBezTo>
                <a:cubicBezTo>
                  <a:pt x="7721214" y="6064442"/>
                  <a:pt x="7713300" y="6061979"/>
                  <a:pt x="7700459" y="6067006"/>
                </a:cubicBezTo>
                <a:cubicBezTo>
                  <a:pt x="7655845" y="6027129"/>
                  <a:pt x="7669185" y="6060343"/>
                  <a:pt x="7623221" y="6040209"/>
                </a:cubicBezTo>
                <a:cubicBezTo>
                  <a:pt x="7584174" y="6020582"/>
                  <a:pt x="7538418" y="6004445"/>
                  <a:pt x="7505047" y="5967561"/>
                </a:cubicBezTo>
                <a:cubicBezTo>
                  <a:pt x="7499654" y="5957788"/>
                  <a:pt x="7482081" y="5951500"/>
                  <a:pt x="7465796" y="5953517"/>
                </a:cubicBezTo>
                <a:cubicBezTo>
                  <a:pt x="7462992" y="5953864"/>
                  <a:pt x="7460335" y="5954450"/>
                  <a:pt x="7457905" y="5955255"/>
                </a:cubicBezTo>
                <a:cubicBezTo>
                  <a:pt x="7438909" y="5929939"/>
                  <a:pt x="7419483" y="5937312"/>
                  <a:pt x="7412223" y="5921118"/>
                </a:cubicBezTo>
                <a:cubicBezTo>
                  <a:pt x="7372805" y="5907834"/>
                  <a:pt x="7334821" y="5915363"/>
                  <a:pt x="7327761" y="5901038"/>
                </a:cubicBezTo>
                <a:cubicBezTo>
                  <a:pt x="7306340" y="5897895"/>
                  <a:pt x="7272477" y="5906823"/>
                  <a:pt x="7261184" y="5890673"/>
                </a:cubicBezTo>
                <a:cubicBezTo>
                  <a:pt x="7255248" y="5901086"/>
                  <a:pt x="7239803" y="5877939"/>
                  <a:pt x="7225085" y="5882795"/>
                </a:cubicBezTo>
                <a:cubicBezTo>
                  <a:pt x="7214264" y="5887405"/>
                  <a:pt x="7207054" y="5881458"/>
                  <a:pt x="7197451" y="5879354"/>
                </a:cubicBezTo>
                <a:cubicBezTo>
                  <a:pt x="7183450" y="5882063"/>
                  <a:pt x="7143816" y="5866354"/>
                  <a:pt x="7134462" y="5858264"/>
                </a:cubicBezTo>
                <a:cubicBezTo>
                  <a:pt x="7113779" y="5832126"/>
                  <a:pt x="7050656" y="5838460"/>
                  <a:pt x="7033126" y="5818152"/>
                </a:cubicBezTo>
                <a:cubicBezTo>
                  <a:pt x="7025879" y="5814394"/>
                  <a:pt x="7018444" y="5812123"/>
                  <a:pt x="7010931" y="5810784"/>
                </a:cubicBezTo>
                <a:lnTo>
                  <a:pt x="6965772" y="5809570"/>
                </a:lnTo>
                <a:cubicBezTo>
                  <a:pt x="6958379" y="5809773"/>
                  <a:pt x="6951122" y="5809811"/>
                  <a:pt x="6944112" y="5809138"/>
                </a:cubicBezTo>
                <a:cubicBezTo>
                  <a:pt x="6958919" y="5787231"/>
                  <a:pt x="6886934" y="5799790"/>
                  <a:pt x="6910662" y="5784032"/>
                </a:cubicBezTo>
                <a:cubicBezTo>
                  <a:pt x="6874725" y="5776519"/>
                  <a:pt x="6864413" y="5762624"/>
                  <a:pt x="6827210" y="5751855"/>
                </a:cubicBezTo>
                <a:lnTo>
                  <a:pt x="6687442" y="5719421"/>
                </a:lnTo>
                <a:cubicBezTo>
                  <a:pt x="6635980" y="5699070"/>
                  <a:pt x="6610828" y="5697607"/>
                  <a:pt x="6564352" y="5686060"/>
                </a:cubicBezTo>
                <a:cubicBezTo>
                  <a:pt x="6528033" y="5637185"/>
                  <a:pt x="6494010" y="5648754"/>
                  <a:pt x="6467880" y="5616169"/>
                </a:cubicBezTo>
                <a:cubicBezTo>
                  <a:pt x="6416367" y="5601837"/>
                  <a:pt x="6419822" y="5586932"/>
                  <a:pt x="6362159" y="5586807"/>
                </a:cubicBezTo>
                <a:lnTo>
                  <a:pt x="6310657" y="5553477"/>
                </a:lnTo>
                <a:cubicBezTo>
                  <a:pt x="6299083" y="5546856"/>
                  <a:pt x="6295885" y="5548752"/>
                  <a:pt x="6292713" y="5547078"/>
                </a:cubicBezTo>
                <a:lnTo>
                  <a:pt x="6291623" y="5543429"/>
                </a:lnTo>
                <a:lnTo>
                  <a:pt x="6281704" y="5538282"/>
                </a:lnTo>
                <a:lnTo>
                  <a:pt x="6264107" y="5526263"/>
                </a:lnTo>
                <a:lnTo>
                  <a:pt x="6258989" y="5525777"/>
                </a:lnTo>
                <a:lnTo>
                  <a:pt x="6229603" y="5510395"/>
                </a:lnTo>
                <a:lnTo>
                  <a:pt x="6228332" y="5511020"/>
                </a:lnTo>
                <a:cubicBezTo>
                  <a:pt x="6224808" y="5512072"/>
                  <a:pt x="6220944" y="5512187"/>
                  <a:pt x="6216260" y="5510345"/>
                </a:cubicBezTo>
                <a:cubicBezTo>
                  <a:pt x="6210740" y="5525445"/>
                  <a:pt x="6208492" y="5513908"/>
                  <a:pt x="6195167" y="5507142"/>
                </a:cubicBezTo>
                <a:cubicBezTo>
                  <a:pt x="6176634" y="5504447"/>
                  <a:pt x="6121193" y="5496797"/>
                  <a:pt x="6105064" y="5494176"/>
                </a:cubicBezTo>
                <a:lnTo>
                  <a:pt x="6098392" y="5491417"/>
                </a:lnTo>
                <a:lnTo>
                  <a:pt x="6098057" y="5491548"/>
                </a:lnTo>
                <a:cubicBezTo>
                  <a:pt x="6096177" y="5491345"/>
                  <a:pt x="6093821" y="5490586"/>
                  <a:pt x="6090617" y="5489007"/>
                </a:cubicBezTo>
                <a:lnTo>
                  <a:pt x="6086227" y="5486388"/>
                </a:lnTo>
                <a:lnTo>
                  <a:pt x="6073282" y="5481036"/>
                </a:lnTo>
                <a:lnTo>
                  <a:pt x="6067488" y="5480426"/>
                </a:lnTo>
                <a:cubicBezTo>
                  <a:pt x="6040063" y="5480093"/>
                  <a:pt x="5951728" y="5481604"/>
                  <a:pt x="5908730" y="5479037"/>
                </a:cubicBezTo>
                <a:cubicBezTo>
                  <a:pt x="5872265" y="5473380"/>
                  <a:pt x="5839094" y="5474990"/>
                  <a:pt x="5809501" y="5465027"/>
                </a:cubicBezTo>
                <a:cubicBezTo>
                  <a:pt x="5795691" y="5468278"/>
                  <a:pt x="5783378" y="5468468"/>
                  <a:pt x="5773910" y="5458581"/>
                </a:cubicBezTo>
                <a:cubicBezTo>
                  <a:pt x="5739320" y="5455590"/>
                  <a:pt x="5728309" y="5465623"/>
                  <a:pt x="5708984" y="5453146"/>
                </a:cubicBezTo>
                <a:cubicBezTo>
                  <a:pt x="5685394" y="5468413"/>
                  <a:pt x="5685992" y="5461186"/>
                  <a:pt x="5678327" y="5454412"/>
                </a:cubicBezTo>
                <a:lnTo>
                  <a:pt x="5677140" y="5453823"/>
                </a:lnTo>
                <a:lnTo>
                  <a:pt x="5673887" y="5456023"/>
                </a:lnTo>
                <a:lnTo>
                  <a:pt x="5668198" y="5456346"/>
                </a:lnTo>
                <a:lnTo>
                  <a:pt x="5653664" y="5453106"/>
                </a:lnTo>
                <a:lnTo>
                  <a:pt x="5648366" y="5451209"/>
                </a:lnTo>
                <a:cubicBezTo>
                  <a:pt x="5644655" y="5450154"/>
                  <a:pt x="5642109" y="5449779"/>
                  <a:pt x="5640260" y="5449878"/>
                </a:cubicBezTo>
                <a:lnTo>
                  <a:pt x="5640006" y="5450061"/>
                </a:lnTo>
                <a:lnTo>
                  <a:pt x="5632515" y="5448391"/>
                </a:lnTo>
                <a:cubicBezTo>
                  <a:pt x="5619998" y="5445077"/>
                  <a:pt x="5607933" y="5441385"/>
                  <a:pt x="5596539" y="5437486"/>
                </a:cubicBezTo>
                <a:cubicBezTo>
                  <a:pt x="5583544" y="5447920"/>
                  <a:pt x="5543214" y="5426318"/>
                  <a:pt x="5542416" y="5449938"/>
                </a:cubicBezTo>
                <a:cubicBezTo>
                  <a:pt x="5526882" y="5445355"/>
                  <a:pt x="5519529" y="5434267"/>
                  <a:pt x="5521246" y="5450133"/>
                </a:cubicBezTo>
                <a:cubicBezTo>
                  <a:pt x="5516029" y="5449054"/>
                  <a:pt x="5512471" y="5449786"/>
                  <a:pt x="5509658" y="5451392"/>
                </a:cubicBezTo>
                <a:lnTo>
                  <a:pt x="5508753" y="5452216"/>
                </a:lnTo>
                <a:lnTo>
                  <a:pt x="5469291" y="5441993"/>
                </a:lnTo>
                <a:lnTo>
                  <a:pt x="5447375" y="5432879"/>
                </a:lnTo>
                <a:lnTo>
                  <a:pt x="5435760" y="5429360"/>
                </a:lnTo>
                <a:lnTo>
                  <a:pt x="5433081" y="5425914"/>
                </a:lnTo>
                <a:cubicBezTo>
                  <a:pt x="5429853" y="5423556"/>
                  <a:pt x="5424794" y="5421926"/>
                  <a:pt x="5415630" y="5421963"/>
                </a:cubicBezTo>
                <a:lnTo>
                  <a:pt x="5413399" y="5422434"/>
                </a:lnTo>
                <a:lnTo>
                  <a:pt x="5399853" y="5415736"/>
                </a:lnTo>
                <a:cubicBezTo>
                  <a:pt x="5395637" y="5412982"/>
                  <a:pt x="5392091" y="5409780"/>
                  <a:pt x="5389520" y="5405967"/>
                </a:cubicBezTo>
                <a:cubicBezTo>
                  <a:pt x="5335580" y="5415065"/>
                  <a:pt x="5292600" y="5391357"/>
                  <a:pt x="5237937" y="5385377"/>
                </a:cubicBezTo>
                <a:cubicBezTo>
                  <a:pt x="5207993" y="5376752"/>
                  <a:pt x="5126456" y="5381084"/>
                  <a:pt x="5119496" y="5352643"/>
                </a:cubicBezTo>
                <a:cubicBezTo>
                  <a:pt x="5080107" y="5344358"/>
                  <a:pt x="5054089" y="5342197"/>
                  <a:pt x="5001601" y="5335667"/>
                </a:cubicBezTo>
                <a:cubicBezTo>
                  <a:pt x="4950440" y="5305462"/>
                  <a:pt x="4862311" y="5312335"/>
                  <a:pt x="4801046" y="5292281"/>
                </a:cubicBezTo>
                <a:cubicBezTo>
                  <a:pt x="4760767" y="5309390"/>
                  <a:pt x="4784753" y="5291346"/>
                  <a:pt x="4747748" y="5289636"/>
                </a:cubicBezTo>
                <a:cubicBezTo>
                  <a:pt x="4762748" y="5270206"/>
                  <a:pt x="4701198" y="5294183"/>
                  <a:pt x="4705062" y="5270079"/>
                </a:cubicBezTo>
                <a:cubicBezTo>
                  <a:pt x="4698206" y="5270532"/>
                  <a:pt x="4691442" y="5271728"/>
                  <a:pt x="4684625" y="5273113"/>
                </a:cubicBezTo>
                <a:lnTo>
                  <a:pt x="4681053" y="5273825"/>
                </a:lnTo>
                <a:lnTo>
                  <a:pt x="4667771" y="5272561"/>
                </a:lnTo>
                <a:lnTo>
                  <a:pt x="4662767" y="5277347"/>
                </a:lnTo>
                <a:lnTo>
                  <a:pt x="4641874" y="5279132"/>
                </a:lnTo>
                <a:cubicBezTo>
                  <a:pt x="4634243" y="5279004"/>
                  <a:pt x="4626260" y="5277939"/>
                  <a:pt x="4617779" y="5275371"/>
                </a:cubicBezTo>
                <a:cubicBezTo>
                  <a:pt x="4598555" y="5262359"/>
                  <a:pt x="4562195" y="5268321"/>
                  <a:pt x="4532041" y="5262571"/>
                </a:cubicBezTo>
                <a:lnTo>
                  <a:pt x="4518829" y="5257331"/>
                </a:lnTo>
                <a:lnTo>
                  <a:pt x="4472184" y="5254623"/>
                </a:lnTo>
                <a:cubicBezTo>
                  <a:pt x="4459012" y="5253412"/>
                  <a:pt x="4445463" y="5251669"/>
                  <a:pt x="4431409" y="5248968"/>
                </a:cubicBezTo>
                <a:lnTo>
                  <a:pt x="4405730" y="5242275"/>
                </a:lnTo>
                <a:lnTo>
                  <a:pt x="4398381" y="5243052"/>
                </a:lnTo>
                <a:cubicBezTo>
                  <a:pt x="4386449" y="5240842"/>
                  <a:pt x="4372252" y="5231428"/>
                  <a:pt x="4371649" y="5239888"/>
                </a:cubicBezTo>
                <a:lnTo>
                  <a:pt x="4358886" y="5234795"/>
                </a:lnTo>
                <a:lnTo>
                  <a:pt x="4343991" y="5239146"/>
                </a:lnTo>
                <a:cubicBezTo>
                  <a:pt x="4342160" y="5240427"/>
                  <a:pt x="4340669" y="5241867"/>
                  <a:pt x="4339562" y="5243414"/>
                </a:cubicBezTo>
                <a:lnTo>
                  <a:pt x="4321286" y="5238121"/>
                </a:lnTo>
                <a:lnTo>
                  <a:pt x="4304714" y="5240253"/>
                </a:lnTo>
                <a:lnTo>
                  <a:pt x="4292026" y="5234939"/>
                </a:lnTo>
                <a:lnTo>
                  <a:pt x="4286278" y="5234703"/>
                </a:lnTo>
                <a:lnTo>
                  <a:pt x="4271843" y="5234718"/>
                </a:lnTo>
                <a:cubicBezTo>
                  <a:pt x="4264335" y="5235163"/>
                  <a:pt x="4255896" y="5235803"/>
                  <a:pt x="4246654" y="5235901"/>
                </a:cubicBezTo>
                <a:lnTo>
                  <a:pt x="4239016" y="5235376"/>
                </a:lnTo>
                <a:lnTo>
                  <a:pt x="4220827" y="5240574"/>
                </a:lnTo>
                <a:cubicBezTo>
                  <a:pt x="4207542" y="5244578"/>
                  <a:pt x="4197250" y="5247055"/>
                  <a:pt x="4187718" y="5242092"/>
                </a:cubicBezTo>
                <a:cubicBezTo>
                  <a:pt x="4168223" y="5246878"/>
                  <a:pt x="4150621" y="5266466"/>
                  <a:pt x="4126557" y="5256449"/>
                </a:cubicBezTo>
                <a:cubicBezTo>
                  <a:pt x="4131887" y="5267539"/>
                  <a:pt x="4097973" y="5252921"/>
                  <a:pt x="4091247" y="5262278"/>
                </a:cubicBezTo>
                <a:cubicBezTo>
                  <a:pt x="4087295" y="5270061"/>
                  <a:pt x="4076085" y="5267439"/>
                  <a:pt x="4066683" y="5268982"/>
                </a:cubicBezTo>
                <a:cubicBezTo>
                  <a:pt x="4058472" y="5276231"/>
                  <a:pt x="4012988" y="5276524"/>
                  <a:pt x="3998089" y="5272801"/>
                </a:cubicBezTo>
                <a:cubicBezTo>
                  <a:pt x="3957293" y="5257428"/>
                  <a:pt x="3914679" y="5285025"/>
                  <a:pt x="3881853" y="5273593"/>
                </a:cubicBezTo>
                <a:cubicBezTo>
                  <a:pt x="3872698" y="5272881"/>
                  <a:pt x="3864806" y="5273518"/>
                  <a:pt x="3857744" y="5274992"/>
                </a:cubicBezTo>
                <a:lnTo>
                  <a:pt x="3839551" y="5281090"/>
                </a:lnTo>
                <a:lnTo>
                  <a:pt x="3837537" y="5286771"/>
                </a:lnTo>
                <a:lnTo>
                  <a:pt x="3824683" y="5288326"/>
                </a:lnTo>
                <a:lnTo>
                  <a:pt x="3821794" y="5289763"/>
                </a:lnTo>
                <a:cubicBezTo>
                  <a:pt x="3816288" y="5292529"/>
                  <a:pt x="3810733" y="5295104"/>
                  <a:pt x="3804690" y="5296977"/>
                </a:cubicBezTo>
                <a:cubicBezTo>
                  <a:pt x="3795266" y="5272832"/>
                  <a:pt x="3751743" y="5308922"/>
                  <a:pt x="3755041" y="5286973"/>
                </a:cubicBezTo>
                <a:cubicBezTo>
                  <a:pt x="3720203" y="5293060"/>
                  <a:pt x="3732482" y="5270571"/>
                  <a:pt x="3704762" y="5295563"/>
                </a:cubicBezTo>
                <a:cubicBezTo>
                  <a:pt x="3637817" y="5288966"/>
                  <a:pt x="3560727" y="5314057"/>
                  <a:pt x="3497584" y="5295519"/>
                </a:cubicBezTo>
                <a:cubicBezTo>
                  <a:pt x="3511130" y="5304942"/>
                  <a:pt x="3477973" y="5318025"/>
                  <a:pt x="3458496" y="5316179"/>
                </a:cubicBezTo>
                <a:cubicBezTo>
                  <a:pt x="3417933" y="5316399"/>
                  <a:pt x="3316199" y="5298099"/>
                  <a:pt x="3254204" y="5296839"/>
                </a:cubicBezTo>
                <a:cubicBezTo>
                  <a:pt x="3200880" y="5302485"/>
                  <a:pt x="3229929" y="5295584"/>
                  <a:pt x="3185377" y="5315679"/>
                </a:cubicBezTo>
                <a:cubicBezTo>
                  <a:pt x="3180970" y="5312524"/>
                  <a:pt x="3144223" y="5310167"/>
                  <a:pt x="3138878" y="5308383"/>
                </a:cubicBezTo>
                <a:lnTo>
                  <a:pt x="3101673" y="5301204"/>
                </a:lnTo>
                <a:lnTo>
                  <a:pt x="3071638" y="5298594"/>
                </a:lnTo>
                <a:cubicBezTo>
                  <a:pt x="3063259" y="5300547"/>
                  <a:pt x="3057747" y="5300029"/>
                  <a:pt x="3053518" y="5298419"/>
                </a:cubicBezTo>
                <a:lnTo>
                  <a:pt x="3049209" y="5295645"/>
                </a:lnTo>
                <a:lnTo>
                  <a:pt x="3011678" y="5290430"/>
                </a:lnTo>
                <a:lnTo>
                  <a:pt x="3007273" y="5291804"/>
                </a:lnTo>
                <a:lnTo>
                  <a:pt x="2969616" y="5289775"/>
                </a:lnTo>
                <a:cubicBezTo>
                  <a:pt x="2967901" y="5291919"/>
                  <a:pt x="2965033" y="5293372"/>
                  <a:pt x="2959671" y="5293419"/>
                </a:cubicBezTo>
                <a:cubicBezTo>
                  <a:pt x="2969778" y="5308421"/>
                  <a:pt x="2957077" y="5299224"/>
                  <a:pt x="2940370" y="5298037"/>
                </a:cubicBezTo>
                <a:cubicBezTo>
                  <a:pt x="2952343" y="5321071"/>
                  <a:pt x="2903756" y="5308593"/>
                  <a:pt x="2897455" y="5321415"/>
                </a:cubicBezTo>
                <a:cubicBezTo>
                  <a:pt x="2884914" y="5320025"/>
                  <a:pt x="2871868" y="5318973"/>
                  <a:pt x="2858612" y="5318386"/>
                </a:cubicBezTo>
                <a:lnTo>
                  <a:pt x="2850847" y="5318336"/>
                </a:lnTo>
                <a:cubicBezTo>
                  <a:pt x="2850802" y="5318412"/>
                  <a:pt x="2850758" y="5318489"/>
                  <a:pt x="2850713" y="5318566"/>
                </a:cubicBezTo>
                <a:cubicBezTo>
                  <a:pt x="2849071" y="5319049"/>
                  <a:pt x="2846535" y="5319218"/>
                  <a:pt x="2842565" y="5318974"/>
                </a:cubicBezTo>
                <a:lnTo>
                  <a:pt x="2836689" y="5318244"/>
                </a:lnTo>
                <a:lnTo>
                  <a:pt x="2821624" y="5318147"/>
                </a:lnTo>
                <a:lnTo>
                  <a:pt x="2816581" y="5319651"/>
                </a:lnTo>
                <a:lnTo>
                  <a:pt x="2814783" y="5322463"/>
                </a:lnTo>
                <a:lnTo>
                  <a:pt x="2813379" y="5322140"/>
                </a:lnTo>
                <a:cubicBezTo>
                  <a:pt x="2802709" y="5317184"/>
                  <a:pt x="2799370" y="5310064"/>
                  <a:pt x="2785957" y="5329779"/>
                </a:cubicBezTo>
                <a:cubicBezTo>
                  <a:pt x="2761532" y="5321742"/>
                  <a:pt x="2756836" y="5333761"/>
                  <a:pt x="2723518" y="5338101"/>
                </a:cubicBezTo>
                <a:cubicBezTo>
                  <a:pt x="2709522" y="5330511"/>
                  <a:pt x="2698336" y="5333270"/>
                  <a:pt x="2687427" y="5339308"/>
                </a:cubicBezTo>
                <a:cubicBezTo>
                  <a:pt x="2654941" y="5335853"/>
                  <a:pt x="2625399" y="5344352"/>
                  <a:pt x="2588930" y="5346504"/>
                </a:cubicBezTo>
                <a:cubicBezTo>
                  <a:pt x="2549402" y="5336705"/>
                  <a:pt x="2529317" y="5354466"/>
                  <a:pt x="2490342" y="5356688"/>
                </a:cubicBezTo>
                <a:cubicBezTo>
                  <a:pt x="2456446" y="5339697"/>
                  <a:pt x="2462590" y="5371614"/>
                  <a:pt x="2442656" y="5378373"/>
                </a:cubicBezTo>
                <a:lnTo>
                  <a:pt x="2437016" y="5378997"/>
                </a:lnTo>
                <a:lnTo>
                  <a:pt x="2422272" y="5376524"/>
                </a:lnTo>
                <a:lnTo>
                  <a:pt x="2416836" y="5374904"/>
                </a:lnTo>
                <a:cubicBezTo>
                  <a:pt x="2413051" y="5374047"/>
                  <a:pt x="2410484" y="5373805"/>
                  <a:pt x="2408651" y="5374002"/>
                </a:cubicBezTo>
                <a:lnTo>
                  <a:pt x="2408415" y="5374199"/>
                </a:lnTo>
                <a:lnTo>
                  <a:pt x="2400815" y="5372924"/>
                </a:lnTo>
                <a:cubicBezTo>
                  <a:pt x="2388069" y="5370271"/>
                  <a:pt x="2375744" y="5367214"/>
                  <a:pt x="2364067" y="5363916"/>
                </a:cubicBezTo>
                <a:cubicBezTo>
                  <a:pt x="2352019" y="5375037"/>
                  <a:pt x="2310029" y="5355562"/>
                  <a:pt x="2311247" y="5379223"/>
                </a:cubicBezTo>
                <a:cubicBezTo>
                  <a:pt x="2295391" y="5375459"/>
                  <a:pt x="2287126" y="5364760"/>
                  <a:pt x="2290188" y="5380535"/>
                </a:cubicBezTo>
                <a:cubicBezTo>
                  <a:pt x="2284902" y="5379730"/>
                  <a:pt x="2281422" y="5380650"/>
                  <a:pt x="2278760" y="5382406"/>
                </a:cubicBezTo>
                <a:lnTo>
                  <a:pt x="2277929" y="5383278"/>
                </a:lnTo>
                <a:lnTo>
                  <a:pt x="2242720" y="5374533"/>
                </a:lnTo>
                <a:lnTo>
                  <a:pt x="2237766" y="5375135"/>
                </a:lnTo>
                <a:lnTo>
                  <a:pt x="2215171" y="5367180"/>
                </a:lnTo>
                <a:lnTo>
                  <a:pt x="2203308" y="5364272"/>
                </a:lnTo>
                <a:lnTo>
                  <a:pt x="2200349" y="5360969"/>
                </a:lnTo>
                <a:cubicBezTo>
                  <a:pt x="2196931" y="5358779"/>
                  <a:pt x="2191757" y="5357418"/>
                  <a:pt x="2182639" y="5357939"/>
                </a:cubicBezTo>
                <a:lnTo>
                  <a:pt x="2180456" y="5358525"/>
                </a:lnTo>
                <a:lnTo>
                  <a:pt x="2166399" y="5352543"/>
                </a:lnTo>
                <a:cubicBezTo>
                  <a:pt x="2161969" y="5350011"/>
                  <a:pt x="2158166" y="5346997"/>
                  <a:pt x="2155279" y="5343320"/>
                </a:cubicBezTo>
                <a:cubicBezTo>
                  <a:pt x="2102354" y="5355262"/>
                  <a:pt x="2057543" y="5333823"/>
                  <a:pt x="2002613" y="5330726"/>
                </a:cubicBezTo>
                <a:cubicBezTo>
                  <a:pt x="1942330" y="5319731"/>
                  <a:pt x="1861746" y="5297679"/>
                  <a:pt x="1821825" y="5291472"/>
                </a:cubicBezTo>
                <a:cubicBezTo>
                  <a:pt x="1803546" y="5286648"/>
                  <a:pt x="1711733" y="5282438"/>
                  <a:pt x="1720721" y="5293484"/>
                </a:cubicBezTo>
                <a:cubicBezTo>
                  <a:pt x="1667212" y="5265981"/>
                  <a:pt x="1633016" y="5281032"/>
                  <a:pt x="1570313" y="5264210"/>
                </a:cubicBezTo>
                <a:cubicBezTo>
                  <a:pt x="1531674" y="5283444"/>
                  <a:pt x="1543422" y="5260603"/>
                  <a:pt x="1506438" y="5260847"/>
                </a:cubicBezTo>
                <a:cubicBezTo>
                  <a:pt x="1485083" y="5258087"/>
                  <a:pt x="1471128" y="5249703"/>
                  <a:pt x="1459837" y="5247653"/>
                </a:cubicBezTo>
                <a:lnTo>
                  <a:pt x="1438689" y="5248553"/>
                </a:lnTo>
                <a:lnTo>
                  <a:pt x="1425361" y="5247991"/>
                </a:lnTo>
                <a:lnTo>
                  <a:pt x="1420783" y="5253040"/>
                </a:lnTo>
                <a:lnTo>
                  <a:pt x="1400135" y="5255927"/>
                </a:lnTo>
                <a:cubicBezTo>
                  <a:pt x="1373565" y="5253054"/>
                  <a:pt x="1296003" y="5240364"/>
                  <a:pt x="1261360" y="5235803"/>
                </a:cubicBezTo>
                <a:cubicBezTo>
                  <a:pt x="1248435" y="5229929"/>
                  <a:pt x="1203652" y="5223011"/>
                  <a:pt x="1192275" y="5228564"/>
                </a:cubicBezTo>
                <a:cubicBezTo>
                  <a:pt x="1182340" y="5228536"/>
                  <a:pt x="1172533" y="5224286"/>
                  <a:pt x="1165093" y="5231015"/>
                </a:cubicBezTo>
                <a:cubicBezTo>
                  <a:pt x="1154213" y="5238795"/>
                  <a:pt x="1127605" y="5219618"/>
                  <a:pt x="1127765" y="5230940"/>
                </a:cubicBezTo>
                <a:cubicBezTo>
                  <a:pt x="1108724" y="5217668"/>
                  <a:pt x="1082488" y="5233396"/>
                  <a:pt x="1061159" y="5234834"/>
                </a:cubicBezTo>
                <a:cubicBezTo>
                  <a:pt x="1046983" y="5222442"/>
                  <a:pt x="1016217" y="5237680"/>
                  <a:pt x="972937" y="5233065"/>
                </a:cubicBezTo>
                <a:cubicBezTo>
                  <a:pt x="939888" y="5228513"/>
                  <a:pt x="905779" y="5219380"/>
                  <a:pt x="862867" y="5207522"/>
                </a:cubicBezTo>
                <a:cubicBezTo>
                  <a:pt x="812436" y="5178795"/>
                  <a:pt x="761812" y="5172745"/>
                  <a:pt x="715464" y="5161912"/>
                </a:cubicBezTo>
                <a:cubicBezTo>
                  <a:pt x="662499" y="5152035"/>
                  <a:pt x="692593" y="5181401"/>
                  <a:pt x="630248" y="5152128"/>
                </a:cubicBezTo>
                <a:cubicBezTo>
                  <a:pt x="621180" y="5159682"/>
                  <a:pt x="612603" y="5158955"/>
                  <a:pt x="599181" y="5152969"/>
                </a:cubicBezTo>
                <a:cubicBezTo>
                  <a:pt x="573307" y="5148806"/>
                  <a:pt x="570686" y="5170495"/>
                  <a:pt x="547181" y="5154111"/>
                </a:cubicBezTo>
                <a:cubicBezTo>
                  <a:pt x="549410" y="5166246"/>
                  <a:pt x="496844" y="5152022"/>
                  <a:pt x="506290" y="5165583"/>
                </a:cubicBezTo>
                <a:cubicBezTo>
                  <a:pt x="485788" y="5162904"/>
                  <a:pt x="440249" y="5140832"/>
                  <a:pt x="424170" y="5138037"/>
                </a:cubicBezTo>
                <a:close/>
                <a:moveTo>
                  <a:pt x="0" y="1"/>
                </a:moveTo>
                <a:lnTo>
                  <a:pt x="8566207" y="1"/>
                </a:lnTo>
                <a:lnTo>
                  <a:pt x="8580495" y="6325"/>
                </a:lnTo>
                <a:cubicBezTo>
                  <a:pt x="8596450" y="-2564"/>
                  <a:pt x="8595265" y="32752"/>
                  <a:pt x="8623441" y="22251"/>
                </a:cubicBezTo>
                <a:cubicBezTo>
                  <a:pt x="8636141" y="23328"/>
                  <a:pt x="8634367" y="8204"/>
                  <a:pt x="8656693" y="12785"/>
                </a:cubicBezTo>
                <a:cubicBezTo>
                  <a:pt x="8700150" y="13"/>
                  <a:pt x="8728803" y="25903"/>
                  <a:pt x="8760926" y="28552"/>
                </a:cubicBezTo>
                <a:cubicBezTo>
                  <a:pt x="8796379" y="33892"/>
                  <a:pt x="8767843" y="35157"/>
                  <a:pt x="8818432" y="25135"/>
                </a:cubicBezTo>
                <a:cubicBezTo>
                  <a:pt x="8835233" y="31594"/>
                  <a:pt x="8854495" y="41940"/>
                  <a:pt x="8865264" y="49656"/>
                </a:cubicBezTo>
                <a:cubicBezTo>
                  <a:pt x="8857890" y="60263"/>
                  <a:pt x="8895296" y="61476"/>
                  <a:pt x="8883048" y="71429"/>
                </a:cubicBezTo>
                <a:cubicBezTo>
                  <a:pt x="8889978" y="84293"/>
                  <a:pt x="8901886" y="68582"/>
                  <a:pt x="8909255" y="80078"/>
                </a:cubicBezTo>
                <a:cubicBezTo>
                  <a:pt x="8919916" y="81887"/>
                  <a:pt x="8934174" y="78230"/>
                  <a:pt x="8947015" y="82283"/>
                </a:cubicBezTo>
                <a:cubicBezTo>
                  <a:pt x="8966581" y="79993"/>
                  <a:pt x="8965299" y="92691"/>
                  <a:pt x="8986296" y="104392"/>
                </a:cubicBezTo>
                <a:cubicBezTo>
                  <a:pt x="8998619" y="100189"/>
                  <a:pt x="9005185" y="105378"/>
                  <a:pt x="9010342" y="113680"/>
                </a:cubicBezTo>
                <a:cubicBezTo>
                  <a:pt x="9033677" y="117644"/>
                  <a:pt x="9050566" y="132521"/>
                  <a:pt x="9074515" y="142811"/>
                </a:cubicBezTo>
                <a:cubicBezTo>
                  <a:pt x="9104989" y="142213"/>
                  <a:pt x="9112015" y="163935"/>
                  <a:pt x="9137640" y="174857"/>
                </a:cubicBezTo>
                <a:cubicBezTo>
                  <a:pt x="9156929" y="185799"/>
                  <a:pt x="9176414" y="202560"/>
                  <a:pt x="9190250" y="208462"/>
                </a:cubicBezTo>
                <a:lnTo>
                  <a:pt x="9220655" y="210269"/>
                </a:lnTo>
                <a:cubicBezTo>
                  <a:pt x="9224695" y="223750"/>
                  <a:pt x="9260439" y="214336"/>
                  <a:pt x="9250811" y="236979"/>
                </a:cubicBezTo>
                <a:cubicBezTo>
                  <a:pt x="9262973" y="236901"/>
                  <a:pt x="9272562" y="228397"/>
                  <a:pt x="9264615" y="242987"/>
                </a:cubicBezTo>
                <a:cubicBezTo>
                  <a:pt x="9268503" y="243398"/>
                  <a:pt x="9270522" y="245072"/>
                  <a:pt x="9271677" y="247371"/>
                </a:cubicBezTo>
                <a:cubicBezTo>
                  <a:pt x="9277419" y="248183"/>
                  <a:pt x="9288867" y="248375"/>
                  <a:pt x="9299065" y="247855"/>
                </a:cubicBezTo>
                <a:lnTo>
                  <a:pt x="9332868" y="244249"/>
                </a:lnTo>
                <a:cubicBezTo>
                  <a:pt x="9336002" y="242898"/>
                  <a:pt x="9340020" y="242743"/>
                  <a:pt x="9346015" y="245298"/>
                </a:cubicBezTo>
                <a:lnTo>
                  <a:pt x="9347277" y="246358"/>
                </a:lnTo>
                <a:lnTo>
                  <a:pt x="9387287" y="236666"/>
                </a:lnTo>
                <a:cubicBezTo>
                  <a:pt x="9391235" y="235211"/>
                  <a:pt x="9412590" y="236679"/>
                  <a:pt x="9415916" y="233766"/>
                </a:cubicBezTo>
                <a:cubicBezTo>
                  <a:pt x="9447394" y="257241"/>
                  <a:pt x="9471660" y="239495"/>
                  <a:pt x="9510093" y="248856"/>
                </a:cubicBezTo>
                <a:cubicBezTo>
                  <a:pt x="9555096" y="251770"/>
                  <a:pt x="9610638" y="251812"/>
                  <a:pt x="9640041" y="254782"/>
                </a:cubicBezTo>
                <a:cubicBezTo>
                  <a:pt x="9694482" y="260083"/>
                  <a:pt x="9729092" y="265495"/>
                  <a:pt x="9762595" y="273598"/>
                </a:cubicBezTo>
                <a:cubicBezTo>
                  <a:pt x="9781666" y="300921"/>
                  <a:pt x="9780748" y="280723"/>
                  <a:pt x="9805759" y="289280"/>
                </a:cubicBezTo>
                <a:cubicBezTo>
                  <a:pt x="9804269" y="266709"/>
                  <a:pt x="9869649" y="320524"/>
                  <a:pt x="9877476" y="296578"/>
                </a:cubicBezTo>
                <a:cubicBezTo>
                  <a:pt x="9881780" y="298894"/>
                  <a:pt x="9885702" y="301892"/>
                  <a:pt x="9889580" y="305081"/>
                </a:cubicBezTo>
                <a:lnTo>
                  <a:pt x="9891616" y="306739"/>
                </a:lnTo>
                <a:lnTo>
                  <a:pt x="9900873" y="309194"/>
                </a:lnTo>
                <a:lnTo>
                  <a:pt x="9902100" y="315114"/>
                </a:lnTo>
                <a:lnTo>
                  <a:pt x="9915042" y="322554"/>
                </a:lnTo>
                <a:cubicBezTo>
                  <a:pt x="9920101" y="324533"/>
                  <a:pt x="9925796" y="325716"/>
                  <a:pt x="9932465" y="325613"/>
                </a:cubicBezTo>
                <a:cubicBezTo>
                  <a:pt x="9956735" y="316194"/>
                  <a:pt x="9986500" y="347179"/>
                  <a:pt x="10016712" y="334288"/>
                </a:cubicBezTo>
                <a:cubicBezTo>
                  <a:pt x="10027669" y="331507"/>
                  <a:pt x="10060637" y="334882"/>
                  <a:pt x="10066292" y="342820"/>
                </a:cubicBezTo>
                <a:cubicBezTo>
                  <a:pt x="10073046" y="345028"/>
                  <a:pt x="10081283" y="343118"/>
                  <a:pt x="10083830" y="351309"/>
                </a:cubicBezTo>
                <a:cubicBezTo>
                  <a:pt x="10088320" y="361292"/>
                  <a:pt x="10113512" y="348705"/>
                  <a:pt x="10109192" y="359635"/>
                </a:cubicBezTo>
                <a:cubicBezTo>
                  <a:pt x="10127052" y="351064"/>
                  <a:pt x="10139009" y="372201"/>
                  <a:pt x="10152949" y="378393"/>
                </a:cubicBezTo>
                <a:cubicBezTo>
                  <a:pt x="10167179" y="369581"/>
                  <a:pt x="10185926" y="377139"/>
                  <a:pt x="10217015" y="382407"/>
                </a:cubicBezTo>
                <a:cubicBezTo>
                  <a:pt x="10232710" y="372150"/>
                  <a:pt x="10234405" y="400236"/>
                  <a:pt x="10263104" y="387329"/>
                </a:cubicBezTo>
                <a:cubicBezTo>
                  <a:pt x="10277138" y="387333"/>
                  <a:pt x="10293605" y="396852"/>
                  <a:pt x="10318870" y="396554"/>
                </a:cubicBezTo>
                <a:cubicBezTo>
                  <a:pt x="10363783" y="380077"/>
                  <a:pt x="10379208" y="385607"/>
                  <a:pt x="10414695" y="385544"/>
                </a:cubicBezTo>
                <a:cubicBezTo>
                  <a:pt x="10454315" y="387894"/>
                  <a:pt x="10422969" y="409565"/>
                  <a:pt x="10476169" y="395241"/>
                </a:cubicBezTo>
                <a:cubicBezTo>
                  <a:pt x="10479514" y="404597"/>
                  <a:pt x="10485606" y="405823"/>
                  <a:pt x="10496942" y="403045"/>
                </a:cubicBezTo>
                <a:cubicBezTo>
                  <a:pt x="10516050" y="404835"/>
                  <a:pt x="10509763" y="426432"/>
                  <a:pt x="10531810" y="415850"/>
                </a:cubicBezTo>
                <a:cubicBezTo>
                  <a:pt x="10525784" y="427103"/>
                  <a:pt x="10566751" y="425153"/>
                  <a:pt x="10555295" y="436163"/>
                </a:cubicBezTo>
                <a:cubicBezTo>
                  <a:pt x="10563894" y="440449"/>
                  <a:pt x="10579000" y="435050"/>
                  <a:pt x="10590465" y="434499"/>
                </a:cubicBezTo>
                <a:lnTo>
                  <a:pt x="10624082" y="432854"/>
                </a:lnTo>
                <a:lnTo>
                  <a:pt x="10650274" y="426692"/>
                </a:lnTo>
                <a:lnTo>
                  <a:pt x="10679600" y="425001"/>
                </a:lnTo>
                <a:cubicBezTo>
                  <a:pt x="10690906" y="436538"/>
                  <a:pt x="10711798" y="418711"/>
                  <a:pt x="10743440" y="420137"/>
                </a:cubicBezTo>
                <a:cubicBezTo>
                  <a:pt x="10755757" y="433383"/>
                  <a:pt x="10764779" y="420940"/>
                  <a:pt x="10788958" y="439490"/>
                </a:cubicBezTo>
                <a:cubicBezTo>
                  <a:pt x="10790141" y="438044"/>
                  <a:pt x="10791575" y="436742"/>
                  <a:pt x="10793215" y="435623"/>
                </a:cubicBezTo>
                <a:cubicBezTo>
                  <a:pt x="10802745" y="429122"/>
                  <a:pt x="10817024" y="430102"/>
                  <a:pt x="10825107" y="437813"/>
                </a:cubicBezTo>
                <a:cubicBezTo>
                  <a:pt x="10864000" y="463233"/>
                  <a:pt x="10894006" y="454973"/>
                  <a:pt x="10928403" y="462494"/>
                </a:cubicBezTo>
                <a:cubicBezTo>
                  <a:pt x="10967490" y="468543"/>
                  <a:pt x="10950288" y="451529"/>
                  <a:pt x="10997825" y="476604"/>
                </a:cubicBezTo>
                <a:cubicBezTo>
                  <a:pt x="11003717" y="468233"/>
                  <a:pt x="11009973" y="468325"/>
                  <a:pt x="11020180" y="473402"/>
                </a:cubicBezTo>
                <a:cubicBezTo>
                  <a:pt x="11039218" y="475682"/>
                  <a:pt x="11039233" y="453416"/>
                  <a:pt x="11057619" y="468313"/>
                </a:cubicBezTo>
                <a:cubicBezTo>
                  <a:pt x="11054960" y="456133"/>
                  <a:pt x="11094137" y="466636"/>
                  <a:pt x="11086145" y="453550"/>
                </a:cubicBezTo>
                <a:cubicBezTo>
                  <a:pt x="11099304" y="443716"/>
                  <a:pt x="11104259" y="462063"/>
                  <a:pt x="11117235" y="453639"/>
                </a:cubicBezTo>
                <a:cubicBezTo>
                  <a:pt x="11129084" y="455268"/>
                  <a:pt x="11142094" y="452520"/>
                  <a:pt x="11157240" y="452736"/>
                </a:cubicBezTo>
                <a:cubicBezTo>
                  <a:pt x="11176367" y="460954"/>
                  <a:pt x="11180975" y="459313"/>
                  <a:pt x="11208113" y="454938"/>
                </a:cubicBezTo>
                <a:cubicBezTo>
                  <a:pt x="11218869" y="462688"/>
                  <a:pt x="11228070" y="459893"/>
                  <a:pt x="11237272" y="453759"/>
                </a:cubicBezTo>
                <a:cubicBezTo>
                  <a:pt x="11263210" y="457321"/>
                  <a:pt x="11287590" y="448707"/>
                  <a:pt x="11317118" y="446565"/>
                </a:cubicBezTo>
                <a:cubicBezTo>
                  <a:pt x="11348294" y="456600"/>
                  <a:pt x="11365692" y="438539"/>
                  <a:pt x="11397244" y="436328"/>
                </a:cubicBezTo>
                <a:cubicBezTo>
                  <a:pt x="11430655" y="434974"/>
                  <a:pt x="11419244" y="410859"/>
                  <a:pt x="11445551" y="413161"/>
                </a:cubicBezTo>
                <a:cubicBezTo>
                  <a:pt x="11487482" y="431762"/>
                  <a:pt x="11445376" y="398242"/>
                  <a:pt x="11511323" y="406594"/>
                </a:cubicBezTo>
                <a:cubicBezTo>
                  <a:pt x="11536725" y="407483"/>
                  <a:pt x="11575643" y="413680"/>
                  <a:pt x="11597961" y="418494"/>
                </a:cubicBezTo>
                <a:cubicBezTo>
                  <a:pt x="11639085" y="409038"/>
                  <a:pt x="11615701" y="437546"/>
                  <a:pt x="11645230" y="435478"/>
                </a:cubicBezTo>
                <a:cubicBezTo>
                  <a:pt x="11669338" y="423894"/>
                  <a:pt x="11677700" y="434234"/>
                  <a:pt x="11705300" y="426891"/>
                </a:cubicBezTo>
                <a:cubicBezTo>
                  <a:pt x="11713932" y="447476"/>
                  <a:pt x="11731056" y="425554"/>
                  <a:pt x="11741537" y="431597"/>
                </a:cubicBezTo>
                <a:cubicBezTo>
                  <a:pt x="11759214" y="408416"/>
                  <a:pt x="11789606" y="440304"/>
                  <a:pt x="11807360" y="440354"/>
                </a:cubicBezTo>
                <a:cubicBezTo>
                  <a:pt x="11837349" y="436802"/>
                  <a:pt x="11863234" y="427342"/>
                  <a:pt x="11879039" y="451064"/>
                </a:cubicBezTo>
                <a:cubicBezTo>
                  <a:pt x="11900042" y="450060"/>
                  <a:pt x="11907251" y="444749"/>
                  <a:pt x="11926320" y="448453"/>
                </a:cubicBezTo>
                <a:cubicBezTo>
                  <a:pt x="11947469" y="458311"/>
                  <a:pt x="11989353" y="463338"/>
                  <a:pt x="12007572" y="469756"/>
                </a:cubicBezTo>
                <a:cubicBezTo>
                  <a:pt x="12033154" y="476583"/>
                  <a:pt x="12062750" y="486163"/>
                  <a:pt x="12079811" y="489415"/>
                </a:cubicBezTo>
                <a:cubicBezTo>
                  <a:pt x="12083484" y="497368"/>
                  <a:pt x="12087992" y="497010"/>
                  <a:pt x="12095813" y="492801"/>
                </a:cubicBezTo>
                <a:cubicBezTo>
                  <a:pt x="12119374" y="491449"/>
                  <a:pt x="12146391" y="502966"/>
                  <a:pt x="12171404" y="515934"/>
                </a:cubicBezTo>
                <a:lnTo>
                  <a:pt x="12191999" y="527050"/>
                </a:lnTo>
                <a:lnTo>
                  <a:pt x="12191999" y="6858001"/>
                </a:lnTo>
                <a:lnTo>
                  <a:pt x="0" y="6858001"/>
                </a:lnTo>
                <a:close/>
                <a:moveTo>
                  <a:pt x="8566205" y="0"/>
                </a:moveTo>
                <a:lnTo>
                  <a:pt x="12192000" y="0"/>
                </a:lnTo>
                <a:lnTo>
                  <a:pt x="12192000" y="527050"/>
                </a:lnTo>
                <a:lnTo>
                  <a:pt x="12191999" y="527050"/>
                </a:lnTo>
                <a:lnTo>
                  <a:pt x="12191999" y="1"/>
                </a:lnTo>
                <a:lnTo>
                  <a:pt x="8566207" y="1"/>
                </a:lnTo>
                <a:close/>
              </a:path>
            </a:pathLst>
          </a:custGeom>
        </p:spPr>
      </p:pic>
      <p:sp>
        <p:nvSpPr>
          <p:cNvPr id="2" name="Title 1"/>
          <p:cNvSpPr>
            <a:spLocks noGrp="1"/>
          </p:cNvSpPr>
          <p:nvPr>
            <p:ph type="ctrTitle"/>
          </p:nvPr>
        </p:nvSpPr>
        <p:spPr>
          <a:xfrm>
            <a:off x="303570" y="6054538"/>
            <a:ext cx="9174694" cy="752889"/>
          </a:xfrm>
        </p:spPr>
        <p:txBody>
          <a:bodyPr anchor="t">
            <a:noAutofit/>
          </a:bodyPr>
          <a:lstStyle/>
          <a:p>
            <a:pPr algn="l"/>
            <a:r>
              <a:rPr lang="en-US" b="1" dirty="0">
                <a:latin typeface="Arial"/>
                <a:ea typeface="Batang"/>
                <a:cs typeface="Arial"/>
              </a:rPr>
              <a:t>Digital Business (BMSP6002)</a:t>
            </a:r>
            <a:r>
              <a:rPr lang="en-US" sz="3200" b="1" dirty="0">
                <a:latin typeface="Arial"/>
                <a:ea typeface="Batang"/>
                <a:cs typeface="Arial"/>
              </a:rPr>
              <a:t> </a:t>
            </a:r>
          </a:p>
        </p:txBody>
      </p:sp>
      <p:sp>
        <p:nvSpPr>
          <p:cNvPr id="3" name="Subtitle 2"/>
          <p:cNvSpPr>
            <a:spLocks noGrp="1"/>
          </p:cNvSpPr>
          <p:nvPr>
            <p:ph type="subTitle" idx="1"/>
          </p:nvPr>
        </p:nvSpPr>
        <p:spPr>
          <a:xfrm>
            <a:off x="303570" y="5527114"/>
            <a:ext cx="6124831" cy="482599"/>
          </a:xfrm>
        </p:spPr>
        <p:txBody>
          <a:bodyPr vert="horz" lIns="91440" tIns="45720" rIns="91440" bIns="45720" rtlCol="0" anchor="b">
            <a:normAutofit/>
          </a:bodyPr>
          <a:lstStyle/>
          <a:p>
            <a:pPr algn="l">
              <a:lnSpc>
                <a:spcPct val="90000"/>
              </a:lnSpc>
            </a:pPr>
            <a:r>
              <a:rPr lang="en-US" sz="2400" b="1" dirty="0">
                <a:latin typeface="Arial"/>
                <a:ea typeface="Batang"/>
                <a:cs typeface="Arial"/>
              </a:rPr>
              <a:t>Christine Joy (2009194)</a:t>
            </a:r>
            <a:endParaRPr lang="en-US" sz="2400" dirty="0">
              <a:ea typeface="Batang"/>
            </a:endParaRPr>
          </a:p>
        </p:txBody>
      </p:sp>
      <p:pic>
        <p:nvPicPr>
          <p:cNvPr id="5" name="Recorded Sound">
            <a:hlinkClick r:id="" action="ppaction://media"/>
            <a:extLst>
              <a:ext uri="{FF2B5EF4-FFF2-40B4-BE49-F238E27FC236}">
                <a16:creationId xmlns:a16="http://schemas.microsoft.com/office/drawing/2014/main" id="{8CBCA5B0-46D3-6E7D-FE5F-0A29CBCA3E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60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414FF491-9986-4B6F-A24A-ED30A05FE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Shape 106">
            <a:extLst>
              <a:ext uri="{FF2B5EF4-FFF2-40B4-BE49-F238E27FC236}">
                <a16:creationId xmlns:a16="http://schemas.microsoft.com/office/drawing/2014/main" id="{56BA7FB1-7171-4986-B7AF-C52E4D6C8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3788"/>
            <a:ext cx="12192000" cy="2514212"/>
          </a:xfrm>
          <a:custGeom>
            <a:avLst/>
            <a:gdLst>
              <a:gd name="connsiteX0" fmla="*/ 1459261 w 12192000"/>
              <a:gd name="connsiteY0" fmla="*/ 0 h 2514212"/>
              <a:gd name="connsiteX1" fmla="*/ 1491434 w 12192000"/>
              <a:gd name="connsiteY1" fmla="*/ 2081 h 2514212"/>
              <a:gd name="connsiteX2" fmla="*/ 1521133 w 12192000"/>
              <a:gd name="connsiteY2" fmla="*/ 12705 h 2514212"/>
              <a:gd name="connsiteX3" fmla="*/ 1520642 w 12192000"/>
              <a:gd name="connsiteY3" fmla="*/ 15718 h 2514212"/>
              <a:gd name="connsiteX4" fmla="*/ 1525346 w 12192000"/>
              <a:gd name="connsiteY4" fmla="*/ 17440 h 2514212"/>
              <a:gd name="connsiteX5" fmla="*/ 1529861 w 12192000"/>
              <a:gd name="connsiteY5" fmla="*/ 15828 h 2514212"/>
              <a:gd name="connsiteX6" fmla="*/ 1535486 w 12192000"/>
              <a:gd name="connsiteY6" fmla="*/ 17840 h 2514212"/>
              <a:gd name="connsiteX7" fmla="*/ 1550942 w 12192000"/>
              <a:gd name="connsiteY7" fmla="*/ 22528 h 2514212"/>
              <a:gd name="connsiteX8" fmla="*/ 1555648 w 12192000"/>
              <a:gd name="connsiteY8" fmla="*/ 29063 h 2514212"/>
              <a:gd name="connsiteX9" fmla="*/ 1616371 w 12192000"/>
              <a:gd name="connsiteY9" fmla="*/ 45923 h 2514212"/>
              <a:gd name="connsiteX10" fmla="*/ 1635562 w 12192000"/>
              <a:gd name="connsiteY10" fmla="*/ 43049 h 2514212"/>
              <a:gd name="connsiteX11" fmla="*/ 1656629 w 12192000"/>
              <a:gd name="connsiteY11" fmla="*/ 54632 h 2514212"/>
              <a:gd name="connsiteX12" fmla="*/ 1718980 w 12192000"/>
              <a:gd name="connsiteY12" fmla="*/ 62564 h 2514212"/>
              <a:gd name="connsiteX13" fmla="*/ 1787692 w 12192000"/>
              <a:gd name="connsiteY13" fmla="*/ 79092 h 2514212"/>
              <a:gd name="connsiteX14" fmla="*/ 1835852 w 12192000"/>
              <a:gd name="connsiteY14" fmla="*/ 95722 h 2514212"/>
              <a:gd name="connsiteX15" fmla="*/ 1968340 w 12192000"/>
              <a:gd name="connsiteY15" fmla="*/ 113275 h 2514212"/>
              <a:gd name="connsiteX16" fmla="*/ 2192095 w 12192000"/>
              <a:gd name="connsiteY16" fmla="*/ 132015 h 2514212"/>
              <a:gd name="connsiteX17" fmla="*/ 2238669 w 12192000"/>
              <a:gd name="connsiteY17" fmla="*/ 138299 h 2514212"/>
              <a:gd name="connsiteX18" fmla="*/ 2274486 w 12192000"/>
              <a:gd name="connsiteY18" fmla="*/ 152812 h 2514212"/>
              <a:gd name="connsiteX19" fmla="*/ 2279116 w 12192000"/>
              <a:gd name="connsiteY19" fmla="*/ 164122 h 2514212"/>
              <a:gd name="connsiteX20" fmla="*/ 2304056 w 12192000"/>
              <a:gd name="connsiteY20" fmla="*/ 169037 h 2514212"/>
              <a:gd name="connsiteX21" fmla="*/ 2309804 w 12192000"/>
              <a:gd name="connsiteY21" fmla="*/ 172251 h 2514212"/>
              <a:gd name="connsiteX22" fmla="*/ 2343670 w 12192000"/>
              <a:gd name="connsiteY22" fmla="*/ 188764 h 2514212"/>
              <a:gd name="connsiteX23" fmla="*/ 2437876 w 12192000"/>
              <a:gd name="connsiteY23" fmla="*/ 176721 h 2514212"/>
              <a:gd name="connsiteX24" fmla="*/ 2506102 w 12192000"/>
              <a:gd name="connsiteY24" fmla="*/ 177268 h 2514212"/>
              <a:gd name="connsiteX25" fmla="*/ 2510860 w 12192000"/>
              <a:gd name="connsiteY25" fmla="*/ 180499 h 2514212"/>
              <a:gd name="connsiteX26" fmla="*/ 2513728 w 12192000"/>
              <a:gd name="connsiteY26" fmla="*/ 188092 h 2514212"/>
              <a:gd name="connsiteX27" fmla="*/ 2525381 w 12192000"/>
              <a:gd name="connsiteY27" fmla="*/ 191769 h 2514212"/>
              <a:gd name="connsiteX28" fmla="*/ 2535756 w 12192000"/>
              <a:gd name="connsiteY28" fmla="*/ 200817 h 2514212"/>
              <a:gd name="connsiteX29" fmla="*/ 2948811 w 12192000"/>
              <a:gd name="connsiteY29" fmla="*/ 262955 h 2514212"/>
              <a:gd name="connsiteX30" fmla="*/ 3142095 w 12192000"/>
              <a:gd name="connsiteY30" fmla="*/ 233204 h 2514212"/>
              <a:gd name="connsiteX31" fmla="*/ 3218414 w 12192000"/>
              <a:gd name="connsiteY31" fmla="*/ 232839 h 2514212"/>
              <a:gd name="connsiteX32" fmla="*/ 3227972 w 12192000"/>
              <a:gd name="connsiteY32" fmla="*/ 240653 h 2514212"/>
              <a:gd name="connsiteX33" fmla="*/ 3339346 w 12192000"/>
              <a:gd name="connsiteY33" fmla="*/ 209458 h 2514212"/>
              <a:gd name="connsiteX34" fmla="*/ 3490713 w 12192000"/>
              <a:gd name="connsiteY34" fmla="*/ 226208 h 2514212"/>
              <a:gd name="connsiteX35" fmla="*/ 3603103 w 12192000"/>
              <a:gd name="connsiteY35" fmla="*/ 248853 h 2514212"/>
              <a:gd name="connsiteX36" fmla="*/ 3666905 w 12192000"/>
              <a:gd name="connsiteY36" fmla="*/ 257229 h 2514212"/>
              <a:gd name="connsiteX37" fmla="*/ 3712467 w 12192000"/>
              <a:gd name="connsiteY37" fmla="*/ 268120 h 2514212"/>
              <a:gd name="connsiteX38" fmla="*/ 3833104 w 12192000"/>
              <a:gd name="connsiteY38" fmla="*/ 270033 h 2514212"/>
              <a:gd name="connsiteX39" fmla="*/ 4035021 w 12192000"/>
              <a:gd name="connsiteY39" fmla="*/ 262422 h 2514212"/>
              <a:gd name="connsiteX40" fmla="*/ 4179149 w 12192000"/>
              <a:gd name="connsiteY40" fmla="*/ 301076 h 2514212"/>
              <a:gd name="connsiteX41" fmla="*/ 4260839 w 12192000"/>
              <a:gd name="connsiteY41" fmla="*/ 278054 h 2514212"/>
              <a:gd name="connsiteX42" fmla="*/ 4351813 w 12192000"/>
              <a:gd name="connsiteY42" fmla="*/ 290531 h 2514212"/>
              <a:gd name="connsiteX43" fmla="*/ 4711075 w 12192000"/>
              <a:gd name="connsiteY43" fmla="*/ 274182 h 2514212"/>
              <a:gd name="connsiteX44" fmla="*/ 4942986 w 12192000"/>
              <a:gd name="connsiteY44" fmla="*/ 256714 h 2514212"/>
              <a:gd name="connsiteX45" fmla="*/ 4975093 w 12192000"/>
              <a:gd name="connsiteY45" fmla="*/ 251303 h 2514212"/>
              <a:gd name="connsiteX46" fmla="*/ 4975507 w 12192000"/>
              <a:gd name="connsiteY46" fmla="*/ 248286 h 2514212"/>
              <a:gd name="connsiteX47" fmla="*/ 4980605 w 12192000"/>
              <a:gd name="connsiteY47" fmla="*/ 247390 h 2514212"/>
              <a:gd name="connsiteX48" fmla="*/ 4984527 w 12192000"/>
              <a:gd name="connsiteY48" fmla="*/ 249713 h 2514212"/>
              <a:gd name="connsiteX49" fmla="*/ 4990610 w 12192000"/>
              <a:gd name="connsiteY49" fmla="*/ 248688 h 2514212"/>
              <a:gd name="connsiteX50" fmla="*/ 5007068 w 12192000"/>
              <a:gd name="connsiteY50" fmla="*/ 246693 h 2514212"/>
              <a:gd name="connsiteX51" fmla="*/ 5013592 w 12192000"/>
              <a:gd name="connsiteY51" fmla="*/ 241106 h 2514212"/>
              <a:gd name="connsiteX52" fmla="*/ 5095653 w 12192000"/>
              <a:gd name="connsiteY52" fmla="*/ 240789 h 2514212"/>
              <a:gd name="connsiteX53" fmla="*/ 5119627 w 12192000"/>
              <a:gd name="connsiteY53" fmla="*/ 233005 h 2514212"/>
              <a:gd name="connsiteX54" fmla="*/ 5182769 w 12192000"/>
              <a:gd name="connsiteY54" fmla="*/ 235660 h 2514212"/>
              <a:gd name="connsiteX55" fmla="*/ 5254661 w 12192000"/>
              <a:gd name="connsiteY55" fmla="*/ 230996 h 2514212"/>
              <a:gd name="connsiteX56" fmla="*/ 5306546 w 12192000"/>
              <a:gd name="connsiteY56" fmla="*/ 222807 h 2514212"/>
              <a:gd name="connsiteX57" fmla="*/ 5440923 w 12192000"/>
              <a:gd name="connsiteY57" fmla="*/ 227771 h 2514212"/>
              <a:gd name="connsiteX58" fmla="*/ 5664636 w 12192000"/>
              <a:gd name="connsiteY58" fmla="*/ 246788 h 2514212"/>
              <a:gd name="connsiteX59" fmla="*/ 5711906 w 12192000"/>
              <a:gd name="connsiteY59" fmla="*/ 248422 h 2514212"/>
              <a:gd name="connsiteX60" fmla="*/ 5758995 w 12192000"/>
              <a:gd name="connsiteY60" fmla="*/ 229984 h 2514212"/>
              <a:gd name="connsiteX61" fmla="*/ 5784768 w 12192000"/>
              <a:gd name="connsiteY61" fmla="*/ 229347 h 2514212"/>
              <a:gd name="connsiteX62" fmla="*/ 5791325 w 12192000"/>
              <a:gd name="connsiteY62" fmla="*/ 227173 h 2514212"/>
              <a:gd name="connsiteX63" fmla="*/ 5829240 w 12192000"/>
              <a:gd name="connsiteY63" fmla="*/ 216714 h 2514212"/>
              <a:gd name="connsiteX64" fmla="*/ 5917520 w 12192000"/>
              <a:gd name="connsiteY64" fmla="*/ 244155 h 2514212"/>
              <a:gd name="connsiteX65" fmla="*/ 5984201 w 12192000"/>
              <a:gd name="connsiteY65" fmla="*/ 254991 h 2514212"/>
              <a:gd name="connsiteX66" fmla="*/ 5989796 w 12192000"/>
              <a:gd name="connsiteY66" fmla="*/ 252634 h 2514212"/>
              <a:gd name="connsiteX67" fmla="*/ 5994845 w 12192000"/>
              <a:gd name="connsiteY67" fmla="*/ 245709 h 2514212"/>
              <a:gd name="connsiteX68" fmla="*/ 6007294 w 12192000"/>
              <a:gd name="connsiteY68" fmla="*/ 244068 h 2514212"/>
              <a:gd name="connsiteX69" fmla="*/ 6020093 w 12192000"/>
              <a:gd name="connsiteY69" fmla="*/ 236972 h 2514212"/>
              <a:gd name="connsiteX70" fmla="*/ 6417817 w 12192000"/>
              <a:gd name="connsiteY70" fmla="*/ 273587 h 2514212"/>
              <a:gd name="connsiteX71" fmla="*/ 6497893 w 12192000"/>
              <a:gd name="connsiteY71" fmla="*/ 308483 h 2514212"/>
              <a:gd name="connsiteX72" fmla="*/ 6620868 w 12192000"/>
              <a:gd name="connsiteY72" fmla="*/ 306436 h 2514212"/>
              <a:gd name="connsiteX73" fmla="*/ 6695168 w 12192000"/>
              <a:gd name="connsiteY73" fmla="*/ 319510 h 2514212"/>
              <a:gd name="connsiteX74" fmla="*/ 6706805 w 12192000"/>
              <a:gd name="connsiteY74" fmla="*/ 313484 h 2514212"/>
              <a:gd name="connsiteX75" fmla="*/ 6806152 w 12192000"/>
              <a:gd name="connsiteY75" fmla="*/ 362459 h 2514212"/>
              <a:gd name="connsiteX76" fmla="*/ 6958694 w 12192000"/>
              <a:gd name="connsiteY76" fmla="*/ 371353 h 2514212"/>
              <a:gd name="connsiteX77" fmla="*/ 7074987 w 12192000"/>
              <a:gd name="connsiteY77" fmla="*/ 368002 h 2514212"/>
              <a:gd name="connsiteX78" fmla="*/ 7139676 w 12192000"/>
              <a:gd name="connsiteY78" fmla="*/ 370468 h 2514212"/>
              <a:gd name="connsiteX79" fmla="*/ 7187325 w 12192000"/>
              <a:gd name="connsiteY79" fmla="*/ 367442 h 2514212"/>
              <a:gd name="connsiteX80" fmla="*/ 7305513 w 12192000"/>
              <a:gd name="connsiteY80" fmla="*/ 385677 h 2514212"/>
              <a:gd name="connsiteX81" fmla="*/ 7500124 w 12192000"/>
              <a:gd name="connsiteY81" fmla="*/ 426748 h 2514212"/>
              <a:gd name="connsiteX82" fmla="*/ 7724929 w 12192000"/>
              <a:gd name="connsiteY82" fmla="*/ 449138 h 2514212"/>
              <a:gd name="connsiteX83" fmla="*/ 7817327 w 12192000"/>
              <a:gd name="connsiteY83" fmla="*/ 452132 h 2514212"/>
              <a:gd name="connsiteX84" fmla="*/ 8259366 w 12192000"/>
              <a:gd name="connsiteY84" fmla="*/ 488306 h 2514212"/>
              <a:gd name="connsiteX85" fmla="*/ 8361715 w 12192000"/>
              <a:gd name="connsiteY85" fmla="*/ 515290 h 2514212"/>
              <a:gd name="connsiteX86" fmla="*/ 8569919 w 12192000"/>
              <a:gd name="connsiteY86" fmla="*/ 614538 h 2514212"/>
              <a:gd name="connsiteX87" fmla="*/ 8831835 w 12192000"/>
              <a:gd name="connsiteY87" fmla="*/ 648283 h 2514212"/>
              <a:gd name="connsiteX88" fmla="*/ 8849122 w 12192000"/>
              <a:gd name="connsiteY88" fmla="*/ 666729 h 2514212"/>
              <a:gd name="connsiteX89" fmla="*/ 8853801 w 12192000"/>
              <a:gd name="connsiteY89" fmla="*/ 669241 h 2514212"/>
              <a:gd name="connsiteX90" fmla="*/ 8855454 w 12192000"/>
              <a:gd name="connsiteY90" fmla="*/ 668299 h 2514212"/>
              <a:gd name="connsiteX91" fmla="*/ 8880205 w 12192000"/>
              <a:gd name="connsiteY91" fmla="*/ 665589 h 2514212"/>
              <a:gd name="connsiteX92" fmla="*/ 8935919 w 12192000"/>
              <a:gd name="connsiteY92" fmla="*/ 639843 h 2514212"/>
              <a:gd name="connsiteX93" fmla="*/ 9003753 w 12192000"/>
              <a:gd name="connsiteY93" fmla="*/ 607399 h 2514212"/>
              <a:gd name="connsiteX94" fmla="*/ 9054440 w 12192000"/>
              <a:gd name="connsiteY94" fmla="*/ 601719 h 2514212"/>
              <a:gd name="connsiteX95" fmla="*/ 9176644 w 12192000"/>
              <a:gd name="connsiteY95" fmla="*/ 571798 h 2514212"/>
              <a:gd name="connsiteX96" fmla="*/ 9255771 w 12192000"/>
              <a:gd name="connsiteY96" fmla="*/ 558155 h 2514212"/>
              <a:gd name="connsiteX97" fmla="*/ 9257975 w 12192000"/>
              <a:gd name="connsiteY97" fmla="*/ 557458 h 2514212"/>
              <a:gd name="connsiteX98" fmla="*/ 9274418 w 12192000"/>
              <a:gd name="connsiteY98" fmla="*/ 561900 h 2514212"/>
              <a:gd name="connsiteX99" fmla="*/ 9273680 w 12192000"/>
              <a:gd name="connsiteY99" fmla="*/ 569656 h 2514212"/>
              <a:gd name="connsiteX100" fmla="*/ 9287890 w 12192000"/>
              <a:gd name="connsiteY100" fmla="*/ 575751 h 2514212"/>
              <a:gd name="connsiteX101" fmla="*/ 9316722 w 12192000"/>
              <a:gd name="connsiteY101" fmla="*/ 573716 h 2514212"/>
              <a:gd name="connsiteX102" fmla="*/ 9327259 w 12192000"/>
              <a:gd name="connsiteY102" fmla="*/ 577444 h 2514212"/>
              <a:gd name="connsiteX103" fmla="*/ 9331251 w 12192000"/>
              <a:gd name="connsiteY103" fmla="*/ 577179 h 2514212"/>
              <a:gd name="connsiteX104" fmla="*/ 9340659 w 12192000"/>
              <a:gd name="connsiteY104" fmla="*/ 577500 h 2514212"/>
              <a:gd name="connsiteX105" fmla="*/ 9339631 w 12192000"/>
              <a:gd name="connsiteY105" fmla="*/ 572598 h 2514212"/>
              <a:gd name="connsiteX106" fmla="*/ 9351207 w 12192000"/>
              <a:gd name="connsiteY106" fmla="*/ 563785 h 2514212"/>
              <a:gd name="connsiteX107" fmla="*/ 9405150 w 12192000"/>
              <a:gd name="connsiteY107" fmla="*/ 568142 h 2514212"/>
              <a:gd name="connsiteX108" fmla="*/ 9407882 w 12192000"/>
              <a:gd name="connsiteY108" fmla="*/ 573714 h 2514212"/>
              <a:gd name="connsiteX109" fmla="*/ 9414653 w 12192000"/>
              <a:gd name="connsiteY109" fmla="*/ 574802 h 2514212"/>
              <a:gd name="connsiteX110" fmla="*/ 9419975 w 12192000"/>
              <a:gd name="connsiteY110" fmla="*/ 569856 h 2514212"/>
              <a:gd name="connsiteX111" fmla="*/ 9511372 w 12192000"/>
              <a:gd name="connsiteY111" fmla="*/ 560464 h 2514212"/>
              <a:gd name="connsiteX112" fmla="*/ 9633425 w 12192000"/>
              <a:gd name="connsiteY112" fmla="*/ 556826 h 2514212"/>
              <a:gd name="connsiteX113" fmla="*/ 9719959 w 12192000"/>
              <a:gd name="connsiteY113" fmla="*/ 582657 h 2514212"/>
              <a:gd name="connsiteX114" fmla="*/ 9728174 w 12192000"/>
              <a:gd name="connsiteY114" fmla="*/ 578001 h 2514212"/>
              <a:gd name="connsiteX115" fmla="*/ 9789050 w 12192000"/>
              <a:gd name="connsiteY115" fmla="*/ 581939 h 2514212"/>
              <a:gd name="connsiteX116" fmla="*/ 9999097 w 12192000"/>
              <a:gd name="connsiteY116" fmla="*/ 630056 h 2514212"/>
              <a:gd name="connsiteX117" fmla="*/ 10118147 w 12192000"/>
              <a:gd name="connsiteY117" fmla="*/ 636802 h 2514212"/>
              <a:gd name="connsiteX118" fmla="*/ 10160919 w 12192000"/>
              <a:gd name="connsiteY118" fmla="*/ 633662 h 2514212"/>
              <a:gd name="connsiteX119" fmla="*/ 10232545 w 12192000"/>
              <a:gd name="connsiteY119" fmla="*/ 628744 h 2514212"/>
              <a:gd name="connsiteX120" fmla="*/ 10287354 w 12192000"/>
              <a:gd name="connsiteY120" fmla="*/ 611436 h 2514212"/>
              <a:gd name="connsiteX121" fmla="*/ 10346741 w 12192000"/>
              <a:gd name="connsiteY121" fmla="*/ 612725 h 2514212"/>
              <a:gd name="connsiteX122" fmla="*/ 10358891 w 12192000"/>
              <a:gd name="connsiteY122" fmla="*/ 630654 h 2514212"/>
              <a:gd name="connsiteX123" fmla="*/ 10422952 w 12192000"/>
              <a:gd name="connsiteY123" fmla="*/ 626310 h 2514212"/>
              <a:gd name="connsiteX124" fmla="*/ 10520312 w 12192000"/>
              <a:gd name="connsiteY124" fmla="*/ 617790 h 2514212"/>
              <a:gd name="connsiteX125" fmla="*/ 10576039 w 12192000"/>
              <a:gd name="connsiteY125" fmla="*/ 617427 h 2514212"/>
              <a:gd name="connsiteX126" fmla="*/ 10728718 w 12192000"/>
              <a:gd name="connsiteY126" fmla="*/ 611492 h 2514212"/>
              <a:gd name="connsiteX127" fmla="*/ 10881994 w 12192000"/>
              <a:gd name="connsiteY127" fmla="*/ 601780 h 2514212"/>
              <a:gd name="connsiteX128" fmla="*/ 10974772 w 12192000"/>
              <a:gd name="connsiteY128" fmla="*/ 574756 h 2514212"/>
              <a:gd name="connsiteX129" fmla="*/ 11100552 w 12192000"/>
              <a:gd name="connsiteY129" fmla="*/ 569069 h 2514212"/>
              <a:gd name="connsiteX130" fmla="*/ 11121894 w 12192000"/>
              <a:gd name="connsiteY130" fmla="*/ 565000 h 2514212"/>
              <a:gd name="connsiteX131" fmla="*/ 11150643 w 12192000"/>
              <a:gd name="connsiteY131" fmla="*/ 569233 h 2514212"/>
              <a:gd name="connsiteX132" fmla="*/ 11265796 w 12192000"/>
              <a:gd name="connsiteY132" fmla="*/ 587175 h 2514212"/>
              <a:gd name="connsiteX133" fmla="*/ 11355726 w 12192000"/>
              <a:gd name="connsiteY133" fmla="*/ 610122 h 2514212"/>
              <a:gd name="connsiteX134" fmla="*/ 11470658 w 12192000"/>
              <a:gd name="connsiteY134" fmla="*/ 601703 h 2514212"/>
              <a:gd name="connsiteX135" fmla="*/ 11539778 w 12192000"/>
              <a:gd name="connsiteY135" fmla="*/ 608939 h 2514212"/>
              <a:gd name="connsiteX136" fmla="*/ 11651535 w 12192000"/>
              <a:gd name="connsiteY136" fmla="*/ 639663 h 2514212"/>
              <a:gd name="connsiteX137" fmla="*/ 11802020 w 12192000"/>
              <a:gd name="connsiteY137" fmla="*/ 638398 h 2514212"/>
              <a:gd name="connsiteX138" fmla="*/ 11834825 w 12192000"/>
              <a:gd name="connsiteY138" fmla="*/ 613125 h 2514212"/>
              <a:gd name="connsiteX139" fmla="*/ 11877449 w 12192000"/>
              <a:gd name="connsiteY139" fmla="*/ 598790 h 2514212"/>
              <a:gd name="connsiteX140" fmla="*/ 11892393 w 12192000"/>
              <a:gd name="connsiteY140" fmla="*/ 636939 h 2514212"/>
              <a:gd name="connsiteX141" fmla="*/ 12020094 w 12192000"/>
              <a:gd name="connsiteY141" fmla="*/ 670415 h 2514212"/>
              <a:gd name="connsiteX142" fmla="*/ 12084199 w 12192000"/>
              <a:gd name="connsiteY142" fmla="*/ 682904 h 2514212"/>
              <a:gd name="connsiteX143" fmla="*/ 12184719 w 12192000"/>
              <a:gd name="connsiteY143" fmla="*/ 693779 h 2514212"/>
              <a:gd name="connsiteX144" fmla="*/ 12192000 w 12192000"/>
              <a:gd name="connsiteY144" fmla="*/ 698582 h 2514212"/>
              <a:gd name="connsiteX145" fmla="*/ 12192000 w 12192000"/>
              <a:gd name="connsiteY145" fmla="*/ 2514212 h 2514212"/>
              <a:gd name="connsiteX146" fmla="*/ 0 w 12192000"/>
              <a:gd name="connsiteY146" fmla="*/ 2514212 h 2514212"/>
              <a:gd name="connsiteX147" fmla="*/ 0 w 12192000"/>
              <a:gd name="connsiteY147" fmla="*/ 389701 h 2514212"/>
              <a:gd name="connsiteX148" fmla="*/ 2342 w 12192000"/>
              <a:gd name="connsiteY148" fmla="*/ 390690 h 2514212"/>
              <a:gd name="connsiteX149" fmla="*/ 52832 w 12192000"/>
              <a:gd name="connsiteY149" fmla="*/ 414585 h 2514212"/>
              <a:gd name="connsiteX150" fmla="*/ 181833 w 12192000"/>
              <a:gd name="connsiteY150" fmla="*/ 426282 h 2514212"/>
              <a:gd name="connsiteX151" fmla="*/ 232344 w 12192000"/>
              <a:gd name="connsiteY151" fmla="*/ 412403 h 2514212"/>
              <a:gd name="connsiteX152" fmla="*/ 328963 w 12192000"/>
              <a:gd name="connsiteY152" fmla="*/ 389204 h 2514212"/>
              <a:gd name="connsiteX153" fmla="*/ 407676 w 12192000"/>
              <a:gd name="connsiteY153" fmla="*/ 335549 h 2514212"/>
              <a:gd name="connsiteX154" fmla="*/ 501221 w 12192000"/>
              <a:gd name="connsiteY154" fmla="*/ 296456 h 2514212"/>
              <a:gd name="connsiteX155" fmla="*/ 513422 w 12192000"/>
              <a:gd name="connsiteY155" fmla="*/ 299142 h 2514212"/>
              <a:gd name="connsiteX156" fmla="*/ 566181 w 12192000"/>
              <a:gd name="connsiteY156" fmla="*/ 274985 h 2514212"/>
              <a:gd name="connsiteX157" fmla="*/ 715501 w 12192000"/>
              <a:gd name="connsiteY157" fmla="*/ 208814 h 2514212"/>
              <a:gd name="connsiteX158" fmla="*/ 818524 w 12192000"/>
              <a:gd name="connsiteY158" fmla="*/ 105901 h 2514212"/>
              <a:gd name="connsiteX159" fmla="*/ 861377 w 12192000"/>
              <a:gd name="connsiteY159" fmla="*/ 95700 h 2514212"/>
              <a:gd name="connsiteX160" fmla="*/ 932809 w 12192000"/>
              <a:gd name="connsiteY160" fmla="*/ 78226 h 2514212"/>
              <a:gd name="connsiteX161" fmla="*/ 947517 w 12192000"/>
              <a:gd name="connsiteY161" fmla="*/ 83246 h 2514212"/>
              <a:gd name="connsiteX162" fmla="*/ 953836 w 12192000"/>
              <a:gd name="connsiteY162" fmla="*/ 81618 h 2514212"/>
              <a:gd name="connsiteX163" fmla="*/ 954499 w 12192000"/>
              <a:gd name="connsiteY163" fmla="*/ 81950 h 2514212"/>
              <a:gd name="connsiteX164" fmla="*/ 955824 w 12192000"/>
              <a:gd name="connsiteY164" fmla="*/ 81107 h 2514212"/>
              <a:gd name="connsiteX165" fmla="*/ 969830 w 12192000"/>
              <a:gd name="connsiteY165" fmla="*/ 77500 h 2514212"/>
              <a:gd name="connsiteX166" fmla="*/ 1000732 w 12192000"/>
              <a:gd name="connsiteY166" fmla="*/ 80378 h 2514212"/>
              <a:gd name="connsiteX167" fmla="*/ 1019324 w 12192000"/>
              <a:gd name="connsiteY167" fmla="*/ 78903 h 2514212"/>
              <a:gd name="connsiteX168" fmla="*/ 1037274 w 12192000"/>
              <a:gd name="connsiteY168" fmla="*/ 62267 h 2514212"/>
              <a:gd name="connsiteX169" fmla="*/ 1049971 w 12192000"/>
              <a:gd name="connsiteY169" fmla="*/ 60424 h 2514212"/>
              <a:gd name="connsiteX170" fmla="*/ 1052480 w 12192000"/>
              <a:gd name="connsiteY170" fmla="*/ 58135 h 2514212"/>
              <a:gd name="connsiteX171" fmla="*/ 1059690 w 12192000"/>
              <a:gd name="connsiteY171" fmla="*/ 53641 h 2514212"/>
              <a:gd name="connsiteX172" fmla="*/ 1052220 w 12192000"/>
              <a:gd name="connsiteY172" fmla="*/ 49522 h 2514212"/>
              <a:gd name="connsiteX173" fmla="*/ 1138039 w 12192000"/>
              <a:gd name="connsiteY173" fmla="*/ 30872 h 2514212"/>
              <a:gd name="connsiteX174" fmla="*/ 1210926 w 12192000"/>
              <a:gd name="connsiteY174" fmla="*/ 14979 h 2514212"/>
              <a:gd name="connsiteX175" fmla="*/ 1336068 w 12192000"/>
              <a:gd name="connsiteY175" fmla="*/ 38186 h 2514212"/>
              <a:gd name="connsiteX176" fmla="*/ 1459261 w 12192000"/>
              <a:gd name="connsiteY176" fmla="*/ 0 h 2514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Lst>
            <a:rect l="l" t="t" r="r" b="b"/>
            <a:pathLst>
              <a:path w="12192000" h="2514212">
                <a:moveTo>
                  <a:pt x="1459261" y="0"/>
                </a:moveTo>
                <a:lnTo>
                  <a:pt x="1491434" y="2081"/>
                </a:lnTo>
                <a:lnTo>
                  <a:pt x="1521133" y="12705"/>
                </a:lnTo>
                <a:lnTo>
                  <a:pt x="1520642" y="15718"/>
                </a:lnTo>
                <a:cubicBezTo>
                  <a:pt x="1521159" y="17756"/>
                  <a:pt x="1522793" y="18045"/>
                  <a:pt x="1525346" y="17440"/>
                </a:cubicBezTo>
                <a:lnTo>
                  <a:pt x="1529861" y="15828"/>
                </a:lnTo>
                <a:lnTo>
                  <a:pt x="1535486" y="17840"/>
                </a:lnTo>
                <a:lnTo>
                  <a:pt x="1550942" y="22528"/>
                </a:lnTo>
                <a:lnTo>
                  <a:pt x="1555648" y="29063"/>
                </a:lnTo>
                <a:cubicBezTo>
                  <a:pt x="1570161" y="39789"/>
                  <a:pt x="1606342" y="30263"/>
                  <a:pt x="1616371" y="45923"/>
                </a:cubicBezTo>
                <a:lnTo>
                  <a:pt x="1635562" y="43049"/>
                </a:lnTo>
                <a:lnTo>
                  <a:pt x="1656629" y="54632"/>
                </a:lnTo>
                <a:cubicBezTo>
                  <a:pt x="1676136" y="64313"/>
                  <a:pt x="1696495" y="70493"/>
                  <a:pt x="1718980" y="62564"/>
                </a:cubicBezTo>
                <a:cubicBezTo>
                  <a:pt x="1710198" y="83271"/>
                  <a:pt x="1773513" y="59959"/>
                  <a:pt x="1787692" y="79092"/>
                </a:cubicBezTo>
                <a:cubicBezTo>
                  <a:pt x="1796330" y="94761"/>
                  <a:pt x="1817555" y="91338"/>
                  <a:pt x="1835852" y="95722"/>
                </a:cubicBezTo>
                <a:cubicBezTo>
                  <a:pt x="1852612" y="110991"/>
                  <a:pt x="1940167" y="118287"/>
                  <a:pt x="1968340" y="113275"/>
                </a:cubicBezTo>
                <a:cubicBezTo>
                  <a:pt x="2044795" y="89517"/>
                  <a:pt x="2130455" y="149318"/>
                  <a:pt x="2192095" y="132015"/>
                </a:cubicBezTo>
                <a:cubicBezTo>
                  <a:pt x="2209619" y="131991"/>
                  <a:pt x="2224887" y="134397"/>
                  <a:pt x="2238669" y="138299"/>
                </a:cubicBezTo>
                <a:lnTo>
                  <a:pt x="2274486" y="152812"/>
                </a:lnTo>
                <a:lnTo>
                  <a:pt x="2279116" y="164122"/>
                </a:lnTo>
                <a:lnTo>
                  <a:pt x="2304056" y="169037"/>
                </a:lnTo>
                <a:lnTo>
                  <a:pt x="2309804" y="172251"/>
                </a:lnTo>
                <a:cubicBezTo>
                  <a:pt x="2320767" y="178426"/>
                  <a:pt x="2331795" y="184241"/>
                  <a:pt x="2343670" y="188764"/>
                </a:cubicBezTo>
                <a:cubicBezTo>
                  <a:pt x="2358600" y="143359"/>
                  <a:pt x="2447137" y="219755"/>
                  <a:pt x="2437876" y="176721"/>
                </a:cubicBezTo>
                <a:cubicBezTo>
                  <a:pt x="2488758" y="189440"/>
                  <a:pt x="2486507" y="167076"/>
                  <a:pt x="2506102" y="177268"/>
                </a:cubicBezTo>
                <a:lnTo>
                  <a:pt x="2510860" y="180499"/>
                </a:lnTo>
                <a:lnTo>
                  <a:pt x="2513728" y="188092"/>
                </a:lnTo>
                <a:lnTo>
                  <a:pt x="2525381" y="191769"/>
                </a:lnTo>
                <a:lnTo>
                  <a:pt x="2535756" y="200817"/>
                </a:lnTo>
                <a:cubicBezTo>
                  <a:pt x="2663692" y="197936"/>
                  <a:pt x="2829776" y="289543"/>
                  <a:pt x="2948811" y="262955"/>
                </a:cubicBezTo>
                <a:lnTo>
                  <a:pt x="3142095" y="233204"/>
                </a:lnTo>
                <a:cubicBezTo>
                  <a:pt x="3162523" y="219589"/>
                  <a:pt x="3196692" y="219425"/>
                  <a:pt x="3218414" y="232839"/>
                </a:cubicBezTo>
                <a:cubicBezTo>
                  <a:pt x="3222150" y="235147"/>
                  <a:pt x="3225368" y="237779"/>
                  <a:pt x="3227972" y="240653"/>
                </a:cubicBezTo>
                <a:cubicBezTo>
                  <a:pt x="3288384" y="208452"/>
                  <a:pt x="3307998" y="233039"/>
                  <a:pt x="3339346" y="209458"/>
                </a:cubicBezTo>
                <a:cubicBezTo>
                  <a:pt x="3414952" y="210507"/>
                  <a:pt x="3462028" y="246676"/>
                  <a:pt x="3490713" y="226208"/>
                </a:cubicBezTo>
                <a:cubicBezTo>
                  <a:pt x="3526630" y="233822"/>
                  <a:pt x="3565798" y="269898"/>
                  <a:pt x="3603103" y="248853"/>
                </a:cubicBezTo>
                <a:cubicBezTo>
                  <a:pt x="3598754" y="270476"/>
                  <a:pt x="3651119" y="239864"/>
                  <a:pt x="3666905" y="257229"/>
                </a:cubicBezTo>
                <a:cubicBezTo>
                  <a:pt x="3677191" y="271798"/>
                  <a:pt x="3695481" y="265906"/>
                  <a:pt x="3712467" y="268120"/>
                </a:cubicBezTo>
                <a:cubicBezTo>
                  <a:pt x="3729902" y="281336"/>
                  <a:pt x="3808905" y="278322"/>
                  <a:pt x="3833104" y="270033"/>
                </a:cubicBezTo>
                <a:cubicBezTo>
                  <a:pt x="3897067" y="237437"/>
                  <a:pt x="3983140" y="286861"/>
                  <a:pt x="4035021" y="262422"/>
                </a:cubicBezTo>
                <a:cubicBezTo>
                  <a:pt x="4097282" y="254109"/>
                  <a:pt x="4133929" y="288654"/>
                  <a:pt x="4179149" y="301076"/>
                </a:cubicBezTo>
                <a:cubicBezTo>
                  <a:pt x="4184845" y="254173"/>
                  <a:pt x="4276235" y="319760"/>
                  <a:pt x="4260839" y="278054"/>
                </a:cubicBezTo>
                <a:cubicBezTo>
                  <a:pt x="4323937" y="286956"/>
                  <a:pt x="4292725" y="244922"/>
                  <a:pt x="4351813" y="290531"/>
                </a:cubicBezTo>
                <a:cubicBezTo>
                  <a:pt x="4464997" y="272658"/>
                  <a:pt x="4609749" y="314584"/>
                  <a:pt x="4711075" y="274182"/>
                </a:cubicBezTo>
                <a:lnTo>
                  <a:pt x="4942986" y="256714"/>
                </a:lnTo>
                <a:lnTo>
                  <a:pt x="4975093" y="251303"/>
                </a:lnTo>
                <a:cubicBezTo>
                  <a:pt x="4975232" y="250297"/>
                  <a:pt x="4975369" y="249291"/>
                  <a:pt x="4975507" y="248286"/>
                </a:cubicBezTo>
                <a:cubicBezTo>
                  <a:pt x="4976618" y="246385"/>
                  <a:pt x="4978295" y="246375"/>
                  <a:pt x="4980605" y="247390"/>
                </a:cubicBezTo>
                <a:lnTo>
                  <a:pt x="4984527" y="249713"/>
                </a:lnTo>
                <a:lnTo>
                  <a:pt x="4990610" y="248688"/>
                </a:lnTo>
                <a:lnTo>
                  <a:pt x="5007068" y="246693"/>
                </a:lnTo>
                <a:lnTo>
                  <a:pt x="5013592" y="241106"/>
                </a:lnTo>
                <a:lnTo>
                  <a:pt x="5095653" y="240789"/>
                </a:lnTo>
                <a:lnTo>
                  <a:pt x="5119627" y="233005"/>
                </a:lnTo>
                <a:cubicBezTo>
                  <a:pt x="5141514" y="226816"/>
                  <a:pt x="5163197" y="224182"/>
                  <a:pt x="5182769" y="235660"/>
                </a:cubicBezTo>
                <a:cubicBezTo>
                  <a:pt x="5180344" y="214008"/>
                  <a:pt x="5235166" y="247288"/>
                  <a:pt x="5254661" y="230996"/>
                </a:cubicBezTo>
                <a:cubicBezTo>
                  <a:pt x="5267728" y="217158"/>
                  <a:pt x="5287406" y="224033"/>
                  <a:pt x="5306546" y="222807"/>
                </a:cubicBezTo>
                <a:cubicBezTo>
                  <a:pt x="5327410" y="210713"/>
                  <a:pt x="5414938" y="218190"/>
                  <a:pt x="5440923" y="227771"/>
                </a:cubicBezTo>
                <a:cubicBezTo>
                  <a:pt x="5508426" y="263677"/>
                  <a:pt x="5609664" y="219644"/>
                  <a:pt x="5664636" y="246788"/>
                </a:cubicBezTo>
                <a:cubicBezTo>
                  <a:pt x="5681713" y="249730"/>
                  <a:pt x="5697311" y="249929"/>
                  <a:pt x="5711906" y="248422"/>
                </a:cubicBezTo>
                <a:lnTo>
                  <a:pt x="5758995" y="229984"/>
                </a:lnTo>
                <a:lnTo>
                  <a:pt x="5784768" y="229347"/>
                </a:lnTo>
                <a:lnTo>
                  <a:pt x="5791325" y="227173"/>
                </a:lnTo>
                <a:cubicBezTo>
                  <a:pt x="5803843" y="222978"/>
                  <a:pt x="5816320" y="219147"/>
                  <a:pt x="5829240" y="216714"/>
                </a:cubicBezTo>
                <a:cubicBezTo>
                  <a:pt x="5830337" y="263473"/>
                  <a:pt x="5939302" y="203742"/>
                  <a:pt x="5917520" y="244155"/>
                </a:cubicBezTo>
                <a:cubicBezTo>
                  <a:pt x="5970898" y="240235"/>
                  <a:pt x="5962075" y="261662"/>
                  <a:pt x="5984201" y="254991"/>
                </a:cubicBezTo>
                <a:lnTo>
                  <a:pt x="5989796" y="252634"/>
                </a:lnTo>
                <a:lnTo>
                  <a:pt x="5994845" y="245709"/>
                </a:lnTo>
                <a:lnTo>
                  <a:pt x="6007294" y="244068"/>
                </a:lnTo>
                <a:lnTo>
                  <a:pt x="6020093" y="236972"/>
                </a:lnTo>
                <a:cubicBezTo>
                  <a:pt x="6143975" y="261102"/>
                  <a:pt x="6309638" y="227829"/>
                  <a:pt x="6417817" y="273587"/>
                </a:cubicBezTo>
                <a:lnTo>
                  <a:pt x="6497893" y="308483"/>
                </a:lnTo>
                <a:cubicBezTo>
                  <a:pt x="6539407" y="322455"/>
                  <a:pt x="6580258" y="277217"/>
                  <a:pt x="6620868" y="306436"/>
                </a:cubicBezTo>
                <a:cubicBezTo>
                  <a:pt x="6636749" y="323118"/>
                  <a:pt x="6670016" y="328969"/>
                  <a:pt x="6695168" y="319510"/>
                </a:cubicBezTo>
                <a:cubicBezTo>
                  <a:pt x="6699497" y="317883"/>
                  <a:pt x="6703416" y="315853"/>
                  <a:pt x="6706805" y="313484"/>
                </a:cubicBezTo>
                <a:cubicBezTo>
                  <a:pt x="6756162" y="354947"/>
                  <a:pt x="6782573" y="334244"/>
                  <a:pt x="6806152" y="362459"/>
                </a:cubicBezTo>
                <a:cubicBezTo>
                  <a:pt x="6880177" y="374037"/>
                  <a:pt x="6936793" y="346617"/>
                  <a:pt x="6958694" y="371353"/>
                </a:cubicBezTo>
                <a:cubicBezTo>
                  <a:pt x="6995971" y="369912"/>
                  <a:pt x="7044851" y="341265"/>
                  <a:pt x="7074987" y="368002"/>
                </a:cubicBezTo>
                <a:cubicBezTo>
                  <a:pt x="7077154" y="346196"/>
                  <a:pt x="7119136" y="384768"/>
                  <a:pt x="7139676" y="370468"/>
                </a:cubicBezTo>
                <a:cubicBezTo>
                  <a:pt x="7154023" y="357977"/>
                  <a:pt x="7170108" y="366769"/>
                  <a:pt x="7187325" y="367442"/>
                </a:cubicBezTo>
                <a:cubicBezTo>
                  <a:pt x="7208239" y="357461"/>
                  <a:pt x="7284374" y="373565"/>
                  <a:pt x="7305513" y="385677"/>
                </a:cubicBezTo>
                <a:cubicBezTo>
                  <a:pt x="7358216" y="428117"/>
                  <a:pt x="7456784" y="394274"/>
                  <a:pt x="7500124" y="426748"/>
                </a:cubicBezTo>
                <a:cubicBezTo>
                  <a:pt x="7570026" y="437325"/>
                  <a:pt x="7672061" y="444907"/>
                  <a:pt x="7724929" y="449138"/>
                </a:cubicBezTo>
                <a:cubicBezTo>
                  <a:pt x="7789088" y="450971"/>
                  <a:pt x="7746200" y="486754"/>
                  <a:pt x="7817327" y="452132"/>
                </a:cubicBezTo>
                <a:cubicBezTo>
                  <a:pt x="7922383" y="488419"/>
                  <a:pt x="8172547" y="432030"/>
                  <a:pt x="8259366" y="488306"/>
                </a:cubicBezTo>
                <a:cubicBezTo>
                  <a:pt x="8350099" y="498832"/>
                  <a:pt x="8293855" y="500857"/>
                  <a:pt x="8361715" y="515290"/>
                </a:cubicBezTo>
                <a:cubicBezTo>
                  <a:pt x="8371866" y="569917"/>
                  <a:pt x="8530916" y="584816"/>
                  <a:pt x="8569919" y="614538"/>
                </a:cubicBezTo>
                <a:cubicBezTo>
                  <a:pt x="8664467" y="623916"/>
                  <a:pt x="8737518" y="667979"/>
                  <a:pt x="8831835" y="648283"/>
                </a:cubicBezTo>
                <a:cubicBezTo>
                  <a:pt x="8836043" y="655540"/>
                  <a:pt x="8841988" y="661578"/>
                  <a:pt x="8849122" y="666729"/>
                </a:cubicBezTo>
                <a:lnTo>
                  <a:pt x="8853801" y="669241"/>
                </a:lnTo>
                <a:lnTo>
                  <a:pt x="8855454" y="668299"/>
                </a:lnTo>
                <a:cubicBezTo>
                  <a:pt x="8861777" y="666205"/>
                  <a:pt x="8869530" y="665188"/>
                  <a:pt x="8880205" y="665589"/>
                </a:cubicBezTo>
                <a:cubicBezTo>
                  <a:pt x="8882413" y="615998"/>
                  <a:pt x="8901725" y="649813"/>
                  <a:pt x="8935919" y="639843"/>
                </a:cubicBezTo>
                <a:cubicBezTo>
                  <a:pt x="8965695" y="634364"/>
                  <a:pt x="8979510" y="616979"/>
                  <a:pt x="9003753" y="607399"/>
                </a:cubicBezTo>
                <a:cubicBezTo>
                  <a:pt x="9023507" y="601045"/>
                  <a:pt x="9028653" y="615845"/>
                  <a:pt x="9054440" y="601719"/>
                </a:cubicBezTo>
                <a:cubicBezTo>
                  <a:pt x="9102537" y="613838"/>
                  <a:pt x="9140088" y="579118"/>
                  <a:pt x="9176644" y="571798"/>
                </a:cubicBezTo>
                <a:cubicBezTo>
                  <a:pt x="9188385" y="572749"/>
                  <a:pt x="9223409" y="566570"/>
                  <a:pt x="9255771" y="558155"/>
                </a:cubicBezTo>
                <a:lnTo>
                  <a:pt x="9257975" y="557458"/>
                </a:lnTo>
                <a:lnTo>
                  <a:pt x="9274418" y="561900"/>
                </a:lnTo>
                <a:cubicBezTo>
                  <a:pt x="9278464" y="563900"/>
                  <a:pt x="9279211" y="566336"/>
                  <a:pt x="9273680" y="569656"/>
                </a:cubicBezTo>
                <a:cubicBezTo>
                  <a:pt x="9278378" y="573580"/>
                  <a:pt x="9283120" y="575244"/>
                  <a:pt x="9287890" y="575751"/>
                </a:cubicBezTo>
                <a:cubicBezTo>
                  <a:pt x="9297426" y="576762"/>
                  <a:pt x="9307072" y="573141"/>
                  <a:pt x="9316722" y="573716"/>
                </a:cubicBezTo>
                <a:lnTo>
                  <a:pt x="9327259" y="577444"/>
                </a:lnTo>
                <a:lnTo>
                  <a:pt x="9331251" y="577179"/>
                </a:lnTo>
                <a:lnTo>
                  <a:pt x="9340659" y="577500"/>
                </a:lnTo>
                <a:lnTo>
                  <a:pt x="9339631" y="572598"/>
                </a:lnTo>
                <a:cubicBezTo>
                  <a:pt x="9337764" y="567895"/>
                  <a:pt x="9336418" y="562761"/>
                  <a:pt x="9351207" y="563785"/>
                </a:cubicBezTo>
                <a:cubicBezTo>
                  <a:pt x="9381758" y="568242"/>
                  <a:pt x="9392853" y="548462"/>
                  <a:pt x="9405150" y="568142"/>
                </a:cubicBezTo>
                <a:lnTo>
                  <a:pt x="9407882" y="573714"/>
                </a:lnTo>
                <a:lnTo>
                  <a:pt x="9414653" y="574802"/>
                </a:lnTo>
                <a:cubicBezTo>
                  <a:pt x="9418313" y="574734"/>
                  <a:pt x="9420436" y="573449"/>
                  <a:pt x="9419975" y="569856"/>
                </a:cubicBezTo>
                <a:cubicBezTo>
                  <a:pt x="9448165" y="585450"/>
                  <a:pt x="9482132" y="563716"/>
                  <a:pt x="9511372" y="560464"/>
                </a:cubicBezTo>
                <a:cubicBezTo>
                  <a:pt x="9532721" y="575263"/>
                  <a:pt x="9573014" y="553851"/>
                  <a:pt x="9633425" y="556826"/>
                </a:cubicBezTo>
                <a:cubicBezTo>
                  <a:pt x="9656670" y="573792"/>
                  <a:pt x="9674171" y="558636"/>
                  <a:pt x="9719959" y="582657"/>
                </a:cubicBezTo>
                <a:cubicBezTo>
                  <a:pt x="9722251" y="580902"/>
                  <a:pt x="9725017" y="579334"/>
                  <a:pt x="9728174" y="578001"/>
                </a:cubicBezTo>
                <a:cubicBezTo>
                  <a:pt x="9746519" y="570266"/>
                  <a:pt x="9773775" y="572028"/>
                  <a:pt x="9789050" y="581939"/>
                </a:cubicBezTo>
                <a:cubicBezTo>
                  <a:pt x="9862796" y="615076"/>
                  <a:pt x="9933554" y="619385"/>
                  <a:pt x="9999097" y="630056"/>
                </a:cubicBezTo>
                <a:cubicBezTo>
                  <a:pt x="10073634" y="639072"/>
                  <a:pt x="10027878" y="603769"/>
                  <a:pt x="10118147" y="636802"/>
                </a:cubicBezTo>
                <a:cubicBezTo>
                  <a:pt x="10129583" y="626600"/>
                  <a:pt x="10141531" y="626951"/>
                  <a:pt x="10160919" y="633662"/>
                </a:cubicBezTo>
                <a:cubicBezTo>
                  <a:pt x="10197237" y="637224"/>
                  <a:pt x="10197744" y="609490"/>
                  <a:pt x="10232545" y="628744"/>
                </a:cubicBezTo>
                <a:cubicBezTo>
                  <a:pt x="10227729" y="613472"/>
                  <a:pt x="10302341" y="628038"/>
                  <a:pt x="10287354" y="611436"/>
                </a:cubicBezTo>
                <a:cubicBezTo>
                  <a:pt x="10312702" y="599686"/>
                  <a:pt x="10321773" y="622726"/>
                  <a:pt x="10346741" y="612725"/>
                </a:cubicBezTo>
                <a:cubicBezTo>
                  <a:pt x="10373648" y="611923"/>
                  <a:pt x="10329597" y="627428"/>
                  <a:pt x="10358891" y="630654"/>
                </a:cubicBezTo>
                <a:cubicBezTo>
                  <a:pt x="10394727" y="631893"/>
                  <a:pt x="10391419" y="659011"/>
                  <a:pt x="10422952" y="626310"/>
                </a:cubicBezTo>
                <a:cubicBezTo>
                  <a:pt x="10459313" y="637271"/>
                  <a:pt x="10468379" y="622210"/>
                  <a:pt x="10520312" y="617790"/>
                </a:cubicBezTo>
                <a:cubicBezTo>
                  <a:pt x="10540692" y="627850"/>
                  <a:pt x="10558327" y="624717"/>
                  <a:pt x="10576039" y="617427"/>
                </a:cubicBezTo>
                <a:cubicBezTo>
                  <a:pt x="10625508" y="622847"/>
                  <a:pt x="10672265" y="613041"/>
                  <a:pt x="10728718" y="611492"/>
                </a:cubicBezTo>
                <a:cubicBezTo>
                  <a:pt x="10788054" y="625173"/>
                  <a:pt x="10821675" y="603337"/>
                  <a:pt x="10881994" y="601780"/>
                </a:cubicBezTo>
                <a:cubicBezTo>
                  <a:pt x="10938647" y="627611"/>
                  <a:pt x="10924569" y="570890"/>
                  <a:pt x="10974772" y="574756"/>
                </a:cubicBezTo>
                <a:cubicBezTo>
                  <a:pt x="11054469" y="599514"/>
                  <a:pt x="10974757" y="556166"/>
                  <a:pt x="11100552" y="569069"/>
                </a:cubicBezTo>
                <a:cubicBezTo>
                  <a:pt x="11107335" y="572917"/>
                  <a:pt x="11123036" y="569926"/>
                  <a:pt x="11121894" y="565000"/>
                </a:cubicBezTo>
                <a:cubicBezTo>
                  <a:pt x="11129768" y="566836"/>
                  <a:pt x="11148041" y="576945"/>
                  <a:pt x="11150643" y="569233"/>
                </a:cubicBezTo>
                <a:cubicBezTo>
                  <a:pt x="11191007" y="569951"/>
                  <a:pt x="11230667" y="576130"/>
                  <a:pt x="11265796" y="587175"/>
                </a:cubicBezTo>
                <a:cubicBezTo>
                  <a:pt x="11344554" y="576956"/>
                  <a:pt x="11299274" y="611579"/>
                  <a:pt x="11355726" y="610122"/>
                </a:cubicBezTo>
                <a:cubicBezTo>
                  <a:pt x="11402025" y="596607"/>
                  <a:pt x="11417778" y="609803"/>
                  <a:pt x="11470658" y="601703"/>
                </a:cubicBezTo>
                <a:cubicBezTo>
                  <a:pt x="11486705" y="627669"/>
                  <a:pt x="11519888" y="601016"/>
                  <a:pt x="11539778" y="608939"/>
                </a:cubicBezTo>
                <a:cubicBezTo>
                  <a:pt x="11574043" y="580735"/>
                  <a:pt x="11617623" y="638927"/>
                  <a:pt x="11651535" y="639663"/>
                </a:cubicBezTo>
                <a:cubicBezTo>
                  <a:pt x="11708897" y="636377"/>
                  <a:pt x="11772338" y="608253"/>
                  <a:pt x="11802020" y="638398"/>
                </a:cubicBezTo>
                <a:cubicBezTo>
                  <a:pt x="11806807" y="626481"/>
                  <a:pt x="11802365" y="609922"/>
                  <a:pt x="11834825" y="613125"/>
                </a:cubicBezTo>
                <a:cubicBezTo>
                  <a:pt x="11848113" y="607401"/>
                  <a:pt x="11851264" y="588974"/>
                  <a:pt x="11877449" y="598790"/>
                </a:cubicBezTo>
                <a:cubicBezTo>
                  <a:pt x="11843946" y="614246"/>
                  <a:pt x="11898192" y="617922"/>
                  <a:pt x="11892393" y="636939"/>
                </a:cubicBezTo>
                <a:cubicBezTo>
                  <a:pt x="11932582" y="650019"/>
                  <a:pt x="12026348" y="636148"/>
                  <a:pt x="12020094" y="670415"/>
                </a:cubicBezTo>
                <a:cubicBezTo>
                  <a:pt x="12031319" y="691006"/>
                  <a:pt x="12084600" y="660995"/>
                  <a:pt x="12084199" y="682904"/>
                </a:cubicBezTo>
                <a:cubicBezTo>
                  <a:pt x="12107472" y="669352"/>
                  <a:pt x="12147283" y="693523"/>
                  <a:pt x="12184719" y="693779"/>
                </a:cubicBezTo>
                <a:lnTo>
                  <a:pt x="12192000" y="698582"/>
                </a:lnTo>
                <a:lnTo>
                  <a:pt x="12192000" y="2514212"/>
                </a:lnTo>
                <a:lnTo>
                  <a:pt x="0" y="2514212"/>
                </a:lnTo>
                <a:lnTo>
                  <a:pt x="0" y="389701"/>
                </a:lnTo>
                <a:lnTo>
                  <a:pt x="2342" y="390690"/>
                </a:lnTo>
                <a:cubicBezTo>
                  <a:pt x="19293" y="399646"/>
                  <a:pt x="34869" y="408448"/>
                  <a:pt x="52832" y="414585"/>
                </a:cubicBezTo>
                <a:cubicBezTo>
                  <a:pt x="66618" y="437393"/>
                  <a:pt x="160312" y="422136"/>
                  <a:pt x="181833" y="426282"/>
                </a:cubicBezTo>
                <a:cubicBezTo>
                  <a:pt x="210976" y="416847"/>
                  <a:pt x="201697" y="418897"/>
                  <a:pt x="232344" y="412403"/>
                </a:cubicBezTo>
                <a:cubicBezTo>
                  <a:pt x="243291" y="385432"/>
                  <a:pt x="298585" y="394911"/>
                  <a:pt x="328963" y="389204"/>
                </a:cubicBezTo>
                <a:cubicBezTo>
                  <a:pt x="334325" y="365351"/>
                  <a:pt x="354405" y="358454"/>
                  <a:pt x="407676" y="335549"/>
                </a:cubicBezTo>
                <a:cubicBezTo>
                  <a:pt x="412678" y="308603"/>
                  <a:pt x="482160" y="338768"/>
                  <a:pt x="501221" y="296456"/>
                </a:cubicBezTo>
                <a:cubicBezTo>
                  <a:pt x="505071" y="297730"/>
                  <a:pt x="509180" y="298635"/>
                  <a:pt x="513422" y="299142"/>
                </a:cubicBezTo>
                <a:cubicBezTo>
                  <a:pt x="538056" y="302089"/>
                  <a:pt x="561680" y="291273"/>
                  <a:pt x="566181" y="274985"/>
                </a:cubicBezTo>
                <a:cubicBezTo>
                  <a:pt x="602317" y="213205"/>
                  <a:pt x="664992" y="242196"/>
                  <a:pt x="715501" y="208814"/>
                </a:cubicBezTo>
                <a:cubicBezTo>
                  <a:pt x="775993" y="174427"/>
                  <a:pt x="766920" y="172896"/>
                  <a:pt x="818524" y="105901"/>
                </a:cubicBezTo>
                <a:cubicBezTo>
                  <a:pt x="839150" y="113907"/>
                  <a:pt x="849917" y="109648"/>
                  <a:pt x="861377" y="95700"/>
                </a:cubicBezTo>
                <a:cubicBezTo>
                  <a:pt x="891666" y="79897"/>
                  <a:pt x="919300" y="111522"/>
                  <a:pt x="932809" y="78226"/>
                </a:cubicBezTo>
                <a:cubicBezTo>
                  <a:pt x="935429" y="82991"/>
                  <a:pt x="940838" y="84015"/>
                  <a:pt x="947517" y="83246"/>
                </a:cubicBezTo>
                <a:lnTo>
                  <a:pt x="953836" y="81618"/>
                </a:lnTo>
                <a:lnTo>
                  <a:pt x="954499" y="81950"/>
                </a:lnTo>
                <a:lnTo>
                  <a:pt x="955824" y="81107"/>
                </a:lnTo>
                <a:lnTo>
                  <a:pt x="969830" y="77500"/>
                </a:lnTo>
                <a:cubicBezTo>
                  <a:pt x="985211" y="72671"/>
                  <a:pt x="999573" y="68445"/>
                  <a:pt x="1000732" y="80378"/>
                </a:cubicBezTo>
                <a:cubicBezTo>
                  <a:pt x="1009502" y="81699"/>
                  <a:pt x="1015199" y="80857"/>
                  <a:pt x="1019324" y="78903"/>
                </a:cubicBezTo>
                <a:cubicBezTo>
                  <a:pt x="1027573" y="74997"/>
                  <a:pt x="1029542" y="66644"/>
                  <a:pt x="1037274" y="62267"/>
                </a:cubicBezTo>
                <a:lnTo>
                  <a:pt x="1049971" y="60424"/>
                </a:lnTo>
                <a:lnTo>
                  <a:pt x="1052480" y="58135"/>
                </a:lnTo>
                <a:lnTo>
                  <a:pt x="1059690" y="53641"/>
                </a:lnTo>
                <a:lnTo>
                  <a:pt x="1052220" y="49522"/>
                </a:lnTo>
                <a:cubicBezTo>
                  <a:pt x="1044419" y="46017"/>
                  <a:pt x="1125995" y="37448"/>
                  <a:pt x="1138039" y="30872"/>
                </a:cubicBezTo>
                <a:lnTo>
                  <a:pt x="1210926" y="14979"/>
                </a:lnTo>
                <a:lnTo>
                  <a:pt x="1336068" y="38186"/>
                </a:lnTo>
                <a:cubicBezTo>
                  <a:pt x="1363940" y="5039"/>
                  <a:pt x="1430115" y="18160"/>
                  <a:pt x="1459261"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506071" y="4817036"/>
            <a:ext cx="9233647" cy="1004048"/>
          </a:xfrm>
        </p:spPr>
        <p:txBody>
          <a:bodyPr vert="horz" lIns="91440" tIns="45720" rIns="91440" bIns="45720" rtlCol="0" anchor="b">
            <a:normAutofit/>
          </a:bodyPr>
          <a:lstStyle/>
          <a:p>
            <a:pPr algn="l"/>
            <a:r>
              <a:rPr lang="en-US" b="1"/>
              <a:t>Introduction and contents </a:t>
            </a:r>
            <a:endParaRPr lang="en-US"/>
          </a:p>
        </p:txBody>
      </p:sp>
      <p:sp>
        <p:nvSpPr>
          <p:cNvPr id="3" name="Subtitle 2"/>
          <p:cNvSpPr>
            <a:spLocks noGrp="1"/>
          </p:cNvSpPr>
          <p:nvPr>
            <p:ph type="subTitle" idx="1"/>
          </p:nvPr>
        </p:nvSpPr>
        <p:spPr>
          <a:xfrm>
            <a:off x="1506251" y="5890768"/>
            <a:ext cx="9233467" cy="467947"/>
          </a:xfrm>
        </p:spPr>
        <p:txBody>
          <a:bodyPr vert="horz" lIns="91440" tIns="45720" rIns="91440" bIns="45720" rtlCol="0">
            <a:normAutofit/>
          </a:bodyPr>
          <a:lstStyle/>
          <a:p>
            <a:pPr algn="l"/>
            <a:endParaRPr lang="en-US" sz="1800" b="1"/>
          </a:p>
          <a:p>
            <a:pPr algn="l"/>
            <a:endParaRPr lang="en-US" sz="1800" b="1"/>
          </a:p>
        </p:txBody>
      </p:sp>
      <p:pic>
        <p:nvPicPr>
          <p:cNvPr id="5" name="Picture 5" descr="Diagram, engineering drawing&#10;&#10;Description automatically generated">
            <a:extLst>
              <a:ext uri="{FF2B5EF4-FFF2-40B4-BE49-F238E27FC236}">
                <a16:creationId xmlns:a16="http://schemas.microsoft.com/office/drawing/2014/main" id="{A005E83D-7F89-7E43-393B-9AD6F47D1ACB}"/>
              </a:ext>
            </a:extLst>
          </p:cNvPr>
          <p:cNvPicPr>
            <a:picLocks noChangeAspect="1"/>
          </p:cNvPicPr>
          <p:nvPr/>
        </p:nvPicPr>
        <p:blipFill rotWithShape="1">
          <a:blip r:embed="rId5"/>
          <a:srcRect t="12548" r="3" b="18956"/>
          <a:stretch/>
        </p:blipFill>
        <p:spPr>
          <a:xfrm>
            <a:off x="1578345" y="1062555"/>
            <a:ext cx="4449788" cy="3048018"/>
          </a:xfrm>
          <a:prstGeom prst="rect">
            <a:avLst/>
          </a:prstGeom>
        </p:spPr>
      </p:pic>
      <p:pic>
        <p:nvPicPr>
          <p:cNvPr id="4" name="Picture 6" descr="Table&#10;&#10;Description automatically generated">
            <a:extLst>
              <a:ext uri="{FF2B5EF4-FFF2-40B4-BE49-F238E27FC236}">
                <a16:creationId xmlns:a16="http://schemas.microsoft.com/office/drawing/2014/main" id="{FC6BA3D7-E89A-1747-C39F-03ABA9F5FE1C}"/>
              </a:ext>
            </a:extLst>
          </p:cNvPr>
          <p:cNvPicPr>
            <a:picLocks noChangeAspect="1"/>
          </p:cNvPicPr>
          <p:nvPr/>
        </p:nvPicPr>
        <p:blipFill rotWithShape="1">
          <a:blip r:embed="rId6"/>
          <a:srcRect t="8792" r="1" b="7915"/>
          <a:stretch/>
        </p:blipFill>
        <p:spPr>
          <a:xfrm>
            <a:off x="6021819" y="540424"/>
            <a:ext cx="5917342" cy="4106391"/>
          </a:xfrm>
          <a:prstGeom prst="rect">
            <a:avLst/>
          </a:prstGeom>
        </p:spPr>
      </p:pic>
      <p:sp>
        <p:nvSpPr>
          <p:cNvPr id="109" name="Freeform: Shape 108">
            <a:extLst>
              <a:ext uri="{FF2B5EF4-FFF2-40B4-BE49-F238E27FC236}">
                <a16:creationId xmlns:a16="http://schemas.microsoft.com/office/drawing/2014/main" id="{34A51828-8A1C-4718-8592-FA8A69835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277223" y="-1"/>
            <a:ext cx="6914777" cy="643325"/>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63887A-86D5-6E3D-7027-296403371ABC}"/>
              </a:ext>
            </a:extLst>
          </p:cNvPr>
          <p:cNvSpPr txBox="1"/>
          <p:nvPr/>
        </p:nvSpPr>
        <p:spPr>
          <a:xfrm>
            <a:off x="7873010" y="6172201"/>
            <a:ext cx="4318990"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err="1">
                <a:solidFill>
                  <a:srgbClr val="FFFFFF"/>
                </a:solidFill>
              </a:rPr>
              <a:t>Venimo</a:t>
            </a:r>
            <a:r>
              <a:rPr lang="en-US" sz="1300" b="1">
                <a:solidFill>
                  <a:srgbClr val="FFFFFF"/>
                </a:solidFill>
              </a:rPr>
              <a:t> (2023)</a:t>
            </a:r>
          </a:p>
        </p:txBody>
      </p:sp>
      <p:pic>
        <p:nvPicPr>
          <p:cNvPr id="7" name="Recorded Sound">
            <a:hlinkClick r:id="" action="ppaction://media"/>
            <a:extLst>
              <a:ext uri="{FF2B5EF4-FFF2-40B4-BE49-F238E27FC236}">
                <a16:creationId xmlns:a16="http://schemas.microsoft.com/office/drawing/2014/main" id="{45E98940-4228-DA36-7E33-04C24B1539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7988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557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73408" y="992094"/>
            <a:ext cx="3760499" cy="2795160"/>
          </a:xfrm>
        </p:spPr>
        <p:txBody>
          <a:bodyPr vert="horz" lIns="91440" tIns="45720" rIns="91440" bIns="45720" rtlCol="0">
            <a:normAutofit/>
          </a:bodyPr>
          <a:lstStyle/>
          <a:p>
            <a:r>
              <a:rPr lang="en-US" b="1" dirty="0">
                <a:latin typeface="Arial"/>
                <a:ea typeface="Batang"/>
                <a:cs typeface="Arial"/>
              </a:rPr>
              <a:t>Digital Disruption</a:t>
            </a:r>
          </a:p>
        </p:txBody>
      </p:sp>
      <p:sp>
        <p:nvSpPr>
          <p:cNvPr id="3" name="Subtitle 2"/>
          <p:cNvSpPr>
            <a:spLocks noGrp="1"/>
          </p:cNvSpPr>
          <p:nvPr>
            <p:ph type="subTitle" idx="1"/>
          </p:nvPr>
        </p:nvSpPr>
        <p:spPr>
          <a:xfrm>
            <a:off x="916994" y="4121253"/>
            <a:ext cx="3473327" cy="1136843"/>
          </a:xfrm>
        </p:spPr>
        <p:txBody>
          <a:bodyPr vert="horz" lIns="91440" tIns="45720" rIns="91440" bIns="45720" rtlCol="0" anchor="t">
            <a:normAutofit/>
          </a:bodyPr>
          <a:lstStyle/>
          <a:p>
            <a:r>
              <a:rPr lang="en-US" sz="2400" b="1" spc="50" dirty="0">
                <a:latin typeface="Arial"/>
                <a:ea typeface="Batang"/>
                <a:cs typeface="Arial"/>
              </a:rPr>
              <a:t>Airbnb's Business Model</a:t>
            </a:r>
          </a:p>
          <a:p>
            <a:endParaRPr lang="en-US" b="1" spc="50"/>
          </a:p>
          <a:p>
            <a:endParaRPr lang="en-US" b="1" spc="50"/>
          </a:p>
        </p:txBody>
      </p:sp>
      <p:pic>
        <p:nvPicPr>
          <p:cNvPr id="6" name="Picture 6" descr="Chart&#10;&#10;Description automatically generated">
            <a:extLst>
              <a:ext uri="{FF2B5EF4-FFF2-40B4-BE49-F238E27FC236}">
                <a16:creationId xmlns:a16="http://schemas.microsoft.com/office/drawing/2014/main" id="{FFECF923-FE09-0DF1-36F2-29A1AA56154A}"/>
              </a:ext>
            </a:extLst>
          </p:cNvPr>
          <p:cNvPicPr>
            <a:picLocks noChangeAspect="1"/>
          </p:cNvPicPr>
          <p:nvPr/>
        </p:nvPicPr>
        <p:blipFill>
          <a:blip r:embed="rId9"/>
          <a:stretch>
            <a:fillRect/>
          </a:stretch>
        </p:blipFill>
        <p:spPr>
          <a:xfrm>
            <a:off x="5617029" y="1430517"/>
            <a:ext cx="5857124" cy="4041415"/>
          </a:xfrm>
          <a:prstGeom prst="rect">
            <a:avLst/>
          </a:prstGeom>
        </p:spPr>
      </p:pic>
      <p:sp>
        <p:nvSpPr>
          <p:cNvPr id="4" name="TextBox 3">
            <a:extLst>
              <a:ext uri="{FF2B5EF4-FFF2-40B4-BE49-F238E27FC236}">
                <a16:creationId xmlns:a16="http://schemas.microsoft.com/office/drawing/2014/main" id="{3A1F62C6-9775-5E4C-9C6F-A04BD6B384AC}"/>
              </a:ext>
            </a:extLst>
          </p:cNvPr>
          <p:cNvSpPr txBox="1"/>
          <p:nvPr/>
        </p:nvSpPr>
        <p:spPr>
          <a:xfrm>
            <a:off x="5613400" y="6276622"/>
            <a:ext cx="63838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dirty="0" err="1">
                <a:solidFill>
                  <a:srgbClr val="161719"/>
                </a:solidFill>
                <a:latin typeface="Arial"/>
              </a:rPr>
              <a:t>Pinkinelli</a:t>
            </a:r>
            <a:r>
              <a:rPr lang="en-GB" sz="1400" b="1" dirty="0">
                <a:solidFill>
                  <a:srgbClr val="161719"/>
                </a:solidFill>
                <a:latin typeface="Arial"/>
              </a:rPr>
              <a:t>  (2014)</a:t>
            </a:r>
            <a:endParaRPr lang="en-GB" sz="1400" b="1">
              <a:solidFill>
                <a:srgbClr val="161719"/>
              </a:solidFill>
              <a:latin typeface="Arial"/>
              <a:cs typeface="Arial"/>
            </a:endParaRPr>
          </a:p>
        </p:txBody>
      </p:sp>
      <p:pic>
        <p:nvPicPr>
          <p:cNvPr id="5" name="Recorded Sound">
            <a:hlinkClick r:id="" action="ppaction://media"/>
            <a:extLst>
              <a:ext uri="{FF2B5EF4-FFF2-40B4-BE49-F238E27FC236}">
                <a16:creationId xmlns:a16="http://schemas.microsoft.com/office/drawing/2014/main" id="{E02040E5-7BB0-370A-5E10-C9A51738B0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270831" y="5895159"/>
            <a:ext cx="487363" cy="487363"/>
          </a:xfrm>
          <a:prstGeom prst="rect">
            <a:avLst/>
          </a:prstGeom>
        </p:spPr>
      </p:pic>
      <p:pic>
        <p:nvPicPr>
          <p:cNvPr id="7" name="Recorded Sound">
            <a:hlinkClick r:id="" action="ppaction://media"/>
            <a:extLst>
              <a:ext uri="{FF2B5EF4-FFF2-40B4-BE49-F238E27FC236}">
                <a16:creationId xmlns:a16="http://schemas.microsoft.com/office/drawing/2014/main" id="{E0E33AA8-3C0B-42AA-B236-36A146B5D18B}"/>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776607" y="5895159"/>
            <a:ext cx="487363" cy="487363"/>
          </a:xfrm>
          <a:prstGeom prst="rect">
            <a:avLst/>
          </a:prstGeom>
        </p:spPr>
      </p:pic>
      <p:pic>
        <p:nvPicPr>
          <p:cNvPr id="8" name="Recorded Sound">
            <a:hlinkClick r:id="" action="ppaction://media"/>
            <a:extLst>
              <a:ext uri="{FF2B5EF4-FFF2-40B4-BE49-F238E27FC236}">
                <a16:creationId xmlns:a16="http://schemas.microsoft.com/office/drawing/2014/main" id="{8F804F70-7F79-D058-7ED1-51A031F7CAA4}"/>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263972" y="5884590"/>
            <a:ext cx="487363" cy="487363"/>
          </a:xfrm>
          <a:prstGeom prst="rect">
            <a:avLst/>
          </a:prstGeom>
        </p:spPr>
      </p:pic>
    </p:spTree>
    <p:extLst>
      <p:ext uri="{BB962C8B-B14F-4D97-AF65-F5344CB8AC3E}">
        <p14:creationId xmlns:p14="http://schemas.microsoft.com/office/powerpoint/2010/main" val="216229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9360" fill="hold"/>
                                        <p:tgtEl>
                                          <p:spTgt spid="5"/>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8958"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3258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5"/>
                </p:tgtEl>
              </p:cMediaNode>
            </p:audio>
            <p:audio>
              <p:cMediaNode vol="80000">
                <p:cTn id="24" fill="hold" display="0">
                  <p:stCondLst>
                    <p:cond delay="indefinite"/>
                  </p:stCondLst>
                  <p:endCondLst>
                    <p:cond evt="onStopAudio" delay="0">
                      <p:tgtEl>
                        <p:sldTgt/>
                      </p:tgtEl>
                    </p:cond>
                  </p:endCondLst>
                </p:cTn>
                <p:tgtEl>
                  <p:spTgt spid="7"/>
                </p:tgtEl>
              </p:cMediaNode>
            </p:audio>
            <p:audio>
              <p:cMediaNode vol="80000">
                <p:cTn id="25"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8" name="Rectangle 127">
            <a:extLst>
              <a:ext uri="{FF2B5EF4-FFF2-40B4-BE49-F238E27FC236}">
                <a16:creationId xmlns:a16="http://schemas.microsoft.com/office/drawing/2014/main" id="{65C9D962-F904-4553-A140-500CF3EF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Freeform: Shape 129">
            <a:extLst>
              <a:ext uri="{FF2B5EF4-FFF2-40B4-BE49-F238E27FC236}">
                <a16:creationId xmlns:a16="http://schemas.microsoft.com/office/drawing/2014/main" id="{FFC44FC6-5BA3-41F1-98A0-849964135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4763069"/>
          </a:xfrm>
          <a:custGeom>
            <a:avLst/>
            <a:gdLst>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495430 w 12192000"/>
              <a:gd name="connsiteY19" fmla="*/ 1231336 h 4449468"/>
              <a:gd name="connsiteX20" fmla="*/ 1532816 w 12192000"/>
              <a:gd name="connsiteY20" fmla="*/ 1174320 h 4449468"/>
              <a:gd name="connsiteX21" fmla="*/ 1688423 w 12192000"/>
              <a:gd name="connsiteY21" fmla="*/ 1249660 h 4449468"/>
              <a:gd name="connsiteX22" fmla="*/ 1885072 w 12192000"/>
              <a:gd name="connsiteY22" fmla="*/ 1202797 h 4449468"/>
              <a:gd name="connsiteX23" fmla="*/ 2074723 w 12192000"/>
              <a:gd name="connsiteY23" fmla="*/ 1249037 h 4449468"/>
              <a:gd name="connsiteX24" fmla="*/ 2180944 w 12192000"/>
              <a:gd name="connsiteY24" fmla="*/ 1221372 h 4449468"/>
              <a:gd name="connsiteX25" fmla="*/ 2206483 w 12192000"/>
              <a:gd name="connsiteY25" fmla="*/ 1169306 h 4449468"/>
              <a:gd name="connsiteX26" fmla="*/ 2480242 w 12192000"/>
              <a:gd name="connsiteY26" fmla="*/ 1143588 h 4449468"/>
              <a:gd name="connsiteX27" fmla="*/ 2545516 w 12192000"/>
              <a:gd name="connsiteY27" fmla="*/ 1116783 h 4449468"/>
              <a:gd name="connsiteX28" fmla="*/ 2612469 w 12192000"/>
              <a:gd name="connsiteY28" fmla="*/ 1134510 h 4449468"/>
              <a:gd name="connsiteX29" fmla="*/ 2711275 w 12192000"/>
              <a:gd name="connsiteY29" fmla="*/ 1068983 h 4449468"/>
              <a:gd name="connsiteX30" fmla="*/ 2864753 w 12192000"/>
              <a:gd name="connsiteY30" fmla="*/ 1052603 h 4449468"/>
              <a:gd name="connsiteX31" fmla="*/ 2954875 w 12192000"/>
              <a:gd name="connsiteY31" fmla="*/ 1034925 h 4449468"/>
              <a:gd name="connsiteX32" fmla="*/ 2986432 w 12192000"/>
              <a:gd name="connsiteY32" fmla="*/ 1015835 h 4449468"/>
              <a:gd name="connsiteX33" fmla="*/ 3032300 w 12192000"/>
              <a:gd name="connsiteY33" fmla="*/ 997495 h 4449468"/>
              <a:gd name="connsiteX34" fmla="*/ 3111177 w 12192000"/>
              <a:gd name="connsiteY34" fmla="*/ 955551 h 4449468"/>
              <a:gd name="connsiteX35" fmla="*/ 3220756 w 12192000"/>
              <a:gd name="connsiteY35" fmla="*/ 915853 h 4449468"/>
              <a:gd name="connsiteX36" fmla="*/ 3311995 w 12192000"/>
              <a:gd name="connsiteY36" fmla="*/ 939781 h 4449468"/>
              <a:gd name="connsiteX37" fmla="*/ 3317268 w 12192000"/>
              <a:gd name="connsiteY37" fmla="*/ 929024 h 4449468"/>
              <a:gd name="connsiteX38" fmla="*/ 3374665 w 12192000"/>
              <a:gd name="connsiteY38" fmla="*/ 919767 h 4449468"/>
              <a:gd name="connsiteX39" fmla="*/ 3589177 w 12192000"/>
              <a:gd name="connsiteY39" fmla="*/ 951119 h 4449468"/>
              <a:gd name="connsiteX40" fmla="*/ 3700970 w 12192000"/>
              <a:gd name="connsiteY40" fmla="*/ 931267 h 4449468"/>
              <a:gd name="connsiteX41" fmla="*/ 3738479 w 12192000"/>
              <a:gd name="connsiteY41" fmla="*/ 913937 h 4449468"/>
              <a:gd name="connsiteX42" fmla="*/ 3801460 w 12192000"/>
              <a:gd name="connsiteY42" fmla="*/ 885540 h 4449468"/>
              <a:gd name="connsiteX43" fmla="*/ 3843193 w 12192000"/>
              <a:gd name="connsiteY43" fmla="*/ 838989 h 4449468"/>
              <a:gd name="connsiteX44" fmla="*/ 3897970 w 12192000"/>
              <a:gd name="connsiteY44" fmla="*/ 825281 h 4449468"/>
              <a:gd name="connsiteX45" fmla="*/ 3917600 w 12192000"/>
              <a:gd name="connsiteY45" fmla="*/ 854851 h 4449468"/>
              <a:gd name="connsiteX46" fmla="*/ 3973954 w 12192000"/>
              <a:gd name="connsiteY46" fmla="*/ 829557 h 4449468"/>
              <a:gd name="connsiteX47" fmla="*/ 4058683 w 12192000"/>
              <a:gd name="connsiteY47" fmla="*/ 787592 h 4449468"/>
              <a:gd name="connsiteX48" fmla="*/ 4109334 w 12192000"/>
              <a:gd name="connsiteY48" fmla="*/ 771848 h 4449468"/>
              <a:gd name="connsiteX49" fmla="*/ 4245750 w 12192000"/>
              <a:gd name="connsiteY49" fmla="*/ 719656 h 4449468"/>
              <a:gd name="connsiteX50" fmla="*/ 4380909 w 12192000"/>
              <a:gd name="connsiteY50" fmla="*/ 660379 h 4449468"/>
              <a:gd name="connsiteX51" fmla="*/ 4438502 w 12192000"/>
              <a:gd name="connsiteY51" fmla="*/ 592129 h 4449468"/>
              <a:gd name="connsiteX52" fmla="*/ 4446215 w 12192000"/>
              <a:gd name="connsiteY52" fmla="*/ 588643 h 4449468"/>
              <a:gd name="connsiteX53" fmla="*/ 4468284 w 12192000"/>
              <a:gd name="connsiteY53" fmla="*/ 589215 h 4449468"/>
              <a:gd name="connsiteX54" fmla="*/ 4476748 w 12192000"/>
              <a:gd name="connsiteY54" fmla="*/ 591094 h 4449468"/>
              <a:gd name="connsiteX55" fmla="*/ 4488782 w 12192000"/>
              <a:gd name="connsiteY55" fmla="*/ 590302 h 4449468"/>
              <a:gd name="connsiteX56" fmla="*/ 4489026 w 12192000"/>
              <a:gd name="connsiteY56" fmla="*/ 589753 h 4449468"/>
              <a:gd name="connsiteX57" fmla="*/ 4500402 w 12192000"/>
              <a:gd name="connsiteY57" fmla="*/ 590048 h 4449468"/>
              <a:gd name="connsiteX58" fmla="*/ 4556726 w 12192000"/>
              <a:gd name="connsiteY58" fmla="*/ 598187 h 4449468"/>
              <a:gd name="connsiteX59" fmla="*/ 4624565 w 12192000"/>
              <a:gd name="connsiteY59" fmla="*/ 543167 h 4449468"/>
              <a:gd name="connsiteX60" fmla="*/ 4653836 w 12192000"/>
              <a:gd name="connsiteY60" fmla="*/ 532544 h 4449468"/>
              <a:gd name="connsiteX61" fmla="*/ 4669186 w 12192000"/>
              <a:gd name="connsiteY61" fmla="*/ 524041 h 4449468"/>
              <a:gd name="connsiteX62" fmla="*/ 4669958 w 12192000"/>
              <a:gd name="connsiteY62" fmla="*/ 521685 h 4449468"/>
              <a:gd name="connsiteX63" fmla="*/ 4723979 w 12192000"/>
              <a:gd name="connsiteY63" fmla="*/ 529754 h 4449468"/>
              <a:gd name="connsiteX64" fmla="*/ 4730727 w 12192000"/>
              <a:gd name="connsiteY64" fmla="*/ 526563 h 4449468"/>
              <a:gd name="connsiteX65" fmla="*/ 4766483 w 12192000"/>
              <a:gd name="connsiteY65" fmla="*/ 537277 h 4449468"/>
              <a:gd name="connsiteX66" fmla="*/ 4784666 w 12192000"/>
              <a:gd name="connsiteY66" fmla="*/ 539903 h 4449468"/>
              <a:gd name="connsiteX67" fmla="*/ 4790401 w 12192000"/>
              <a:gd name="connsiteY67" fmla="*/ 546646 h 4449468"/>
              <a:gd name="connsiteX68" fmla="*/ 4816937 w 12192000"/>
              <a:gd name="connsiteY68" fmla="*/ 547476 h 4449468"/>
              <a:gd name="connsiteX69" fmla="*/ 4819758 w 12192000"/>
              <a:gd name="connsiteY69" fmla="*/ 545308 h 4449468"/>
              <a:gd name="connsiteX70" fmla="*/ 4842484 w 12192000"/>
              <a:gd name="connsiteY70" fmla="*/ 554412 h 4449468"/>
              <a:gd name="connsiteX71" fmla="*/ 4862546 w 12192000"/>
              <a:gd name="connsiteY71" fmla="*/ 572217 h 4449468"/>
              <a:gd name="connsiteX72" fmla="*/ 5085017 w 12192000"/>
              <a:gd name="connsiteY72" fmla="*/ 547403 h 4449468"/>
              <a:gd name="connsiteX73" fmla="*/ 5285888 w 12192000"/>
              <a:gd name="connsiteY73" fmla="*/ 614495 h 4449468"/>
              <a:gd name="connsiteX74" fmla="*/ 5406407 w 12192000"/>
              <a:gd name="connsiteY74" fmla="*/ 598751 h 4449468"/>
              <a:gd name="connsiteX75" fmla="*/ 5442182 w 12192000"/>
              <a:gd name="connsiteY75" fmla="*/ 549757 h 4449468"/>
              <a:gd name="connsiteX76" fmla="*/ 5745975 w 12192000"/>
              <a:gd name="connsiteY76" fmla="*/ 554555 h 4449468"/>
              <a:gd name="connsiteX77" fmla="*/ 5821505 w 12192000"/>
              <a:gd name="connsiteY77" fmla="*/ 535119 h 4449468"/>
              <a:gd name="connsiteX78" fmla="*/ 5892210 w 12192000"/>
              <a:gd name="connsiteY78" fmla="*/ 560202 h 4449468"/>
              <a:gd name="connsiteX79" fmla="*/ 5918804 w 12192000"/>
              <a:gd name="connsiteY79" fmla="*/ 543313 h 4449468"/>
              <a:gd name="connsiteX80" fmla="*/ 5923343 w 12192000"/>
              <a:gd name="connsiteY80" fmla="*/ 539938 h 4449468"/>
              <a:gd name="connsiteX81" fmla="*/ 5942519 w 12192000"/>
              <a:gd name="connsiteY81" fmla="*/ 536503 h 4449468"/>
              <a:gd name="connsiteX82" fmla="*/ 5946666 w 12192000"/>
              <a:gd name="connsiteY82" fmla="*/ 522944 h 4449468"/>
              <a:gd name="connsiteX83" fmla="*/ 5974624 w 12192000"/>
              <a:gd name="connsiteY83" fmla="*/ 508752 h 4449468"/>
              <a:gd name="connsiteX84" fmla="*/ 6010271 w 12192000"/>
              <a:gd name="connsiteY84" fmla="*/ 505944 h 4449468"/>
              <a:gd name="connsiteX85" fmla="*/ 6180882 w 12192000"/>
              <a:gd name="connsiteY85" fmla="*/ 506681 h 4449468"/>
              <a:gd name="connsiteX86" fmla="*/ 6282268 w 12192000"/>
              <a:gd name="connsiteY86" fmla="*/ 499091 h 4449468"/>
              <a:gd name="connsiteX87" fmla="*/ 6319700 w 12192000"/>
              <a:gd name="connsiteY87" fmla="*/ 483591 h 4449468"/>
              <a:gd name="connsiteX88" fmla="*/ 6372701 w 12192000"/>
              <a:gd name="connsiteY88" fmla="*/ 470428 h 4449468"/>
              <a:gd name="connsiteX89" fmla="*/ 6465400 w 12192000"/>
              <a:gd name="connsiteY89" fmla="*/ 437432 h 4449468"/>
              <a:gd name="connsiteX90" fmla="*/ 6591402 w 12192000"/>
              <a:gd name="connsiteY90" fmla="*/ 410083 h 4449468"/>
              <a:gd name="connsiteX91" fmla="*/ 6687786 w 12192000"/>
              <a:gd name="connsiteY91" fmla="*/ 444034 h 4449468"/>
              <a:gd name="connsiteX92" fmla="*/ 6695174 w 12192000"/>
              <a:gd name="connsiteY92" fmla="*/ 433912 h 4449468"/>
              <a:gd name="connsiteX93" fmla="*/ 6759445 w 12192000"/>
              <a:gd name="connsiteY93" fmla="*/ 431070 h 4449468"/>
              <a:gd name="connsiteX94" fmla="*/ 6989783 w 12192000"/>
              <a:gd name="connsiteY94" fmla="*/ 486103 h 4449468"/>
              <a:gd name="connsiteX95" fmla="*/ 7115240 w 12192000"/>
              <a:gd name="connsiteY95" fmla="*/ 478756 h 4449468"/>
              <a:gd name="connsiteX96" fmla="*/ 7158931 w 12192000"/>
              <a:gd name="connsiteY96" fmla="*/ 465669 h 4449468"/>
              <a:gd name="connsiteX97" fmla="*/ 7232185 w 12192000"/>
              <a:gd name="connsiteY97" fmla="*/ 444394 h 4449468"/>
              <a:gd name="connsiteX98" fmla="*/ 7284877 w 12192000"/>
              <a:gd name="connsiteY98" fmla="*/ 402687 h 4449468"/>
              <a:gd name="connsiteX99" fmla="*/ 7346945 w 12192000"/>
              <a:gd name="connsiteY99" fmla="*/ 395124 h 4449468"/>
              <a:gd name="connsiteX100" fmla="*/ 7364027 w 12192000"/>
              <a:gd name="connsiteY100" fmla="*/ 426741 h 4449468"/>
              <a:gd name="connsiteX101" fmla="*/ 7429557 w 12192000"/>
              <a:gd name="connsiteY101" fmla="*/ 407818 h 4449468"/>
              <a:gd name="connsiteX102" fmla="*/ 7528670 w 12192000"/>
              <a:gd name="connsiteY102" fmla="*/ 375453 h 4449468"/>
              <a:gd name="connsiteX103" fmla="*/ 7586523 w 12192000"/>
              <a:gd name="connsiteY103" fmla="*/ 365405 h 4449468"/>
              <a:gd name="connsiteX104" fmla="*/ 7743797 w 12192000"/>
              <a:gd name="connsiteY104" fmla="*/ 328598 h 4449468"/>
              <a:gd name="connsiteX105" fmla="*/ 7900757 w 12192000"/>
              <a:gd name="connsiteY105" fmla="*/ 284597 h 4449468"/>
              <a:gd name="connsiteX106" fmla="*/ 7990513 w 12192000"/>
              <a:gd name="connsiteY106" fmla="*/ 218262 h 4449468"/>
              <a:gd name="connsiteX107" fmla="*/ 8119883 w 12192000"/>
              <a:gd name="connsiteY107" fmla="*/ 186443 h 4449468"/>
              <a:gd name="connsiteX108" fmla="*/ 8141063 w 12192000"/>
              <a:gd name="connsiteY108" fmla="*/ 175217 h 4449468"/>
              <a:gd name="connsiteX109" fmla="*/ 8172005 w 12192000"/>
              <a:gd name="connsiteY109" fmla="*/ 178328 h 4449468"/>
              <a:gd name="connsiteX110" fmla="*/ 8296189 w 12192000"/>
              <a:gd name="connsiteY110" fmla="*/ 192661 h 4449468"/>
              <a:gd name="connsiteX111" fmla="*/ 8395386 w 12192000"/>
              <a:gd name="connsiteY111" fmla="*/ 220624 h 4449468"/>
              <a:gd name="connsiteX112" fmla="*/ 8512799 w 12192000"/>
              <a:gd name="connsiteY112" fmla="*/ 185499 h 4449468"/>
              <a:gd name="connsiteX113" fmla="*/ 8586463 w 12192000"/>
              <a:gd name="connsiteY113" fmla="*/ 187463 h 4449468"/>
              <a:gd name="connsiteX114" fmla="*/ 8710287 w 12192000"/>
              <a:gd name="connsiteY114" fmla="*/ 226363 h 4449468"/>
              <a:gd name="connsiteX115" fmla="*/ 8866439 w 12192000"/>
              <a:gd name="connsiteY115" fmla="*/ 198692 h 4449468"/>
              <a:gd name="connsiteX116" fmla="*/ 8894276 w 12192000"/>
              <a:gd name="connsiteY116" fmla="*/ 145723 h 4449468"/>
              <a:gd name="connsiteX117" fmla="*/ 8935035 w 12192000"/>
              <a:gd name="connsiteY117" fmla="*/ 111646 h 4449468"/>
              <a:gd name="connsiteX118" fmla="*/ 8960043 w 12192000"/>
              <a:gd name="connsiteY118" fmla="*/ 180759 h 4449468"/>
              <a:gd name="connsiteX119" fmla="*/ 9101127 w 12192000"/>
              <a:gd name="connsiteY119" fmla="*/ 222142 h 4449468"/>
              <a:gd name="connsiteX120" fmla="*/ 9170880 w 12192000"/>
              <a:gd name="connsiteY120" fmla="*/ 234816 h 4449468"/>
              <a:gd name="connsiteX121" fmla="*/ 9278094 w 12192000"/>
              <a:gd name="connsiteY121" fmla="*/ 238336 h 4449468"/>
              <a:gd name="connsiteX122" fmla="*/ 9310998 w 12192000"/>
              <a:gd name="connsiteY122" fmla="*/ 242266 h 4449468"/>
              <a:gd name="connsiteX123" fmla="*/ 9641111 w 12192000"/>
              <a:gd name="connsiteY123" fmla="*/ 313195 h 4449468"/>
              <a:gd name="connsiteX124" fmla="*/ 9823383 w 12192000"/>
              <a:gd name="connsiteY124" fmla="*/ 218474 h 4449468"/>
              <a:gd name="connsiteX125" fmla="*/ 10032591 w 12192000"/>
              <a:gd name="connsiteY125" fmla="*/ 185749 h 4449468"/>
              <a:gd name="connsiteX126" fmla="*/ 10100322 w 12192000"/>
              <a:gd name="connsiteY126" fmla="*/ 221604 h 4449468"/>
              <a:gd name="connsiteX127" fmla="*/ 10132642 w 12192000"/>
              <a:gd name="connsiteY127" fmla="*/ 217666 h 4449468"/>
              <a:gd name="connsiteX128" fmla="*/ 10185365 w 12192000"/>
              <a:gd name="connsiteY128" fmla="*/ 206832 h 4449468"/>
              <a:gd name="connsiteX129" fmla="*/ 10268953 w 12192000"/>
              <a:gd name="connsiteY129" fmla="*/ 218347 h 4449468"/>
              <a:gd name="connsiteX130" fmla="*/ 10433108 w 12192000"/>
              <a:gd name="connsiteY130" fmla="*/ 199758 h 4449468"/>
              <a:gd name="connsiteX131" fmla="*/ 10717313 w 12192000"/>
              <a:gd name="connsiteY131" fmla="*/ 253344 h 4449468"/>
              <a:gd name="connsiteX132" fmla="*/ 10972110 w 12192000"/>
              <a:gd name="connsiteY132" fmla="*/ 217006 h 4449468"/>
              <a:gd name="connsiteX133" fmla="*/ 11060121 w 12192000"/>
              <a:gd name="connsiteY133" fmla="*/ 208222 h 4449468"/>
              <a:gd name="connsiteX134" fmla="*/ 11144990 w 12192000"/>
              <a:gd name="connsiteY134" fmla="*/ 130838 h 4449468"/>
              <a:gd name="connsiteX135" fmla="*/ 11293359 w 12192000"/>
              <a:gd name="connsiteY135" fmla="*/ 124935 h 4449468"/>
              <a:gd name="connsiteX136" fmla="*/ 11364511 w 12192000"/>
              <a:gd name="connsiteY136" fmla="*/ 66512 h 4449468"/>
              <a:gd name="connsiteX137" fmla="*/ 11537979 w 12192000"/>
              <a:gd name="connsiteY137" fmla="*/ 81544 h 4449468"/>
              <a:gd name="connsiteX138" fmla="*/ 11576401 w 12192000"/>
              <a:gd name="connsiteY138" fmla="*/ 68039 h 4449468"/>
              <a:gd name="connsiteX139" fmla="*/ 11627402 w 12192000"/>
              <a:gd name="connsiteY139" fmla="*/ 41537 h 4449468"/>
              <a:gd name="connsiteX140" fmla="*/ 11800703 w 12192000"/>
              <a:gd name="connsiteY140" fmla="*/ 18480 h 4449468"/>
              <a:gd name="connsiteX141" fmla="*/ 11920297 w 12192000"/>
              <a:gd name="connsiteY141" fmla="*/ 33373 h 4449468"/>
              <a:gd name="connsiteX142" fmla="*/ 12034335 w 12192000"/>
              <a:gd name="connsiteY142" fmla="*/ 19478 h 4449468"/>
              <a:gd name="connsiteX143" fmla="*/ 12121786 w 12192000"/>
              <a:gd name="connsiteY143"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495430 w 12192000"/>
              <a:gd name="connsiteY19" fmla="*/ 1231336 h 4449468"/>
              <a:gd name="connsiteX20" fmla="*/ 1688423 w 12192000"/>
              <a:gd name="connsiteY20" fmla="*/ 1249660 h 4449468"/>
              <a:gd name="connsiteX21" fmla="*/ 1885072 w 12192000"/>
              <a:gd name="connsiteY21" fmla="*/ 1202797 h 4449468"/>
              <a:gd name="connsiteX22" fmla="*/ 2074723 w 12192000"/>
              <a:gd name="connsiteY22" fmla="*/ 1249037 h 4449468"/>
              <a:gd name="connsiteX23" fmla="*/ 2180944 w 12192000"/>
              <a:gd name="connsiteY23" fmla="*/ 1221372 h 4449468"/>
              <a:gd name="connsiteX24" fmla="*/ 2206483 w 12192000"/>
              <a:gd name="connsiteY24" fmla="*/ 1169306 h 4449468"/>
              <a:gd name="connsiteX25" fmla="*/ 2480242 w 12192000"/>
              <a:gd name="connsiteY25" fmla="*/ 1143588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74723 w 12192000"/>
              <a:gd name="connsiteY22" fmla="*/ 1249037 h 4449468"/>
              <a:gd name="connsiteX23" fmla="*/ 2180944 w 12192000"/>
              <a:gd name="connsiteY23" fmla="*/ 1221372 h 4449468"/>
              <a:gd name="connsiteX24" fmla="*/ 2206483 w 12192000"/>
              <a:gd name="connsiteY24" fmla="*/ 1169306 h 4449468"/>
              <a:gd name="connsiteX25" fmla="*/ 2480242 w 12192000"/>
              <a:gd name="connsiteY25" fmla="*/ 1143588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74723 w 12192000"/>
              <a:gd name="connsiteY22" fmla="*/ 1249037 h 4449468"/>
              <a:gd name="connsiteX23" fmla="*/ 2180944 w 12192000"/>
              <a:gd name="connsiteY23" fmla="*/ 1221372 h 4449468"/>
              <a:gd name="connsiteX24" fmla="*/ 2206483 w 12192000"/>
              <a:gd name="connsiteY24" fmla="*/ 1169306 h 4449468"/>
              <a:gd name="connsiteX25" fmla="*/ 2480242 w 12192000"/>
              <a:gd name="connsiteY25" fmla="*/ 1143588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74723 w 12192000"/>
              <a:gd name="connsiteY22" fmla="*/ 1249037 h 4449468"/>
              <a:gd name="connsiteX23" fmla="*/ 2180944 w 12192000"/>
              <a:gd name="connsiteY23" fmla="*/ 1221372 h 4449468"/>
              <a:gd name="connsiteX24" fmla="*/ 2206483 w 12192000"/>
              <a:gd name="connsiteY24" fmla="*/ 1169306 h 4449468"/>
              <a:gd name="connsiteX25" fmla="*/ 2480242 w 12192000"/>
              <a:gd name="connsiteY25" fmla="*/ 1143588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74723 w 12192000"/>
              <a:gd name="connsiteY22" fmla="*/ 1249037 h 4449468"/>
              <a:gd name="connsiteX23" fmla="*/ 2180944 w 12192000"/>
              <a:gd name="connsiteY23" fmla="*/ 1221372 h 4449468"/>
              <a:gd name="connsiteX24" fmla="*/ 2206483 w 12192000"/>
              <a:gd name="connsiteY24" fmla="*/ 1169306 h 4449468"/>
              <a:gd name="connsiteX25" fmla="*/ 2480242 w 12192000"/>
              <a:gd name="connsiteY25" fmla="*/ 1143588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74723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84436 w 12192000"/>
              <a:gd name="connsiteY9" fmla="*/ 1651035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862351 w 12192000"/>
              <a:gd name="connsiteY10" fmla="*/ 1406008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85205 w 12192000"/>
              <a:gd name="connsiteY10" fmla="*/ 1435682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85205 w 12192000"/>
              <a:gd name="connsiteY10" fmla="*/ 1435682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11914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85205 w 12192000"/>
              <a:gd name="connsiteY10" fmla="*/ 1435682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70552 w 12192000"/>
              <a:gd name="connsiteY18" fmla="*/ 1244783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85205 w 12192000"/>
              <a:gd name="connsiteY10" fmla="*/ 1435682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58961 w 12192000"/>
              <a:gd name="connsiteY19" fmla="*/ 1231336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85205 w 12192000"/>
              <a:gd name="connsiteY10" fmla="*/ 1435682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85205 w 12192000"/>
              <a:gd name="connsiteY10" fmla="*/ 1435682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62516 w 12192000"/>
              <a:gd name="connsiteY10" fmla="*/ 1469595 h 4449468"/>
              <a:gd name="connsiteX11" fmla="*/ 991456 w 12192000"/>
              <a:gd name="connsiteY11" fmla="*/ 1415404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608643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64987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06483 w 12192000"/>
              <a:gd name="connsiteY24" fmla="*/ 1169306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33108 w 12192000"/>
              <a:gd name="connsiteY129" fmla="*/ 199758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30838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43556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43556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43556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16783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43556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545516 w 12192000"/>
              <a:gd name="connsiteY26" fmla="*/ 1169188 h 4449468"/>
              <a:gd name="connsiteX27" fmla="*/ 2612469 w 12192000"/>
              <a:gd name="connsiteY27" fmla="*/ 1134510 h 4449468"/>
              <a:gd name="connsiteX28" fmla="*/ 2711275 w 12192000"/>
              <a:gd name="connsiteY28" fmla="*/ 1068983 h 4449468"/>
              <a:gd name="connsiteX29" fmla="*/ 2864753 w 12192000"/>
              <a:gd name="connsiteY29" fmla="*/ 1052603 h 4449468"/>
              <a:gd name="connsiteX30" fmla="*/ 2954875 w 12192000"/>
              <a:gd name="connsiteY30" fmla="*/ 1034925 h 4449468"/>
              <a:gd name="connsiteX31" fmla="*/ 2986432 w 12192000"/>
              <a:gd name="connsiteY31" fmla="*/ 1015835 h 4449468"/>
              <a:gd name="connsiteX32" fmla="*/ 3032300 w 12192000"/>
              <a:gd name="connsiteY32" fmla="*/ 997495 h 4449468"/>
              <a:gd name="connsiteX33" fmla="*/ 3111177 w 12192000"/>
              <a:gd name="connsiteY33" fmla="*/ 955551 h 4449468"/>
              <a:gd name="connsiteX34" fmla="*/ 3220756 w 12192000"/>
              <a:gd name="connsiteY34" fmla="*/ 915853 h 4449468"/>
              <a:gd name="connsiteX35" fmla="*/ 3311995 w 12192000"/>
              <a:gd name="connsiteY35" fmla="*/ 939781 h 4449468"/>
              <a:gd name="connsiteX36" fmla="*/ 3317268 w 12192000"/>
              <a:gd name="connsiteY36" fmla="*/ 929024 h 4449468"/>
              <a:gd name="connsiteX37" fmla="*/ 3374665 w 12192000"/>
              <a:gd name="connsiteY37" fmla="*/ 919767 h 4449468"/>
              <a:gd name="connsiteX38" fmla="*/ 3589177 w 12192000"/>
              <a:gd name="connsiteY38" fmla="*/ 951119 h 4449468"/>
              <a:gd name="connsiteX39" fmla="*/ 3700970 w 12192000"/>
              <a:gd name="connsiteY39" fmla="*/ 931267 h 4449468"/>
              <a:gd name="connsiteX40" fmla="*/ 3738479 w 12192000"/>
              <a:gd name="connsiteY40" fmla="*/ 913937 h 4449468"/>
              <a:gd name="connsiteX41" fmla="*/ 3801460 w 12192000"/>
              <a:gd name="connsiteY41" fmla="*/ 885540 h 4449468"/>
              <a:gd name="connsiteX42" fmla="*/ 3843193 w 12192000"/>
              <a:gd name="connsiteY42" fmla="*/ 838989 h 4449468"/>
              <a:gd name="connsiteX43" fmla="*/ 3897970 w 12192000"/>
              <a:gd name="connsiteY43" fmla="*/ 825281 h 4449468"/>
              <a:gd name="connsiteX44" fmla="*/ 3917600 w 12192000"/>
              <a:gd name="connsiteY44" fmla="*/ 854851 h 4449468"/>
              <a:gd name="connsiteX45" fmla="*/ 3973954 w 12192000"/>
              <a:gd name="connsiteY45" fmla="*/ 829557 h 4449468"/>
              <a:gd name="connsiteX46" fmla="*/ 4058683 w 12192000"/>
              <a:gd name="connsiteY46" fmla="*/ 787592 h 4449468"/>
              <a:gd name="connsiteX47" fmla="*/ 4109334 w 12192000"/>
              <a:gd name="connsiteY47" fmla="*/ 771848 h 4449468"/>
              <a:gd name="connsiteX48" fmla="*/ 4245750 w 12192000"/>
              <a:gd name="connsiteY48" fmla="*/ 719656 h 4449468"/>
              <a:gd name="connsiteX49" fmla="*/ 4380909 w 12192000"/>
              <a:gd name="connsiteY49" fmla="*/ 660379 h 4449468"/>
              <a:gd name="connsiteX50" fmla="*/ 4438502 w 12192000"/>
              <a:gd name="connsiteY50" fmla="*/ 592129 h 4449468"/>
              <a:gd name="connsiteX51" fmla="*/ 4446215 w 12192000"/>
              <a:gd name="connsiteY51" fmla="*/ 588643 h 4449468"/>
              <a:gd name="connsiteX52" fmla="*/ 4468284 w 12192000"/>
              <a:gd name="connsiteY52" fmla="*/ 589215 h 4449468"/>
              <a:gd name="connsiteX53" fmla="*/ 4476748 w 12192000"/>
              <a:gd name="connsiteY53" fmla="*/ 591094 h 4449468"/>
              <a:gd name="connsiteX54" fmla="*/ 4488782 w 12192000"/>
              <a:gd name="connsiteY54" fmla="*/ 590302 h 4449468"/>
              <a:gd name="connsiteX55" fmla="*/ 4489026 w 12192000"/>
              <a:gd name="connsiteY55" fmla="*/ 589753 h 4449468"/>
              <a:gd name="connsiteX56" fmla="*/ 4500402 w 12192000"/>
              <a:gd name="connsiteY56" fmla="*/ 590048 h 4449468"/>
              <a:gd name="connsiteX57" fmla="*/ 4556726 w 12192000"/>
              <a:gd name="connsiteY57" fmla="*/ 598187 h 4449468"/>
              <a:gd name="connsiteX58" fmla="*/ 4624565 w 12192000"/>
              <a:gd name="connsiteY58" fmla="*/ 543167 h 4449468"/>
              <a:gd name="connsiteX59" fmla="*/ 4653836 w 12192000"/>
              <a:gd name="connsiteY59" fmla="*/ 532544 h 4449468"/>
              <a:gd name="connsiteX60" fmla="*/ 4669186 w 12192000"/>
              <a:gd name="connsiteY60" fmla="*/ 524041 h 4449468"/>
              <a:gd name="connsiteX61" fmla="*/ 4669958 w 12192000"/>
              <a:gd name="connsiteY61" fmla="*/ 521685 h 4449468"/>
              <a:gd name="connsiteX62" fmla="*/ 4723979 w 12192000"/>
              <a:gd name="connsiteY62" fmla="*/ 529754 h 4449468"/>
              <a:gd name="connsiteX63" fmla="*/ 4730727 w 12192000"/>
              <a:gd name="connsiteY63" fmla="*/ 526563 h 4449468"/>
              <a:gd name="connsiteX64" fmla="*/ 4766483 w 12192000"/>
              <a:gd name="connsiteY64" fmla="*/ 537277 h 4449468"/>
              <a:gd name="connsiteX65" fmla="*/ 4784666 w 12192000"/>
              <a:gd name="connsiteY65" fmla="*/ 539903 h 4449468"/>
              <a:gd name="connsiteX66" fmla="*/ 4790401 w 12192000"/>
              <a:gd name="connsiteY66" fmla="*/ 546646 h 4449468"/>
              <a:gd name="connsiteX67" fmla="*/ 4816937 w 12192000"/>
              <a:gd name="connsiteY67" fmla="*/ 547476 h 4449468"/>
              <a:gd name="connsiteX68" fmla="*/ 4819758 w 12192000"/>
              <a:gd name="connsiteY68" fmla="*/ 545308 h 4449468"/>
              <a:gd name="connsiteX69" fmla="*/ 4842484 w 12192000"/>
              <a:gd name="connsiteY69" fmla="*/ 554412 h 4449468"/>
              <a:gd name="connsiteX70" fmla="*/ 4862546 w 12192000"/>
              <a:gd name="connsiteY70" fmla="*/ 572217 h 4449468"/>
              <a:gd name="connsiteX71" fmla="*/ 5085017 w 12192000"/>
              <a:gd name="connsiteY71" fmla="*/ 547403 h 4449468"/>
              <a:gd name="connsiteX72" fmla="*/ 5285888 w 12192000"/>
              <a:gd name="connsiteY72" fmla="*/ 614495 h 4449468"/>
              <a:gd name="connsiteX73" fmla="*/ 5406407 w 12192000"/>
              <a:gd name="connsiteY73" fmla="*/ 598751 h 4449468"/>
              <a:gd name="connsiteX74" fmla="*/ 5442182 w 12192000"/>
              <a:gd name="connsiteY74" fmla="*/ 549757 h 4449468"/>
              <a:gd name="connsiteX75" fmla="*/ 5745975 w 12192000"/>
              <a:gd name="connsiteY75" fmla="*/ 554555 h 4449468"/>
              <a:gd name="connsiteX76" fmla="*/ 5821505 w 12192000"/>
              <a:gd name="connsiteY76" fmla="*/ 535119 h 4449468"/>
              <a:gd name="connsiteX77" fmla="*/ 5892210 w 12192000"/>
              <a:gd name="connsiteY77" fmla="*/ 560202 h 4449468"/>
              <a:gd name="connsiteX78" fmla="*/ 5918804 w 12192000"/>
              <a:gd name="connsiteY78" fmla="*/ 543313 h 4449468"/>
              <a:gd name="connsiteX79" fmla="*/ 5923343 w 12192000"/>
              <a:gd name="connsiteY79" fmla="*/ 539938 h 4449468"/>
              <a:gd name="connsiteX80" fmla="*/ 5942519 w 12192000"/>
              <a:gd name="connsiteY80" fmla="*/ 536503 h 4449468"/>
              <a:gd name="connsiteX81" fmla="*/ 5946666 w 12192000"/>
              <a:gd name="connsiteY81" fmla="*/ 522944 h 4449468"/>
              <a:gd name="connsiteX82" fmla="*/ 5974624 w 12192000"/>
              <a:gd name="connsiteY82" fmla="*/ 508752 h 4449468"/>
              <a:gd name="connsiteX83" fmla="*/ 6010271 w 12192000"/>
              <a:gd name="connsiteY83" fmla="*/ 505944 h 4449468"/>
              <a:gd name="connsiteX84" fmla="*/ 6180882 w 12192000"/>
              <a:gd name="connsiteY84" fmla="*/ 506681 h 4449468"/>
              <a:gd name="connsiteX85" fmla="*/ 6282268 w 12192000"/>
              <a:gd name="connsiteY85" fmla="*/ 499091 h 4449468"/>
              <a:gd name="connsiteX86" fmla="*/ 6319700 w 12192000"/>
              <a:gd name="connsiteY86" fmla="*/ 483591 h 4449468"/>
              <a:gd name="connsiteX87" fmla="*/ 6372701 w 12192000"/>
              <a:gd name="connsiteY87" fmla="*/ 470428 h 4449468"/>
              <a:gd name="connsiteX88" fmla="*/ 6465400 w 12192000"/>
              <a:gd name="connsiteY88" fmla="*/ 437432 h 4449468"/>
              <a:gd name="connsiteX89" fmla="*/ 6591402 w 12192000"/>
              <a:gd name="connsiteY89" fmla="*/ 410083 h 4449468"/>
              <a:gd name="connsiteX90" fmla="*/ 6687786 w 12192000"/>
              <a:gd name="connsiteY90" fmla="*/ 444034 h 4449468"/>
              <a:gd name="connsiteX91" fmla="*/ 6695174 w 12192000"/>
              <a:gd name="connsiteY91" fmla="*/ 433912 h 4449468"/>
              <a:gd name="connsiteX92" fmla="*/ 6759445 w 12192000"/>
              <a:gd name="connsiteY92" fmla="*/ 431070 h 4449468"/>
              <a:gd name="connsiteX93" fmla="*/ 6989783 w 12192000"/>
              <a:gd name="connsiteY93" fmla="*/ 486103 h 4449468"/>
              <a:gd name="connsiteX94" fmla="*/ 7115240 w 12192000"/>
              <a:gd name="connsiteY94" fmla="*/ 478756 h 4449468"/>
              <a:gd name="connsiteX95" fmla="*/ 7158931 w 12192000"/>
              <a:gd name="connsiteY95" fmla="*/ 465669 h 4449468"/>
              <a:gd name="connsiteX96" fmla="*/ 7232185 w 12192000"/>
              <a:gd name="connsiteY96" fmla="*/ 444394 h 4449468"/>
              <a:gd name="connsiteX97" fmla="*/ 7284877 w 12192000"/>
              <a:gd name="connsiteY97" fmla="*/ 402687 h 4449468"/>
              <a:gd name="connsiteX98" fmla="*/ 7346945 w 12192000"/>
              <a:gd name="connsiteY98" fmla="*/ 395124 h 4449468"/>
              <a:gd name="connsiteX99" fmla="*/ 7364027 w 12192000"/>
              <a:gd name="connsiteY99" fmla="*/ 426741 h 4449468"/>
              <a:gd name="connsiteX100" fmla="*/ 7429557 w 12192000"/>
              <a:gd name="connsiteY100" fmla="*/ 407818 h 4449468"/>
              <a:gd name="connsiteX101" fmla="*/ 7528670 w 12192000"/>
              <a:gd name="connsiteY101" fmla="*/ 375453 h 4449468"/>
              <a:gd name="connsiteX102" fmla="*/ 7586523 w 12192000"/>
              <a:gd name="connsiteY102" fmla="*/ 365405 h 4449468"/>
              <a:gd name="connsiteX103" fmla="*/ 7743797 w 12192000"/>
              <a:gd name="connsiteY103" fmla="*/ 328598 h 4449468"/>
              <a:gd name="connsiteX104" fmla="*/ 7900757 w 12192000"/>
              <a:gd name="connsiteY104" fmla="*/ 284597 h 4449468"/>
              <a:gd name="connsiteX105" fmla="*/ 7990513 w 12192000"/>
              <a:gd name="connsiteY105" fmla="*/ 218262 h 4449468"/>
              <a:gd name="connsiteX106" fmla="*/ 8119883 w 12192000"/>
              <a:gd name="connsiteY106" fmla="*/ 186443 h 4449468"/>
              <a:gd name="connsiteX107" fmla="*/ 8141063 w 12192000"/>
              <a:gd name="connsiteY107" fmla="*/ 175217 h 4449468"/>
              <a:gd name="connsiteX108" fmla="*/ 8172005 w 12192000"/>
              <a:gd name="connsiteY108" fmla="*/ 178328 h 4449468"/>
              <a:gd name="connsiteX109" fmla="*/ 8296189 w 12192000"/>
              <a:gd name="connsiteY109" fmla="*/ 192661 h 4449468"/>
              <a:gd name="connsiteX110" fmla="*/ 8395386 w 12192000"/>
              <a:gd name="connsiteY110" fmla="*/ 220624 h 4449468"/>
              <a:gd name="connsiteX111" fmla="*/ 8512799 w 12192000"/>
              <a:gd name="connsiteY111" fmla="*/ 185499 h 4449468"/>
              <a:gd name="connsiteX112" fmla="*/ 8586463 w 12192000"/>
              <a:gd name="connsiteY112" fmla="*/ 187463 h 4449468"/>
              <a:gd name="connsiteX113" fmla="*/ 8710287 w 12192000"/>
              <a:gd name="connsiteY113" fmla="*/ 226363 h 4449468"/>
              <a:gd name="connsiteX114" fmla="*/ 8866439 w 12192000"/>
              <a:gd name="connsiteY114" fmla="*/ 198692 h 4449468"/>
              <a:gd name="connsiteX115" fmla="*/ 8894276 w 12192000"/>
              <a:gd name="connsiteY115" fmla="*/ 145723 h 4449468"/>
              <a:gd name="connsiteX116" fmla="*/ 8935035 w 12192000"/>
              <a:gd name="connsiteY116" fmla="*/ 111646 h 4449468"/>
              <a:gd name="connsiteX117" fmla="*/ 8960043 w 12192000"/>
              <a:gd name="connsiteY117" fmla="*/ 180759 h 4449468"/>
              <a:gd name="connsiteX118" fmla="*/ 9101127 w 12192000"/>
              <a:gd name="connsiteY118" fmla="*/ 222142 h 4449468"/>
              <a:gd name="connsiteX119" fmla="*/ 9170880 w 12192000"/>
              <a:gd name="connsiteY119" fmla="*/ 234816 h 4449468"/>
              <a:gd name="connsiteX120" fmla="*/ 9278094 w 12192000"/>
              <a:gd name="connsiteY120" fmla="*/ 238336 h 4449468"/>
              <a:gd name="connsiteX121" fmla="*/ 9310998 w 12192000"/>
              <a:gd name="connsiteY121" fmla="*/ 242266 h 4449468"/>
              <a:gd name="connsiteX122" fmla="*/ 9641111 w 12192000"/>
              <a:gd name="connsiteY122" fmla="*/ 313195 h 4449468"/>
              <a:gd name="connsiteX123" fmla="*/ 9823383 w 12192000"/>
              <a:gd name="connsiteY123" fmla="*/ 218474 h 4449468"/>
              <a:gd name="connsiteX124" fmla="*/ 10032591 w 12192000"/>
              <a:gd name="connsiteY124" fmla="*/ 185749 h 4449468"/>
              <a:gd name="connsiteX125" fmla="*/ 10100322 w 12192000"/>
              <a:gd name="connsiteY125" fmla="*/ 221604 h 4449468"/>
              <a:gd name="connsiteX126" fmla="*/ 10132642 w 12192000"/>
              <a:gd name="connsiteY126" fmla="*/ 217666 h 4449468"/>
              <a:gd name="connsiteX127" fmla="*/ 10185365 w 12192000"/>
              <a:gd name="connsiteY127" fmla="*/ 206832 h 4449468"/>
              <a:gd name="connsiteX128" fmla="*/ 10268953 w 12192000"/>
              <a:gd name="connsiteY128" fmla="*/ 218347 h 4449468"/>
              <a:gd name="connsiteX129" fmla="*/ 10473949 w 12192000"/>
              <a:gd name="connsiteY129" fmla="*/ 220954 h 4449468"/>
              <a:gd name="connsiteX130" fmla="*/ 10717313 w 12192000"/>
              <a:gd name="connsiteY130" fmla="*/ 253344 h 4449468"/>
              <a:gd name="connsiteX131" fmla="*/ 10972110 w 12192000"/>
              <a:gd name="connsiteY131" fmla="*/ 217006 h 4449468"/>
              <a:gd name="connsiteX132" fmla="*/ 11060121 w 12192000"/>
              <a:gd name="connsiteY132" fmla="*/ 208222 h 4449468"/>
              <a:gd name="connsiteX133" fmla="*/ 11144990 w 12192000"/>
              <a:gd name="connsiteY133" fmla="*/ 143556 h 4449468"/>
              <a:gd name="connsiteX134" fmla="*/ 11293359 w 12192000"/>
              <a:gd name="connsiteY134" fmla="*/ 124935 h 4449468"/>
              <a:gd name="connsiteX135" fmla="*/ 11364511 w 12192000"/>
              <a:gd name="connsiteY135" fmla="*/ 66512 h 4449468"/>
              <a:gd name="connsiteX136" fmla="*/ 11537979 w 12192000"/>
              <a:gd name="connsiteY136" fmla="*/ 81544 h 4449468"/>
              <a:gd name="connsiteX137" fmla="*/ 11576401 w 12192000"/>
              <a:gd name="connsiteY137" fmla="*/ 68039 h 4449468"/>
              <a:gd name="connsiteX138" fmla="*/ 11627402 w 12192000"/>
              <a:gd name="connsiteY138" fmla="*/ 41537 h 4449468"/>
              <a:gd name="connsiteX139" fmla="*/ 11800703 w 12192000"/>
              <a:gd name="connsiteY139" fmla="*/ 18480 h 4449468"/>
              <a:gd name="connsiteX140" fmla="*/ 11920297 w 12192000"/>
              <a:gd name="connsiteY140" fmla="*/ 33373 h 4449468"/>
              <a:gd name="connsiteX141" fmla="*/ 12034335 w 12192000"/>
              <a:gd name="connsiteY141" fmla="*/ 19478 h 4449468"/>
              <a:gd name="connsiteX142" fmla="*/ 12121786 w 12192000"/>
              <a:gd name="connsiteY142"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394021 w 12192000"/>
              <a:gd name="connsiteY25" fmla="*/ 1177502 h 4449468"/>
              <a:gd name="connsiteX26" fmla="*/ 2612469 w 12192000"/>
              <a:gd name="connsiteY26" fmla="*/ 1134510 h 4449468"/>
              <a:gd name="connsiteX27" fmla="*/ 2711275 w 12192000"/>
              <a:gd name="connsiteY27" fmla="*/ 1068983 h 4449468"/>
              <a:gd name="connsiteX28" fmla="*/ 2864753 w 12192000"/>
              <a:gd name="connsiteY28" fmla="*/ 1052603 h 4449468"/>
              <a:gd name="connsiteX29" fmla="*/ 2954875 w 12192000"/>
              <a:gd name="connsiteY29" fmla="*/ 1034925 h 4449468"/>
              <a:gd name="connsiteX30" fmla="*/ 2986432 w 12192000"/>
              <a:gd name="connsiteY30" fmla="*/ 1015835 h 4449468"/>
              <a:gd name="connsiteX31" fmla="*/ 3032300 w 12192000"/>
              <a:gd name="connsiteY31" fmla="*/ 997495 h 4449468"/>
              <a:gd name="connsiteX32" fmla="*/ 3111177 w 12192000"/>
              <a:gd name="connsiteY32" fmla="*/ 955551 h 4449468"/>
              <a:gd name="connsiteX33" fmla="*/ 3220756 w 12192000"/>
              <a:gd name="connsiteY33" fmla="*/ 915853 h 4449468"/>
              <a:gd name="connsiteX34" fmla="*/ 3311995 w 12192000"/>
              <a:gd name="connsiteY34" fmla="*/ 939781 h 4449468"/>
              <a:gd name="connsiteX35" fmla="*/ 3317268 w 12192000"/>
              <a:gd name="connsiteY35" fmla="*/ 929024 h 4449468"/>
              <a:gd name="connsiteX36" fmla="*/ 3374665 w 12192000"/>
              <a:gd name="connsiteY36" fmla="*/ 919767 h 4449468"/>
              <a:gd name="connsiteX37" fmla="*/ 3589177 w 12192000"/>
              <a:gd name="connsiteY37" fmla="*/ 951119 h 4449468"/>
              <a:gd name="connsiteX38" fmla="*/ 3700970 w 12192000"/>
              <a:gd name="connsiteY38" fmla="*/ 931267 h 4449468"/>
              <a:gd name="connsiteX39" fmla="*/ 3738479 w 12192000"/>
              <a:gd name="connsiteY39" fmla="*/ 913937 h 4449468"/>
              <a:gd name="connsiteX40" fmla="*/ 3801460 w 12192000"/>
              <a:gd name="connsiteY40" fmla="*/ 885540 h 4449468"/>
              <a:gd name="connsiteX41" fmla="*/ 3843193 w 12192000"/>
              <a:gd name="connsiteY41" fmla="*/ 838989 h 4449468"/>
              <a:gd name="connsiteX42" fmla="*/ 3897970 w 12192000"/>
              <a:gd name="connsiteY42" fmla="*/ 825281 h 4449468"/>
              <a:gd name="connsiteX43" fmla="*/ 3917600 w 12192000"/>
              <a:gd name="connsiteY43" fmla="*/ 854851 h 4449468"/>
              <a:gd name="connsiteX44" fmla="*/ 3973954 w 12192000"/>
              <a:gd name="connsiteY44" fmla="*/ 829557 h 4449468"/>
              <a:gd name="connsiteX45" fmla="*/ 4058683 w 12192000"/>
              <a:gd name="connsiteY45" fmla="*/ 787592 h 4449468"/>
              <a:gd name="connsiteX46" fmla="*/ 4109334 w 12192000"/>
              <a:gd name="connsiteY46" fmla="*/ 771848 h 4449468"/>
              <a:gd name="connsiteX47" fmla="*/ 4245750 w 12192000"/>
              <a:gd name="connsiteY47" fmla="*/ 719656 h 4449468"/>
              <a:gd name="connsiteX48" fmla="*/ 4380909 w 12192000"/>
              <a:gd name="connsiteY48" fmla="*/ 660379 h 4449468"/>
              <a:gd name="connsiteX49" fmla="*/ 4438502 w 12192000"/>
              <a:gd name="connsiteY49" fmla="*/ 592129 h 4449468"/>
              <a:gd name="connsiteX50" fmla="*/ 4446215 w 12192000"/>
              <a:gd name="connsiteY50" fmla="*/ 588643 h 4449468"/>
              <a:gd name="connsiteX51" fmla="*/ 4468284 w 12192000"/>
              <a:gd name="connsiteY51" fmla="*/ 589215 h 4449468"/>
              <a:gd name="connsiteX52" fmla="*/ 4476748 w 12192000"/>
              <a:gd name="connsiteY52" fmla="*/ 591094 h 4449468"/>
              <a:gd name="connsiteX53" fmla="*/ 4488782 w 12192000"/>
              <a:gd name="connsiteY53" fmla="*/ 590302 h 4449468"/>
              <a:gd name="connsiteX54" fmla="*/ 4489026 w 12192000"/>
              <a:gd name="connsiteY54" fmla="*/ 589753 h 4449468"/>
              <a:gd name="connsiteX55" fmla="*/ 4500402 w 12192000"/>
              <a:gd name="connsiteY55" fmla="*/ 590048 h 4449468"/>
              <a:gd name="connsiteX56" fmla="*/ 4556726 w 12192000"/>
              <a:gd name="connsiteY56" fmla="*/ 598187 h 4449468"/>
              <a:gd name="connsiteX57" fmla="*/ 4624565 w 12192000"/>
              <a:gd name="connsiteY57" fmla="*/ 543167 h 4449468"/>
              <a:gd name="connsiteX58" fmla="*/ 4653836 w 12192000"/>
              <a:gd name="connsiteY58" fmla="*/ 532544 h 4449468"/>
              <a:gd name="connsiteX59" fmla="*/ 4669186 w 12192000"/>
              <a:gd name="connsiteY59" fmla="*/ 524041 h 4449468"/>
              <a:gd name="connsiteX60" fmla="*/ 4669958 w 12192000"/>
              <a:gd name="connsiteY60" fmla="*/ 521685 h 4449468"/>
              <a:gd name="connsiteX61" fmla="*/ 4723979 w 12192000"/>
              <a:gd name="connsiteY61" fmla="*/ 529754 h 4449468"/>
              <a:gd name="connsiteX62" fmla="*/ 4730727 w 12192000"/>
              <a:gd name="connsiteY62" fmla="*/ 526563 h 4449468"/>
              <a:gd name="connsiteX63" fmla="*/ 4766483 w 12192000"/>
              <a:gd name="connsiteY63" fmla="*/ 537277 h 4449468"/>
              <a:gd name="connsiteX64" fmla="*/ 4784666 w 12192000"/>
              <a:gd name="connsiteY64" fmla="*/ 539903 h 4449468"/>
              <a:gd name="connsiteX65" fmla="*/ 4790401 w 12192000"/>
              <a:gd name="connsiteY65" fmla="*/ 546646 h 4449468"/>
              <a:gd name="connsiteX66" fmla="*/ 4816937 w 12192000"/>
              <a:gd name="connsiteY66" fmla="*/ 547476 h 4449468"/>
              <a:gd name="connsiteX67" fmla="*/ 4819758 w 12192000"/>
              <a:gd name="connsiteY67" fmla="*/ 545308 h 4449468"/>
              <a:gd name="connsiteX68" fmla="*/ 4842484 w 12192000"/>
              <a:gd name="connsiteY68" fmla="*/ 554412 h 4449468"/>
              <a:gd name="connsiteX69" fmla="*/ 4862546 w 12192000"/>
              <a:gd name="connsiteY69" fmla="*/ 572217 h 4449468"/>
              <a:gd name="connsiteX70" fmla="*/ 5085017 w 12192000"/>
              <a:gd name="connsiteY70" fmla="*/ 547403 h 4449468"/>
              <a:gd name="connsiteX71" fmla="*/ 5285888 w 12192000"/>
              <a:gd name="connsiteY71" fmla="*/ 614495 h 4449468"/>
              <a:gd name="connsiteX72" fmla="*/ 5406407 w 12192000"/>
              <a:gd name="connsiteY72" fmla="*/ 598751 h 4449468"/>
              <a:gd name="connsiteX73" fmla="*/ 5442182 w 12192000"/>
              <a:gd name="connsiteY73" fmla="*/ 549757 h 4449468"/>
              <a:gd name="connsiteX74" fmla="*/ 5745975 w 12192000"/>
              <a:gd name="connsiteY74" fmla="*/ 554555 h 4449468"/>
              <a:gd name="connsiteX75" fmla="*/ 5821505 w 12192000"/>
              <a:gd name="connsiteY75" fmla="*/ 535119 h 4449468"/>
              <a:gd name="connsiteX76" fmla="*/ 5892210 w 12192000"/>
              <a:gd name="connsiteY76" fmla="*/ 560202 h 4449468"/>
              <a:gd name="connsiteX77" fmla="*/ 5918804 w 12192000"/>
              <a:gd name="connsiteY77" fmla="*/ 543313 h 4449468"/>
              <a:gd name="connsiteX78" fmla="*/ 5923343 w 12192000"/>
              <a:gd name="connsiteY78" fmla="*/ 539938 h 4449468"/>
              <a:gd name="connsiteX79" fmla="*/ 5942519 w 12192000"/>
              <a:gd name="connsiteY79" fmla="*/ 536503 h 4449468"/>
              <a:gd name="connsiteX80" fmla="*/ 5946666 w 12192000"/>
              <a:gd name="connsiteY80" fmla="*/ 522944 h 4449468"/>
              <a:gd name="connsiteX81" fmla="*/ 5974624 w 12192000"/>
              <a:gd name="connsiteY81" fmla="*/ 508752 h 4449468"/>
              <a:gd name="connsiteX82" fmla="*/ 6010271 w 12192000"/>
              <a:gd name="connsiteY82" fmla="*/ 505944 h 4449468"/>
              <a:gd name="connsiteX83" fmla="*/ 6180882 w 12192000"/>
              <a:gd name="connsiteY83" fmla="*/ 506681 h 4449468"/>
              <a:gd name="connsiteX84" fmla="*/ 6282268 w 12192000"/>
              <a:gd name="connsiteY84" fmla="*/ 499091 h 4449468"/>
              <a:gd name="connsiteX85" fmla="*/ 6319700 w 12192000"/>
              <a:gd name="connsiteY85" fmla="*/ 483591 h 4449468"/>
              <a:gd name="connsiteX86" fmla="*/ 6372701 w 12192000"/>
              <a:gd name="connsiteY86" fmla="*/ 470428 h 4449468"/>
              <a:gd name="connsiteX87" fmla="*/ 6465400 w 12192000"/>
              <a:gd name="connsiteY87" fmla="*/ 437432 h 4449468"/>
              <a:gd name="connsiteX88" fmla="*/ 6591402 w 12192000"/>
              <a:gd name="connsiteY88" fmla="*/ 410083 h 4449468"/>
              <a:gd name="connsiteX89" fmla="*/ 6687786 w 12192000"/>
              <a:gd name="connsiteY89" fmla="*/ 444034 h 4449468"/>
              <a:gd name="connsiteX90" fmla="*/ 6695174 w 12192000"/>
              <a:gd name="connsiteY90" fmla="*/ 433912 h 4449468"/>
              <a:gd name="connsiteX91" fmla="*/ 6759445 w 12192000"/>
              <a:gd name="connsiteY91" fmla="*/ 431070 h 4449468"/>
              <a:gd name="connsiteX92" fmla="*/ 6989783 w 12192000"/>
              <a:gd name="connsiteY92" fmla="*/ 486103 h 4449468"/>
              <a:gd name="connsiteX93" fmla="*/ 7115240 w 12192000"/>
              <a:gd name="connsiteY93" fmla="*/ 478756 h 4449468"/>
              <a:gd name="connsiteX94" fmla="*/ 7158931 w 12192000"/>
              <a:gd name="connsiteY94" fmla="*/ 465669 h 4449468"/>
              <a:gd name="connsiteX95" fmla="*/ 7232185 w 12192000"/>
              <a:gd name="connsiteY95" fmla="*/ 444394 h 4449468"/>
              <a:gd name="connsiteX96" fmla="*/ 7284877 w 12192000"/>
              <a:gd name="connsiteY96" fmla="*/ 402687 h 4449468"/>
              <a:gd name="connsiteX97" fmla="*/ 7346945 w 12192000"/>
              <a:gd name="connsiteY97" fmla="*/ 395124 h 4449468"/>
              <a:gd name="connsiteX98" fmla="*/ 7364027 w 12192000"/>
              <a:gd name="connsiteY98" fmla="*/ 426741 h 4449468"/>
              <a:gd name="connsiteX99" fmla="*/ 7429557 w 12192000"/>
              <a:gd name="connsiteY99" fmla="*/ 407818 h 4449468"/>
              <a:gd name="connsiteX100" fmla="*/ 7528670 w 12192000"/>
              <a:gd name="connsiteY100" fmla="*/ 375453 h 4449468"/>
              <a:gd name="connsiteX101" fmla="*/ 7586523 w 12192000"/>
              <a:gd name="connsiteY101" fmla="*/ 365405 h 4449468"/>
              <a:gd name="connsiteX102" fmla="*/ 7743797 w 12192000"/>
              <a:gd name="connsiteY102" fmla="*/ 328598 h 4449468"/>
              <a:gd name="connsiteX103" fmla="*/ 7900757 w 12192000"/>
              <a:gd name="connsiteY103" fmla="*/ 284597 h 4449468"/>
              <a:gd name="connsiteX104" fmla="*/ 7990513 w 12192000"/>
              <a:gd name="connsiteY104" fmla="*/ 218262 h 4449468"/>
              <a:gd name="connsiteX105" fmla="*/ 8119883 w 12192000"/>
              <a:gd name="connsiteY105" fmla="*/ 186443 h 4449468"/>
              <a:gd name="connsiteX106" fmla="*/ 8141063 w 12192000"/>
              <a:gd name="connsiteY106" fmla="*/ 175217 h 4449468"/>
              <a:gd name="connsiteX107" fmla="*/ 8172005 w 12192000"/>
              <a:gd name="connsiteY107" fmla="*/ 178328 h 4449468"/>
              <a:gd name="connsiteX108" fmla="*/ 8296189 w 12192000"/>
              <a:gd name="connsiteY108" fmla="*/ 192661 h 4449468"/>
              <a:gd name="connsiteX109" fmla="*/ 8395386 w 12192000"/>
              <a:gd name="connsiteY109" fmla="*/ 220624 h 4449468"/>
              <a:gd name="connsiteX110" fmla="*/ 8512799 w 12192000"/>
              <a:gd name="connsiteY110" fmla="*/ 185499 h 4449468"/>
              <a:gd name="connsiteX111" fmla="*/ 8586463 w 12192000"/>
              <a:gd name="connsiteY111" fmla="*/ 187463 h 4449468"/>
              <a:gd name="connsiteX112" fmla="*/ 8710287 w 12192000"/>
              <a:gd name="connsiteY112" fmla="*/ 226363 h 4449468"/>
              <a:gd name="connsiteX113" fmla="*/ 8866439 w 12192000"/>
              <a:gd name="connsiteY113" fmla="*/ 198692 h 4449468"/>
              <a:gd name="connsiteX114" fmla="*/ 8894276 w 12192000"/>
              <a:gd name="connsiteY114" fmla="*/ 145723 h 4449468"/>
              <a:gd name="connsiteX115" fmla="*/ 8935035 w 12192000"/>
              <a:gd name="connsiteY115" fmla="*/ 111646 h 4449468"/>
              <a:gd name="connsiteX116" fmla="*/ 8960043 w 12192000"/>
              <a:gd name="connsiteY116" fmla="*/ 180759 h 4449468"/>
              <a:gd name="connsiteX117" fmla="*/ 9101127 w 12192000"/>
              <a:gd name="connsiteY117" fmla="*/ 222142 h 4449468"/>
              <a:gd name="connsiteX118" fmla="*/ 9170880 w 12192000"/>
              <a:gd name="connsiteY118" fmla="*/ 234816 h 4449468"/>
              <a:gd name="connsiteX119" fmla="*/ 9278094 w 12192000"/>
              <a:gd name="connsiteY119" fmla="*/ 238336 h 4449468"/>
              <a:gd name="connsiteX120" fmla="*/ 9310998 w 12192000"/>
              <a:gd name="connsiteY120" fmla="*/ 242266 h 4449468"/>
              <a:gd name="connsiteX121" fmla="*/ 9641111 w 12192000"/>
              <a:gd name="connsiteY121" fmla="*/ 313195 h 4449468"/>
              <a:gd name="connsiteX122" fmla="*/ 9823383 w 12192000"/>
              <a:gd name="connsiteY122" fmla="*/ 218474 h 4449468"/>
              <a:gd name="connsiteX123" fmla="*/ 10032591 w 12192000"/>
              <a:gd name="connsiteY123" fmla="*/ 185749 h 4449468"/>
              <a:gd name="connsiteX124" fmla="*/ 10100322 w 12192000"/>
              <a:gd name="connsiteY124" fmla="*/ 221604 h 4449468"/>
              <a:gd name="connsiteX125" fmla="*/ 10132642 w 12192000"/>
              <a:gd name="connsiteY125" fmla="*/ 217666 h 4449468"/>
              <a:gd name="connsiteX126" fmla="*/ 10185365 w 12192000"/>
              <a:gd name="connsiteY126" fmla="*/ 206832 h 4449468"/>
              <a:gd name="connsiteX127" fmla="*/ 10268953 w 12192000"/>
              <a:gd name="connsiteY127" fmla="*/ 218347 h 4449468"/>
              <a:gd name="connsiteX128" fmla="*/ 10473949 w 12192000"/>
              <a:gd name="connsiteY128" fmla="*/ 220954 h 4449468"/>
              <a:gd name="connsiteX129" fmla="*/ 10717313 w 12192000"/>
              <a:gd name="connsiteY129" fmla="*/ 253344 h 4449468"/>
              <a:gd name="connsiteX130" fmla="*/ 10972110 w 12192000"/>
              <a:gd name="connsiteY130" fmla="*/ 217006 h 4449468"/>
              <a:gd name="connsiteX131" fmla="*/ 11060121 w 12192000"/>
              <a:gd name="connsiteY131" fmla="*/ 208222 h 4449468"/>
              <a:gd name="connsiteX132" fmla="*/ 11144990 w 12192000"/>
              <a:gd name="connsiteY132" fmla="*/ 143556 h 4449468"/>
              <a:gd name="connsiteX133" fmla="*/ 11293359 w 12192000"/>
              <a:gd name="connsiteY133" fmla="*/ 124935 h 4449468"/>
              <a:gd name="connsiteX134" fmla="*/ 11364511 w 12192000"/>
              <a:gd name="connsiteY134" fmla="*/ 66512 h 4449468"/>
              <a:gd name="connsiteX135" fmla="*/ 11537979 w 12192000"/>
              <a:gd name="connsiteY135" fmla="*/ 81544 h 4449468"/>
              <a:gd name="connsiteX136" fmla="*/ 11576401 w 12192000"/>
              <a:gd name="connsiteY136" fmla="*/ 68039 h 4449468"/>
              <a:gd name="connsiteX137" fmla="*/ 11627402 w 12192000"/>
              <a:gd name="connsiteY137" fmla="*/ 41537 h 4449468"/>
              <a:gd name="connsiteX138" fmla="*/ 11800703 w 12192000"/>
              <a:gd name="connsiteY138" fmla="*/ 18480 h 4449468"/>
              <a:gd name="connsiteX139" fmla="*/ 11920297 w 12192000"/>
              <a:gd name="connsiteY139" fmla="*/ 33373 h 4449468"/>
              <a:gd name="connsiteX140" fmla="*/ 12034335 w 12192000"/>
              <a:gd name="connsiteY140" fmla="*/ 19478 h 4449468"/>
              <a:gd name="connsiteX141" fmla="*/ 12121786 w 12192000"/>
              <a:gd name="connsiteY141"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56401 w 12192000"/>
              <a:gd name="connsiteY24" fmla="*/ 1186263 h 4449468"/>
              <a:gd name="connsiteX25" fmla="*/ 2450120 w 12192000"/>
              <a:gd name="connsiteY25" fmla="*/ 1198464 h 4449468"/>
              <a:gd name="connsiteX26" fmla="*/ 2612469 w 12192000"/>
              <a:gd name="connsiteY26" fmla="*/ 1134510 h 4449468"/>
              <a:gd name="connsiteX27" fmla="*/ 2711275 w 12192000"/>
              <a:gd name="connsiteY27" fmla="*/ 1068983 h 4449468"/>
              <a:gd name="connsiteX28" fmla="*/ 2864753 w 12192000"/>
              <a:gd name="connsiteY28" fmla="*/ 1052603 h 4449468"/>
              <a:gd name="connsiteX29" fmla="*/ 2954875 w 12192000"/>
              <a:gd name="connsiteY29" fmla="*/ 1034925 h 4449468"/>
              <a:gd name="connsiteX30" fmla="*/ 2986432 w 12192000"/>
              <a:gd name="connsiteY30" fmla="*/ 1015835 h 4449468"/>
              <a:gd name="connsiteX31" fmla="*/ 3032300 w 12192000"/>
              <a:gd name="connsiteY31" fmla="*/ 997495 h 4449468"/>
              <a:gd name="connsiteX32" fmla="*/ 3111177 w 12192000"/>
              <a:gd name="connsiteY32" fmla="*/ 955551 h 4449468"/>
              <a:gd name="connsiteX33" fmla="*/ 3220756 w 12192000"/>
              <a:gd name="connsiteY33" fmla="*/ 915853 h 4449468"/>
              <a:gd name="connsiteX34" fmla="*/ 3311995 w 12192000"/>
              <a:gd name="connsiteY34" fmla="*/ 939781 h 4449468"/>
              <a:gd name="connsiteX35" fmla="*/ 3317268 w 12192000"/>
              <a:gd name="connsiteY35" fmla="*/ 929024 h 4449468"/>
              <a:gd name="connsiteX36" fmla="*/ 3374665 w 12192000"/>
              <a:gd name="connsiteY36" fmla="*/ 919767 h 4449468"/>
              <a:gd name="connsiteX37" fmla="*/ 3589177 w 12192000"/>
              <a:gd name="connsiteY37" fmla="*/ 951119 h 4449468"/>
              <a:gd name="connsiteX38" fmla="*/ 3700970 w 12192000"/>
              <a:gd name="connsiteY38" fmla="*/ 931267 h 4449468"/>
              <a:gd name="connsiteX39" fmla="*/ 3738479 w 12192000"/>
              <a:gd name="connsiteY39" fmla="*/ 913937 h 4449468"/>
              <a:gd name="connsiteX40" fmla="*/ 3801460 w 12192000"/>
              <a:gd name="connsiteY40" fmla="*/ 885540 h 4449468"/>
              <a:gd name="connsiteX41" fmla="*/ 3843193 w 12192000"/>
              <a:gd name="connsiteY41" fmla="*/ 838989 h 4449468"/>
              <a:gd name="connsiteX42" fmla="*/ 3897970 w 12192000"/>
              <a:gd name="connsiteY42" fmla="*/ 825281 h 4449468"/>
              <a:gd name="connsiteX43" fmla="*/ 3917600 w 12192000"/>
              <a:gd name="connsiteY43" fmla="*/ 854851 h 4449468"/>
              <a:gd name="connsiteX44" fmla="*/ 3973954 w 12192000"/>
              <a:gd name="connsiteY44" fmla="*/ 829557 h 4449468"/>
              <a:gd name="connsiteX45" fmla="*/ 4058683 w 12192000"/>
              <a:gd name="connsiteY45" fmla="*/ 787592 h 4449468"/>
              <a:gd name="connsiteX46" fmla="*/ 4109334 w 12192000"/>
              <a:gd name="connsiteY46" fmla="*/ 771848 h 4449468"/>
              <a:gd name="connsiteX47" fmla="*/ 4245750 w 12192000"/>
              <a:gd name="connsiteY47" fmla="*/ 719656 h 4449468"/>
              <a:gd name="connsiteX48" fmla="*/ 4380909 w 12192000"/>
              <a:gd name="connsiteY48" fmla="*/ 660379 h 4449468"/>
              <a:gd name="connsiteX49" fmla="*/ 4438502 w 12192000"/>
              <a:gd name="connsiteY49" fmla="*/ 592129 h 4449468"/>
              <a:gd name="connsiteX50" fmla="*/ 4446215 w 12192000"/>
              <a:gd name="connsiteY50" fmla="*/ 588643 h 4449468"/>
              <a:gd name="connsiteX51" fmla="*/ 4468284 w 12192000"/>
              <a:gd name="connsiteY51" fmla="*/ 589215 h 4449468"/>
              <a:gd name="connsiteX52" fmla="*/ 4476748 w 12192000"/>
              <a:gd name="connsiteY52" fmla="*/ 591094 h 4449468"/>
              <a:gd name="connsiteX53" fmla="*/ 4488782 w 12192000"/>
              <a:gd name="connsiteY53" fmla="*/ 590302 h 4449468"/>
              <a:gd name="connsiteX54" fmla="*/ 4489026 w 12192000"/>
              <a:gd name="connsiteY54" fmla="*/ 589753 h 4449468"/>
              <a:gd name="connsiteX55" fmla="*/ 4500402 w 12192000"/>
              <a:gd name="connsiteY55" fmla="*/ 590048 h 4449468"/>
              <a:gd name="connsiteX56" fmla="*/ 4556726 w 12192000"/>
              <a:gd name="connsiteY56" fmla="*/ 598187 h 4449468"/>
              <a:gd name="connsiteX57" fmla="*/ 4624565 w 12192000"/>
              <a:gd name="connsiteY57" fmla="*/ 543167 h 4449468"/>
              <a:gd name="connsiteX58" fmla="*/ 4653836 w 12192000"/>
              <a:gd name="connsiteY58" fmla="*/ 532544 h 4449468"/>
              <a:gd name="connsiteX59" fmla="*/ 4669186 w 12192000"/>
              <a:gd name="connsiteY59" fmla="*/ 524041 h 4449468"/>
              <a:gd name="connsiteX60" fmla="*/ 4669958 w 12192000"/>
              <a:gd name="connsiteY60" fmla="*/ 521685 h 4449468"/>
              <a:gd name="connsiteX61" fmla="*/ 4723979 w 12192000"/>
              <a:gd name="connsiteY61" fmla="*/ 529754 h 4449468"/>
              <a:gd name="connsiteX62" fmla="*/ 4730727 w 12192000"/>
              <a:gd name="connsiteY62" fmla="*/ 526563 h 4449468"/>
              <a:gd name="connsiteX63" fmla="*/ 4766483 w 12192000"/>
              <a:gd name="connsiteY63" fmla="*/ 537277 h 4449468"/>
              <a:gd name="connsiteX64" fmla="*/ 4784666 w 12192000"/>
              <a:gd name="connsiteY64" fmla="*/ 539903 h 4449468"/>
              <a:gd name="connsiteX65" fmla="*/ 4790401 w 12192000"/>
              <a:gd name="connsiteY65" fmla="*/ 546646 h 4449468"/>
              <a:gd name="connsiteX66" fmla="*/ 4816937 w 12192000"/>
              <a:gd name="connsiteY66" fmla="*/ 547476 h 4449468"/>
              <a:gd name="connsiteX67" fmla="*/ 4819758 w 12192000"/>
              <a:gd name="connsiteY67" fmla="*/ 545308 h 4449468"/>
              <a:gd name="connsiteX68" fmla="*/ 4842484 w 12192000"/>
              <a:gd name="connsiteY68" fmla="*/ 554412 h 4449468"/>
              <a:gd name="connsiteX69" fmla="*/ 4862546 w 12192000"/>
              <a:gd name="connsiteY69" fmla="*/ 572217 h 4449468"/>
              <a:gd name="connsiteX70" fmla="*/ 5085017 w 12192000"/>
              <a:gd name="connsiteY70" fmla="*/ 547403 h 4449468"/>
              <a:gd name="connsiteX71" fmla="*/ 5285888 w 12192000"/>
              <a:gd name="connsiteY71" fmla="*/ 614495 h 4449468"/>
              <a:gd name="connsiteX72" fmla="*/ 5406407 w 12192000"/>
              <a:gd name="connsiteY72" fmla="*/ 598751 h 4449468"/>
              <a:gd name="connsiteX73" fmla="*/ 5442182 w 12192000"/>
              <a:gd name="connsiteY73" fmla="*/ 549757 h 4449468"/>
              <a:gd name="connsiteX74" fmla="*/ 5745975 w 12192000"/>
              <a:gd name="connsiteY74" fmla="*/ 554555 h 4449468"/>
              <a:gd name="connsiteX75" fmla="*/ 5821505 w 12192000"/>
              <a:gd name="connsiteY75" fmla="*/ 535119 h 4449468"/>
              <a:gd name="connsiteX76" fmla="*/ 5892210 w 12192000"/>
              <a:gd name="connsiteY76" fmla="*/ 560202 h 4449468"/>
              <a:gd name="connsiteX77" fmla="*/ 5918804 w 12192000"/>
              <a:gd name="connsiteY77" fmla="*/ 543313 h 4449468"/>
              <a:gd name="connsiteX78" fmla="*/ 5923343 w 12192000"/>
              <a:gd name="connsiteY78" fmla="*/ 539938 h 4449468"/>
              <a:gd name="connsiteX79" fmla="*/ 5942519 w 12192000"/>
              <a:gd name="connsiteY79" fmla="*/ 536503 h 4449468"/>
              <a:gd name="connsiteX80" fmla="*/ 5946666 w 12192000"/>
              <a:gd name="connsiteY80" fmla="*/ 522944 h 4449468"/>
              <a:gd name="connsiteX81" fmla="*/ 5974624 w 12192000"/>
              <a:gd name="connsiteY81" fmla="*/ 508752 h 4449468"/>
              <a:gd name="connsiteX82" fmla="*/ 6010271 w 12192000"/>
              <a:gd name="connsiteY82" fmla="*/ 505944 h 4449468"/>
              <a:gd name="connsiteX83" fmla="*/ 6180882 w 12192000"/>
              <a:gd name="connsiteY83" fmla="*/ 506681 h 4449468"/>
              <a:gd name="connsiteX84" fmla="*/ 6282268 w 12192000"/>
              <a:gd name="connsiteY84" fmla="*/ 499091 h 4449468"/>
              <a:gd name="connsiteX85" fmla="*/ 6319700 w 12192000"/>
              <a:gd name="connsiteY85" fmla="*/ 483591 h 4449468"/>
              <a:gd name="connsiteX86" fmla="*/ 6372701 w 12192000"/>
              <a:gd name="connsiteY86" fmla="*/ 470428 h 4449468"/>
              <a:gd name="connsiteX87" fmla="*/ 6465400 w 12192000"/>
              <a:gd name="connsiteY87" fmla="*/ 437432 h 4449468"/>
              <a:gd name="connsiteX88" fmla="*/ 6591402 w 12192000"/>
              <a:gd name="connsiteY88" fmla="*/ 410083 h 4449468"/>
              <a:gd name="connsiteX89" fmla="*/ 6687786 w 12192000"/>
              <a:gd name="connsiteY89" fmla="*/ 444034 h 4449468"/>
              <a:gd name="connsiteX90" fmla="*/ 6695174 w 12192000"/>
              <a:gd name="connsiteY90" fmla="*/ 433912 h 4449468"/>
              <a:gd name="connsiteX91" fmla="*/ 6759445 w 12192000"/>
              <a:gd name="connsiteY91" fmla="*/ 431070 h 4449468"/>
              <a:gd name="connsiteX92" fmla="*/ 6989783 w 12192000"/>
              <a:gd name="connsiteY92" fmla="*/ 486103 h 4449468"/>
              <a:gd name="connsiteX93" fmla="*/ 7115240 w 12192000"/>
              <a:gd name="connsiteY93" fmla="*/ 478756 h 4449468"/>
              <a:gd name="connsiteX94" fmla="*/ 7158931 w 12192000"/>
              <a:gd name="connsiteY94" fmla="*/ 465669 h 4449468"/>
              <a:gd name="connsiteX95" fmla="*/ 7232185 w 12192000"/>
              <a:gd name="connsiteY95" fmla="*/ 444394 h 4449468"/>
              <a:gd name="connsiteX96" fmla="*/ 7284877 w 12192000"/>
              <a:gd name="connsiteY96" fmla="*/ 402687 h 4449468"/>
              <a:gd name="connsiteX97" fmla="*/ 7346945 w 12192000"/>
              <a:gd name="connsiteY97" fmla="*/ 395124 h 4449468"/>
              <a:gd name="connsiteX98" fmla="*/ 7364027 w 12192000"/>
              <a:gd name="connsiteY98" fmla="*/ 426741 h 4449468"/>
              <a:gd name="connsiteX99" fmla="*/ 7429557 w 12192000"/>
              <a:gd name="connsiteY99" fmla="*/ 407818 h 4449468"/>
              <a:gd name="connsiteX100" fmla="*/ 7528670 w 12192000"/>
              <a:gd name="connsiteY100" fmla="*/ 375453 h 4449468"/>
              <a:gd name="connsiteX101" fmla="*/ 7586523 w 12192000"/>
              <a:gd name="connsiteY101" fmla="*/ 365405 h 4449468"/>
              <a:gd name="connsiteX102" fmla="*/ 7743797 w 12192000"/>
              <a:gd name="connsiteY102" fmla="*/ 328598 h 4449468"/>
              <a:gd name="connsiteX103" fmla="*/ 7900757 w 12192000"/>
              <a:gd name="connsiteY103" fmla="*/ 284597 h 4449468"/>
              <a:gd name="connsiteX104" fmla="*/ 7990513 w 12192000"/>
              <a:gd name="connsiteY104" fmla="*/ 218262 h 4449468"/>
              <a:gd name="connsiteX105" fmla="*/ 8119883 w 12192000"/>
              <a:gd name="connsiteY105" fmla="*/ 186443 h 4449468"/>
              <a:gd name="connsiteX106" fmla="*/ 8141063 w 12192000"/>
              <a:gd name="connsiteY106" fmla="*/ 175217 h 4449468"/>
              <a:gd name="connsiteX107" fmla="*/ 8172005 w 12192000"/>
              <a:gd name="connsiteY107" fmla="*/ 178328 h 4449468"/>
              <a:gd name="connsiteX108" fmla="*/ 8296189 w 12192000"/>
              <a:gd name="connsiteY108" fmla="*/ 192661 h 4449468"/>
              <a:gd name="connsiteX109" fmla="*/ 8395386 w 12192000"/>
              <a:gd name="connsiteY109" fmla="*/ 220624 h 4449468"/>
              <a:gd name="connsiteX110" fmla="*/ 8512799 w 12192000"/>
              <a:gd name="connsiteY110" fmla="*/ 185499 h 4449468"/>
              <a:gd name="connsiteX111" fmla="*/ 8586463 w 12192000"/>
              <a:gd name="connsiteY111" fmla="*/ 187463 h 4449468"/>
              <a:gd name="connsiteX112" fmla="*/ 8710287 w 12192000"/>
              <a:gd name="connsiteY112" fmla="*/ 226363 h 4449468"/>
              <a:gd name="connsiteX113" fmla="*/ 8866439 w 12192000"/>
              <a:gd name="connsiteY113" fmla="*/ 198692 h 4449468"/>
              <a:gd name="connsiteX114" fmla="*/ 8894276 w 12192000"/>
              <a:gd name="connsiteY114" fmla="*/ 145723 h 4449468"/>
              <a:gd name="connsiteX115" fmla="*/ 8935035 w 12192000"/>
              <a:gd name="connsiteY115" fmla="*/ 111646 h 4449468"/>
              <a:gd name="connsiteX116" fmla="*/ 8960043 w 12192000"/>
              <a:gd name="connsiteY116" fmla="*/ 180759 h 4449468"/>
              <a:gd name="connsiteX117" fmla="*/ 9101127 w 12192000"/>
              <a:gd name="connsiteY117" fmla="*/ 222142 h 4449468"/>
              <a:gd name="connsiteX118" fmla="*/ 9170880 w 12192000"/>
              <a:gd name="connsiteY118" fmla="*/ 234816 h 4449468"/>
              <a:gd name="connsiteX119" fmla="*/ 9278094 w 12192000"/>
              <a:gd name="connsiteY119" fmla="*/ 238336 h 4449468"/>
              <a:gd name="connsiteX120" fmla="*/ 9310998 w 12192000"/>
              <a:gd name="connsiteY120" fmla="*/ 242266 h 4449468"/>
              <a:gd name="connsiteX121" fmla="*/ 9641111 w 12192000"/>
              <a:gd name="connsiteY121" fmla="*/ 313195 h 4449468"/>
              <a:gd name="connsiteX122" fmla="*/ 9823383 w 12192000"/>
              <a:gd name="connsiteY122" fmla="*/ 218474 h 4449468"/>
              <a:gd name="connsiteX123" fmla="*/ 10032591 w 12192000"/>
              <a:gd name="connsiteY123" fmla="*/ 185749 h 4449468"/>
              <a:gd name="connsiteX124" fmla="*/ 10100322 w 12192000"/>
              <a:gd name="connsiteY124" fmla="*/ 221604 h 4449468"/>
              <a:gd name="connsiteX125" fmla="*/ 10132642 w 12192000"/>
              <a:gd name="connsiteY125" fmla="*/ 217666 h 4449468"/>
              <a:gd name="connsiteX126" fmla="*/ 10185365 w 12192000"/>
              <a:gd name="connsiteY126" fmla="*/ 206832 h 4449468"/>
              <a:gd name="connsiteX127" fmla="*/ 10268953 w 12192000"/>
              <a:gd name="connsiteY127" fmla="*/ 218347 h 4449468"/>
              <a:gd name="connsiteX128" fmla="*/ 10473949 w 12192000"/>
              <a:gd name="connsiteY128" fmla="*/ 220954 h 4449468"/>
              <a:gd name="connsiteX129" fmla="*/ 10717313 w 12192000"/>
              <a:gd name="connsiteY129" fmla="*/ 253344 h 4449468"/>
              <a:gd name="connsiteX130" fmla="*/ 10972110 w 12192000"/>
              <a:gd name="connsiteY130" fmla="*/ 217006 h 4449468"/>
              <a:gd name="connsiteX131" fmla="*/ 11060121 w 12192000"/>
              <a:gd name="connsiteY131" fmla="*/ 208222 h 4449468"/>
              <a:gd name="connsiteX132" fmla="*/ 11144990 w 12192000"/>
              <a:gd name="connsiteY132" fmla="*/ 143556 h 4449468"/>
              <a:gd name="connsiteX133" fmla="*/ 11293359 w 12192000"/>
              <a:gd name="connsiteY133" fmla="*/ 124935 h 4449468"/>
              <a:gd name="connsiteX134" fmla="*/ 11364511 w 12192000"/>
              <a:gd name="connsiteY134" fmla="*/ 66512 h 4449468"/>
              <a:gd name="connsiteX135" fmla="*/ 11537979 w 12192000"/>
              <a:gd name="connsiteY135" fmla="*/ 81544 h 4449468"/>
              <a:gd name="connsiteX136" fmla="*/ 11576401 w 12192000"/>
              <a:gd name="connsiteY136" fmla="*/ 68039 h 4449468"/>
              <a:gd name="connsiteX137" fmla="*/ 11627402 w 12192000"/>
              <a:gd name="connsiteY137" fmla="*/ 41537 h 4449468"/>
              <a:gd name="connsiteX138" fmla="*/ 11800703 w 12192000"/>
              <a:gd name="connsiteY138" fmla="*/ 18480 h 4449468"/>
              <a:gd name="connsiteX139" fmla="*/ 11920297 w 12192000"/>
              <a:gd name="connsiteY139" fmla="*/ 33373 h 4449468"/>
              <a:gd name="connsiteX140" fmla="*/ 12034335 w 12192000"/>
              <a:gd name="connsiteY140" fmla="*/ 19478 h 4449468"/>
              <a:gd name="connsiteX141" fmla="*/ 12121786 w 12192000"/>
              <a:gd name="connsiteY141" fmla="*/ 0 h 4449468"/>
              <a:gd name="connsiteX0" fmla="*/ 12121786 w 12192000"/>
              <a:gd name="connsiteY0" fmla="*/ 0 h 4449468"/>
              <a:gd name="connsiteX1" fmla="*/ 12157578 w 12192000"/>
              <a:gd name="connsiteY1" fmla="*/ 19788 h 4449468"/>
              <a:gd name="connsiteX2" fmla="*/ 12192000 w 12192000"/>
              <a:gd name="connsiteY2" fmla="*/ 32742 h 4449468"/>
              <a:gd name="connsiteX3" fmla="*/ 12192000 w 12192000"/>
              <a:gd name="connsiteY3" fmla="*/ 4449468 h 4449468"/>
              <a:gd name="connsiteX4" fmla="*/ 0 w 12192000"/>
              <a:gd name="connsiteY4" fmla="*/ 4449468 h 4449468"/>
              <a:gd name="connsiteX5" fmla="*/ 0 w 12192000"/>
              <a:gd name="connsiteY5" fmla="*/ 1630182 h 4449468"/>
              <a:gd name="connsiteX6" fmla="*/ 56873 w 12192000"/>
              <a:gd name="connsiteY6" fmla="*/ 1652165 h 4449468"/>
              <a:gd name="connsiteX7" fmla="*/ 237760 w 12192000"/>
              <a:gd name="connsiteY7" fmla="*/ 1613266 h 4449468"/>
              <a:gd name="connsiteX8" fmla="*/ 350371 w 12192000"/>
              <a:gd name="connsiteY8" fmla="*/ 1658516 h 4449468"/>
              <a:gd name="connsiteX9" fmla="*/ 561746 w 12192000"/>
              <a:gd name="connsiteY9" fmla="*/ 1587448 h 4449468"/>
              <a:gd name="connsiteX10" fmla="*/ 762516 w 12192000"/>
              <a:gd name="connsiteY10" fmla="*/ 1469595 h 4449468"/>
              <a:gd name="connsiteX11" fmla="*/ 950614 w 12192000"/>
              <a:gd name="connsiteY11" fmla="*/ 1462036 h 4449468"/>
              <a:gd name="connsiteX12" fmla="*/ 1046332 w 12192000"/>
              <a:gd name="connsiteY12" fmla="*/ 1450237 h 4449468"/>
              <a:gd name="connsiteX13" fmla="*/ 1065760 w 12192000"/>
              <a:gd name="connsiteY13" fmla="*/ 1450791 h 4449468"/>
              <a:gd name="connsiteX14" fmla="*/ 1101639 w 12192000"/>
              <a:gd name="connsiteY14" fmla="*/ 1407692 h 4449468"/>
              <a:gd name="connsiteX15" fmla="*/ 1154039 w 12192000"/>
              <a:gd name="connsiteY15" fmla="*/ 1403064 h 4449468"/>
              <a:gd name="connsiteX16" fmla="*/ 1243680 w 12192000"/>
              <a:gd name="connsiteY16" fmla="*/ 1343266 h 4449468"/>
              <a:gd name="connsiteX17" fmla="*/ 1417000 w 12192000"/>
              <a:gd name="connsiteY17" fmla="*/ 1306027 h 4449468"/>
              <a:gd name="connsiteX18" fmla="*/ 1484166 w 12192000"/>
              <a:gd name="connsiteY18" fmla="*/ 1257501 h 4449468"/>
              <a:gd name="connsiteX19" fmla="*/ 1577113 w 12192000"/>
              <a:gd name="connsiteY19" fmla="*/ 1252532 h 4449468"/>
              <a:gd name="connsiteX20" fmla="*/ 1688423 w 12192000"/>
              <a:gd name="connsiteY20" fmla="*/ 1249660 h 4449468"/>
              <a:gd name="connsiteX21" fmla="*/ 1885072 w 12192000"/>
              <a:gd name="connsiteY21" fmla="*/ 1202797 h 4449468"/>
              <a:gd name="connsiteX22" fmla="*/ 2042958 w 12192000"/>
              <a:gd name="connsiteY22" fmla="*/ 1249037 h 4449468"/>
              <a:gd name="connsiteX23" fmla="*/ 2180944 w 12192000"/>
              <a:gd name="connsiteY23" fmla="*/ 1221372 h 4449468"/>
              <a:gd name="connsiteX24" fmla="*/ 2284450 w 12192000"/>
              <a:gd name="connsiteY24" fmla="*/ 1228188 h 4449468"/>
              <a:gd name="connsiteX25" fmla="*/ 2450120 w 12192000"/>
              <a:gd name="connsiteY25" fmla="*/ 1198464 h 4449468"/>
              <a:gd name="connsiteX26" fmla="*/ 2612469 w 12192000"/>
              <a:gd name="connsiteY26" fmla="*/ 1134510 h 4449468"/>
              <a:gd name="connsiteX27" fmla="*/ 2711275 w 12192000"/>
              <a:gd name="connsiteY27" fmla="*/ 1068983 h 4449468"/>
              <a:gd name="connsiteX28" fmla="*/ 2864753 w 12192000"/>
              <a:gd name="connsiteY28" fmla="*/ 1052603 h 4449468"/>
              <a:gd name="connsiteX29" fmla="*/ 2954875 w 12192000"/>
              <a:gd name="connsiteY29" fmla="*/ 1034925 h 4449468"/>
              <a:gd name="connsiteX30" fmla="*/ 2986432 w 12192000"/>
              <a:gd name="connsiteY30" fmla="*/ 1015835 h 4449468"/>
              <a:gd name="connsiteX31" fmla="*/ 3032300 w 12192000"/>
              <a:gd name="connsiteY31" fmla="*/ 997495 h 4449468"/>
              <a:gd name="connsiteX32" fmla="*/ 3111177 w 12192000"/>
              <a:gd name="connsiteY32" fmla="*/ 955551 h 4449468"/>
              <a:gd name="connsiteX33" fmla="*/ 3220756 w 12192000"/>
              <a:gd name="connsiteY33" fmla="*/ 915853 h 4449468"/>
              <a:gd name="connsiteX34" fmla="*/ 3311995 w 12192000"/>
              <a:gd name="connsiteY34" fmla="*/ 939781 h 4449468"/>
              <a:gd name="connsiteX35" fmla="*/ 3317268 w 12192000"/>
              <a:gd name="connsiteY35" fmla="*/ 929024 h 4449468"/>
              <a:gd name="connsiteX36" fmla="*/ 3374665 w 12192000"/>
              <a:gd name="connsiteY36" fmla="*/ 919767 h 4449468"/>
              <a:gd name="connsiteX37" fmla="*/ 3589177 w 12192000"/>
              <a:gd name="connsiteY37" fmla="*/ 951119 h 4449468"/>
              <a:gd name="connsiteX38" fmla="*/ 3700970 w 12192000"/>
              <a:gd name="connsiteY38" fmla="*/ 931267 h 4449468"/>
              <a:gd name="connsiteX39" fmla="*/ 3738479 w 12192000"/>
              <a:gd name="connsiteY39" fmla="*/ 913937 h 4449468"/>
              <a:gd name="connsiteX40" fmla="*/ 3801460 w 12192000"/>
              <a:gd name="connsiteY40" fmla="*/ 885540 h 4449468"/>
              <a:gd name="connsiteX41" fmla="*/ 3843193 w 12192000"/>
              <a:gd name="connsiteY41" fmla="*/ 838989 h 4449468"/>
              <a:gd name="connsiteX42" fmla="*/ 3897970 w 12192000"/>
              <a:gd name="connsiteY42" fmla="*/ 825281 h 4449468"/>
              <a:gd name="connsiteX43" fmla="*/ 3917600 w 12192000"/>
              <a:gd name="connsiteY43" fmla="*/ 854851 h 4449468"/>
              <a:gd name="connsiteX44" fmla="*/ 3973954 w 12192000"/>
              <a:gd name="connsiteY44" fmla="*/ 829557 h 4449468"/>
              <a:gd name="connsiteX45" fmla="*/ 4058683 w 12192000"/>
              <a:gd name="connsiteY45" fmla="*/ 787592 h 4449468"/>
              <a:gd name="connsiteX46" fmla="*/ 4109334 w 12192000"/>
              <a:gd name="connsiteY46" fmla="*/ 771848 h 4449468"/>
              <a:gd name="connsiteX47" fmla="*/ 4245750 w 12192000"/>
              <a:gd name="connsiteY47" fmla="*/ 719656 h 4449468"/>
              <a:gd name="connsiteX48" fmla="*/ 4380909 w 12192000"/>
              <a:gd name="connsiteY48" fmla="*/ 660379 h 4449468"/>
              <a:gd name="connsiteX49" fmla="*/ 4438502 w 12192000"/>
              <a:gd name="connsiteY49" fmla="*/ 592129 h 4449468"/>
              <a:gd name="connsiteX50" fmla="*/ 4446215 w 12192000"/>
              <a:gd name="connsiteY50" fmla="*/ 588643 h 4449468"/>
              <a:gd name="connsiteX51" fmla="*/ 4468284 w 12192000"/>
              <a:gd name="connsiteY51" fmla="*/ 589215 h 4449468"/>
              <a:gd name="connsiteX52" fmla="*/ 4476748 w 12192000"/>
              <a:gd name="connsiteY52" fmla="*/ 591094 h 4449468"/>
              <a:gd name="connsiteX53" fmla="*/ 4488782 w 12192000"/>
              <a:gd name="connsiteY53" fmla="*/ 590302 h 4449468"/>
              <a:gd name="connsiteX54" fmla="*/ 4489026 w 12192000"/>
              <a:gd name="connsiteY54" fmla="*/ 589753 h 4449468"/>
              <a:gd name="connsiteX55" fmla="*/ 4500402 w 12192000"/>
              <a:gd name="connsiteY55" fmla="*/ 590048 h 4449468"/>
              <a:gd name="connsiteX56" fmla="*/ 4556726 w 12192000"/>
              <a:gd name="connsiteY56" fmla="*/ 598187 h 4449468"/>
              <a:gd name="connsiteX57" fmla="*/ 4624565 w 12192000"/>
              <a:gd name="connsiteY57" fmla="*/ 543167 h 4449468"/>
              <a:gd name="connsiteX58" fmla="*/ 4653836 w 12192000"/>
              <a:gd name="connsiteY58" fmla="*/ 532544 h 4449468"/>
              <a:gd name="connsiteX59" fmla="*/ 4669186 w 12192000"/>
              <a:gd name="connsiteY59" fmla="*/ 524041 h 4449468"/>
              <a:gd name="connsiteX60" fmla="*/ 4669958 w 12192000"/>
              <a:gd name="connsiteY60" fmla="*/ 521685 h 4449468"/>
              <a:gd name="connsiteX61" fmla="*/ 4723979 w 12192000"/>
              <a:gd name="connsiteY61" fmla="*/ 529754 h 4449468"/>
              <a:gd name="connsiteX62" fmla="*/ 4730727 w 12192000"/>
              <a:gd name="connsiteY62" fmla="*/ 526563 h 4449468"/>
              <a:gd name="connsiteX63" fmla="*/ 4766483 w 12192000"/>
              <a:gd name="connsiteY63" fmla="*/ 537277 h 4449468"/>
              <a:gd name="connsiteX64" fmla="*/ 4784666 w 12192000"/>
              <a:gd name="connsiteY64" fmla="*/ 539903 h 4449468"/>
              <a:gd name="connsiteX65" fmla="*/ 4790401 w 12192000"/>
              <a:gd name="connsiteY65" fmla="*/ 546646 h 4449468"/>
              <a:gd name="connsiteX66" fmla="*/ 4816937 w 12192000"/>
              <a:gd name="connsiteY66" fmla="*/ 547476 h 4449468"/>
              <a:gd name="connsiteX67" fmla="*/ 4819758 w 12192000"/>
              <a:gd name="connsiteY67" fmla="*/ 545308 h 4449468"/>
              <a:gd name="connsiteX68" fmla="*/ 4842484 w 12192000"/>
              <a:gd name="connsiteY68" fmla="*/ 554412 h 4449468"/>
              <a:gd name="connsiteX69" fmla="*/ 4862546 w 12192000"/>
              <a:gd name="connsiteY69" fmla="*/ 572217 h 4449468"/>
              <a:gd name="connsiteX70" fmla="*/ 5085017 w 12192000"/>
              <a:gd name="connsiteY70" fmla="*/ 547403 h 4449468"/>
              <a:gd name="connsiteX71" fmla="*/ 5285888 w 12192000"/>
              <a:gd name="connsiteY71" fmla="*/ 614495 h 4449468"/>
              <a:gd name="connsiteX72" fmla="*/ 5406407 w 12192000"/>
              <a:gd name="connsiteY72" fmla="*/ 598751 h 4449468"/>
              <a:gd name="connsiteX73" fmla="*/ 5442182 w 12192000"/>
              <a:gd name="connsiteY73" fmla="*/ 549757 h 4449468"/>
              <a:gd name="connsiteX74" fmla="*/ 5745975 w 12192000"/>
              <a:gd name="connsiteY74" fmla="*/ 554555 h 4449468"/>
              <a:gd name="connsiteX75" fmla="*/ 5821505 w 12192000"/>
              <a:gd name="connsiteY75" fmla="*/ 535119 h 4449468"/>
              <a:gd name="connsiteX76" fmla="*/ 5892210 w 12192000"/>
              <a:gd name="connsiteY76" fmla="*/ 560202 h 4449468"/>
              <a:gd name="connsiteX77" fmla="*/ 5918804 w 12192000"/>
              <a:gd name="connsiteY77" fmla="*/ 543313 h 4449468"/>
              <a:gd name="connsiteX78" fmla="*/ 5923343 w 12192000"/>
              <a:gd name="connsiteY78" fmla="*/ 539938 h 4449468"/>
              <a:gd name="connsiteX79" fmla="*/ 5942519 w 12192000"/>
              <a:gd name="connsiteY79" fmla="*/ 536503 h 4449468"/>
              <a:gd name="connsiteX80" fmla="*/ 5946666 w 12192000"/>
              <a:gd name="connsiteY80" fmla="*/ 522944 h 4449468"/>
              <a:gd name="connsiteX81" fmla="*/ 5974624 w 12192000"/>
              <a:gd name="connsiteY81" fmla="*/ 508752 h 4449468"/>
              <a:gd name="connsiteX82" fmla="*/ 6010271 w 12192000"/>
              <a:gd name="connsiteY82" fmla="*/ 505944 h 4449468"/>
              <a:gd name="connsiteX83" fmla="*/ 6180882 w 12192000"/>
              <a:gd name="connsiteY83" fmla="*/ 506681 h 4449468"/>
              <a:gd name="connsiteX84" fmla="*/ 6282268 w 12192000"/>
              <a:gd name="connsiteY84" fmla="*/ 499091 h 4449468"/>
              <a:gd name="connsiteX85" fmla="*/ 6319700 w 12192000"/>
              <a:gd name="connsiteY85" fmla="*/ 483591 h 4449468"/>
              <a:gd name="connsiteX86" fmla="*/ 6372701 w 12192000"/>
              <a:gd name="connsiteY86" fmla="*/ 470428 h 4449468"/>
              <a:gd name="connsiteX87" fmla="*/ 6465400 w 12192000"/>
              <a:gd name="connsiteY87" fmla="*/ 437432 h 4449468"/>
              <a:gd name="connsiteX88" fmla="*/ 6591402 w 12192000"/>
              <a:gd name="connsiteY88" fmla="*/ 410083 h 4449468"/>
              <a:gd name="connsiteX89" fmla="*/ 6687786 w 12192000"/>
              <a:gd name="connsiteY89" fmla="*/ 444034 h 4449468"/>
              <a:gd name="connsiteX90" fmla="*/ 6695174 w 12192000"/>
              <a:gd name="connsiteY90" fmla="*/ 433912 h 4449468"/>
              <a:gd name="connsiteX91" fmla="*/ 6759445 w 12192000"/>
              <a:gd name="connsiteY91" fmla="*/ 431070 h 4449468"/>
              <a:gd name="connsiteX92" fmla="*/ 6989783 w 12192000"/>
              <a:gd name="connsiteY92" fmla="*/ 486103 h 4449468"/>
              <a:gd name="connsiteX93" fmla="*/ 7115240 w 12192000"/>
              <a:gd name="connsiteY93" fmla="*/ 478756 h 4449468"/>
              <a:gd name="connsiteX94" fmla="*/ 7158931 w 12192000"/>
              <a:gd name="connsiteY94" fmla="*/ 465669 h 4449468"/>
              <a:gd name="connsiteX95" fmla="*/ 7232185 w 12192000"/>
              <a:gd name="connsiteY95" fmla="*/ 444394 h 4449468"/>
              <a:gd name="connsiteX96" fmla="*/ 7284877 w 12192000"/>
              <a:gd name="connsiteY96" fmla="*/ 402687 h 4449468"/>
              <a:gd name="connsiteX97" fmla="*/ 7346945 w 12192000"/>
              <a:gd name="connsiteY97" fmla="*/ 395124 h 4449468"/>
              <a:gd name="connsiteX98" fmla="*/ 7364027 w 12192000"/>
              <a:gd name="connsiteY98" fmla="*/ 426741 h 4449468"/>
              <a:gd name="connsiteX99" fmla="*/ 7429557 w 12192000"/>
              <a:gd name="connsiteY99" fmla="*/ 407818 h 4449468"/>
              <a:gd name="connsiteX100" fmla="*/ 7528670 w 12192000"/>
              <a:gd name="connsiteY100" fmla="*/ 375453 h 4449468"/>
              <a:gd name="connsiteX101" fmla="*/ 7586523 w 12192000"/>
              <a:gd name="connsiteY101" fmla="*/ 365405 h 4449468"/>
              <a:gd name="connsiteX102" fmla="*/ 7743797 w 12192000"/>
              <a:gd name="connsiteY102" fmla="*/ 328598 h 4449468"/>
              <a:gd name="connsiteX103" fmla="*/ 7900757 w 12192000"/>
              <a:gd name="connsiteY103" fmla="*/ 284597 h 4449468"/>
              <a:gd name="connsiteX104" fmla="*/ 7990513 w 12192000"/>
              <a:gd name="connsiteY104" fmla="*/ 218262 h 4449468"/>
              <a:gd name="connsiteX105" fmla="*/ 8119883 w 12192000"/>
              <a:gd name="connsiteY105" fmla="*/ 186443 h 4449468"/>
              <a:gd name="connsiteX106" fmla="*/ 8141063 w 12192000"/>
              <a:gd name="connsiteY106" fmla="*/ 175217 h 4449468"/>
              <a:gd name="connsiteX107" fmla="*/ 8172005 w 12192000"/>
              <a:gd name="connsiteY107" fmla="*/ 178328 h 4449468"/>
              <a:gd name="connsiteX108" fmla="*/ 8296189 w 12192000"/>
              <a:gd name="connsiteY108" fmla="*/ 192661 h 4449468"/>
              <a:gd name="connsiteX109" fmla="*/ 8395386 w 12192000"/>
              <a:gd name="connsiteY109" fmla="*/ 220624 h 4449468"/>
              <a:gd name="connsiteX110" fmla="*/ 8512799 w 12192000"/>
              <a:gd name="connsiteY110" fmla="*/ 185499 h 4449468"/>
              <a:gd name="connsiteX111" fmla="*/ 8586463 w 12192000"/>
              <a:gd name="connsiteY111" fmla="*/ 187463 h 4449468"/>
              <a:gd name="connsiteX112" fmla="*/ 8710287 w 12192000"/>
              <a:gd name="connsiteY112" fmla="*/ 226363 h 4449468"/>
              <a:gd name="connsiteX113" fmla="*/ 8866439 w 12192000"/>
              <a:gd name="connsiteY113" fmla="*/ 198692 h 4449468"/>
              <a:gd name="connsiteX114" fmla="*/ 8894276 w 12192000"/>
              <a:gd name="connsiteY114" fmla="*/ 145723 h 4449468"/>
              <a:gd name="connsiteX115" fmla="*/ 8935035 w 12192000"/>
              <a:gd name="connsiteY115" fmla="*/ 111646 h 4449468"/>
              <a:gd name="connsiteX116" fmla="*/ 8960043 w 12192000"/>
              <a:gd name="connsiteY116" fmla="*/ 180759 h 4449468"/>
              <a:gd name="connsiteX117" fmla="*/ 9101127 w 12192000"/>
              <a:gd name="connsiteY117" fmla="*/ 222142 h 4449468"/>
              <a:gd name="connsiteX118" fmla="*/ 9170880 w 12192000"/>
              <a:gd name="connsiteY118" fmla="*/ 234816 h 4449468"/>
              <a:gd name="connsiteX119" fmla="*/ 9278094 w 12192000"/>
              <a:gd name="connsiteY119" fmla="*/ 238336 h 4449468"/>
              <a:gd name="connsiteX120" fmla="*/ 9310998 w 12192000"/>
              <a:gd name="connsiteY120" fmla="*/ 242266 h 4449468"/>
              <a:gd name="connsiteX121" fmla="*/ 9641111 w 12192000"/>
              <a:gd name="connsiteY121" fmla="*/ 313195 h 4449468"/>
              <a:gd name="connsiteX122" fmla="*/ 9823383 w 12192000"/>
              <a:gd name="connsiteY122" fmla="*/ 218474 h 4449468"/>
              <a:gd name="connsiteX123" fmla="*/ 10032591 w 12192000"/>
              <a:gd name="connsiteY123" fmla="*/ 185749 h 4449468"/>
              <a:gd name="connsiteX124" fmla="*/ 10100322 w 12192000"/>
              <a:gd name="connsiteY124" fmla="*/ 221604 h 4449468"/>
              <a:gd name="connsiteX125" fmla="*/ 10132642 w 12192000"/>
              <a:gd name="connsiteY125" fmla="*/ 217666 h 4449468"/>
              <a:gd name="connsiteX126" fmla="*/ 10185365 w 12192000"/>
              <a:gd name="connsiteY126" fmla="*/ 206832 h 4449468"/>
              <a:gd name="connsiteX127" fmla="*/ 10268953 w 12192000"/>
              <a:gd name="connsiteY127" fmla="*/ 218347 h 4449468"/>
              <a:gd name="connsiteX128" fmla="*/ 10473949 w 12192000"/>
              <a:gd name="connsiteY128" fmla="*/ 220954 h 4449468"/>
              <a:gd name="connsiteX129" fmla="*/ 10717313 w 12192000"/>
              <a:gd name="connsiteY129" fmla="*/ 253344 h 4449468"/>
              <a:gd name="connsiteX130" fmla="*/ 10972110 w 12192000"/>
              <a:gd name="connsiteY130" fmla="*/ 217006 h 4449468"/>
              <a:gd name="connsiteX131" fmla="*/ 11060121 w 12192000"/>
              <a:gd name="connsiteY131" fmla="*/ 208222 h 4449468"/>
              <a:gd name="connsiteX132" fmla="*/ 11144990 w 12192000"/>
              <a:gd name="connsiteY132" fmla="*/ 143556 h 4449468"/>
              <a:gd name="connsiteX133" fmla="*/ 11293359 w 12192000"/>
              <a:gd name="connsiteY133" fmla="*/ 124935 h 4449468"/>
              <a:gd name="connsiteX134" fmla="*/ 11364511 w 12192000"/>
              <a:gd name="connsiteY134" fmla="*/ 66512 h 4449468"/>
              <a:gd name="connsiteX135" fmla="*/ 11537979 w 12192000"/>
              <a:gd name="connsiteY135" fmla="*/ 81544 h 4449468"/>
              <a:gd name="connsiteX136" fmla="*/ 11576401 w 12192000"/>
              <a:gd name="connsiteY136" fmla="*/ 68039 h 4449468"/>
              <a:gd name="connsiteX137" fmla="*/ 11627402 w 12192000"/>
              <a:gd name="connsiteY137" fmla="*/ 41537 h 4449468"/>
              <a:gd name="connsiteX138" fmla="*/ 11800703 w 12192000"/>
              <a:gd name="connsiteY138" fmla="*/ 18480 h 4449468"/>
              <a:gd name="connsiteX139" fmla="*/ 11920297 w 12192000"/>
              <a:gd name="connsiteY139" fmla="*/ 33373 h 4449468"/>
              <a:gd name="connsiteX140" fmla="*/ 12034335 w 12192000"/>
              <a:gd name="connsiteY140" fmla="*/ 19478 h 4449468"/>
              <a:gd name="connsiteX141" fmla="*/ 12121786 w 12192000"/>
              <a:gd name="connsiteY141" fmla="*/ 0 h 4449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2192000" h="4449468">
                <a:moveTo>
                  <a:pt x="12121786" y="0"/>
                </a:moveTo>
                <a:cubicBezTo>
                  <a:pt x="12133474" y="9515"/>
                  <a:pt x="12145288" y="15089"/>
                  <a:pt x="12157578" y="19788"/>
                </a:cubicBezTo>
                <a:lnTo>
                  <a:pt x="12192000" y="32742"/>
                </a:lnTo>
                <a:lnTo>
                  <a:pt x="12192000" y="4449468"/>
                </a:lnTo>
                <a:lnTo>
                  <a:pt x="0" y="4449468"/>
                </a:lnTo>
                <a:lnTo>
                  <a:pt x="0" y="1630182"/>
                </a:lnTo>
                <a:lnTo>
                  <a:pt x="56873" y="1652165"/>
                </a:lnTo>
                <a:cubicBezTo>
                  <a:pt x="138421" y="1666962"/>
                  <a:pt x="176933" y="1609552"/>
                  <a:pt x="237760" y="1613266"/>
                </a:cubicBezTo>
                <a:cubicBezTo>
                  <a:pt x="245499" y="1631244"/>
                  <a:pt x="339015" y="1681939"/>
                  <a:pt x="350371" y="1658516"/>
                </a:cubicBezTo>
                <a:cubicBezTo>
                  <a:pt x="437539" y="1631106"/>
                  <a:pt x="485589" y="1658139"/>
                  <a:pt x="561746" y="1587448"/>
                </a:cubicBezTo>
                <a:cubicBezTo>
                  <a:pt x="619380" y="1484862"/>
                  <a:pt x="680137" y="1532636"/>
                  <a:pt x="762516" y="1469595"/>
                </a:cubicBezTo>
                <a:cubicBezTo>
                  <a:pt x="819258" y="1497323"/>
                  <a:pt x="907948" y="1453844"/>
                  <a:pt x="950614" y="1462036"/>
                </a:cubicBezTo>
                <a:cubicBezTo>
                  <a:pt x="969977" y="1471273"/>
                  <a:pt x="1022128" y="1422352"/>
                  <a:pt x="1046332" y="1450237"/>
                </a:cubicBezTo>
                <a:cubicBezTo>
                  <a:pt x="1046046" y="1428462"/>
                  <a:pt x="1055864" y="1441533"/>
                  <a:pt x="1065760" y="1450791"/>
                </a:cubicBezTo>
                <a:cubicBezTo>
                  <a:pt x="1075394" y="1440436"/>
                  <a:pt x="1090406" y="1409600"/>
                  <a:pt x="1101639" y="1407692"/>
                </a:cubicBezTo>
                <a:cubicBezTo>
                  <a:pt x="1128151" y="1453051"/>
                  <a:pt x="1124145" y="1378589"/>
                  <a:pt x="1154039" y="1403064"/>
                </a:cubicBezTo>
                <a:cubicBezTo>
                  <a:pt x="1164735" y="1385944"/>
                  <a:pt x="1213461" y="1318873"/>
                  <a:pt x="1243680" y="1343266"/>
                </a:cubicBezTo>
                <a:cubicBezTo>
                  <a:pt x="1304773" y="1305953"/>
                  <a:pt x="1349963" y="1298972"/>
                  <a:pt x="1417000" y="1306027"/>
                </a:cubicBezTo>
                <a:cubicBezTo>
                  <a:pt x="1423594" y="1274587"/>
                  <a:pt x="1503092" y="1311079"/>
                  <a:pt x="1484166" y="1257501"/>
                </a:cubicBezTo>
                <a:cubicBezTo>
                  <a:pt x="1506399" y="1258256"/>
                  <a:pt x="1528963" y="1248985"/>
                  <a:pt x="1577113" y="1252532"/>
                </a:cubicBezTo>
                <a:cubicBezTo>
                  <a:pt x="1613425" y="1253345"/>
                  <a:pt x="1623483" y="1254416"/>
                  <a:pt x="1688423" y="1249660"/>
                </a:cubicBezTo>
                <a:cubicBezTo>
                  <a:pt x="1744580" y="1196070"/>
                  <a:pt x="1815375" y="1222946"/>
                  <a:pt x="1885072" y="1202797"/>
                </a:cubicBezTo>
                <a:cubicBezTo>
                  <a:pt x="1937322" y="1229871"/>
                  <a:pt x="2060716" y="1227536"/>
                  <a:pt x="2042958" y="1249037"/>
                </a:cubicBezTo>
                <a:cubicBezTo>
                  <a:pt x="2103756" y="1226368"/>
                  <a:pt x="2144516" y="1266364"/>
                  <a:pt x="2180944" y="1221372"/>
                </a:cubicBezTo>
                <a:cubicBezTo>
                  <a:pt x="2206928" y="1223355"/>
                  <a:pt x="2221935" y="1240548"/>
                  <a:pt x="2284450" y="1228188"/>
                </a:cubicBezTo>
                <a:cubicBezTo>
                  <a:pt x="2315930" y="1226484"/>
                  <a:pt x="2360773" y="1191033"/>
                  <a:pt x="2450120" y="1198464"/>
                </a:cubicBezTo>
                <a:cubicBezTo>
                  <a:pt x="2509465" y="1189839"/>
                  <a:pt x="2559593" y="1152597"/>
                  <a:pt x="2612469" y="1134510"/>
                </a:cubicBezTo>
                <a:cubicBezTo>
                  <a:pt x="2643397" y="1113590"/>
                  <a:pt x="2662495" y="1066748"/>
                  <a:pt x="2711275" y="1068983"/>
                </a:cubicBezTo>
                <a:cubicBezTo>
                  <a:pt x="2756190" y="1092226"/>
                  <a:pt x="2808776" y="1020935"/>
                  <a:pt x="2864753" y="1052603"/>
                </a:cubicBezTo>
                <a:cubicBezTo>
                  <a:pt x="2884944" y="1059646"/>
                  <a:pt x="2945004" y="1053281"/>
                  <a:pt x="2954875" y="1034925"/>
                </a:cubicBezTo>
                <a:cubicBezTo>
                  <a:pt x="2967090" y="1030063"/>
                  <a:pt x="2982259" y="1034933"/>
                  <a:pt x="2986432" y="1015835"/>
                </a:cubicBezTo>
                <a:cubicBezTo>
                  <a:pt x="2994054" y="992624"/>
                  <a:pt x="3040838" y="1023343"/>
                  <a:pt x="3032300" y="997495"/>
                </a:cubicBezTo>
                <a:cubicBezTo>
                  <a:pt x="3065445" y="1018448"/>
                  <a:pt x="3086062" y="969419"/>
                  <a:pt x="3111177" y="955551"/>
                </a:cubicBezTo>
                <a:cubicBezTo>
                  <a:pt x="3137705" y="976896"/>
                  <a:pt x="3164240" y="926747"/>
                  <a:pt x="3220756" y="915853"/>
                </a:cubicBezTo>
                <a:cubicBezTo>
                  <a:pt x="3250045" y="940660"/>
                  <a:pt x="3258780" y="908145"/>
                  <a:pt x="3311995" y="939781"/>
                </a:cubicBezTo>
                <a:cubicBezTo>
                  <a:pt x="3313248" y="935941"/>
                  <a:pt x="3315024" y="932319"/>
                  <a:pt x="3317268" y="929024"/>
                </a:cubicBezTo>
                <a:cubicBezTo>
                  <a:pt x="3330309" y="909884"/>
                  <a:pt x="3356007" y="905739"/>
                  <a:pt x="3374665" y="919767"/>
                </a:cubicBezTo>
                <a:cubicBezTo>
                  <a:pt x="3457724" y="960543"/>
                  <a:pt x="3524312" y="949297"/>
                  <a:pt x="3589177" y="951119"/>
                </a:cubicBezTo>
                <a:cubicBezTo>
                  <a:pt x="3661456" y="947474"/>
                  <a:pt x="3602890" y="895151"/>
                  <a:pt x="3700970" y="931267"/>
                </a:cubicBezTo>
                <a:cubicBezTo>
                  <a:pt x="3706535" y="909475"/>
                  <a:pt x="3717597" y="906887"/>
                  <a:pt x="3738479" y="913937"/>
                </a:cubicBezTo>
                <a:cubicBezTo>
                  <a:pt x="3773302" y="910640"/>
                  <a:pt x="3760540" y="859671"/>
                  <a:pt x="3801460" y="885540"/>
                </a:cubicBezTo>
                <a:cubicBezTo>
                  <a:pt x="3789784" y="858853"/>
                  <a:pt x="3864779" y="865362"/>
                  <a:pt x="3843193" y="838989"/>
                </a:cubicBezTo>
                <a:cubicBezTo>
                  <a:pt x="3860710" y="810594"/>
                  <a:pt x="3879968" y="850367"/>
                  <a:pt x="3897970" y="825281"/>
                </a:cubicBezTo>
                <a:cubicBezTo>
                  <a:pt x="3922127" y="816529"/>
                  <a:pt x="3889345" y="856867"/>
                  <a:pt x="3917600" y="854851"/>
                </a:cubicBezTo>
                <a:cubicBezTo>
                  <a:pt x="3950874" y="847426"/>
                  <a:pt x="3960788" y="898024"/>
                  <a:pt x="3973954" y="829557"/>
                </a:cubicBezTo>
                <a:cubicBezTo>
                  <a:pt x="4012343" y="839808"/>
                  <a:pt x="4013426" y="809749"/>
                  <a:pt x="4058683" y="787592"/>
                </a:cubicBezTo>
                <a:cubicBezTo>
                  <a:pt x="4082069" y="800516"/>
                  <a:pt x="4096659" y="790003"/>
                  <a:pt x="4109334" y="771848"/>
                </a:cubicBezTo>
                <a:cubicBezTo>
                  <a:pt x="4157035" y="768396"/>
                  <a:pt x="4195004" y="737772"/>
                  <a:pt x="4245750" y="719656"/>
                </a:cubicBezTo>
                <a:cubicBezTo>
                  <a:pt x="4306390" y="728674"/>
                  <a:pt x="4326640" y="679556"/>
                  <a:pt x="4380909" y="660379"/>
                </a:cubicBezTo>
                <a:cubicBezTo>
                  <a:pt x="4436896" y="688389"/>
                  <a:pt x="4413357" y="615216"/>
                  <a:pt x="4438502" y="592129"/>
                </a:cubicBezTo>
                <a:lnTo>
                  <a:pt x="4446215" y="588643"/>
                </a:lnTo>
                <a:lnTo>
                  <a:pt x="4468284" y="589215"/>
                </a:lnTo>
                <a:lnTo>
                  <a:pt x="4476748" y="591094"/>
                </a:lnTo>
                <a:cubicBezTo>
                  <a:pt x="4482518" y="591769"/>
                  <a:pt x="4486273" y="591422"/>
                  <a:pt x="4488782" y="590302"/>
                </a:cubicBezTo>
                <a:lnTo>
                  <a:pt x="4489026" y="589753"/>
                </a:lnTo>
                <a:lnTo>
                  <a:pt x="4500402" y="590048"/>
                </a:lnTo>
                <a:cubicBezTo>
                  <a:pt x="4519719" y="591758"/>
                  <a:pt x="4538627" y="594571"/>
                  <a:pt x="4556726" y="598187"/>
                </a:cubicBezTo>
                <a:cubicBezTo>
                  <a:pt x="4568656" y="567622"/>
                  <a:pt x="4637284" y="598605"/>
                  <a:pt x="4624565" y="543167"/>
                </a:cubicBezTo>
                <a:cubicBezTo>
                  <a:pt x="4648813" y="546388"/>
                  <a:pt x="4665509" y="568701"/>
                  <a:pt x="4653836" y="532544"/>
                </a:cubicBezTo>
                <a:cubicBezTo>
                  <a:pt x="4661710" y="532554"/>
                  <a:pt x="4666220" y="529138"/>
                  <a:pt x="4669186" y="524041"/>
                </a:cubicBezTo>
                <a:lnTo>
                  <a:pt x="4669958" y="521685"/>
                </a:lnTo>
                <a:lnTo>
                  <a:pt x="4723979" y="529754"/>
                </a:lnTo>
                <a:lnTo>
                  <a:pt x="4730727" y="526563"/>
                </a:lnTo>
                <a:lnTo>
                  <a:pt x="4766483" y="537277"/>
                </a:lnTo>
                <a:lnTo>
                  <a:pt x="4784666" y="539903"/>
                </a:lnTo>
                <a:lnTo>
                  <a:pt x="4790401" y="546646"/>
                </a:lnTo>
                <a:cubicBezTo>
                  <a:pt x="4796266" y="550594"/>
                  <a:pt x="4804240" y="551962"/>
                  <a:pt x="4816937" y="547476"/>
                </a:cubicBezTo>
                <a:lnTo>
                  <a:pt x="4819758" y="545308"/>
                </a:lnTo>
                <a:lnTo>
                  <a:pt x="4842484" y="554412"/>
                </a:lnTo>
                <a:cubicBezTo>
                  <a:pt x="4849946" y="558807"/>
                  <a:pt x="4856745" y="564565"/>
                  <a:pt x="4862546" y="572217"/>
                </a:cubicBezTo>
                <a:cubicBezTo>
                  <a:pt x="4932095" y="525104"/>
                  <a:pt x="5005637" y="559721"/>
                  <a:pt x="5085017" y="547403"/>
                </a:cubicBezTo>
                <a:cubicBezTo>
                  <a:pt x="5113030" y="479064"/>
                  <a:pt x="5259580" y="551540"/>
                  <a:pt x="5285888" y="614495"/>
                </a:cubicBezTo>
                <a:cubicBezTo>
                  <a:pt x="5278983" y="539472"/>
                  <a:pt x="5473380" y="689570"/>
                  <a:pt x="5406407" y="598751"/>
                </a:cubicBezTo>
                <a:cubicBezTo>
                  <a:pt x="5434581" y="603611"/>
                  <a:pt x="5460066" y="572630"/>
                  <a:pt x="5442182" y="549757"/>
                </a:cubicBezTo>
                <a:cubicBezTo>
                  <a:pt x="5530881" y="595583"/>
                  <a:pt x="5649193" y="537236"/>
                  <a:pt x="5745975" y="554555"/>
                </a:cubicBezTo>
                <a:cubicBezTo>
                  <a:pt x="5791869" y="495328"/>
                  <a:pt x="5769140" y="548909"/>
                  <a:pt x="5821505" y="535119"/>
                </a:cubicBezTo>
                <a:cubicBezTo>
                  <a:pt x="5812059" y="587611"/>
                  <a:pt x="5883460" y="502163"/>
                  <a:pt x="5892210" y="560202"/>
                </a:cubicBezTo>
                <a:cubicBezTo>
                  <a:pt x="5901463" y="555855"/>
                  <a:pt x="5910150" y="549812"/>
                  <a:pt x="5918804" y="543313"/>
                </a:cubicBezTo>
                <a:lnTo>
                  <a:pt x="5923343" y="539938"/>
                </a:lnTo>
                <a:lnTo>
                  <a:pt x="5942519" y="536503"/>
                </a:lnTo>
                <a:lnTo>
                  <a:pt x="5946666" y="522944"/>
                </a:lnTo>
                <a:lnTo>
                  <a:pt x="5974624" y="508752"/>
                </a:lnTo>
                <a:cubicBezTo>
                  <a:pt x="5985289" y="505382"/>
                  <a:pt x="5996994" y="504033"/>
                  <a:pt x="6010271" y="505944"/>
                </a:cubicBezTo>
                <a:cubicBezTo>
                  <a:pt x="6056003" y="534069"/>
                  <a:pt x="6124288" y="468939"/>
                  <a:pt x="6180882" y="506681"/>
                </a:cubicBezTo>
                <a:cubicBezTo>
                  <a:pt x="6201949" y="515935"/>
                  <a:pt x="6268706" y="516268"/>
                  <a:pt x="6282268" y="499091"/>
                </a:cubicBezTo>
                <a:cubicBezTo>
                  <a:pt x="6296380" y="495607"/>
                  <a:pt x="6312270" y="502139"/>
                  <a:pt x="6319700" y="483591"/>
                </a:cubicBezTo>
                <a:cubicBezTo>
                  <a:pt x="6331525" y="461331"/>
                  <a:pt x="6378187" y="497107"/>
                  <a:pt x="6372701" y="470428"/>
                </a:cubicBezTo>
                <a:cubicBezTo>
                  <a:pt x="6405882" y="494967"/>
                  <a:pt x="6435806" y="448450"/>
                  <a:pt x="6465400" y="437432"/>
                </a:cubicBezTo>
                <a:cubicBezTo>
                  <a:pt x="6491270" y="461627"/>
                  <a:pt x="6527850" y="414652"/>
                  <a:pt x="6591402" y="410083"/>
                </a:cubicBezTo>
                <a:cubicBezTo>
                  <a:pt x="6619780" y="438030"/>
                  <a:pt x="6634216" y="406631"/>
                  <a:pt x="6687786" y="444034"/>
                </a:cubicBezTo>
                <a:cubicBezTo>
                  <a:pt x="6689733" y="440352"/>
                  <a:pt x="6692221" y="436943"/>
                  <a:pt x="6695174" y="433912"/>
                </a:cubicBezTo>
                <a:cubicBezTo>
                  <a:pt x="6712327" y="416306"/>
                  <a:pt x="6741103" y="415033"/>
                  <a:pt x="6759445" y="431070"/>
                </a:cubicBezTo>
                <a:cubicBezTo>
                  <a:pt x="6844346" y="480887"/>
                  <a:pt x="6918986" y="477086"/>
                  <a:pt x="6989783" y="486103"/>
                </a:cubicBezTo>
                <a:cubicBezTo>
                  <a:pt x="7069521" y="490501"/>
                  <a:pt x="7013184" y="431910"/>
                  <a:pt x="7115240" y="478756"/>
                </a:cubicBezTo>
                <a:cubicBezTo>
                  <a:pt x="7124598" y="457679"/>
                  <a:pt x="7137107" y="456331"/>
                  <a:pt x="7158931" y="465669"/>
                </a:cubicBezTo>
                <a:cubicBezTo>
                  <a:pt x="7197578" y="466253"/>
                  <a:pt x="7191223" y="414098"/>
                  <a:pt x="7232185" y="444394"/>
                </a:cubicBezTo>
                <a:cubicBezTo>
                  <a:pt x="7223387" y="416531"/>
                  <a:pt x="7304580" y="431339"/>
                  <a:pt x="7284877" y="402687"/>
                </a:cubicBezTo>
                <a:cubicBezTo>
                  <a:pt x="7308318" y="376366"/>
                  <a:pt x="7323467" y="418098"/>
                  <a:pt x="7346945" y="395124"/>
                </a:cubicBezTo>
                <a:cubicBezTo>
                  <a:pt x="7374722" y="389094"/>
                  <a:pt x="7332767" y="425610"/>
                  <a:pt x="7364027" y="426741"/>
                </a:cubicBezTo>
                <a:cubicBezTo>
                  <a:pt x="7401595" y="423045"/>
                  <a:pt x="7404885" y="474515"/>
                  <a:pt x="7429557" y="407818"/>
                </a:cubicBezTo>
                <a:cubicBezTo>
                  <a:pt x="7470083" y="422287"/>
                  <a:pt x="7475770" y="392484"/>
                  <a:pt x="7528670" y="375453"/>
                </a:cubicBezTo>
                <a:cubicBezTo>
                  <a:pt x="7552357" y="390916"/>
                  <a:pt x="7569917" y="382071"/>
                  <a:pt x="7586523" y="365405"/>
                </a:cubicBezTo>
                <a:cubicBezTo>
                  <a:pt x="7639303" y="367265"/>
                  <a:pt x="7685486" y="340996"/>
                  <a:pt x="7743797" y="328598"/>
                </a:cubicBezTo>
                <a:cubicBezTo>
                  <a:pt x="7808888" y="344309"/>
                  <a:pt x="7838426" y="297661"/>
                  <a:pt x="7900757" y="284597"/>
                </a:cubicBezTo>
                <a:cubicBezTo>
                  <a:pt x="7966071" y="323570"/>
                  <a:pt x="7937357" y="219445"/>
                  <a:pt x="7990513" y="218262"/>
                </a:cubicBezTo>
                <a:cubicBezTo>
                  <a:pt x="8079524" y="251348"/>
                  <a:pt x="7985886" y="183363"/>
                  <a:pt x="8119883" y="186443"/>
                </a:cubicBezTo>
                <a:cubicBezTo>
                  <a:pt x="8127890" y="192526"/>
                  <a:pt x="8143473" y="184275"/>
                  <a:pt x="8141063" y="175217"/>
                </a:cubicBezTo>
                <a:cubicBezTo>
                  <a:pt x="8149708" y="177340"/>
                  <a:pt x="8171214" y="193246"/>
                  <a:pt x="8172005" y="178328"/>
                </a:cubicBezTo>
                <a:cubicBezTo>
                  <a:pt x="8214152" y="172893"/>
                  <a:pt x="8256922" y="177828"/>
                  <a:pt x="8296189" y="192661"/>
                </a:cubicBezTo>
                <a:cubicBezTo>
                  <a:pt x="8375542" y="160233"/>
                  <a:pt x="8337054" y="232848"/>
                  <a:pt x="8395386" y="220624"/>
                </a:cubicBezTo>
                <a:cubicBezTo>
                  <a:pt x="8440173" y="187468"/>
                  <a:pt x="8459828" y="209596"/>
                  <a:pt x="8512799" y="185499"/>
                </a:cubicBezTo>
                <a:cubicBezTo>
                  <a:pt x="8535929" y="231553"/>
                  <a:pt x="8563814" y="175931"/>
                  <a:pt x="8586463" y="187463"/>
                </a:cubicBezTo>
                <a:cubicBezTo>
                  <a:pt x="8615090" y="128753"/>
                  <a:pt x="8674845" y="230682"/>
                  <a:pt x="8710287" y="226363"/>
                </a:cubicBezTo>
                <a:cubicBezTo>
                  <a:pt x="8769113" y="210550"/>
                  <a:pt x="8828097" y="147082"/>
                  <a:pt x="8866439" y="198692"/>
                </a:cubicBezTo>
                <a:cubicBezTo>
                  <a:pt x="8868460" y="175509"/>
                  <a:pt x="8859731" y="145169"/>
                  <a:pt x="8894276" y="145723"/>
                </a:cubicBezTo>
                <a:cubicBezTo>
                  <a:pt x="8906672" y="132744"/>
                  <a:pt x="8905374" y="97617"/>
                  <a:pt x="8935035" y="111646"/>
                </a:cubicBezTo>
                <a:cubicBezTo>
                  <a:pt x="8904037" y="146298"/>
                  <a:pt x="8961352" y="144078"/>
                  <a:pt x="8960043" y="180759"/>
                </a:cubicBezTo>
                <a:cubicBezTo>
                  <a:pt x="9005076" y="198561"/>
                  <a:pt x="9099125" y="156755"/>
                  <a:pt x="9101127" y="222142"/>
                </a:cubicBezTo>
                <a:cubicBezTo>
                  <a:pt x="9117908" y="258914"/>
                  <a:pt x="9165860" y="193613"/>
                  <a:pt x="9170880" y="234816"/>
                </a:cubicBezTo>
                <a:cubicBezTo>
                  <a:pt x="9191715" y="205459"/>
                  <a:pt x="9239106" y="244146"/>
                  <a:pt x="9278094" y="238336"/>
                </a:cubicBezTo>
                <a:cubicBezTo>
                  <a:pt x="9287704" y="256044"/>
                  <a:pt x="9296597" y="254078"/>
                  <a:pt x="9310998" y="242266"/>
                </a:cubicBezTo>
                <a:cubicBezTo>
                  <a:pt x="9435340" y="218118"/>
                  <a:pt x="9634992" y="402156"/>
                  <a:pt x="9641111" y="313195"/>
                </a:cubicBezTo>
                <a:cubicBezTo>
                  <a:pt x="9670442" y="307681"/>
                  <a:pt x="9749295" y="213034"/>
                  <a:pt x="9823383" y="218474"/>
                </a:cubicBezTo>
                <a:cubicBezTo>
                  <a:pt x="9860589" y="257695"/>
                  <a:pt x="9997242" y="187763"/>
                  <a:pt x="10032591" y="185749"/>
                </a:cubicBezTo>
                <a:cubicBezTo>
                  <a:pt x="10044653" y="212861"/>
                  <a:pt x="10097174" y="178940"/>
                  <a:pt x="10100322" y="221604"/>
                </a:cubicBezTo>
                <a:cubicBezTo>
                  <a:pt x="10110886" y="237959"/>
                  <a:pt x="10127839" y="234836"/>
                  <a:pt x="10132642" y="217666"/>
                </a:cubicBezTo>
                <a:cubicBezTo>
                  <a:pt x="10153709" y="217746"/>
                  <a:pt x="10170328" y="236362"/>
                  <a:pt x="10185365" y="206832"/>
                </a:cubicBezTo>
                <a:cubicBezTo>
                  <a:pt x="10214146" y="205971"/>
                  <a:pt x="10254592" y="262617"/>
                  <a:pt x="10268953" y="218347"/>
                </a:cubicBezTo>
                <a:cubicBezTo>
                  <a:pt x="10305142" y="276747"/>
                  <a:pt x="10415702" y="220112"/>
                  <a:pt x="10473949" y="220954"/>
                </a:cubicBezTo>
                <a:cubicBezTo>
                  <a:pt x="10586161" y="235829"/>
                  <a:pt x="10659175" y="223561"/>
                  <a:pt x="10717313" y="253344"/>
                </a:cubicBezTo>
                <a:cubicBezTo>
                  <a:pt x="10807563" y="201769"/>
                  <a:pt x="10894251" y="226492"/>
                  <a:pt x="10972110" y="217006"/>
                </a:cubicBezTo>
                <a:cubicBezTo>
                  <a:pt x="11010257" y="224179"/>
                  <a:pt x="11021728" y="177614"/>
                  <a:pt x="11060121" y="208222"/>
                </a:cubicBezTo>
                <a:cubicBezTo>
                  <a:pt x="11077800" y="162137"/>
                  <a:pt x="11186826" y="219263"/>
                  <a:pt x="11144990" y="143556"/>
                </a:cubicBezTo>
                <a:cubicBezTo>
                  <a:pt x="11197019" y="148660"/>
                  <a:pt x="11247321" y="135324"/>
                  <a:pt x="11293359" y="124935"/>
                </a:cubicBezTo>
                <a:cubicBezTo>
                  <a:pt x="11315861" y="107725"/>
                  <a:pt x="11364687" y="97012"/>
                  <a:pt x="11364511" y="66512"/>
                </a:cubicBezTo>
                <a:cubicBezTo>
                  <a:pt x="11417487" y="108223"/>
                  <a:pt x="11482729" y="24231"/>
                  <a:pt x="11537979" y="81544"/>
                </a:cubicBezTo>
                <a:cubicBezTo>
                  <a:pt x="11546299" y="61123"/>
                  <a:pt x="11557784" y="68192"/>
                  <a:pt x="11576401" y="68039"/>
                </a:cubicBezTo>
                <a:cubicBezTo>
                  <a:pt x="11582963" y="33190"/>
                  <a:pt x="11614943" y="63169"/>
                  <a:pt x="11627402" y="41537"/>
                </a:cubicBezTo>
                <a:cubicBezTo>
                  <a:pt x="11683565" y="51278"/>
                  <a:pt x="11758185" y="24367"/>
                  <a:pt x="11800703" y="18480"/>
                </a:cubicBezTo>
                <a:cubicBezTo>
                  <a:pt x="11843221" y="12595"/>
                  <a:pt x="11887749" y="35019"/>
                  <a:pt x="11920297" y="33373"/>
                </a:cubicBezTo>
                <a:cubicBezTo>
                  <a:pt x="11981109" y="-22731"/>
                  <a:pt x="12001050" y="20006"/>
                  <a:pt x="12034335" y="19478"/>
                </a:cubicBezTo>
                <a:cubicBezTo>
                  <a:pt x="12046814" y="7195"/>
                  <a:pt x="12086097" y="12995"/>
                  <a:pt x="12121786"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84744" y="620203"/>
            <a:ext cx="9859618" cy="894698"/>
          </a:xfrm>
        </p:spPr>
        <p:txBody>
          <a:bodyPr vert="horz" lIns="91440" tIns="45720" rIns="91440" bIns="45720" rtlCol="0" anchor="b">
            <a:noAutofit/>
          </a:bodyPr>
          <a:lstStyle/>
          <a:p>
            <a:pPr>
              <a:lnSpc>
                <a:spcPct val="100000"/>
              </a:lnSpc>
            </a:pPr>
            <a:r>
              <a:rPr lang="en-US" b="1" dirty="0">
                <a:latin typeface="Arial"/>
                <a:ea typeface="+mj-lt"/>
                <a:cs typeface="+mj-lt"/>
              </a:rPr>
              <a:t>Collaborative consumption - Sharing Economy - P2P</a:t>
            </a:r>
            <a:endParaRPr lang="en-US" b="1" dirty="0">
              <a:latin typeface="Arial"/>
            </a:endParaRPr>
          </a:p>
        </p:txBody>
      </p:sp>
      <p:sp>
        <p:nvSpPr>
          <p:cNvPr id="7" name="Subtitle 6">
            <a:extLst>
              <a:ext uri="{FF2B5EF4-FFF2-40B4-BE49-F238E27FC236}">
                <a16:creationId xmlns:a16="http://schemas.microsoft.com/office/drawing/2014/main" id="{39E0A951-33DD-8104-A72C-952CB8C9B6E4}"/>
              </a:ext>
            </a:extLst>
          </p:cNvPr>
          <p:cNvSpPr>
            <a:spLocks noGrp="1"/>
          </p:cNvSpPr>
          <p:nvPr>
            <p:ph type="subTitle" idx="1"/>
          </p:nvPr>
        </p:nvSpPr>
        <p:spPr>
          <a:xfrm>
            <a:off x="2198774" y="5629701"/>
            <a:ext cx="7831559" cy="656799"/>
          </a:xfrm>
        </p:spPr>
        <p:txBody>
          <a:bodyPr vert="horz" lIns="91440" tIns="45720" rIns="91440" bIns="45720" rtlCol="0" anchor="t">
            <a:normAutofit/>
          </a:bodyPr>
          <a:lstStyle/>
          <a:p>
            <a:r>
              <a:rPr lang="en-US" sz="2400" b="1" dirty="0">
                <a:latin typeface="Arial"/>
                <a:ea typeface="Batang"/>
                <a:cs typeface="Arial"/>
              </a:rPr>
              <a:t>Value</a:t>
            </a:r>
            <a:endParaRPr lang="en-US" sz="2400" b="1" dirty="0">
              <a:latin typeface="Arial"/>
              <a:cs typeface="Arial"/>
            </a:endParaRPr>
          </a:p>
        </p:txBody>
      </p:sp>
      <p:sp>
        <p:nvSpPr>
          <p:cNvPr id="132" name="Freeform: Shape 131">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97992" y="1914157"/>
            <a:ext cx="6991068" cy="344709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8" descr="Text&#10;&#10;Description automatically generated">
            <a:extLst>
              <a:ext uri="{FF2B5EF4-FFF2-40B4-BE49-F238E27FC236}">
                <a16:creationId xmlns:a16="http://schemas.microsoft.com/office/drawing/2014/main" id="{AB359057-B551-4C5A-5869-0CAB9E9E9521}"/>
              </a:ext>
            </a:extLst>
          </p:cNvPr>
          <p:cNvPicPr>
            <a:picLocks noChangeAspect="1"/>
          </p:cNvPicPr>
          <p:nvPr/>
        </p:nvPicPr>
        <p:blipFill rotWithShape="1">
          <a:blip r:embed="rId11"/>
          <a:srcRect t="3120" r="3" b="3126"/>
          <a:stretch/>
        </p:blipFill>
        <p:spPr>
          <a:xfrm>
            <a:off x="2761192" y="2075024"/>
            <a:ext cx="6667002" cy="3125367"/>
          </a:xfrm>
          <a:prstGeom prst="rect">
            <a:avLst/>
          </a:prstGeom>
        </p:spPr>
      </p:pic>
      <p:sp>
        <p:nvSpPr>
          <p:cNvPr id="9" name="TextBox 8">
            <a:extLst>
              <a:ext uri="{FF2B5EF4-FFF2-40B4-BE49-F238E27FC236}">
                <a16:creationId xmlns:a16="http://schemas.microsoft.com/office/drawing/2014/main" id="{58338856-4B90-B804-C89A-D54F7675CBFD}"/>
              </a:ext>
            </a:extLst>
          </p:cNvPr>
          <p:cNvSpPr txBox="1"/>
          <p:nvPr/>
        </p:nvSpPr>
        <p:spPr>
          <a:xfrm>
            <a:off x="10030178" y="641773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161719"/>
                </a:solidFill>
                <a:latin typeface="Arial"/>
                <a:cs typeface="Arial"/>
              </a:rPr>
              <a:t>Madden (2020)</a:t>
            </a:r>
            <a:endParaRPr lang="en-US" sz="1400" b="1" dirty="0">
              <a:latin typeface="Arial"/>
              <a:cs typeface="Arial"/>
            </a:endParaRPr>
          </a:p>
        </p:txBody>
      </p:sp>
      <p:pic>
        <p:nvPicPr>
          <p:cNvPr id="3" name="Recorded Sound">
            <a:hlinkClick r:id="" action="ppaction://media"/>
            <a:extLst>
              <a:ext uri="{FF2B5EF4-FFF2-40B4-BE49-F238E27FC236}">
                <a16:creationId xmlns:a16="http://schemas.microsoft.com/office/drawing/2014/main" id="{B7FCFEDA-01CF-AE7D-380E-860B4415DBC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pic>
        <p:nvPicPr>
          <p:cNvPr id="4" name="Recorded Sound">
            <a:hlinkClick r:id="" action="ppaction://media"/>
            <a:extLst>
              <a:ext uri="{FF2B5EF4-FFF2-40B4-BE49-F238E27FC236}">
                <a16:creationId xmlns:a16="http://schemas.microsoft.com/office/drawing/2014/main" id="{397775EF-F1C0-E4DC-5A5F-9F17758C8D65}"/>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389436" y="6067023"/>
            <a:ext cx="487363" cy="487363"/>
          </a:xfrm>
          <a:prstGeom prst="rect">
            <a:avLst/>
          </a:prstGeom>
        </p:spPr>
      </p:pic>
      <p:pic>
        <p:nvPicPr>
          <p:cNvPr id="5" name="Recorded Sound">
            <a:hlinkClick r:id="" action="ppaction://media"/>
            <a:extLst>
              <a:ext uri="{FF2B5EF4-FFF2-40B4-BE49-F238E27FC236}">
                <a16:creationId xmlns:a16="http://schemas.microsoft.com/office/drawing/2014/main" id="{3EC39EC4-E477-ABD6-BC06-85382C965919}"/>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4876799" y="6079651"/>
            <a:ext cx="487363" cy="487363"/>
          </a:xfrm>
          <a:prstGeom prst="rect">
            <a:avLst/>
          </a:prstGeom>
        </p:spPr>
      </p:pic>
      <p:pic>
        <p:nvPicPr>
          <p:cNvPr id="6" name="Recorded Sound">
            <a:hlinkClick r:id="" action="ppaction://media"/>
            <a:extLst>
              <a:ext uri="{FF2B5EF4-FFF2-40B4-BE49-F238E27FC236}">
                <a16:creationId xmlns:a16="http://schemas.microsoft.com/office/drawing/2014/main" id="{EB61F9F4-F7BD-1E11-1C2D-193EBAF99BFD}"/>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5364162" y="6084258"/>
            <a:ext cx="487363" cy="487363"/>
          </a:xfrm>
          <a:prstGeom prst="rect">
            <a:avLst/>
          </a:prstGeom>
        </p:spPr>
      </p:pic>
    </p:spTree>
    <p:extLst>
      <p:ext uri="{BB962C8B-B14F-4D97-AF65-F5344CB8AC3E}">
        <p14:creationId xmlns:p14="http://schemas.microsoft.com/office/powerpoint/2010/main" val="125964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31055" fill="hold"/>
                                        <p:tgtEl>
                                          <p:spTgt spid="3"/>
                                        </p:tgtEl>
                                      </p:cBhvr>
                                    </p:cmd>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36674" fill="hold"/>
                                        <p:tgtEl>
                                          <p:spTgt spid="4"/>
                                        </p:tgtEl>
                                      </p:cBhvr>
                                    </p:cmd>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8098" fill="hold"/>
                                        <p:tgtEl>
                                          <p:spTgt spid="5"/>
                                        </p:tgtEl>
                                      </p:cBhvr>
                                    </p:cmd>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4020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4" fill="hold" display="0">
                  <p:stCondLst>
                    <p:cond delay="indefinite"/>
                  </p:stCondLst>
                  <p:endCondLst>
                    <p:cond evt="onStopAudio" delay="0">
                      <p:tgtEl>
                        <p:sldTgt/>
                      </p:tgtEl>
                    </p:cond>
                  </p:endCondLst>
                </p:cTn>
                <p:tgtEl>
                  <p:spTgt spid="3"/>
                </p:tgtEl>
              </p:cMediaNode>
            </p:audio>
            <p:audio>
              <p:cMediaNode vol="80000">
                <p:cTn id="25" fill="hold" display="0">
                  <p:stCondLst>
                    <p:cond delay="indefinite"/>
                  </p:stCondLst>
                  <p:endCondLst>
                    <p:cond evt="onStopAudio" delay="0">
                      <p:tgtEl>
                        <p:sldTgt/>
                      </p:tgtEl>
                    </p:cond>
                  </p:endCondLst>
                </p:cTn>
                <p:tgtEl>
                  <p:spTgt spid="4"/>
                </p:tgtEl>
              </p:cMediaNode>
            </p:audio>
            <p:audio>
              <p:cMediaNode vol="80000">
                <p:cTn id="26" fill="hold" display="0">
                  <p:stCondLst>
                    <p:cond delay="indefinite"/>
                  </p:stCondLst>
                  <p:endCondLst>
                    <p:cond evt="onStopAudio" delay="0">
                      <p:tgtEl>
                        <p:sldTgt/>
                      </p:tgtEl>
                    </p:cond>
                  </p:endCondLst>
                </p:cTn>
                <p:tgtEl>
                  <p:spTgt spid="5"/>
                </p:tgtEl>
              </p:cMediaNode>
            </p:audio>
            <p:audio>
              <p:cMediaNode vol="80000">
                <p:cTn id="27"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Freeform: Shape 145">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73408" y="992094"/>
            <a:ext cx="3760499" cy="2795160"/>
          </a:xfrm>
        </p:spPr>
        <p:txBody>
          <a:bodyPr vert="horz" lIns="91440" tIns="45720" rIns="91440" bIns="45720" rtlCol="0">
            <a:normAutofit/>
          </a:bodyPr>
          <a:lstStyle/>
          <a:p>
            <a:r>
              <a:rPr lang="en-US" b="1" dirty="0">
                <a:latin typeface="Arial"/>
                <a:cs typeface="Arial"/>
              </a:rPr>
              <a:t>Summary</a:t>
            </a:r>
            <a:endParaRPr lang="en-US" b="1">
              <a:latin typeface="Arial"/>
            </a:endParaRPr>
          </a:p>
        </p:txBody>
      </p:sp>
      <p:pic>
        <p:nvPicPr>
          <p:cNvPr id="3" name="Picture 3" descr="A picture containing diagram&#10;&#10;Description automatically generated">
            <a:extLst>
              <a:ext uri="{FF2B5EF4-FFF2-40B4-BE49-F238E27FC236}">
                <a16:creationId xmlns:a16="http://schemas.microsoft.com/office/drawing/2014/main" id="{D0979931-924C-9963-583B-34FFD560CAD4}"/>
              </a:ext>
            </a:extLst>
          </p:cNvPr>
          <p:cNvPicPr>
            <a:picLocks noChangeAspect="1"/>
          </p:cNvPicPr>
          <p:nvPr/>
        </p:nvPicPr>
        <p:blipFill>
          <a:blip r:embed="rId5"/>
          <a:stretch>
            <a:fillRect/>
          </a:stretch>
        </p:blipFill>
        <p:spPr>
          <a:xfrm>
            <a:off x="6705150" y="615950"/>
            <a:ext cx="3680882" cy="5670549"/>
          </a:xfrm>
          <a:prstGeom prst="rect">
            <a:avLst/>
          </a:prstGeom>
        </p:spPr>
      </p:pic>
      <p:sp>
        <p:nvSpPr>
          <p:cNvPr id="5" name="TextBox 4">
            <a:extLst>
              <a:ext uri="{FF2B5EF4-FFF2-40B4-BE49-F238E27FC236}">
                <a16:creationId xmlns:a16="http://schemas.microsoft.com/office/drawing/2014/main" id="{4FC90F2F-51D5-0C3D-4019-A75375C15EEB}"/>
              </a:ext>
            </a:extLst>
          </p:cNvPr>
          <p:cNvSpPr txBox="1"/>
          <p:nvPr/>
        </p:nvSpPr>
        <p:spPr>
          <a:xfrm>
            <a:off x="8012289" y="641773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161719"/>
                </a:solidFill>
                <a:latin typeface="Arial"/>
                <a:cs typeface="Arial"/>
              </a:rPr>
              <a:t>Robin, R. (2019)</a:t>
            </a:r>
            <a:endParaRPr lang="en-US" sz="1400" b="1" dirty="0">
              <a:latin typeface="Arial"/>
              <a:cs typeface="Arial"/>
            </a:endParaRPr>
          </a:p>
        </p:txBody>
      </p:sp>
      <p:pic>
        <p:nvPicPr>
          <p:cNvPr id="4" name="Recorded Sound">
            <a:hlinkClick r:id="" action="ppaction://media"/>
            <a:extLst>
              <a:ext uri="{FF2B5EF4-FFF2-40B4-BE49-F238E27FC236}">
                <a16:creationId xmlns:a16="http://schemas.microsoft.com/office/drawing/2014/main" id="{D74BEBD7-B228-583F-60FD-3E6F8ACDDD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2673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87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water, outdoor, boat, river&#10;&#10;Description automatically generated">
            <a:extLst>
              <a:ext uri="{FF2B5EF4-FFF2-40B4-BE49-F238E27FC236}">
                <a16:creationId xmlns:a16="http://schemas.microsoft.com/office/drawing/2014/main" id="{7BDD72F3-A0D3-9B79-5F70-3BF68ED4914E}"/>
              </a:ext>
            </a:extLst>
          </p:cNvPr>
          <p:cNvPicPr>
            <a:picLocks noChangeAspect="1"/>
          </p:cNvPicPr>
          <p:nvPr/>
        </p:nvPicPr>
        <p:blipFill rotWithShape="1">
          <a:blip r:embed="rId9"/>
          <a:srcRect l="9291" r="5216" b="1"/>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p:cNvSpPr>
            <a:spLocks noGrp="1"/>
          </p:cNvSpPr>
          <p:nvPr>
            <p:ph type="ctrTitle"/>
          </p:nvPr>
        </p:nvSpPr>
        <p:spPr>
          <a:xfrm>
            <a:off x="59863" y="2963417"/>
            <a:ext cx="5742383" cy="2640247"/>
          </a:xfrm>
        </p:spPr>
        <p:txBody>
          <a:bodyPr vert="horz" lIns="91440" tIns="45720" rIns="91440" bIns="45720" rtlCol="0" anchor="b">
            <a:normAutofit/>
          </a:bodyPr>
          <a:lstStyle/>
          <a:p>
            <a:pPr algn="l"/>
            <a:r>
              <a:rPr lang="en-US" b="1" dirty="0">
                <a:latin typeface="Arial"/>
                <a:ea typeface="Batang"/>
                <a:cs typeface="Arial"/>
              </a:rPr>
              <a:t>Disruptive Entrepreneurial</a:t>
            </a:r>
            <a:r>
              <a:rPr lang="en-US" sz="1800" b="1" dirty="0">
                <a:ea typeface="Batang"/>
              </a:rPr>
              <a:t> </a:t>
            </a:r>
            <a:r>
              <a:rPr lang="en-US" b="1" dirty="0">
                <a:latin typeface="Arial"/>
                <a:ea typeface="Batang"/>
                <a:cs typeface="Arial"/>
              </a:rPr>
              <a:t>Innovation</a:t>
            </a:r>
          </a:p>
        </p:txBody>
      </p:sp>
      <p:sp>
        <p:nvSpPr>
          <p:cNvPr id="8" name="Subtitle 7">
            <a:extLst>
              <a:ext uri="{FF2B5EF4-FFF2-40B4-BE49-F238E27FC236}">
                <a16:creationId xmlns:a16="http://schemas.microsoft.com/office/drawing/2014/main" id="{B5FCC742-12A6-961F-C16C-2F747B2B01E1}"/>
              </a:ext>
            </a:extLst>
          </p:cNvPr>
          <p:cNvSpPr>
            <a:spLocks noGrp="1"/>
          </p:cNvSpPr>
          <p:nvPr>
            <p:ph type="subTitle" idx="1"/>
          </p:nvPr>
        </p:nvSpPr>
        <p:spPr>
          <a:xfrm>
            <a:off x="59861" y="5733344"/>
            <a:ext cx="3439235" cy="955315"/>
          </a:xfrm>
        </p:spPr>
        <p:txBody>
          <a:bodyPr vert="horz" lIns="91440" tIns="45720" rIns="91440" bIns="45720" rtlCol="0" anchor="t">
            <a:normAutofit/>
          </a:bodyPr>
          <a:lstStyle/>
          <a:p>
            <a:pPr algn="l"/>
            <a:r>
              <a:rPr lang="en-US" sz="2400" b="1" dirty="0">
                <a:latin typeface="Arial"/>
                <a:ea typeface="Batang"/>
                <a:cs typeface="Arial"/>
              </a:rPr>
              <a:t>Digital disruption </a:t>
            </a:r>
          </a:p>
          <a:p>
            <a:pPr algn="l"/>
            <a:r>
              <a:rPr lang="en-US" sz="2400" b="1" dirty="0">
                <a:latin typeface="Arial"/>
                <a:ea typeface="Batang"/>
                <a:cs typeface="Arial"/>
              </a:rPr>
              <a:t>Business Model</a:t>
            </a:r>
          </a:p>
        </p:txBody>
      </p:sp>
      <p:sp>
        <p:nvSpPr>
          <p:cNvPr id="6" name="TextBox 5">
            <a:extLst>
              <a:ext uri="{FF2B5EF4-FFF2-40B4-BE49-F238E27FC236}">
                <a16:creationId xmlns:a16="http://schemas.microsoft.com/office/drawing/2014/main" id="{EEFD2DAA-251C-EA43-459F-FA24346A8FBD}"/>
              </a:ext>
            </a:extLst>
          </p:cNvPr>
          <p:cNvSpPr txBox="1"/>
          <p:nvPr/>
        </p:nvSpPr>
        <p:spPr>
          <a:xfrm>
            <a:off x="10312400" y="654473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400" b="1" dirty="0">
                <a:solidFill>
                  <a:srgbClr val="222222"/>
                </a:solidFill>
                <a:latin typeface="Arial"/>
                <a:cs typeface="Arial"/>
              </a:rPr>
              <a:t>(Veverková, 2021). </a:t>
            </a:r>
            <a:endParaRPr lang="en-US" sz="1400" b="1">
              <a:latin typeface="Arial"/>
              <a:cs typeface="Arial"/>
            </a:endParaRPr>
          </a:p>
        </p:txBody>
      </p:sp>
      <p:pic>
        <p:nvPicPr>
          <p:cNvPr id="3" name="Recorded Sound">
            <a:hlinkClick r:id="" action="ppaction://media"/>
            <a:extLst>
              <a:ext uri="{FF2B5EF4-FFF2-40B4-BE49-F238E27FC236}">
                <a16:creationId xmlns:a16="http://schemas.microsoft.com/office/drawing/2014/main" id="{37DF7FD5-FACC-50D2-1B60-DA245EF8273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526118" y="6301050"/>
            <a:ext cx="487363" cy="487363"/>
          </a:xfrm>
          <a:prstGeom prst="rect">
            <a:avLst/>
          </a:prstGeom>
        </p:spPr>
      </p:pic>
      <p:pic>
        <p:nvPicPr>
          <p:cNvPr id="4" name="Recorded Sound">
            <a:hlinkClick r:id="" action="ppaction://media"/>
            <a:extLst>
              <a:ext uri="{FF2B5EF4-FFF2-40B4-BE49-F238E27FC236}">
                <a16:creationId xmlns:a16="http://schemas.microsoft.com/office/drawing/2014/main" id="{5D224595-CD35-F91C-6E38-7D6459276907}"/>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056031" y="6308469"/>
            <a:ext cx="487363" cy="487363"/>
          </a:xfrm>
          <a:prstGeom prst="rect">
            <a:avLst/>
          </a:prstGeom>
        </p:spPr>
      </p:pic>
      <p:pic>
        <p:nvPicPr>
          <p:cNvPr id="7" name="Recorded Sound">
            <a:hlinkClick r:id="" action="ppaction://media"/>
            <a:extLst>
              <a:ext uri="{FF2B5EF4-FFF2-40B4-BE49-F238E27FC236}">
                <a16:creationId xmlns:a16="http://schemas.microsoft.com/office/drawing/2014/main" id="{7EB611DA-A2B0-5EFB-5CD4-C8C2D55A13F9}"/>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644417" y="6301051"/>
            <a:ext cx="487363" cy="487363"/>
          </a:xfrm>
          <a:prstGeom prst="rect">
            <a:avLst/>
          </a:prstGeom>
        </p:spPr>
      </p:pic>
    </p:spTree>
    <p:extLst>
      <p:ext uri="{BB962C8B-B14F-4D97-AF65-F5344CB8AC3E}">
        <p14:creationId xmlns:p14="http://schemas.microsoft.com/office/powerpoint/2010/main" val="337660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28570" fill="hold"/>
                                        <p:tgtEl>
                                          <p:spTgt spid="3"/>
                                        </p:tgtEl>
                                      </p:cBhvr>
                                    </p:cmd>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59221" fill="hold"/>
                                        <p:tgtEl>
                                          <p:spTgt spid="4"/>
                                        </p:tgtEl>
                                      </p:cBhvr>
                                    </p:cmd>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5021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audio>
              <p:cMediaNode vol="80000">
                <p:cTn id="21" fill="hold" display="0">
                  <p:stCondLst>
                    <p:cond delay="indefinite"/>
                  </p:stCondLst>
                  <p:endCondLst>
                    <p:cond evt="onStopAudio" delay="0">
                      <p:tgtEl>
                        <p:sldTgt/>
                      </p:tgtEl>
                    </p:cond>
                  </p:endCondLst>
                </p:cTn>
                <p:tgtEl>
                  <p:spTgt spid="4"/>
                </p:tgtEl>
              </p:cMediaNode>
            </p:audio>
            <p:audio>
              <p:cMediaNode vol="80000">
                <p:cTn id="22"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Text, whiteboard&#10;&#10;Description automatically generated">
            <a:extLst>
              <a:ext uri="{FF2B5EF4-FFF2-40B4-BE49-F238E27FC236}">
                <a16:creationId xmlns:a16="http://schemas.microsoft.com/office/drawing/2014/main" id="{B83B2377-8489-8EEF-15AE-586018375396}"/>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b="15730"/>
          <a:stretch/>
        </p:blipFill>
        <p:spPr>
          <a:xfrm>
            <a:off x="20" y="10"/>
            <a:ext cx="12191980" cy="6857989"/>
          </a:xfrm>
          <a:prstGeom prst="rect">
            <a:avLst/>
          </a:prstGeom>
        </p:spPr>
      </p:pic>
      <p:sp useBgFill="1">
        <p:nvSpPr>
          <p:cNvPr id="86" name="Freeform: Shape 85">
            <a:extLst>
              <a:ext uri="{FF2B5EF4-FFF2-40B4-BE49-F238E27FC236}">
                <a16:creationId xmlns:a16="http://schemas.microsoft.com/office/drawing/2014/main" id="{EF693875-948C-4D9B-AE6F-8F689427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V="1">
            <a:off x="8566205" y="0"/>
            <a:ext cx="3625795"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290640 w 6884912"/>
              <a:gd name="connsiteY101" fmla="*/ 167441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290640 w 6884912"/>
              <a:gd name="connsiteY100" fmla="*/ 167441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134285 w 6884912"/>
              <a:gd name="connsiteY77" fmla="*/ 235592 h 1161397"/>
              <a:gd name="connsiteX78" fmla="*/ 4220717 w 6884912"/>
              <a:gd name="connsiteY78" fmla="*/ 192946 h 1161397"/>
              <a:gd name="connsiteX79" fmla="*/ 4228802 w 6884912"/>
              <a:gd name="connsiteY79" fmla="*/ 201468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290640 w 6884912"/>
              <a:gd name="connsiteY99" fmla="*/ 167441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134285 w 6884912"/>
              <a:gd name="connsiteY76" fmla="*/ 235592 h 1161397"/>
              <a:gd name="connsiteX77" fmla="*/ 4220717 w 6884912"/>
              <a:gd name="connsiteY77" fmla="*/ 192946 h 1161397"/>
              <a:gd name="connsiteX78" fmla="*/ 4228802 w 6884912"/>
              <a:gd name="connsiteY78" fmla="*/ 201468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785037 w 6884912"/>
              <a:gd name="connsiteY83" fmla="*/ 161964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290640 w 6884912"/>
              <a:gd name="connsiteY98" fmla="*/ 167441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4013061 w 6884912"/>
              <a:gd name="connsiteY74" fmla="*/ 224874 h 1161397"/>
              <a:gd name="connsiteX75" fmla="*/ 4134285 w 6884912"/>
              <a:gd name="connsiteY75" fmla="*/ 235592 h 1161397"/>
              <a:gd name="connsiteX76" fmla="*/ 4220717 w 6884912"/>
              <a:gd name="connsiteY76" fmla="*/ 192946 h 1161397"/>
              <a:gd name="connsiteX77" fmla="*/ 4228802 w 6884912"/>
              <a:gd name="connsiteY77" fmla="*/ 201468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785037 w 6884912"/>
              <a:gd name="connsiteY82" fmla="*/ 161964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290640 w 6884912"/>
              <a:gd name="connsiteY97" fmla="*/ 167441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3910449 w 6884912"/>
              <a:gd name="connsiteY72" fmla="*/ 197808 h 1161397"/>
              <a:gd name="connsiteX73" fmla="*/ 4013061 w 6884912"/>
              <a:gd name="connsiteY73" fmla="*/ 224874 h 1161397"/>
              <a:gd name="connsiteX74" fmla="*/ 4134285 w 6884912"/>
              <a:gd name="connsiteY74" fmla="*/ 235592 h 1161397"/>
              <a:gd name="connsiteX75" fmla="*/ 4220717 w 6884912"/>
              <a:gd name="connsiteY75" fmla="*/ 192946 h 1161397"/>
              <a:gd name="connsiteX76" fmla="*/ 4228802 w 6884912"/>
              <a:gd name="connsiteY76" fmla="*/ 201468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785037 w 6884912"/>
              <a:gd name="connsiteY81" fmla="*/ 161964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290640 w 6884912"/>
              <a:gd name="connsiteY96" fmla="*/ 167441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4013061 w 6884912"/>
              <a:gd name="connsiteY72" fmla="*/ 224874 h 1161397"/>
              <a:gd name="connsiteX73" fmla="*/ 4134285 w 6884912"/>
              <a:gd name="connsiteY73" fmla="*/ 235592 h 1161397"/>
              <a:gd name="connsiteX74" fmla="*/ 4220717 w 6884912"/>
              <a:gd name="connsiteY74" fmla="*/ 192946 h 1161397"/>
              <a:gd name="connsiteX75" fmla="*/ 4228802 w 6884912"/>
              <a:gd name="connsiteY75" fmla="*/ 201468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785037 w 6884912"/>
              <a:gd name="connsiteY80" fmla="*/ 161964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290640 w 6884912"/>
              <a:gd name="connsiteY95" fmla="*/ 167441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907640 w 6884912"/>
              <a:gd name="connsiteY70" fmla="*/ 207568 h 1161397"/>
              <a:gd name="connsiteX71" fmla="*/ 4013061 w 6884912"/>
              <a:gd name="connsiteY71" fmla="*/ 224874 h 1161397"/>
              <a:gd name="connsiteX72" fmla="*/ 4134285 w 6884912"/>
              <a:gd name="connsiteY72" fmla="*/ 235592 h 1161397"/>
              <a:gd name="connsiteX73" fmla="*/ 4220717 w 6884912"/>
              <a:gd name="connsiteY73" fmla="*/ 192946 h 1161397"/>
              <a:gd name="connsiteX74" fmla="*/ 4228802 w 6884912"/>
              <a:gd name="connsiteY74" fmla="*/ 201468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785037 w 6884912"/>
              <a:gd name="connsiteY79" fmla="*/ 161964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290640 w 6884912"/>
              <a:gd name="connsiteY94" fmla="*/ 167441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907640 w 6884912"/>
              <a:gd name="connsiteY69" fmla="*/ 207568 h 1161397"/>
              <a:gd name="connsiteX70" fmla="*/ 4013061 w 6884912"/>
              <a:gd name="connsiteY70" fmla="*/ 224874 h 1161397"/>
              <a:gd name="connsiteX71" fmla="*/ 4134285 w 6884912"/>
              <a:gd name="connsiteY71" fmla="*/ 235592 h 1161397"/>
              <a:gd name="connsiteX72" fmla="*/ 4220717 w 6884912"/>
              <a:gd name="connsiteY72" fmla="*/ 192946 h 1161397"/>
              <a:gd name="connsiteX73" fmla="*/ 4228802 w 6884912"/>
              <a:gd name="connsiteY73" fmla="*/ 201468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785037 w 6884912"/>
              <a:gd name="connsiteY78" fmla="*/ 161964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290640 w 6884912"/>
              <a:gd name="connsiteY93" fmla="*/ 167441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907640 w 6884912"/>
              <a:gd name="connsiteY69" fmla="*/ 207568 h 1161397"/>
              <a:gd name="connsiteX70" fmla="*/ 4013061 w 6884912"/>
              <a:gd name="connsiteY70" fmla="*/ 224874 h 1161397"/>
              <a:gd name="connsiteX71" fmla="*/ 4134285 w 6884912"/>
              <a:gd name="connsiteY71" fmla="*/ 235592 h 1161397"/>
              <a:gd name="connsiteX72" fmla="*/ 4220717 w 6884912"/>
              <a:gd name="connsiteY72" fmla="*/ 192946 h 1161397"/>
              <a:gd name="connsiteX73" fmla="*/ 4228802 w 6884912"/>
              <a:gd name="connsiteY73" fmla="*/ 201468 h 1161397"/>
              <a:gd name="connsiteX74" fmla="*/ 4424852 w 6884912"/>
              <a:gd name="connsiteY74" fmla="*/ 127591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785037 w 6884912"/>
              <a:gd name="connsiteY78" fmla="*/ 161964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290640 w 6884912"/>
              <a:gd name="connsiteY93" fmla="*/ 167441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907640 w 6884912"/>
              <a:gd name="connsiteY69" fmla="*/ 207568 h 1161397"/>
              <a:gd name="connsiteX70" fmla="*/ 4013061 w 6884912"/>
              <a:gd name="connsiteY70" fmla="*/ 224874 h 1161397"/>
              <a:gd name="connsiteX71" fmla="*/ 4134285 w 6884912"/>
              <a:gd name="connsiteY71" fmla="*/ 235592 h 1161397"/>
              <a:gd name="connsiteX72" fmla="*/ 4220717 w 6884912"/>
              <a:gd name="connsiteY72" fmla="*/ 192946 h 1161397"/>
              <a:gd name="connsiteX73" fmla="*/ 4228802 w 6884912"/>
              <a:gd name="connsiteY73" fmla="*/ 201468 h 1161397"/>
              <a:gd name="connsiteX74" fmla="*/ 4424852 w 6884912"/>
              <a:gd name="connsiteY74" fmla="*/ 127591 h 1161397"/>
              <a:gd name="connsiteX75" fmla="*/ 4617330 w 6884912"/>
              <a:gd name="connsiteY75" fmla="*/ 111163 h 1161397"/>
              <a:gd name="connsiteX76" fmla="*/ 4730870 w 6884912"/>
              <a:gd name="connsiteY76" fmla="*/ 129432 h 1161397"/>
              <a:gd name="connsiteX77" fmla="*/ 4785037 w 6884912"/>
              <a:gd name="connsiteY77" fmla="*/ 161964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290640 w 6884912"/>
              <a:gd name="connsiteY92" fmla="*/ 167441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907640 w 6884912"/>
              <a:gd name="connsiteY68" fmla="*/ 207568 h 1161397"/>
              <a:gd name="connsiteX69" fmla="*/ 4013061 w 6884912"/>
              <a:gd name="connsiteY69" fmla="*/ 224874 h 1161397"/>
              <a:gd name="connsiteX70" fmla="*/ 4134285 w 6884912"/>
              <a:gd name="connsiteY70" fmla="*/ 235592 h 1161397"/>
              <a:gd name="connsiteX71" fmla="*/ 4220717 w 6884912"/>
              <a:gd name="connsiteY71" fmla="*/ 192946 h 1161397"/>
              <a:gd name="connsiteX72" fmla="*/ 4228802 w 6884912"/>
              <a:gd name="connsiteY72" fmla="*/ 201468 h 1161397"/>
              <a:gd name="connsiteX73" fmla="*/ 4424852 w 6884912"/>
              <a:gd name="connsiteY73" fmla="*/ 127591 h 1161397"/>
              <a:gd name="connsiteX74" fmla="*/ 4617330 w 6884912"/>
              <a:gd name="connsiteY74" fmla="*/ 111163 h 1161397"/>
              <a:gd name="connsiteX75" fmla="*/ 4730870 w 6884912"/>
              <a:gd name="connsiteY75" fmla="*/ 129432 h 1161397"/>
              <a:gd name="connsiteX76" fmla="*/ 4785037 w 6884912"/>
              <a:gd name="connsiteY76" fmla="*/ 161964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290640 w 6884912"/>
              <a:gd name="connsiteY91" fmla="*/ 167441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907640 w 6884912"/>
              <a:gd name="connsiteY68" fmla="*/ 207568 h 1161397"/>
              <a:gd name="connsiteX69" fmla="*/ 4013061 w 6884912"/>
              <a:gd name="connsiteY69" fmla="*/ 224874 h 1161397"/>
              <a:gd name="connsiteX70" fmla="*/ 4134285 w 6884912"/>
              <a:gd name="connsiteY70" fmla="*/ 235592 h 1161397"/>
              <a:gd name="connsiteX71" fmla="*/ 4220717 w 6884912"/>
              <a:gd name="connsiteY71" fmla="*/ 192946 h 1161397"/>
              <a:gd name="connsiteX72" fmla="*/ 4228802 w 6884912"/>
              <a:gd name="connsiteY72" fmla="*/ 201468 h 1161397"/>
              <a:gd name="connsiteX73" fmla="*/ 4424852 w 6884912"/>
              <a:gd name="connsiteY73" fmla="*/ 127591 h 1161397"/>
              <a:gd name="connsiteX74" fmla="*/ 4617330 w 6884912"/>
              <a:gd name="connsiteY74" fmla="*/ 111163 h 1161397"/>
              <a:gd name="connsiteX75" fmla="*/ 4730870 w 6884912"/>
              <a:gd name="connsiteY75" fmla="*/ 129432 h 1161397"/>
              <a:gd name="connsiteX76" fmla="*/ 4785037 w 6884912"/>
              <a:gd name="connsiteY76" fmla="*/ 161964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6029542 w 6884912"/>
              <a:gd name="connsiteY89" fmla="*/ 210339 h 1161397"/>
              <a:gd name="connsiteX90" fmla="*/ 6290640 w 6884912"/>
              <a:gd name="connsiteY90" fmla="*/ 167441 h 1161397"/>
              <a:gd name="connsiteX91" fmla="*/ 6380420 w 6884912"/>
              <a:gd name="connsiteY91" fmla="*/ 173195 h 1161397"/>
              <a:gd name="connsiteX92" fmla="*/ 6507891 w 6884912"/>
              <a:gd name="connsiteY92" fmla="*/ 118474 h 1161397"/>
              <a:gd name="connsiteX93" fmla="*/ 6571807 w 6884912"/>
              <a:gd name="connsiteY93" fmla="*/ 98636 h 1161397"/>
              <a:gd name="connsiteX94" fmla="*/ 6671880 w 6884912"/>
              <a:gd name="connsiteY94" fmla="*/ 82931 h 1161397"/>
              <a:gd name="connsiteX95" fmla="*/ 6702266 w 6884912"/>
              <a:gd name="connsiteY95" fmla="*/ 75470 h 1161397"/>
              <a:gd name="connsiteX96" fmla="*/ 6845802 w 6884912"/>
              <a:gd name="connsiteY96" fmla="*/ 24496 h 1161397"/>
              <a:gd name="connsiteX97" fmla="*/ 6884912 w 6884912"/>
              <a:gd name="connsiteY9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127968 w 6884912"/>
              <a:gd name="connsiteY56" fmla="*/ 287613 h 1161397"/>
              <a:gd name="connsiteX57" fmla="*/ 3222191 w 6884912"/>
              <a:gd name="connsiteY57" fmla="*/ 307887 h 1161397"/>
              <a:gd name="connsiteX58" fmla="*/ 3227953 w 6884912"/>
              <a:gd name="connsiteY58" fmla="*/ 297650 h 1161397"/>
              <a:gd name="connsiteX59" fmla="*/ 3287859 w 6884912"/>
              <a:gd name="connsiteY59" fmla="*/ 287558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907640 w 6884912"/>
              <a:gd name="connsiteY67" fmla="*/ 207568 h 1161397"/>
              <a:gd name="connsiteX68" fmla="*/ 4013061 w 6884912"/>
              <a:gd name="connsiteY68" fmla="*/ 224874 h 1161397"/>
              <a:gd name="connsiteX69" fmla="*/ 4134285 w 6884912"/>
              <a:gd name="connsiteY69" fmla="*/ 235592 h 1161397"/>
              <a:gd name="connsiteX70" fmla="*/ 4220717 w 6884912"/>
              <a:gd name="connsiteY70" fmla="*/ 192946 h 1161397"/>
              <a:gd name="connsiteX71" fmla="*/ 4228802 w 6884912"/>
              <a:gd name="connsiteY71" fmla="*/ 201468 h 1161397"/>
              <a:gd name="connsiteX72" fmla="*/ 4424852 w 6884912"/>
              <a:gd name="connsiteY72" fmla="*/ 127591 h 1161397"/>
              <a:gd name="connsiteX73" fmla="*/ 4617330 w 6884912"/>
              <a:gd name="connsiteY73" fmla="*/ 111163 h 1161397"/>
              <a:gd name="connsiteX74" fmla="*/ 4730870 w 6884912"/>
              <a:gd name="connsiteY74" fmla="*/ 129432 h 1161397"/>
              <a:gd name="connsiteX75" fmla="*/ 4785037 w 6884912"/>
              <a:gd name="connsiteY75" fmla="*/ 161964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6029542 w 6884912"/>
              <a:gd name="connsiteY88" fmla="*/ 210339 h 1161397"/>
              <a:gd name="connsiteX89" fmla="*/ 6290640 w 6884912"/>
              <a:gd name="connsiteY89" fmla="*/ 167441 h 1161397"/>
              <a:gd name="connsiteX90" fmla="*/ 6380420 w 6884912"/>
              <a:gd name="connsiteY90" fmla="*/ 173195 h 1161397"/>
              <a:gd name="connsiteX91" fmla="*/ 6507891 w 6884912"/>
              <a:gd name="connsiteY91" fmla="*/ 118474 h 1161397"/>
              <a:gd name="connsiteX92" fmla="*/ 6571807 w 6884912"/>
              <a:gd name="connsiteY92" fmla="*/ 98636 h 1161397"/>
              <a:gd name="connsiteX93" fmla="*/ 6671880 w 6884912"/>
              <a:gd name="connsiteY93" fmla="*/ 82931 h 1161397"/>
              <a:gd name="connsiteX94" fmla="*/ 6702266 w 6884912"/>
              <a:gd name="connsiteY94" fmla="*/ 75470 h 1161397"/>
              <a:gd name="connsiteX95" fmla="*/ 6845802 w 6884912"/>
              <a:gd name="connsiteY95" fmla="*/ 24496 h 1161397"/>
              <a:gd name="connsiteX96" fmla="*/ 6884912 w 6884912"/>
              <a:gd name="connsiteY9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127968 w 6884912"/>
              <a:gd name="connsiteY55" fmla="*/ 287613 h 1161397"/>
              <a:gd name="connsiteX56" fmla="*/ 3222191 w 6884912"/>
              <a:gd name="connsiteY56" fmla="*/ 307887 h 1161397"/>
              <a:gd name="connsiteX57" fmla="*/ 3227953 w 6884912"/>
              <a:gd name="connsiteY57" fmla="*/ 297650 h 1161397"/>
              <a:gd name="connsiteX58" fmla="*/ 3287859 w 6884912"/>
              <a:gd name="connsiteY58" fmla="*/ 287558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907640 w 6884912"/>
              <a:gd name="connsiteY66" fmla="*/ 207568 h 1161397"/>
              <a:gd name="connsiteX67" fmla="*/ 4013061 w 6884912"/>
              <a:gd name="connsiteY67" fmla="*/ 224874 h 1161397"/>
              <a:gd name="connsiteX68" fmla="*/ 4134285 w 6884912"/>
              <a:gd name="connsiteY68" fmla="*/ 235592 h 1161397"/>
              <a:gd name="connsiteX69" fmla="*/ 4220717 w 6884912"/>
              <a:gd name="connsiteY69" fmla="*/ 192946 h 1161397"/>
              <a:gd name="connsiteX70" fmla="*/ 4228802 w 6884912"/>
              <a:gd name="connsiteY70" fmla="*/ 201468 h 1161397"/>
              <a:gd name="connsiteX71" fmla="*/ 4424852 w 6884912"/>
              <a:gd name="connsiteY71" fmla="*/ 127591 h 1161397"/>
              <a:gd name="connsiteX72" fmla="*/ 4617330 w 6884912"/>
              <a:gd name="connsiteY72" fmla="*/ 111163 h 1161397"/>
              <a:gd name="connsiteX73" fmla="*/ 4730870 w 6884912"/>
              <a:gd name="connsiteY73" fmla="*/ 129432 h 1161397"/>
              <a:gd name="connsiteX74" fmla="*/ 4785037 w 6884912"/>
              <a:gd name="connsiteY74" fmla="*/ 161964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6029542 w 6884912"/>
              <a:gd name="connsiteY87" fmla="*/ 210339 h 1161397"/>
              <a:gd name="connsiteX88" fmla="*/ 6290640 w 6884912"/>
              <a:gd name="connsiteY88" fmla="*/ 167441 h 1161397"/>
              <a:gd name="connsiteX89" fmla="*/ 6380420 w 6884912"/>
              <a:gd name="connsiteY89" fmla="*/ 173195 h 1161397"/>
              <a:gd name="connsiteX90" fmla="*/ 6507891 w 6884912"/>
              <a:gd name="connsiteY90" fmla="*/ 118474 h 1161397"/>
              <a:gd name="connsiteX91" fmla="*/ 6571807 w 6884912"/>
              <a:gd name="connsiteY91" fmla="*/ 98636 h 1161397"/>
              <a:gd name="connsiteX92" fmla="*/ 6671880 w 6884912"/>
              <a:gd name="connsiteY92" fmla="*/ 82931 h 1161397"/>
              <a:gd name="connsiteX93" fmla="*/ 6702266 w 6884912"/>
              <a:gd name="connsiteY93" fmla="*/ 75470 h 1161397"/>
              <a:gd name="connsiteX94" fmla="*/ 6845802 w 6884912"/>
              <a:gd name="connsiteY94" fmla="*/ 24496 h 1161397"/>
              <a:gd name="connsiteX95" fmla="*/ 6884912 w 6884912"/>
              <a:gd name="connsiteY9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92172 w 6884912"/>
              <a:gd name="connsiteY38" fmla="*/ 629819 h 1161397"/>
              <a:gd name="connsiteX39" fmla="*/ 1731986 w 6884912"/>
              <a:gd name="connsiteY39" fmla="*/ 589682 h 1161397"/>
              <a:gd name="connsiteX40" fmla="*/ 1940326 w 6884912"/>
              <a:gd name="connsiteY40" fmla="*/ 582611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127968 w 6884912"/>
              <a:gd name="connsiteY54" fmla="*/ 287613 h 1161397"/>
              <a:gd name="connsiteX55" fmla="*/ 3222191 w 6884912"/>
              <a:gd name="connsiteY55" fmla="*/ 307887 h 1161397"/>
              <a:gd name="connsiteX56" fmla="*/ 3227953 w 6884912"/>
              <a:gd name="connsiteY56" fmla="*/ 297650 h 1161397"/>
              <a:gd name="connsiteX57" fmla="*/ 3287859 w 6884912"/>
              <a:gd name="connsiteY57" fmla="*/ 287558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907640 w 6884912"/>
              <a:gd name="connsiteY65" fmla="*/ 207568 h 1161397"/>
              <a:gd name="connsiteX66" fmla="*/ 4013061 w 6884912"/>
              <a:gd name="connsiteY66" fmla="*/ 224874 h 1161397"/>
              <a:gd name="connsiteX67" fmla="*/ 4134285 w 6884912"/>
              <a:gd name="connsiteY67" fmla="*/ 235592 h 1161397"/>
              <a:gd name="connsiteX68" fmla="*/ 4220717 w 6884912"/>
              <a:gd name="connsiteY68" fmla="*/ 192946 h 1161397"/>
              <a:gd name="connsiteX69" fmla="*/ 4228802 w 6884912"/>
              <a:gd name="connsiteY69" fmla="*/ 201468 h 1161397"/>
              <a:gd name="connsiteX70" fmla="*/ 4424852 w 6884912"/>
              <a:gd name="connsiteY70" fmla="*/ 127591 h 1161397"/>
              <a:gd name="connsiteX71" fmla="*/ 4617330 w 6884912"/>
              <a:gd name="connsiteY71" fmla="*/ 111163 h 1161397"/>
              <a:gd name="connsiteX72" fmla="*/ 4730870 w 6884912"/>
              <a:gd name="connsiteY72" fmla="*/ 129432 h 1161397"/>
              <a:gd name="connsiteX73" fmla="*/ 4785037 w 6884912"/>
              <a:gd name="connsiteY73" fmla="*/ 161964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467502 w 6884912"/>
              <a:gd name="connsiteY80" fmla="*/ 250963 h 1161397"/>
              <a:gd name="connsiteX81" fmla="*/ 5592395 w 6884912"/>
              <a:gd name="connsiteY81" fmla="*/ 265434 h 1161397"/>
              <a:gd name="connsiteX82" fmla="*/ 5613532 w 6884912"/>
              <a:gd name="connsiteY82" fmla="*/ 273379 h 1161397"/>
              <a:gd name="connsiteX83" fmla="*/ 5642173 w 6884912"/>
              <a:gd name="connsiteY83" fmla="*/ 266904 h 1161397"/>
              <a:gd name="connsiteX84" fmla="*/ 5756910 w 6884912"/>
              <a:gd name="connsiteY84" fmla="*/ 239211 h 1161397"/>
              <a:gd name="connsiteX85" fmla="*/ 5846667 w 6884912"/>
              <a:gd name="connsiteY85" fmla="*/ 201786 h 1161397"/>
              <a:gd name="connsiteX86" fmla="*/ 6029542 w 6884912"/>
              <a:gd name="connsiteY86" fmla="*/ 210339 h 1161397"/>
              <a:gd name="connsiteX87" fmla="*/ 6290640 w 6884912"/>
              <a:gd name="connsiteY87" fmla="*/ 167441 h 1161397"/>
              <a:gd name="connsiteX88" fmla="*/ 6380420 w 6884912"/>
              <a:gd name="connsiteY88" fmla="*/ 173195 h 1161397"/>
              <a:gd name="connsiteX89" fmla="*/ 6507891 w 6884912"/>
              <a:gd name="connsiteY89" fmla="*/ 118474 h 1161397"/>
              <a:gd name="connsiteX90" fmla="*/ 6571807 w 6884912"/>
              <a:gd name="connsiteY90" fmla="*/ 98636 h 1161397"/>
              <a:gd name="connsiteX91" fmla="*/ 6671880 w 6884912"/>
              <a:gd name="connsiteY91" fmla="*/ 82931 h 1161397"/>
              <a:gd name="connsiteX92" fmla="*/ 6702266 w 6884912"/>
              <a:gd name="connsiteY92" fmla="*/ 75470 h 1161397"/>
              <a:gd name="connsiteX93" fmla="*/ 6845802 w 6884912"/>
              <a:gd name="connsiteY93" fmla="*/ 24496 h 1161397"/>
              <a:gd name="connsiteX94" fmla="*/ 6884912 w 6884912"/>
              <a:gd name="connsiteY9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92172 w 6884912"/>
              <a:gd name="connsiteY37" fmla="*/ 629819 h 1161397"/>
              <a:gd name="connsiteX38" fmla="*/ 1731986 w 6884912"/>
              <a:gd name="connsiteY38" fmla="*/ 589682 h 1161397"/>
              <a:gd name="connsiteX39" fmla="*/ 1940326 w 6884912"/>
              <a:gd name="connsiteY39" fmla="*/ 582611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127968 w 6884912"/>
              <a:gd name="connsiteY53" fmla="*/ 287613 h 1161397"/>
              <a:gd name="connsiteX54" fmla="*/ 3222191 w 6884912"/>
              <a:gd name="connsiteY54" fmla="*/ 307887 h 1161397"/>
              <a:gd name="connsiteX55" fmla="*/ 3227953 w 6884912"/>
              <a:gd name="connsiteY55" fmla="*/ 297650 h 1161397"/>
              <a:gd name="connsiteX56" fmla="*/ 3287859 w 6884912"/>
              <a:gd name="connsiteY56" fmla="*/ 287558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907640 w 6884912"/>
              <a:gd name="connsiteY64" fmla="*/ 207568 h 1161397"/>
              <a:gd name="connsiteX65" fmla="*/ 4013061 w 6884912"/>
              <a:gd name="connsiteY65" fmla="*/ 224874 h 1161397"/>
              <a:gd name="connsiteX66" fmla="*/ 4134285 w 6884912"/>
              <a:gd name="connsiteY66" fmla="*/ 235592 h 1161397"/>
              <a:gd name="connsiteX67" fmla="*/ 4220717 w 6884912"/>
              <a:gd name="connsiteY67" fmla="*/ 192946 h 1161397"/>
              <a:gd name="connsiteX68" fmla="*/ 4228802 w 6884912"/>
              <a:gd name="connsiteY68" fmla="*/ 201468 h 1161397"/>
              <a:gd name="connsiteX69" fmla="*/ 4424852 w 6884912"/>
              <a:gd name="connsiteY69" fmla="*/ 127591 h 1161397"/>
              <a:gd name="connsiteX70" fmla="*/ 4617330 w 6884912"/>
              <a:gd name="connsiteY70" fmla="*/ 111163 h 1161397"/>
              <a:gd name="connsiteX71" fmla="*/ 4730870 w 6884912"/>
              <a:gd name="connsiteY71" fmla="*/ 129432 h 1161397"/>
              <a:gd name="connsiteX72" fmla="*/ 4785037 w 6884912"/>
              <a:gd name="connsiteY72" fmla="*/ 161964 h 1161397"/>
              <a:gd name="connsiteX73" fmla="*/ 4844073 w 6884912"/>
              <a:gd name="connsiteY73" fmla="*/ 161768 h 1161397"/>
              <a:gd name="connsiteX74" fmla="*/ 4856454 w 6884912"/>
              <a:gd name="connsiteY74" fmla="*/ 130488 h 1161397"/>
              <a:gd name="connsiteX75" fmla="*/ 4920038 w 6884912"/>
              <a:gd name="connsiteY75" fmla="*/ 140418 h 1161397"/>
              <a:gd name="connsiteX76" fmla="*/ 5016639 w 6884912"/>
              <a:gd name="connsiteY76" fmla="*/ 158905 h 1161397"/>
              <a:gd name="connsiteX77" fmla="*/ 5072009 w 6884912"/>
              <a:gd name="connsiteY77" fmla="*/ 161502 h 1161397"/>
              <a:gd name="connsiteX78" fmla="*/ 5223626 w 6884912"/>
              <a:gd name="connsiteY78" fmla="*/ 177356 h 1161397"/>
              <a:gd name="connsiteX79" fmla="*/ 5467502 w 6884912"/>
              <a:gd name="connsiteY79" fmla="*/ 250963 h 1161397"/>
              <a:gd name="connsiteX80" fmla="*/ 5592395 w 6884912"/>
              <a:gd name="connsiteY80" fmla="*/ 265434 h 1161397"/>
              <a:gd name="connsiteX81" fmla="*/ 5613532 w 6884912"/>
              <a:gd name="connsiteY81" fmla="*/ 273379 h 1161397"/>
              <a:gd name="connsiteX82" fmla="*/ 5642173 w 6884912"/>
              <a:gd name="connsiteY82" fmla="*/ 266904 h 1161397"/>
              <a:gd name="connsiteX83" fmla="*/ 5756910 w 6884912"/>
              <a:gd name="connsiteY83" fmla="*/ 239211 h 1161397"/>
              <a:gd name="connsiteX84" fmla="*/ 5846667 w 6884912"/>
              <a:gd name="connsiteY84" fmla="*/ 201786 h 1161397"/>
              <a:gd name="connsiteX85" fmla="*/ 6029542 w 6884912"/>
              <a:gd name="connsiteY85" fmla="*/ 210339 h 1161397"/>
              <a:gd name="connsiteX86" fmla="*/ 6290640 w 6884912"/>
              <a:gd name="connsiteY86" fmla="*/ 167441 h 1161397"/>
              <a:gd name="connsiteX87" fmla="*/ 6380420 w 6884912"/>
              <a:gd name="connsiteY87" fmla="*/ 173195 h 1161397"/>
              <a:gd name="connsiteX88" fmla="*/ 6507891 w 6884912"/>
              <a:gd name="connsiteY88" fmla="*/ 118474 h 1161397"/>
              <a:gd name="connsiteX89" fmla="*/ 6571807 w 6884912"/>
              <a:gd name="connsiteY89" fmla="*/ 98636 h 1161397"/>
              <a:gd name="connsiteX90" fmla="*/ 6671880 w 6884912"/>
              <a:gd name="connsiteY90" fmla="*/ 82931 h 1161397"/>
              <a:gd name="connsiteX91" fmla="*/ 6702266 w 6884912"/>
              <a:gd name="connsiteY91" fmla="*/ 75470 h 1161397"/>
              <a:gd name="connsiteX92" fmla="*/ 6845802 w 6884912"/>
              <a:gd name="connsiteY92" fmla="*/ 24496 h 1161397"/>
              <a:gd name="connsiteX93" fmla="*/ 6884912 w 6884912"/>
              <a:gd name="connsiteY9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67875 w 6884912"/>
              <a:gd name="connsiteY8" fmla="*/ 1051976 h 1161397"/>
              <a:gd name="connsiteX9" fmla="*/ 601644 w 6884912"/>
              <a:gd name="connsiteY9" fmla="*/ 1003997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92172 w 6884912"/>
              <a:gd name="connsiteY36" fmla="*/ 629819 h 1161397"/>
              <a:gd name="connsiteX37" fmla="*/ 1731986 w 6884912"/>
              <a:gd name="connsiteY37" fmla="*/ 589682 h 1161397"/>
              <a:gd name="connsiteX38" fmla="*/ 1940326 w 6884912"/>
              <a:gd name="connsiteY38" fmla="*/ 582611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127968 w 6884912"/>
              <a:gd name="connsiteY52" fmla="*/ 287613 h 1161397"/>
              <a:gd name="connsiteX53" fmla="*/ 3222191 w 6884912"/>
              <a:gd name="connsiteY53" fmla="*/ 307887 h 1161397"/>
              <a:gd name="connsiteX54" fmla="*/ 3227953 w 6884912"/>
              <a:gd name="connsiteY54" fmla="*/ 297650 h 1161397"/>
              <a:gd name="connsiteX55" fmla="*/ 3287859 w 6884912"/>
              <a:gd name="connsiteY55" fmla="*/ 287558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907640 w 6884912"/>
              <a:gd name="connsiteY63" fmla="*/ 207568 h 1161397"/>
              <a:gd name="connsiteX64" fmla="*/ 4013061 w 6884912"/>
              <a:gd name="connsiteY64" fmla="*/ 224874 h 1161397"/>
              <a:gd name="connsiteX65" fmla="*/ 4134285 w 6884912"/>
              <a:gd name="connsiteY65" fmla="*/ 235592 h 1161397"/>
              <a:gd name="connsiteX66" fmla="*/ 4220717 w 6884912"/>
              <a:gd name="connsiteY66" fmla="*/ 192946 h 1161397"/>
              <a:gd name="connsiteX67" fmla="*/ 4228802 w 6884912"/>
              <a:gd name="connsiteY67" fmla="*/ 201468 h 1161397"/>
              <a:gd name="connsiteX68" fmla="*/ 4424852 w 6884912"/>
              <a:gd name="connsiteY68" fmla="*/ 127591 h 1161397"/>
              <a:gd name="connsiteX69" fmla="*/ 4617330 w 6884912"/>
              <a:gd name="connsiteY69" fmla="*/ 111163 h 1161397"/>
              <a:gd name="connsiteX70" fmla="*/ 4730870 w 6884912"/>
              <a:gd name="connsiteY70" fmla="*/ 129432 h 1161397"/>
              <a:gd name="connsiteX71" fmla="*/ 4785037 w 6884912"/>
              <a:gd name="connsiteY71" fmla="*/ 161964 h 1161397"/>
              <a:gd name="connsiteX72" fmla="*/ 4844073 w 6884912"/>
              <a:gd name="connsiteY72" fmla="*/ 161768 h 1161397"/>
              <a:gd name="connsiteX73" fmla="*/ 4856454 w 6884912"/>
              <a:gd name="connsiteY73" fmla="*/ 130488 h 1161397"/>
              <a:gd name="connsiteX74" fmla="*/ 4920038 w 6884912"/>
              <a:gd name="connsiteY74" fmla="*/ 140418 h 1161397"/>
              <a:gd name="connsiteX75" fmla="*/ 5016639 w 6884912"/>
              <a:gd name="connsiteY75" fmla="*/ 158905 h 1161397"/>
              <a:gd name="connsiteX76" fmla="*/ 5072009 w 6884912"/>
              <a:gd name="connsiteY76" fmla="*/ 161502 h 1161397"/>
              <a:gd name="connsiteX77" fmla="*/ 5223626 w 6884912"/>
              <a:gd name="connsiteY77" fmla="*/ 177356 h 1161397"/>
              <a:gd name="connsiteX78" fmla="*/ 5467502 w 6884912"/>
              <a:gd name="connsiteY78" fmla="*/ 250963 h 1161397"/>
              <a:gd name="connsiteX79" fmla="*/ 5592395 w 6884912"/>
              <a:gd name="connsiteY79" fmla="*/ 265434 h 1161397"/>
              <a:gd name="connsiteX80" fmla="*/ 5613532 w 6884912"/>
              <a:gd name="connsiteY80" fmla="*/ 273379 h 1161397"/>
              <a:gd name="connsiteX81" fmla="*/ 5642173 w 6884912"/>
              <a:gd name="connsiteY81" fmla="*/ 266904 h 1161397"/>
              <a:gd name="connsiteX82" fmla="*/ 5756910 w 6884912"/>
              <a:gd name="connsiteY82" fmla="*/ 239211 h 1161397"/>
              <a:gd name="connsiteX83" fmla="*/ 5846667 w 6884912"/>
              <a:gd name="connsiteY83" fmla="*/ 201786 h 1161397"/>
              <a:gd name="connsiteX84" fmla="*/ 6029542 w 6884912"/>
              <a:gd name="connsiteY84" fmla="*/ 210339 h 1161397"/>
              <a:gd name="connsiteX85" fmla="*/ 6290640 w 6884912"/>
              <a:gd name="connsiteY85" fmla="*/ 167441 h 1161397"/>
              <a:gd name="connsiteX86" fmla="*/ 6380420 w 6884912"/>
              <a:gd name="connsiteY86" fmla="*/ 173195 h 1161397"/>
              <a:gd name="connsiteX87" fmla="*/ 6507891 w 6884912"/>
              <a:gd name="connsiteY87" fmla="*/ 118474 h 1161397"/>
              <a:gd name="connsiteX88" fmla="*/ 6571807 w 6884912"/>
              <a:gd name="connsiteY88" fmla="*/ 98636 h 1161397"/>
              <a:gd name="connsiteX89" fmla="*/ 6671880 w 6884912"/>
              <a:gd name="connsiteY89" fmla="*/ 82931 h 1161397"/>
              <a:gd name="connsiteX90" fmla="*/ 6702266 w 6884912"/>
              <a:gd name="connsiteY90" fmla="*/ 75470 h 1161397"/>
              <a:gd name="connsiteX91" fmla="*/ 6845802 w 6884912"/>
              <a:gd name="connsiteY91" fmla="*/ 24496 h 1161397"/>
              <a:gd name="connsiteX92" fmla="*/ 6884912 w 6884912"/>
              <a:gd name="connsiteY9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67875 w 6884912"/>
              <a:gd name="connsiteY8" fmla="*/ 1051976 h 1161397"/>
              <a:gd name="connsiteX9" fmla="*/ 601644 w 6884912"/>
              <a:gd name="connsiteY9" fmla="*/ 1003997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92172 w 6884912"/>
              <a:gd name="connsiteY36" fmla="*/ 629819 h 1161397"/>
              <a:gd name="connsiteX37" fmla="*/ 1731986 w 6884912"/>
              <a:gd name="connsiteY37" fmla="*/ 589682 h 1161397"/>
              <a:gd name="connsiteX38" fmla="*/ 1940326 w 6884912"/>
              <a:gd name="connsiteY38" fmla="*/ 582611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127968 w 6884912"/>
              <a:gd name="connsiteY52" fmla="*/ 287613 h 1161397"/>
              <a:gd name="connsiteX53" fmla="*/ 3222191 w 6884912"/>
              <a:gd name="connsiteY53" fmla="*/ 307887 h 1161397"/>
              <a:gd name="connsiteX54" fmla="*/ 3227953 w 6884912"/>
              <a:gd name="connsiteY54" fmla="*/ 297650 h 1161397"/>
              <a:gd name="connsiteX55" fmla="*/ 3287859 w 6884912"/>
              <a:gd name="connsiteY55" fmla="*/ 287558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907640 w 6884912"/>
              <a:gd name="connsiteY63" fmla="*/ 207568 h 1161397"/>
              <a:gd name="connsiteX64" fmla="*/ 4013061 w 6884912"/>
              <a:gd name="connsiteY64" fmla="*/ 224874 h 1161397"/>
              <a:gd name="connsiteX65" fmla="*/ 4134285 w 6884912"/>
              <a:gd name="connsiteY65" fmla="*/ 235592 h 1161397"/>
              <a:gd name="connsiteX66" fmla="*/ 4220717 w 6884912"/>
              <a:gd name="connsiteY66" fmla="*/ 192946 h 1161397"/>
              <a:gd name="connsiteX67" fmla="*/ 4228802 w 6884912"/>
              <a:gd name="connsiteY67" fmla="*/ 201468 h 1161397"/>
              <a:gd name="connsiteX68" fmla="*/ 4424852 w 6884912"/>
              <a:gd name="connsiteY68" fmla="*/ 127591 h 1161397"/>
              <a:gd name="connsiteX69" fmla="*/ 4617330 w 6884912"/>
              <a:gd name="connsiteY69" fmla="*/ 111163 h 1161397"/>
              <a:gd name="connsiteX70" fmla="*/ 4730870 w 6884912"/>
              <a:gd name="connsiteY70" fmla="*/ 129432 h 1161397"/>
              <a:gd name="connsiteX71" fmla="*/ 4785037 w 6884912"/>
              <a:gd name="connsiteY71" fmla="*/ 161964 h 1161397"/>
              <a:gd name="connsiteX72" fmla="*/ 4844073 w 6884912"/>
              <a:gd name="connsiteY72" fmla="*/ 161768 h 1161397"/>
              <a:gd name="connsiteX73" fmla="*/ 4856454 w 6884912"/>
              <a:gd name="connsiteY73" fmla="*/ 130488 h 1161397"/>
              <a:gd name="connsiteX74" fmla="*/ 4920038 w 6884912"/>
              <a:gd name="connsiteY74" fmla="*/ 140418 h 1161397"/>
              <a:gd name="connsiteX75" fmla="*/ 5016639 w 6884912"/>
              <a:gd name="connsiteY75" fmla="*/ 158905 h 1161397"/>
              <a:gd name="connsiteX76" fmla="*/ 5072009 w 6884912"/>
              <a:gd name="connsiteY76" fmla="*/ 161502 h 1161397"/>
              <a:gd name="connsiteX77" fmla="*/ 5223626 w 6884912"/>
              <a:gd name="connsiteY77" fmla="*/ 177356 h 1161397"/>
              <a:gd name="connsiteX78" fmla="*/ 5467502 w 6884912"/>
              <a:gd name="connsiteY78" fmla="*/ 250963 h 1161397"/>
              <a:gd name="connsiteX79" fmla="*/ 5592395 w 6884912"/>
              <a:gd name="connsiteY79" fmla="*/ 265434 h 1161397"/>
              <a:gd name="connsiteX80" fmla="*/ 5613532 w 6884912"/>
              <a:gd name="connsiteY80" fmla="*/ 273379 h 1161397"/>
              <a:gd name="connsiteX81" fmla="*/ 5642173 w 6884912"/>
              <a:gd name="connsiteY81" fmla="*/ 266904 h 1161397"/>
              <a:gd name="connsiteX82" fmla="*/ 5756910 w 6884912"/>
              <a:gd name="connsiteY82" fmla="*/ 239211 h 1161397"/>
              <a:gd name="connsiteX83" fmla="*/ 5846667 w 6884912"/>
              <a:gd name="connsiteY83" fmla="*/ 201786 h 1161397"/>
              <a:gd name="connsiteX84" fmla="*/ 6029542 w 6884912"/>
              <a:gd name="connsiteY84" fmla="*/ 210339 h 1161397"/>
              <a:gd name="connsiteX85" fmla="*/ 6290640 w 6884912"/>
              <a:gd name="connsiteY85" fmla="*/ 167441 h 1161397"/>
              <a:gd name="connsiteX86" fmla="*/ 6380420 w 6884912"/>
              <a:gd name="connsiteY86" fmla="*/ 173195 h 1161397"/>
              <a:gd name="connsiteX87" fmla="*/ 6507891 w 6884912"/>
              <a:gd name="connsiteY87" fmla="*/ 118474 h 1161397"/>
              <a:gd name="connsiteX88" fmla="*/ 6571807 w 6884912"/>
              <a:gd name="connsiteY88" fmla="*/ 98636 h 1161397"/>
              <a:gd name="connsiteX89" fmla="*/ 6671880 w 6884912"/>
              <a:gd name="connsiteY89" fmla="*/ 82931 h 1161397"/>
              <a:gd name="connsiteX90" fmla="*/ 6702266 w 6884912"/>
              <a:gd name="connsiteY90" fmla="*/ 75470 h 1161397"/>
              <a:gd name="connsiteX91" fmla="*/ 6845802 w 6884912"/>
              <a:gd name="connsiteY91" fmla="*/ 24496 h 1161397"/>
              <a:gd name="connsiteX92" fmla="*/ 6884912 w 6884912"/>
              <a:gd name="connsiteY9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601644 w 6884912"/>
              <a:gd name="connsiteY8" fmla="*/ 1003997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92172 w 6884912"/>
              <a:gd name="connsiteY35" fmla="*/ 629819 h 1161397"/>
              <a:gd name="connsiteX36" fmla="*/ 1731986 w 6884912"/>
              <a:gd name="connsiteY36" fmla="*/ 589682 h 1161397"/>
              <a:gd name="connsiteX37" fmla="*/ 1940326 w 6884912"/>
              <a:gd name="connsiteY37" fmla="*/ 582611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127968 w 6884912"/>
              <a:gd name="connsiteY51" fmla="*/ 287613 h 1161397"/>
              <a:gd name="connsiteX52" fmla="*/ 3222191 w 6884912"/>
              <a:gd name="connsiteY52" fmla="*/ 307887 h 1161397"/>
              <a:gd name="connsiteX53" fmla="*/ 3227953 w 6884912"/>
              <a:gd name="connsiteY53" fmla="*/ 297650 h 1161397"/>
              <a:gd name="connsiteX54" fmla="*/ 3287859 w 6884912"/>
              <a:gd name="connsiteY54" fmla="*/ 287558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907640 w 6884912"/>
              <a:gd name="connsiteY62" fmla="*/ 207568 h 1161397"/>
              <a:gd name="connsiteX63" fmla="*/ 4013061 w 6884912"/>
              <a:gd name="connsiteY63" fmla="*/ 224874 h 1161397"/>
              <a:gd name="connsiteX64" fmla="*/ 4134285 w 6884912"/>
              <a:gd name="connsiteY64" fmla="*/ 235592 h 1161397"/>
              <a:gd name="connsiteX65" fmla="*/ 4220717 w 6884912"/>
              <a:gd name="connsiteY65" fmla="*/ 192946 h 1161397"/>
              <a:gd name="connsiteX66" fmla="*/ 4228802 w 6884912"/>
              <a:gd name="connsiteY66" fmla="*/ 201468 h 1161397"/>
              <a:gd name="connsiteX67" fmla="*/ 4424852 w 6884912"/>
              <a:gd name="connsiteY67" fmla="*/ 127591 h 1161397"/>
              <a:gd name="connsiteX68" fmla="*/ 4617330 w 6884912"/>
              <a:gd name="connsiteY68" fmla="*/ 111163 h 1161397"/>
              <a:gd name="connsiteX69" fmla="*/ 4730870 w 6884912"/>
              <a:gd name="connsiteY69" fmla="*/ 129432 h 1161397"/>
              <a:gd name="connsiteX70" fmla="*/ 4785037 w 6884912"/>
              <a:gd name="connsiteY70" fmla="*/ 161964 h 1161397"/>
              <a:gd name="connsiteX71" fmla="*/ 4844073 w 6884912"/>
              <a:gd name="connsiteY71" fmla="*/ 161768 h 1161397"/>
              <a:gd name="connsiteX72" fmla="*/ 4856454 w 6884912"/>
              <a:gd name="connsiteY72" fmla="*/ 130488 h 1161397"/>
              <a:gd name="connsiteX73" fmla="*/ 4920038 w 6884912"/>
              <a:gd name="connsiteY73" fmla="*/ 140418 h 1161397"/>
              <a:gd name="connsiteX74" fmla="*/ 5016639 w 6884912"/>
              <a:gd name="connsiteY74" fmla="*/ 158905 h 1161397"/>
              <a:gd name="connsiteX75" fmla="*/ 5072009 w 6884912"/>
              <a:gd name="connsiteY75" fmla="*/ 161502 h 1161397"/>
              <a:gd name="connsiteX76" fmla="*/ 5223626 w 6884912"/>
              <a:gd name="connsiteY76" fmla="*/ 177356 h 1161397"/>
              <a:gd name="connsiteX77" fmla="*/ 5467502 w 6884912"/>
              <a:gd name="connsiteY77" fmla="*/ 250963 h 1161397"/>
              <a:gd name="connsiteX78" fmla="*/ 5592395 w 6884912"/>
              <a:gd name="connsiteY78" fmla="*/ 265434 h 1161397"/>
              <a:gd name="connsiteX79" fmla="*/ 5613532 w 6884912"/>
              <a:gd name="connsiteY79" fmla="*/ 273379 h 1161397"/>
              <a:gd name="connsiteX80" fmla="*/ 5642173 w 6884912"/>
              <a:gd name="connsiteY80" fmla="*/ 266904 h 1161397"/>
              <a:gd name="connsiteX81" fmla="*/ 5756910 w 6884912"/>
              <a:gd name="connsiteY81" fmla="*/ 239211 h 1161397"/>
              <a:gd name="connsiteX82" fmla="*/ 5846667 w 6884912"/>
              <a:gd name="connsiteY82" fmla="*/ 201786 h 1161397"/>
              <a:gd name="connsiteX83" fmla="*/ 6029542 w 6884912"/>
              <a:gd name="connsiteY83" fmla="*/ 210339 h 1161397"/>
              <a:gd name="connsiteX84" fmla="*/ 6290640 w 6884912"/>
              <a:gd name="connsiteY84" fmla="*/ 167441 h 1161397"/>
              <a:gd name="connsiteX85" fmla="*/ 6380420 w 6884912"/>
              <a:gd name="connsiteY85" fmla="*/ 173195 h 1161397"/>
              <a:gd name="connsiteX86" fmla="*/ 6507891 w 6884912"/>
              <a:gd name="connsiteY86" fmla="*/ 118474 h 1161397"/>
              <a:gd name="connsiteX87" fmla="*/ 6571807 w 6884912"/>
              <a:gd name="connsiteY87" fmla="*/ 98636 h 1161397"/>
              <a:gd name="connsiteX88" fmla="*/ 6671880 w 6884912"/>
              <a:gd name="connsiteY88" fmla="*/ 82931 h 1161397"/>
              <a:gd name="connsiteX89" fmla="*/ 6702266 w 6884912"/>
              <a:gd name="connsiteY89" fmla="*/ 75470 h 1161397"/>
              <a:gd name="connsiteX90" fmla="*/ 6845802 w 6884912"/>
              <a:gd name="connsiteY90" fmla="*/ 24496 h 1161397"/>
              <a:gd name="connsiteX91" fmla="*/ 6884912 w 6884912"/>
              <a:gd name="connsiteY9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92172 w 6884912"/>
              <a:gd name="connsiteY35" fmla="*/ 629819 h 1161397"/>
              <a:gd name="connsiteX36" fmla="*/ 1731986 w 6884912"/>
              <a:gd name="connsiteY36" fmla="*/ 589682 h 1161397"/>
              <a:gd name="connsiteX37" fmla="*/ 1940326 w 6884912"/>
              <a:gd name="connsiteY37" fmla="*/ 582611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127968 w 6884912"/>
              <a:gd name="connsiteY51" fmla="*/ 287613 h 1161397"/>
              <a:gd name="connsiteX52" fmla="*/ 3222191 w 6884912"/>
              <a:gd name="connsiteY52" fmla="*/ 307887 h 1161397"/>
              <a:gd name="connsiteX53" fmla="*/ 3227953 w 6884912"/>
              <a:gd name="connsiteY53" fmla="*/ 297650 h 1161397"/>
              <a:gd name="connsiteX54" fmla="*/ 3287859 w 6884912"/>
              <a:gd name="connsiteY54" fmla="*/ 287558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907640 w 6884912"/>
              <a:gd name="connsiteY62" fmla="*/ 207568 h 1161397"/>
              <a:gd name="connsiteX63" fmla="*/ 4013061 w 6884912"/>
              <a:gd name="connsiteY63" fmla="*/ 224874 h 1161397"/>
              <a:gd name="connsiteX64" fmla="*/ 4134285 w 6884912"/>
              <a:gd name="connsiteY64" fmla="*/ 235592 h 1161397"/>
              <a:gd name="connsiteX65" fmla="*/ 4220717 w 6884912"/>
              <a:gd name="connsiteY65" fmla="*/ 192946 h 1161397"/>
              <a:gd name="connsiteX66" fmla="*/ 4228802 w 6884912"/>
              <a:gd name="connsiteY66" fmla="*/ 201468 h 1161397"/>
              <a:gd name="connsiteX67" fmla="*/ 4424852 w 6884912"/>
              <a:gd name="connsiteY67" fmla="*/ 127591 h 1161397"/>
              <a:gd name="connsiteX68" fmla="*/ 4617330 w 6884912"/>
              <a:gd name="connsiteY68" fmla="*/ 111163 h 1161397"/>
              <a:gd name="connsiteX69" fmla="*/ 4730870 w 6884912"/>
              <a:gd name="connsiteY69" fmla="*/ 129432 h 1161397"/>
              <a:gd name="connsiteX70" fmla="*/ 4785037 w 6884912"/>
              <a:gd name="connsiteY70" fmla="*/ 161964 h 1161397"/>
              <a:gd name="connsiteX71" fmla="*/ 4844073 w 6884912"/>
              <a:gd name="connsiteY71" fmla="*/ 161768 h 1161397"/>
              <a:gd name="connsiteX72" fmla="*/ 4856454 w 6884912"/>
              <a:gd name="connsiteY72" fmla="*/ 130488 h 1161397"/>
              <a:gd name="connsiteX73" fmla="*/ 4920038 w 6884912"/>
              <a:gd name="connsiteY73" fmla="*/ 140418 h 1161397"/>
              <a:gd name="connsiteX74" fmla="*/ 5016639 w 6884912"/>
              <a:gd name="connsiteY74" fmla="*/ 158905 h 1161397"/>
              <a:gd name="connsiteX75" fmla="*/ 5072009 w 6884912"/>
              <a:gd name="connsiteY75" fmla="*/ 161502 h 1161397"/>
              <a:gd name="connsiteX76" fmla="*/ 5223626 w 6884912"/>
              <a:gd name="connsiteY76" fmla="*/ 177356 h 1161397"/>
              <a:gd name="connsiteX77" fmla="*/ 5467502 w 6884912"/>
              <a:gd name="connsiteY77" fmla="*/ 250963 h 1161397"/>
              <a:gd name="connsiteX78" fmla="*/ 5592395 w 6884912"/>
              <a:gd name="connsiteY78" fmla="*/ 265434 h 1161397"/>
              <a:gd name="connsiteX79" fmla="*/ 5613532 w 6884912"/>
              <a:gd name="connsiteY79" fmla="*/ 273379 h 1161397"/>
              <a:gd name="connsiteX80" fmla="*/ 5642173 w 6884912"/>
              <a:gd name="connsiteY80" fmla="*/ 266904 h 1161397"/>
              <a:gd name="connsiteX81" fmla="*/ 5756910 w 6884912"/>
              <a:gd name="connsiteY81" fmla="*/ 239211 h 1161397"/>
              <a:gd name="connsiteX82" fmla="*/ 5846667 w 6884912"/>
              <a:gd name="connsiteY82" fmla="*/ 201786 h 1161397"/>
              <a:gd name="connsiteX83" fmla="*/ 6029542 w 6884912"/>
              <a:gd name="connsiteY83" fmla="*/ 210339 h 1161397"/>
              <a:gd name="connsiteX84" fmla="*/ 6290640 w 6884912"/>
              <a:gd name="connsiteY84" fmla="*/ 167441 h 1161397"/>
              <a:gd name="connsiteX85" fmla="*/ 6380420 w 6884912"/>
              <a:gd name="connsiteY85" fmla="*/ 173195 h 1161397"/>
              <a:gd name="connsiteX86" fmla="*/ 6507891 w 6884912"/>
              <a:gd name="connsiteY86" fmla="*/ 118474 h 1161397"/>
              <a:gd name="connsiteX87" fmla="*/ 6571807 w 6884912"/>
              <a:gd name="connsiteY87" fmla="*/ 98636 h 1161397"/>
              <a:gd name="connsiteX88" fmla="*/ 6671880 w 6884912"/>
              <a:gd name="connsiteY88" fmla="*/ 82931 h 1161397"/>
              <a:gd name="connsiteX89" fmla="*/ 6702266 w 6884912"/>
              <a:gd name="connsiteY89" fmla="*/ 75470 h 1161397"/>
              <a:gd name="connsiteX90" fmla="*/ 6845802 w 6884912"/>
              <a:gd name="connsiteY90" fmla="*/ 24496 h 1161397"/>
              <a:gd name="connsiteX91" fmla="*/ 6884912 w 6884912"/>
              <a:gd name="connsiteY9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92172 w 6884912"/>
              <a:gd name="connsiteY34" fmla="*/ 629819 h 1161397"/>
              <a:gd name="connsiteX35" fmla="*/ 1731986 w 6884912"/>
              <a:gd name="connsiteY35" fmla="*/ 589682 h 1161397"/>
              <a:gd name="connsiteX36" fmla="*/ 1940326 w 6884912"/>
              <a:gd name="connsiteY36" fmla="*/ 582611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127968 w 6884912"/>
              <a:gd name="connsiteY50" fmla="*/ 287613 h 1161397"/>
              <a:gd name="connsiteX51" fmla="*/ 3222191 w 6884912"/>
              <a:gd name="connsiteY51" fmla="*/ 307887 h 1161397"/>
              <a:gd name="connsiteX52" fmla="*/ 3227953 w 6884912"/>
              <a:gd name="connsiteY52" fmla="*/ 297650 h 1161397"/>
              <a:gd name="connsiteX53" fmla="*/ 3287859 w 6884912"/>
              <a:gd name="connsiteY53" fmla="*/ 287558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907640 w 6884912"/>
              <a:gd name="connsiteY61" fmla="*/ 207568 h 1161397"/>
              <a:gd name="connsiteX62" fmla="*/ 4013061 w 6884912"/>
              <a:gd name="connsiteY62" fmla="*/ 224874 h 1161397"/>
              <a:gd name="connsiteX63" fmla="*/ 4134285 w 6884912"/>
              <a:gd name="connsiteY63" fmla="*/ 235592 h 1161397"/>
              <a:gd name="connsiteX64" fmla="*/ 4220717 w 6884912"/>
              <a:gd name="connsiteY64" fmla="*/ 192946 h 1161397"/>
              <a:gd name="connsiteX65" fmla="*/ 4228802 w 6884912"/>
              <a:gd name="connsiteY65" fmla="*/ 201468 h 1161397"/>
              <a:gd name="connsiteX66" fmla="*/ 4424852 w 6884912"/>
              <a:gd name="connsiteY66" fmla="*/ 127591 h 1161397"/>
              <a:gd name="connsiteX67" fmla="*/ 4617330 w 6884912"/>
              <a:gd name="connsiteY67" fmla="*/ 111163 h 1161397"/>
              <a:gd name="connsiteX68" fmla="*/ 4730870 w 6884912"/>
              <a:gd name="connsiteY68" fmla="*/ 129432 h 1161397"/>
              <a:gd name="connsiteX69" fmla="*/ 4785037 w 6884912"/>
              <a:gd name="connsiteY69" fmla="*/ 161964 h 1161397"/>
              <a:gd name="connsiteX70" fmla="*/ 4844073 w 6884912"/>
              <a:gd name="connsiteY70" fmla="*/ 161768 h 1161397"/>
              <a:gd name="connsiteX71" fmla="*/ 4856454 w 6884912"/>
              <a:gd name="connsiteY71" fmla="*/ 130488 h 1161397"/>
              <a:gd name="connsiteX72" fmla="*/ 4920038 w 6884912"/>
              <a:gd name="connsiteY72" fmla="*/ 140418 h 1161397"/>
              <a:gd name="connsiteX73" fmla="*/ 5016639 w 6884912"/>
              <a:gd name="connsiteY73" fmla="*/ 158905 h 1161397"/>
              <a:gd name="connsiteX74" fmla="*/ 5072009 w 6884912"/>
              <a:gd name="connsiteY74" fmla="*/ 161502 h 1161397"/>
              <a:gd name="connsiteX75" fmla="*/ 5223626 w 6884912"/>
              <a:gd name="connsiteY75" fmla="*/ 177356 h 1161397"/>
              <a:gd name="connsiteX76" fmla="*/ 5467502 w 6884912"/>
              <a:gd name="connsiteY76" fmla="*/ 250963 h 1161397"/>
              <a:gd name="connsiteX77" fmla="*/ 5592395 w 6884912"/>
              <a:gd name="connsiteY77" fmla="*/ 265434 h 1161397"/>
              <a:gd name="connsiteX78" fmla="*/ 5613532 w 6884912"/>
              <a:gd name="connsiteY78" fmla="*/ 273379 h 1161397"/>
              <a:gd name="connsiteX79" fmla="*/ 5642173 w 6884912"/>
              <a:gd name="connsiteY79" fmla="*/ 266904 h 1161397"/>
              <a:gd name="connsiteX80" fmla="*/ 5756910 w 6884912"/>
              <a:gd name="connsiteY80" fmla="*/ 239211 h 1161397"/>
              <a:gd name="connsiteX81" fmla="*/ 5846667 w 6884912"/>
              <a:gd name="connsiteY81" fmla="*/ 201786 h 1161397"/>
              <a:gd name="connsiteX82" fmla="*/ 6029542 w 6884912"/>
              <a:gd name="connsiteY82" fmla="*/ 210339 h 1161397"/>
              <a:gd name="connsiteX83" fmla="*/ 6290640 w 6884912"/>
              <a:gd name="connsiteY83" fmla="*/ 167441 h 1161397"/>
              <a:gd name="connsiteX84" fmla="*/ 6380420 w 6884912"/>
              <a:gd name="connsiteY84" fmla="*/ 173195 h 1161397"/>
              <a:gd name="connsiteX85" fmla="*/ 6507891 w 6884912"/>
              <a:gd name="connsiteY85" fmla="*/ 118474 h 1161397"/>
              <a:gd name="connsiteX86" fmla="*/ 6571807 w 6884912"/>
              <a:gd name="connsiteY86" fmla="*/ 98636 h 1161397"/>
              <a:gd name="connsiteX87" fmla="*/ 6671880 w 6884912"/>
              <a:gd name="connsiteY87" fmla="*/ 82931 h 1161397"/>
              <a:gd name="connsiteX88" fmla="*/ 6702266 w 6884912"/>
              <a:gd name="connsiteY88" fmla="*/ 75470 h 1161397"/>
              <a:gd name="connsiteX89" fmla="*/ 6845802 w 6884912"/>
              <a:gd name="connsiteY89" fmla="*/ 24496 h 1161397"/>
              <a:gd name="connsiteX90" fmla="*/ 6884912 w 6884912"/>
              <a:gd name="connsiteY9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88995 w 6884912"/>
              <a:gd name="connsiteY19" fmla="*/ 697048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92172 w 6884912"/>
              <a:gd name="connsiteY33" fmla="*/ 629819 h 1161397"/>
              <a:gd name="connsiteX34" fmla="*/ 1731986 w 6884912"/>
              <a:gd name="connsiteY34" fmla="*/ 589682 h 1161397"/>
              <a:gd name="connsiteX35" fmla="*/ 1940326 w 6884912"/>
              <a:gd name="connsiteY35" fmla="*/ 582611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127968 w 6884912"/>
              <a:gd name="connsiteY49" fmla="*/ 287613 h 1161397"/>
              <a:gd name="connsiteX50" fmla="*/ 3222191 w 6884912"/>
              <a:gd name="connsiteY50" fmla="*/ 307887 h 1161397"/>
              <a:gd name="connsiteX51" fmla="*/ 3227953 w 6884912"/>
              <a:gd name="connsiteY51" fmla="*/ 297650 h 1161397"/>
              <a:gd name="connsiteX52" fmla="*/ 3287859 w 6884912"/>
              <a:gd name="connsiteY52" fmla="*/ 287558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907640 w 6884912"/>
              <a:gd name="connsiteY60" fmla="*/ 207568 h 1161397"/>
              <a:gd name="connsiteX61" fmla="*/ 4013061 w 6884912"/>
              <a:gd name="connsiteY61" fmla="*/ 224874 h 1161397"/>
              <a:gd name="connsiteX62" fmla="*/ 4134285 w 6884912"/>
              <a:gd name="connsiteY62" fmla="*/ 235592 h 1161397"/>
              <a:gd name="connsiteX63" fmla="*/ 4220717 w 6884912"/>
              <a:gd name="connsiteY63" fmla="*/ 192946 h 1161397"/>
              <a:gd name="connsiteX64" fmla="*/ 4228802 w 6884912"/>
              <a:gd name="connsiteY64" fmla="*/ 201468 h 1161397"/>
              <a:gd name="connsiteX65" fmla="*/ 4424852 w 6884912"/>
              <a:gd name="connsiteY65" fmla="*/ 127591 h 1161397"/>
              <a:gd name="connsiteX66" fmla="*/ 4617330 w 6884912"/>
              <a:gd name="connsiteY66" fmla="*/ 111163 h 1161397"/>
              <a:gd name="connsiteX67" fmla="*/ 4730870 w 6884912"/>
              <a:gd name="connsiteY67" fmla="*/ 129432 h 1161397"/>
              <a:gd name="connsiteX68" fmla="*/ 4785037 w 6884912"/>
              <a:gd name="connsiteY68" fmla="*/ 161964 h 1161397"/>
              <a:gd name="connsiteX69" fmla="*/ 4844073 w 6884912"/>
              <a:gd name="connsiteY69" fmla="*/ 161768 h 1161397"/>
              <a:gd name="connsiteX70" fmla="*/ 4856454 w 6884912"/>
              <a:gd name="connsiteY70" fmla="*/ 130488 h 1161397"/>
              <a:gd name="connsiteX71" fmla="*/ 4920038 w 6884912"/>
              <a:gd name="connsiteY71" fmla="*/ 140418 h 1161397"/>
              <a:gd name="connsiteX72" fmla="*/ 5016639 w 6884912"/>
              <a:gd name="connsiteY72" fmla="*/ 158905 h 1161397"/>
              <a:gd name="connsiteX73" fmla="*/ 5072009 w 6884912"/>
              <a:gd name="connsiteY73" fmla="*/ 161502 h 1161397"/>
              <a:gd name="connsiteX74" fmla="*/ 5223626 w 6884912"/>
              <a:gd name="connsiteY74" fmla="*/ 177356 h 1161397"/>
              <a:gd name="connsiteX75" fmla="*/ 5467502 w 6884912"/>
              <a:gd name="connsiteY75" fmla="*/ 250963 h 1161397"/>
              <a:gd name="connsiteX76" fmla="*/ 5592395 w 6884912"/>
              <a:gd name="connsiteY76" fmla="*/ 265434 h 1161397"/>
              <a:gd name="connsiteX77" fmla="*/ 5613532 w 6884912"/>
              <a:gd name="connsiteY77" fmla="*/ 273379 h 1161397"/>
              <a:gd name="connsiteX78" fmla="*/ 5642173 w 6884912"/>
              <a:gd name="connsiteY78" fmla="*/ 266904 h 1161397"/>
              <a:gd name="connsiteX79" fmla="*/ 5756910 w 6884912"/>
              <a:gd name="connsiteY79" fmla="*/ 239211 h 1161397"/>
              <a:gd name="connsiteX80" fmla="*/ 5846667 w 6884912"/>
              <a:gd name="connsiteY80" fmla="*/ 201786 h 1161397"/>
              <a:gd name="connsiteX81" fmla="*/ 6029542 w 6884912"/>
              <a:gd name="connsiteY81" fmla="*/ 210339 h 1161397"/>
              <a:gd name="connsiteX82" fmla="*/ 6290640 w 6884912"/>
              <a:gd name="connsiteY82" fmla="*/ 167441 h 1161397"/>
              <a:gd name="connsiteX83" fmla="*/ 6380420 w 6884912"/>
              <a:gd name="connsiteY83" fmla="*/ 173195 h 1161397"/>
              <a:gd name="connsiteX84" fmla="*/ 6507891 w 6884912"/>
              <a:gd name="connsiteY84" fmla="*/ 118474 h 1161397"/>
              <a:gd name="connsiteX85" fmla="*/ 6571807 w 6884912"/>
              <a:gd name="connsiteY85" fmla="*/ 98636 h 1161397"/>
              <a:gd name="connsiteX86" fmla="*/ 6671880 w 6884912"/>
              <a:gd name="connsiteY86" fmla="*/ 82931 h 1161397"/>
              <a:gd name="connsiteX87" fmla="*/ 6702266 w 6884912"/>
              <a:gd name="connsiteY87" fmla="*/ 75470 h 1161397"/>
              <a:gd name="connsiteX88" fmla="*/ 6845802 w 6884912"/>
              <a:gd name="connsiteY88" fmla="*/ 24496 h 1161397"/>
              <a:gd name="connsiteX89" fmla="*/ 6884912 w 6884912"/>
              <a:gd name="connsiteY8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88995 w 6884912"/>
              <a:gd name="connsiteY19" fmla="*/ 697048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92172 w 6884912"/>
              <a:gd name="connsiteY32" fmla="*/ 629819 h 1161397"/>
              <a:gd name="connsiteX33" fmla="*/ 1731986 w 6884912"/>
              <a:gd name="connsiteY33" fmla="*/ 589682 h 1161397"/>
              <a:gd name="connsiteX34" fmla="*/ 1940326 w 6884912"/>
              <a:gd name="connsiteY34" fmla="*/ 582611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127968 w 6884912"/>
              <a:gd name="connsiteY48" fmla="*/ 287613 h 1161397"/>
              <a:gd name="connsiteX49" fmla="*/ 3222191 w 6884912"/>
              <a:gd name="connsiteY49" fmla="*/ 307887 h 1161397"/>
              <a:gd name="connsiteX50" fmla="*/ 3227953 w 6884912"/>
              <a:gd name="connsiteY50" fmla="*/ 297650 h 1161397"/>
              <a:gd name="connsiteX51" fmla="*/ 3287859 w 6884912"/>
              <a:gd name="connsiteY51" fmla="*/ 287558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907640 w 6884912"/>
              <a:gd name="connsiteY59" fmla="*/ 207568 h 1161397"/>
              <a:gd name="connsiteX60" fmla="*/ 4013061 w 6884912"/>
              <a:gd name="connsiteY60" fmla="*/ 224874 h 1161397"/>
              <a:gd name="connsiteX61" fmla="*/ 4134285 w 6884912"/>
              <a:gd name="connsiteY61" fmla="*/ 235592 h 1161397"/>
              <a:gd name="connsiteX62" fmla="*/ 4220717 w 6884912"/>
              <a:gd name="connsiteY62" fmla="*/ 192946 h 1161397"/>
              <a:gd name="connsiteX63" fmla="*/ 4228802 w 6884912"/>
              <a:gd name="connsiteY63" fmla="*/ 201468 h 1161397"/>
              <a:gd name="connsiteX64" fmla="*/ 4424852 w 6884912"/>
              <a:gd name="connsiteY64" fmla="*/ 127591 h 1161397"/>
              <a:gd name="connsiteX65" fmla="*/ 4617330 w 6884912"/>
              <a:gd name="connsiteY65" fmla="*/ 111163 h 1161397"/>
              <a:gd name="connsiteX66" fmla="*/ 4730870 w 6884912"/>
              <a:gd name="connsiteY66" fmla="*/ 129432 h 1161397"/>
              <a:gd name="connsiteX67" fmla="*/ 4785037 w 6884912"/>
              <a:gd name="connsiteY67" fmla="*/ 161964 h 1161397"/>
              <a:gd name="connsiteX68" fmla="*/ 4844073 w 6884912"/>
              <a:gd name="connsiteY68" fmla="*/ 161768 h 1161397"/>
              <a:gd name="connsiteX69" fmla="*/ 4856454 w 6884912"/>
              <a:gd name="connsiteY69" fmla="*/ 130488 h 1161397"/>
              <a:gd name="connsiteX70" fmla="*/ 4920038 w 6884912"/>
              <a:gd name="connsiteY70" fmla="*/ 140418 h 1161397"/>
              <a:gd name="connsiteX71" fmla="*/ 5016639 w 6884912"/>
              <a:gd name="connsiteY71" fmla="*/ 158905 h 1161397"/>
              <a:gd name="connsiteX72" fmla="*/ 5072009 w 6884912"/>
              <a:gd name="connsiteY72" fmla="*/ 161502 h 1161397"/>
              <a:gd name="connsiteX73" fmla="*/ 5223626 w 6884912"/>
              <a:gd name="connsiteY73" fmla="*/ 177356 h 1161397"/>
              <a:gd name="connsiteX74" fmla="*/ 5467502 w 6884912"/>
              <a:gd name="connsiteY74" fmla="*/ 250963 h 1161397"/>
              <a:gd name="connsiteX75" fmla="*/ 5592395 w 6884912"/>
              <a:gd name="connsiteY75" fmla="*/ 265434 h 1161397"/>
              <a:gd name="connsiteX76" fmla="*/ 5613532 w 6884912"/>
              <a:gd name="connsiteY76" fmla="*/ 273379 h 1161397"/>
              <a:gd name="connsiteX77" fmla="*/ 5642173 w 6884912"/>
              <a:gd name="connsiteY77" fmla="*/ 266904 h 1161397"/>
              <a:gd name="connsiteX78" fmla="*/ 5756910 w 6884912"/>
              <a:gd name="connsiteY78" fmla="*/ 239211 h 1161397"/>
              <a:gd name="connsiteX79" fmla="*/ 5846667 w 6884912"/>
              <a:gd name="connsiteY79" fmla="*/ 201786 h 1161397"/>
              <a:gd name="connsiteX80" fmla="*/ 6029542 w 6884912"/>
              <a:gd name="connsiteY80" fmla="*/ 210339 h 1161397"/>
              <a:gd name="connsiteX81" fmla="*/ 6290640 w 6884912"/>
              <a:gd name="connsiteY81" fmla="*/ 167441 h 1161397"/>
              <a:gd name="connsiteX82" fmla="*/ 6380420 w 6884912"/>
              <a:gd name="connsiteY82" fmla="*/ 173195 h 1161397"/>
              <a:gd name="connsiteX83" fmla="*/ 6507891 w 6884912"/>
              <a:gd name="connsiteY83" fmla="*/ 118474 h 1161397"/>
              <a:gd name="connsiteX84" fmla="*/ 6571807 w 6884912"/>
              <a:gd name="connsiteY84" fmla="*/ 98636 h 1161397"/>
              <a:gd name="connsiteX85" fmla="*/ 6671880 w 6884912"/>
              <a:gd name="connsiteY85" fmla="*/ 82931 h 1161397"/>
              <a:gd name="connsiteX86" fmla="*/ 6702266 w 6884912"/>
              <a:gd name="connsiteY86" fmla="*/ 75470 h 1161397"/>
              <a:gd name="connsiteX87" fmla="*/ 6845802 w 6884912"/>
              <a:gd name="connsiteY87" fmla="*/ 24496 h 1161397"/>
              <a:gd name="connsiteX88" fmla="*/ 6884912 w 6884912"/>
              <a:gd name="connsiteY8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88995 w 6884912"/>
              <a:gd name="connsiteY19" fmla="*/ 697048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92172 w 6884912"/>
              <a:gd name="connsiteY31" fmla="*/ 629819 h 1161397"/>
              <a:gd name="connsiteX32" fmla="*/ 1731986 w 6884912"/>
              <a:gd name="connsiteY32" fmla="*/ 589682 h 1161397"/>
              <a:gd name="connsiteX33" fmla="*/ 1940326 w 6884912"/>
              <a:gd name="connsiteY33" fmla="*/ 582611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754324 w 6884912"/>
              <a:gd name="connsiteY42" fmla="*/ 424766 h 1161397"/>
              <a:gd name="connsiteX43" fmla="*/ 2848470 w 6884912"/>
              <a:gd name="connsiteY43" fmla="*/ 405966 h 1161397"/>
              <a:gd name="connsiteX44" fmla="*/ 2881772 w 6884912"/>
              <a:gd name="connsiteY44" fmla="*/ 387260 h 1161397"/>
              <a:gd name="connsiteX45" fmla="*/ 2929932 w 6884912"/>
              <a:gd name="connsiteY45" fmla="*/ 368912 h 1161397"/>
              <a:gd name="connsiteX46" fmla="*/ 3013020 w 6884912"/>
              <a:gd name="connsiteY46" fmla="*/ 327578 h 1161397"/>
              <a:gd name="connsiteX47" fmla="*/ 3127968 w 6884912"/>
              <a:gd name="connsiteY47" fmla="*/ 287613 h 1161397"/>
              <a:gd name="connsiteX48" fmla="*/ 3222191 w 6884912"/>
              <a:gd name="connsiteY48" fmla="*/ 307887 h 1161397"/>
              <a:gd name="connsiteX49" fmla="*/ 3227953 w 6884912"/>
              <a:gd name="connsiteY49" fmla="*/ 297650 h 1161397"/>
              <a:gd name="connsiteX50" fmla="*/ 3287859 w 6884912"/>
              <a:gd name="connsiteY50" fmla="*/ 287558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907640 w 6884912"/>
              <a:gd name="connsiteY58" fmla="*/ 207568 h 1161397"/>
              <a:gd name="connsiteX59" fmla="*/ 4013061 w 6884912"/>
              <a:gd name="connsiteY59" fmla="*/ 224874 h 1161397"/>
              <a:gd name="connsiteX60" fmla="*/ 4134285 w 6884912"/>
              <a:gd name="connsiteY60" fmla="*/ 235592 h 1161397"/>
              <a:gd name="connsiteX61" fmla="*/ 4220717 w 6884912"/>
              <a:gd name="connsiteY61" fmla="*/ 192946 h 1161397"/>
              <a:gd name="connsiteX62" fmla="*/ 4228802 w 6884912"/>
              <a:gd name="connsiteY62" fmla="*/ 201468 h 1161397"/>
              <a:gd name="connsiteX63" fmla="*/ 4424852 w 6884912"/>
              <a:gd name="connsiteY63" fmla="*/ 127591 h 1161397"/>
              <a:gd name="connsiteX64" fmla="*/ 4617330 w 6884912"/>
              <a:gd name="connsiteY64" fmla="*/ 111163 h 1161397"/>
              <a:gd name="connsiteX65" fmla="*/ 4730870 w 6884912"/>
              <a:gd name="connsiteY65" fmla="*/ 129432 h 1161397"/>
              <a:gd name="connsiteX66" fmla="*/ 4785037 w 6884912"/>
              <a:gd name="connsiteY66" fmla="*/ 161964 h 1161397"/>
              <a:gd name="connsiteX67" fmla="*/ 4844073 w 6884912"/>
              <a:gd name="connsiteY67" fmla="*/ 161768 h 1161397"/>
              <a:gd name="connsiteX68" fmla="*/ 4856454 w 6884912"/>
              <a:gd name="connsiteY68" fmla="*/ 130488 h 1161397"/>
              <a:gd name="connsiteX69" fmla="*/ 4920038 w 6884912"/>
              <a:gd name="connsiteY69" fmla="*/ 140418 h 1161397"/>
              <a:gd name="connsiteX70" fmla="*/ 5016639 w 6884912"/>
              <a:gd name="connsiteY70" fmla="*/ 158905 h 1161397"/>
              <a:gd name="connsiteX71" fmla="*/ 5072009 w 6884912"/>
              <a:gd name="connsiteY71" fmla="*/ 161502 h 1161397"/>
              <a:gd name="connsiteX72" fmla="*/ 5223626 w 6884912"/>
              <a:gd name="connsiteY72" fmla="*/ 177356 h 1161397"/>
              <a:gd name="connsiteX73" fmla="*/ 5467502 w 6884912"/>
              <a:gd name="connsiteY73" fmla="*/ 250963 h 1161397"/>
              <a:gd name="connsiteX74" fmla="*/ 5592395 w 6884912"/>
              <a:gd name="connsiteY74" fmla="*/ 265434 h 1161397"/>
              <a:gd name="connsiteX75" fmla="*/ 5613532 w 6884912"/>
              <a:gd name="connsiteY75" fmla="*/ 273379 h 1161397"/>
              <a:gd name="connsiteX76" fmla="*/ 5642173 w 6884912"/>
              <a:gd name="connsiteY76" fmla="*/ 266904 h 1161397"/>
              <a:gd name="connsiteX77" fmla="*/ 5756910 w 6884912"/>
              <a:gd name="connsiteY77" fmla="*/ 239211 h 1161397"/>
              <a:gd name="connsiteX78" fmla="*/ 5846667 w 6884912"/>
              <a:gd name="connsiteY78" fmla="*/ 201786 h 1161397"/>
              <a:gd name="connsiteX79" fmla="*/ 6029542 w 6884912"/>
              <a:gd name="connsiteY79" fmla="*/ 210339 h 1161397"/>
              <a:gd name="connsiteX80" fmla="*/ 6290640 w 6884912"/>
              <a:gd name="connsiteY80" fmla="*/ 167441 h 1161397"/>
              <a:gd name="connsiteX81" fmla="*/ 6380420 w 6884912"/>
              <a:gd name="connsiteY81" fmla="*/ 173195 h 1161397"/>
              <a:gd name="connsiteX82" fmla="*/ 6507891 w 6884912"/>
              <a:gd name="connsiteY82" fmla="*/ 118474 h 1161397"/>
              <a:gd name="connsiteX83" fmla="*/ 6571807 w 6884912"/>
              <a:gd name="connsiteY83" fmla="*/ 98636 h 1161397"/>
              <a:gd name="connsiteX84" fmla="*/ 6671880 w 6884912"/>
              <a:gd name="connsiteY84" fmla="*/ 82931 h 1161397"/>
              <a:gd name="connsiteX85" fmla="*/ 6702266 w 6884912"/>
              <a:gd name="connsiteY85" fmla="*/ 75470 h 1161397"/>
              <a:gd name="connsiteX86" fmla="*/ 6845802 w 6884912"/>
              <a:gd name="connsiteY86" fmla="*/ 24496 h 1161397"/>
              <a:gd name="connsiteX87" fmla="*/ 6884912 w 6884912"/>
              <a:gd name="connsiteY8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907640 w 6884912"/>
              <a:gd name="connsiteY57" fmla="*/ 207568 h 1161397"/>
              <a:gd name="connsiteX58" fmla="*/ 4013061 w 6884912"/>
              <a:gd name="connsiteY58" fmla="*/ 224874 h 1161397"/>
              <a:gd name="connsiteX59" fmla="*/ 4134285 w 6884912"/>
              <a:gd name="connsiteY59" fmla="*/ 235592 h 1161397"/>
              <a:gd name="connsiteX60" fmla="*/ 4220717 w 6884912"/>
              <a:gd name="connsiteY60" fmla="*/ 192946 h 1161397"/>
              <a:gd name="connsiteX61" fmla="*/ 4228802 w 6884912"/>
              <a:gd name="connsiteY61" fmla="*/ 201468 h 1161397"/>
              <a:gd name="connsiteX62" fmla="*/ 4424852 w 6884912"/>
              <a:gd name="connsiteY62" fmla="*/ 127591 h 1161397"/>
              <a:gd name="connsiteX63" fmla="*/ 4617330 w 6884912"/>
              <a:gd name="connsiteY63" fmla="*/ 111163 h 1161397"/>
              <a:gd name="connsiteX64" fmla="*/ 4730870 w 6884912"/>
              <a:gd name="connsiteY64" fmla="*/ 129432 h 1161397"/>
              <a:gd name="connsiteX65" fmla="*/ 4785037 w 6884912"/>
              <a:gd name="connsiteY65" fmla="*/ 161964 h 1161397"/>
              <a:gd name="connsiteX66" fmla="*/ 4844073 w 6884912"/>
              <a:gd name="connsiteY66" fmla="*/ 161768 h 1161397"/>
              <a:gd name="connsiteX67" fmla="*/ 4856454 w 6884912"/>
              <a:gd name="connsiteY67" fmla="*/ 130488 h 1161397"/>
              <a:gd name="connsiteX68" fmla="*/ 4920038 w 6884912"/>
              <a:gd name="connsiteY68" fmla="*/ 140418 h 1161397"/>
              <a:gd name="connsiteX69" fmla="*/ 5016639 w 6884912"/>
              <a:gd name="connsiteY69" fmla="*/ 158905 h 1161397"/>
              <a:gd name="connsiteX70" fmla="*/ 5072009 w 6884912"/>
              <a:gd name="connsiteY70" fmla="*/ 161502 h 1161397"/>
              <a:gd name="connsiteX71" fmla="*/ 5223626 w 6884912"/>
              <a:gd name="connsiteY71" fmla="*/ 177356 h 1161397"/>
              <a:gd name="connsiteX72" fmla="*/ 5467502 w 6884912"/>
              <a:gd name="connsiteY72" fmla="*/ 250963 h 1161397"/>
              <a:gd name="connsiteX73" fmla="*/ 5592395 w 6884912"/>
              <a:gd name="connsiteY73" fmla="*/ 265434 h 1161397"/>
              <a:gd name="connsiteX74" fmla="*/ 5613532 w 6884912"/>
              <a:gd name="connsiteY74" fmla="*/ 273379 h 1161397"/>
              <a:gd name="connsiteX75" fmla="*/ 5642173 w 6884912"/>
              <a:gd name="connsiteY75" fmla="*/ 266904 h 1161397"/>
              <a:gd name="connsiteX76" fmla="*/ 5756910 w 6884912"/>
              <a:gd name="connsiteY76" fmla="*/ 239211 h 1161397"/>
              <a:gd name="connsiteX77" fmla="*/ 5846667 w 6884912"/>
              <a:gd name="connsiteY77" fmla="*/ 201786 h 1161397"/>
              <a:gd name="connsiteX78" fmla="*/ 6029542 w 6884912"/>
              <a:gd name="connsiteY78" fmla="*/ 210339 h 1161397"/>
              <a:gd name="connsiteX79" fmla="*/ 6290640 w 6884912"/>
              <a:gd name="connsiteY79" fmla="*/ 167441 h 1161397"/>
              <a:gd name="connsiteX80" fmla="*/ 6380420 w 6884912"/>
              <a:gd name="connsiteY80" fmla="*/ 173195 h 1161397"/>
              <a:gd name="connsiteX81" fmla="*/ 6507891 w 6884912"/>
              <a:gd name="connsiteY81" fmla="*/ 118474 h 1161397"/>
              <a:gd name="connsiteX82" fmla="*/ 6571807 w 6884912"/>
              <a:gd name="connsiteY82" fmla="*/ 98636 h 1161397"/>
              <a:gd name="connsiteX83" fmla="*/ 6671880 w 6884912"/>
              <a:gd name="connsiteY83" fmla="*/ 82931 h 1161397"/>
              <a:gd name="connsiteX84" fmla="*/ 6702266 w 6884912"/>
              <a:gd name="connsiteY84" fmla="*/ 75470 h 1161397"/>
              <a:gd name="connsiteX85" fmla="*/ 6845802 w 6884912"/>
              <a:gd name="connsiteY85" fmla="*/ 24496 h 1161397"/>
              <a:gd name="connsiteX86" fmla="*/ 6884912 w 6884912"/>
              <a:gd name="connsiteY8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907640 w 6884912"/>
              <a:gd name="connsiteY57" fmla="*/ 207568 h 1161397"/>
              <a:gd name="connsiteX58" fmla="*/ 4013061 w 6884912"/>
              <a:gd name="connsiteY58" fmla="*/ 224874 h 1161397"/>
              <a:gd name="connsiteX59" fmla="*/ 4134285 w 6884912"/>
              <a:gd name="connsiteY59" fmla="*/ 235592 h 1161397"/>
              <a:gd name="connsiteX60" fmla="*/ 4220717 w 6884912"/>
              <a:gd name="connsiteY60" fmla="*/ 192946 h 1161397"/>
              <a:gd name="connsiteX61" fmla="*/ 4228802 w 6884912"/>
              <a:gd name="connsiteY61" fmla="*/ 201468 h 1161397"/>
              <a:gd name="connsiteX62" fmla="*/ 4424852 w 6884912"/>
              <a:gd name="connsiteY62" fmla="*/ 127591 h 1161397"/>
              <a:gd name="connsiteX63" fmla="*/ 4617330 w 6884912"/>
              <a:gd name="connsiteY63" fmla="*/ 111163 h 1161397"/>
              <a:gd name="connsiteX64" fmla="*/ 4730870 w 6884912"/>
              <a:gd name="connsiteY64" fmla="*/ 129432 h 1161397"/>
              <a:gd name="connsiteX65" fmla="*/ 4785037 w 6884912"/>
              <a:gd name="connsiteY65" fmla="*/ 161964 h 1161397"/>
              <a:gd name="connsiteX66" fmla="*/ 4844073 w 6884912"/>
              <a:gd name="connsiteY66" fmla="*/ 161768 h 1161397"/>
              <a:gd name="connsiteX67" fmla="*/ 4856454 w 6884912"/>
              <a:gd name="connsiteY67" fmla="*/ 130488 h 1161397"/>
              <a:gd name="connsiteX68" fmla="*/ 4920038 w 6884912"/>
              <a:gd name="connsiteY68" fmla="*/ 140418 h 1161397"/>
              <a:gd name="connsiteX69" fmla="*/ 5016639 w 6884912"/>
              <a:gd name="connsiteY69" fmla="*/ 158905 h 1161397"/>
              <a:gd name="connsiteX70" fmla="*/ 5072009 w 6884912"/>
              <a:gd name="connsiteY70" fmla="*/ 161502 h 1161397"/>
              <a:gd name="connsiteX71" fmla="*/ 5223626 w 6884912"/>
              <a:gd name="connsiteY71" fmla="*/ 177356 h 1161397"/>
              <a:gd name="connsiteX72" fmla="*/ 5467502 w 6884912"/>
              <a:gd name="connsiteY72" fmla="*/ 250963 h 1161397"/>
              <a:gd name="connsiteX73" fmla="*/ 5592395 w 6884912"/>
              <a:gd name="connsiteY73" fmla="*/ 265434 h 1161397"/>
              <a:gd name="connsiteX74" fmla="*/ 5613532 w 6884912"/>
              <a:gd name="connsiteY74" fmla="*/ 273379 h 1161397"/>
              <a:gd name="connsiteX75" fmla="*/ 5642173 w 6884912"/>
              <a:gd name="connsiteY75" fmla="*/ 266904 h 1161397"/>
              <a:gd name="connsiteX76" fmla="*/ 5756910 w 6884912"/>
              <a:gd name="connsiteY76" fmla="*/ 239211 h 1161397"/>
              <a:gd name="connsiteX77" fmla="*/ 5846667 w 6884912"/>
              <a:gd name="connsiteY77" fmla="*/ 201786 h 1161397"/>
              <a:gd name="connsiteX78" fmla="*/ 6029542 w 6884912"/>
              <a:gd name="connsiteY78" fmla="*/ 210339 h 1161397"/>
              <a:gd name="connsiteX79" fmla="*/ 6290640 w 6884912"/>
              <a:gd name="connsiteY79" fmla="*/ 167441 h 1161397"/>
              <a:gd name="connsiteX80" fmla="*/ 6380420 w 6884912"/>
              <a:gd name="connsiteY80" fmla="*/ 173195 h 1161397"/>
              <a:gd name="connsiteX81" fmla="*/ 6507891 w 6884912"/>
              <a:gd name="connsiteY81" fmla="*/ 118474 h 1161397"/>
              <a:gd name="connsiteX82" fmla="*/ 6571807 w 6884912"/>
              <a:gd name="connsiteY82" fmla="*/ 98636 h 1161397"/>
              <a:gd name="connsiteX83" fmla="*/ 6671880 w 6884912"/>
              <a:gd name="connsiteY83" fmla="*/ 82931 h 1161397"/>
              <a:gd name="connsiteX84" fmla="*/ 6702266 w 6884912"/>
              <a:gd name="connsiteY84" fmla="*/ 75470 h 1161397"/>
              <a:gd name="connsiteX85" fmla="*/ 6845802 w 6884912"/>
              <a:gd name="connsiteY85" fmla="*/ 24496 h 1161397"/>
              <a:gd name="connsiteX86" fmla="*/ 6884912 w 6884912"/>
              <a:gd name="connsiteY8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907640 w 6884912"/>
              <a:gd name="connsiteY56" fmla="*/ 207568 h 1161397"/>
              <a:gd name="connsiteX57" fmla="*/ 4013061 w 6884912"/>
              <a:gd name="connsiteY57" fmla="*/ 224874 h 1161397"/>
              <a:gd name="connsiteX58" fmla="*/ 4134285 w 6884912"/>
              <a:gd name="connsiteY58" fmla="*/ 235592 h 1161397"/>
              <a:gd name="connsiteX59" fmla="*/ 4220717 w 6884912"/>
              <a:gd name="connsiteY59" fmla="*/ 192946 h 1161397"/>
              <a:gd name="connsiteX60" fmla="*/ 4228802 w 6884912"/>
              <a:gd name="connsiteY60" fmla="*/ 201468 h 1161397"/>
              <a:gd name="connsiteX61" fmla="*/ 4424852 w 6884912"/>
              <a:gd name="connsiteY61" fmla="*/ 127591 h 1161397"/>
              <a:gd name="connsiteX62" fmla="*/ 4617330 w 6884912"/>
              <a:gd name="connsiteY62" fmla="*/ 111163 h 1161397"/>
              <a:gd name="connsiteX63" fmla="*/ 4730870 w 6884912"/>
              <a:gd name="connsiteY63" fmla="*/ 129432 h 1161397"/>
              <a:gd name="connsiteX64" fmla="*/ 4785037 w 6884912"/>
              <a:gd name="connsiteY64" fmla="*/ 161964 h 1161397"/>
              <a:gd name="connsiteX65" fmla="*/ 4844073 w 6884912"/>
              <a:gd name="connsiteY65" fmla="*/ 161768 h 1161397"/>
              <a:gd name="connsiteX66" fmla="*/ 4856454 w 6884912"/>
              <a:gd name="connsiteY66" fmla="*/ 130488 h 1161397"/>
              <a:gd name="connsiteX67" fmla="*/ 4920038 w 6884912"/>
              <a:gd name="connsiteY67" fmla="*/ 140418 h 1161397"/>
              <a:gd name="connsiteX68" fmla="*/ 5016639 w 6884912"/>
              <a:gd name="connsiteY68" fmla="*/ 158905 h 1161397"/>
              <a:gd name="connsiteX69" fmla="*/ 5072009 w 6884912"/>
              <a:gd name="connsiteY69" fmla="*/ 161502 h 1161397"/>
              <a:gd name="connsiteX70" fmla="*/ 5223626 w 6884912"/>
              <a:gd name="connsiteY70" fmla="*/ 177356 h 1161397"/>
              <a:gd name="connsiteX71" fmla="*/ 5467502 w 6884912"/>
              <a:gd name="connsiteY71" fmla="*/ 250963 h 1161397"/>
              <a:gd name="connsiteX72" fmla="*/ 5592395 w 6884912"/>
              <a:gd name="connsiteY72" fmla="*/ 265434 h 1161397"/>
              <a:gd name="connsiteX73" fmla="*/ 5613532 w 6884912"/>
              <a:gd name="connsiteY73" fmla="*/ 273379 h 1161397"/>
              <a:gd name="connsiteX74" fmla="*/ 5642173 w 6884912"/>
              <a:gd name="connsiteY74" fmla="*/ 266904 h 1161397"/>
              <a:gd name="connsiteX75" fmla="*/ 5756910 w 6884912"/>
              <a:gd name="connsiteY75" fmla="*/ 239211 h 1161397"/>
              <a:gd name="connsiteX76" fmla="*/ 5846667 w 6884912"/>
              <a:gd name="connsiteY76" fmla="*/ 201786 h 1161397"/>
              <a:gd name="connsiteX77" fmla="*/ 6029542 w 6884912"/>
              <a:gd name="connsiteY77" fmla="*/ 210339 h 1161397"/>
              <a:gd name="connsiteX78" fmla="*/ 6290640 w 6884912"/>
              <a:gd name="connsiteY78" fmla="*/ 167441 h 1161397"/>
              <a:gd name="connsiteX79" fmla="*/ 6380420 w 6884912"/>
              <a:gd name="connsiteY79" fmla="*/ 173195 h 1161397"/>
              <a:gd name="connsiteX80" fmla="*/ 6507891 w 6884912"/>
              <a:gd name="connsiteY80" fmla="*/ 118474 h 1161397"/>
              <a:gd name="connsiteX81" fmla="*/ 6571807 w 6884912"/>
              <a:gd name="connsiteY81" fmla="*/ 98636 h 1161397"/>
              <a:gd name="connsiteX82" fmla="*/ 6671880 w 6884912"/>
              <a:gd name="connsiteY82" fmla="*/ 82931 h 1161397"/>
              <a:gd name="connsiteX83" fmla="*/ 6702266 w 6884912"/>
              <a:gd name="connsiteY83" fmla="*/ 75470 h 1161397"/>
              <a:gd name="connsiteX84" fmla="*/ 6845802 w 6884912"/>
              <a:gd name="connsiteY84" fmla="*/ 24496 h 1161397"/>
              <a:gd name="connsiteX85" fmla="*/ 6884912 w 6884912"/>
              <a:gd name="connsiteY8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907640 w 6884912"/>
              <a:gd name="connsiteY55" fmla="*/ 207568 h 1161397"/>
              <a:gd name="connsiteX56" fmla="*/ 4013061 w 6884912"/>
              <a:gd name="connsiteY56" fmla="*/ 224874 h 1161397"/>
              <a:gd name="connsiteX57" fmla="*/ 4134285 w 6884912"/>
              <a:gd name="connsiteY57" fmla="*/ 235592 h 1161397"/>
              <a:gd name="connsiteX58" fmla="*/ 4220717 w 6884912"/>
              <a:gd name="connsiteY58" fmla="*/ 192946 h 1161397"/>
              <a:gd name="connsiteX59" fmla="*/ 4228802 w 6884912"/>
              <a:gd name="connsiteY59" fmla="*/ 201468 h 1161397"/>
              <a:gd name="connsiteX60" fmla="*/ 4424852 w 6884912"/>
              <a:gd name="connsiteY60" fmla="*/ 127591 h 1161397"/>
              <a:gd name="connsiteX61" fmla="*/ 4617330 w 6884912"/>
              <a:gd name="connsiteY61" fmla="*/ 111163 h 1161397"/>
              <a:gd name="connsiteX62" fmla="*/ 4730870 w 6884912"/>
              <a:gd name="connsiteY62" fmla="*/ 129432 h 1161397"/>
              <a:gd name="connsiteX63" fmla="*/ 4785037 w 6884912"/>
              <a:gd name="connsiteY63" fmla="*/ 161964 h 1161397"/>
              <a:gd name="connsiteX64" fmla="*/ 4844073 w 6884912"/>
              <a:gd name="connsiteY64" fmla="*/ 161768 h 1161397"/>
              <a:gd name="connsiteX65" fmla="*/ 4856454 w 6884912"/>
              <a:gd name="connsiteY65" fmla="*/ 130488 h 1161397"/>
              <a:gd name="connsiteX66" fmla="*/ 4920038 w 6884912"/>
              <a:gd name="connsiteY66" fmla="*/ 140418 h 1161397"/>
              <a:gd name="connsiteX67" fmla="*/ 5016639 w 6884912"/>
              <a:gd name="connsiteY67" fmla="*/ 158905 h 1161397"/>
              <a:gd name="connsiteX68" fmla="*/ 5072009 w 6884912"/>
              <a:gd name="connsiteY68" fmla="*/ 161502 h 1161397"/>
              <a:gd name="connsiteX69" fmla="*/ 5223626 w 6884912"/>
              <a:gd name="connsiteY69" fmla="*/ 177356 h 1161397"/>
              <a:gd name="connsiteX70" fmla="*/ 5467502 w 6884912"/>
              <a:gd name="connsiteY70" fmla="*/ 250963 h 1161397"/>
              <a:gd name="connsiteX71" fmla="*/ 5592395 w 6884912"/>
              <a:gd name="connsiteY71" fmla="*/ 265434 h 1161397"/>
              <a:gd name="connsiteX72" fmla="*/ 5613532 w 6884912"/>
              <a:gd name="connsiteY72" fmla="*/ 273379 h 1161397"/>
              <a:gd name="connsiteX73" fmla="*/ 5642173 w 6884912"/>
              <a:gd name="connsiteY73" fmla="*/ 266904 h 1161397"/>
              <a:gd name="connsiteX74" fmla="*/ 5756910 w 6884912"/>
              <a:gd name="connsiteY74" fmla="*/ 239211 h 1161397"/>
              <a:gd name="connsiteX75" fmla="*/ 5846667 w 6884912"/>
              <a:gd name="connsiteY75" fmla="*/ 201786 h 1161397"/>
              <a:gd name="connsiteX76" fmla="*/ 6029542 w 6884912"/>
              <a:gd name="connsiteY76" fmla="*/ 210339 h 1161397"/>
              <a:gd name="connsiteX77" fmla="*/ 6290640 w 6884912"/>
              <a:gd name="connsiteY77" fmla="*/ 167441 h 1161397"/>
              <a:gd name="connsiteX78" fmla="*/ 6380420 w 6884912"/>
              <a:gd name="connsiteY78" fmla="*/ 173195 h 1161397"/>
              <a:gd name="connsiteX79" fmla="*/ 6507891 w 6884912"/>
              <a:gd name="connsiteY79" fmla="*/ 118474 h 1161397"/>
              <a:gd name="connsiteX80" fmla="*/ 6571807 w 6884912"/>
              <a:gd name="connsiteY80" fmla="*/ 98636 h 1161397"/>
              <a:gd name="connsiteX81" fmla="*/ 6671880 w 6884912"/>
              <a:gd name="connsiteY81" fmla="*/ 82931 h 1161397"/>
              <a:gd name="connsiteX82" fmla="*/ 6702266 w 6884912"/>
              <a:gd name="connsiteY82" fmla="*/ 75470 h 1161397"/>
              <a:gd name="connsiteX83" fmla="*/ 6845802 w 6884912"/>
              <a:gd name="connsiteY83" fmla="*/ 24496 h 1161397"/>
              <a:gd name="connsiteX84" fmla="*/ 6884912 w 6884912"/>
              <a:gd name="connsiteY8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24852 w 6884912"/>
              <a:gd name="connsiteY59" fmla="*/ 127591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4856454 w 6884912"/>
              <a:gd name="connsiteY64" fmla="*/ 130488 h 1161397"/>
              <a:gd name="connsiteX65" fmla="*/ 4920038 w 6884912"/>
              <a:gd name="connsiteY65" fmla="*/ 140418 h 1161397"/>
              <a:gd name="connsiteX66" fmla="*/ 5016639 w 6884912"/>
              <a:gd name="connsiteY66" fmla="*/ 158905 h 1161397"/>
              <a:gd name="connsiteX67" fmla="*/ 5072009 w 6884912"/>
              <a:gd name="connsiteY67" fmla="*/ 161502 h 1161397"/>
              <a:gd name="connsiteX68" fmla="*/ 5223626 w 6884912"/>
              <a:gd name="connsiteY68" fmla="*/ 177356 h 1161397"/>
              <a:gd name="connsiteX69" fmla="*/ 5467502 w 6884912"/>
              <a:gd name="connsiteY69" fmla="*/ 250963 h 1161397"/>
              <a:gd name="connsiteX70" fmla="*/ 5592395 w 6884912"/>
              <a:gd name="connsiteY70" fmla="*/ 265434 h 1161397"/>
              <a:gd name="connsiteX71" fmla="*/ 5613532 w 6884912"/>
              <a:gd name="connsiteY71" fmla="*/ 273379 h 1161397"/>
              <a:gd name="connsiteX72" fmla="*/ 5642173 w 6884912"/>
              <a:gd name="connsiteY72" fmla="*/ 266904 h 1161397"/>
              <a:gd name="connsiteX73" fmla="*/ 5756910 w 6884912"/>
              <a:gd name="connsiteY73" fmla="*/ 239211 h 1161397"/>
              <a:gd name="connsiteX74" fmla="*/ 5846667 w 6884912"/>
              <a:gd name="connsiteY74" fmla="*/ 201786 h 1161397"/>
              <a:gd name="connsiteX75" fmla="*/ 6029542 w 6884912"/>
              <a:gd name="connsiteY75" fmla="*/ 210339 h 1161397"/>
              <a:gd name="connsiteX76" fmla="*/ 6290640 w 6884912"/>
              <a:gd name="connsiteY76" fmla="*/ 167441 h 1161397"/>
              <a:gd name="connsiteX77" fmla="*/ 6380420 w 6884912"/>
              <a:gd name="connsiteY77" fmla="*/ 173195 h 1161397"/>
              <a:gd name="connsiteX78" fmla="*/ 6507891 w 6884912"/>
              <a:gd name="connsiteY78" fmla="*/ 118474 h 1161397"/>
              <a:gd name="connsiteX79" fmla="*/ 6571807 w 6884912"/>
              <a:gd name="connsiteY79" fmla="*/ 98636 h 1161397"/>
              <a:gd name="connsiteX80" fmla="*/ 6671880 w 6884912"/>
              <a:gd name="connsiteY80" fmla="*/ 82931 h 1161397"/>
              <a:gd name="connsiteX81" fmla="*/ 6702266 w 6884912"/>
              <a:gd name="connsiteY81" fmla="*/ 75470 h 1161397"/>
              <a:gd name="connsiteX82" fmla="*/ 6845802 w 6884912"/>
              <a:gd name="connsiteY82" fmla="*/ 24496 h 1161397"/>
              <a:gd name="connsiteX83" fmla="*/ 6884912 w 6884912"/>
              <a:gd name="connsiteY8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16623 w 6884912"/>
              <a:gd name="connsiteY59" fmla="*/ 153623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4856454 w 6884912"/>
              <a:gd name="connsiteY64" fmla="*/ 130488 h 1161397"/>
              <a:gd name="connsiteX65" fmla="*/ 4920038 w 6884912"/>
              <a:gd name="connsiteY65" fmla="*/ 140418 h 1161397"/>
              <a:gd name="connsiteX66" fmla="*/ 5016639 w 6884912"/>
              <a:gd name="connsiteY66" fmla="*/ 158905 h 1161397"/>
              <a:gd name="connsiteX67" fmla="*/ 5072009 w 6884912"/>
              <a:gd name="connsiteY67" fmla="*/ 161502 h 1161397"/>
              <a:gd name="connsiteX68" fmla="*/ 5223626 w 6884912"/>
              <a:gd name="connsiteY68" fmla="*/ 177356 h 1161397"/>
              <a:gd name="connsiteX69" fmla="*/ 5467502 w 6884912"/>
              <a:gd name="connsiteY69" fmla="*/ 250963 h 1161397"/>
              <a:gd name="connsiteX70" fmla="*/ 5592395 w 6884912"/>
              <a:gd name="connsiteY70" fmla="*/ 265434 h 1161397"/>
              <a:gd name="connsiteX71" fmla="*/ 5613532 w 6884912"/>
              <a:gd name="connsiteY71" fmla="*/ 273379 h 1161397"/>
              <a:gd name="connsiteX72" fmla="*/ 5642173 w 6884912"/>
              <a:gd name="connsiteY72" fmla="*/ 266904 h 1161397"/>
              <a:gd name="connsiteX73" fmla="*/ 5756910 w 6884912"/>
              <a:gd name="connsiteY73" fmla="*/ 239211 h 1161397"/>
              <a:gd name="connsiteX74" fmla="*/ 5846667 w 6884912"/>
              <a:gd name="connsiteY74" fmla="*/ 201786 h 1161397"/>
              <a:gd name="connsiteX75" fmla="*/ 6029542 w 6884912"/>
              <a:gd name="connsiteY75" fmla="*/ 210339 h 1161397"/>
              <a:gd name="connsiteX76" fmla="*/ 6290640 w 6884912"/>
              <a:gd name="connsiteY76" fmla="*/ 167441 h 1161397"/>
              <a:gd name="connsiteX77" fmla="*/ 6380420 w 6884912"/>
              <a:gd name="connsiteY77" fmla="*/ 173195 h 1161397"/>
              <a:gd name="connsiteX78" fmla="*/ 6507891 w 6884912"/>
              <a:gd name="connsiteY78" fmla="*/ 118474 h 1161397"/>
              <a:gd name="connsiteX79" fmla="*/ 6571807 w 6884912"/>
              <a:gd name="connsiteY79" fmla="*/ 98636 h 1161397"/>
              <a:gd name="connsiteX80" fmla="*/ 6671880 w 6884912"/>
              <a:gd name="connsiteY80" fmla="*/ 82931 h 1161397"/>
              <a:gd name="connsiteX81" fmla="*/ 6702266 w 6884912"/>
              <a:gd name="connsiteY81" fmla="*/ 75470 h 1161397"/>
              <a:gd name="connsiteX82" fmla="*/ 6845802 w 6884912"/>
              <a:gd name="connsiteY82" fmla="*/ 24496 h 1161397"/>
              <a:gd name="connsiteX83" fmla="*/ 6884912 w 6884912"/>
              <a:gd name="connsiteY8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16623 w 6884912"/>
              <a:gd name="connsiteY59" fmla="*/ 153623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4856454 w 6884912"/>
              <a:gd name="connsiteY64" fmla="*/ 130488 h 1161397"/>
              <a:gd name="connsiteX65" fmla="*/ 5016639 w 6884912"/>
              <a:gd name="connsiteY65" fmla="*/ 158905 h 1161397"/>
              <a:gd name="connsiteX66" fmla="*/ 5072009 w 6884912"/>
              <a:gd name="connsiteY66" fmla="*/ 161502 h 1161397"/>
              <a:gd name="connsiteX67" fmla="*/ 5223626 w 6884912"/>
              <a:gd name="connsiteY67" fmla="*/ 177356 h 1161397"/>
              <a:gd name="connsiteX68" fmla="*/ 5467502 w 6884912"/>
              <a:gd name="connsiteY68" fmla="*/ 250963 h 1161397"/>
              <a:gd name="connsiteX69" fmla="*/ 5592395 w 6884912"/>
              <a:gd name="connsiteY69" fmla="*/ 265434 h 1161397"/>
              <a:gd name="connsiteX70" fmla="*/ 5613532 w 6884912"/>
              <a:gd name="connsiteY70" fmla="*/ 273379 h 1161397"/>
              <a:gd name="connsiteX71" fmla="*/ 5642173 w 6884912"/>
              <a:gd name="connsiteY71" fmla="*/ 266904 h 1161397"/>
              <a:gd name="connsiteX72" fmla="*/ 5756910 w 6884912"/>
              <a:gd name="connsiteY72" fmla="*/ 239211 h 1161397"/>
              <a:gd name="connsiteX73" fmla="*/ 5846667 w 6884912"/>
              <a:gd name="connsiteY73" fmla="*/ 201786 h 1161397"/>
              <a:gd name="connsiteX74" fmla="*/ 6029542 w 6884912"/>
              <a:gd name="connsiteY74" fmla="*/ 210339 h 1161397"/>
              <a:gd name="connsiteX75" fmla="*/ 6290640 w 6884912"/>
              <a:gd name="connsiteY75" fmla="*/ 167441 h 1161397"/>
              <a:gd name="connsiteX76" fmla="*/ 6380420 w 6884912"/>
              <a:gd name="connsiteY76" fmla="*/ 173195 h 1161397"/>
              <a:gd name="connsiteX77" fmla="*/ 6507891 w 6884912"/>
              <a:gd name="connsiteY77" fmla="*/ 118474 h 1161397"/>
              <a:gd name="connsiteX78" fmla="*/ 6571807 w 6884912"/>
              <a:gd name="connsiteY78" fmla="*/ 98636 h 1161397"/>
              <a:gd name="connsiteX79" fmla="*/ 6671880 w 6884912"/>
              <a:gd name="connsiteY79" fmla="*/ 82931 h 1161397"/>
              <a:gd name="connsiteX80" fmla="*/ 6702266 w 6884912"/>
              <a:gd name="connsiteY80" fmla="*/ 75470 h 1161397"/>
              <a:gd name="connsiteX81" fmla="*/ 6845802 w 6884912"/>
              <a:gd name="connsiteY81" fmla="*/ 24496 h 1161397"/>
              <a:gd name="connsiteX82" fmla="*/ 6884912 w 6884912"/>
              <a:gd name="connsiteY8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16623 w 6884912"/>
              <a:gd name="connsiteY59" fmla="*/ 153623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5016639 w 6884912"/>
              <a:gd name="connsiteY64" fmla="*/ 158905 h 1161397"/>
              <a:gd name="connsiteX65" fmla="*/ 5072009 w 6884912"/>
              <a:gd name="connsiteY65" fmla="*/ 161502 h 1161397"/>
              <a:gd name="connsiteX66" fmla="*/ 5223626 w 6884912"/>
              <a:gd name="connsiteY66" fmla="*/ 177356 h 1161397"/>
              <a:gd name="connsiteX67" fmla="*/ 5467502 w 6884912"/>
              <a:gd name="connsiteY67" fmla="*/ 250963 h 1161397"/>
              <a:gd name="connsiteX68" fmla="*/ 5592395 w 6884912"/>
              <a:gd name="connsiteY68" fmla="*/ 265434 h 1161397"/>
              <a:gd name="connsiteX69" fmla="*/ 5613532 w 6884912"/>
              <a:gd name="connsiteY69" fmla="*/ 273379 h 1161397"/>
              <a:gd name="connsiteX70" fmla="*/ 5642173 w 6884912"/>
              <a:gd name="connsiteY70" fmla="*/ 266904 h 1161397"/>
              <a:gd name="connsiteX71" fmla="*/ 5756910 w 6884912"/>
              <a:gd name="connsiteY71" fmla="*/ 239211 h 1161397"/>
              <a:gd name="connsiteX72" fmla="*/ 5846667 w 6884912"/>
              <a:gd name="connsiteY72" fmla="*/ 201786 h 1161397"/>
              <a:gd name="connsiteX73" fmla="*/ 6029542 w 6884912"/>
              <a:gd name="connsiteY73" fmla="*/ 210339 h 1161397"/>
              <a:gd name="connsiteX74" fmla="*/ 6290640 w 6884912"/>
              <a:gd name="connsiteY74" fmla="*/ 167441 h 1161397"/>
              <a:gd name="connsiteX75" fmla="*/ 6380420 w 6884912"/>
              <a:gd name="connsiteY75" fmla="*/ 173195 h 1161397"/>
              <a:gd name="connsiteX76" fmla="*/ 6507891 w 6884912"/>
              <a:gd name="connsiteY76" fmla="*/ 118474 h 1161397"/>
              <a:gd name="connsiteX77" fmla="*/ 6571807 w 6884912"/>
              <a:gd name="connsiteY77" fmla="*/ 98636 h 1161397"/>
              <a:gd name="connsiteX78" fmla="*/ 6671880 w 6884912"/>
              <a:gd name="connsiteY78" fmla="*/ 82931 h 1161397"/>
              <a:gd name="connsiteX79" fmla="*/ 6702266 w 6884912"/>
              <a:gd name="connsiteY79" fmla="*/ 75470 h 1161397"/>
              <a:gd name="connsiteX80" fmla="*/ 6845802 w 6884912"/>
              <a:gd name="connsiteY80" fmla="*/ 24496 h 1161397"/>
              <a:gd name="connsiteX81" fmla="*/ 6884912 w 6884912"/>
              <a:gd name="connsiteY81"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31799" y="1126149"/>
                  <a:pt x="298798" y="1044531"/>
                  <a:pt x="355512" y="1036593"/>
                </a:cubicBezTo>
                <a:cubicBezTo>
                  <a:pt x="427149" y="1015055"/>
                  <a:pt x="466407" y="1043128"/>
                  <a:pt x="519354" y="1038706"/>
                </a:cubicBezTo>
                <a:cubicBezTo>
                  <a:pt x="536908" y="1031720"/>
                  <a:pt x="669410" y="970661"/>
                  <a:pt x="689654" y="966675"/>
                </a:cubicBezTo>
                <a:cubicBezTo>
                  <a:pt x="736045" y="948784"/>
                  <a:pt x="769339" y="947890"/>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cubicBezTo>
                  <a:pt x="1200307" y="688370"/>
                  <a:pt x="1275301" y="651309"/>
                  <a:pt x="1299977" y="639196"/>
                </a:cubicBezTo>
                <a:cubicBezTo>
                  <a:pt x="1323072" y="639367"/>
                  <a:pt x="1341279" y="658105"/>
                  <a:pt x="1326190" y="625955"/>
                </a:cubicBezTo>
                <a:cubicBezTo>
                  <a:pt x="1333572" y="625050"/>
                  <a:pt x="1337406" y="621362"/>
                  <a:pt x="1339600" y="616295"/>
                </a:cubicBezTo>
                <a:cubicBezTo>
                  <a:pt x="1350503" y="614507"/>
                  <a:pt x="1381945" y="616030"/>
                  <a:pt x="1391606" y="615229"/>
                </a:cubicBez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85857" y="623401"/>
                  <a:pt x="1592172" y="629819"/>
                </a:cubicBezTo>
                <a:cubicBezTo>
                  <a:pt x="1651945" y="578091"/>
                  <a:pt x="1659006" y="610309"/>
                  <a:pt x="1731986" y="589682"/>
                </a:cubicBezTo>
                <a:cubicBezTo>
                  <a:pt x="1817442" y="583260"/>
                  <a:pt x="1884494" y="589156"/>
                  <a:pt x="1940326" y="582611"/>
                </a:cubicBezTo>
                <a:cubicBezTo>
                  <a:pt x="1967287" y="583845"/>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754324" y="424766"/>
                </a:ln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72664" y="234091"/>
                  <a:pt x="3860868" y="210929"/>
                  <a:pt x="3907640" y="207568"/>
                </a:cubicBezTo>
                <a:lnTo>
                  <a:pt x="4013061" y="224874"/>
                </a:lnTo>
                <a:cubicBezTo>
                  <a:pt x="4034530" y="199451"/>
                  <a:pt x="4074202" y="238734"/>
                  <a:pt x="4134285" y="235592"/>
                </a:cubicBezTo>
                <a:cubicBezTo>
                  <a:pt x="4157674" y="206403"/>
                  <a:pt x="4174806" y="233822"/>
                  <a:pt x="4220717" y="192946"/>
                </a:cubicBezTo>
                <a:cubicBezTo>
                  <a:pt x="4222964" y="196132"/>
                  <a:pt x="4196151" y="208022"/>
                  <a:pt x="4228802" y="201468"/>
                </a:cubicBezTo>
                <a:cubicBezTo>
                  <a:pt x="4261453" y="194914"/>
                  <a:pt x="4351868" y="168674"/>
                  <a:pt x="4416623" y="153623"/>
                </a:cubicBezTo>
                <a:cubicBezTo>
                  <a:pt x="4490845" y="140294"/>
                  <a:pt x="4527062" y="166416"/>
                  <a:pt x="4617330" y="111163"/>
                </a:cubicBezTo>
                <a:cubicBezTo>
                  <a:pt x="4668333" y="111470"/>
                  <a:pt x="4702919" y="120965"/>
                  <a:pt x="4730870" y="129432"/>
                </a:cubicBezTo>
                <a:cubicBezTo>
                  <a:pt x="4725822" y="156271"/>
                  <a:pt x="4800214" y="133127"/>
                  <a:pt x="4785037" y="161964"/>
                </a:cubicBezTo>
                <a:cubicBezTo>
                  <a:pt x="4810025" y="183633"/>
                  <a:pt x="4819434" y="143205"/>
                  <a:pt x="4844073" y="161768"/>
                </a:cubicBezTo>
                <a:lnTo>
                  <a:pt x="5016639" y="158905"/>
                </a:lnTo>
                <a:cubicBezTo>
                  <a:pt x="5037063" y="141828"/>
                  <a:pt x="5054534" y="147986"/>
                  <a:pt x="5072009" y="161502"/>
                </a:cubicBezTo>
                <a:cubicBezTo>
                  <a:pt x="5121260" y="153653"/>
                  <a:pt x="5167555" y="172635"/>
                  <a:pt x="5223626" y="177356"/>
                </a:cubicBezTo>
                <a:cubicBezTo>
                  <a:pt x="5289541" y="192266"/>
                  <a:pt x="5406040" y="236283"/>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106" y="196974"/>
                  <a:pt x="5955547" y="216063"/>
                  <a:pt x="6029542" y="210339"/>
                </a:cubicBezTo>
                <a:cubicBezTo>
                  <a:pt x="6084527" y="201461"/>
                  <a:pt x="6232160" y="173632"/>
                  <a:pt x="6290640" y="167441"/>
                </a:cubicBezTo>
                <a:cubicBezTo>
                  <a:pt x="6330523" y="169653"/>
                  <a:pt x="6344211" y="181356"/>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C0FBE8EC-1812-4EE8-AE95-F57CA25A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V="1">
            <a:off x="8566205" y="0"/>
            <a:ext cx="3625795"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290640 w 6884912"/>
              <a:gd name="connsiteY101" fmla="*/ 167441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290640 w 6884912"/>
              <a:gd name="connsiteY100" fmla="*/ 167441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134285 w 6884912"/>
              <a:gd name="connsiteY77" fmla="*/ 235592 h 1161397"/>
              <a:gd name="connsiteX78" fmla="*/ 4220717 w 6884912"/>
              <a:gd name="connsiteY78" fmla="*/ 192946 h 1161397"/>
              <a:gd name="connsiteX79" fmla="*/ 4228802 w 6884912"/>
              <a:gd name="connsiteY79" fmla="*/ 201468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290640 w 6884912"/>
              <a:gd name="connsiteY99" fmla="*/ 167441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134285 w 6884912"/>
              <a:gd name="connsiteY76" fmla="*/ 235592 h 1161397"/>
              <a:gd name="connsiteX77" fmla="*/ 4220717 w 6884912"/>
              <a:gd name="connsiteY77" fmla="*/ 192946 h 1161397"/>
              <a:gd name="connsiteX78" fmla="*/ 4228802 w 6884912"/>
              <a:gd name="connsiteY78" fmla="*/ 201468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785037 w 6884912"/>
              <a:gd name="connsiteY83" fmla="*/ 161964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290640 w 6884912"/>
              <a:gd name="connsiteY98" fmla="*/ 167441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4013061 w 6884912"/>
              <a:gd name="connsiteY74" fmla="*/ 224874 h 1161397"/>
              <a:gd name="connsiteX75" fmla="*/ 4134285 w 6884912"/>
              <a:gd name="connsiteY75" fmla="*/ 235592 h 1161397"/>
              <a:gd name="connsiteX76" fmla="*/ 4220717 w 6884912"/>
              <a:gd name="connsiteY76" fmla="*/ 192946 h 1161397"/>
              <a:gd name="connsiteX77" fmla="*/ 4228802 w 6884912"/>
              <a:gd name="connsiteY77" fmla="*/ 201468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785037 w 6884912"/>
              <a:gd name="connsiteY82" fmla="*/ 161964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290640 w 6884912"/>
              <a:gd name="connsiteY97" fmla="*/ 167441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3910449 w 6884912"/>
              <a:gd name="connsiteY72" fmla="*/ 197808 h 1161397"/>
              <a:gd name="connsiteX73" fmla="*/ 4013061 w 6884912"/>
              <a:gd name="connsiteY73" fmla="*/ 224874 h 1161397"/>
              <a:gd name="connsiteX74" fmla="*/ 4134285 w 6884912"/>
              <a:gd name="connsiteY74" fmla="*/ 235592 h 1161397"/>
              <a:gd name="connsiteX75" fmla="*/ 4220717 w 6884912"/>
              <a:gd name="connsiteY75" fmla="*/ 192946 h 1161397"/>
              <a:gd name="connsiteX76" fmla="*/ 4228802 w 6884912"/>
              <a:gd name="connsiteY76" fmla="*/ 201468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785037 w 6884912"/>
              <a:gd name="connsiteY81" fmla="*/ 161964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290640 w 6884912"/>
              <a:gd name="connsiteY96" fmla="*/ 167441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907640 w 6884912"/>
              <a:gd name="connsiteY71" fmla="*/ 207568 h 1161397"/>
              <a:gd name="connsiteX72" fmla="*/ 4013061 w 6884912"/>
              <a:gd name="connsiteY72" fmla="*/ 224874 h 1161397"/>
              <a:gd name="connsiteX73" fmla="*/ 4134285 w 6884912"/>
              <a:gd name="connsiteY73" fmla="*/ 235592 h 1161397"/>
              <a:gd name="connsiteX74" fmla="*/ 4220717 w 6884912"/>
              <a:gd name="connsiteY74" fmla="*/ 192946 h 1161397"/>
              <a:gd name="connsiteX75" fmla="*/ 4228802 w 6884912"/>
              <a:gd name="connsiteY75" fmla="*/ 201468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785037 w 6884912"/>
              <a:gd name="connsiteY80" fmla="*/ 161964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290640 w 6884912"/>
              <a:gd name="connsiteY95" fmla="*/ 167441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907640 w 6884912"/>
              <a:gd name="connsiteY70" fmla="*/ 207568 h 1161397"/>
              <a:gd name="connsiteX71" fmla="*/ 4013061 w 6884912"/>
              <a:gd name="connsiteY71" fmla="*/ 224874 h 1161397"/>
              <a:gd name="connsiteX72" fmla="*/ 4134285 w 6884912"/>
              <a:gd name="connsiteY72" fmla="*/ 235592 h 1161397"/>
              <a:gd name="connsiteX73" fmla="*/ 4220717 w 6884912"/>
              <a:gd name="connsiteY73" fmla="*/ 192946 h 1161397"/>
              <a:gd name="connsiteX74" fmla="*/ 4228802 w 6884912"/>
              <a:gd name="connsiteY74" fmla="*/ 201468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785037 w 6884912"/>
              <a:gd name="connsiteY79" fmla="*/ 161964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290640 w 6884912"/>
              <a:gd name="connsiteY94" fmla="*/ 167441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907640 w 6884912"/>
              <a:gd name="connsiteY69" fmla="*/ 207568 h 1161397"/>
              <a:gd name="connsiteX70" fmla="*/ 4013061 w 6884912"/>
              <a:gd name="connsiteY70" fmla="*/ 224874 h 1161397"/>
              <a:gd name="connsiteX71" fmla="*/ 4134285 w 6884912"/>
              <a:gd name="connsiteY71" fmla="*/ 235592 h 1161397"/>
              <a:gd name="connsiteX72" fmla="*/ 4220717 w 6884912"/>
              <a:gd name="connsiteY72" fmla="*/ 192946 h 1161397"/>
              <a:gd name="connsiteX73" fmla="*/ 4228802 w 6884912"/>
              <a:gd name="connsiteY73" fmla="*/ 201468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785037 w 6884912"/>
              <a:gd name="connsiteY78" fmla="*/ 161964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290640 w 6884912"/>
              <a:gd name="connsiteY93" fmla="*/ 167441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907640 w 6884912"/>
              <a:gd name="connsiteY69" fmla="*/ 207568 h 1161397"/>
              <a:gd name="connsiteX70" fmla="*/ 4013061 w 6884912"/>
              <a:gd name="connsiteY70" fmla="*/ 224874 h 1161397"/>
              <a:gd name="connsiteX71" fmla="*/ 4134285 w 6884912"/>
              <a:gd name="connsiteY71" fmla="*/ 235592 h 1161397"/>
              <a:gd name="connsiteX72" fmla="*/ 4220717 w 6884912"/>
              <a:gd name="connsiteY72" fmla="*/ 192946 h 1161397"/>
              <a:gd name="connsiteX73" fmla="*/ 4228802 w 6884912"/>
              <a:gd name="connsiteY73" fmla="*/ 201468 h 1161397"/>
              <a:gd name="connsiteX74" fmla="*/ 4424852 w 6884912"/>
              <a:gd name="connsiteY74" fmla="*/ 127591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785037 w 6884912"/>
              <a:gd name="connsiteY78" fmla="*/ 161964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290640 w 6884912"/>
              <a:gd name="connsiteY93" fmla="*/ 167441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907640 w 6884912"/>
              <a:gd name="connsiteY69" fmla="*/ 207568 h 1161397"/>
              <a:gd name="connsiteX70" fmla="*/ 4013061 w 6884912"/>
              <a:gd name="connsiteY70" fmla="*/ 224874 h 1161397"/>
              <a:gd name="connsiteX71" fmla="*/ 4134285 w 6884912"/>
              <a:gd name="connsiteY71" fmla="*/ 235592 h 1161397"/>
              <a:gd name="connsiteX72" fmla="*/ 4220717 w 6884912"/>
              <a:gd name="connsiteY72" fmla="*/ 192946 h 1161397"/>
              <a:gd name="connsiteX73" fmla="*/ 4228802 w 6884912"/>
              <a:gd name="connsiteY73" fmla="*/ 201468 h 1161397"/>
              <a:gd name="connsiteX74" fmla="*/ 4424852 w 6884912"/>
              <a:gd name="connsiteY74" fmla="*/ 127591 h 1161397"/>
              <a:gd name="connsiteX75" fmla="*/ 4617330 w 6884912"/>
              <a:gd name="connsiteY75" fmla="*/ 111163 h 1161397"/>
              <a:gd name="connsiteX76" fmla="*/ 4730870 w 6884912"/>
              <a:gd name="connsiteY76" fmla="*/ 129432 h 1161397"/>
              <a:gd name="connsiteX77" fmla="*/ 4785037 w 6884912"/>
              <a:gd name="connsiteY77" fmla="*/ 161964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290640 w 6884912"/>
              <a:gd name="connsiteY92" fmla="*/ 167441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907640 w 6884912"/>
              <a:gd name="connsiteY68" fmla="*/ 207568 h 1161397"/>
              <a:gd name="connsiteX69" fmla="*/ 4013061 w 6884912"/>
              <a:gd name="connsiteY69" fmla="*/ 224874 h 1161397"/>
              <a:gd name="connsiteX70" fmla="*/ 4134285 w 6884912"/>
              <a:gd name="connsiteY70" fmla="*/ 235592 h 1161397"/>
              <a:gd name="connsiteX71" fmla="*/ 4220717 w 6884912"/>
              <a:gd name="connsiteY71" fmla="*/ 192946 h 1161397"/>
              <a:gd name="connsiteX72" fmla="*/ 4228802 w 6884912"/>
              <a:gd name="connsiteY72" fmla="*/ 201468 h 1161397"/>
              <a:gd name="connsiteX73" fmla="*/ 4424852 w 6884912"/>
              <a:gd name="connsiteY73" fmla="*/ 127591 h 1161397"/>
              <a:gd name="connsiteX74" fmla="*/ 4617330 w 6884912"/>
              <a:gd name="connsiteY74" fmla="*/ 111163 h 1161397"/>
              <a:gd name="connsiteX75" fmla="*/ 4730870 w 6884912"/>
              <a:gd name="connsiteY75" fmla="*/ 129432 h 1161397"/>
              <a:gd name="connsiteX76" fmla="*/ 4785037 w 6884912"/>
              <a:gd name="connsiteY76" fmla="*/ 161964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290640 w 6884912"/>
              <a:gd name="connsiteY91" fmla="*/ 167441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127968 w 6884912"/>
              <a:gd name="connsiteY57" fmla="*/ 287613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907640 w 6884912"/>
              <a:gd name="connsiteY68" fmla="*/ 207568 h 1161397"/>
              <a:gd name="connsiteX69" fmla="*/ 4013061 w 6884912"/>
              <a:gd name="connsiteY69" fmla="*/ 224874 h 1161397"/>
              <a:gd name="connsiteX70" fmla="*/ 4134285 w 6884912"/>
              <a:gd name="connsiteY70" fmla="*/ 235592 h 1161397"/>
              <a:gd name="connsiteX71" fmla="*/ 4220717 w 6884912"/>
              <a:gd name="connsiteY71" fmla="*/ 192946 h 1161397"/>
              <a:gd name="connsiteX72" fmla="*/ 4228802 w 6884912"/>
              <a:gd name="connsiteY72" fmla="*/ 201468 h 1161397"/>
              <a:gd name="connsiteX73" fmla="*/ 4424852 w 6884912"/>
              <a:gd name="connsiteY73" fmla="*/ 127591 h 1161397"/>
              <a:gd name="connsiteX74" fmla="*/ 4617330 w 6884912"/>
              <a:gd name="connsiteY74" fmla="*/ 111163 h 1161397"/>
              <a:gd name="connsiteX75" fmla="*/ 4730870 w 6884912"/>
              <a:gd name="connsiteY75" fmla="*/ 129432 h 1161397"/>
              <a:gd name="connsiteX76" fmla="*/ 4785037 w 6884912"/>
              <a:gd name="connsiteY76" fmla="*/ 161964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6029542 w 6884912"/>
              <a:gd name="connsiteY89" fmla="*/ 210339 h 1161397"/>
              <a:gd name="connsiteX90" fmla="*/ 6290640 w 6884912"/>
              <a:gd name="connsiteY90" fmla="*/ 167441 h 1161397"/>
              <a:gd name="connsiteX91" fmla="*/ 6380420 w 6884912"/>
              <a:gd name="connsiteY91" fmla="*/ 173195 h 1161397"/>
              <a:gd name="connsiteX92" fmla="*/ 6507891 w 6884912"/>
              <a:gd name="connsiteY92" fmla="*/ 118474 h 1161397"/>
              <a:gd name="connsiteX93" fmla="*/ 6571807 w 6884912"/>
              <a:gd name="connsiteY93" fmla="*/ 98636 h 1161397"/>
              <a:gd name="connsiteX94" fmla="*/ 6671880 w 6884912"/>
              <a:gd name="connsiteY94" fmla="*/ 82931 h 1161397"/>
              <a:gd name="connsiteX95" fmla="*/ 6702266 w 6884912"/>
              <a:gd name="connsiteY95" fmla="*/ 75470 h 1161397"/>
              <a:gd name="connsiteX96" fmla="*/ 6845802 w 6884912"/>
              <a:gd name="connsiteY96" fmla="*/ 24496 h 1161397"/>
              <a:gd name="connsiteX97" fmla="*/ 6884912 w 6884912"/>
              <a:gd name="connsiteY9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127968 w 6884912"/>
              <a:gd name="connsiteY56" fmla="*/ 287613 h 1161397"/>
              <a:gd name="connsiteX57" fmla="*/ 3222191 w 6884912"/>
              <a:gd name="connsiteY57" fmla="*/ 307887 h 1161397"/>
              <a:gd name="connsiteX58" fmla="*/ 3227953 w 6884912"/>
              <a:gd name="connsiteY58" fmla="*/ 297650 h 1161397"/>
              <a:gd name="connsiteX59" fmla="*/ 3287859 w 6884912"/>
              <a:gd name="connsiteY59" fmla="*/ 287558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907640 w 6884912"/>
              <a:gd name="connsiteY67" fmla="*/ 207568 h 1161397"/>
              <a:gd name="connsiteX68" fmla="*/ 4013061 w 6884912"/>
              <a:gd name="connsiteY68" fmla="*/ 224874 h 1161397"/>
              <a:gd name="connsiteX69" fmla="*/ 4134285 w 6884912"/>
              <a:gd name="connsiteY69" fmla="*/ 235592 h 1161397"/>
              <a:gd name="connsiteX70" fmla="*/ 4220717 w 6884912"/>
              <a:gd name="connsiteY70" fmla="*/ 192946 h 1161397"/>
              <a:gd name="connsiteX71" fmla="*/ 4228802 w 6884912"/>
              <a:gd name="connsiteY71" fmla="*/ 201468 h 1161397"/>
              <a:gd name="connsiteX72" fmla="*/ 4424852 w 6884912"/>
              <a:gd name="connsiteY72" fmla="*/ 127591 h 1161397"/>
              <a:gd name="connsiteX73" fmla="*/ 4617330 w 6884912"/>
              <a:gd name="connsiteY73" fmla="*/ 111163 h 1161397"/>
              <a:gd name="connsiteX74" fmla="*/ 4730870 w 6884912"/>
              <a:gd name="connsiteY74" fmla="*/ 129432 h 1161397"/>
              <a:gd name="connsiteX75" fmla="*/ 4785037 w 6884912"/>
              <a:gd name="connsiteY75" fmla="*/ 161964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6029542 w 6884912"/>
              <a:gd name="connsiteY88" fmla="*/ 210339 h 1161397"/>
              <a:gd name="connsiteX89" fmla="*/ 6290640 w 6884912"/>
              <a:gd name="connsiteY89" fmla="*/ 167441 h 1161397"/>
              <a:gd name="connsiteX90" fmla="*/ 6380420 w 6884912"/>
              <a:gd name="connsiteY90" fmla="*/ 173195 h 1161397"/>
              <a:gd name="connsiteX91" fmla="*/ 6507891 w 6884912"/>
              <a:gd name="connsiteY91" fmla="*/ 118474 h 1161397"/>
              <a:gd name="connsiteX92" fmla="*/ 6571807 w 6884912"/>
              <a:gd name="connsiteY92" fmla="*/ 98636 h 1161397"/>
              <a:gd name="connsiteX93" fmla="*/ 6671880 w 6884912"/>
              <a:gd name="connsiteY93" fmla="*/ 82931 h 1161397"/>
              <a:gd name="connsiteX94" fmla="*/ 6702266 w 6884912"/>
              <a:gd name="connsiteY94" fmla="*/ 75470 h 1161397"/>
              <a:gd name="connsiteX95" fmla="*/ 6845802 w 6884912"/>
              <a:gd name="connsiteY95" fmla="*/ 24496 h 1161397"/>
              <a:gd name="connsiteX96" fmla="*/ 6884912 w 6884912"/>
              <a:gd name="connsiteY9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92172 w 6884912"/>
              <a:gd name="connsiteY39" fmla="*/ 629819 h 1161397"/>
              <a:gd name="connsiteX40" fmla="*/ 1731986 w 6884912"/>
              <a:gd name="connsiteY40" fmla="*/ 589682 h 1161397"/>
              <a:gd name="connsiteX41" fmla="*/ 1940326 w 6884912"/>
              <a:gd name="connsiteY41" fmla="*/ 582611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127968 w 6884912"/>
              <a:gd name="connsiteY55" fmla="*/ 287613 h 1161397"/>
              <a:gd name="connsiteX56" fmla="*/ 3222191 w 6884912"/>
              <a:gd name="connsiteY56" fmla="*/ 307887 h 1161397"/>
              <a:gd name="connsiteX57" fmla="*/ 3227953 w 6884912"/>
              <a:gd name="connsiteY57" fmla="*/ 297650 h 1161397"/>
              <a:gd name="connsiteX58" fmla="*/ 3287859 w 6884912"/>
              <a:gd name="connsiteY58" fmla="*/ 287558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907640 w 6884912"/>
              <a:gd name="connsiteY66" fmla="*/ 207568 h 1161397"/>
              <a:gd name="connsiteX67" fmla="*/ 4013061 w 6884912"/>
              <a:gd name="connsiteY67" fmla="*/ 224874 h 1161397"/>
              <a:gd name="connsiteX68" fmla="*/ 4134285 w 6884912"/>
              <a:gd name="connsiteY68" fmla="*/ 235592 h 1161397"/>
              <a:gd name="connsiteX69" fmla="*/ 4220717 w 6884912"/>
              <a:gd name="connsiteY69" fmla="*/ 192946 h 1161397"/>
              <a:gd name="connsiteX70" fmla="*/ 4228802 w 6884912"/>
              <a:gd name="connsiteY70" fmla="*/ 201468 h 1161397"/>
              <a:gd name="connsiteX71" fmla="*/ 4424852 w 6884912"/>
              <a:gd name="connsiteY71" fmla="*/ 127591 h 1161397"/>
              <a:gd name="connsiteX72" fmla="*/ 4617330 w 6884912"/>
              <a:gd name="connsiteY72" fmla="*/ 111163 h 1161397"/>
              <a:gd name="connsiteX73" fmla="*/ 4730870 w 6884912"/>
              <a:gd name="connsiteY73" fmla="*/ 129432 h 1161397"/>
              <a:gd name="connsiteX74" fmla="*/ 4785037 w 6884912"/>
              <a:gd name="connsiteY74" fmla="*/ 161964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6029542 w 6884912"/>
              <a:gd name="connsiteY87" fmla="*/ 210339 h 1161397"/>
              <a:gd name="connsiteX88" fmla="*/ 6290640 w 6884912"/>
              <a:gd name="connsiteY88" fmla="*/ 167441 h 1161397"/>
              <a:gd name="connsiteX89" fmla="*/ 6380420 w 6884912"/>
              <a:gd name="connsiteY89" fmla="*/ 173195 h 1161397"/>
              <a:gd name="connsiteX90" fmla="*/ 6507891 w 6884912"/>
              <a:gd name="connsiteY90" fmla="*/ 118474 h 1161397"/>
              <a:gd name="connsiteX91" fmla="*/ 6571807 w 6884912"/>
              <a:gd name="connsiteY91" fmla="*/ 98636 h 1161397"/>
              <a:gd name="connsiteX92" fmla="*/ 6671880 w 6884912"/>
              <a:gd name="connsiteY92" fmla="*/ 82931 h 1161397"/>
              <a:gd name="connsiteX93" fmla="*/ 6702266 w 6884912"/>
              <a:gd name="connsiteY93" fmla="*/ 75470 h 1161397"/>
              <a:gd name="connsiteX94" fmla="*/ 6845802 w 6884912"/>
              <a:gd name="connsiteY94" fmla="*/ 24496 h 1161397"/>
              <a:gd name="connsiteX95" fmla="*/ 6884912 w 6884912"/>
              <a:gd name="connsiteY9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92172 w 6884912"/>
              <a:gd name="connsiteY38" fmla="*/ 629819 h 1161397"/>
              <a:gd name="connsiteX39" fmla="*/ 1731986 w 6884912"/>
              <a:gd name="connsiteY39" fmla="*/ 589682 h 1161397"/>
              <a:gd name="connsiteX40" fmla="*/ 1940326 w 6884912"/>
              <a:gd name="connsiteY40" fmla="*/ 582611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127968 w 6884912"/>
              <a:gd name="connsiteY54" fmla="*/ 287613 h 1161397"/>
              <a:gd name="connsiteX55" fmla="*/ 3222191 w 6884912"/>
              <a:gd name="connsiteY55" fmla="*/ 307887 h 1161397"/>
              <a:gd name="connsiteX56" fmla="*/ 3227953 w 6884912"/>
              <a:gd name="connsiteY56" fmla="*/ 297650 h 1161397"/>
              <a:gd name="connsiteX57" fmla="*/ 3287859 w 6884912"/>
              <a:gd name="connsiteY57" fmla="*/ 287558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907640 w 6884912"/>
              <a:gd name="connsiteY65" fmla="*/ 207568 h 1161397"/>
              <a:gd name="connsiteX66" fmla="*/ 4013061 w 6884912"/>
              <a:gd name="connsiteY66" fmla="*/ 224874 h 1161397"/>
              <a:gd name="connsiteX67" fmla="*/ 4134285 w 6884912"/>
              <a:gd name="connsiteY67" fmla="*/ 235592 h 1161397"/>
              <a:gd name="connsiteX68" fmla="*/ 4220717 w 6884912"/>
              <a:gd name="connsiteY68" fmla="*/ 192946 h 1161397"/>
              <a:gd name="connsiteX69" fmla="*/ 4228802 w 6884912"/>
              <a:gd name="connsiteY69" fmla="*/ 201468 h 1161397"/>
              <a:gd name="connsiteX70" fmla="*/ 4424852 w 6884912"/>
              <a:gd name="connsiteY70" fmla="*/ 127591 h 1161397"/>
              <a:gd name="connsiteX71" fmla="*/ 4617330 w 6884912"/>
              <a:gd name="connsiteY71" fmla="*/ 111163 h 1161397"/>
              <a:gd name="connsiteX72" fmla="*/ 4730870 w 6884912"/>
              <a:gd name="connsiteY72" fmla="*/ 129432 h 1161397"/>
              <a:gd name="connsiteX73" fmla="*/ 4785037 w 6884912"/>
              <a:gd name="connsiteY73" fmla="*/ 161964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467502 w 6884912"/>
              <a:gd name="connsiteY80" fmla="*/ 250963 h 1161397"/>
              <a:gd name="connsiteX81" fmla="*/ 5592395 w 6884912"/>
              <a:gd name="connsiteY81" fmla="*/ 265434 h 1161397"/>
              <a:gd name="connsiteX82" fmla="*/ 5613532 w 6884912"/>
              <a:gd name="connsiteY82" fmla="*/ 273379 h 1161397"/>
              <a:gd name="connsiteX83" fmla="*/ 5642173 w 6884912"/>
              <a:gd name="connsiteY83" fmla="*/ 266904 h 1161397"/>
              <a:gd name="connsiteX84" fmla="*/ 5756910 w 6884912"/>
              <a:gd name="connsiteY84" fmla="*/ 239211 h 1161397"/>
              <a:gd name="connsiteX85" fmla="*/ 5846667 w 6884912"/>
              <a:gd name="connsiteY85" fmla="*/ 201786 h 1161397"/>
              <a:gd name="connsiteX86" fmla="*/ 6029542 w 6884912"/>
              <a:gd name="connsiteY86" fmla="*/ 210339 h 1161397"/>
              <a:gd name="connsiteX87" fmla="*/ 6290640 w 6884912"/>
              <a:gd name="connsiteY87" fmla="*/ 167441 h 1161397"/>
              <a:gd name="connsiteX88" fmla="*/ 6380420 w 6884912"/>
              <a:gd name="connsiteY88" fmla="*/ 173195 h 1161397"/>
              <a:gd name="connsiteX89" fmla="*/ 6507891 w 6884912"/>
              <a:gd name="connsiteY89" fmla="*/ 118474 h 1161397"/>
              <a:gd name="connsiteX90" fmla="*/ 6571807 w 6884912"/>
              <a:gd name="connsiteY90" fmla="*/ 98636 h 1161397"/>
              <a:gd name="connsiteX91" fmla="*/ 6671880 w 6884912"/>
              <a:gd name="connsiteY91" fmla="*/ 82931 h 1161397"/>
              <a:gd name="connsiteX92" fmla="*/ 6702266 w 6884912"/>
              <a:gd name="connsiteY92" fmla="*/ 75470 h 1161397"/>
              <a:gd name="connsiteX93" fmla="*/ 6845802 w 6884912"/>
              <a:gd name="connsiteY93" fmla="*/ 24496 h 1161397"/>
              <a:gd name="connsiteX94" fmla="*/ 6884912 w 6884912"/>
              <a:gd name="connsiteY9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92172 w 6884912"/>
              <a:gd name="connsiteY37" fmla="*/ 629819 h 1161397"/>
              <a:gd name="connsiteX38" fmla="*/ 1731986 w 6884912"/>
              <a:gd name="connsiteY38" fmla="*/ 589682 h 1161397"/>
              <a:gd name="connsiteX39" fmla="*/ 1940326 w 6884912"/>
              <a:gd name="connsiteY39" fmla="*/ 582611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127968 w 6884912"/>
              <a:gd name="connsiteY53" fmla="*/ 287613 h 1161397"/>
              <a:gd name="connsiteX54" fmla="*/ 3222191 w 6884912"/>
              <a:gd name="connsiteY54" fmla="*/ 307887 h 1161397"/>
              <a:gd name="connsiteX55" fmla="*/ 3227953 w 6884912"/>
              <a:gd name="connsiteY55" fmla="*/ 297650 h 1161397"/>
              <a:gd name="connsiteX56" fmla="*/ 3287859 w 6884912"/>
              <a:gd name="connsiteY56" fmla="*/ 287558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907640 w 6884912"/>
              <a:gd name="connsiteY64" fmla="*/ 207568 h 1161397"/>
              <a:gd name="connsiteX65" fmla="*/ 4013061 w 6884912"/>
              <a:gd name="connsiteY65" fmla="*/ 224874 h 1161397"/>
              <a:gd name="connsiteX66" fmla="*/ 4134285 w 6884912"/>
              <a:gd name="connsiteY66" fmla="*/ 235592 h 1161397"/>
              <a:gd name="connsiteX67" fmla="*/ 4220717 w 6884912"/>
              <a:gd name="connsiteY67" fmla="*/ 192946 h 1161397"/>
              <a:gd name="connsiteX68" fmla="*/ 4228802 w 6884912"/>
              <a:gd name="connsiteY68" fmla="*/ 201468 h 1161397"/>
              <a:gd name="connsiteX69" fmla="*/ 4424852 w 6884912"/>
              <a:gd name="connsiteY69" fmla="*/ 127591 h 1161397"/>
              <a:gd name="connsiteX70" fmla="*/ 4617330 w 6884912"/>
              <a:gd name="connsiteY70" fmla="*/ 111163 h 1161397"/>
              <a:gd name="connsiteX71" fmla="*/ 4730870 w 6884912"/>
              <a:gd name="connsiteY71" fmla="*/ 129432 h 1161397"/>
              <a:gd name="connsiteX72" fmla="*/ 4785037 w 6884912"/>
              <a:gd name="connsiteY72" fmla="*/ 161964 h 1161397"/>
              <a:gd name="connsiteX73" fmla="*/ 4844073 w 6884912"/>
              <a:gd name="connsiteY73" fmla="*/ 161768 h 1161397"/>
              <a:gd name="connsiteX74" fmla="*/ 4856454 w 6884912"/>
              <a:gd name="connsiteY74" fmla="*/ 130488 h 1161397"/>
              <a:gd name="connsiteX75" fmla="*/ 4920038 w 6884912"/>
              <a:gd name="connsiteY75" fmla="*/ 140418 h 1161397"/>
              <a:gd name="connsiteX76" fmla="*/ 5016639 w 6884912"/>
              <a:gd name="connsiteY76" fmla="*/ 158905 h 1161397"/>
              <a:gd name="connsiteX77" fmla="*/ 5072009 w 6884912"/>
              <a:gd name="connsiteY77" fmla="*/ 161502 h 1161397"/>
              <a:gd name="connsiteX78" fmla="*/ 5223626 w 6884912"/>
              <a:gd name="connsiteY78" fmla="*/ 177356 h 1161397"/>
              <a:gd name="connsiteX79" fmla="*/ 5467502 w 6884912"/>
              <a:gd name="connsiteY79" fmla="*/ 250963 h 1161397"/>
              <a:gd name="connsiteX80" fmla="*/ 5592395 w 6884912"/>
              <a:gd name="connsiteY80" fmla="*/ 265434 h 1161397"/>
              <a:gd name="connsiteX81" fmla="*/ 5613532 w 6884912"/>
              <a:gd name="connsiteY81" fmla="*/ 273379 h 1161397"/>
              <a:gd name="connsiteX82" fmla="*/ 5642173 w 6884912"/>
              <a:gd name="connsiteY82" fmla="*/ 266904 h 1161397"/>
              <a:gd name="connsiteX83" fmla="*/ 5756910 w 6884912"/>
              <a:gd name="connsiteY83" fmla="*/ 239211 h 1161397"/>
              <a:gd name="connsiteX84" fmla="*/ 5846667 w 6884912"/>
              <a:gd name="connsiteY84" fmla="*/ 201786 h 1161397"/>
              <a:gd name="connsiteX85" fmla="*/ 6029542 w 6884912"/>
              <a:gd name="connsiteY85" fmla="*/ 210339 h 1161397"/>
              <a:gd name="connsiteX86" fmla="*/ 6290640 w 6884912"/>
              <a:gd name="connsiteY86" fmla="*/ 167441 h 1161397"/>
              <a:gd name="connsiteX87" fmla="*/ 6380420 w 6884912"/>
              <a:gd name="connsiteY87" fmla="*/ 173195 h 1161397"/>
              <a:gd name="connsiteX88" fmla="*/ 6507891 w 6884912"/>
              <a:gd name="connsiteY88" fmla="*/ 118474 h 1161397"/>
              <a:gd name="connsiteX89" fmla="*/ 6571807 w 6884912"/>
              <a:gd name="connsiteY89" fmla="*/ 98636 h 1161397"/>
              <a:gd name="connsiteX90" fmla="*/ 6671880 w 6884912"/>
              <a:gd name="connsiteY90" fmla="*/ 82931 h 1161397"/>
              <a:gd name="connsiteX91" fmla="*/ 6702266 w 6884912"/>
              <a:gd name="connsiteY91" fmla="*/ 75470 h 1161397"/>
              <a:gd name="connsiteX92" fmla="*/ 6845802 w 6884912"/>
              <a:gd name="connsiteY92" fmla="*/ 24496 h 1161397"/>
              <a:gd name="connsiteX93" fmla="*/ 6884912 w 6884912"/>
              <a:gd name="connsiteY9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67875 w 6884912"/>
              <a:gd name="connsiteY8" fmla="*/ 1051976 h 1161397"/>
              <a:gd name="connsiteX9" fmla="*/ 601644 w 6884912"/>
              <a:gd name="connsiteY9" fmla="*/ 1003997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92172 w 6884912"/>
              <a:gd name="connsiteY36" fmla="*/ 629819 h 1161397"/>
              <a:gd name="connsiteX37" fmla="*/ 1731986 w 6884912"/>
              <a:gd name="connsiteY37" fmla="*/ 589682 h 1161397"/>
              <a:gd name="connsiteX38" fmla="*/ 1940326 w 6884912"/>
              <a:gd name="connsiteY38" fmla="*/ 582611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127968 w 6884912"/>
              <a:gd name="connsiteY52" fmla="*/ 287613 h 1161397"/>
              <a:gd name="connsiteX53" fmla="*/ 3222191 w 6884912"/>
              <a:gd name="connsiteY53" fmla="*/ 307887 h 1161397"/>
              <a:gd name="connsiteX54" fmla="*/ 3227953 w 6884912"/>
              <a:gd name="connsiteY54" fmla="*/ 297650 h 1161397"/>
              <a:gd name="connsiteX55" fmla="*/ 3287859 w 6884912"/>
              <a:gd name="connsiteY55" fmla="*/ 287558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907640 w 6884912"/>
              <a:gd name="connsiteY63" fmla="*/ 207568 h 1161397"/>
              <a:gd name="connsiteX64" fmla="*/ 4013061 w 6884912"/>
              <a:gd name="connsiteY64" fmla="*/ 224874 h 1161397"/>
              <a:gd name="connsiteX65" fmla="*/ 4134285 w 6884912"/>
              <a:gd name="connsiteY65" fmla="*/ 235592 h 1161397"/>
              <a:gd name="connsiteX66" fmla="*/ 4220717 w 6884912"/>
              <a:gd name="connsiteY66" fmla="*/ 192946 h 1161397"/>
              <a:gd name="connsiteX67" fmla="*/ 4228802 w 6884912"/>
              <a:gd name="connsiteY67" fmla="*/ 201468 h 1161397"/>
              <a:gd name="connsiteX68" fmla="*/ 4424852 w 6884912"/>
              <a:gd name="connsiteY68" fmla="*/ 127591 h 1161397"/>
              <a:gd name="connsiteX69" fmla="*/ 4617330 w 6884912"/>
              <a:gd name="connsiteY69" fmla="*/ 111163 h 1161397"/>
              <a:gd name="connsiteX70" fmla="*/ 4730870 w 6884912"/>
              <a:gd name="connsiteY70" fmla="*/ 129432 h 1161397"/>
              <a:gd name="connsiteX71" fmla="*/ 4785037 w 6884912"/>
              <a:gd name="connsiteY71" fmla="*/ 161964 h 1161397"/>
              <a:gd name="connsiteX72" fmla="*/ 4844073 w 6884912"/>
              <a:gd name="connsiteY72" fmla="*/ 161768 h 1161397"/>
              <a:gd name="connsiteX73" fmla="*/ 4856454 w 6884912"/>
              <a:gd name="connsiteY73" fmla="*/ 130488 h 1161397"/>
              <a:gd name="connsiteX74" fmla="*/ 4920038 w 6884912"/>
              <a:gd name="connsiteY74" fmla="*/ 140418 h 1161397"/>
              <a:gd name="connsiteX75" fmla="*/ 5016639 w 6884912"/>
              <a:gd name="connsiteY75" fmla="*/ 158905 h 1161397"/>
              <a:gd name="connsiteX76" fmla="*/ 5072009 w 6884912"/>
              <a:gd name="connsiteY76" fmla="*/ 161502 h 1161397"/>
              <a:gd name="connsiteX77" fmla="*/ 5223626 w 6884912"/>
              <a:gd name="connsiteY77" fmla="*/ 177356 h 1161397"/>
              <a:gd name="connsiteX78" fmla="*/ 5467502 w 6884912"/>
              <a:gd name="connsiteY78" fmla="*/ 250963 h 1161397"/>
              <a:gd name="connsiteX79" fmla="*/ 5592395 w 6884912"/>
              <a:gd name="connsiteY79" fmla="*/ 265434 h 1161397"/>
              <a:gd name="connsiteX80" fmla="*/ 5613532 w 6884912"/>
              <a:gd name="connsiteY80" fmla="*/ 273379 h 1161397"/>
              <a:gd name="connsiteX81" fmla="*/ 5642173 w 6884912"/>
              <a:gd name="connsiteY81" fmla="*/ 266904 h 1161397"/>
              <a:gd name="connsiteX82" fmla="*/ 5756910 w 6884912"/>
              <a:gd name="connsiteY82" fmla="*/ 239211 h 1161397"/>
              <a:gd name="connsiteX83" fmla="*/ 5846667 w 6884912"/>
              <a:gd name="connsiteY83" fmla="*/ 201786 h 1161397"/>
              <a:gd name="connsiteX84" fmla="*/ 6029542 w 6884912"/>
              <a:gd name="connsiteY84" fmla="*/ 210339 h 1161397"/>
              <a:gd name="connsiteX85" fmla="*/ 6290640 w 6884912"/>
              <a:gd name="connsiteY85" fmla="*/ 167441 h 1161397"/>
              <a:gd name="connsiteX86" fmla="*/ 6380420 w 6884912"/>
              <a:gd name="connsiteY86" fmla="*/ 173195 h 1161397"/>
              <a:gd name="connsiteX87" fmla="*/ 6507891 w 6884912"/>
              <a:gd name="connsiteY87" fmla="*/ 118474 h 1161397"/>
              <a:gd name="connsiteX88" fmla="*/ 6571807 w 6884912"/>
              <a:gd name="connsiteY88" fmla="*/ 98636 h 1161397"/>
              <a:gd name="connsiteX89" fmla="*/ 6671880 w 6884912"/>
              <a:gd name="connsiteY89" fmla="*/ 82931 h 1161397"/>
              <a:gd name="connsiteX90" fmla="*/ 6702266 w 6884912"/>
              <a:gd name="connsiteY90" fmla="*/ 75470 h 1161397"/>
              <a:gd name="connsiteX91" fmla="*/ 6845802 w 6884912"/>
              <a:gd name="connsiteY91" fmla="*/ 24496 h 1161397"/>
              <a:gd name="connsiteX92" fmla="*/ 6884912 w 6884912"/>
              <a:gd name="connsiteY9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67875 w 6884912"/>
              <a:gd name="connsiteY8" fmla="*/ 1051976 h 1161397"/>
              <a:gd name="connsiteX9" fmla="*/ 601644 w 6884912"/>
              <a:gd name="connsiteY9" fmla="*/ 1003997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92172 w 6884912"/>
              <a:gd name="connsiteY36" fmla="*/ 629819 h 1161397"/>
              <a:gd name="connsiteX37" fmla="*/ 1731986 w 6884912"/>
              <a:gd name="connsiteY37" fmla="*/ 589682 h 1161397"/>
              <a:gd name="connsiteX38" fmla="*/ 1940326 w 6884912"/>
              <a:gd name="connsiteY38" fmla="*/ 582611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127968 w 6884912"/>
              <a:gd name="connsiteY52" fmla="*/ 287613 h 1161397"/>
              <a:gd name="connsiteX53" fmla="*/ 3222191 w 6884912"/>
              <a:gd name="connsiteY53" fmla="*/ 307887 h 1161397"/>
              <a:gd name="connsiteX54" fmla="*/ 3227953 w 6884912"/>
              <a:gd name="connsiteY54" fmla="*/ 297650 h 1161397"/>
              <a:gd name="connsiteX55" fmla="*/ 3287859 w 6884912"/>
              <a:gd name="connsiteY55" fmla="*/ 287558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907640 w 6884912"/>
              <a:gd name="connsiteY63" fmla="*/ 207568 h 1161397"/>
              <a:gd name="connsiteX64" fmla="*/ 4013061 w 6884912"/>
              <a:gd name="connsiteY64" fmla="*/ 224874 h 1161397"/>
              <a:gd name="connsiteX65" fmla="*/ 4134285 w 6884912"/>
              <a:gd name="connsiteY65" fmla="*/ 235592 h 1161397"/>
              <a:gd name="connsiteX66" fmla="*/ 4220717 w 6884912"/>
              <a:gd name="connsiteY66" fmla="*/ 192946 h 1161397"/>
              <a:gd name="connsiteX67" fmla="*/ 4228802 w 6884912"/>
              <a:gd name="connsiteY67" fmla="*/ 201468 h 1161397"/>
              <a:gd name="connsiteX68" fmla="*/ 4424852 w 6884912"/>
              <a:gd name="connsiteY68" fmla="*/ 127591 h 1161397"/>
              <a:gd name="connsiteX69" fmla="*/ 4617330 w 6884912"/>
              <a:gd name="connsiteY69" fmla="*/ 111163 h 1161397"/>
              <a:gd name="connsiteX70" fmla="*/ 4730870 w 6884912"/>
              <a:gd name="connsiteY70" fmla="*/ 129432 h 1161397"/>
              <a:gd name="connsiteX71" fmla="*/ 4785037 w 6884912"/>
              <a:gd name="connsiteY71" fmla="*/ 161964 h 1161397"/>
              <a:gd name="connsiteX72" fmla="*/ 4844073 w 6884912"/>
              <a:gd name="connsiteY72" fmla="*/ 161768 h 1161397"/>
              <a:gd name="connsiteX73" fmla="*/ 4856454 w 6884912"/>
              <a:gd name="connsiteY73" fmla="*/ 130488 h 1161397"/>
              <a:gd name="connsiteX74" fmla="*/ 4920038 w 6884912"/>
              <a:gd name="connsiteY74" fmla="*/ 140418 h 1161397"/>
              <a:gd name="connsiteX75" fmla="*/ 5016639 w 6884912"/>
              <a:gd name="connsiteY75" fmla="*/ 158905 h 1161397"/>
              <a:gd name="connsiteX76" fmla="*/ 5072009 w 6884912"/>
              <a:gd name="connsiteY76" fmla="*/ 161502 h 1161397"/>
              <a:gd name="connsiteX77" fmla="*/ 5223626 w 6884912"/>
              <a:gd name="connsiteY77" fmla="*/ 177356 h 1161397"/>
              <a:gd name="connsiteX78" fmla="*/ 5467502 w 6884912"/>
              <a:gd name="connsiteY78" fmla="*/ 250963 h 1161397"/>
              <a:gd name="connsiteX79" fmla="*/ 5592395 w 6884912"/>
              <a:gd name="connsiteY79" fmla="*/ 265434 h 1161397"/>
              <a:gd name="connsiteX80" fmla="*/ 5613532 w 6884912"/>
              <a:gd name="connsiteY80" fmla="*/ 273379 h 1161397"/>
              <a:gd name="connsiteX81" fmla="*/ 5642173 w 6884912"/>
              <a:gd name="connsiteY81" fmla="*/ 266904 h 1161397"/>
              <a:gd name="connsiteX82" fmla="*/ 5756910 w 6884912"/>
              <a:gd name="connsiteY82" fmla="*/ 239211 h 1161397"/>
              <a:gd name="connsiteX83" fmla="*/ 5846667 w 6884912"/>
              <a:gd name="connsiteY83" fmla="*/ 201786 h 1161397"/>
              <a:gd name="connsiteX84" fmla="*/ 6029542 w 6884912"/>
              <a:gd name="connsiteY84" fmla="*/ 210339 h 1161397"/>
              <a:gd name="connsiteX85" fmla="*/ 6290640 w 6884912"/>
              <a:gd name="connsiteY85" fmla="*/ 167441 h 1161397"/>
              <a:gd name="connsiteX86" fmla="*/ 6380420 w 6884912"/>
              <a:gd name="connsiteY86" fmla="*/ 173195 h 1161397"/>
              <a:gd name="connsiteX87" fmla="*/ 6507891 w 6884912"/>
              <a:gd name="connsiteY87" fmla="*/ 118474 h 1161397"/>
              <a:gd name="connsiteX88" fmla="*/ 6571807 w 6884912"/>
              <a:gd name="connsiteY88" fmla="*/ 98636 h 1161397"/>
              <a:gd name="connsiteX89" fmla="*/ 6671880 w 6884912"/>
              <a:gd name="connsiteY89" fmla="*/ 82931 h 1161397"/>
              <a:gd name="connsiteX90" fmla="*/ 6702266 w 6884912"/>
              <a:gd name="connsiteY90" fmla="*/ 75470 h 1161397"/>
              <a:gd name="connsiteX91" fmla="*/ 6845802 w 6884912"/>
              <a:gd name="connsiteY91" fmla="*/ 24496 h 1161397"/>
              <a:gd name="connsiteX92" fmla="*/ 6884912 w 6884912"/>
              <a:gd name="connsiteY9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601644 w 6884912"/>
              <a:gd name="connsiteY8" fmla="*/ 1003997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92172 w 6884912"/>
              <a:gd name="connsiteY35" fmla="*/ 629819 h 1161397"/>
              <a:gd name="connsiteX36" fmla="*/ 1731986 w 6884912"/>
              <a:gd name="connsiteY36" fmla="*/ 589682 h 1161397"/>
              <a:gd name="connsiteX37" fmla="*/ 1940326 w 6884912"/>
              <a:gd name="connsiteY37" fmla="*/ 582611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127968 w 6884912"/>
              <a:gd name="connsiteY51" fmla="*/ 287613 h 1161397"/>
              <a:gd name="connsiteX52" fmla="*/ 3222191 w 6884912"/>
              <a:gd name="connsiteY52" fmla="*/ 307887 h 1161397"/>
              <a:gd name="connsiteX53" fmla="*/ 3227953 w 6884912"/>
              <a:gd name="connsiteY53" fmla="*/ 297650 h 1161397"/>
              <a:gd name="connsiteX54" fmla="*/ 3287859 w 6884912"/>
              <a:gd name="connsiteY54" fmla="*/ 287558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907640 w 6884912"/>
              <a:gd name="connsiteY62" fmla="*/ 207568 h 1161397"/>
              <a:gd name="connsiteX63" fmla="*/ 4013061 w 6884912"/>
              <a:gd name="connsiteY63" fmla="*/ 224874 h 1161397"/>
              <a:gd name="connsiteX64" fmla="*/ 4134285 w 6884912"/>
              <a:gd name="connsiteY64" fmla="*/ 235592 h 1161397"/>
              <a:gd name="connsiteX65" fmla="*/ 4220717 w 6884912"/>
              <a:gd name="connsiteY65" fmla="*/ 192946 h 1161397"/>
              <a:gd name="connsiteX66" fmla="*/ 4228802 w 6884912"/>
              <a:gd name="connsiteY66" fmla="*/ 201468 h 1161397"/>
              <a:gd name="connsiteX67" fmla="*/ 4424852 w 6884912"/>
              <a:gd name="connsiteY67" fmla="*/ 127591 h 1161397"/>
              <a:gd name="connsiteX68" fmla="*/ 4617330 w 6884912"/>
              <a:gd name="connsiteY68" fmla="*/ 111163 h 1161397"/>
              <a:gd name="connsiteX69" fmla="*/ 4730870 w 6884912"/>
              <a:gd name="connsiteY69" fmla="*/ 129432 h 1161397"/>
              <a:gd name="connsiteX70" fmla="*/ 4785037 w 6884912"/>
              <a:gd name="connsiteY70" fmla="*/ 161964 h 1161397"/>
              <a:gd name="connsiteX71" fmla="*/ 4844073 w 6884912"/>
              <a:gd name="connsiteY71" fmla="*/ 161768 h 1161397"/>
              <a:gd name="connsiteX72" fmla="*/ 4856454 w 6884912"/>
              <a:gd name="connsiteY72" fmla="*/ 130488 h 1161397"/>
              <a:gd name="connsiteX73" fmla="*/ 4920038 w 6884912"/>
              <a:gd name="connsiteY73" fmla="*/ 140418 h 1161397"/>
              <a:gd name="connsiteX74" fmla="*/ 5016639 w 6884912"/>
              <a:gd name="connsiteY74" fmla="*/ 158905 h 1161397"/>
              <a:gd name="connsiteX75" fmla="*/ 5072009 w 6884912"/>
              <a:gd name="connsiteY75" fmla="*/ 161502 h 1161397"/>
              <a:gd name="connsiteX76" fmla="*/ 5223626 w 6884912"/>
              <a:gd name="connsiteY76" fmla="*/ 177356 h 1161397"/>
              <a:gd name="connsiteX77" fmla="*/ 5467502 w 6884912"/>
              <a:gd name="connsiteY77" fmla="*/ 250963 h 1161397"/>
              <a:gd name="connsiteX78" fmla="*/ 5592395 w 6884912"/>
              <a:gd name="connsiteY78" fmla="*/ 265434 h 1161397"/>
              <a:gd name="connsiteX79" fmla="*/ 5613532 w 6884912"/>
              <a:gd name="connsiteY79" fmla="*/ 273379 h 1161397"/>
              <a:gd name="connsiteX80" fmla="*/ 5642173 w 6884912"/>
              <a:gd name="connsiteY80" fmla="*/ 266904 h 1161397"/>
              <a:gd name="connsiteX81" fmla="*/ 5756910 w 6884912"/>
              <a:gd name="connsiteY81" fmla="*/ 239211 h 1161397"/>
              <a:gd name="connsiteX82" fmla="*/ 5846667 w 6884912"/>
              <a:gd name="connsiteY82" fmla="*/ 201786 h 1161397"/>
              <a:gd name="connsiteX83" fmla="*/ 6029542 w 6884912"/>
              <a:gd name="connsiteY83" fmla="*/ 210339 h 1161397"/>
              <a:gd name="connsiteX84" fmla="*/ 6290640 w 6884912"/>
              <a:gd name="connsiteY84" fmla="*/ 167441 h 1161397"/>
              <a:gd name="connsiteX85" fmla="*/ 6380420 w 6884912"/>
              <a:gd name="connsiteY85" fmla="*/ 173195 h 1161397"/>
              <a:gd name="connsiteX86" fmla="*/ 6507891 w 6884912"/>
              <a:gd name="connsiteY86" fmla="*/ 118474 h 1161397"/>
              <a:gd name="connsiteX87" fmla="*/ 6571807 w 6884912"/>
              <a:gd name="connsiteY87" fmla="*/ 98636 h 1161397"/>
              <a:gd name="connsiteX88" fmla="*/ 6671880 w 6884912"/>
              <a:gd name="connsiteY88" fmla="*/ 82931 h 1161397"/>
              <a:gd name="connsiteX89" fmla="*/ 6702266 w 6884912"/>
              <a:gd name="connsiteY89" fmla="*/ 75470 h 1161397"/>
              <a:gd name="connsiteX90" fmla="*/ 6845802 w 6884912"/>
              <a:gd name="connsiteY90" fmla="*/ 24496 h 1161397"/>
              <a:gd name="connsiteX91" fmla="*/ 6884912 w 6884912"/>
              <a:gd name="connsiteY9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92172 w 6884912"/>
              <a:gd name="connsiteY35" fmla="*/ 629819 h 1161397"/>
              <a:gd name="connsiteX36" fmla="*/ 1731986 w 6884912"/>
              <a:gd name="connsiteY36" fmla="*/ 589682 h 1161397"/>
              <a:gd name="connsiteX37" fmla="*/ 1940326 w 6884912"/>
              <a:gd name="connsiteY37" fmla="*/ 582611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127968 w 6884912"/>
              <a:gd name="connsiteY51" fmla="*/ 287613 h 1161397"/>
              <a:gd name="connsiteX52" fmla="*/ 3222191 w 6884912"/>
              <a:gd name="connsiteY52" fmla="*/ 307887 h 1161397"/>
              <a:gd name="connsiteX53" fmla="*/ 3227953 w 6884912"/>
              <a:gd name="connsiteY53" fmla="*/ 297650 h 1161397"/>
              <a:gd name="connsiteX54" fmla="*/ 3287859 w 6884912"/>
              <a:gd name="connsiteY54" fmla="*/ 287558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907640 w 6884912"/>
              <a:gd name="connsiteY62" fmla="*/ 207568 h 1161397"/>
              <a:gd name="connsiteX63" fmla="*/ 4013061 w 6884912"/>
              <a:gd name="connsiteY63" fmla="*/ 224874 h 1161397"/>
              <a:gd name="connsiteX64" fmla="*/ 4134285 w 6884912"/>
              <a:gd name="connsiteY64" fmla="*/ 235592 h 1161397"/>
              <a:gd name="connsiteX65" fmla="*/ 4220717 w 6884912"/>
              <a:gd name="connsiteY65" fmla="*/ 192946 h 1161397"/>
              <a:gd name="connsiteX66" fmla="*/ 4228802 w 6884912"/>
              <a:gd name="connsiteY66" fmla="*/ 201468 h 1161397"/>
              <a:gd name="connsiteX67" fmla="*/ 4424852 w 6884912"/>
              <a:gd name="connsiteY67" fmla="*/ 127591 h 1161397"/>
              <a:gd name="connsiteX68" fmla="*/ 4617330 w 6884912"/>
              <a:gd name="connsiteY68" fmla="*/ 111163 h 1161397"/>
              <a:gd name="connsiteX69" fmla="*/ 4730870 w 6884912"/>
              <a:gd name="connsiteY69" fmla="*/ 129432 h 1161397"/>
              <a:gd name="connsiteX70" fmla="*/ 4785037 w 6884912"/>
              <a:gd name="connsiteY70" fmla="*/ 161964 h 1161397"/>
              <a:gd name="connsiteX71" fmla="*/ 4844073 w 6884912"/>
              <a:gd name="connsiteY71" fmla="*/ 161768 h 1161397"/>
              <a:gd name="connsiteX72" fmla="*/ 4856454 w 6884912"/>
              <a:gd name="connsiteY72" fmla="*/ 130488 h 1161397"/>
              <a:gd name="connsiteX73" fmla="*/ 4920038 w 6884912"/>
              <a:gd name="connsiteY73" fmla="*/ 140418 h 1161397"/>
              <a:gd name="connsiteX74" fmla="*/ 5016639 w 6884912"/>
              <a:gd name="connsiteY74" fmla="*/ 158905 h 1161397"/>
              <a:gd name="connsiteX75" fmla="*/ 5072009 w 6884912"/>
              <a:gd name="connsiteY75" fmla="*/ 161502 h 1161397"/>
              <a:gd name="connsiteX76" fmla="*/ 5223626 w 6884912"/>
              <a:gd name="connsiteY76" fmla="*/ 177356 h 1161397"/>
              <a:gd name="connsiteX77" fmla="*/ 5467502 w 6884912"/>
              <a:gd name="connsiteY77" fmla="*/ 250963 h 1161397"/>
              <a:gd name="connsiteX78" fmla="*/ 5592395 w 6884912"/>
              <a:gd name="connsiteY78" fmla="*/ 265434 h 1161397"/>
              <a:gd name="connsiteX79" fmla="*/ 5613532 w 6884912"/>
              <a:gd name="connsiteY79" fmla="*/ 273379 h 1161397"/>
              <a:gd name="connsiteX80" fmla="*/ 5642173 w 6884912"/>
              <a:gd name="connsiteY80" fmla="*/ 266904 h 1161397"/>
              <a:gd name="connsiteX81" fmla="*/ 5756910 w 6884912"/>
              <a:gd name="connsiteY81" fmla="*/ 239211 h 1161397"/>
              <a:gd name="connsiteX82" fmla="*/ 5846667 w 6884912"/>
              <a:gd name="connsiteY82" fmla="*/ 201786 h 1161397"/>
              <a:gd name="connsiteX83" fmla="*/ 6029542 w 6884912"/>
              <a:gd name="connsiteY83" fmla="*/ 210339 h 1161397"/>
              <a:gd name="connsiteX84" fmla="*/ 6290640 w 6884912"/>
              <a:gd name="connsiteY84" fmla="*/ 167441 h 1161397"/>
              <a:gd name="connsiteX85" fmla="*/ 6380420 w 6884912"/>
              <a:gd name="connsiteY85" fmla="*/ 173195 h 1161397"/>
              <a:gd name="connsiteX86" fmla="*/ 6507891 w 6884912"/>
              <a:gd name="connsiteY86" fmla="*/ 118474 h 1161397"/>
              <a:gd name="connsiteX87" fmla="*/ 6571807 w 6884912"/>
              <a:gd name="connsiteY87" fmla="*/ 98636 h 1161397"/>
              <a:gd name="connsiteX88" fmla="*/ 6671880 w 6884912"/>
              <a:gd name="connsiteY88" fmla="*/ 82931 h 1161397"/>
              <a:gd name="connsiteX89" fmla="*/ 6702266 w 6884912"/>
              <a:gd name="connsiteY89" fmla="*/ 75470 h 1161397"/>
              <a:gd name="connsiteX90" fmla="*/ 6845802 w 6884912"/>
              <a:gd name="connsiteY90" fmla="*/ 24496 h 1161397"/>
              <a:gd name="connsiteX91" fmla="*/ 6884912 w 6884912"/>
              <a:gd name="connsiteY9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92172 w 6884912"/>
              <a:gd name="connsiteY34" fmla="*/ 629819 h 1161397"/>
              <a:gd name="connsiteX35" fmla="*/ 1731986 w 6884912"/>
              <a:gd name="connsiteY35" fmla="*/ 589682 h 1161397"/>
              <a:gd name="connsiteX36" fmla="*/ 1940326 w 6884912"/>
              <a:gd name="connsiteY36" fmla="*/ 582611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127968 w 6884912"/>
              <a:gd name="connsiteY50" fmla="*/ 287613 h 1161397"/>
              <a:gd name="connsiteX51" fmla="*/ 3222191 w 6884912"/>
              <a:gd name="connsiteY51" fmla="*/ 307887 h 1161397"/>
              <a:gd name="connsiteX52" fmla="*/ 3227953 w 6884912"/>
              <a:gd name="connsiteY52" fmla="*/ 297650 h 1161397"/>
              <a:gd name="connsiteX53" fmla="*/ 3287859 w 6884912"/>
              <a:gd name="connsiteY53" fmla="*/ 287558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907640 w 6884912"/>
              <a:gd name="connsiteY61" fmla="*/ 207568 h 1161397"/>
              <a:gd name="connsiteX62" fmla="*/ 4013061 w 6884912"/>
              <a:gd name="connsiteY62" fmla="*/ 224874 h 1161397"/>
              <a:gd name="connsiteX63" fmla="*/ 4134285 w 6884912"/>
              <a:gd name="connsiteY63" fmla="*/ 235592 h 1161397"/>
              <a:gd name="connsiteX64" fmla="*/ 4220717 w 6884912"/>
              <a:gd name="connsiteY64" fmla="*/ 192946 h 1161397"/>
              <a:gd name="connsiteX65" fmla="*/ 4228802 w 6884912"/>
              <a:gd name="connsiteY65" fmla="*/ 201468 h 1161397"/>
              <a:gd name="connsiteX66" fmla="*/ 4424852 w 6884912"/>
              <a:gd name="connsiteY66" fmla="*/ 127591 h 1161397"/>
              <a:gd name="connsiteX67" fmla="*/ 4617330 w 6884912"/>
              <a:gd name="connsiteY67" fmla="*/ 111163 h 1161397"/>
              <a:gd name="connsiteX68" fmla="*/ 4730870 w 6884912"/>
              <a:gd name="connsiteY68" fmla="*/ 129432 h 1161397"/>
              <a:gd name="connsiteX69" fmla="*/ 4785037 w 6884912"/>
              <a:gd name="connsiteY69" fmla="*/ 161964 h 1161397"/>
              <a:gd name="connsiteX70" fmla="*/ 4844073 w 6884912"/>
              <a:gd name="connsiteY70" fmla="*/ 161768 h 1161397"/>
              <a:gd name="connsiteX71" fmla="*/ 4856454 w 6884912"/>
              <a:gd name="connsiteY71" fmla="*/ 130488 h 1161397"/>
              <a:gd name="connsiteX72" fmla="*/ 4920038 w 6884912"/>
              <a:gd name="connsiteY72" fmla="*/ 140418 h 1161397"/>
              <a:gd name="connsiteX73" fmla="*/ 5016639 w 6884912"/>
              <a:gd name="connsiteY73" fmla="*/ 158905 h 1161397"/>
              <a:gd name="connsiteX74" fmla="*/ 5072009 w 6884912"/>
              <a:gd name="connsiteY74" fmla="*/ 161502 h 1161397"/>
              <a:gd name="connsiteX75" fmla="*/ 5223626 w 6884912"/>
              <a:gd name="connsiteY75" fmla="*/ 177356 h 1161397"/>
              <a:gd name="connsiteX76" fmla="*/ 5467502 w 6884912"/>
              <a:gd name="connsiteY76" fmla="*/ 250963 h 1161397"/>
              <a:gd name="connsiteX77" fmla="*/ 5592395 w 6884912"/>
              <a:gd name="connsiteY77" fmla="*/ 265434 h 1161397"/>
              <a:gd name="connsiteX78" fmla="*/ 5613532 w 6884912"/>
              <a:gd name="connsiteY78" fmla="*/ 273379 h 1161397"/>
              <a:gd name="connsiteX79" fmla="*/ 5642173 w 6884912"/>
              <a:gd name="connsiteY79" fmla="*/ 266904 h 1161397"/>
              <a:gd name="connsiteX80" fmla="*/ 5756910 w 6884912"/>
              <a:gd name="connsiteY80" fmla="*/ 239211 h 1161397"/>
              <a:gd name="connsiteX81" fmla="*/ 5846667 w 6884912"/>
              <a:gd name="connsiteY81" fmla="*/ 201786 h 1161397"/>
              <a:gd name="connsiteX82" fmla="*/ 6029542 w 6884912"/>
              <a:gd name="connsiteY82" fmla="*/ 210339 h 1161397"/>
              <a:gd name="connsiteX83" fmla="*/ 6290640 w 6884912"/>
              <a:gd name="connsiteY83" fmla="*/ 167441 h 1161397"/>
              <a:gd name="connsiteX84" fmla="*/ 6380420 w 6884912"/>
              <a:gd name="connsiteY84" fmla="*/ 173195 h 1161397"/>
              <a:gd name="connsiteX85" fmla="*/ 6507891 w 6884912"/>
              <a:gd name="connsiteY85" fmla="*/ 118474 h 1161397"/>
              <a:gd name="connsiteX86" fmla="*/ 6571807 w 6884912"/>
              <a:gd name="connsiteY86" fmla="*/ 98636 h 1161397"/>
              <a:gd name="connsiteX87" fmla="*/ 6671880 w 6884912"/>
              <a:gd name="connsiteY87" fmla="*/ 82931 h 1161397"/>
              <a:gd name="connsiteX88" fmla="*/ 6702266 w 6884912"/>
              <a:gd name="connsiteY88" fmla="*/ 75470 h 1161397"/>
              <a:gd name="connsiteX89" fmla="*/ 6845802 w 6884912"/>
              <a:gd name="connsiteY89" fmla="*/ 24496 h 1161397"/>
              <a:gd name="connsiteX90" fmla="*/ 6884912 w 6884912"/>
              <a:gd name="connsiteY9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88995 w 6884912"/>
              <a:gd name="connsiteY19" fmla="*/ 697048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92172 w 6884912"/>
              <a:gd name="connsiteY33" fmla="*/ 629819 h 1161397"/>
              <a:gd name="connsiteX34" fmla="*/ 1731986 w 6884912"/>
              <a:gd name="connsiteY34" fmla="*/ 589682 h 1161397"/>
              <a:gd name="connsiteX35" fmla="*/ 1940326 w 6884912"/>
              <a:gd name="connsiteY35" fmla="*/ 582611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127968 w 6884912"/>
              <a:gd name="connsiteY49" fmla="*/ 287613 h 1161397"/>
              <a:gd name="connsiteX50" fmla="*/ 3222191 w 6884912"/>
              <a:gd name="connsiteY50" fmla="*/ 307887 h 1161397"/>
              <a:gd name="connsiteX51" fmla="*/ 3227953 w 6884912"/>
              <a:gd name="connsiteY51" fmla="*/ 297650 h 1161397"/>
              <a:gd name="connsiteX52" fmla="*/ 3287859 w 6884912"/>
              <a:gd name="connsiteY52" fmla="*/ 287558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907640 w 6884912"/>
              <a:gd name="connsiteY60" fmla="*/ 207568 h 1161397"/>
              <a:gd name="connsiteX61" fmla="*/ 4013061 w 6884912"/>
              <a:gd name="connsiteY61" fmla="*/ 224874 h 1161397"/>
              <a:gd name="connsiteX62" fmla="*/ 4134285 w 6884912"/>
              <a:gd name="connsiteY62" fmla="*/ 235592 h 1161397"/>
              <a:gd name="connsiteX63" fmla="*/ 4220717 w 6884912"/>
              <a:gd name="connsiteY63" fmla="*/ 192946 h 1161397"/>
              <a:gd name="connsiteX64" fmla="*/ 4228802 w 6884912"/>
              <a:gd name="connsiteY64" fmla="*/ 201468 h 1161397"/>
              <a:gd name="connsiteX65" fmla="*/ 4424852 w 6884912"/>
              <a:gd name="connsiteY65" fmla="*/ 127591 h 1161397"/>
              <a:gd name="connsiteX66" fmla="*/ 4617330 w 6884912"/>
              <a:gd name="connsiteY66" fmla="*/ 111163 h 1161397"/>
              <a:gd name="connsiteX67" fmla="*/ 4730870 w 6884912"/>
              <a:gd name="connsiteY67" fmla="*/ 129432 h 1161397"/>
              <a:gd name="connsiteX68" fmla="*/ 4785037 w 6884912"/>
              <a:gd name="connsiteY68" fmla="*/ 161964 h 1161397"/>
              <a:gd name="connsiteX69" fmla="*/ 4844073 w 6884912"/>
              <a:gd name="connsiteY69" fmla="*/ 161768 h 1161397"/>
              <a:gd name="connsiteX70" fmla="*/ 4856454 w 6884912"/>
              <a:gd name="connsiteY70" fmla="*/ 130488 h 1161397"/>
              <a:gd name="connsiteX71" fmla="*/ 4920038 w 6884912"/>
              <a:gd name="connsiteY71" fmla="*/ 140418 h 1161397"/>
              <a:gd name="connsiteX72" fmla="*/ 5016639 w 6884912"/>
              <a:gd name="connsiteY72" fmla="*/ 158905 h 1161397"/>
              <a:gd name="connsiteX73" fmla="*/ 5072009 w 6884912"/>
              <a:gd name="connsiteY73" fmla="*/ 161502 h 1161397"/>
              <a:gd name="connsiteX74" fmla="*/ 5223626 w 6884912"/>
              <a:gd name="connsiteY74" fmla="*/ 177356 h 1161397"/>
              <a:gd name="connsiteX75" fmla="*/ 5467502 w 6884912"/>
              <a:gd name="connsiteY75" fmla="*/ 250963 h 1161397"/>
              <a:gd name="connsiteX76" fmla="*/ 5592395 w 6884912"/>
              <a:gd name="connsiteY76" fmla="*/ 265434 h 1161397"/>
              <a:gd name="connsiteX77" fmla="*/ 5613532 w 6884912"/>
              <a:gd name="connsiteY77" fmla="*/ 273379 h 1161397"/>
              <a:gd name="connsiteX78" fmla="*/ 5642173 w 6884912"/>
              <a:gd name="connsiteY78" fmla="*/ 266904 h 1161397"/>
              <a:gd name="connsiteX79" fmla="*/ 5756910 w 6884912"/>
              <a:gd name="connsiteY79" fmla="*/ 239211 h 1161397"/>
              <a:gd name="connsiteX80" fmla="*/ 5846667 w 6884912"/>
              <a:gd name="connsiteY80" fmla="*/ 201786 h 1161397"/>
              <a:gd name="connsiteX81" fmla="*/ 6029542 w 6884912"/>
              <a:gd name="connsiteY81" fmla="*/ 210339 h 1161397"/>
              <a:gd name="connsiteX82" fmla="*/ 6290640 w 6884912"/>
              <a:gd name="connsiteY82" fmla="*/ 167441 h 1161397"/>
              <a:gd name="connsiteX83" fmla="*/ 6380420 w 6884912"/>
              <a:gd name="connsiteY83" fmla="*/ 173195 h 1161397"/>
              <a:gd name="connsiteX84" fmla="*/ 6507891 w 6884912"/>
              <a:gd name="connsiteY84" fmla="*/ 118474 h 1161397"/>
              <a:gd name="connsiteX85" fmla="*/ 6571807 w 6884912"/>
              <a:gd name="connsiteY85" fmla="*/ 98636 h 1161397"/>
              <a:gd name="connsiteX86" fmla="*/ 6671880 w 6884912"/>
              <a:gd name="connsiteY86" fmla="*/ 82931 h 1161397"/>
              <a:gd name="connsiteX87" fmla="*/ 6702266 w 6884912"/>
              <a:gd name="connsiteY87" fmla="*/ 75470 h 1161397"/>
              <a:gd name="connsiteX88" fmla="*/ 6845802 w 6884912"/>
              <a:gd name="connsiteY88" fmla="*/ 24496 h 1161397"/>
              <a:gd name="connsiteX89" fmla="*/ 6884912 w 6884912"/>
              <a:gd name="connsiteY8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88995 w 6884912"/>
              <a:gd name="connsiteY19" fmla="*/ 697048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92172 w 6884912"/>
              <a:gd name="connsiteY32" fmla="*/ 629819 h 1161397"/>
              <a:gd name="connsiteX33" fmla="*/ 1731986 w 6884912"/>
              <a:gd name="connsiteY33" fmla="*/ 589682 h 1161397"/>
              <a:gd name="connsiteX34" fmla="*/ 1940326 w 6884912"/>
              <a:gd name="connsiteY34" fmla="*/ 582611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127968 w 6884912"/>
              <a:gd name="connsiteY48" fmla="*/ 287613 h 1161397"/>
              <a:gd name="connsiteX49" fmla="*/ 3222191 w 6884912"/>
              <a:gd name="connsiteY49" fmla="*/ 307887 h 1161397"/>
              <a:gd name="connsiteX50" fmla="*/ 3227953 w 6884912"/>
              <a:gd name="connsiteY50" fmla="*/ 297650 h 1161397"/>
              <a:gd name="connsiteX51" fmla="*/ 3287859 w 6884912"/>
              <a:gd name="connsiteY51" fmla="*/ 287558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907640 w 6884912"/>
              <a:gd name="connsiteY59" fmla="*/ 207568 h 1161397"/>
              <a:gd name="connsiteX60" fmla="*/ 4013061 w 6884912"/>
              <a:gd name="connsiteY60" fmla="*/ 224874 h 1161397"/>
              <a:gd name="connsiteX61" fmla="*/ 4134285 w 6884912"/>
              <a:gd name="connsiteY61" fmla="*/ 235592 h 1161397"/>
              <a:gd name="connsiteX62" fmla="*/ 4220717 w 6884912"/>
              <a:gd name="connsiteY62" fmla="*/ 192946 h 1161397"/>
              <a:gd name="connsiteX63" fmla="*/ 4228802 w 6884912"/>
              <a:gd name="connsiteY63" fmla="*/ 201468 h 1161397"/>
              <a:gd name="connsiteX64" fmla="*/ 4424852 w 6884912"/>
              <a:gd name="connsiteY64" fmla="*/ 127591 h 1161397"/>
              <a:gd name="connsiteX65" fmla="*/ 4617330 w 6884912"/>
              <a:gd name="connsiteY65" fmla="*/ 111163 h 1161397"/>
              <a:gd name="connsiteX66" fmla="*/ 4730870 w 6884912"/>
              <a:gd name="connsiteY66" fmla="*/ 129432 h 1161397"/>
              <a:gd name="connsiteX67" fmla="*/ 4785037 w 6884912"/>
              <a:gd name="connsiteY67" fmla="*/ 161964 h 1161397"/>
              <a:gd name="connsiteX68" fmla="*/ 4844073 w 6884912"/>
              <a:gd name="connsiteY68" fmla="*/ 161768 h 1161397"/>
              <a:gd name="connsiteX69" fmla="*/ 4856454 w 6884912"/>
              <a:gd name="connsiteY69" fmla="*/ 130488 h 1161397"/>
              <a:gd name="connsiteX70" fmla="*/ 4920038 w 6884912"/>
              <a:gd name="connsiteY70" fmla="*/ 140418 h 1161397"/>
              <a:gd name="connsiteX71" fmla="*/ 5016639 w 6884912"/>
              <a:gd name="connsiteY71" fmla="*/ 158905 h 1161397"/>
              <a:gd name="connsiteX72" fmla="*/ 5072009 w 6884912"/>
              <a:gd name="connsiteY72" fmla="*/ 161502 h 1161397"/>
              <a:gd name="connsiteX73" fmla="*/ 5223626 w 6884912"/>
              <a:gd name="connsiteY73" fmla="*/ 177356 h 1161397"/>
              <a:gd name="connsiteX74" fmla="*/ 5467502 w 6884912"/>
              <a:gd name="connsiteY74" fmla="*/ 250963 h 1161397"/>
              <a:gd name="connsiteX75" fmla="*/ 5592395 w 6884912"/>
              <a:gd name="connsiteY75" fmla="*/ 265434 h 1161397"/>
              <a:gd name="connsiteX76" fmla="*/ 5613532 w 6884912"/>
              <a:gd name="connsiteY76" fmla="*/ 273379 h 1161397"/>
              <a:gd name="connsiteX77" fmla="*/ 5642173 w 6884912"/>
              <a:gd name="connsiteY77" fmla="*/ 266904 h 1161397"/>
              <a:gd name="connsiteX78" fmla="*/ 5756910 w 6884912"/>
              <a:gd name="connsiteY78" fmla="*/ 239211 h 1161397"/>
              <a:gd name="connsiteX79" fmla="*/ 5846667 w 6884912"/>
              <a:gd name="connsiteY79" fmla="*/ 201786 h 1161397"/>
              <a:gd name="connsiteX80" fmla="*/ 6029542 w 6884912"/>
              <a:gd name="connsiteY80" fmla="*/ 210339 h 1161397"/>
              <a:gd name="connsiteX81" fmla="*/ 6290640 w 6884912"/>
              <a:gd name="connsiteY81" fmla="*/ 167441 h 1161397"/>
              <a:gd name="connsiteX82" fmla="*/ 6380420 w 6884912"/>
              <a:gd name="connsiteY82" fmla="*/ 173195 h 1161397"/>
              <a:gd name="connsiteX83" fmla="*/ 6507891 w 6884912"/>
              <a:gd name="connsiteY83" fmla="*/ 118474 h 1161397"/>
              <a:gd name="connsiteX84" fmla="*/ 6571807 w 6884912"/>
              <a:gd name="connsiteY84" fmla="*/ 98636 h 1161397"/>
              <a:gd name="connsiteX85" fmla="*/ 6671880 w 6884912"/>
              <a:gd name="connsiteY85" fmla="*/ 82931 h 1161397"/>
              <a:gd name="connsiteX86" fmla="*/ 6702266 w 6884912"/>
              <a:gd name="connsiteY86" fmla="*/ 75470 h 1161397"/>
              <a:gd name="connsiteX87" fmla="*/ 6845802 w 6884912"/>
              <a:gd name="connsiteY87" fmla="*/ 24496 h 1161397"/>
              <a:gd name="connsiteX88" fmla="*/ 6884912 w 6884912"/>
              <a:gd name="connsiteY8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88995 w 6884912"/>
              <a:gd name="connsiteY19" fmla="*/ 697048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92172 w 6884912"/>
              <a:gd name="connsiteY31" fmla="*/ 629819 h 1161397"/>
              <a:gd name="connsiteX32" fmla="*/ 1731986 w 6884912"/>
              <a:gd name="connsiteY32" fmla="*/ 589682 h 1161397"/>
              <a:gd name="connsiteX33" fmla="*/ 1940326 w 6884912"/>
              <a:gd name="connsiteY33" fmla="*/ 582611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754324 w 6884912"/>
              <a:gd name="connsiteY42" fmla="*/ 424766 h 1161397"/>
              <a:gd name="connsiteX43" fmla="*/ 2848470 w 6884912"/>
              <a:gd name="connsiteY43" fmla="*/ 405966 h 1161397"/>
              <a:gd name="connsiteX44" fmla="*/ 2881772 w 6884912"/>
              <a:gd name="connsiteY44" fmla="*/ 387260 h 1161397"/>
              <a:gd name="connsiteX45" fmla="*/ 2929932 w 6884912"/>
              <a:gd name="connsiteY45" fmla="*/ 368912 h 1161397"/>
              <a:gd name="connsiteX46" fmla="*/ 3013020 w 6884912"/>
              <a:gd name="connsiteY46" fmla="*/ 327578 h 1161397"/>
              <a:gd name="connsiteX47" fmla="*/ 3127968 w 6884912"/>
              <a:gd name="connsiteY47" fmla="*/ 287613 h 1161397"/>
              <a:gd name="connsiteX48" fmla="*/ 3222191 w 6884912"/>
              <a:gd name="connsiteY48" fmla="*/ 307887 h 1161397"/>
              <a:gd name="connsiteX49" fmla="*/ 3227953 w 6884912"/>
              <a:gd name="connsiteY49" fmla="*/ 297650 h 1161397"/>
              <a:gd name="connsiteX50" fmla="*/ 3287859 w 6884912"/>
              <a:gd name="connsiteY50" fmla="*/ 287558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907640 w 6884912"/>
              <a:gd name="connsiteY58" fmla="*/ 207568 h 1161397"/>
              <a:gd name="connsiteX59" fmla="*/ 4013061 w 6884912"/>
              <a:gd name="connsiteY59" fmla="*/ 224874 h 1161397"/>
              <a:gd name="connsiteX60" fmla="*/ 4134285 w 6884912"/>
              <a:gd name="connsiteY60" fmla="*/ 235592 h 1161397"/>
              <a:gd name="connsiteX61" fmla="*/ 4220717 w 6884912"/>
              <a:gd name="connsiteY61" fmla="*/ 192946 h 1161397"/>
              <a:gd name="connsiteX62" fmla="*/ 4228802 w 6884912"/>
              <a:gd name="connsiteY62" fmla="*/ 201468 h 1161397"/>
              <a:gd name="connsiteX63" fmla="*/ 4424852 w 6884912"/>
              <a:gd name="connsiteY63" fmla="*/ 127591 h 1161397"/>
              <a:gd name="connsiteX64" fmla="*/ 4617330 w 6884912"/>
              <a:gd name="connsiteY64" fmla="*/ 111163 h 1161397"/>
              <a:gd name="connsiteX65" fmla="*/ 4730870 w 6884912"/>
              <a:gd name="connsiteY65" fmla="*/ 129432 h 1161397"/>
              <a:gd name="connsiteX66" fmla="*/ 4785037 w 6884912"/>
              <a:gd name="connsiteY66" fmla="*/ 161964 h 1161397"/>
              <a:gd name="connsiteX67" fmla="*/ 4844073 w 6884912"/>
              <a:gd name="connsiteY67" fmla="*/ 161768 h 1161397"/>
              <a:gd name="connsiteX68" fmla="*/ 4856454 w 6884912"/>
              <a:gd name="connsiteY68" fmla="*/ 130488 h 1161397"/>
              <a:gd name="connsiteX69" fmla="*/ 4920038 w 6884912"/>
              <a:gd name="connsiteY69" fmla="*/ 140418 h 1161397"/>
              <a:gd name="connsiteX70" fmla="*/ 5016639 w 6884912"/>
              <a:gd name="connsiteY70" fmla="*/ 158905 h 1161397"/>
              <a:gd name="connsiteX71" fmla="*/ 5072009 w 6884912"/>
              <a:gd name="connsiteY71" fmla="*/ 161502 h 1161397"/>
              <a:gd name="connsiteX72" fmla="*/ 5223626 w 6884912"/>
              <a:gd name="connsiteY72" fmla="*/ 177356 h 1161397"/>
              <a:gd name="connsiteX73" fmla="*/ 5467502 w 6884912"/>
              <a:gd name="connsiteY73" fmla="*/ 250963 h 1161397"/>
              <a:gd name="connsiteX74" fmla="*/ 5592395 w 6884912"/>
              <a:gd name="connsiteY74" fmla="*/ 265434 h 1161397"/>
              <a:gd name="connsiteX75" fmla="*/ 5613532 w 6884912"/>
              <a:gd name="connsiteY75" fmla="*/ 273379 h 1161397"/>
              <a:gd name="connsiteX76" fmla="*/ 5642173 w 6884912"/>
              <a:gd name="connsiteY76" fmla="*/ 266904 h 1161397"/>
              <a:gd name="connsiteX77" fmla="*/ 5756910 w 6884912"/>
              <a:gd name="connsiteY77" fmla="*/ 239211 h 1161397"/>
              <a:gd name="connsiteX78" fmla="*/ 5846667 w 6884912"/>
              <a:gd name="connsiteY78" fmla="*/ 201786 h 1161397"/>
              <a:gd name="connsiteX79" fmla="*/ 6029542 w 6884912"/>
              <a:gd name="connsiteY79" fmla="*/ 210339 h 1161397"/>
              <a:gd name="connsiteX80" fmla="*/ 6290640 w 6884912"/>
              <a:gd name="connsiteY80" fmla="*/ 167441 h 1161397"/>
              <a:gd name="connsiteX81" fmla="*/ 6380420 w 6884912"/>
              <a:gd name="connsiteY81" fmla="*/ 173195 h 1161397"/>
              <a:gd name="connsiteX82" fmla="*/ 6507891 w 6884912"/>
              <a:gd name="connsiteY82" fmla="*/ 118474 h 1161397"/>
              <a:gd name="connsiteX83" fmla="*/ 6571807 w 6884912"/>
              <a:gd name="connsiteY83" fmla="*/ 98636 h 1161397"/>
              <a:gd name="connsiteX84" fmla="*/ 6671880 w 6884912"/>
              <a:gd name="connsiteY84" fmla="*/ 82931 h 1161397"/>
              <a:gd name="connsiteX85" fmla="*/ 6702266 w 6884912"/>
              <a:gd name="connsiteY85" fmla="*/ 75470 h 1161397"/>
              <a:gd name="connsiteX86" fmla="*/ 6845802 w 6884912"/>
              <a:gd name="connsiteY86" fmla="*/ 24496 h 1161397"/>
              <a:gd name="connsiteX87" fmla="*/ 6884912 w 6884912"/>
              <a:gd name="connsiteY8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73197 w 6884912"/>
              <a:gd name="connsiteY9" fmla="*/ 1010060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907640 w 6884912"/>
              <a:gd name="connsiteY57" fmla="*/ 207568 h 1161397"/>
              <a:gd name="connsiteX58" fmla="*/ 4013061 w 6884912"/>
              <a:gd name="connsiteY58" fmla="*/ 224874 h 1161397"/>
              <a:gd name="connsiteX59" fmla="*/ 4134285 w 6884912"/>
              <a:gd name="connsiteY59" fmla="*/ 235592 h 1161397"/>
              <a:gd name="connsiteX60" fmla="*/ 4220717 w 6884912"/>
              <a:gd name="connsiteY60" fmla="*/ 192946 h 1161397"/>
              <a:gd name="connsiteX61" fmla="*/ 4228802 w 6884912"/>
              <a:gd name="connsiteY61" fmla="*/ 201468 h 1161397"/>
              <a:gd name="connsiteX62" fmla="*/ 4424852 w 6884912"/>
              <a:gd name="connsiteY62" fmla="*/ 127591 h 1161397"/>
              <a:gd name="connsiteX63" fmla="*/ 4617330 w 6884912"/>
              <a:gd name="connsiteY63" fmla="*/ 111163 h 1161397"/>
              <a:gd name="connsiteX64" fmla="*/ 4730870 w 6884912"/>
              <a:gd name="connsiteY64" fmla="*/ 129432 h 1161397"/>
              <a:gd name="connsiteX65" fmla="*/ 4785037 w 6884912"/>
              <a:gd name="connsiteY65" fmla="*/ 161964 h 1161397"/>
              <a:gd name="connsiteX66" fmla="*/ 4844073 w 6884912"/>
              <a:gd name="connsiteY66" fmla="*/ 161768 h 1161397"/>
              <a:gd name="connsiteX67" fmla="*/ 4856454 w 6884912"/>
              <a:gd name="connsiteY67" fmla="*/ 130488 h 1161397"/>
              <a:gd name="connsiteX68" fmla="*/ 4920038 w 6884912"/>
              <a:gd name="connsiteY68" fmla="*/ 140418 h 1161397"/>
              <a:gd name="connsiteX69" fmla="*/ 5016639 w 6884912"/>
              <a:gd name="connsiteY69" fmla="*/ 158905 h 1161397"/>
              <a:gd name="connsiteX70" fmla="*/ 5072009 w 6884912"/>
              <a:gd name="connsiteY70" fmla="*/ 161502 h 1161397"/>
              <a:gd name="connsiteX71" fmla="*/ 5223626 w 6884912"/>
              <a:gd name="connsiteY71" fmla="*/ 177356 h 1161397"/>
              <a:gd name="connsiteX72" fmla="*/ 5467502 w 6884912"/>
              <a:gd name="connsiteY72" fmla="*/ 250963 h 1161397"/>
              <a:gd name="connsiteX73" fmla="*/ 5592395 w 6884912"/>
              <a:gd name="connsiteY73" fmla="*/ 265434 h 1161397"/>
              <a:gd name="connsiteX74" fmla="*/ 5613532 w 6884912"/>
              <a:gd name="connsiteY74" fmla="*/ 273379 h 1161397"/>
              <a:gd name="connsiteX75" fmla="*/ 5642173 w 6884912"/>
              <a:gd name="connsiteY75" fmla="*/ 266904 h 1161397"/>
              <a:gd name="connsiteX76" fmla="*/ 5756910 w 6884912"/>
              <a:gd name="connsiteY76" fmla="*/ 239211 h 1161397"/>
              <a:gd name="connsiteX77" fmla="*/ 5846667 w 6884912"/>
              <a:gd name="connsiteY77" fmla="*/ 201786 h 1161397"/>
              <a:gd name="connsiteX78" fmla="*/ 6029542 w 6884912"/>
              <a:gd name="connsiteY78" fmla="*/ 210339 h 1161397"/>
              <a:gd name="connsiteX79" fmla="*/ 6290640 w 6884912"/>
              <a:gd name="connsiteY79" fmla="*/ 167441 h 1161397"/>
              <a:gd name="connsiteX80" fmla="*/ 6380420 w 6884912"/>
              <a:gd name="connsiteY80" fmla="*/ 173195 h 1161397"/>
              <a:gd name="connsiteX81" fmla="*/ 6507891 w 6884912"/>
              <a:gd name="connsiteY81" fmla="*/ 118474 h 1161397"/>
              <a:gd name="connsiteX82" fmla="*/ 6571807 w 6884912"/>
              <a:gd name="connsiteY82" fmla="*/ 98636 h 1161397"/>
              <a:gd name="connsiteX83" fmla="*/ 6671880 w 6884912"/>
              <a:gd name="connsiteY83" fmla="*/ 82931 h 1161397"/>
              <a:gd name="connsiteX84" fmla="*/ 6702266 w 6884912"/>
              <a:gd name="connsiteY84" fmla="*/ 75470 h 1161397"/>
              <a:gd name="connsiteX85" fmla="*/ 6845802 w 6884912"/>
              <a:gd name="connsiteY85" fmla="*/ 24496 h 1161397"/>
              <a:gd name="connsiteX86" fmla="*/ 6884912 w 6884912"/>
              <a:gd name="connsiteY8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907640 w 6884912"/>
              <a:gd name="connsiteY57" fmla="*/ 207568 h 1161397"/>
              <a:gd name="connsiteX58" fmla="*/ 4013061 w 6884912"/>
              <a:gd name="connsiteY58" fmla="*/ 224874 h 1161397"/>
              <a:gd name="connsiteX59" fmla="*/ 4134285 w 6884912"/>
              <a:gd name="connsiteY59" fmla="*/ 235592 h 1161397"/>
              <a:gd name="connsiteX60" fmla="*/ 4220717 w 6884912"/>
              <a:gd name="connsiteY60" fmla="*/ 192946 h 1161397"/>
              <a:gd name="connsiteX61" fmla="*/ 4228802 w 6884912"/>
              <a:gd name="connsiteY61" fmla="*/ 201468 h 1161397"/>
              <a:gd name="connsiteX62" fmla="*/ 4424852 w 6884912"/>
              <a:gd name="connsiteY62" fmla="*/ 127591 h 1161397"/>
              <a:gd name="connsiteX63" fmla="*/ 4617330 w 6884912"/>
              <a:gd name="connsiteY63" fmla="*/ 111163 h 1161397"/>
              <a:gd name="connsiteX64" fmla="*/ 4730870 w 6884912"/>
              <a:gd name="connsiteY64" fmla="*/ 129432 h 1161397"/>
              <a:gd name="connsiteX65" fmla="*/ 4785037 w 6884912"/>
              <a:gd name="connsiteY65" fmla="*/ 161964 h 1161397"/>
              <a:gd name="connsiteX66" fmla="*/ 4844073 w 6884912"/>
              <a:gd name="connsiteY66" fmla="*/ 161768 h 1161397"/>
              <a:gd name="connsiteX67" fmla="*/ 4856454 w 6884912"/>
              <a:gd name="connsiteY67" fmla="*/ 130488 h 1161397"/>
              <a:gd name="connsiteX68" fmla="*/ 4920038 w 6884912"/>
              <a:gd name="connsiteY68" fmla="*/ 140418 h 1161397"/>
              <a:gd name="connsiteX69" fmla="*/ 5016639 w 6884912"/>
              <a:gd name="connsiteY69" fmla="*/ 158905 h 1161397"/>
              <a:gd name="connsiteX70" fmla="*/ 5072009 w 6884912"/>
              <a:gd name="connsiteY70" fmla="*/ 161502 h 1161397"/>
              <a:gd name="connsiteX71" fmla="*/ 5223626 w 6884912"/>
              <a:gd name="connsiteY71" fmla="*/ 177356 h 1161397"/>
              <a:gd name="connsiteX72" fmla="*/ 5467502 w 6884912"/>
              <a:gd name="connsiteY72" fmla="*/ 250963 h 1161397"/>
              <a:gd name="connsiteX73" fmla="*/ 5592395 w 6884912"/>
              <a:gd name="connsiteY73" fmla="*/ 265434 h 1161397"/>
              <a:gd name="connsiteX74" fmla="*/ 5613532 w 6884912"/>
              <a:gd name="connsiteY74" fmla="*/ 273379 h 1161397"/>
              <a:gd name="connsiteX75" fmla="*/ 5642173 w 6884912"/>
              <a:gd name="connsiteY75" fmla="*/ 266904 h 1161397"/>
              <a:gd name="connsiteX76" fmla="*/ 5756910 w 6884912"/>
              <a:gd name="connsiteY76" fmla="*/ 239211 h 1161397"/>
              <a:gd name="connsiteX77" fmla="*/ 5846667 w 6884912"/>
              <a:gd name="connsiteY77" fmla="*/ 201786 h 1161397"/>
              <a:gd name="connsiteX78" fmla="*/ 6029542 w 6884912"/>
              <a:gd name="connsiteY78" fmla="*/ 210339 h 1161397"/>
              <a:gd name="connsiteX79" fmla="*/ 6290640 w 6884912"/>
              <a:gd name="connsiteY79" fmla="*/ 167441 h 1161397"/>
              <a:gd name="connsiteX80" fmla="*/ 6380420 w 6884912"/>
              <a:gd name="connsiteY80" fmla="*/ 173195 h 1161397"/>
              <a:gd name="connsiteX81" fmla="*/ 6507891 w 6884912"/>
              <a:gd name="connsiteY81" fmla="*/ 118474 h 1161397"/>
              <a:gd name="connsiteX82" fmla="*/ 6571807 w 6884912"/>
              <a:gd name="connsiteY82" fmla="*/ 98636 h 1161397"/>
              <a:gd name="connsiteX83" fmla="*/ 6671880 w 6884912"/>
              <a:gd name="connsiteY83" fmla="*/ 82931 h 1161397"/>
              <a:gd name="connsiteX84" fmla="*/ 6702266 w 6884912"/>
              <a:gd name="connsiteY84" fmla="*/ 75470 h 1161397"/>
              <a:gd name="connsiteX85" fmla="*/ 6845802 w 6884912"/>
              <a:gd name="connsiteY85" fmla="*/ 24496 h 1161397"/>
              <a:gd name="connsiteX86" fmla="*/ 6884912 w 6884912"/>
              <a:gd name="connsiteY8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907640 w 6884912"/>
              <a:gd name="connsiteY56" fmla="*/ 207568 h 1161397"/>
              <a:gd name="connsiteX57" fmla="*/ 4013061 w 6884912"/>
              <a:gd name="connsiteY57" fmla="*/ 224874 h 1161397"/>
              <a:gd name="connsiteX58" fmla="*/ 4134285 w 6884912"/>
              <a:gd name="connsiteY58" fmla="*/ 235592 h 1161397"/>
              <a:gd name="connsiteX59" fmla="*/ 4220717 w 6884912"/>
              <a:gd name="connsiteY59" fmla="*/ 192946 h 1161397"/>
              <a:gd name="connsiteX60" fmla="*/ 4228802 w 6884912"/>
              <a:gd name="connsiteY60" fmla="*/ 201468 h 1161397"/>
              <a:gd name="connsiteX61" fmla="*/ 4424852 w 6884912"/>
              <a:gd name="connsiteY61" fmla="*/ 127591 h 1161397"/>
              <a:gd name="connsiteX62" fmla="*/ 4617330 w 6884912"/>
              <a:gd name="connsiteY62" fmla="*/ 111163 h 1161397"/>
              <a:gd name="connsiteX63" fmla="*/ 4730870 w 6884912"/>
              <a:gd name="connsiteY63" fmla="*/ 129432 h 1161397"/>
              <a:gd name="connsiteX64" fmla="*/ 4785037 w 6884912"/>
              <a:gd name="connsiteY64" fmla="*/ 161964 h 1161397"/>
              <a:gd name="connsiteX65" fmla="*/ 4844073 w 6884912"/>
              <a:gd name="connsiteY65" fmla="*/ 161768 h 1161397"/>
              <a:gd name="connsiteX66" fmla="*/ 4856454 w 6884912"/>
              <a:gd name="connsiteY66" fmla="*/ 130488 h 1161397"/>
              <a:gd name="connsiteX67" fmla="*/ 4920038 w 6884912"/>
              <a:gd name="connsiteY67" fmla="*/ 140418 h 1161397"/>
              <a:gd name="connsiteX68" fmla="*/ 5016639 w 6884912"/>
              <a:gd name="connsiteY68" fmla="*/ 158905 h 1161397"/>
              <a:gd name="connsiteX69" fmla="*/ 5072009 w 6884912"/>
              <a:gd name="connsiteY69" fmla="*/ 161502 h 1161397"/>
              <a:gd name="connsiteX70" fmla="*/ 5223626 w 6884912"/>
              <a:gd name="connsiteY70" fmla="*/ 177356 h 1161397"/>
              <a:gd name="connsiteX71" fmla="*/ 5467502 w 6884912"/>
              <a:gd name="connsiteY71" fmla="*/ 250963 h 1161397"/>
              <a:gd name="connsiteX72" fmla="*/ 5592395 w 6884912"/>
              <a:gd name="connsiteY72" fmla="*/ 265434 h 1161397"/>
              <a:gd name="connsiteX73" fmla="*/ 5613532 w 6884912"/>
              <a:gd name="connsiteY73" fmla="*/ 273379 h 1161397"/>
              <a:gd name="connsiteX74" fmla="*/ 5642173 w 6884912"/>
              <a:gd name="connsiteY74" fmla="*/ 266904 h 1161397"/>
              <a:gd name="connsiteX75" fmla="*/ 5756910 w 6884912"/>
              <a:gd name="connsiteY75" fmla="*/ 239211 h 1161397"/>
              <a:gd name="connsiteX76" fmla="*/ 5846667 w 6884912"/>
              <a:gd name="connsiteY76" fmla="*/ 201786 h 1161397"/>
              <a:gd name="connsiteX77" fmla="*/ 6029542 w 6884912"/>
              <a:gd name="connsiteY77" fmla="*/ 210339 h 1161397"/>
              <a:gd name="connsiteX78" fmla="*/ 6290640 w 6884912"/>
              <a:gd name="connsiteY78" fmla="*/ 167441 h 1161397"/>
              <a:gd name="connsiteX79" fmla="*/ 6380420 w 6884912"/>
              <a:gd name="connsiteY79" fmla="*/ 173195 h 1161397"/>
              <a:gd name="connsiteX80" fmla="*/ 6507891 w 6884912"/>
              <a:gd name="connsiteY80" fmla="*/ 118474 h 1161397"/>
              <a:gd name="connsiteX81" fmla="*/ 6571807 w 6884912"/>
              <a:gd name="connsiteY81" fmla="*/ 98636 h 1161397"/>
              <a:gd name="connsiteX82" fmla="*/ 6671880 w 6884912"/>
              <a:gd name="connsiteY82" fmla="*/ 82931 h 1161397"/>
              <a:gd name="connsiteX83" fmla="*/ 6702266 w 6884912"/>
              <a:gd name="connsiteY83" fmla="*/ 75470 h 1161397"/>
              <a:gd name="connsiteX84" fmla="*/ 6845802 w 6884912"/>
              <a:gd name="connsiteY84" fmla="*/ 24496 h 1161397"/>
              <a:gd name="connsiteX85" fmla="*/ 6884912 w 6884912"/>
              <a:gd name="connsiteY8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907640 w 6884912"/>
              <a:gd name="connsiteY55" fmla="*/ 207568 h 1161397"/>
              <a:gd name="connsiteX56" fmla="*/ 4013061 w 6884912"/>
              <a:gd name="connsiteY56" fmla="*/ 224874 h 1161397"/>
              <a:gd name="connsiteX57" fmla="*/ 4134285 w 6884912"/>
              <a:gd name="connsiteY57" fmla="*/ 235592 h 1161397"/>
              <a:gd name="connsiteX58" fmla="*/ 4220717 w 6884912"/>
              <a:gd name="connsiteY58" fmla="*/ 192946 h 1161397"/>
              <a:gd name="connsiteX59" fmla="*/ 4228802 w 6884912"/>
              <a:gd name="connsiteY59" fmla="*/ 201468 h 1161397"/>
              <a:gd name="connsiteX60" fmla="*/ 4424852 w 6884912"/>
              <a:gd name="connsiteY60" fmla="*/ 127591 h 1161397"/>
              <a:gd name="connsiteX61" fmla="*/ 4617330 w 6884912"/>
              <a:gd name="connsiteY61" fmla="*/ 111163 h 1161397"/>
              <a:gd name="connsiteX62" fmla="*/ 4730870 w 6884912"/>
              <a:gd name="connsiteY62" fmla="*/ 129432 h 1161397"/>
              <a:gd name="connsiteX63" fmla="*/ 4785037 w 6884912"/>
              <a:gd name="connsiteY63" fmla="*/ 161964 h 1161397"/>
              <a:gd name="connsiteX64" fmla="*/ 4844073 w 6884912"/>
              <a:gd name="connsiteY64" fmla="*/ 161768 h 1161397"/>
              <a:gd name="connsiteX65" fmla="*/ 4856454 w 6884912"/>
              <a:gd name="connsiteY65" fmla="*/ 130488 h 1161397"/>
              <a:gd name="connsiteX66" fmla="*/ 4920038 w 6884912"/>
              <a:gd name="connsiteY66" fmla="*/ 140418 h 1161397"/>
              <a:gd name="connsiteX67" fmla="*/ 5016639 w 6884912"/>
              <a:gd name="connsiteY67" fmla="*/ 158905 h 1161397"/>
              <a:gd name="connsiteX68" fmla="*/ 5072009 w 6884912"/>
              <a:gd name="connsiteY68" fmla="*/ 161502 h 1161397"/>
              <a:gd name="connsiteX69" fmla="*/ 5223626 w 6884912"/>
              <a:gd name="connsiteY69" fmla="*/ 177356 h 1161397"/>
              <a:gd name="connsiteX70" fmla="*/ 5467502 w 6884912"/>
              <a:gd name="connsiteY70" fmla="*/ 250963 h 1161397"/>
              <a:gd name="connsiteX71" fmla="*/ 5592395 w 6884912"/>
              <a:gd name="connsiteY71" fmla="*/ 265434 h 1161397"/>
              <a:gd name="connsiteX72" fmla="*/ 5613532 w 6884912"/>
              <a:gd name="connsiteY72" fmla="*/ 273379 h 1161397"/>
              <a:gd name="connsiteX73" fmla="*/ 5642173 w 6884912"/>
              <a:gd name="connsiteY73" fmla="*/ 266904 h 1161397"/>
              <a:gd name="connsiteX74" fmla="*/ 5756910 w 6884912"/>
              <a:gd name="connsiteY74" fmla="*/ 239211 h 1161397"/>
              <a:gd name="connsiteX75" fmla="*/ 5846667 w 6884912"/>
              <a:gd name="connsiteY75" fmla="*/ 201786 h 1161397"/>
              <a:gd name="connsiteX76" fmla="*/ 6029542 w 6884912"/>
              <a:gd name="connsiteY76" fmla="*/ 210339 h 1161397"/>
              <a:gd name="connsiteX77" fmla="*/ 6290640 w 6884912"/>
              <a:gd name="connsiteY77" fmla="*/ 167441 h 1161397"/>
              <a:gd name="connsiteX78" fmla="*/ 6380420 w 6884912"/>
              <a:gd name="connsiteY78" fmla="*/ 173195 h 1161397"/>
              <a:gd name="connsiteX79" fmla="*/ 6507891 w 6884912"/>
              <a:gd name="connsiteY79" fmla="*/ 118474 h 1161397"/>
              <a:gd name="connsiteX80" fmla="*/ 6571807 w 6884912"/>
              <a:gd name="connsiteY80" fmla="*/ 98636 h 1161397"/>
              <a:gd name="connsiteX81" fmla="*/ 6671880 w 6884912"/>
              <a:gd name="connsiteY81" fmla="*/ 82931 h 1161397"/>
              <a:gd name="connsiteX82" fmla="*/ 6702266 w 6884912"/>
              <a:gd name="connsiteY82" fmla="*/ 75470 h 1161397"/>
              <a:gd name="connsiteX83" fmla="*/ 6845802 w 6884912"/>
              <a:gd name="connsiteY83" fmla="*/ 24496 h 1161397"/>
              <a:gd name="connsiteX84" fmla="*/ 6884912 w 6884912"/>
              <a:gd name="connsiteY8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24852 w 6884912"/>
              <a:gd name="connsiteY59" fmla="*/ 127591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4856454 w 6884912"/>
              <a:gd name="connsiteY64" fmla="*/ 130488 h 1161397"/>
              <a:gd name="connsiteX65" fmla="*/ 4920038 w 6884912"/>
              <a:gd name="connsiteY65" fmla="*/ 140418 h 1161397"/>
              <a:gd name="connsiteX66" fmla="*/ 5016639 w 6884912"/>
              <a:gd name="connsiteY66" fmla="*/ 158905 h 1161397"/>
              <a:gd name="connsiteX67" fmla="*/ 5072009 w 6884912"/>
              <a:gd name="connsiteY67" fmla="*/ 161502 h 1161397"/>
              <a:gd name="connsiteX68" fmla="*/ 5223626 w 6884912"/>
              <a:gd name="connsiteY68" fmla="*/ 177356 h 1161397"/>
              <a:gd name="connsiteX69" fmla="*/ 5467502 w 6884912"/>
              <a:gd name="connsiteY69" fmla="*/ 250963 h 1161397"/>
              <a:gd name="connsiteX70" fmla="*/ 5592395 w 6884912"/>
              <a:gd name="connsiteY70" fmla="*/ 265434 h 1161397"/>
              <a:gd name="connsiteX71" fmla="*/ 5613532 w 6884912"/>
              <a:gd name="connsiteY71" fmla="*/ 273379 h 1161397"/>
              <a:gd name="connsiteX72" fmla="*/ 5642173 w 6884912"/>
              <a:gd name="connsiteY72" fmla="*/ 266904 h 1161397"/>
              <a:gd name="connsiteX73" fmla="*/ 5756910 w 6884912"/>
              <a:gd name="connsiteY73" fmla="*/ 239211 h 1161397"/>
              <a:gd name="connsiteX74" fmla="*/ 5846667 w 6884912"/>
              <a:gd name="connsiteY74" fmla="*/ 201786 h 1161397"/>
              <a:gd name="connsiteX75" fmla="*/ 6029542 w 6884912"/>
              <a:gd name="connsiteY75" fmla="*/ 210339 h 1161397"/>
              <a:gd name="connsiteX76" fmla="*/ 6290640 w 6884912"/>
              <a:gd name="connsiteY76" fmla="*/ 167441 h 1161397"/>
              <a:gd name="connsiteX77" fmla="*/ 6380420 w 6884912"/>
              <a:gd name="connsiteY77" fmla="*/ 173195 h 1161397"/>
              <a:gd name="connsiteX78" fmla="*/ 6507891 w 6884912"/>
              <a:gd name="connsiteY78" fmla="*/ 118474 h 1161397"/>
              <a:gd name="connsiteX79" fmla="*/ 6571807 w 6884912"/>
              <a:gd name="connsiteY79" fmla="*/ 98636 h 1161397"/>
              <a:gd name="connsiteX80" fmla="*/ 6671880 w 6884912"/>
              <a:gd name="connsiteY80" fmla="*/ 82931 h 1161397"/>
              <a:gd name="connsiteX81" fmla="*/ 6702266 w 6884912"/>
              <a:gd name="connsiteY81" fmla="*/ 75470 h 1161397"/>
              <a:gd name="connsiteX82" fmla="*/ 6845802 w 6884912"/>
              <a:gd name="connsiteY82" fmla="*/ 24496 h 1161397"/>
              <a:gd name="connsiteX83" fmla="*/ 6884912 w 6884912"/>
              <a:gd name="connsiteY8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16623 w 6884912"/>
              <a:gd name="connsiteY59" fmla="*/ 153623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4856454 w 6884912"/>
              <a:gd name="connsiteY64" fmla="*/ 130488 h 1161397"/>
              <a:gd name="connsiteX65" fmla="*/ 4920038 w 6884912"/>
              <a:gd name="connsiteY65" fmla="*/ 140418 h 1161397"/>
              <a:gd name="connsiteX66" fmla="*/ 5016639 w 6884912"/>
              <a:gd name="connsiteY66" fmla="*/ 158905 h 1161397"/>
              <a:gd name="connsiteX67" fmla="*/ 5072009 w 6884912"/>
              <a:gd name="connsiteY67" fmla="*/ 161502 h 1161397"/>
              <a:gd name="connsiteX68" fmla="*/ 5223626 w 6884912"/>
              <a:gd name="connsiteY68" fmla="*/ 177356 h 1161397"/>
              <a:gd name="connsiteX69" fmla="*/ 5467502 w 6884912"/>
              <a:gd name="connsiteY69" fmla="*/ 250963 h 1161397"/>
              <a:gd name="connsiteX70" fmla="*/ 5592395 w 6884912"/>
              <a:gd name="connsiteY70" fmla="*/ 265434 h 1161397"/>
              <a:gd name="connsiteX71" fmla="*/ 5613532 w 6884912"/>
              <a:gd name="connsiteY71" fmla="*/ 273379 h 1161397"/>
              <a:gd name="connsiteX72" fmla="*/ 5642173 w 6884912"/>
              <a:gd name="connsiteY72" fmla="*/ 266904 h 1161397"/>
              <a:gd name="connsiteX73" fmla="*/ 5756910 w 6884912"/>
              <a:gd name="connsiteY73" fmla="*/ 239211 h 1161397"/>
              <a:gd name="connsiteX74" fmla="*/ 5846667 w 6884912"/>
              <a:gd name="connsiteY74" fmla="*/ 201786 h 1161397"/>
              <a:gd name="connsiteX75" fmla="*/ 6029542 w 6884912"/>
              <a:gd name="connsiteY75" fmla="*/ 210339 h 1161397"/>
              <a:gd name="connsiteX76" fmla="*/ 6290640 w 6884912"/>
              <a:gd name="connsiteY76" fmla="*/ 167441 h 1161397"/>
              <a:gd name="connsiteX77" fmla="*/ 6380420 w 6884912"/>
              <a:gd name="connsiteY77" fmla="*/ 173195 h 1161397"/>
              <a:gd name="connsiteX78" fmla="*/ 6507891 w 6884912"/>
              <a:gd name="connsiteY78" fmla="*/ 118474 h 1161397"/>
              <a:gd name="connsiteX79" fmla="*/ 6571807 w 6884912"/>
              <a:gd name="connsiteY79" fmla="*/ 98636 h 1161397"/>
              <a:gd name="connsiteX80" fmla="*/ 6671880 w 6884912"/>
              <a:gd name="connsiteY80" fmla="*/ 82931 h 1161397"/>
              <a:gd name="connsiteX81" fmla="*/ 6702266 w 6884912"/>
              <a:gd name="connsiteY81" fmla="*/ 75470 h 1161397"/>
              <a:gd name="connsiteX82" fmla="*/ 6845802 w 6884912"/>
              <a:gd name="connsiteY82" fmla="*/ 24496 h 1161397"/>
              <a:gd name="connsiteX83" fmla="*/ 6884912 w 6884912"/>
              <a:gd name="connsiteY8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16623 w 6884912"/>
              <a:gd name="connsiteY59" fmla="*/ 153623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4856454 w 6884912"/>
              <a:gd name="connsiteY64" fmla="*/ 130488 h 1161397"/>
              <a:gd name="connsiteX65" fmla="*/ 5016639 w 6884912"/>
              <a:gd name="connsiteY65" fmla="*/ 158905 h 1161397"/>
              <a:gd name="connsiteX66" fmla="*/ 5072009 w 6884912"/>
              <a:gd name="connsiteY66" fmla="*/ 161502 h 1161397"/>
              <a:gd name="connsiteX67" fmla="*/ 5223626 w 6884912"/>
              <a:gd name="connsiteY67" fmla="*/ 177356 h 1161397"/>
              <a:gd name="connsiteX68" fmla="*/ 5467502 w 6884912"/>
              <a:gd name="connsiteY68" fmla="*/ 250963 h 1161397"/>
              <a:gd name="connsiteX69" fmla="*/ 5592395 w 6884912"/>
              <a:gd name="connsiteY69" fmla="*/ 265434 h 1161397"/>
              <a:gd name="connsiteX70" fmla="*/ 5613532 w 6884912"/>
              <a:gd name="connsiteY70" fmla="*/ 273379 h 1161397"/>
              <a:gd name="connsiteX71" fmla="*/ 5642173 w 6884912"/>
              <a:gd name="connsiteY71" fmla="*/ 266904 h 1161397"/>
              <a:gd name="connsiteX72" fmla="*/ 5756910 w 6884912"/>
              <a:gd name="connsiteY72" fmla="*/ 239211 h 1161397"/>
              <a:gd name="connsiteX73" fmla="*/ 5846667 w 6884912"/>
              <a:gd name="connsiteY73" fmla="*/ 201786 h 1161397"/>
              <a:gd name="connsiteX74" fmla="*/ 6029542 w 6884912"/>
              <a:gd name="connsiteY74" fmla="*/ 210339 h 1161397"/>
              <a:gd name="connsiteX75" fmla="*/ 6290640 w 6884912"/>
              <a:gd name="connsiteY75" fmla="*/ 167441 h 1161397"/>
              <a:gd name="connsiteX76" fmla="*/ 6380420 w 6884912"/>
              <a:gd name="connsiteY76" fmla="*/ 173195 h 1161397"/>
              <a:gd name="connsiteX77" fmla="*/ 6507891 w 6884912"/>
              <a:gd name="connsiteY77" fmla="*/ 118474 h 1161397"/>
              <a:gd name="connsiteX78" fmla="*/ 6571807 w 6884912"/>
              <a:gd name="connsiteY78" fmla="*/ 98636 h 1161397"/>
              <a:gd name="connsiteX79" fmla="*/ 6671880 w 6884912"/>
              <a:gd name="connsiteY79" fmla="*/ 82931 h 1161397"/>
              <a:gd name="connsiteX80" fmla="*/ 6702266 w 6884912"/>
              <a:gd name="connsiteY80" fmla="*/ 75470 h 1161397"/>
              <a:gd name="connsiteX81" fmla="*/ 6845802 w 6884912"/>
              <a:gd name="connsiteY81" fmla="*/ 24496 h 1161397"/>
              <a:gd name="connsiteX82" fmla="*/ 6884912 w 6884912"/>
              <a:gd name="connsiteY8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55512 w 6884912"/>
              <a:gd name="connsiteY7" fmla="*/ 1036593 h 1161397"/>
              <a:gd name="connsiteX8" fmla="*/ 519354 w 6884912"/>
              <a:gd name="connsiteY8" fmla="*/ 1038706 h 1161397"/>
              <a:gd name="connsiteX9" fmla="*/ 689654 w 6884912"/>
              <a:gd name="connsiteY9" fmla="*/ 966675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92172 w 6884912"/>
              <a:gd name="connsiteY30" fmla="*/ 629819 h 1161397"/>
              <a:gd name="connsiteX31" fmla="*/ 1731986 w 6884912"/>
              <a:gd name="connsiteY31" fmla="*/ 589682 h 1161397"/>
              <a:gd name="connsiteX32" fmla="*/ 1940326 w 6884912"/>
              <a:gd name="connsiteY32" fmla="*/ 582611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754324 w 6884912"/>
              <a:gd name="connsiteY41" fmla="*/ 424766 h 1161397"/>
              <a:gd name="connsiteX42" fmla="*/ 2848470 w 6884912"/>
              <a:gd name="connsiteY42" fmla="*/ 405966 h 1161397"/>
              <a:gd name="connsiteX43" fmla="*/ 2881772 w 6884912"/>
              <a:gd name="connsiteY43" fmla="*/ 387260 h 1161397"/>
              <a:gd name="connsiteX44" fmla="*/ 2929932 w 6884912"/>
              <a:gd name="connsiteY44" fmla="*/ 368912 h 1161397"/>
              <a:gd name="connsiteX45" fmla="*/ 3013020 w 6884912"/>
              <a:gd name="connsiteY45" fmla="*/ 327578 h 1161397"/>
              <a:gd name="connsiteX46" fmla="*/ 3127968 w 6884912"/>
              <a:gd name="connsiteY46" fmla="*/ 287613 h 1161397"/>
              <a:gd name="connsiteX47" fmla="*/ 3222191 w 6884912"/>
              <a:gd name="connsiteY47" fmla="*/ 307887 h 1161397"/>
              <a:gd name="connsiteX48" fmla="*/ 3227953 w 6884912"/>
              <a:gd name="connsiteY48" fmla="*/ 297650 h 1161397"/>
              <a:gd name="connsiteX49" fmla="*/ 3287859 w 6884912"/>
              <a:gd name="connsiteY49" fmla="*/ 287558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907640 w 6884912"/>
              <a:gd name="connsiteY54" fmla="*/ 207568 h 1161397"/>
              <a:gd name="connsiteX55" fmla="*/ 4013061 w 6884912"/>
              <a:gd name="connsiteY55" fmla="*/ 224874 h 1161397"/>
              <a:gd name="connsiteX56" fmla="*/ 4134285 w 6884912"/>
              <a:gd name="connsiteY56" fmla="*/ 235592 h 1161397"/>
              <a:gd name="connsiteX57" fmla="*/ 4220717 w 6884912"/>
              <a:gd name="connsiteY57" fmla="*/ 192946 h 1161397"/>
              <a:gd name="connsiteX58" fmla="*/ 4228802 w 6884912"/>
              <a:gd name="connsiteY58" fmla="*/ 201468 h 1161397"/>
              <a:gd name="connsiteX59" fmla="*/ 4416623 w 6884912"/>
              <a:gd name="connsiteY59" fmla="*/ 153623 h 1161397"/>
              <a:gd name="connsiteX60" fmla="*/ 4617330 w 6884912"/>
              <a:gd name="connsiteY60" fmla="*/ 111163 h 1161397"/>
              <a:gd name="connsiteX61" fmla="*/ 4730870 w 6884912"/>
              <a:gd name="connsiteY61" fmla="*/ 129432 h 1161397"/>
              <a:gd name="connsiteX62" fmla="*/ 4785037 w 6884912"/>
              <a:gd name="connsiteY62" fmla="*/ 161964 h 1161397"/>
              <a:gd name="connsiteX63" fmla="*/ 4844073 w 6884912"/>
              <a:gd name="connsiteY63" fmla="*/ 161768 h 1161397"/>
              <a:gd name="connsiteX64" fmla="*/ 5016639 w 6884912"/>
              <a:gd name="connsiteY64" fmla="*/ 158905 h 1161397"/>
              <a:gd name="connsiteX65" fmla="*/ 5072009 w 6884912"/>
              <a:gd name="connsiteY65" fmla="*/ 161502 h 1161397"/>
              <a:gd name="connsiteX66" fmla="*/ 5223626 w 6884912"/>
              <a:gd name="connsiteY66" fmla="*/ 177356 h 1161397"/>
              <a:gd name="connsiteX67" fmla="*/ 5467502 w 6884912"/>
              <a:gd name="connsiteY67" fmla="*/ 250963 h 1161397"/>
              <a:gd name="connsiteX68" fmla="*/ 5592395 w 6884912"/>
              <a:gd name="connsiteY68" fmla="*/ 265434 h 1161397"/>
              <a:gd name="connsiteX69" fmla="*/ 5613532 w 6884912"/>
              <a:gd name="connsiteY69" fmla="*/ 273379 h 1161397"/>
              <a:gd name="connsiteX70" fmla="*/ 5642173 w 6884912"/>
              <a:gd name="connsiteY70" fmla="*/ 266904 h 1161397"/>
              <a:gd name="connsiteX71" fmla="*/ 5756910 w 6884912"/>
              <a:gd name="connsiteY71" fmla="*/ 239211 h 1161397"/>
              <a:gd name="connsiteX72" fmla="*/ 5846667 w 6884912"/>
              <a:gd name="connsiteY72" fmla="*/ 201786 h 1161397"/>
              <a:gd name="connsiteX73" fmla="*/ 6029542 w 6884912"/>
              <a:gd name="connsiteY73" fmla="*/ 210339 h 1161397"/>
              <a:gd name="connsiteX74" fmla="*/ 6290640 w 6884912"/>
              <a:gd name="connsiteY74" fmla="*/ 167441 h 1161397"/>
              <a:gd name="connsiteX75" fmla="*/ 6380420 w 6884912"/>
              <a:gd name="connsiteY75" fmla="*/ 173195 h 1161397"/>
              <a:gd name="connsiteX76" fmla="*/ 6507891 w 6884912"/>
              <a:gd name="connsiteY76" fmla="*/ 118474 h 1161397"/>
              <a:gd name="connsiteX77" fmla="*/ 6571807 w 6884912"/>
              <a:gd name="connsiteY77" fmla="*/ 98636 h 1161397"/>
              <a:gd name="connsiteX78" fmla="*/ 6671880 w 6884912"/>
              <a:gd name="connsiteY78" fmla="*/ 82931 h 1161397"/>
              <a:gd name="connsiteX79" fmla="*/ 6702266 w 6884912"/>
              <a:gd name="connsiteY79" fmla="*/ 75470 h 1161397"/>
              <a:gd name="connsiteX80" fmla="*/ 6845802 w 6884912"/>
              <a:gd name="connsiteY80" fmla="*/ 24496 h 1161397"/>
              <a:gd name="connsiteX81" fmla="*/ 6884912 w 6884912"/>
              <a:gd name="connsiteY81"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31799" y="1126149"/>
                  <a:pt x="298798" y="1044531"/>
                  <a:pt x="355512" y="1036593"/>
                </a:cubicBezTo>
                <a:cubicBezTo>
                  <a:pt x="427149" y="1015055"/>
                  <a:pt x="466407" y="1043128"/>
                  <a:pt x="519354" y="1038706"/>
                </a:cubicBezTo>
                <a:cubicBezTo>
                  <a:pt x="536908" y="1031720"/>
                  <a:pt x="669410" y="970661"/>
                  <a:pt x="689654" y="966675"/>
                </a:cubicBezTo>
                <a:cubicBezTo>
                  <a:pt x="736045" y="948784"/>
                  <a:pt x="769339" y="947890"/>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cubicBezTo>
                  <a:pt x="1200307" y="688370"/>
                  <a:pt x="1275301" y="651309"/>
                  <a:pt x="1299977" y="639196"/>
                </a:cubicBezTo>
                <a:cubicBezTo>
                  <a:pt x="1323072" y="639367"/>
                  <a:pt x="1341279" y="658105"/>
                  <a:pt x="1326190" y="625955"/>
                </a:cubicBezTo>
                <a:cubicBezTo>
                  <a:pt x="1333572" y="625050"/>
                  <a:pt x="1337406" y="621362"/>
                  <a:pt x="1339600" y="616295"/>
                </a:cubicBezTo>
                <a:cubicBezTo>
                  <a:pt x="1350503" y="614507"/>
                  <a:pt x="1381945" y="616030"/>
                  <a:pt x="1391606" y="615229"/>
                </a:cubicBez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85857" y="623401"/>
                  <a:pt x="1592172" y="629819"/>
                </a:cubicBezTo>
                <a:cubicBezTo>
                  <a:pt x="1651945" y="578091"/>
                  <a:pt x="1659006" y="610309"/>
                  <a:pt x="1731986" y="589682"/>
                </a:cubicBezTo>
                <a:cubicBezTo>
                  <a:pt x="1817442" y="583260"/>
                  <a:pt x="1884494" y="589156"/>
                  <a:pt x="1940326" y="582611"/>
                </a:cubicBezTo>
                <a:cubicBezTo>
                  <a:pt x="1967287" y="583845"/>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754324" y="424766"/>
                </a:ln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72664" y="234091"/>
                  <a:pt x="3860868" y="210929"/>
                  <a:pt x="3907640" y="207568"/>
                </a:cubicBezTo>
                <a:lnTo>
                  <a:pt x="4013061" y="224874"/>
                </a:lnTo>
                <a:cubicBezTo>
                  <a:pt x="4034530" y="199451"/>
                  <a:pt x="4074202" y="238734"/>
                  <a:pt x="4134285" y="235592"/>
                </a:cubicBezTo>
                <a:cubicBezTo>
                  <a:pt x="4157674" y="206403"/>
                  <a:pt x="4174806" y="233822"/>
                  <a:pt x="4220717" y="192946"/>
                </a:cubicBezTo>
                <a:cubicBezTo>
                  <a:pt x="4222964" y="196132"/>
                  <a:pt x="4196151" y="208022"/>
                  <a:pt x="4228802" y="201468"/>
                </a:cubicBezTo>
                <a:cubicBezTo>
                  <a:pt x="4261453" y="194914"/>
                  <a:pt x="4351868" y="168674"/>
                  <a:pt x="4416623" y="153623"/>
                </a:cubicBezTo>
                <a:cubicBezTo>
                  <a:pt x="4490845" y="140294"/>
                  <a:pt x="4527062" y="166416"/>
                  <a:pt x="4617330" y="111163"/>
                </a:cubicBezTo>
                <a:cubicBezTo>
                  <a:pt x="4668333" y="111470"/>
                  <a:pt x="4702919" y="120965"/>
                  <a:pt x="4730870" y="129432"/>
                </a:cubicBezTo>
                <a:cubicBezTo>
                  <a:pt x="4725822" y="156271"/>
                  <a:pt x="4800214" y="133127"/>
                  <a:pt x="4785037" y="161964"/>
                </a:cubicBezTo>
                <a:cubicBezTo>
                  <a:pt x="4810025" y="183633"/>
                  <a:pt x="4819434" y="143205"/>
                  <a:pt x="4844073" y="161768"/>
                </a:cubicBezTo>
                <a:lnTo>
                  <a:pt x="5016639" y="158905"/>
                </a:lnTo>
                <a:cubicBezTo>
                  <a:pt x="5037063" y="141828"/>
                  <a:pt x="5054534" y="147986"/>
                  <a:pt x="5072009" y="161502"/>
                </a:cubicBezTo>
                <a:cubicBezTo>
                  <a:pt x="5121260" y="153653"/>
                  <a:pt x="5167555" y="172635"/>
                  <a:pt x="5223626" y="177356"/>
                </a:cubicBezTo>
                <a:cubicBezTo>
                  <a:pt x="5289541" y="192266"/>
                  <a:pt x="5406040" y="236283"/>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106" y="196974"/>
                  <a:pt x="5955547" y="216063"/>
                  <a:pt x="6029542" y="210339"/>
                </a:cubicBezTo>
                <a:cubicBezTo>
                  <a:pt x="6084527" y="201461"/>
                  <a:pt x="6232160" y="173632"/>
                  <a:pt x="6290640" y="167441"/>
                </a:cubicBezTo>
                <a:cubicBezTo>
                  <a:pt x="6330523" y="169653"/>
                  <a:pt x="6344211" y="181356"/>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0" name="Freeform: Shape 89">
            <a:extLst>
              <a:ext uri="{FF2B5EF4-FFF2-40B4-BE49-F238E27FC236}">
                <a16:creationId xmlns:a16="http://schemas.microsoft.com/office/drawing/2014/main" id="{159CA1A0-665C-4FC9-BE25-8C45BB69D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016384"/>
            <a:ext cx="10232859" cy="1841617"/>
          </a:xfrm>
          <a:custGeom>
            <a:avLst/>
            <a:gdLst>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679743 w 10232859"/>
              <a:gd name="connsiteY180" fmla="*/ 558264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4270 w 10232859"/>
              <a:gd name="connsiteY235" fmla="*/ 1213138 h 1705557"/>
              <a:gd name="connsiteX236" fmla="*/ 8853872 w 10232859"/>
              <a:gd name="connsiteY236" fmla="*/ 1221228 h 1705557"/>
              <a:gd name="connsiteX237" fmla="*/ 8861901 w 10232859"/>
              <a:gd name="connsiteY237" fmla="*/ 1217889 h 1705557"/>
              <a:gd name="connsiteX238" fmla="*/ 8874168 w 10232859"/>
              <a:gd name="connsiteY238" fmla="*/ 1220481 h 1705557"/>
              <a:gd name="connsiteX239" fmla="*/ 8871123 w 10232859"/>
              <a:gd name="connsiteY239" fmla="*/ 1227674 h 1705557"/>
              <a:gd name="connsiteX240" fmla="*/ 8903537 w 10232859"/>
              <a:gd name="connsiteY240" fmla="*/ 1237102 h 1705557"/>
              <a:gd name="connsiteX241" fmla="*/ 8933767 w 10232859"/>
              <a:gd name="connsiteY241" fmla="*/ 1269882 h 1705557"/>
              <a:gd name="connsiteX242" fmla="*/ 8985765 w 10232859"/>
              <a:gd name="connsiteY242" fmla="*/ 1294178 h 1705557"/>
              <a:gd name="connsiteX243" fmla="*/ 9071444 w 10232859"/>
              <a:gd name="connsiteY243" fmla="*/ 1323819 h 1705557"/>
              <a:gd name="connsiteX244" fmla="*/ 9096711 w 10232859"/>
              <a:gd name="connsiteY244" fmla="*/ 1334291 h 1705557"/>
              <a:gd name="connsiteX245" fmla="*/ 9338853 w 10232859"/>
              <a:gd name="connsiteY245" fmla="*/ 1454560 h 1705557"/>
              <a:gd name="connsiteX246" fmla="*/ 9520814 w 10232859"/>
              <a:gd name="connsiteY246" fmla="*/ 1456341 h 1705557"/>
              <a:gd name="connsiteX247" fmla="*/ 9702271 w 10232859"/>
              <a:gd name="connsiteY247" fmla="*/ 1495067 h 1705557"/>
              <a:gd name="connsiteX248" fmla="*/ 9744273 w 10232859"/>
              <a:gd name="connsiteY248" fmla="*/ 1530026 h 1705557"/>
              <a:gd name="connsiteX249" fmla="*/ 9771903 w 10232859"/>
              <a:gd name="connsiteY249" fmla="*/ 1536548 h 1705557"/>
              <a:gd name="connsiteX250" fmla="*/ 9818565 w 10232859"/>
              <a:gd name="connsiteY250" fmla="*/ 1545059 h 1705557"/>
              <a:gd name="connsiteX251" fmla="*/ 9882202 w 10232859"/>
              <a:gd name="connsiteY251" fmla="*/ 1572402 h 1705557"/>
              <a:gd name="connsiteX252" fmla="*/ 10022025 w 10232859"/>
              <a:gd name="connsiteY252" fmla="*/ 1606210 h 1705557"/>
              <a:gd name="connsiteX253" fmla="*/ 10220406 w 10232859"/>
              <a:gd name="connsiteY253" fmla="*/ 1683519 h 1705557"/>
              <a:gd name="connsiteX254" fmla="*/ 10232859 w 10232859"/>
              <a:gd name="connsiteY254" fmla="*/ 1705557 h 1705557"/>
              <a:gd name="connsiteX255" fmla="*/ 0 w 10232859"/>
              <a:gd name="connsiteY255" fmla="*/ 1705557 h 1705557"/>
              <a:gd name="connsiteX256" fmla="*/ 0 w 10232859"/>
              <a:gd name="connsiteY256" fmla="*/ 28342 h 1705557"/>
              <a:gd name="connsiteX257" fmla="*/ 8097 w 10232859"/>
              <a:gd name="connsiteY257" fmla="*/ 30869 h 1705557"/>
              <a:gd name="connsiteX258" fmla="*/ 77128 w 10232859"/>
              <a:gd name="connsiteY258" fmla="*/ 13381 h 1705557"/>
              <a:gd name="connsiteX259" fmla="*/ 188338 w 10232859"/>
              <a:gd name="connsiteY259" fmla="*/ 11593 h 1705557"/>
              <a:gd name="connsiteX260" fmla="*/ 298809 w 10232859"/>
              <a:gd name="connsiteY260" fmla="*/ 12712 h 1705557"/>
              <a:gd name="connsiteX261" fmla="*/ 338985 w 10232859"/>
              <a:gd name="connsiteY261" fmla="*/ 14520 h 1705557"/>
              <a:gd name="connsiteX262" fmla="*/ 409815 w 10232859"/>
              <a:gd name="connsiteY262" fmla="*/ 11559 h 1705557"/>
              <a:gd name="connsiteX263" fmla="*/ 424169 w 10232859"/>
              <a:gd name="connsiteY263"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633779 w 10232859"/>
              <a:gd name="connsiteY227" fmla="*/ 1145740 h 1705557"/>
              <a:gd name="connsiteX228" fmla="*/ 8676965 w 10232859"/>
              <a:gd name="connsiteY228" fmla="*/ 1163463 h 1705557"/>
              <a:gd name="connsiteX229" fmla="*/ 8698944 w 10232859"/>
              <a:gd name="connsiteY229" fmla="*/ 1163453 h 1705557"/>
              <a:gd name="connsiteX230" fmla="*/ 8711456 w 10232859"/>
              <a:gd name="connsiteY230" fmla="*/ 1175731 h 1705557"/>
              <a:gd name="connsiteX231" fmla="*/ 8732793 w 10232859"/>
              <a:gd name="connsiteY231" fmla="*/ 1179486 h 1705557"/>
              <a:gd name="connsiteX232" fmla="*/ 8751897 w 10232859"/>
              <a:gd name="connsiteY232" fmla="*/ 1197400 h 1705557"/>
              <a:gd name="connsiteX233" fmla="*/ 8793564 w 10232859"/>
              <a:gd name="connsiteY233" fmla="*/ 1179086 h 1705557"/>
              <a:gd name="connsiteX234" fmla="*/ 8834270 w 10232859"/>
              <a:gd name="connsiteY234" fmla="*/ 1213138 h 1705557"/>
              <a:gd name="connsiteX235" fmla="*/ 8853872 w 10232859"/>
              <a:gd name="connsiteY235" fmla="*/ 1221228 h 1705557"/>
              <a:gd name="connsiteX236" fmla="*/ 8861901 w 10232859"/>
              <a:gd name="connsiteY236" fmla="*/ 1217889 h 1705557"/>
              <a:gd name="connsiteX237" fmla="*/ 8874168 w 10232859"/>
              <a:gd name="connsiteY237" fmla="*/ 1220481 h 1705557"/>
              <a:gd name="connsiteX238" fmla="*/ 8871123 w 10232859"/>
              <a:gd name="connsiteY238" fmla="*/ 1227674 h 1705557"/>
              <a:gd name="connsiteX239" fmla="*/ 8903537 w 10232859"/>
              <a:gd name="connsiteY239" fmla="*/ 1237102 h 1705557"/>
              <a:gd name="connsiteX240" fmla="*/ 8933767 w 10232859"/>
              <a:gd name="connsiteY240" fmla="*/ 1269882 h 1705557"/>
              <a:gd name="connsiteX241" fmla="*/ 8985765 w 10232859"/>
              <a:gd name="connsiteY241" fmla="*/ 1294178 h 1705557"/>
              <a:gd name="connsiteX242" fmla="*/ 9071444 w 10232859"/>
              <a:gd name="connsiteY242" fmla="*/ 1323819 h 1705557"/>
              <a:gd name="connsiteX243" fmla="*/ 9096711 w 10232859"/>
              <a:gd name="connsiteY243" fmla="*/ 1334291 h 1705557"/>
              <a:gd name="connsiteX244" fmla="*/ 9338853 w 10232859"/>
              <a:gd name="connsiteY244" fmla="*/ 1454560 h 1705557"/>
              <a:gd name="connsiteX245" fmla="*/ 9520814 w 10232859"/>
              <a:gd name="connsiteY245" fmla="*/ 1456341 h 1705557"/>
              <a:gd name="connsiteX246" fmla="*/ 9702271 w 10232859"/>
              <a:gd name="connsiteY246" fmla="*/ 1495067 h 1705557"/>
              <a:gd name="connsiteX247" fmla="*/ 9744273 w 10232859"/>
              <a:gd name="connsiteY247" fmla="*/ 1530026 h 1705557"/>
              <a:gd name="connsiteX248" fmla="*/ 9771903 w 10232859"/>
              <a:gd name="connsiteY248" fmla="*/ 1536548 h 1705557"/>
              <a:gd name="connsiteX249" fmla="*/ 9818565 w 10232859"/>
              <a:gd name="connsiteY249" fmla="*/ 1545059 h 1705557"/>
              <a:gd name="connsiteX250" fmla="*/ 9882202 w 10232859"/>
              <a:gd name="connsiteY250" fmla="*/ 1572402 h 1705557"/>
              <a:gd name="connsiteX251" fmla="*/ 10022025 w 10232859"/>
              <a:gd name="connsiteY251" fmla="*/ 1606210 h 1705557"/>
              <a:gd name="connsiteX252" fmla="*/ 10220406 w 10232859"/>
              <a:gd name="connsiteY252" fmla="*/ 1683519 h 1705557"/>
              <a:gd name="connsiteX253" fmla="*/ 10232859 w 10232859"/>
              <a:gd name="connsiteY253" fmla="*/ 1705557 h 1705557"/>
              <a:gd name="connsiteX254" fmla="*/ 0 w 10232859"/>
              <a:gd name="connsiteY254" fmla="*/ 1705557 h 1705557"/>
              <a:gd name="connsiteX255" fmla="*/ 0 w 10232859"/>
              <a:gd name="connsiteY255" fmla="*/ 28342 h 1705557"/>
              <a:gd name="connsiteX256" fmla="*/ 8097 w 10232859"/>
              <a:gd name="connsiteY256" fmla="*/ 30869 h 1705557"/>
              <a:gd name="connsiteX257" fmla="*/ 77128 w 10232859"/>
              <a:gd name="connsiteY257" fmla="*/ 13381 h 1705557"/>
              <a:gd name="connsiteX258" fmla="*/ 188338 w 10232859"/>
              <a:gd name="connsiteY258" fmla="*/ 11593 h 1705557"/>
              <a:gd name="connsiteX259" fmla="*/ 298809 w 10232859"/>
              <a:gd name="connsiteY259" fmla="*/ 12712 h 1705557"/>
              <a:gd name="connsiteX260" fmla="*/ 338985 w 10232859"/>
              <a:gd name="connsiteY260" fmla="*/ 14520 h 1705557"/>
              <a:gd name="connsiteX261" fmla="*/ 409815 w 10232859"/>
              <a:gd name="connsiteY261" fmla="*/ 11559 h 1705557"/>
              <a:gd name="connsiteX262" fmla="*/ 424169 w 10232859"/>
              <a:gd name="connsiteY26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633779 w 10232859"/>
              <a:gd name="connsiteY226" fmla="*/ 1145740 h 1705557"/>
              <a:gd name="connsiteX227" fmla="*/ 8676965 w 10232859"/>
              <a:gd name="connsiteY227" fmla="*/ 1163463 h 1705557"/>
              <a:gd name="connsiteX228" fmla="*/ 8698944 w 10232859"/>
              <a:gd name="connsiteY228" fmla="*/ 1163453 h 1705557"/>
              <a:gd name="connsiteX229" fmla="*/ 8711456 w 10232859"/>
              <a:gd name="connsiteY229" fmla="*/ 1175731 h 1705557"/>
              <a:gd name="connsiteX230" fmla="*/ 8732793 w 10232859"/>
              <a:gd name="connsiteY230" fmla="*/ 1179486 h 1705557"/>
              <a:gd name="connsiteX231" fmla="*/ 8751897 w 10232859"/>
              <a:gd name="connsiteY231" fmla="*/ 1197400 h 1705557"/>
              <a:gd name="connsiteX232" fmla="*/ 8793564 w 10232859"/>
              <a:gd name="connsiteY232" fmla="*/ 1179086 h 1705557"/>
              <a:gd name="connsiteX233" fmla="*/ 8834270 w 10232859"/>
              <a:gd name="connsiteY233" fmla="*/ 1213138 h 1705557"/>
              <a:gd name="connsiteX234" fmla="*/ 8853872 w 10232859"/>
              <a:gd name="connsiteY234" fmla="*/ 1221228 h 1705557"/>
              <a:gd name="connsiteX235" fmla="*/ 8861901 w 10232859"/>
              <a:gd name="connsiteY235" fmla="*/ 1217889 h 1705557"/>
              <a:gd name="connsiteX236" fmla="*/ 8874168 w 10232859"/>
              <a:gd name="connsiteY236" fmla="*/ 1220481 h 1705557"/>
              <a:gd name="connsiteX237" fmla="*/ 8871123 w 10232859"/>
              <a:gd name="connsiteY237" fmla="*/ 1227674 h 1705557"/>
              <a:gd name="connsiteX238" fmla="*/ 8903537 w 10232859"/>
              <a:gd name="connsiteY238" fmla="*/ 1237102 h 1705557"/>
              <a:gd name="connsiteX239" fmla="*/ 8933767 w 10232859"/>
              <a:gd name="connsiteY239" fmla="*/ 1269882 h 1705557"/>
              <a:gd name="connsiteX240" fmla="*/ 8985765 w 10232859"/>
              <a:gd name="connsiteY240" fmla="*/ 1294178 h 1705557"/>
              <a:gd name="connsiteX241" fmla="*/ 9071444 w 10232859"/>
              <a:gd name="connsiteY241" fmla="*/ 1323819 h 1705557"/>
              <a:gd name="connsiteX242" fmla="*/ 9096711 w 10232859"/>
              <a:gd name="connsiteY242" fmla="*/ 1334291 h 1705557"/>
              <a:gd name="connsiteX243" fmla="*/ 9338853 w 10232859"/>
              <a:gd name="connsiteY243" fmla="*/ 1454560 h 1705557"/>
              <a:gd name="connsiteX244" fmla="*/ 9520814 w 10232859"/>
              <a:gd name="connsiteY244" fmla="*/ 1456341 h 1705557"/>
              <a:gd name="connsiteX245" fmla="*/ 9702271 w 10232859"/>
              <a:gd name="connsiteY245" fmla="*/ 1495067 h 1705557"/>
              <a:gd name="connsiteX246" fmla="*/ 9744273 w 10232859"/>
              <a:gd name="connsiteY246" fmla="*/ 1530026 h 1705557"/>
              <a:gd name="connsiteX247" fmla="*/ 9771903 w 10232859"/>
              <a:gd name="connsiteY247" fmla="*/ 1536548 h 1705557"/>
              <a:gd name="connsiteX248" fmla="*/ 9818565 w 10232859"/>
              <a:gd name="connsiteY248" fmla="*/ 1545059 h 1705557"/>
              <a:gd name="connsiteX249" fmla="*/ 9882202 w 10232859"/>
              <a:gd name="connsiteY249" fmla="*/ 1572402 h 1705557"/>
              <a:gd name="connsiteX250" fmla="*/ 10022025 w 10232859"/>
              <a:gd name="connsiteY250" fmla="*/ 1606210 h 1705557"/>
              <a:gd name="connsiteX251" fmla="*/ 10220406 w 10232859"/>
              <a:gd name="connsiteY251" fmla="*/ 1683519 h 1705557"/>
              <a:gd name="connsiteX252" fmla="*/ 10232859 w 10232859"/>
              <a:gd name="connsiteY252" fmla="*/ 1705557 h 1705557"/>
              <a:gd name="connsiteX253" fmla="*/ 0 w 10232859"/>
              <a:gd name="connsiteY253" fmla="*/ 1705557 h 1705557"/>
              <a:gd name="connsiteX254" fmla="*/ 0 w 10232859"/>
              <a:gd name="connsiteY254" fmla="*/ 28342 h 1705557"/>
              <a:gd name="connsiteX255" fmla="*/ 8097 w 10232859"/>
              <a:gd name="connsiteY255" fmla="*/ 30869 h 1705557"/>
              <a:gd name="connsiteX256" fmla="*/ 77128 w 10232859"/>
              <a:gd name="connsiteY256" fmla="*/ 13381 h 1705557"/>
              <a:gd name="connsiteX257" fmla="*/ 188338 w 10232859"/>
              <a:gd name="connsiteY257" fmla="*/ 11593 h 1705557"/>
              <a:gd name="connsiteX258" fmla="*/ 298809 w 10232859"/>
              <a:gd name="connsiteY258" fmla="*/ 12712 h 1705557"/>
              <a:gd name="connsiteX259" fmla="*/ 338985 w 10232859"/>
              <a:gd name="connsiteY259" fmla="*/ 14520 h 1705557"/>
              <a:gd name="connsiteX260" fmla="*/ 409815 w 10232859"/>
              <a:gd name="connsiteY260" fmla="*/ 11559 h 1705557"/>
              <a:gd name="connsiteX261" fmla="*/ 424169 w 10232859"/>
              <a:gd name="connsiteY261"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708983 w 10232859"/>
              <a:gd name="connsiteY150" fmla="*/ 313188 h 1705557"/>
              <a:gd name="connsiteX151" fmla="*/ 5773909 w 10232859"/>
              <a:gd name="connsiteY151" fmla="*/ 318575 h 1705557"/>
              <a:gd name="connsiteX152" fmla="*/ 5809500 w 10232859"/>
              <a:gd name="connsiteY152" fmla="*/ 324964 h 1705557"/>
              <a:gd name="connsiteX153" fmla="*/ 5908729 w 10232859"/>
              <a:gd name="connsiteY153" fmla="*/ 338849 h 1705557"/>
              <a:gd name="connsiteX154" fmla="*/ 6009654 w 10232859"/>
              <a:gd name="connsiteY154" fmla="*/ 350040 h 1705557"/>
              <a:gd name="connsiteX155" fmla="*/ 6067487 w 10232859"/>
              <a:gd name="connsiteY155" fmla="*/ 340226 h 1705557"/>
              <a:gd name="connsiteX156" fmla="*/ 6073281 w 10232859"/>
              <a:gd name="connsiteY156" fmla="*/ 340830 h 1705557"/>
              <a:gd name="connsiteX157" fmla="*/ 6086225 w 10232859"/>
              <a:gd name="connsiteY157" fmla="*/ 346135 h 1705557"/>
              <a:gd name="connsiteX158" fmla="*/ 6090616 w 10232859"/>
              <a:gd name="connsiteY158" fmla="*/ 348731 h 1705557"/>
              <a:gd name="connsiteX159" fmla="*/ 6098056 w 10232859"/>
              <a:gd name="connsiteY159" fmla="*/ 351249 h 1705557"/>
              <a:gd name="connsiteX160" fmla="*/ 6098391 w 10232859"/>
              <a:gd name="connsiteY160" fmla="*/ 351119 h 1705557"/>
              <a:gd name="connsiteX161" fmla="*/ 6105063 w 10232859"/>
              <a:gd name="connsiteY161" fmla="*/ 353854 h 1705557"/>
              <a:gd name="connsiteX162" fmla="*/ 6135796 w 10232859"/>
              <a:gd name="connsiteY162" fmla="*/ 369657 h 1705557"/>
              <a:gd name="connsiteX163" fmla="*/ 6195166 w 10232859"/>
              <a:gd name="connsiteY163" fmla="*/ 366704 h 1705557"/>
              <a:gd name="connsiteX164" fmla="*/ 6216259 w 10232859"/>
              <a:gd name="connsiteY164" fmla="*/ 369879 h 1705557"/>
              <a:gd name="connsiteX165" fmla="*/ 6228331 w 10232859"/>
              <a:gd name="connsiteY165" fmla="*/ 370548 h 1705557"/>
              <a:gd name="connsiteX166" fmla="*/ 6229602 w 10232859"/>
              <a:gd name="connsiteY166" fmla="*/ 369928 h 1705557"/>
              <a:gd name="connsiteX167" fmla="*/ 6258988 w 10232859"/>
              <a:gd name="connsiteY167" fmla="*/ 385174 h 1705557"/>
              <a:gd name="connsiteX168" fmla="*/ 6264106 w 10232859"/>
              <a:gd name="connsiteY168" fmla="*/ 385655 h 1705557"/>
              <a:gd name="connsiteX169" fmla="*/ 6281703 w 10232859"/>
              <a:gd name="connsiteY169" fmla="*/ 397568 h 1705557"/>
              <a:gd name="connsiteX170" fmla="*/ 6291622 w 10232859"/>
              <a:gd name="connsiteY170" fmla="*/ 402669 h 1705557"/>
              <a:gd name="connsiteX171" fmla="*/ 6292712 w 10232859"/>
              <a:gd name="connsiteY171" fmla="*/ 406285 h 1705557"/>
              <a:gd name="connsiteX172" fmla="*/ 6308227 w 10232859"/>
              <a:gd name="connsiteY172" fmla="*/ 412710 h 1705557"/>
              <a:gd name="connsiteX173" fmla="*/ 6310656 w 10232859"/>
              <a:gd name="connsiteY173" fmla="*/ 412628 h 1705557"/>
              <a:gd name="connsiteX174" fmla="*/ 6321049 w 10232859"/>
              <a:gd name="connsiteY174" fmla="*/ 420978 h 1705557"/>
              <a:gd name="connsiteX175" fmla="*/ 6326853 w 10232859"/>
              <a:gd name="connsiteY175" fmla="*/ 431664 h 1705557"/>
              <a:gd name="connsiteX176" fmla="*/ 6467879 w 10232859"/>
              <a:gd name="connsiteY176" fmla="*/ 474762 h 1705557"/>
              <a:gd name="connsiteX177" fmla="*/ 6564351 w 10232859"/>
              <a:gd name="connsiteY177" fmla="*/ 544032 h 1705557"/>
              <a:gd name="connsiteX178" fmla="*/ 6641544 w 10232859"/>
              <a:gd name="connsiteY178" fmla="*/ 566599 h 1705557"/>
              <a:gd name="connsiteX179" fmla="*/ 6731052 w 10232859"/>
              <a:gd name="connsiteY179" fmla="*/ 578550 h 1705557"/>
              <a:gd name="connsiteX180" fmla="*/ 6858983 w 10232859"/>
              <a:gd name="connsiteY180" fmla="*/ 630237 h 1705557"/>
              <a:gd name="connsiteX181" fmla="*/ 6910661 w 10232859"/>
              <a:gd name="connsiteY181" fmla="*/ 641134 h 1705557"/>
              <a:gd name="connsiteX182" fmla="*/ 6944111 w 10232859"/>
              <a:gd name="connsiteY182" fmla="*/ 666016 h 1705557"/>
              <a:gd name="connsiteX183" fmla="*/ 6965771 w 10232859"/>
              <a:gd name="connsiteY183" fmla="*/ 666445 h 1705557"/>
              <a:gd name="connsiteX184" fmla="*/ 6969639 w 10232859"/>
              <a:gd name="connsiteY184" fmla="*/ 666351 h 1705557"/>
              <a:gd name="connsiteX185" fmla="*/ 6982242 w 10232859"/>
              <a:gd name="connsiteY185" fmla="*/ 669626 h 1705557"/>
              <a:gd name="connsiteX186" fmla="*/ 6989387 w 10232859"/>
              <a:gd name="connsiteY186" fmla="*/ 665988 h 1705557"/>
              <a:gd name="connsiteX187" fmla="*/ 7010930 w 10232859"/>
              <a:gd name="connsiteY187" fmla="*/ 667648 h 1705557"/>
              <a:gd name="connsiteX188" fmla="*/ 7033125 w 10232859"/>
              <a:gd name="connsiteY188" fmla="*/ 674950 h 1705557"/>
              <a:gd name="connsiteX189" fmla="*/ 7134461 w 10232859"/>
              <a:gd name="connsiteY189" fmla="*/ 714706 h 1705557"/>
              <a:gd name="connsiteX190" fmla="*/ 7197450 w 10232859"/>
              <a:gd name="connsiteY190" fmla="*/ 735608 h 1705557"/>
              <a:gd name="connsiteX191" fmla="*/ 7225084 w 10232859"/>
              <a:gd name="connsiteY191" fmla="*/ 739019 h 1705557"/>
              <a:gd name="connsiteX192" fmla="*/ 7261183 w 10232859"/>
              <a:gd name="connsiteY192" fmla="*/ 746827 h 1705557"/>
              <a:gd name="connsiteX193" fmla="*/ 7327760 w 10232859"/>
              <a:gd name="connsiteY193" fmla="*/ 757100 h 1705557"/>
              <a:gd name="connsiteX194" fmla="*/ 7412222 w 10232859"/>
              <a:gd name="connsiteY194" fmla="*/ 777001 h 1705557"/>
              <a:gd name="connsiteX195" fmla="*/ 7457904 w 10232859"/>
              <a:gd name="connsiteY195" fmla="*/ 810835 h 1705557"/>
              <a:gd name="connsiteX196" fmla="*/ 7465795 w 10232859"/>
              <a:gd name="connsiteY196" fmla="*/ 809112 h 1705557"/>
              <a:gd name="connsiteX197" fmla="*/ 7505046 w 10232859"/>
              <a:gd name="connsiteY197" fmla="*/ 823031 h 1705557"/>
              <a:gd name="connsiteX198" fmla="*/ 7623220 w 10232859"/>
              <a:gd name="connsiteY198" fmla="*/ 895034 h 1705557"/>
              <a:gd name="connsiteX199" fmla="*/ 7700458 w 10232859"/>
              <a:gd name="connsiteY199" fmla="*/ 921593 h 1705557"/>
              <a:gd name="connsiteX200" fmla="*/ 7730988 w 10232859"/>
              <a:gd name="connsiteY200" fmla="*/ 927270 h 1705557"/>
              <a:gd name="connsiteX201" fmla="*/ 7781942 w 10232859"/>
              <a:gd name="connsiteY201" fmla="*/ 937017 h 1705557"/>
              <a:gd name="connsiteX202" fmla="*/ 7827704 w 10232859"/>
              <a:gd name="connsiteY202" fmla="*/ 935072 h 1705557"/>
              <a:gd name="connsiteX203" fmla="*/ 7867270 w 10232859"/>
              <a:gd name="connsiteY203" fmla="*/ 946880 h 1705557"/>
              <a:gd name="connsiteX204" fmla="*/ 7866538 w 10232859"/>
              <a:gd name="connsiteY204" fmla="*/ 961559 h 1705557"/>
              <a:gd name="connsiteX205" fmla="*/ 7912084 w 10232859"/>
              <a:gd name="connsiteY205" fmla="*/ 970314 h 1705557"/>
              <a:gd name="connsiteX206" fmla="*/ 7982264 w 10232859"/>
              <a:gd name="connsiteY206" fmla="*/ 982287 h 1705557"/>
              <a:gd name="connsiteX207" fmla="*/ 7991272 w 10232859"/>
              <a:gd name="connsiteY207" fmla="*/ 987618 h 1705557"/>
              <a:gd name="connsiteX208" fmla="*/ 8006496 w 10232859"/>
              <a:gd name="connsiteY208" fmla="*/ 979353 h 1705557"/>
              <a:gd name="connsiteX209" fmla="*/ 8034497 w 10232859"/>
              <a:gd name="connsiteY209" fmla="*/ 978568 h 1705557"/>
              <a:gd name="connsiteX210" fmla="*/ 8150881 w 10232859"/>
              <a:gd name="connsiteY210" fmla="*/ 996925 h 1705557"/>
              <a:gd name="connsiteX211" fmla="*/ 8172106 w 10232859"/>
              <a:gd name="connsiteY211" fmla="*/ 997026 h 1705557"/>
              <a:gd name="connsiteX212" fmla="*/ 8196076 w 10232859"/>
              <a:gd name="connsiteY212" fmla="*/ 1006592 h 1705557"/>
              <a:gd name="connsiteX213" fmla="*/ 8247463 w 10232859"/>
              <a:gd name="connsiteY213" fmla="*/ 1022846 h 1705557"/>
              <a:gd name="connsiteX214" fmla="*/ 8279272 w 10232859"/>
              <a:gd name="connsiteY214" fmla="*/ 1039435 h 1705557"/>
              <a:gd name="connsiteX215" fmla="*/ 8289611 w 10232859"/>
              <a:gd name="connsiteY215" fmla="*/ 1035144 h 1705557"/>
              <a:gd name="connsiteX216" fmla="*/ 8311483 w 10232859"/>
              <a:gd name="connsiteY216" fmla="*/ 1035913 h 1705557"/>
              <a:gd name="connsiteX217" fmla="*/ 8399489 w 10232859"/>
              <a:gd name="connsiteY217" fmla="*/ 1055076 h 1705557"/>
              <a:gd name="connsiteX218" fmla="*/ 8415973 w 10232859"/>
              <a:gd name="connsiteY218" fmla="*/ 1056174 h 1705557"/>
              <a:gd name="connsiteX219" fmla="*/ 8433326 w 10232859"/>
              <a:gd name="connsiteY219" fmla="*/ 1064395 h 1705557"/>
              <a:gd name="connsiteX220" fmla="*/ 8502328 w 10232859"/>
              <a:gd name="connsiteY220" fmla="*/ 1098012 h 1705557"/>
              <a:gd name="connsiteX221" fmla="*/ 8534346 w 10232859"/>
              <a:gd name="connsiteY221" fmla="*/ 1113494 h 1705557"/>
              <a:gd name="connsiteX222" fmla="*/ 8534980 w 10232859"/>
              <a:gd name="connsiteY222" fmla="*/ 1117375 h 1705557"/>
              <a:gd name="connsiteX223" fmla="*/ 8544104 w 10232859"/>
              <a:gd name="connsiteY223" fmla="*/ 1114920 h 1705557"/>
              <a:gd name="connsiteX224" fmla="*/ 8567742 w 10232859"/>
              <a:gd name="connsiteY224" fmla="*/ 1124104 h 1705557"/>
              <a:gd name="connsiteX225" fmla="*/ 8633779 w 10232859"/>
              <a:gd name="connsiteY225" fmla="*/ 1145740 h 1705557"/>
              <a:gd name="connsiteX226" fmla="*/ 8676965 w 10232859"/>
              <a:gd name="connsiteY226" fmla="*/ 1163463 h 1705557"/>
              <a:gd name="connsiteX227" fmla="*/ 8698944 w 10232859"/>
              <a:gd name="connsiteY227" fmla="*/ 1163453 h 1705557"/>
              <a:gd name="connsiteX228" fmla="*/ 8711456 w 10232859"/>
              <a:gd name="connsiteY228" fmla="*/ 1175731 h 1705557"/>
              <a:gd name="connsiteX229" fmla="*/ 8732793 w 10232859"/>
              <a:gd name="connsiteY229" fmla="*/ 1179486 h 1705557"/>
              <a:gd name="connsiteX230" fmla="*/ 8751897 w 10232859"/>
              <a:gd name="connsiteY230" fmla="*/ 1197400 h 1705557"/>
              <a:gd name="connsiteX231" fmla="*/ 8793564 w 10232859"/>
              <a:gd name="connsiteY231" fmla="*/ 1179086 h 1705557"/>
              <a:gd name="connsiteX232" fmla="*/ 8834270 w 10232859"/>
              <a:gd name="connsiteY232" fmla="*/ 1213138 h 1705557"/>
              <a:gd name="connsiteX233" fmla="*/ 8853872 w 10232859"/>
              <a:gd name="connsiteY233" fmla="*/ 1221228 h 1705557"/>
              <a:gd name="connsiteX234" fmla="*/ 8861901 w 10232859"/>
              <a:gd name="connsiteY234" fmla="*/ 1217889 h 1705557"/>
              <a:gd name="connsiteX235" fmla="*/ 8874168 w 10232859"/>
              <a:gd name="connsiteY235" fmla="*/ 1220481 h 1705557"/>
              <a:gd name="connsiteX236" fmla="*/ 8871123 w 10232859"/>
              <a:gd name="connsiteY236" fmla="*/ 1227674 h 1705557"/>
              <a:gd name="connsiteX237" fmla="*/ 8903537 w 10232859"/>
              <a:gd name="connsiteY237" fmla="*/ 1237102 h 1705557"/>
              <a:gd name="connsiteX238" fmla="*/ 8933767 w 10232859"/>
              <a:gd name="connsiteY238" fmla="*/ 1269882 h 1705557"/>
              <a:gd name="connsiteX239" fmla="*/ 8985765 w 10232859"/>
              <a:gd name="connsiteY239" fmla="*/ 1294178 h 1705557"/>
              <a:gd name="connsiteX240" fmla="*/ 9071444 w 10232859"/>
              <a:gd name="connsiteY240" fmla="*/ 1323819 h 1705557"/>
              <a:gd name="connsiteX241" fmla="*/ 9096711 w 10232859"/>
              <a:gd name="connsiteY241" fmla="*/ 1334291 h 1705557"/>
              <a:gd name="connsiteX242" fmla="*/ 9338853 w 10232859"/>
              <a:gd name="connsiteY242" fmla="*/ 1454560 h 1705557"/>
              <a:gd name="connsiteX243" fmla="*/ 9520814 w 10232859"/>
              <a:gd name="connsiteY243" fmla="*/ 1456341 h 1705557"/>
              <a:gd name="connsiteX244" fmla="*/ 9702271 w 10232859"/>
              <a:gd name="connsiteY244" fmla="*/ 1495067 h 1705557"/>
              <a:gd name="connsiteX245" fmla="*/ 9744273 w 10232859"/>
              <a:gd name="connsiteY245" fmla="*/ 1530026 h 1705557"/>
              <a:gd name="connsiteX246" fmla="*/ 9771903 w 10232859"/>
              <a:gd name="connsiteY246" fmla="*/ 1536548 h 1705557"/>
              <a:gd name="connsiteX247" fmla="*/ 9818565 w 10232859"/>
              <a:gd name="connsiteY247" fmla="*/ 1545059 h 1705557"/>
              <a:gd name="connsiteX248" fmla="*/ 9882202 w 10232859"/>
              <a:gd name="connsiteY248" fmla="*/ 1572402 h 1705557"/>
              <a:gd name="connsiteX249" fmla="*/ 10022025 w 10232859"/>
              <a:gd name="connsiteY249" fmla="*/ 1606210 h 1705557"/>
              <a:gd name="connsiteX250" fmla="*/ 10220406 w 10232859"/>
              <a:gd name="connsiteY250" fmla="*/ 1683519 h 1705557"/>
              <a:gd name="connsiteX251" fmla="*/ 10232859 w 10232859"/>
              <a:gd name="connsiteY251" fmla="*/ 1705557 h 1705557"/>
              <a:gd name="connsiteX252" fmla="*/ 0 w 10232859"/>
              <a:gd name="connsiteY252" fmla="*/ 1705557 h 1705557"/>
              <a:gd name="connsiteX253" fmla="*/ 0 w 10232859"/>
              <a:gd name="connsiteY253" fmla="*/ 28342 h 1705557"/>
              <a:gd name="connsiteX254" fmla="*/ 8097 w 10232859"/>
              <a:gd name="connsiteY254" fmla="*/ 30869 h 1705557"/>
              <a:gd name="connsiteX255" fmla="*/ 77128 w 10232859"/>
              <a:gd name="connsiteY255" fmla="*/ 13381 h 1705557"/>
              <a:gd name="connsiteX256" fmla="*/ 188338 w 10232859"/>
              <a:gd name="connsiteY256" fmla="*/ 11593 h 1705557"/>
              <a:gd name="connsiteX257" fmla="*/ 298809 w 10232859"/>
              <a:gd name="connsiteY257" fmla="*/ 12712 h 1705557"/>
              <a:gd name="connsiteX258" fmla="*/ 338985 w 10232859"/>
              <a:gd name="connsiteY258" fmla="*/ 14520 h 1705557"/>
              <a:gd name="connsiteX259" fmla="*/ 409815 w 10232859"/>
              <a:gd name="connsiteY259" fmla="*/ 11559 h 1705557"/>
              <a:gd name="connsiteX260" fmla="*/ 424169 w 10232859"/>
              <a:gd name="connsiteY260"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297234 w 10232859"/>
              <a:gd name="connsiteY129" fmla="*/ 380929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34545 w 10232859"/>
              <a:gd name="connsiteY128" fmla="*/ 276572 h 1705557"/>
              <a:gd name="connsiteX129" fmla="*/ 5297234 w 10232859"/>
              <a:gd name="connsiteY129" fmla="*/ 380929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34545 w 10232859"/>
              <a:gd name="connsiteY128" fmla="*/ 276572 h 1705557"/>
              <a:gd name="connsiteX129" fmla="*/ 5377862 w 10232859"/>
              <a:gd name="connsiteY129" fmla="*/ 306543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77862 w 10232859"/>
              <a:gd name="connsiteY129" fmla="*/ 306543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105063 w 10232859"/>
              <a:gd name="connsiteY159" fmla="*/ 353854 h 1705557"/>
              <a:gd name="connsiteX160" fmla="*/ 6135796 w 10232859"/>
              <a:gd name="connsiteY160" fmla="*/ 369657 h 1705557"/>
              <a:gd name="connsiteX161" fmla="*/ 6195166 w 10232859"/>
              <a:gd name="connsiteY161" fmla="*/ 366704 h 1705557"/>
              <a:gd name="connsiteX162" fmla="*/ 6216259 w 10232859"/>
              <a:gd name="connsiteY162" fmla="*/ 369879 h 1705557"/>
              <a:gd name="connsiteX163" fmla="*/ 6228331 w 10232859"/>
              <a:gd name="connsiteY163" fmla="*/ 370548 h 1705557"/>
              <a:gd name="connsiteX164" fmla="*/ 6229602 w 10232859"/>
              <a:gd name="connsiteY164" fmla="*/ 369928 h 1705557"/>
              <a:gd name="connsiteX165" fmla="*/ 6258988 w 10232859"/>
              <a:gd name="connsiteY165" fmla="*/ 385174 h 1705557"/>
              <a:gd name="connsiteX166" fmla="*/ 6264106 w 10232859"/>
              <a:gd name="connsiteY166" fmla="*/ 385655 h 1705557"/>
              <a:gd name="connsiteX167" fmla="*/ 6281703 w 10232859"/>
              <a:gd name="connsiteY167" fmla="*/ 397568 h 1705557"/>
              <a:gd name="connsiteX168" fmla="*/ 6291622 w 10232859"/>
              <a:gd name="connsiteY168" fmla="*/ 402669 h 1705557"/>
              <a:gd name="connsiteX169" fmla="*/ 6292712 w 10232859"/>
              <a:gd name="connsiteY169" fmla="*/ 406285 h 1705557"/>
              <a:gd name="connsiteX170" fmla="*/ 6308227 w 10232859"/>
              <a:gd name="connsiteY170" fmla="*/ 412710 h 1705557"/>
              <a:gd name="connsiteX171" fmla="*/ 6310656 w 10232859"/>
              <a:gd name="connsiteY171" fmla="*/ 412628 h 1705557"/>
              <a:gd name="connsiteX172" fmla="*/ 6321049 w 10232859"/>
              <a:gd name="connsiteY172" fmla="*/ 420978 h 1705557"/>
              <a:gd name="connsiteX173" fmla="*/ 6326853 w 10232859"/>
              <a:gd name="connsiteY173" fmla="*/ 431664 h 1705557"/>
              <a:gd name="connsiteX174" fmla="*/ 6467879 w 10232859"/>
              <a:gd name="connsiteY174" fmla="*/ 474762 h 1705557"/>
              <a:gd name="connsiteX175" fmla="*/ 6564351 w 10232859"/>
              <a:gd name="connsiteY175" fmla="*/ 544032 h 1705557"/>
              <a:gd name="connsiteX176" fmla="*/ 6641544 w 10232859"/>
              <a:gd name="connsiteY176" fmla="*/ 566599 h 1705557"/>
              <a:gd name="connsiteX177" fmla="*/ 6731052 w 10232859"/>
              <a:gd name="connsiteY177" fmla="*/ 578550 h 1705557"/>
              <a:gd name="connsiteX178" fmla="*/ 6858983 w 10232859"/>
              <a:gd name="connsiteY178" fmla="*/ 630237 h 1705557"/>
              <a:gd name="connsiteX179" fmla="*/ 6910661 w 10232859"/>
              <a:gd name="connsiteY179" fmla="*/ 641134 h 1705557"/>
              <a:gd name="connsiteX180" fmla="*/ 6944111 w 10232859"/>
              <a:gd name="connsiteY180" fmla="*/ 666016 h 1705557"/>
              <a:gd name="connsiteX181" fmla="*/ 6965771 w 10232859"/>
              <a:gd name="connsiteY181" fmla="*/ 666445 h 1705557"/>
              <a:gd name="connsiteX182" fmla="*/ 6969639 w 10232859"/>
              <a:gd name="connsiteY182" fmla="*/ 666351 h 1705557"/>
              <a:gd name="connsiteX183" fmla="*/ 6982242 w 10232859"/>
              <a:gd name="connsiteY183" fmla="*/ 669626 h 1705557"/>
              <a:gd name="connsiteX184" fmla="*/ 6989387 w 10232859"/>
              <a:gd name="connsiteY184" fmla="*/ 665988 h 1705557"/>
              <a:gd name="connsiteX185" fmla="*/ 7010930 w 10232859"/>
              <a:gd name="connsiteY185" fmla="*/ 667648 h 1705557"/>
              <a:gd name="connsiteX186" fmla="*/ 7033125 w 10232859"/>
              <a:gd name="connsiteY186" fmla="*/ 674950 h 1705557"/>
              <a:gd name="connsiteX187" fmla="*/ 7134461 w 10232859"/>
              <a:gd name="connsiteY187" fmla="*/ 714706 h 1705557"/>
              <a:gd name="connsiteX188" fmla="*/ 7197450 w 10232859"/>
              <a:gd name="connsiteY188" fmla="*/ 735608 h 1705557"/>
              <a:gd name="connsiteX189" fmla="*/ 7225084 w 10232859"/>
              <a:gd name="connsiteY189" fmla="*/ 739019 h 1705557"/>
              <a:gd name="connsiteX190" fmla="*/ 7261183 w 10232859"/>
              <a:gd name="connsiteY190" fmla="*/ 746827 h 1705557"/>
              <a:gd name="connsiteX191" fmla="*/ 7327760 w 10232859"/>
              <a:gd name="connsiteY191" fmla="*/ 757100 h 1705557"/>
              <a:gd name="connsiteX192" fmla="*/ 7412222 w 10232859"/>
              <a:gd name="connsiteY192" fmla="*/ 777001 h 1705557"/>
              <a:gd name="connsiteX193" fmla="*/ 7457904 w 10232859"/>
              <a:gd name="connsiteY193" fmla="*/ 810835 h 1705557"/>
              <a:gd name="connsiteX194" fmla="*/ 7465795 w 10232859"/>
              <a:gd name="connsiteY194" fmla="*/ 809112 h 1705557"/>
              <a:gd name="connsiteX195" fmla="*/ 7505046 w 10232859"/>
              <a:gd name="connsiteY195" fmla="*/ 823031 h 1705557"/>
              <a:gd name="connsiteX196" fmla="*/ 7623220 w 10232859"/>
              <a:gd name="connsiteY196" fmla="*/ 895034 h 1705557"/>
              <a:gd name="connsiteX197" fmla="*/ 7700458 w 10232859"/>
              <a:gd name="connsiteY197" fmla="*/ 921593 h 1705557"/>
              <a:gd name="connsiteX198" fmla="*/ 7730988 w 10232859"/>
              <a:gd name="connsiteY198" fmla="*/ 927270 h 1705557"/>
              <a:gd name="connsiteX199" fmla="*/ 7781942 w 10232859"/>
              <a:gd name="connsiteY199" fmla="*/ 937017 h 1705557"/>
              <a:gd name="connsiteX200" fmla="*/ 7827704 w 10232859"/>
              <a:gd name="connsiteY200" fmla="*/ 935072 h 1705557"/>
              <a:gd name="connsiteX201" fmla="*/ 7867270 w 10232859"/>
              <a:gd name="connsiteY201" fmla="*/ 946880 h 1705557"/>
              <a:gd name="connsiteX202" fmla="*/ 7866538 w 10232859"/>
              <a:gd name="connsiteY202" fmla="*/ 961559 h 1705557"/>
              <a:gd name="connsiteX203" fmla="*/ 7912084 w 10232859"/>
              <a:gd name="connsiteY203" fmla="*/ 970314 h 1705557"/>
              <a:gd name="connsiteX204" fmla="*/ 7982264 w 10232859"/>
              <a:gd name="connsiteY204" fmla="*/ 982287 h 1705557"/>
              <a:gd name="connsiteX205" fmla="*/ 7991272 w 10232859"/>
              <a:gd name="connsiteY205" fmla="*/ 987618 h 1705557"/>
              <a:gd name="connsiteX206" fmla="*/ 8006496 w 10232859"/>
              <a:gd name="connsiteY206" fmla="*/ 979353 h 1705557"/>
              <a:gd name="connsiteX207" fmla="*/ 8034497 w 10232859"/>
              <a:gd name="connsiteY207" fmla="*/ 978568 h 1705557"/>
              <a:gd name="connsiteX208" fmla="*/ 8150881 w 10232859"/>
              <a:gd name="connsiteY208" fmla="*/ 996925 h 1705557"/>
              <a:gd name="connsiteX209" fmla="*/ 8172106 w 10232859"/>
              <a:gd name="connsiteY209" fmla="*/ 997026 h 1705557"/>
              <a:gd name="connsiteX210" fmla="*/ 8196076 w 10232859"/>
              <a:gd name="connsiteY210" fmla="*/ 1006592 h 1705557"/>
              <a:gd name="connsiteX211" fmla="*/ 8247463 w 10232859"/>
              <a:gd name="connsiteY211" fmla="*/ 1022846 h 1705557"/>
              <a:gd name="connsiteX212" fmla="*/ 8279272 w 10232859"/>
              <a:gd name="connsiteY212" fmla="*/ 1039435 h 1705557"/>
              <a:gd name="connsiteX213" fmla="*/ 8289611 w 10232859"/>
              <a:gd name="connsiteY213" fmla="*/ 1035144 h 1705557"/>
              <a:gd name="connsiteX214" fmla="*/ 8311483 w 10232859"/>
              <a:gd name="connsiteY214" fmla="*/ 1035913 h 1705557"/>
              <a:gd name="connsiteX215" fmla="*/ 8399489 w 10232859"/>
              <a:gd name="connsiteY215" fmla="*/ 1055076 h 1705557"/>
              <a:gd name="connsiteX216" fmla="*/ 8415973 w 10232859"/>
              <a:gd name="connsiteY216" fmla="*/ 1056174 h 1705557"/>
              <a:gd name="connsiteX217" fmla="*/ 8433326 w 10232859"/>
              <a:gd name="connsiteY217" fmla="*/ 1064395 h 1705557"/>
              <a:gd name="connsiteX218" fmla="*/ 8502328 w 10232859"/>
              <a:gd name="connsiteY218" fmla="*/ 1098012 h 1705557"/>
              <a:gd name="connsiteX219" fmla="*/ 8534346 w 10232859"/>
              <a:gd name="connsiteY219" fmla="*/ 1113494 h 1705557"/>
              <a:gd name="connsiteX220" fmla="*/ 8534980 w 10232859"/>
              <a:gd name="connsiteY220" fmla="*/ 1117375 h 1705557"/>
              <a:gd name="connsiteX221" fmla="*/ 8544104 w 10232859"/>
              <a:gd name="connsiteY221" fmla="*/ 1114920 h 1705557"/>
              <a:gd name="connsiteX222" fmla="*/ 8567742 w 10232859"/>
              <a:gd name="connsiteY222" fmla="*/ 1124104 h 1705557"/>
              <a:gd name="connsiteX223" fmla="*/ 8633779 w 10232859"/>
              <a:gd name="connsiteY223" fmla="*/ 1145740 h 1705557"/>
              <a:gd name="connsiteX224" fmla="*/ 8676965 w 10232859"/>
              <a:gd name="connsiteY224" fmla="*/ 1163463 h 1705557"/>
              <a:gd name="connsiteX225" fmla="*/ 8698944 w 10232859"/>
              <a:gd name="connsiteY225" fmla="*/ 1163453 h 1705557"/>
              <a:gd name="connsiteX226" fmla="*/ 8711456 w 10232859"/>
              <a:gd name="connsiteY226" fmla="*/ 1175731 h 1705557"/>
              <a:gd name="connsiteX227" fmla="*/ 8732793 w 10232859"/>
              <a:gd name="connsiteY227" fmla="*/ 1179486 h 1705557"/>
              <a:gd name="connsiteX228" fmla="*/ 8751897 w 10232859"/>
              <a:gd name="connsiteY228" fmla="*/ 1197400 h 1705557"/>
              <a:gd name="connsiteX229" fmla="*/ 8793564 w 10232859"/>
              <a:gd name="connsiteY229" fmla="*/ 1179086 h 1705557"/>
              <a:gd name="connsiteX230" fmla="*/ 8834270 w 10232859"/>
              <a:gd name="connsiteY230" fmla="*/ 1213138 h 1705557"/>
              <a:gd name="connsiteX231" fmla="*/ 8853872 w 10232859"/>
              <a:gd name="connsiteY231" fmla="*/ 1221228 h 1705557"/>
              <a:gd name="connsiteX232" fmla="*/ 8861901 w 10232859"/>
              <a:gd name="connsiteY232" fmla="*/ 1217889 h 1705557"/>
              <a:gd name="connsiteX233" fmla="*/ 8874168 w 10232859"/>
              <a:gd name="connsiteY233" fmla="*/ 1220481 h 1705557"/>
              <a:gd name="connsiteX234" fmla="*/ 8871123 w 10232859"/>
              <a:gd name="connsiteY234" fmla="*/ 1227674 h 1705557"/>
              <a:gd name="connsiteX235" fmla="*/ 8903537 w 10232859"/>
              <a:gd name="connsiteY235" fmla="*/ 1237102 h 1705557"/>
              <a:gd name="connsiteX236" fmla="*/ 8933767 w 10232859"/>
              <a:gd name="connsiteY236" fmla="*/ 1269882 h 1705557"/>
              <a:gd name="connsiteX237" fmla="*/ 8985765 w 10232859"/>
              <a:gd name="connsiteY237" fmla="*/ 1294178 h 1705557"/>
              <a:gd name="connsiteX238" fmla="*/ 9071444 w 10232859"/>
              <a:gd name="connsiteY238" fmla="*/ 1323819 h 1705557"/>
              <a:gd name="connsiteX239" fmla="*/ 9096711 w 10232859"/>
              <a:gd name="connsiteY239" fmla="*/ 1334291 h 1705557"/>
              <a:gd name="connsiteX240" fmla="*/ 9338853 w 10232859"/>
              <a:gd name="connsiteY240" fmla="*/ 1454560 h 1705557"/>
              <a:gd name="connsiteX241" fmla="*/ 9520814 w 10232859"/>
              <a:gd name="connsiteY241" fmla="*/ 1456341 h 1705557"/>
              <a:gd name="connsiteX242" fmla="*/ 9702271 w 10232859"/>
              <a:gd name="connsiteY242" fmla="*/ 1495067 h 1705557"/>
              <a:gd name="connsiteX243" fmla="*/ 9744273 w 10232859"/>
              <a:gd name="connsiteY243" fmla="*/ 1530026 h 1705557"/>
              <a:gd name="connsiteX244" fmla="*/ 9771903 w 10232859"/>
              <a:gd name="connsiteY244" fmla="*/ 1536548 h 1705557"/>
              <a:gd name="connsiteX245" fmla="*/ 9818565 w 10232859"/>
              <a:gd name="connsiteY245" fmla="*/ 1545059 h 1705557"/>
              <a:gd name="connsiteX246" fmla="*/ 9882202 w 10232859"/>
              <a:gd name="connsiteY246" fmla="*/ 1572402 h 1705557"/>
              <a:gd name="connsiteX247" fmla="*/ 10022025 w 10232859"/>
              <a:gd name="connsiteY247" fmla="*/ 1606210 h 1705557"/>
              <a:gd name="connsiteX248" fmla="*/ 10220406 w 10232859"/>
              <a:gd name="connsiteY248" fmla="*/ 1683519 h 1705557"/>
              <a:gd name="connsiteX249" fmla="*/ 10232859 w 10232859"/>
              <a:gd name="connsiteY249" fmla="*/ 1705557 h 1705557"/>
              <a:gd name="connsiteX250" fmla="*/ 0 w 10232859"/>
              <a:gd name="connsiteY250" fmla="*/ 1705557 h 1705557"/>
              <a:gd name="connsiteX251" fmla="*/ 0 w 10232859"/>
              <a:gd name="connsiteY251" fmla="*/ 28342 h 1705557"/>
              <a:gd name="connsiteX252" fmla="*/ 8097 w 10232859"/>
              <a:gd name="connsiteY252" fmla="*/ 30869 h 1705557"/>
              <a:gd name="connsiteX253" fmla="*/ 77128 w 10232859"/>
              <a:gd name="connsiteY253" fmla="*/ 13381 h 1705557"/>
              <a:gd name="connsiteX254" fmla="*/ 188338 w 10232859"/>
              <a:gd name="connsiteY254" fmla="*/ 11593 h 1705557"/>
              <a:gd name="connsiteX255" fmla="*/ 298809 w 10232859"/>
              <a:gd name="connsiteY255" fmla="*/ 12712 h 1705557"/>
              <a:gd name="connsiteX256" fmla="*/ 338985 w 10232859"/>
              <a:gd name="connsiteY256" fmla="*/ 14520 h 1705557"/>
              <a:gd name="connsiteX257" fmla="*/ 409815 w 10232859"/>
              <a:gd name="connsiteY257" fmla="*/ 11559 h 1705557"/>
              <a:gd name="connsiteX258" fmla="*/ 424169 w 10232859"/>
              <a:gd name="connsiteY258"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105063 w 10232859"/>
              <a:gd name="connsiteY158" fmla="*/ 353854 h 1705557"/>
              <a:gd name="connsiteX159" fmla="*/ 6135796 w 10232859"/>
              <a:gd name="connsiteY159" fmla="*/ 369657 h 1705557"/>
              <a:gd name="connsiteX160" fmla="*/ 6195166 w 10232859"/>
              <a:gd name="connsiteY160" fmla="*/ 366704 h 1705557"/>
              <a:gd name="connsiteX161" fmla="*/ 6216259 w 10232859"/>
              <a:gd name="connsiteY161" fmla="*/ 369879 h 1705557"/>
              <a:gd name="connsiteX162" fmla="*/ 6228331 w 10232859"/>
              <a:gd name="connsiteY162" fmla="*/ 370548 h 1705557"/>
              <a:gd name="connsiteX163" fmla="*/ 6229602 w 10232859"/>
              <a:gd name="connsiteY163" fmla="*/ 369928 h 1705557"/>
              <a:gd name="connsiteX164" fmla="*/ 6258988 w 10232859"/>
              <a:gd name="connsiteY164" fmla="*/ 385174 h 1705557"/>
              <a:gd name="connsiteX165" fmla="*/ 6264106 w 10232859"/>
              <a:gd name="connsiteY165" fmla="*/ 385655 h 1705557"/>
              <a:gd name="connsiteX166" fmla="*/ 6281703 w 10232859"/>
              <a:gd name="connsiteY166" fmla="*/ 397568 h 1705557"/>
              <a:gd name="connsiteX167" fmla="*/ 6291622 w 10232859"/>
              <a:gd name="connsiteY167" fmla="*/ 402669 h 1705557"/>
              <a:gd name="connsiteX168" fmla="*/ 6292712 w 10232859"/>
              <a:gd name="connsiteY168" fmla="*/ 406285 h 1705557"/>
              <a:gd name="connsiteX169" fmla="*/ 6308227 w 10232859"/>
              <a:gd name="connsiteY169" fmla="*/ 412710 h 1705557"/>
              <a:gd name="connsiteX170" fmla="*/ 6310656 w 10232859"/>
              <a:gd name="connsiteY170" fmla="*/ 412628 h 1705557"/>
              <a:gd name="connsiteX171" fmla="*/ 6321049 w 10232859"/>
              <a:gd name="connsiteY171" fmla="*/ 420978 h 1705557"/>
              <a:gd name="connsiteX172" fmla="*/ 6326853 w 10232859"/>
              <a:gd name="connsiteY172" fmla="*/ 431664 h 1705557"/>
              <a:gd name="connsiteX173" fmla="*/ 6467879 w 10232859"/>
              <a:gd name="connsiteY173" fmla="*/ 474762 h 1705557"/>
              <a:gd name="connsiteX174" fmla="*/ 6564351 w 10232859"/>
              <a:gd name="connsiteY174" fmla="*/ 544032 h 1705557"/>
              <a:gd name="connsiteX175" fmla="*/ 6641544 w 10232859"/>
              <a:gd name="connsiteY175" fmla="*/ 566599 h 1705557"/>
              <a:gd name="connsiteX176" fmla="*/ 6731052 w 10232859"/>
              <a:gd name="connsiteY176" fmla="*/ 578550 h 1705557"/>
              <a:gd name="connsiteX177" fmla="*/ 6858983 w 10232859"/>
              <a:gd name="connsiteY177" fmla="*/ 630237 h 1705557"/>
              <a:gd name="connsiteX178" fmla="*/ 6910661 w 10232859"/>
              <a:gd name="connsiteY178" fmla="*/ 641134 h 1705557"/>
              <a:gd name="connsiteX179" fmla="*/ 6944111 w 10232859"/>
              <a:gd name="connsiteY179" fmla="*/ 666016 h 1705557"/>
              <a:gd name="connsiteX180" fmla="*/ 6965771 w 10232859"/>
              <a:gd name="connsiteY180" fmla="*/ 666445 h 1705557"/>
              <a:gd name="connsiteX181" fmla="*/ 6969639 w 10232859"/>
              <a:gd name="connsiteY181" fmla="*/ 666351 h 1705557"/>
              <a:gd name="connsiteX182" fmla="*/ 6982242 w 10232859"/>
              <a:gd name="connsiteY182" fmla="*/ 669626 h 1705557"/>
              <a:gd name="connsiteX183" fmla="*/ 6989387 w 10232859"/>
              <a:gd name="connsiteY183" fmla="*/ 665988 h 1705557"/>
              <a:gd name="connsiteX184" fmla="*/ 7010930 w 10232859"/>
              <a:gd name="connsiteY184" fmla="*/ 667648 h 1705557"/>
              <a:gd name="connsiteX185" fmla="*/ 7033125 w 10232859"/>
              <a:gd name="connsiteY185" fmla="*/ 674950 h 1705557"/>
              <a:gd name="connsiteX186" fmla="*/ 7134461 w 10232859"/>
              <a:gd name="connsiteY186" fmla="*/ 714706 h 1705557"/>
              <a:gd name="connsiteX187" fmla="*/ 7197450 w 10232859"/>
              <a:gd name="connsiteY187" fmla="*/ 735608 h 1705557"/>
              <a:gd name="connsiteX188" fmla="*/ 7225084 w 10232859"/>
              <a:gd name="connsiteY188" fmla="*/ 739019 h 1705557"/>
              <a:gd name="connsiteX189" fmla="*/ 7261183 w 10232859"/>
              <a:gd name="connsiteY189" fmla="*/ 746827 h 1705557"/>
              <a:gd name="connsiteX190" fmla="*/ 7327760 w 10232859"/>
              <a:gd name="connsiteY190" fmla="*/ 757100 h 1705557"/>
              <a:gd name="connsiteX191" fmla="*/ 7412222 w 10232859"/>
              <a:gd name="connsiteY191" fmla="*/ 777001 h 1705557"/>
              <a:gd name="connsiteX192" fmla="*/ 7457904 w 10232859"/>
              <a:gd name="connsiteY192" fmla="*/ 810835 h 1705557"/>
              <a:gd name="connsiteX193" fmla="*/ 7465795 w 10232859"/>
              <a:gd name="connsiteY193" fmla="*/ 809112 h 1705557"/>
              <a:gd name="connsiteX194" fmla="*/ 7505046 w 10232859"/>
              <a:gd name="connsiteY194" fmla="*/ 823031 h 1705557"/>
              <a:gd name="connsiteX195" fmla="*/ 7623220 w 10232859"/>
              <a:gd name="connsiteY195" fmla="*/ 895034 h 1705557"/>
              <a:gd name="connsiteX196" fmla="*/ 7700458 w 10232859"/>
              <a:gd name="connsiteY196" fmla="*/ 921593 h 1705557"/>
              <a:gd name="connsiteX197" fmla="*/ 7730988 w 10232859"/>
              <a:gd name="connsiteY197" fmla="*/ 927270 h 1705557"/>
              <a:gd name="connsiteX198" fmla="*/ 7781942 w 10232859"/>
              <a:gd name="connsiteY198" fmla="*/ 937017 h 1705557"/>
              <a:gd name="connsiteX199" fmla="*/ 7827704 w 10232859"/>
              <a:gd name="connsiteY199" fmla="*/ 935072 h 1705557"/>
              <a:gd name="connsiteX200" fmla="*/ 7867270 w 10232859"/>
              <a:gd name="connsiteY200" fmla="*/ 946880 h 1705557"/>
              <a:gd name="connsiteX201" fmla="*/ 7866538 w 10232859"/>
              <a:gd name="connsiteY201" fmla="*/ 961559 h 1705557"/>
              <a:gd name="connsiteX202" fmla="*/ 7912084 w 10232859"/>
              <a:gd name="connsiteY202" fmla="*/ 970314 h 1705557"/>
              <a:gd name="connsiteX203" fmla="*/ 7982264 w 10232859"/>
              <a:gd name="connsiteY203" fmla="*/ 982287 h 1705557"/>
              <a:gd name="connsiteX204" fmla="*/ 7991272 w 10232859"/>
              <a:gd name="connsiteY204" fmla="*/ 987618 h 1705557"/>
              <a:gd name="connsiteX205" fmla="*/ 8006496 w 10232859"/>
              <a:gd name="connsiteY205" fmla="*/ 979353 h 1705557"/>
              <a:gd name="connsiteX206" fmla="*/ 8034497 w 10232859"/>
              <a:gd name="connsiteY206" fmla="*/ 978568 h 1705557"/>
              <a:gd name="connsiteX207" fmla="*/ 8150881 w 10232859"/>
              <a:gd name="connsiteY207" fmla="*/ 996925 h 1705557"/>
              <a:gd name="connsiteX208" fmla="*/ 8172106 w 10232859"/>
              <a:gd name="connsiteY208" fmla="*/ 997026 h 1705557"/>
              <a:gd name="connsiteX209" fmla="*/ 8196076 w 10232859"/>
              <a:gd name="connsiteY209" fmla="*/ 1006592 h 1705557"/>
              <a:gd name="connsiteX210" fmla="*/ 8247463 w 10232859"/>
              <a:gd name="connsiteY210" fmla="*/ 1022846 h 1705557"/>
              <a:gd name="connsiteX211" fmla="*/ 8279272 w 10232859"/>
              <a:gd name="connsiteY211" fmla="*/ 1039435 h 1705557"/>
              <a:gd name="connsiteX212" fmla="*/ 8289611 w 10232859"/>
              <a:gd name="connsiteY212" fmla="*/ 1035144 h 1705557"/>
              <a:gd name="connsiteX213" fmla="*/ 8311483 w 10232859"/>
              <a:gd name="connsiteY213" fmla="*/ 1035913 h 1705557"/>
              <a:gd name="connsiteX214" fmla="*/ 8399489 w 10232859"/>
              <a:gd name="connsiteY214" fmla="*/ 1055076 h 1705557"/>
              <a:gd name="connsiteX215" fmla="*/ 8415973 w 10232859"/>
              <a:gd name="connsiteY215" fmla="*/ 1056174 h 1705557"/>
              <a:gd name="connsiteX216" fmla="*/ 8433326 w 10232859"/>
              <a:gd name="connsiteY216" fmla="*/ 1064395 h 1705557"/>
              <a:gd name="connsiteX217" fmla="*/ 8502328 w 10232859"/>
              <a:gd name="connsiteY217" fmla="*/ 1098012 h 1705557"/>
              <a:gd name="connsiteX218" fmla="*/ 8534346 w 10232859"/>
              <a:gd name="connsiteY218" fmla="*/ 1113494 h 1705557"/>
              <a:gd name="connsiteX219" fmla="*/ 8534980 w 10232859"/>
              <a:gd name="connsiteY219" fmla="*/ 1117375 h 1705557"/>
              <a:gd name="connsiteX220" fmla="*/ 8544104 w 10232859"/>
              <a:gd name="connsiteY220" fmla="*/ 1114920 h 1705557"/>
              <a:gd name="connsiteX221" fmla="*/ 8567742 w 10232859"/>
              <a:gd name="connsiteY221" fmla="*/ 1124104 h 1705557"/>
              <a:gd name="connsiteX222" fmla="*/ 8633779 w 10232859"/>
              <a:gd name="connsiteY222" fmla="*/ 1145740 h 1705557"/>
              <a:gd name="connsiteX223" fmla="*/ 8676965 w 10232859"/>
              <a:gd name="connsiteY223" fmla="*/ 1163463 h 1705557"/>
              <a:gd name="connsiteX224" fmla="*/ 8698944 w 10232859"/>
              <a:gd name="connsiteY224" fmla="*/ 1163453 h 1705557"/>
              <a:gd name="connsiteX225" fmla="*/ 8711456 w 10232859"/>
              <a:gd name="connsiteY225" fmla="*/ 1175731 h 1705557"/>
              <a:gd name="connsiteX226" fmla="*/ 8732793 w 10232859"/>
              <a:gd name="connsiteY226" fmla="*/ 1179486 h 1705557"/>
              <a:gd name="connsiteX227" fmla="*/ 8751897 w 10232859"/>
              <a:gd name="connsiteY227" fmla="*/ 1197400 h 1705557"/>
              <a:gd name="connsiteX228" fmla="*/ 8793564 w 10232859"/>
              <a:gd name="connsiteY228" fmla="*/ 1179086 h 1705557"/>
              <a:gd name="connsiteX229" fmla="*/ 8834270 w 10232859"/>
              <a:gd name="connsiteY229" fmla="*/ 1213138 h 1705557"/>
              <a:gd name="connsiteX230" fmla="*/ 8853872 w 10232859"/>
              <a:gd name="connsiteY230" fmla="*/ 1221228 h 1705557"/>
              <a:gd name="connsiteX231" fmla="*/ 8861901 w 10232859"/>
              <a:gd name="connsiteY231" fmla="*/ 1217889 h 1705557"/>
              <a:gd name="connsiteX232" fmla="*/ 8874168 w 10232859"/>
              <a:gd name="connsiteY232" fmla="*/ 1220481 h 1705557"/>
              <a:gd name="connsiteX233" fmla="*/ 8871123 w 10232859"/>
              <a:gd name="connsiteY233" fmla="*/ 1227674 h 1705557"/>
              <a:gd name="connsiteX234" fmla="*/ 8903537 w 10232859"/>
              <a:gd name="connsiteY234" fmla="*/ 1237102 h 1705557"/>
              <a:gd name="connsiteX235" fmla="*/ 8933767 w 10232859"/>
              <a:gd name="connsiteY235" fmla="*/ 1269882 h 1705557"/>
              <a:gd name="connsiteX236" fmla="*/ 8985765 w 10232859"/>
              <a:gd name="connsiteY236" fmla="*/ 1294178 h 1705557"/>
              <a:gd name="connsiteX237" fmla="*/ 9071444 w 10232859"/>
              <a:gd name="connsiteY237" fmla="*/ 1323819 h 1705557"/>
              <a:gd name="connsiteX238" fmla="*/ 9096711 w 10232859"/>
              <a:gd name="connsiteY238" fmla="*/ 1334291 h 1705557"/>
              <a:gd name="connsiteX239" fmla="*/ 9338853 w 10232859"/>
              <a:gd name="connsiteY239" fmla="*/ 1454560 h 1705557"/>
              <a:gd name="connsiteX240" fmla="*/ 9520814 w 10232859"/>
              <a:gd name="connsiteY240" fmla="*/ 1456341 h 1705557"/>
              <a:gd name="connsiteX241" fmla="*/ 9702271 w 10232859"/>
              <a:gd name="connsiteY241" fmla="*/ 1495067 h 1705557"/>
              <a:gd name="connsiteX242" fmla="*/ 9744273 w 10232859"/>
              <a:gd name="connsiteY242" fmla="*/ 1530026 h 1705557"/>
              <a:gd name="connsiteX243" fmla="*/ 9771903 w 10232859"/>
              <a:gd name="connsiteY243" fmla="*/ 1536548 h 1705557"/>
              <a:gd name="connsiteX244" fmla="*/ 9818565 w 10232859"/>
              <a:gd name="connsiteY244" fmla="*/ 1545059 h 1705557"/>
              <a:gd name="connsiteX245" fmla="*/ 9882202 w 10232859"/>
              <a:gd name="connsiteY245" fmla="*/ 1572402 h 1705557"/>
              <a:gd name="connsiteX246" fmla="*/ 10022025 w 10232859"/>
              <a:gd name="connsiteY246" fmla="*/ 1606210 h 1705557"/>
              <a:gd name="connsiteX247" fmla="*/ 10220406 w 10232859"/>
              <a:gd name="connsiteY247" fmla="*/ 1683519 h 1705557"/>
              <a:gd name="connsiteX248" fmla="*/ 10232859 w 10232859"/>
              <a:gd name="connsiteY248" fmla="*/ 1705557 h 1705557"/>
              <a:gd name="connsiteX249" fmla="*/ 0 w 10232859"/>
              <a:gd name="connsiteY249" fmla="*/ 1705557 h 1705557"/>
              <a:gd name="connsiteX250" fmla="*/ 0 w 10232859"/>
              <a:gd name="connsiteY250" fmla="*/ 28342 h 1705557"/>
              <a:gd name="connsiteX251" fmla="*/ 8097 w 10232859"/>
              <a:gd name="connsiteY251" fmla="*/ 30869 h 1705557"/>
              <a:gd name="connsiteX252" fmla="*/ 77128 w 10232859"/>
              <a:gd name="connsiteY252" fmla="*/ 13381 h 1705557"/>
              <a:gd name="connsiteX253" fmla="*/ 188338 w 10232859"/>
              <a:gd name="connsiteY253" fmla="*/ 11593 h 1705557"/>
              <a:gd name="connsiteX254" fmla="*/ 298809 w 10232859"/>
              <a:gd name="connsiteY254" fmla="*/ 12712 h 1705557"/>
              <a:gd name="connsiteX255" fmla="*/ 338985 w 10232859"/>
              <a:gd name="connsiteY255" fmla="*/ 14520 h 1705557"/>
              <a:gd name="connsiteX256" fmla="*/ 409815 w 10232859"/>
              <a:gd name="connsiteY256" fmla="*/ 11559 h 1705557"/>
              <a:gd name="connsiteX257" fmla="*/ 424169 w 10232859"/>
              <a:gd name="connsiteY257"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21049 w 10232859"/>
              <a:gd name="connsiteY170" fmla="*/ 420978 h 1705557"/>
              <a:gd name="connsiteX171" fmla="*/ 6326853 w 10232859"/>
              <a:gd name="connsiteY171" fmla="*/ 43166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21049 w 10232859"/>
              <a:gd name="connsiteY170" fmla="*/ 420978 h 1705557"/>
              <a:gd name="connsiteX171" fmla="*/ 6326853 w 10232859"/>
              <a:gd name="connsiteY171" fmla="*/ 43166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21049 w 10232859"/>
              <a:gd name="connsiteY170" fmla="*/ 420978 h 1705557"/>
              <a:gd name="connsiteX171" fmla="*/ 6385492 w 10232859"/>
              <a:gd name="connsiteY171" fmla="*/ 428283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68693 w 10232859"/>
              <a:gd name="connsiteY170" fmla="*/ 424359 h 1705557"/>
              <a:gd name="connsiteX171" fmla="*/ 6385492 w 10232859"/>
              <a:gd name="connsiteY171" fmla="*/ 428283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76686 w 10232859"/>
              <a:gd name="connsiteY80" fmla="*/ 218526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76686 w 10232859"/>
              <a:gd name="connsiteY80" fmla="*/ 218526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5541 w 10232859"/>
              <a:gd name="connsiteY82" fmla="*/ 143437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254203 w 10232859"/>
              <a:gd name="connsiteY78" fmla="*/ 158270 h 1705557"/>
              <a:gd name="connsiteX79" fmla="*/ 3380350 w 10232859"/>
              <a:gd name="connsiteY79" fmla="*/ 157665 h 1705557"/>
              <a:gd name="connsiteX80" fmla="*/ 3476147 w 10232859"/>
              <a:gd name="connsiteY80" fmla="*/ 177439 h 1705557"/>
              <a:gd name="connsiteX81" fmla="*/ 3581876 w 10232859"/>
              <a:gd name="connsiteY81" fmla="*/ 156962 h 1705557"/>
              <a:gd name="connsiteX82" fmla="*/ 3704761 w 10232859"/>
              <a:gd name="connsiteY82" fmla="*/ 157006 h 1705557"/>
              <a:gd name="connsiteX83" fmla="*/ 3755040 w 10232859"/>
              <a:gd name="connsiteY83" fmla="*/ 148492 h 1705557"/>
              <a:gd name="connsiteX84" fmla="*/ 3804689 w 10232859"/>
              <a:gd name="connsiteY84" fmla="*/ 158407 h 1705557"/>
              <a:gd name="connsiteX85" fmla="*/ 3821793 w 10232859"/>
              <a:gd name="connsiteY85" fmla="*/ 151257 h 1705557"/>
              <a:gd name="connsiteX86" fmla="*/ 3824682 w 10232859"/>
              <a:gd name="connsiteY86" fmla="*/ 149833 h 1705557"/>
              <a:gd name="connsiteX87" fmla="*/ 3837536 w 10232859"/>
              <a:gd name="connsiteY87" fmla="*/ 148292 h 1705557"/>
              <a:gd name="connsiteX88" fmla="*/ 3839550 w 10232859"/>
              <a:gd name="connsiteY88" fmla="*/ 142661 h 1705557"/>
              <a:gd name="connsiteX89" fmla="*/ 3857743 w 10232859"/>
              <a:gd name="connsiteY89" fmla="*/ 136618 h 1705557"/>
              <a:gd name="connsiteX90" fmla="*/ 3881852 w 10232859"/>
              <a:gd name="connsiteY90" fmla="*/ 135231 h 1705557"/>
              <a:gd name="connsiteX91" fmla="*/ 3998088 w 10232859"/>
              <a:gd name="connsiteY91" fmla="*/ 134446 h 1705557"/>
              <a:gd name="connsiteX92" fmla="*/ 4066682 w 10232859"/>
              <a:gd name="connsiteY92" fmla="*/ 130661 h 1705557"/>
              <a:gd name="connsiteX93" fmla="*/ 4091246 w 10232859"/>
              <a:gd name="connsiteY93" fmla="*/ 124017 h 1705557"/>
              <a:gd name="connsiteX94" fmla="*/ 4126556 w 10232859"/>
              <a:gd name="connsiteY94" fmla="*/ 118239 h 1705557"/>
              <a:gd name="connsiteX95" fmla="*/ 4187717 w 10232859"/>
              <a:gd name="connsiteY95" fmla="*/ 104010 h 1705557"/>
              <a:gd name="connsiteX96" fmla="*/ 4220826 w 10232859"/>
              <a:gd name="connsiteY96" fmla="*/ 102505 h 1705557"/>
              <a:gd name="connsiteX97" fmla="*/ 4239014 w 10232859"/>
              <a:gd name="connsiteY97" fmla="*/ 97354 h 1705557"/>
              <a:gd name="connsiteX98" fmla="*/ 4246653 w 10232859"/>
              <a:gd name="connsiteY98" fmla="*/ 97874 h 1705557"/>
              <a:gd name="connsiteX99" fmla="*/ 4271841 w 10232859"/>
              <a:gd name="connsiteY99" fmla="*/ 96702 h 1705557"/>
              <a:gd name="connsiteX100" fmla="*/ 4286277 w 10232859"/>
              <a:gd name="connsiteY100" fmla="*/ 96687 h 1705557"/>
              <a:gd name="connsiteX101" fmla="*/ 4292025 w 10232859"/>
              <a:gd name="connsiteY101" fmla="*/ 96921 h 1705557"/>
              <a:gd name="connsiteX102" fmla="*/ 4304713 w 10232859"/>
              <a:gd name="connsiteY102" fmla="*/ 102187 h 1705557"/>
              <a:gd name="connsiteX103" fmla="*/ 4321285 w 10232859"/>
              <a:gd name="connsiteY103" fmla="*/ 100074 h 1705557"/>
              <a:gd name="connsiteX104" fmla="*/ 4339561 w 10232859"/>
              <a:gd name="connsiteY104" fmla="*/ 105320 h 1705557"/>
              <a:gd name="connsiteX105" fmla="*/ 4343990 w 10232859"/>
              <a:gd name="connsiteY105" fmla="*/ 101090 h 1705557"/>
              <a:gd name="connsiteX106" fmla="*/ 4358885 w 10232859"/>
              <a:gd name="connsiteY106" fmla="*/ 96778 h 1705557"/>
              <a:gd name="connsiteX107" fmla="*/ 4371648 w 10232859"/>
              <a:gd name="connsiteY107" fmla="*/ 101826 h 1705557"/>
              <a:gd name="connsiteX108" fmla="*/ 4398380 w 10232859"/>
              <a:gd name="connsiteY108" fmla="*/ 104961 h 1705557"/>
              <a:gd name="connsiteX109" fmla="*/ 4405729 w 10232859"/>
              <a:gd name="connsiteY109" fmla="*/ 104191 h 1705557"/>
              <a:gd name="connsiteX110" fmla="*/ 4431408 w 10232859"/>
              <a:gd name="connsiteY110" fmla="*/ 110825 h 1705557"/>
              <a:gd name="connsiteX111" fmla="*/ 4472183 w 10232859"/>
              <a:gd name="connsiteY111" fmla="*/ 116430 h 1705557"/>
              <a:gd name="connsiteX112" fmla="*/ 4518828 w 10232859"/>
              <a:gd name="connsiteY112" fmla="*/ 119114 h 1705557"/>
              <a:gd name="connsiteX113" fmla="*/ 4532040 w 10232859"/>
              <a:gd name="connsiteY113" fmla="*/ 124307 h 1705557"/>
              <a:gd name="connsiteX114" fmla="*/ 4617778 w 10232859"/>
              <a:gd name="connsiteY114" fmla="*/ 136993 h 1705557"/>
              <a:gd name="connsiteX115" fmla="*/ 4641872 w 10232859"/>
              <a:gd name="connsiteY115" fmla="*/ 140721 h 1705557"/>
              <a:gd name="connsiteX116" fmla="*/ 4662766 w 10232859"/>
              <a:gd name="connsiteY116" fmla="*/ 138952 h 1705557"/>
              <a:gd name="connsiteX117" fmla="*/ 4667770 w 10232859"/>
              <a:gd name="connsiteY117" fmla="*/ 134208 h 1705557"/>
              <a:gd name="connsiteX118" fmla="*/ 4681052 w 10232859"/>
              <a:gd name="connsiteY118" fmla="*/ 135461 h 1705557"/>
              <a:gd name="connsiteX119" fmla="*/ 4684624 w 10232859"/>
              <a:gd name="connsiteY119" fmla="*/ 134755 h 1705557"/>
              <a:gd name="connsiteX120" fmla="*/ 4705061 w 10232859"/>
              <a:gd name="connsiteY120" fmla="*/ 131748 h 1705557"/>
              <a:gd name="connsiteX121" fmla="*/ 4747746 w 10232859"/>
              <a:gd name="connsiteY121" fmla="*/ 151131 h 1705557"/>
              <a:gd name="connsiteX122" fmla="*/ 4801045 w 10232859"/>
              <a:gd name="connsiteY122" fmla="*/ 153753 h 1705557"/>
              <a:gd name="connsiteX123" fmla="*/ 5001600 w 10232859"/>
              <a:gd name="connsiteY123" fmla="*/ 196753 h 1705557"/>
              <a:gd name="connsiteX124" fmla="*/ 5033465 w 10232859"/>
              <a:gd name="connsiteY124" fmla="*/ 182429 h 1705557"/>
              <a:gd name="connsiteX125" fmla="*/ 5115965 w 10232859"/>
              <a:gd name="connsiteY125" fmla="*/ 192583 h 1705557"/>
              <a:gd name="connsiteX126" fmla="*/ 5237936 w 10232859"/>
              <a:gd name="connsiteY126" fmla="*/ 246022 h 1705557"/>
              <a:gd name="connsiteX127" fmla="*/ 5290566 w 10232859"/>
              <a:gd name="connsiteY127" fmla="*/ 269809 h 1705557"/>
              <a:gd name="connsiteX128" fmla="*/ 5344878 w 10232859"/>
              <a:gd name="connsiteY128" fmla="*/ 282874 h 1705557"/>
              <a:gd name="connsiteX129" fmla="*/ 5413398 w 10232859"/>
              <a:gd name="connsiteY129" fmla="*/ 282749 h 1705557"/>
              <a:gd name="connsiteX130" fmla="*/ 5415629 w 10232859"/>
              <a:gd name="connsiteY130" fmla="*/ 282282 h 1705557"/>
              <a:gd name="connsiteX131" fmla="*/ 5433078 w 10232859"/>
              <a:gd name="connsiteY131" fmla="*/ 286198 h 1705557"/>
              <a:gd name="connsiteX132" fmla="*/ 5435759 w 10232859"/>
              <a:gd name="connsiteY132" fmla="*/ 289614 h 1705557"/>
              <a:gd name="connsiteX133" fmla="*/ 5447372 w 10232859"/>
              <a:gd name="connsiteY133" fmla="*/ 293101 h 1705557"/>
              <a:gd name="connsiteX134" fmla="*/ 5469289 w 10232859"/>
              <a:gd name="connsiteY134" fmla="*/ 302134 h 1705557"/>
              <a:gd name="connsiteX135" fmla="*/ 5508752 w 10232859"/>
              <a:gd name="connsiteY135" fmla="*/ 312267 h 1705557"/>
              <a:gd name="connsiteX136" fmla="*/ 5509657 w 10232859"/>
              <a:gd name="connsiteY136" fmla="*/ 311450 h 1705557"/>
              <a:gd name="connsiteX137" fmla="*/ 5521245 w 10232859"/>
              <a:gd name="connsiteY137" fmla="*/ 310202 h 1705557"/>
              <a:gd name="connsiteX138" fmla="*/ 5542415 w 10232859"/>
              <a:gd name="connsiteY138" fmla="*/ 310009 h 1705557"/>
              <a:gd name="connsiteX139" fmla="*/ 5596538 w 10232859"/>
              <a:gd name="connsiteY139" fmla="*/ 297667 h 1705557"/>
              <a:gd name="connsiteX140" fmla="*/ 5632514 w 10232859"/>
              <a:gd name="connsiteY140" fmla="*/ 308476 h 1705557"/>
              <a:gd name="connsiteX141" fmla="*/ 5640005 w 10232859"/>
              <a:gd name="connsiteY141" fmla="*/ 310131 h 1705557"/>
              <a:gd name="connsiteX142" fmla="*/ 5640259 w 10232859"/>
              <a:gd name="connsiteY142" fmla="*/ 309949 h 1705557"/>
              <a:gd name="connsiteX143" fmla="*/ 5648365 w 10232859"/>
              <a:gd name="connsiteY143" fmla="*/ 311268 h 1705557"/>
              <a:gd name="connsiteX144" fmla="*/ 5653662 w 10232859"/>
              <a:gd name="connsiteY144" fmla="*/ 313149 h 1705557"/>
              <a:gd name="connsiteX145" fmla="*/ 5668196 w 10232859"/>
              <a:gd name="connsiteY145" fmla="*/ 316360 h 1705557"/>
              <a:gd name="connsiteX146" fmla="*/ 5673886 w 10232859"/>
              <a:gd name="connsiteY146" fmla="*/ 316040 h 1705557"/>
              <a:gd name="connsiteX147" fmla="*/ 5677139 w 10232859"/>
              <a:gd name="connsiteY147" fmla="*/ 313859 h 1705557"/>
              <a:gd name="connsiteX148" fmla="*/ 5708983 w 10232859"/>
              <a:gd name="connsiteY148" fmla="*/ 313188 h 1705557"/>
              <a:gd name="connsiteX149" fmla="*/ 5773909 w 10232859"/>
              <a:gd name="connsiteY149" fmla="*/ 318575 h 1705557"/>
              <a:gd name="connsiteX150" fmla="*/ 5809500 w 10232859"/>
              <a:gd name="connsiteY150" fmla="*/ 324964 h 1705557"/>
              <a:gd name="connsiteX151" fmla="*/ 5908729 w 10232859"/>
              <a:gd name="connsiteY151" fmla="*/ 338849 h 1705557"/>
              <a:gd name="connsiteX152" fmla="*/ 6009654 w 10232859"/>
              <a:gd name="connsiteY152" fmla="*/ 350040 h 1705557"/>
              <a:gd name="connsiteX153" fmla="*/ 6067487 w 10232859"/>
              <a:gd name="connsiteY153" fmla="*/ 340226 h 1705557"/>
              <a:gd name="connsiteX154" fmla="*/ 6073281 w 10232859"/>
              <a:gd name="connsiteY154" fmla="*/ 340830 h 1705557"/>
              <a:gd name="connsiteX155" fmla="*/ 6086225 w 10232859"/>
              <a:gd name="connsiteY155" fmla="*/ 346135 h 1705557"/>
              <a:gd name="connsiteX156" fmla="*/ 6105063 w 10232859"/>
              <a:gd name="connsiteY156" fmla="*/ 353854 h 1705557"/>
              <a:gd name="connsiteX157" fmla="*/ 6135796 w 10232859"/>
              <a:gd name="connsiteY157" fmla="*/ 369657 h 1705557"/>
              <a:gd name="connsiteX158" fmla="*/ 6195166 w 10232859"/>
              <a:gd name="connsiteY158" fmla="*/ 366704 h 1705557"/>
              <a:gd name="connsiteX159" fmla="*/ 6216259 w 10232859"/>
              <a:gd name="connsiteY159" fmla="*/ 369879 h 1705557"/>
              <a:gd name="connsiteX160" fmla="*/ 6228331 w 10232859"/>
              <a:gd name="connsiteY160" fmla="*/ 370548 h 1705557"/>
              <a:gd name="connsiteX161" fmla="*/ 6229602 w 10232859"/>
              <a:gd name="connsiteY161" fmla="*/ 369928 h 1705557"/>
              <a:gd name="connsiteX162" fmla="*/ 6258988 w 10232859"/>
              <a:gd name="connsiteY162" fmla="*/ 385174 h 1705557"/>
              <a:gd name="connsiteX163" fmla="*/ 6264106 w 10232859"/>
              <a:gd name="connsiteY163" fmla="*/ 385655 h 1705557"/>
              <a:gd name="connsiteX164" fmla="*/ 6281703 w 10232859"/>
              <a:gd name="connsiteY164" fmla="*/ 397568 h 1705557"/>
              <a:gd name="connsiteX165" fmla="*/ 6291622 w 10232859"/>
              <a:gd name="connsiteY165" fmla="*/ 402669 h 1705557"/>
              <a:gd name="connsiteX166" fmla="*/ 6292712 w 10232859"/>
              <a:gd name="connsiteY166" fmla="*/ 406285 h 1705557"/>
              <a:gd name="connsiteX167" fmla="*/ 6308227 w 10232859"/>
              <a:gd name="connsiteY167" fmla="*/ 412710 h 1705557"/>
              <a:gd name="connsiteX168" fmla="*/ 6328981 w 10232859"/>
              <a:gd name="connsiteY168" fmla="*/ 416009 h 1705557"/>
              <a:gd name="connsiteX169" fmla="*/ 6368693 w 10232859"/>
              <a:gd name="connsiteY169" fmla="*/ 424359 h 1705557"/>
              <a:gd name="connsiteX170" fmla="*/ 6414811 w 10232859"/>
              <a:gd name="connsiteY170" fmla="*/ 458714 h 1705557"/>
              <a:gd name="connsiteX171" fmla="*/ 6467879 w 10232859"/>
              <a:gd name="connsiteY171" fmla="*/ 474762 h 1705557"/>
              <a:gd name="connsiteX172" fmla="*/ 6564351 w 10232859"/>
              <a:gd name="connsiteY172" fmla="*/ 544032 h 1705557"/>
              <a:gd name="connsiteX173" fmla="*/ 6711178 w 10232859"/>
              <a:gd name="connsiteY173" fmla="*/ 580124 h 1705557"/>
              <a:gd name="connsiteX174" fmla="*/ 6764036 w 10232859"/>
              <a:gd name="connsiteY174" fmla="*/ 595457 h 1705557"/>
              <a:gd name="connsiteX175" fmla="*/ 6858983 w 10232859"/>
              <a:gd name="connsiteY175" fmla="*/ 630237 h 1705557"/>
              <a:gd name="connsiteX176" fmla="*/ 6910661 w 10232859"/>
              <a:gd name="connsiteY176" fmla="*/ 641134 h 1705557"/>
              <a:gd name="connsiteX177" fmla="*/ 6944111 w 10232859"/>
              <a:gd name="connsiteY177" fmla="*/ 666016 h 1705557"/>
              <a:gd name="connsiteX178" fmla="*/ 6965771 w 10232859"/>
              <a:gd name="connsiteY178" fmla="*/ 666445 h 1705557"/>
              <a:gd name="connsiteX179" fmla="*/ 6969639 w 10232859"/>
              <a:gd name="connsiteY179" fmla="*/ 666351 h 1705557"/>
              <a:gd name="connsiteX180" fmla="*/ 6982242 w 10232859"/>
              <a:gd name="connsiteY180" fmla="*/ 669626 h 1705557"/>
              <a:gd name="connsiteX181" fmla="*/ 6989387 w 10232859"/>
              <a:gd name="connsiteY181" fmla="*/ 665988 h 1705557"/>
              <a:gd name="connsiteX182" fmla="*/ 7010930 w 10232859"/>
              <a:gd name="connsiteY182" fmla="*/ 667648 h 1705557"/>
              <a:gd name="connsiteX183" fmla="*/ 7033125 w 10232859"/>
              <a:gd name="connsiteY183" fmla="*/ 674950 h 1705557"/>
              <a:gd name="connsiteX184" fmla="*/ 7134461 w 10232859"/>
              <a:gd name="connsiteY184" fmla="*/ 714706 h 1705557"/>
              <a:gd name="connsiteX185" fmla="*/ 7197450 w 10232859"/>
              <a:gd name="connsiteY185" fmla="*/ 735608 h 1705557"/>
              <a:gd name="connsiteX186" fmla="*/ 7225084 w 10232859"/>
              <a:gd name="connsiteY186" fmla="*/ 739019 h 1705557"/>
              <a:gd name="connsiteX187" fmla="*/ 7261183 w 10232859"/>
              <a:gd name="connsiteY187" fmla="*/ 746827 h 1705557"/>
              <a:gd name="connsiteX188" fmla="*/ 7327760 w 10232859"/>
              <a:gd name="connsiteY188" fmla="*/ 757100 h 1705557"/>
              <a:gd name="connsiteX189" fmla="*/ 7412222 w 10232859"/>
              <a:gd name="connsiteY189" fmla="*/ 777001 h 1705557"/>
              <a:gd name="connsiteX190" fmla="*/ 7457904 w 10232859"/>
              <a:gd name="connsiteY190" fmla="*/ 810835 h 1705557"/>
              <a:gd name="connsiteX191" fmla="*/ 7465795 w 10232859"/>
              <a:gd name="connsiteY191" fmla="*/ 809112 h 1705557"/>
              <a:gd name="connsiteX192" fmla="*/ 7505046 w 10232859"/>
              <a:gd name="connsiteY192" fmla="*/ 823031 h 1705557"/>
              <a:gd name="connsiteX193" fmla="*/ 7623220 w 10232859"/>
              <a:gd name="connsiteY193" fmla="*/ 895034 h 1705557"/>
              <a:gd name="connsiteX194" fmla="*/ 7700458 w 10232859"/>
              <a:gd name="connsiteY194" fmla="*/ 921593 h 1705557"/>
              <a:gd name="connsiteX195" fmla="*/ 7730988 w 10232859"/>
              <a:gd name="connsiteY195" fmla="*/ 927270 h 1705557"/>
              <a:gd name="connsiteX196" fmla="*/ 7781942 w 10232859"/>
              <a:gd name="connsiteY196" fmla="*/ 937017 h 1705557"/>
              <a:gd name="connsiteX197" fmla="*/ 7827704 w 10232859"/>
              <a:gd name="connsiteY197" fmla="*/ 935072 h 1705557"/>
              <a:gd name="connsiteX198" fmla="*/ 7867270 w 10232859"/>
              <a:gd name="connsiteY198" fmla="*/ 946880 h 1705557"/>
              <a:gd name="connsiteX199" fmla="*/ 7866538 w 10232859"/>
              <a:gd name="connsiteY199" fmla="*/ 961559 h 1705557"/>
              <a:gd name="connsiteX200" fmla="*/ 7912084 w 10232859"/>
              <a:gd name="connsiteY200" fmla="*/ 970314 h 1705557"/>
              <a:gd name="connsiteX201" fmla="*/ 7982264 w 10232859"/>
              <a:gd name="connsiteY201" fmla="*/ 982287 h 1705557"/>
              <a:gd name="connsiteX202" fmla="*/ 7991272 w 10232859"/>
              <a:gd name="connsiteY202" fmla="*/ 987618 h 1705557"/>
              <a:gd name="connsiteX203" fmla="*/ 8006496 w 10232859"/>
              <a:gd name="connsiteY203" fmla="*/ 979353 h 1705557"/>
              <a:gd name="connsiteX204" fmla="*/ 8034497 w 10232859"/>
              <a:gd name="connsiteY204" fmla="*/ 978568 h 1705557"/>
              <a:gd name="connsiteX205" fmla="*/ 8150881 w 10232859"/>
              <a:gd name="connsiteY205" fmla="*/ 996925 h 1705557"/>
              <a:gd name="connsiteX206" fmla="*/ 8172106 w 10232859"/>
              <a:gd name="connsiteY206" fmla="*/ 997026 h 1705557"/>
              <a:gd name="connsiteX207" fmla="*/ 8196076 w 10232859"/>
              <a:gd name="connsiteY207" fmla="*/ 1006592 h 1705557"/>
              <a:gd name="connsiteX208" fmla="*/ 8247463 w 10232859"/>
              <a:gd name="connsiteY208" fmla="*/ 1022846 h 1705557"/>
              <a:gd name="connsiteX209" fmla="*/ 8279272 w 10232859"/>
              <a:gd name="connsiteY209" fmla="*/ 1039435 h 1705557"/>
              <a:gd name="connsiteX210" fmla="*/ 8289611 w 10232859"/>
              <a:gd name="connsiteY210" fmla="*/ 1035144 h 1705557"/>
              <a:gd name="connsiteX211" fmla="*/ 8311483 w 10232859"/>
              <a:gd name="connsiteY211" fmla="*/ 1035913 h 1705557"/>
              <a:gd name="connsiteX212" fmla="*/ 8399489 w 10232859"/>
              <a:gd name="connsiteY212" fmla="*/ 1055076 h 1705557"/>
              <a:gd name="connsiteX213" fmla="*/ 8415973 w 10232859"/>
              <a:gd name="connsiteY213" fmla="*/ 1056174 h 1705557"/>
              <a:gd name="connsiteX214" fmla="*/ 8433326 w 10232859"/>
              <a:gd name="connsiteY214" fmla="*/ 1064395 h 1705557"/>
              <a:gd name="connsiteX215" fmla="*/ 8502328 w 10232859"/>
              <a:gd name="connsiteY215" fmla="*/ 1098012 h 1705557"/>
              <a:gd name="connsiteX216" fmla="*/ 8534346 w 10232859"/>
              <a:gd name="connsiteY216" fmla="*/ 1113494 h 1705557"/>
              <a:gd name="connsiteX217" fmla="*/ 8534980 w 10232859"/>
              <a:gd name="connsiteY217" fmla="*/ 1117375 h 1705557"/>
              <a:gd name="connsiteX218" fmla="*/ 8544104 w 10232859"/>
              <a:gd name="connsiteY218" fmla="*/ 1114920 h 1705557"/>
              <a:gd name="connsiteX219" fmla="*/ 8567742 w 10232859"/>
              <a:gd name="connsiteY219" fmla="*/ 1124104 h 1705557"/>
              <a:gd name="connsiteX220" fmla="*/ 8633779 w 10232859"/>
              <a:gd name="connsiteY220" fmla="*/ 1145740 h 1705557"/>
              <a:gd name="connsiteX221" fmla="*/ 8676965 w 10232859"/>
              <a:gd name="connsiteY221" fmla="*/ 1163463 h 1705557"/>
              <a:gd name="connsiteX222" fmla="*/ 8698944 w 10232859"/>
              <a:gd name="connsiteY222" fmla="*/ 1163453 h 1705557"/>
              <a:gd name="connsiteX223" fmla="*/ 8711456 w 10232859"/>
              <a:gd name="connsiteY223" fmla="*/ 1175731 h 1705557"/>
              <a:gd name="connsiteX224" fmla="*/ 8732793 w 10232859"/>
              <a:gd name="connsiteY224" fmla="*/ 1179486 h 1705557"/>
              <a:gd name="connsiteX225" fmla="*/ 8751897 w 10232859"/>
              <a:gd name="connsiteY225" fmla="*/ 1197400 h 1705557"/>
              <a:gd name="connsiteX226" fmla="*/ 8793564 w 10232859"/>
              <a:gd name="connsiteY226" fmla="*/ 1179086 h 1705557"/>
              <a:gd name="connsiteX227" fmla="*/ 8834270 w 10232859"/>
              <a:gd name="connsiteY227" fmla="*/ 1213138 h 1705557"/>
              <a:gd name="connsiteX228" fmla="*/ 8853872 w 10232859"/>
              <a:gd name="connsiteY228" fmla="*/ 1221228 h 1705557"/>
              <a:gd name="connsiteX229" fmla="*/ 8861901 w 10232859"/>
              <a:gd name="connsiteY229" fmla="*/ 1217889 h 1705557"/>
              <a:gd name="connsiteX230" fmla="*/ 8874168 w 10232859"/>
              <a:gd name="connsiteY230" fmla="*/ 1220481 h 1705557"/>
              <a:gd name="connsiteX231" fmla="*/ 8871123 w 10232859"/>
              <a:gd name="connsiteY231" fmla="*/ 1227674 h 1705557"/>
              <a:gd name="connsiteX232" fmla="*/ 8903537 w 10232859"/>
              <a:gd name="connsiteY232" fmla="*/ 1237102 h 1705557"/>
              <a:gd name="connsiteX233" fmla="*/ 8933767 w 10232859"/>
              <a:gd name="connsiteY233" fmla="*/ 1269882 h 1705557"/>
              <a:gd name="connsiteX234" fmla="*/ 8985765 w 10232859"/>
              <a:gd name="connsiteY234" fmla="*/ 1294178 h 1705557"/>
              <a:gd name="connsiteX235" fmla="*/ 9071444 w 10232859"/>
              <a:gd name="connsiteY235" fmla="*/ 1323819 h 1705557"/>
              <a:gd name="connsiteX236" fmla="*/ 9096711 w 10232859"/>
              <a:gd name="connsiteY236" fmla="*/ 1334291 h 1705557"/>
              <a:gd name="connsiteX237" fmla="*/ 9338853 w 10232859"/>
              <a:gd name="connsiteY237" fmla="*/ 1454560 h 1705557"/>
              <a:gd name="connsiteX238" fmla="*/ 9520814 w 10232859"/>
              <a:gd name="connsiteY238" fmla="*/ 1456341 h 1705557"/>
              <a:gd name="connsiteX239" fmla="*/ 9702271 w 10232859"/>
              <a:gd name="connsiteY239" fmla="*/ 1495067 h 1705557"/>
              <a:gd name="connsiteX240" fmla="*/ 9744273 w 10232859"/>
              <a:gd name="connsiteY240" fmla="*/ 1530026 h 1705557"/>
              <a:gd name="connsiteX241" fmla="*/ 9771903 w 10232859"/>
              <a:gd name="connsiteY241" fmla="*/ 1536548 h 1705557"/>
              <a:gd name="connsiteX242" fmla="*/ 9818565 w 10232859"/>
              <a:gd name="connsiteY242" fmla="*/ 1545059 h 1705557"/>
              <a:gd name="connsiteX243" fmla="*/ 9882202 w 10232859"/>
              <a:gd name="connsiteY243" fmla="*/ 1572402 h 1705557"/>
              <a:gd name="connsiteX244" fmla="*/ 10022025 w 10232859"/>
              <a:gd name="connsiteY244" fmla="*/ 1606210 h 1705557"/>
              <a:gd name="connsiteX245" fmla="*/ 10220406 w 10232859"/>
              <a:gd name="connsiteY245" fmla="*/ 1683519 h 1705557"/>
              <a:gd name="connsiteX246" fmla="*/ 10232859 w 10232859"/>
              <a:gd name="connsiteY246" fmla="*/ 1705557 h 1705557"/>
              <a:gd name="connsiteX247" fmla="*/ 0 w 10232859"/>
              <a:gd name="connsiteY247" fmla="*/ 1705557 h 1705557"/>
              <a:gd name="connsiteX248" fmla="*/ 0 w 10232859"/>
              <a:gd name="connsiteY248" fmla="*/ 28342 h 1705557"/>
              <a:gd name="connsiteX249" fmla="*/ 8097 w 10232859"/>
              <a:gd name="connsiteY249" fmla="*/ 30869 h 1705557"/>
              <a:gd name="connsiteX250" fmla="*/ 77128 w 10232859"/>
              <a:gd name="connsiteY250" fmla="*/ 13381 h 1705557"/>
              <a:gd name="connsiteX251" fmla="*/ 188338 w 10232859"/>
              <a:gd name="connsiteY251" fmla="*/ 11593 h 1705557"/>
              <a:gd name="connsiteX252" fmla="*/ 298809 w 10232859"/>
              <a:gd name="connsiteY252" fmla="*/ 12712 h 1705557"/>
              <a:gd name="connsiteX253" fmla="*/ 338985 w 10232859"/>
              <a:gd name="connsiteY253" fmla="*/ 14520 h 1705557"/>
              <a:gd name="connsiteX254" fmla="*/ 409815 w 10232859"/>
              <a:gd name="connsiteY254" fmla="*/ 11559 h 1705557"/>
              <a:gd name="connsiteX255" fmla="*/ 424169 w 10232859"/>
              <a:gd name="connsiteY255"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173743 w 10232859"/>
              <a:gd name="connsiteY77" fmla="*/ 166095 h 1705557"/>
              <a:gd name="connsiteX78" fmla="*/ 3254203 w 10232859"/>
              <a:gd name="connsiteY78" fmla="*/ 158270 h 1705557"/>
              <a:gd name="connsiteX79" fmla="*/ 3380350 w 10232859"/>
              <a:gd name="connsiteY79" fmla="*/ 157665 h 1705557"/>
              <a:gd name="connsiteX80" fmla="*/ 3476147 w 10232859"/>
              <a:gd name="connsiteY80" fmla="*/ 177439 h 1705557"/>
              <a:gd name="connsiteX81" fmla="*/ 3581876 w 10232859"/>
              <a:gd name="connsiteY81" fmla="*/ 156962 h 1705557"/>
              <a:gd name="connsiteX82" fmla="*/ 3704761 w 10232859"/>
              <a:gd name="connsiteY82" fmla="*/ 157006 h 1705557"/>
              <a:gd name="connsiteX83" fmla="*/ 3755040 w 10232859"/>
              <a:gd name="connsiteY83" fmla="*/ 148492 h 1705557"/>
              <a:gd name="connsiteX84" fmla="*/ 3804689 w 10232859"/>
              <a:gd name="connsiteY84" fmla="*/ 158407 h 1705557"/>
              <a:gd name="connsiteX85" fmla="*/ 3821793 w 10232859"/>
              <a:gd name="connsiteY85" fmla="*/ 151257 h 1705557"/>
              <a:gd name="connsiteX86" fmla="*/ 3824682 w 10232859"/>
              <a:gd name="connsiteY86" fmla="*/ 149833 h 1705557"/>
              <a:gd name="connsiteX87" fmla="*/ 3837536 w 10232859"/>
              <a:gd name="connsiteY87" fmla="*/ 148292 h 1705557"/>
              <a:gd name="connsiteX88" fmla="*/ 3839550 w 10232859"/>
              <a:gd name="connsiteY88" fmla="*/ 142661 h 1705557"/>
              <a:gd name="connsiteX89" fmla="*/ 3857743 w 10232859"/>
              <a:gd name="connsiteY89" fmla="*/ 136618 h 1705557"/>
              <a:gd name="connsiteX90" fmla="*/ 3881852 w 10232859"/>
              <a:gd name="connsiteY90" fmla="*/ 135231 h 1705557"/>
              <a:gd name="connsiteX91" fmla="*/ 3998088 w 10232859"/>
              <a:gd name="connsiteY91" fmla="*/ 134446 h 1705557"/>
              <a:gd name="connsiteX92" fmla="*/ 4066682 w 10232859"/>
              <a:gd name="connsiteY92" fmla="*/ 130661 h 1705557"/>
              <a:gd name="connsiteX93" fmla="*/ 4091246 w 10232859"/>
              <a:gd name="connsiteY93" fmla="*/ 124017 h 1705557"/>
              <a:gd name="connsiteX94" fmla="*/ 4126556 w 10232859"/>
              <a:gd name="connsiteY94" fmla="*/ 118239 h 1705557"/>
              <a:gd name="connsiteX95" fmla="*/ 4187717 w 10232859"/>
              <a:gd name="connsiteY95" fmla="*/ 104010 h 1705557"/>
              <a:gd name="connsiteX96" fmla="*/ 4220826 w 10232859"/>
              <a:gd name="connsiteY96" fmla="*/ 102505 h 1705557"/>
              <a:gd name="connsiteX97" fmla="*/ 4239014 w 10232859"/>
              <a:gd name="connsiteY97" fmla="*/ 97354 h 1705557"/>
              <a:gd name="connsiteX98" fmla="*/ 4246653 w 10232859"/>
              <a:gd name="connsiteY98" fmla="*/ 97874 h 1705557"/>
              <a:gd name="connsiteX99" fmla="*/ 4271841 w 10232859"/>
              <a:gd name="connsiteY99" fmla="*/ 96702 h 1705557"/>
              <a:gd name="connsiteX100" fmla="*/ 4286277 w 10232859"/>
              <a:gd name="connsiteY100" fmla="*/ 96687 h 1705557"/>
              <a:gd name="connsiteX101" fmla="*/ 4292025 w 10232859"/>
              <a:gd name="connsiteY101" fmla="*/ 96921 h 1705557"/>
              <a:gd name="connsiteX102" fmla="*/ 4304713 w 10232859"/>
              <a:gd name="connsiteY102" fmla="*/ 102187 h 1705557"/>
              <a:gd name="connsiteX103" fmla="*/ 4321285 w 10232859"/>
              <a:gd name="connsiteY103" fmla="*/ 100074 h 1705557"/>
              <a:gd name="connsiteX104" fmla="*/ 4339561 w 10232859"/>
              <a:gd name="connsiteY104" fmla="*/ 105320 h 1705557"/>
              <a:gd name="connsiteX105" fmla="*/ 4343990 w 10232859"/>
              <a:gd name="connsiteY105" fmla="*/ 101090 h 1705557"/>
              <a:gd name="connsiteX106" fmla="*/ 4358885 w 10232859"/>
              <a:gd name="connsiteY106" fmla="*/ 96778 h 1705557"/>
              <a:gd name="connsiteX107" fmla="*/ 4371648 w 10232859"/>
              <a:gd name="connsiteY107" fmla="*/ 101826 h 1705557"/>
              <a:gd name="connsiteX108" fmla="*/ 4398380 w 10232859"/>
              <a:gd name="connsiteY108" fmla="*/ 104961 h 1705557"/>
              <a:gd name="connsiteX109" fmla="*/ 4405729 w 10232859"/>
              <a:gd name="connsiteY109" fmla="*/ 104191 h 1705557"/>
              <a:gd name="connsiteX110" fmla="*/ 4431408 w 10232859"/>
              <a:gd name="connsiteY110" fmla="*/ 110825 h 1705557"/>
              <a:gd name="connsiteX111" fmla="*/ 4472183 w 10232859"/>
              <a:gd name="connsiteY111" fmla="*/ 116430 h 1705557"/>
              <a:gd name="connsiteX112" fmla="*/ 4518828 w 10232859"/>
              <a:gd name="connsiteY112" fmla="*/ 119114 h 1705557"/>
              <a:gd name="connsiteX113" fmla="*/ 4532040 w 10232859"/>
              <a:gd name="connsiteY113" fmla="*/ 124307 h 1705557"/>
              <a:gd name="connsiteX114" fmla="*/ 4617778 w 10232859"/>
              <a:gd name="connsiteY114" fmla="*/ 136993 h 1705557"/>
              <a:gd name="connsiteX115" fmla="*/ 4641872 w 10232859"/>
              <a:gd name="connsiteY115" fmla="*/ 140721 h 1705557"/>
              <a:gd name="connsiteX116" fmla="*/ 4662766 w 10232859"/>
              <a:gd name="connsiteY116" fmla="*/ 138952 h 1705557"/>
              <a:gd name="connsiteX117" fmla="*/ 4667770 w 10232859"/>
              <a:gd name="connsiteY117" fmla="*/ 134208 h 1705557"/>
              <a:gd name="connsiteX118" fmla="*/ 4681052 w 10232859"/>
              <a:gd name="connsiteY118" fmla="*/ 135461 h 1705557"/>
              <a:gd name="connsiteX119" fmla="*/ 4684624 w 10232859"/>
              <a:gd name="connsiteY119" fmla="*/ 134755 h 1705557"/>
              <a:gd name="connsiteX120" fmla="*/ 4705061 w 10232859"/>
              <a:gd name="connsiteY120" fmla="*/ 131748 h 1705557"/>
              <a:gd name="connsiteX121" fmla="*/ 4747746 w 10232859"/>
              <a:gd name="connsiteY121" fmla="*/ 151131 h 1705557"/>
              <a:gd name="connsiteX122" fmla="*/ 4801045 w 10232859"/>
              <a:gd name="connsiteY122" fmla="*/ 153753 h 1705557"/>
              <a:gd name="connsiteX123" fmla="*/ 5001600 w 10232859"/>
              <a:gd name="connsiteY123" fmla="*/ 196753 h 1705557"/>
              <a:gd name="connsiteX124" fmla="*/ 5033465 w 10232859"/>
              <a:gd name="connsiteY124" fmla="*/ 182429 h 1705557"/>
              <a:gd name="connsiteX125" fmla="*/ 5115965 w 10232859"/>
              <a:gd name="connsiteY125" fmla="*/ 192583 h 1705557"/>
              <a:gd name="connsiteX126" fmla="*/ 5237936 w 10232859"/>
              <a:gd name="connsiteY126" fmla="*/ 246022 h 1705557"/>
              <a:gd name="connsiteX127" fmla="*/ 5290566 w 10232859"/>
              <a:gd name="connsiteY127" fmla="*/ 269809 h 1705557"/>
              <a:gd name="connsiteX128" fmla="*/ 5344878 w 10232859"/>
              <a:gd name="connsiteY128" fmla="*/ 282874 h 1705557"/>
              <a:gd name="connsiteX129" fmla="*/ 5413398 w 10232859"/>
              <a:gd name="connsiteY129" fmla="*/ 282749 h 1705557"/>
              <a:gd name="connsiteX130" fmla="*/ 5415629 w 10232859"/>
              <a:gd name="connsiteY130" fmla="*/ 282282 h 1705557"/>
              <a:gd name="connsiteX131" fmla="*/ 5433078 w 10232859"/>
              <a:gd name="connsiteY131" fmla="*/ 286198 h 1705557"/>
              <a:gd name="connsiteX132" fmla="*/ 5435759 w 10232859"/>
              <a:gd name="connsiteY132" fmla="*/ 289614 h 1705557"/>
              <a:gd name="connsiteX133" fmla="*/ 5447372 w 10232859"/>
              <a:gd name="connsiteY133" fmla="*/ 293101 h 1705557"/>
              <a:gd name="connsiteX134" fmla="*/ 5469289 w 10232859"/>
              <a:gd name="connsiteY134" fmla="*/ 302134 h 1705557"/>
              <a:gd name="connsiteX135" fmla="*/ 5508752 w 10232859"/>
              <a:gd name="connsiteY135" fmla="*/ 312267 h 1705557"/>
              <a:gd name="connsiteX136" fmla="*/ 5509657 w 10232859"/>
              <a:gd name="connsiteY136" fmla="*/ 311450 h 1705557"/>
              <a:gd name="connsiteX137" fmla="*/ 5521245 w 10232859"/>
              <a:gd name="connsiteY137" fmla="*/ 310202 h 1705557"/>
              <a:gd name="connsiteX138" fmla="*/ 5542415 w 10232859"/>
              <a:gd name="connsiteY138" fmla="*/ 310009 h 1705557"/>
              <a:gd name="connsiteX139" fmla="*/ 5596538 w 10232859"/>
              <a:gd name="connsiteY139" fmla="*/ 297667 h 1705557"/>
              <a:gd name="connsiteX140" fmla="*/ 5632514 w 10232859"/>
              <a:gd name="connsiteY140" fmla="*/ 308476 h 1705557"/>
              <a:gd name="connsiteX141" fmla="*/ 5640005 w 10232859"/>
              <a:gd name="connsiteY141" fmla="*/ 310131 h 1705557"/>
              <a:gd name="connsiteX142" fmla="*/ 5640259 w 10232859"/>
              <a:gd name="connsiteY142" fmla="*/ 309949 h 1705557"/>
              <a:gd name="connsiteX143" fmla="*/ 5648365 w 10232859"/>
              <a:gd name="connsiteY143" fmla="*/ 311268 h 1705557"/>
              <a:gd name="connsiteX144" fmla="*/ 5653662 w 10232859"/>
              <a:gd name="connsiteY144" fmla="*/ 313149 h 1705557"/>
              <a:gd name="connsiteX145" fmla="*/ 5668196 w 10232859"/>
              <a:gd name="connsiteY145" fmla="*/ 316360 h 1705557"/>
              <a:gd name="connsiteX146" fmla="*/ 5673886 w 10232859"/>
              <a:gd name="connsiteY146" fmla="*/ 316040 h 1705557"/>
              <a:gd name="connsiteX147" fmla="*/ 5677139 w 10232859"/>
              <a:gd name="connsiteY147" fmla="*/ 313859 h 1705557"/>
              <a:gd name="connsiteX148" fmla="*/ 5708983 w 10232859"/>
              <a:gd name="connsiteY148" fmla="*/ 313188 h 1705557"/>
              <a:gd name="connsiteX149" fmla="*/ 5773909 w 10232859"/>
              <a:gd name="connsiteY149" fmla="*/ 318575 h 1705557"/>
              <a:gd name="connsiteX150" fmla="*/ 5809500 w 10232859"/>
              <a:gd name="connsiteY150" fmla="*/ 324964 h 1705557"/>
              <a:gd name="connsiteX151" fmla="*/ 5908729 w 10232859"/>
              <a:gd name="connsiteY151" fmla="*/ 338849 h 1705557"/>
              <a:gd name="connsiteX152" fmla="*/ 6009654 w 10232859"/>
              <a:gd name="connsiteY152" fmla="*/ 350040 h 1705557"/>
              <a:gd name="connsiteX153" fmla="*/ 6067487 w 10232859"/>
              <a:gd name="connsiteY153" fmla="*/ 340226 h 1705557"/>
              <a:gd name="connsiteX154" fmla="*/ 6073281 w 10232859"/>
              <a:gd name="connsiteY154" fmla="*/ 340830 h 1705557"/>
              <a:gd name="connsiteX155" fmla="*/ 6086225 w 10232859"/>
              <a:gd name="connsiteY155" fmla="*/ 346135 h 1705557"/>
              <a:gd name="connsiteX156" fmla="*/ 6105063 w 10232859"/>
              <a:gd name="connsiteY156" fmla="*/ 353854 h 1705557"/>
              <a:gd name="connsiteX157" fmla="*/ 6135796 w 10232859"/>
              <a:gd name="connsiteY157" fmla="*/ 369657 h 1705557"/>
              <a:gd name="connsiteX158" fmla="*/ 6195166 w 10232859"/>
              <a:gd name="connsiteY158" fmla="*/ 366704 h 1705557"/>
              <a:gd name="connsiteX159" fmla="*/ 6216259 w 10232859"/>
              <a:gd name="connsiteY159" fmla="*/ 369879 h 1705557"/>
              <a:gd name="connsiteX160" fmla="*/ 6228331 w 10232859"/>
              <a:gd name="connsiteY160" fmla="*/ 370548 h 1705557"/>
              <a:gd name="connsiteX161" fmla="*/ 6229602 w 10232859"/>
              <a:gd name="connsiteY161" fmla="*/ 369928 h 1705557"/>
              <a:gd name="connsiteX162" fmla="*/ 6258988 w 10232859"/>
              <a:gd name="connsiteY162" fmla="*/ 385174 h 1705557"/>
              <a:gd name="connsiteX163" fmla="*/ 6264106 w 10232859"/>
              <a:gd name="connsiteY163" fmla="*/ 385655 h 1705557"/>
              <a:gd name="connsiteX164" fmla="*/ 6281703 w 10232859"/>
              <a:gd name="connsiteY164" fmla="*/ 397568 h 1705557"/>
              <a:gd name="connsiteX165" fmla="*/ 6291622 w 10232859"/>
              <a:gd name="connsiteY165" fmla="*/ 402669 h 1705557"/>
              <a:gd name="connsiteX166" fmla="*/ 6292712 w 10232859"/>
              <a:gd name="connsiteY166" fmla="*/ 406285 h 1705557"/>
              <a:gd name="connsiteX167" fmla="*/ 6308227 w 10232859"/>
              <a:gd name="connsiteY167" fmla="*/ 412710 h 1705557"/>
              <a:gd name="connsiteX168" fmla="*/ 6328981 w 10232859"/>
              <a:gd name="connsiteY168" fmla="*/ 416009 h 1705557"/>
              <a:gd name="connsiteX169" fmla="*/ 6368693 w 10232859"/>
              <a:gd name="connsiteY169" fmla="*/ 424359 h 1705557"/>
              <a:gd name="connsiteX170" fmla="*/ 6414811 w 10232859"/>
              <a:gd name="connsiteY170" fmla="*/ 458714 h 1705557"/>
              <a:gd name="connsiteX171" fmla="*/ 6467879 w 10232859"/>
              <a:gd name="connsiteY171" fmla="*/ 474762 h 1705557"/>
              <a:gd name="connsiteX172" fmla="*/ 6564351 w 10232859"/>
              <a:gd name="connsiteY172" fmla="*/ 544032 h 1705557"/>
              <a:gd name="connsiteX173" fmla="*/ 6711178 w 10232859"/>
              <a:gd name="connsiteY173" fmla="*/ 580124 h 1705557"/>
              <a:gd name="connsiteX174" fmla="*/ 6764036 w 10232859"/>
              <a:gd name="connsiteY174" fmla="*/ 595457 h 1705557"/>
              <a:gd name="connsiteX175" fmla="*/ 6858983 w 10232859"/>
              <a:gd name="connsiteY175" fmla="*/ 630237 h 1705557"/>
              <a:gd name="connsiteX176" fmla="*/ 6910661 w 10232859"/>
              <a:gd name="connsiteY176" fmla="*/ 641134 h 1705557"/>
              <a:gd name="connsiteX177" fmla="*/ 6944111 w 10232859"/>
              <a:gd name="connsiteY177" fmla="*/ 666016 h 1705557"/>
              <a:gd name="connsiteX178" fmla="*/ 6965771 w 10232859"/>
              <a:gd name="connsiteY178" fmla="*/ 666445 h 1705557"/>
              <a:gd name="connsiteX179" fmla="*/ 6969639 w 10232859"/>
              <a:gd name="connsiteY179" fmla="*/ 666351 h 1705557"/>
              <a:gd name="connsiteX180" fmla="*/ 6982242 w 10232859"/>
              <a:gd name="connsiteY180" fmla="*/ 669626 h 1705557"/>
              <a:gd name="connsiteX181" fmla="*/ 6989387 w 10232859"/>
              <a:gd name="connsiteY181" fmla="*/ 665988 h 1705557"/>
              <a:gd name="connsiteX182" fmla="*/ 7010930 w 10232859"/>
              <a:gd name="connsiteY182" fmla="*/ 667648 h 1705557"/>
              <a:gd name="connsiteX183" fmla="*/ 7033125 w 10232859"/>
              <a:gd name="connsiteY183" fmla="*/ 674950 h 1705557"/>
              <a:gd name="connsiteX184" fmla="*/ 7134461 w 10232859"/>
              <a:gd name="connsiteY184" fmla="*/ 714706 h 1705557"/>
              <a:gd name="connsiteX185" fmla="*/ 7197450 w 10232859"/>
              <a:gd name="connsiteY185" fmla="*/ 735608 h 1705557"/>
              <a:gd name="connsiteX186" fmla="*/ 7225084 w 10232859"/>
              <a:gd name="connsiteY186" fmla="*/ 739019 h 1705557"/>
              <a:gd name="connsiteX187" fmla="*/ 7261183 w 10232859"/>
              <a:gd name="connsiteY187" fmla="*/ 746827 h 1705557"/>
              <a:gd name="connsiteX188" fmla="*/ 7327760 w 10232859"/>
              <a:gd name="connsiteY188" fmla="*/ 757100 h 1705557"/>
              <a:gd name="connsiteX189" fmla="*/ 7412222 w 10232859"/>
              <a:gd name="connsiteY189" fmla="*/ 777001 h 1705557"/>
              <a:gd name="connsiteX190" fmla="*/ 7457904 w 10232859"/>
              <a:gd name="connsiteY190" fmla="*/ 810835 h 1705557"/>
              <a:gd name="connsiteX191" fmla="*/ 7465795 w 10232859"/>
              <a:gd name="connsiteY191" fmla="*/ 809112 h 1705557"/>
              <a:gd name="connsiteX192" fmla="*/ 7505046 w 10232859"/>
              <a:gd name="connsiteY192" fmla="*/ 823031 h 1705557"/>
              <a:gd name="connsiteX193" fmla="*/ 7623220 w 10232859"/>
              <a:gd name="connsiteY193" fmla="*/ 895034 h 1705557"/>
              <a:gd name="connsiteX194" fmla="*/ 7700458 w 10232859"/>
              <a:gd name="connsiteY194" fmla="*/ 921593 h 1705557"/>
              <a:gd name="connsiteX195" fmla="*/ 7730988 w 10232859"/>
              <a:gd name="connsiteY195" fmla="*/ 927270 h 1705557"/>
              <a:gd name="connsiteX196" fmla="*/ 7781942 w 10232859"/>
              <a:gd name="connsiteY196" fmla="*/ 937017 h 1705557"/>
              <a:gd name="connsiteX197" fmla="*/ 7827704 w 10232859"/>
              <a:gd name="connsiteY197" fmla="*/ 935072 h 1705557"/>
              <a:gd name="connsiteX198" fmla="*/ 7867270 w 10232859"/>
              <a:gd name="connsiteY198" fmla="*/ 946880 h 1705557"/>
              <a:gd name="connsiteX199" fmla="*/ 7866538 w 10232859"/>
              <a:gd name="connsiteY199" fmla="*/ 961559 h 1705557"/>
              <a:gd name="connsiteX200" fmla="*/ 7912084 w 10232859"/>
              <a:gd name="connsiteY200" fmla="*/ 970314 h 1705557"/>
              <a:gd name="connsiteX201" fmla="*/ 7982264 w 10232859"/>
              <a:gd name="connsiteY201" fmla="*/ 982287 h 1705557"/>
              <a:gd name="connsiteX202" fmla="*/ 7991272 w 10232859"/>
              <a:gd name="connsiteY202" fmla="*/ 987618 h 1705557"/>
              <a:gd name="connsiteX203" fmla="*/ 8006496 w 10232859"/>
              <a:gd name="connsiteY203" fmla="*/ 979353 h 1705557"/>
              <a:gd name="connsiteX204" fmla="*/ 8034497 w 10232859"/>
              <a:gd name="connsiteY204" fmla="*/ 978568 h 1705557"/>
              <a:gd name="connsiteX205" fmla="*/ 8150881 w 10232859"/>
              <a:gd name="connsiteY205" fmla="*/ 996925 h 1705557"/>
              <a:gd name="connsiteX206" fmla="*/ 8172106 w 10232859"/>
              <a:gd name="connsiteY206" fmla="*/ 997026 h 1705557"/>
              <a:gd name="connsiteX207" fmla="*/ 8196076 w 10232859"/>
              <a:gd name="connsiteY207" fmla="*/ 1006592 h 1705557"/>
              <a:gd name="connsiteX208" fmla="*/ 8247463 w 10232859"/>
              <a:gd name="connsiteY208" fmla="*/ 1022846 h 1705557"/>
              <a:gd name="connsiteX209" fmla="*/ 8279272 w 10232859"/>
              <a:gd name="connsiteY209" fmla="*/ 1039435 h 1705557"/>
              <a:gd name="connsiteX210" fmla="*/ 8289611 w 10232859"/>
              <a:gd name="connsiteY210" fmla="*/ 1035144 h 1705557"/>
              <a:gd name="connsiteX211" fmla="*/ 8311483 w 10232859"/>
              <a:gd name="connsiteY211" fmla="*/ 1035913 h 1705557"/>
              <a:gd name="connsiteX212" fmla="*/ 8399489 w 10232859"/>
              <a:gd name="connsiteY212" fmla="*/ 1055076 h 1705557"/>
              <a:gd name="connsiteX213" fmla="*/ 8415973 w 10232859"/>
              <a:gd name="connsiteY213" fmla="*/ 1056174 h 1705557"/>
              <a:gd name="connsiteX214" fmla="*/ 8433326 w 10232859"/>
              <a:gd name="connsiteY214" fmla="*/ 1064395 h 1705557"/>
              <a:gd name="connsiteX215" fmla="*/ 8502328 w 10232859"/>
              <a:gd name="connsiteY215" fmla="*/ 1098012 h 1705557"/>
              <a:gd name="connsiteX216" fmla="*/ 8534346 w 10232859"/>
              <a:gd name="connsiteY216" fmla="*/ 1113494 h 1705557"/>
              <a:gd name="connsiteX217" fmla="*/ 8534980 w 10232859"/>
              <a:gd name="connsiteY217" fmla="*/ 1117375 h 1705557"/>
              <a:gd name="connsiteX218" fmla="*/ 8544104 w 10232859"/>
              <a:gd name="connsiteY218" fmla="*/ 1114920 h 1705557"/>
              <a:gd name="connsiteX219" fmla="*/ 8567742 w 10232859"/>
              <a:gd name="connsiteY219" fmla="*/ 1124104 h 1705557"/>
              <a:gd name="connsiteX220" fmla="*/ 8633779 w 10232859"/>
              <a:gd name="connsiteY220" fmla="*/ 1145740 h 1705557"/>
              <a:gd name="connsiteX221" fmla="*/ 8676965 w 10232859"/>
              <a:gd name="connsiteY221" fmla="*/ 1163463 h 1705557"/>
              <a:gd name="connsiteX222" fmla="*/ 8698944 w 10232859"/>
              <a:gd name="connsiteY222" fmla="*/ 1163453 h 1705557"/>
              <a:gd name="connsiteX223" fmla="*/ 8711456 w 10232859"/>
              <a:gd name="connsiteY223" fmla="*/ 1175731 h 1705557"/>
              <a:gd name="connsiteX224" fmla="*/ 8732793 w 10232859"/>
              <a:gd name="connsiteY224" fmla="*/ 1179486 h 1705557"/>
              <a:gd name="connsiteX225" fmla="*/ 8751897 w 10232859"/>
              <a:gd name="connsiteY225" fmla="*/ 1197400 h 1705557"/>
              <a:gd name="connsiteX226" fmla="*/ 8793564 w 10232859"/>
              <a:gd name="connsiteY226" fmla="*/ 1179086 h 1705557"/>
              <a:gd name="connsiteX227" fmla="*/ 8834270 w 10232859"/>
              <a:gd name="connsiteY227" fmla="*/ 1213138 h 1705557"/>
              <a:gd name="connsiteX228" fmla="*/ 8853872 w 10232859"/>
              <a:gd name="connsiteY228" fmla="*/ 1221228 h 1705557"/>
              <a:gd name="connsiteX229" fmla="*/ 8861901 w 10232859"/>
              <a:gd name="connsiteY229" fmla="*/ 1217889 h 1705557"/>
              <a:gd name="connsiteX230" fmla="*/ 8874168 w 10232859"/>
              <a:gd name="connsiteY230" fmla="*/ 1220481 h 1705557"/>
              <a:gd name="connsiteX231" fmla="*/ 8871123 w 10232859"/>
              <a:gd name="connsiteY231" fmla="*/ 1227674 h 1705557"/>
              <a:gd name="connsiteX232" fmla="*/ 8903537 w 10232859"/>
              <a:gd name="connsiteY232" fmla="*/ 1237102 h 1705557"/>
              <a:gd name="connsiteX233" fmla="*/ 8933767 w 10232859"/>
              <a:gd name="connsiteY233" fmla="*/ 1269882 h 1705557"/>
              <a:gd name="connsiteX234" fmla="*/ 8985765 w 10232859"/>
              <a:gd name="connsiteY234" fmla="*/ 1294178 h 1705557"/>
              <a:gd name="connsiteX235" fmla="*/ 9071444 w 10232859"/>
              <a:gd name="connsiteY235" fmla="*/ 1323819 h 1705557"/>
              <a:gd name="connsiteX236" fmla="*/ 9096711 w 10232859"/>
              <a:gd name="connsiteY236" fmla="*/ 1334291 h 1705557"/>
              <a:gd name="connsiteX237" fmla="*/ 9338853 w 10232859"/>
              <a:gd name="connsiteY237" fmla="*/ 1454560 h 1705557"/>
              <a:gd name="connsiteX238" fmla="*/ 9520814 w 10232859"/>
              <a:gd name="connsiteY238" fmla="*/ 1456341 h 1705557"/>
              <a:gd name="connsiteX239" fmla="*/ 9702271 w 10232859"/>
              <a:gd name="connsiteY239" fmla="*/ 1495067 h 1705557"/>
              <a:gd name="connsiteX240" fmla="*/ 9744273 w 10232859"/>
              <a:gd name="connsiteY240" fmla="*/ 1530026 h 1705557"/>
              <a:gd name="connsiteX241" fmla="*/ 9771903 w 10232859"/>
              <a:gd name="connsiteY241" fmla="*/ 1536548 h 1705557"/>
              <a:gd name="connsiteX242" fmla="*/ 9818565 w 10232859"/>
              <a:gd name="connsiteY242" fmla="*/ 1545059 h 1705557"/>
              <a:gd name="connsiteX243" fmla="*/ 9882202 w 10232859"/>
              <a:gd name="connsiteY243" fmla="*/ 1572402 h 1705557"/>
              <a:gd name="connsiteX244" fmla="*/ 10022025 w 10232859"/>
              <a:gd name="connsiteY244" fmla="*/ 1606210 h 1705557"/>
              <a:gd name="connsiteX245" fmla="*/ 10220406 w 10232859"/>
              <a:gd name="connsiteY245" fmla="*/ 1683519 h 1705557"/>
              <a:gd name="connsiteX246" fmla="*/ 10232859 w 10232859"/>
              <a:gd name="connsiteY246" fmla="*/ 1705557 h 1705557"/>
              <a:gd name="connsiteX247" fmla="*/ 0 w 10232859"/>
              <a:gd name="connsiteY247" fmla="*/ 1705557 h 1705557"/>
              <a:gd name="connsiteX248" fmla="*/ 0 w 10232859"/>
              <a:gd name="connsiteY248" fmla="*/ 28342 h 1705557"/>
              <a:gd name="connsiteX249" fmla="*/ 8097 w 10232859"/>
              <a:gd name="connsiteY249" fmla="*/ 30869 h 1705557"/>
              <a:gd name="connsiteX250" fmla="*/ 77128 w 10232859"/>
              <a:gd name="connsiteY250" fmla="*/ 13381 h 1705557"/>
              <a:gd name="connsiteX251" fmla="*/ 188338 w 10232859"/>
              <a:gd name="connsiteY251" fmla="*/ 11593 h 1705557"/>
              <a:gd name="connsiteX252" fmla="*/ 298809 w 10232859"/>
              <a:gd name="connsiteY252" fmla="*/ 12712 h 1705557"/>
              <a:gd name="connsiteX253" fmla="*/ 338985 w 10232859"/>
              <a:gd name="connsiteY253" fmla="*/ 14520 h 1705557"/>
              <a:gd name="connsiteX254" fmla="*/ 409815 w 10232859"/>
              <a:gd name="connsiteY254" fmla="*/ 11559 h 1705557"/>
              <a:gd name="connsiteX255" fmla="*/ 424169 w 10232859"/>
              <a:gd name="connsiteY255"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110077 w 10232859"/>
              <a:gd name="connsiteY76" fmla="*/ 155716 h 1705557"/>
              <a:gd name="connsiteX77" fmla="*/ 3173743 w 10232859"/>
              <a:gd name="connsiteY77" fmla="*/ 166095 h 1705557"/>
              <a:gd name="connsiteX78" fmla="*/ 3254203 w 10232859"/>
              <a:gd name="connsiteY78" fmla="*/ 158270 h 1705557"/>
              <a:gd name="connsiteX79" fmla="*/ 3380350 w 10232859"/>
              <a:gd name="connsiteY79" fmla="*/ 157665 h 1705557"/>
              <a:gd name="connsiteX80" fmla="*/ 3476147 w 10232859"/>
              <a:gd name="connsiteY80" fmla="*/ 177439 h 1705557"/>
              <a:gd name="connsiteX81" fmla="*/ 3581876 w 10232859"/>
              <a:gd name="connsiteY81" fmla="*/ 156962 h 1705557"/>
              <a:gd name="connsiteX82" fmla="*/ 3704761 w 10232859"/>
              <a:gd name="connsiteY82" fmla="*/ 157006 h 1705557"/>
              <a:gd name="connsiteX83" fmla="*/ 3755040 w 10232859"/>
              <a:gd name="connsiteY83" fmla="*/ 148492 h 1705557"/>
              <a:gd name="connsiteX84" fmla="*/ 3804689 w 10232859"/>
              <a:gd name="connsiteY84" fmla="*/ 158407 h 1705557"/>
              <a:gd name="connsiteX85" fmla="*/ 3821793 w 10232859"/>
              <a:gd name="connsiteY85" fmla="*/ 151257 h 1705557"/>
              <a:gd name="connsiteX86" fmla="*/ 3824682 w 10232859"/>
              <a:gd name="connsiteY86" fmla="*/ 149833 h 1705557"/>
              <a:gd name="connsiteX87" fmla="*/ 3837536 w 10232859"/>
              <a:gd name="connsiteY87" fmla="*/ 148292 h 1705557"/>
              <a:gd name="connsiteX88" fmla="*/ 3839550 w 10232859"/>
              <a:gd name="connsiteY88" fmla="*/ 142661 h 1705557"/>
              <a:gd name="connsiteX89" fmla="*/ 3857743 w 10232859"/>
              <a:gd name="connsiteY89" fmla="*/ 136618 h 1705557"/>
              <a:gd name="connsiteX90" fmla="*/ 3881852 w 10232859"/>
              <a:gd name="connsiteY90" fmla="*/ 135231 h 1705557"/>
              <a:gd name="connsiteX91" fmla="*/ 3998088 w 10232859"/>
              <a:gd name="connsiteY91" fmla="*/ 134446 h 1705557"/>
              <a:gd name="connsiteX92" fmla="*/ 4066682 w 10232859"/>
              <a:gd name="connsiteY92" fmla="*/ 130661 h 1705557"/>
              <a:gd name="connsiteX93" fmla="*/ 4091246 w 10232859"/>
              <a:gd name="connsiteY93" fmla="*/ 124017 h 1705557"/>
              <a:gd name="connsiteX94" fmla="*/ 4126556 w 10232859"/>
              <a:gd name="connsiteY94" fmla="*/ 118239 h 1705557"/>
              <a:gd name="connsiteX95" fmla="*/ 4187717 w 10232859"/>
              <a:gd name="connsiteY95" fmla="*/ 104010 h 1705557"/>
              <a:gd name="connsiteX96" fmla="*/ 4220826 w 10232859"/>
              <a:gd name="connsiteY96" fmla="*/ 102505 h 1705557"/>
              <a:gd name="connsiteX97" fmla="*/ 4239014 w 10232859"/>
              <a:gd name="connsiteY97" fmla="*/ 97354 h 1705557"/>
              <a:gd name="connsiteX98" fmla="*/ 4246653 w 10232859"/>
              <a:gd name="connsiteY98" fmla="*/ 97874 h 1705557"/>
              <a:gd name="connsiteX99" fmla="*/ 4271841 w 10232859"/>
              <a:gd name="connsiteY99" fmla="*/ 96702 h 1705557"/>
              <a:gd name="connsiteX100" fmla="*/ 4286277 w 10232859"/>
              <a:gd name="connsiteY100" fmla="*/ 96687 h 1705557"/>
              <a:gd name="connsiteX101" fmla="*/ 4292025 w 10232859"/>
              <a:gd name="connsiteY101" fmla="*/ 96921 h 1705557"/>
              <a:gd name="connsiteX102" fmla="*/ 4304713 w 10232859"/>
              <a:gd name="connsiteY102" fmla="*/ 102187 h 1705557"/>
              <a:gd name="connsiteX103" fmla="*/ 4321285 w 10232859"/>
              <a:gd name="connsiteY103" fmla="*/ 100074 h 1705557"/>
              <a:gd name="connsiteX104" fmla="*/ 4339561 w 10232859"/>
              <a:gd name="connsiteY104" fmla="*/ 105320 h 1705557"/>
              <a:gd name="connsiteX105" fmla="*/ 4343990 w 10232859"/>
              <a:gd name="connsiteY105" fmla="*/ 101090 h 1705557"/>
              <a:gd name="connsiteX106" fmla="*/ 4358885 w 10232859"/>
              <a:gd name="connsiteY106" fmla="*/ 96778 h 1705557"/>
              <a:gd name="connsiteX107" fmla="*/ 4371648 w 10232859"/>
              <a:gd name="connsiteY107" fmla="*/ 101826 h 1705557"/>
              <a:gd name="connsiteX108" fmla="*/ 4398380 w 10232859"/>
              <a:gd name="connsiteY108" fmla="*/ 104961 h 1705557"/>
              <a:gd name="connsiteX109" fmla="*/ 4405729 w 10232859"/>
              <a:gd name="connsiteY109" fmla="*/ 104191 h 1705557"/>
              <a:gd name="connsiteX110" fmla="*/ 4431408 w 10232859"/>
              <a:gd name="connsiteY110" fmla="*/ 110825 h 1705557"/>
              <a:gd name="connsiteX111" fmla="*/ 4472183 w 10232859"/>
              <a:gd name="connsiteY111" fmla="*/ 116430 h 1705557"/>
              <a:gd name="connsiteX112" fmla="*/ 4518828 w 10232859"/>
              <a:gd name="connsiteY112" fmla="*/ 119114 h 1705557"/>
              <a:gd name="connsiteX113" fmla="*/ 4532040 w 10232859"/>
              <a:gd name="connsiteY113" fmla="*/ 124307 h 1705557"/>
              <a:gd name="connsiteX114" fmla="*/ 4617778 w 10232859"/>
              <a:gd name="connsiteY114" fmla="*/ 136993 h 1705557"/>
              <a:gd name="connsiteX115" fmla="*/ 4641872 w 10232859"/>
              <a:gd name="connsiteY115" fmla="*/ 140721 h 1705557"/>
              <a:gd name="connsiteX116" fmla="*/ 4662766 w 10232859"/>
              <a:gd name="connsiteY116" fmla="*/ 138952 h 1705557"/>
              <a:gd name="connsiteX117" fmla="*/ 4667770 w 10232859"/>
              <a:gd name="connsiteY117" fmla="*/ 134208 h 1705557"/>
              <a:gd name="connsiteX118" fmla="*/ 4681052 w 10232859"/>
              <a:gd name="connsiteY118" fmla="*/ 135461 h 1705557"/>
              <a:gd name="connsiteX119" fmla="*/ 4684624 w 10232859"/>
              <a:gd name="connsiteY119" fmla="*/ 134755 h 1705557"/>
              <a:gd name="connsiteX120" fmla="*/ 4705061 w 10232859"/>
              <a:gd name="connsiteY120" fmla="*/ 131748 h 1705557"/>
              <a:gd name="connsiteX121" fmla="*/ 4747746 w 10232859"/>
              <a:gd name="connsiteY121" fmla="*/ 151131 h 1705557"/>
              <a:gd name="connsiteX122" fmla="*/ 4801045 w 10232859"/>
              <a:gd name="connsiteY122" fmla="*/ 153753 h 1705557"/>
              <a:gd name="connsiteX123" fmla="*/ 5001600 w 10232859"/>
              <a:gd name="connsiteY123" fmla="*/ 196753 h 1705557"/>
              <a:gd name="connsiteX124" fmla="*/ 5033465 w 10232859"/>
              <a:gd name="connsiteY124" fmla="*/ 182429 h 1705557"/>
              <a:gd name="connsiteX125" fmla="*/ 5115965 w 10232859"/>
              <a:gd name="connsiteY125" fmla="*/ 192583 h 1705557"/>
              <a:gd name="connsiteX126" fmla="*/ 5237936 w 10232859"/>
              <a:gd name="connsiteY126" fmla="*/ 246022 h 1705557"/>
              <a:gd name="connsiteX127" fmla="*/ 5290566 w 10232859"/>
              <a:gd name="connsiteY127" fmla="*/ 269809 h 1705557"/>
              <a:gd name="connsiteX128" fmla="*/ 5344878 w 10232859"/>
              <a:gd name="connsiteY128" fmla="*/ 282874 h 1705557"/>
              <a:gd name="connsiteX129" fmla="*/ 5413398 w 10232859"/>
              <a:gd name="connsiteY129" fmla="*/ 282749 h 1705557"/>
              <a:gd name="connsiteX130" fmla="*/ 5415629 w 10232859"/>
              <a:gd name="connsiteY130" fmla="*/ 282282 h 1705557"/>
              <a:gd name="connsiteX131" fmla="*/ 5433078 w 10232859"/>
              <a:gd name="connsiteY131" fmla="*/ 286198 h 1705557"/>
              <a:gd name="connsiteX132" fmla="*/ 5435759 w 10232859"/>
              <a:gd name="connsiteY132" fmla="*/ 289614 h 1705557"/>
              <a:gd name="connsiteX133" fmla="*/ 5447372 w 10232859"/>
              <a:gd name="connsiteY133" fmla="*/ 293101 h 1705557"/>
              <a:gd name="connsiteX134" fmla="*/ 5469289 w 10232859"/>
              <a:gd name="connsiteY134" fmla="*/ 302134 h 1705557"/>
              <a:gd name="connsiteX135" fmla="*/ 5508752 w 10232859"/>
              <a:gd name="connsiteY135" fmla="*/ 312267 h 1705557"/>
              <a:gd name="connsiteX136" fmla="*/ 5509657 w 10232859"/>
              <a:gd name="connsiteY136" fmla="*/ 311450 h 1705557"/>
              <a:gd name="connsiteX137" fmla="*/ 5521245 w 10232859"/>
              <a:gd name="connsiteY137" fmla="*/ 310202 h 1705557"/>
              <a:gd name="connsiteX138" fmla="*/ 5542415 w 10232859"/>
              <a:gd name="connsiteY138" fmla="*/ 310009 h 1705557"/>
              <a:gd name="connsiteX139" fmla="*/ 5596538 w 10232859"/>
              <a:gd name="connsiteY139" fmla="*/ 297667 h 1705557"/>
              <a:gd name="connsiteX140" fmla="*/ 5632514 w 10232859"/>
              <a:gd name="connsiteY140" fmla="*/ 308476 h 1705557"/>
              <a:gd name="connsiteX141" fmla="*/ 5640005 w 10232859"/>
              <a:gd name="connsiteY141" fmla="*/ 310131 h 1705557"/>
              <a:gd name="connsiteX142" fmla="*/ 5640259 w 10232859"/>
              <a:gd name="connsiteY142" fmla="*/ 309949 h 1705557"/>
              <a:gd name="connsiteX143" fmla="*/ 5648365 w 10232859"/>
              <a:gd name="connsiteY143" fmla="*/ 311268 h 1705557"/>
              <a:gd name="connsiteX144" fmla="*/ 5653662 w 10232859"/>
              <a:gd name="connsiteY144" fmla="*/ 313149 h 1705557"/>
              <a:gd name="connsiteX145" fmla="*/ 5668196 w 10232859"/>
              <a:gd name="connsiteY145" fmla="*/ 316360 h 1705557"/>
              <a:gd name="connsiteX146" fmla="*/ 5673886 w 10232859"/>
              <a:gd name="connsiteY146" fmla="*/ 316040 h 1705557"/>
              <a:gd name="connsiteX147" fmla="*/ 5677139 w 10232859"/>
              <a:gd name="connsiteY147" fmla="*/ 313859 h 1705557"/>
              <a:gd name="connsiteX148" fmla="*/ 5708983 w 10232859"/>
              <a:gd name="connsiteY148" fmla="*/ 313188 h 1705557"/>
              <a:gd name="connsiteX149" fmla="*/ 5773909 w 10232859"/>
              <a:gd name="connsiteY149" fmla="*/ 318575 h 1705557"/>
              <a:gd name="connsiteX150" fmla="*/ 5809500 w 10232859"/>
              <a:gd name="connsiteY150" fmla="*/ 324964 h 1705557"/>
              <a:gd name="connsiteX151" fmla="*/ 5908729 w 10232859"/>
              <a:gd name="connsiteY151" fmla="*/ 338849 h 1705557"/>
              <a:gd name="connsiteX152" fmla="*/ 6009654 w 10232859"/>
              <a:gd name="connsiteY152" fmla="*/ 350040 h 1705557"/>
              <a:gd name="connsiteX153" fmla="*/ 6067487 w 10232859"/>
              <a:gd name="connsiteY153" fmla="*/ 340226 h 1705557"/>
              <a:gd name="connsiteX154" fmla="*/ 6073281 w 10232859"/>
              <a:gd name="connsiteY154" fmla="*/ 340830 h 1705557"/>
              <a:gd name="connsiteX155" fmla="*/ 6086225 w 10232859"/>
              <a:gd name="connsiteY155" fmla="*/ 346135 h 1705557"/>
              <a:gd name="connsiteX156" fmla="*/ 6105063 w 10232859"/>
              <a:gd name="connsiteY156" fmla="*/ 353854 h 1705557"/>
              <a:gd name="connsiteX157" fmla="*/ 6135796 w 10232859"/>
              <a:gd name="connsiteY157" fmla="*/ 369657 h 1705557"/>
              <a:gd name="connsiteX158" fmla="*/ 6195166 w 10232859"/>
              <a:gd name="connsiteY158" fmla="*/ 366704 h 1705557"/>
              <a:gd name="connsiteX159" fmla="*/ 6216259 w 10232859"/>
              <a:gd name="connsiteY159" fmla="*/ 369879 h 1705557"/>
              <a:gd name="connsiteX160" fmla="*/ 6228331 w 10232859"/>
              <a:gd name="connsiteY160" fmla="*/ 370548 h 1705557"/>
              <a:gd name="connsiteX161" fmla="*/ 6229602 w 10232859"/>
              <a:gd name="connsiteY161" fmla="*/ 369928 h 1705557"/>
              <a:gd name="connsiteX162" fmla="*/ 6258988 w 10232859"/>
              <a:gd name="connsiteY162" fmla="*/ 385174 h 1705557"/>
              <a:gd name="connsiteX163" fmla="*/ 6264106 w 10232859"/>
              <a:gd name="connsiteY163" fmla="*/ 385655 h 1705557"/>
              <a:gd name="connsiteX164" fmla="*/ 6281703 w 10232859"/>
              <a:gd name="connsiteY164" fmla="*/ 397568 h 1705557"/>
              <a:gd name="connsiteX165" fmla="*/ 6291622 w 10232859"/>
              <a:gd name="connsiteY165" fmla="*/ 402669 h 1705557"/>
              <a:gd name="connsiteX166" fmla="*/ 6292712 w 10232859"/>
              <a:gd name="connsiteY166" fmla="*/ 406285 h 1705557"/>
              <a:gd name="connsiteX167" fmla="*/ 6308227 w 10232859"/>
              <a:gd name="connsiteY167" fmla="*/ 412710 h 1705557"/>
              <a:gd name="connsiteX168" fmla="*/ 6328981 w 10232859"/>
              <a:gd name="connsiteY168" fmla="*/ 416009 h 1705557"/>
              <a:gd name="connsiteX169" fmla="*/ 6368693 w 10232859"/>
              <a:gd name="connsiteY169" fmla="*/ 424359 h 1705557"/>
              <a:gd name="connsiteX170" fmla="*/ 6414811 w 10232859"/>
              <a:gd name="connsiteY170" fmla="*/ 458714 h 1705557"/>
              <a:gd name="connsiteX171" fmla="*/ 6467879 w 10232859"/>
              <a:gd name="connsiteY171" fmla="*/ 474762 h 1705557"/>
              <a:gd name="connsiteX172" fmla="*/ 6564351 w 10232859"/>
              <a:gd name="connsiteY172" fmla="*/ 544032 h 1705557"/>
              <a:gd name="connsiteX173" fmla="*/ 6711178 w 10232859"/>
              <a:gd name="connsiteY173" fmla="*/ 580124 h 1705557"/>
              <a:gd name="connsiteX174" fmla="*/ 6764036 w 10232859"/>
              <a:gd name="connsiteY174" fmla="*/ 595457 h 1705557"/>
              <a:gd name="connsiteX175" fmla="*/ 6858983 w 10232859"/>
              <a:gd name="connsiteY175" fmla="*/ 630237 h 1705557"/>
              <a:gd name="connsiteX176" fmla="*/ 6910661 w 10232859"/>
              <a:gd name="connsiteY176" fmla="*/ 641134 h 1705557"/>
              <a:gd name="connsiteX177" fmla="*/ 6944111 w 10232859"/>
              <a:gd name="connsiteY177" fmla="*/ 666016 h 1705557"/>
              <a:gd name="connsiteX178" fmla="*/ 6965771 w 10232859"/>
              <a:gd name="connsiteY178" fmla="*/ 666445 h 1705557"/>
              <a:gd name="connsiteX179" fmla="*/ 6969639 w 10232859"/>
              <a:gd name="connsiteY179" fmla="*/ 666351 h 1705557"/>
              <a:gd name="connsiteX180" fmla="*/ 6982242 w 10232859"/>
              <a:gd name="connsiteY180" fmla="*/ 669626 h 1705557"/>
              <a:gd name="connsiteX181" fmla="*/ 6989387 w 10232859"/>
              <a:gd name="connsiteY181" fmla="*/ 665988 h 1705557"/>
              <a:gd name="connsiteX182" fmla="*/ 7010930 w 10232859"/>
              <a:gd name="connsiteY182" fmla="*/ 667648 h 1705557"/>
              <a:gd name="connsiteX183" fmla="*/ 7033125 w 10232859"/>
              <a:gd name="connsiteY183" fmla="*/ 674950 h 1705557"/>
              <a:gd name="connsiteX184" fmla="*/ 7134461 w 10232859"/>
              <a:gd name="connsiteY184" fmla="*/ 714706 h 1705557"/>
              <a:gd name="connsiteX185" fmla="*/ 7197450 w 10232859"/>
              <a:gd name="connsiteY185" fmla="*/ 735608 h 1705557"/>
              <a:gd name="connsiteX186" fmla="*/ 7225084 w 10232859"/>
              <a:gd name="connsiteY186" fmla="*/ 739019 h 1705557"/>
              <a:gd name="connsiteX187" fmla="*/ 7261183 w 10232859"/>
              <a:gd name="connsiteY187" fmla="*/ 746827 h 1705557"/>
              <a:gd name="connsiteX188" fmla="*/ 7327760 w 10232859"/>
              <a:gd name="connsiteY188" fmla="*/ 757100 h 1705557"/>
              <a:gd name="connsiteX189" fmla="*/ 7412222 w 10232859"/>
              <a:gd name="connsiteY189" fmla="*/ 777001 h 1705557"/>
              <a:gd name="connsiteX190" fmla="*/ 7457904 w 10232859"/>
              <a:gd name="connsiteY190" fmla="*/ 810835 h 1705557"/>
              <a:gd name="connsiteX191" fmla="*/ 7465795 w 10232859"/>
              <a:gd name="connsiteY191" fmla="*/ 809112 h 1705557"/>
              <a:gd name="connsiteX192" fmla="*/ 7505046 w 10232859"/>
              <a:gd name="connsiteY192" fmla="*/ 823031 h 1705557"/>
              <a:gd name="connsiteX193" fmla="*/ 7623220 w 10232859"/>
              <a:gd name="connsiteY193" fmla="*/ 895034 h 1705557"/>
              <a:gd name="connsiteX194" fmla="*/ 7700458 w 10232859"/>
              <a:gd name="connsiteY194" fmla="*/ 921593 h 1705557"/>
              <a:gd name="connsiteX195" fmla="*/ 7730988 w 10232859"/>
              <a:gd name="connsiteY195" fmla="*/ 927270 h 1705557"/>
              <a:gd name="connsiteX196" fmla="*/ 7781942 w 10232859"/>
              <a:gd name="connsiteY196" fmla="*/ 937017 h 1705557"/>
              <a:gd name="connsiteX197" fmla="*/ 7827704 w 10232859"/>
              <a:gd name="connsiteY197" fmla="*/ 935072 h 1705557"/>
              <a:gd name="connsiteX198" fmla="*/ 7867270 w 10232859"/>
              <a:gd name="connsiteY198" fmla="*/ 946880 h 1705557"/>
              <a:gd name="connsiteX199" fmla="*/ 7866538 w 10232859"/>
              <a:gd name="connsiteY199" fmla="*/ 961559 h 1705557"/>
              <a:gd name="connsiteX200" fmla="*/ 7912084 w 10232859"/>
              <a:gd name="connsiteY200" fmla="*/ 970314 h 1705557"/>
              <a:gd name="connsiteX201" fmla="*/ 7982264 w 10232859"/>
              <a:gd name="connsiteY201" fmla="*/ 982287 h 1705557"/>
              <a:gd name="connsiteX202" fmla="*/ 7991272 w 10232859"/>
              <a:gd name="connsiteY202" fmla="*/ 987618 h 1705557"/>
              <a:gd name="connsiteX203" fmla="*/ 8006496 w 10232859"/>
              <a:gd name="connsiteY203" fmla="*/ 979353 h 1705557"/>
              <a:gd name="connsiteX204" fmla="*/ 8034497 w 10232859"/>
              <a:gd name="connsiteY204" fmla="*/ 978568 h 1705557"/>
              <a:gd name="connsiteX205" fmla="*/ 8150881 w 10232859"/>
              <a:gd name="connsiteY205" fmla="*/ 996925 h 1705557"/>
              <a:gd name="connsiteX206" fmla="*/ 8172106 w 10232859"/>
              <a:gd name="connsiteY206" fmla="*/ 997026 h 1705557"/>
              <a:gd name="connsiteX207" fmla="*/ 8196076 w 10232859"/>
              <a:gd name="connsiteY207" fmla="*/ 1006592 h 1705557"/>
              <a:gd name="connsiteX208" fmla="*/ 8247463 w 10232859"/>
              <a:gd name="connsiteY208" fmla="*/ 1022846 h 1705557"/>
              <a:gd name="connsiteX209" fmla="*/ 8279272 w 10232859"/>
              <a:gd name="connsiteY209" fmla="*/ 1039435 h 1705557"/>
              <a:gd name="connsiteX210" fmla="*/ 8289611 w 10232859"/>
              <a:gd name="connsiteY210" fmla="*/ 1035144 h 1705557"/>
              <a:gd name="connsiteX211" fmla="*/ 8311483 w 10232859"/>
              <a:gd name="connsiteY211" fmla="*/ 1035913 h 1705557"/>
              <a:gd name="connsiteX212" fmla="*/ 8399489 w 10232859"/>
              <a:gd name="connsiteY212" fmla="*/ 1055076 h 1705557"/>
              <a:gd name="connsiteX213" fmla="*/ 8415973 w 10232859"/>
              <a:gd name="connsiteY213" fmla="*/ 1056174 h 1705557"/>
              <a:gd name="connsiteX214" fmla="*/ 8433326 w 10232859"/>
              <a:gd name="connsiteY214" fmla="*/ 1064395 h 1705557"/>
              <a:gd name="connsiteX215" fmla="*/ 8502328 w 10232859"/>
              <a:gd name="connsiteY215" fmla="*/ 1098012 h 1705557"/>
              <a:gd name="connsiteX216" fmla="*/ 8534346 w 10232859"/>
              <a:gd name="connsiteY216" fmla="*/ 1113494 h 1705557"/>
              <a:gd name="connsiteX217" fmla="*/ 8534980 w 10232859"/>
              <a:gd name="connsiteY217" fmla="*/ 1117375 h 1705557"/>
              <a:gd name="connsiteX218" fmla="*/ 8544104 w 10232859"/>
              <a:gd name="connsiteY218" fmla="*/ 1114920 h 1705557"/>
              <a:gd name="connsiteX219" fmla="*/ 8567742 w 10232859"/>
              <a:gd name="connsiteY219" fmla="*/ 1124104 h 1705557"/>
              <a:gd name="connsiteX220" fmla="*/ 8633779 w 10232859"/>
              <a:gd name="connsiteY220" fmla="*/ 1145740 h 1705557"/>
              <a:gd name="connsiteX221" fmla="*/ 8676965 w 10232859"/>
              <a:gd name="connsiteY221" fmla="*/ 1163463 h 1705557"/>
              <a:gd name="connsiteX222" fmla="*/ 8698944 w 10232859"/>
              <a:gd name="connsiteY222" fmla="*/ 1163453 h 1705557"/>
              <a:gd name="connsiteX223" fmla="*/ 8711456 w 10232859"/>
              <a:gd name="connsiteY223" fmla="*/ 1175731 h 1705557"/>
              <a:gd name="connsiteX224" fmla="*/ 8732793 w 10232859"/>
              <a:gd name="connsiteY224" fmla="*/ 1179486 h 1705557"/>
              <a:gd name="connsiteX225" fmla="*/ 8751897 w 10232859"/>
              <a:gd name="connsiteY225" fmla="*/ 1197400 h 1705557"/>
              <a:gd name="connsiteX226" fmla="*/ 8793564 w 10232859"/>
              <a:gd name="connsiteY226" fmla="*/ 1179086 h 1705557"/>
              <a:gd name="connsiteX227" fmla="*/ 8834270 w 10232859"/>
              <a:gd name="connsiteY227" fmla="*/ 1213138 h 1705557"/>
              <a:gd name="connsiteX228" fmla="*/ 8853872 w 10232859"/>
              <a:gd name="connsiteY228" fmla="*/ 1221228 h 1705557"/>
              <a:gd name="connsiteX229" fmla="*/ 8861901 w 10232859"/>
              <a:gd name="connsiteY229" fmla="*/ 1217889 h 1705557"/>
              <a:gd name="connsiteX230" fmla="*/ 8874168 w 10232859"/>
              <a:gd name="connsiteY230" fmla="*/ 1220481 h 1705557"/>
              <a:gd name="connsiteX231" fmla="*/ 8871123 w 10232859"/>
              <a:gd name="connsiteY231" fmla="*/ 1227674 h 1705557"/>
              <a:gd name="connsiteX232" fmla="*/ 8903537 w 10232859"/>
              <a:gd name="connsiteY232" fmla="*/ 1237102 h 1705557"/>
              <a:gd name="connsiteX233" fmla="*/ 8933767 w 10232859"/>
              <a:gd name="connsiteY233" fmla="*/ 1269882 h 1705557"/>
              <a:gd name="connsiteX234" fmla="*/ 8985765 w 10232859"/>
              <a:gd name="connsiteY234" fmla="*/ 1294178 h 1705557"/>
              <a:gd name="connsiteX235" fmla="*/ 9071444 w 10232859"/>
              <a:gd name="connsiteY235" fmla="*/ 1323819 h 1705557"/>
              <a:gd name="connsiteX236" fmla="*/ 9096711 w 10232859"/>
              <a:gd name="connsiteY236" fmla="*/ 1334291 h 1705557"/>
              <a:gd name="connsiteX237" fmla="*/ 9338853 w 10232859"/>
              <a:gd name="connsiteY237" fmla="*/ 1454560 h 1705557"/>
              <a:gd name="connsiteX238" fmla="*/ 9520814 w 10232859"/>
              <a:gd name="connsiteY238" fmla="*/ 1456341 h 1705557"/>
              <a:gd name="connsiteX239" fmla="*/ 9702271 w 10232859"/>
              <a:gd name="connsiteY239" fmla="*/ 1495067 h 1705557"/>
              <a:gd name="connsiteX240" fmla="*/ 9744273 w 10232859"/>
              <a:gd name="connsiteY240" fmla="*/ 1530026 h 1705557"/>
              <a:gd name="connsiteX241" fmla="*/ 9771903 w 10232859"/>
              <a:gd name="connsiteY241" fmla="*/ 1536548 h 1705557"/>
              <a:gd name="connsiteX242" fmla="*/ 9818565 w 10232859"/>
              <a:gd name="connsiteY242" fmla="*/ 1545059 h 1705557"/>
              <a:gd name="connsiteX243" fmla="*/ 9882202 w 10232859"/>
              <a:gd name="connsiteY243" fmla="*/ 1572402 h 1705557"/>
              <a:gd name="connsiteX244" fmla="*/ 10022025 w 10232859"/>
              <a:gd name="connsiteY244" fmla="*/ 1606210 h 1705557"/>
              <a:gd name="connsiteX245" fmla="*/ 10220406 w 10232859"/>
              <a:gd name="connsiteY245" fmla="*/ 1683519 h 1705557"/>
              <a:gd name="connsiteX246" fmla="*/ 10232859 w 10232859"/>
              <a:gd name="connsiteY246" fmla="*/ 1705557 h 1705557"/>
              <a:gd name="connsiteX247" fmla="*/ 0 w 10232859"/>
              <a:gd name="connsiteY247" fmla="*/ 1705557 h 1705557"/>
              <a:gd name="connsiteX248" fmla="*/ 0 w 10232859"/>
              <a:gd name="connsiteY248" fmla="*/ 28342 h 1705557"/>
              <a:gd name="connsiteX249" fmla="*/ 8097 w 10232859"/>
              <a:gd name="connsiteY249" fmla="*/ 30869 h 1705557"/>
              <a:gd name="connsiteX250" fmla="*/ 77128 w 10232859"/>
              <a:gd name="connsiteY250" fmla="*/ 13381 h 1705557"/>
              <a:gd name="connsiteX251" fmla="*/ 188338 w 10232859"/>
              <a:gd name="connsiteY251" fmla="*/ 11593 h 1705557"/>
              <a:gd name="connsiteX252" fmla="*/ 298809 w 10232859"/>
              <a:gd name="connsiteY252" fmla="*/ 12712 h 1705557"/>
              <a:gd name="connsiteX253" fmla="*/ 338985 w 10232859"/>
              <a:gd name="connsiteY253" fmla="*/ 14520 h 1705557"/>
              <a:gd name="connsiteX254" fmla="*/ 409815 w 10232859"/>
              <a:gd name="connsiteY254" fmla="*/ 11559 h 1705557"/>
              <a:gd name="connsiteX255" fmla="*/ 424169 w 10232859"/>
              <a:gd name="connsiteY255"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90341 w 10232859"/>
              <a:gd name="connsiteY50" fmla="*/ 217588 h 1705557"/>
              <a:gd name="connsiteX51" fmla="*/ 2588929 w 10232859"/>
              <a:gd name="connsiteY51" fmla="*/ 207494 h 1705557"/>
              <a:gd name="connsiteX52" fmla="*/ 2687426 w 10232859"/>
              <a:gd name="connsiteY52" fmla="*/ 200362 h 1705557"/>
              <a:gd name="connsiteX53" fmla="*/ 2723517 w 10232859"/>
              <a:gd name="connsiteY53" fmla="*/ 199166 h 1705557"/>
              <a:gd name="connsiteX54" fmla="*/ 2785956 w 10232859"/>
              <a:gd name="connsiteY54" fmla="*/ 190918 h 1705557"/>
              <a:gd name="connsiteX55" fmla="*/ 2813378 w 10232859"/>
              <a:gd name="connsiteY55" fmla="*/ 183347 h 1705557"/>
              <a:gd name="connsiteX56" fmla="*/ 2814782 w 10232859"/>
              <a:gd name="connsiteY56" fmla="*/ 183667 h 1705557"/>
              <a:gd name="connsiteX57" fmla="*/ 2816580 w 10232859"/>
              <a:gd name="connsiteY57" fmla="*/ 180880 h 1705557"/>
              <a:gd name="connsiteX58" fmla="*/ 2821623 w 10232859"/>
              <a:gd name="connsiteY58" fmla="*/ 179389 h 1705557"/>
              <a:gd name="connsiteX59" fmla="*/ 2836688 w 10232859"/>
              <a:gd name="connsiteY59" fmla="*/ 179485 h 1705557"/>
              <a:gd name="connsiteX60" fmla="*/ 2842564 w 10232859"/>
              <a:gd name="connsiteY60" fmla="*/ 180209 h 1705557"/>
              <a:gd name="connsiteX61" fmla="*/ 2850712 w 10232859"/>
              <a:gd name="connsiteY61" fmla="*/ 179804 h 1705557"/>
              <a:gd name="connsiteX62" fmla="*/ 2850846 w 10232859"/>
              <a:gd name="connsiteY62" fmla="*/ 179576 h 1705557"/>
              <a:gd name="connsiteX63" fmla="*/ 2858611 w 10232859"/>
              <a:gd name="connsiteY63" fmla="*/ 179626 h 1705557"/>
              <a:gd name="connsiteX64" fmla="*/ 2897454 w 10232859"/>
              <a:gd name="connsiteY64" fmla="*/ 182628 h 1705557"/>
              <a:gd name="connsiteX65" fmla="*/ 2940369 w 10232859"/>
              <a:gd name="connsiteY65" fmla="*/ 159458 h 1705557"/>
              <a:gd name="connsiteX66" fmla="*/ 2959670 w 10232859"/>
              <a:gd name="connsiteY66" fmla="*/ 154881 h 1705557"/>
              <a:gd name="connsiteX67" fmla="*/ 2969615 w 10232859"/>
              <a:gd name="connsiteY67" fmla="*/ 151269 h 1705557"/>
              <a:gd name="connsiteX68" fmla="*/ 2970000 w 10232859"/>
              <a:gd name="connsiteY68" fmla="*/ 150290 h 1705557"/>
              <a:gd name="connsiteX69" fmla="*/ 3007272 w 10232859"/>
              <a:gd name="connsiteY69" fmla="*/ 153280 h 1705557"/>
              <a:gd name="connsiteX70" fmla="*/ 3011677 w 10232859"/>
              <a:gd name="connsiteY70" fmla="*/ 151918 h 1705557"/>
              <a:gd name="connsiteX71" fmla="*/ 3036668 w 10232859"/>
              <a:gd name="connsiteY71" fmla="*/ 156118 h 1705557"/>
              <a:gd name="connsiteX72" fmla="*/ 3049208 w 10232859"/>
              <a:gd name="connsiteY72" fmla="*/ 157087 h 1705557"/>
              <a:gd name="connsiteX73" fmla="*/ 3053517 w 10232859"/>
              <a:gd name="connsiteY73" fmla="*/ 159836 h 1705557"/>
              <a:gd name="connsiteX74" fmla="*/ 3071637 w 10232859"/>
              <a:gd name="connsiteY74" fmla="*/ 160010 h 1705557"/>
              <a:gd name="connsiteX75" fmla="*/ 3110077 w 10232859"/>
              <a:gd name="connsiteY75" fmla="*/ 155716 h 1705557"/>
              <a:gd name="connsiteX76" fmla="*/ 3173743 w 10232859"/>
              <a:gd name="connsiteY76" fmla="*/ 166095 h 1705557"/>
              <a:gd name="connsiteX77" fmla="*/ 3254203 w 10232859"/>
              <a:gd name="connsiteY77" fmla="*/ 158270 h 1705557"/>
              <a:gd name="connsiteX78" fmla="*/ 3380350 w 10232859"/>
              <a:gd name="connsiteY78" fmla="*/ 157665 h 1705557"/>
              <a:gd name="connsiteX79" fmla="*/ 3476147 w 10232859"/>
              <a:gd name="connsiteY79" fmla="*/ 177439 h 1705557"/>
              <a:gd name="connsiteX80" fmla="*/ 3581876 w 10232859"/>
              <a:gd name="connsiteY80" fmla="*/ 156962 h 1705557"/>
              <a:gd name="connsiteX81" fmla="*/ 3704761 w 10232859"/>
              <a:gd name="connsiteY81" fmla="*/ 157006 h 1705557"/>
              <a:gd name="connsiteX82" fmla="*/ 3755040 w 10232859"/>
              <a:gd name="connsiteY82" fmla="*/ 148492 h 1705557"/>
              <a:gd name="connsiteX83" fmla="*/ 3804689 w 10232859"/>
              <a:gd name="connsiteY83" fmla="*/ 158407 h 1705557"/>
              <a:gd name="connsiteX84" fmla="*/ 3821793 w 10232859"/>
              <a:gd name="connsiteY84" fmla="*/ 151257 h 1705557"/>
              <a:gd name="connsiteX85" fmla="*/ 3824682 w 10232859"/>
              <a:gd name="connsiteY85" fmla="*/ 149833 h 1705557"/>
              <a:gd name="connsiteX86" fmla="*/ 3837536 w 10232859"/>
              <a:gd name="connsiteY86" fmla="*/ 148292 h 1705557"/>
              <a:gd name="connsiteX87" fmla="*/ 3839550 w 10232859"/>
              <a:gd name="connsiteY87" fmla="*/ 142661 h 1705557"/>
              <a:gd name="connsiteX88" fmla="*/ 3857743 w 10232859"/>
              <a:gd name="connsiteY88" fmla="*/ 136618 h 1705557"/>
              <a:gd name="connsiteX89" fmla="*/ 3881852 w 10232859"/>
              <a:gd name="connsiteY89" fmla="*/ 135231 h 1705557"/>
              <a:gd name="connsiteX90" fmla="*/ 3998088 w 10232859"/>
              <a:gd name="connsiteY90" fmla="*/ 134446 h 1705557"/>
              <a:gd name="connsiteX91" fmla="*/ 4066682 w 10232859"/>
              <a:gd name="connsiteY91" fmla="*/ 130661 h 1705557"/>
              <a:gd name="connsiteX92" fmla="*/ 4091246 w 10232859"/>
              <a:gd name="connsiteY92" fmla="*/ 124017 h 1705557"/>
              <a:gd name="connsiteX93" fmla="*/ 4126556 w 10232859"/>
              <a:gd name="connsiteY93" fmla="*/ 118239 h 1705557"/>
              <a:gd name="connsiteX94" fmla="*/ 4187717 w 10232859"/>
              <a:gd name="connsiteY94" fmla="*/ 104010 h 1705557"/>
              <a:gd name="connsiteX95" fmla="*/ 4220826 w 10232859"/>
              <a:gd name="connsiteY95" fmla="*/ 102505 h 1705557"/>
              <a:gd name="connsiteX96" fmla="*/ 4239014 w 10232859"/>
              <a:gd name="connsiteY96" fmla="*/ 97354 h 1705557"/>
              <a:gd name="connsiteX97" fmla="*/ 4246653 w 10232859"/>
              <a:gd name="connsiteY97" fmla="*/ 97874 h 1705557"/>
              <a:gd name="connsiteX98" fmla="*/ 4271841 w 10232859"/>
              <a:gd name="connsiteY98" fmla="*/ 96702 h 1705557"/>
              <a:gd name="connsiteX99" fmla="*/ 4286277 w 10232859"/>
              <a:gd name="connsiteY99" fmla="*/ 96687 h 1705557"/>
              <a:gd name="connsiteX100" fmla="*/ 4292025 w 10232859"/>
              <a:gd name="connsiteY100" fmla="*/ 96921 h 1705557"/>
              <a:gd name="connsiteX101" fmla="*/ 4304713 w 10232859"/>
              <a:gd name="connsiteY101" fmla="*/ 102187 h 1705557"/>
              <a:gd name="connsiteX102" fmla="*/ 4321285 w 10232859"/>
              <a:gd name="connsiteY102" fmla="*/ 100074 h 1705557"/>
              <a:gd name="connsiteX103" fmla="*/ 4339561 w 10232859"/>
              <a:gd name="connsiteY103" fmla="*/ 105320 h 1705557"/>
              <a:gd name="connsiteX104" fmla="*/ 4343990 w 10232859"/>
              <a:gd name="connsiteY104" fmla="*/ 101090 h 1705557"/>
              <a:gd name="connsiteX105" fmla="*/ 4358885 w 10232859"/>
              <a:gd name="connsiteY105" fmla="*/ 96778 h 1705557"/>
              <a:gd name="connsiteX106" fmla="*/ 4371648 w 10232859"/>
              <a:gd name="connsiteY106" fmla="*/ 101826 h 1705557"/>
              <a:gd name="connsiteX107" fmla="*/ 4398380 w 10232859"/>
              <a:gd name="connsiteY107" fmla="*/ 104961 h 1705557"/>
              <a:gd name="connsiteX108" fmla="*/ 4405729 w 10232859"/>
              <a:gd name="connsiteY108" fmla="*/ 104191 h 1705557"/>
              <a:gd name="connsiteX109" fmla="*/ 4431408 w 10232859"/>
              <a:gd name="connsiteY109" fmla="*/ 110825 h 1705557"/>
              <a:gd name="connsiteX110" fmla="*/ 4472183 w 10232859"/>
              <a:gd name="connsiteY110" fmla="*/ 116430 h 1705557"/>
              <a:gd name="connsiteX111" fmla="*/ 4518828 w 10232859"/>
              <a:gd name="connsiteY111" fmla="*/ 119114 h 1705557"/>
              <a:gd name="connsiteX112" fmla="*/ 4532040 w 10232859"/>
              <a:gd name="connsiteY112" fmla="*/ 124307 h 1705557"/>
              <a:gd name="connsiteX113" fmla="*/ 4617778 w 10232859"/>
              <a:gd name="connsiteY113" fmla="*/ 136993 h 1705557"/>
              <a:gd name="connsiteX114" fmla="*/ 4641872 w 10232859"/>
              <a:gd name="connsiteY114" fmla="*/ 140721 h 1705557"/>
              <a:gd name="connsiteX115" fmla="*/ 4662766 w 10232859"/>
              <a:gd name="connsiteY115" fmla="*/ 138952 h 1705557"/>
              <a:gd name="connsiteX116" fmla="*/ 4667770 w 10232859"/>
              <a:gd name="connsiteY116" fmla="*/ 134208 h 1705557"/>
              <a:gd name="connsiteX117" fmla="*/ 4681052 w 10232859"/>
              <a:gd name="connsiteY117" fmla="*/ 135461 h 1705557"/>
              <a:gd name="connsiteX118" fmla="*/ 4684624 w 10232859"/>
              <a:gd name="connsiteY118" fmla="*/ 134755 h 1705557"/>
              <a:gd name="connsiteX119" fmla="*/ 4705061 w 10232859"/>
              <a:gd name="connsiteY119" fmla="*/ 131748 h 1705557"/>
              <a:gd name="connsiteX120" fmla="*/ 4747746 w 10232859"/>
              <a:gd name="connsiteY120" fmla="*/ 151131 h 1705557"/>
              <a:gd name="connsiteX121" fmla="*/ 4801045 w 10232859"/>
              <a:gd name="connsiteY121" fmla="*/ 153753 h 1705557"/>
              <a:gd name="connsiteX122" fmla="*/ 5001600 w 10232859"/>
              <a:gd name="connsiteY122" fmla="*/ 196753 h 1705557"/>
              <a:gd name="connsiteX123" fmla="*/ 5033465 w 10232859"/>
              <a:gd name="connsiteY123" fmla="*/ 182429 h 1705557"/>
              <a:gd name="connsiteX124" fmla="*/ 5115965 w 10232859"/>
              <a:gd name="connsiteY124" fmla="*/ 192583 h 1705557"/>
              <a:gd name="connsiteX125" fmla="*/ 5237936 w 10232859"/>
              <a:gd name="connsiteY125" fmla="*/ 246022 h 1705557"/>
              <a:gd name="connsiteX126" fmla="*/ 5290566 w 10232859"/>
              <a:gd name="connsiteY126" fmla="*/ 269809 h 1705557"/>
              <a:gd name="connsiteX127" fmla="*/ 5344878 w 10232859"/>
              <a:gd name="connsiteY127" fmla="*/ 282874 h 1705557"/>
              <a:gd name="connsiteX128" fmla="*/ 5413398 w 10232859"/>
              <a:gd name="connsiteY128" fmla="*/ 282749 h 1705557"/>
              <a:gd name="connsiteX129" fmla="*/ 5415629 w 10232859"/>
              <a:gd name="connsiteY129" fmla="*/ 282282 h 1705557"/>
              <a:gd name="connsiteX130" fmla="*/ 5433078 w 10232859"/>
              <a:gd name="connsiteY130" fmla="*/ 286198 h 1705557"/>
              <a:gd name="connsiteX131" fmla="*/ 5435759 w 10232859"/>
              <a:gd name="connsiteY131" fmla="*/ 289614 h 1705557"/>
              <a:gd name="connsiteX132" fmla="*/ 5447372 w 10232859"/>
              <a:gd name="connsiteY132" fmla="*/ 293101 h 1705557"/>
              <a:gd name="connsiteX133" fmla="*/ 5469289 w 10232859"/>
              <a:gd name="connsiteY133" fmla="*/ 302134 h 1705557"/>
              <a:gd name="connsiteX134" fmla="*/ 5508752 w 10232859"/>
              <a:gd name="connsiteY134" fmla="*/ 312267 h 1705557"/>
              <a:gd name="connsiteX135" fmla="*/ 5509657 w 10232859"/>
              <a:gd name="connsiteY135" fmla="*/ 311450 h 1705557"/>
              <a:gd name="connsiteX136" fmla="*/ 5521245 w 10232859"/>
              <a:gd name="connsiteY136" fmla="*/ 310202 h 1705557"/>
              <a:gd name="connsiteX137" fmla="*/ 5542415 w 10232859"/>
              <a:gd name="connsiteY137" fmla="*/ 310009 h 1705557"/>
              <a:gd name="connsiteX138" fmla="*/ 5596538 w 10232859"/>
              <a:gd name="connsiteY138" fmla="*/ 297667 h 1705557"/>
              <a:gd name="connsiteX139" fmla="*/ 5632514 w 10232859"/>
              <a:gd name="connsiteY139" fmla="*/ 308476 h 1705557"/>
              <a:gd name="connsiteX140" fmla="*/ 5640005 w 10232859"/>
              <a:gd name="connsiteY140" fmla="*/ 310131 h 1705557"/>
              <a:gd name="connsiteX141" fmla="*/ 5640259 w 10232859"/>
              <a:gd name="connsiteY141" fmla="*/ 309949 h 1705557"/>
              <a:gd name="connsiteX142" fmla="*/ 5648365 w 10232859"/>
              <a:gd name="connsiteY142" fmla="*/ 311268 h 1705557"/>
              <a:gd name="connsiteX143" fmla="*/ 5653662 w 10232859"/>
              <a:gd name="connsiteY143" fmla="*/ 313149 h 1705557"/>
              <a:gd name="connsiteX144" fmla="*/ 5668196 w 10232859"/>
              <a:gd name="connsiteY144" fmla="*/ 316360 h 1705557"/>
              <a:gd name="connsiteX145" fmla="*/ 5673886 w 10232859"/>
              <a:gd name="connsiteY145" fmla="*/ 316040 h 1705557"/>
              <a:gd name="connsiteX146" fmla="*/ 5677139 w 10232859"/>
              <a:gd name="connsiteY146" fmla="*/ 313859 h 1705557"/>
              <a:gd name="connsiteX147" fmla="*/ 5708983 w 10232859"/>
              <a:gd name="connsiteY147" fmla="*/ 313188 h 1705557"/>
              <a:gd name="connsiteX148" fmla="*/ 5773909 w 10232859"/>
              <a:gd name="connsiteY148" fmla="*/ 318575 h 1705557"/>
              <a:gd name="connsiteX149" fmla="*/ 5809500 w 10232859"/>
              <a:gd name="connsiteY149" fmla="*/ 324964 h 1705557"/>
              <a:gd name="connsiteX150" fmla="*/ 5908729 w 10232859"/>
              <a:gd name="connsiteY150" fmla="*/ 338849 h 1705557"/>
              <a:gd name="connsiteX151" fmla="*/ 6009654 w 10232859"/>
              <a:gd name="connsiteY151" fmla="*/ 350040 h 1705557"/>
              <a:gd name="connsiteX152" fmla="*/ 6067487 w 10232859"/>
              <a:gd name="connsiteY152" fmla="*/ 340226 h 1705557"/>
              <a:gd name="connsiteX153" fmla="*/ 6073281 w 10232859"/>
              <a:gd name="connsiteY153" fmla="*/ 340830 h 1705557"/>
              <a:gd name="connsiteX154" fmla="*/ 6086225 w 10232859"/>
              <a:gd name="connsiteY154" fmla="*/ 346135 h 1705557"/>
              <a:gd name="connsiteX155" fmla="*/ 6105063 w 10232859"/>
              <a:gd name="connsiteY155" fmla="*/ 353854 h 1705557"/>
              <a:gd name="connsiteX156" fmla="*/ 6135796 w 10232859"/>
              <a:gd name="connsiteY156" fmla="*/ 369657 h 1705557"/>
              <a:gd name="connsiteX157" fmla="*/ 6195166 w 10232859"/>
              <a:gd name="connsiteY157" fmla="*/ 366704 h 1705557"/>
              <a:gd name="connsiteX158" fmla="*/ 6216259 w 10232859"/>
              <a:gd name="connsiteY158" fmla="*/ 369879 h 1705557"/>
              <a:gd name="connsiteX159" fmla="*/ 6228331 w 10232859"/>
              <a:gd name="connsiteY159" fmla="*/ 370548 h 1705557"/>
              <a:gd name="connsiteX160" fmla="*/ 6229602 w 10232859"/>
              <a:gd name="connsiteY160" fmla="*/ 369928 h 1705557"/>
              <a:gd name="connsiteX161" fmla="*/ 6258988 w 10232859"/>
              <a:gd name="connsiteY161" fmla="*/ 385174 h 1705557"/>
              <a:gd name="connsiteX162" fmla="*/ 6264106 w 10232859"/>
              <a:gd name="connsiteY162" fmla="*/ 385655 h 1705557"/>
              <a:gd name="connsiteX163" fmla="*/ 6281703 w 10232859"/>
              <a:gd name="connsiteY163" fmla="*/ 397568 h 1705557"/>
              <a:gd name="connsiteX164" fmla="*/ 6291622 w 10232859"/>
              <a:gd name="connsiteY164" fmla="*/ 402669 h 1705557"/>
              <a:gd name="connsiteX165" fmla="*/ 6292712 w 10232859"/>
              <a:gd name="connsiteY165" fmla="*/ 406285 h 1705557"/>
              <a:gd name="connsiteX166" fmla="*/ 6308227 w 10232859"/>
              <a:gd name="connsiteY166" fmla="*/ 412710 h 1705557"/>
              <a:gd name="connsiteX167" fmla="*/ 6328981 w 10232859"/>
              <a:gd name="connsiteY167" fmla="*/ 416009 h 1705557"/>
              <a:gd name="connsiteX168" fmla="*/ 6368693 w 10232859"/>
              <a:gd name="connsiteY168" fmla="*/ 424359 h 1705557"/>
              <a:gd name="connsiteX169" fmla="*/ 6414811 w 10232859"/>
              <a:gd name="connsiteY169" fmla="*/ 458714 h 1705557"/>
              <a:gd name="connsiteX170" fmla="*/ 6467879 w 10232859"/>
              <a:gd name="connsiteY170" fmla="*/ 474762 h 1705557"/>
              <a:gd name="connsiteX171" fmla="*/ 6564351 w 10232859"/>
              <a:gd name="connsiteY171" fmla="*/ 544032 h 1705557"/>
              <a:gd name="connsiteX172" fmla="*/ 6711178 w 10232859"/>
              <a:gd name="connsiteY172" fmla="*/ 580124 h 1705557"/>
              <a:gd name="connsiteX173" fmla="*/ 6764036 w 10232859"/>
              <a:gd name="connsiteY173" fmla="*/ 595457 h 1705557"/>
              <a:gd name="connsiteX174" fmla="*/ 6858983 w 10232859"/>
              <a:gd name="connsiteY174" fmla="*/ 630237 h 1705557"/>
              <a:gd name="connsiteX175" fmla="*/ 6910661 w 10232859"/>
              <a:gd name="connsiteY175" fmla="*/ 641134 h 1705557"/>
              <a:gd name="connsiteX176" fmla="*/ 6944111 w 10232859"/>
              <a:gd name="connsiteY176" fmla="*/ 666016 h 1705557"/>
              <a:gd name="connsiteX177" fmla="*/ 6965771 w 10232859"/>
              <a:gd name="connsiteY177" fmla="*/ 666445 h 1705557"/>
              <a:gd name="connsiteX178" fmla="*/ 6969639 w 10232859"/>
              <a:gd name="connsiteY178" fmla="*/ 666351 h 1705557"/>
              <a:gd name="connsiteX179" fmla="*/ 6982242 w 10232859"/>
              <a:gd name="connsiteY179" fmla="*/ 669626 h 1705557"/>
              <a:gd name="connsiteX180" fmla="*/ 6989387 w 10232859"/>
              <a:gd name="connsiteY180" fmla="*/ 665988 h 1705557"/>
              <a:gd name="connsiteX181" fmla="*/ 7010930 w 10232859"/>
              <a:gd name="connsiteY181" fmla="*/ 667648 h 1705557"/>
              <a:gd name="connsiteX182" fmla="*/ 7033125 w 10232859"/>
              <a:gd name="connsiteY182" fmla="*/ 674950 h 1705557"/>
              <a:gd name="connsiteX183" fmla="*/ 7134461 w 10232859"/>
              <a:gd name="connsiteY183" fmla="*/ 714706 h 1705557"/>
              <a:gd name="connsiteX184" fmla="*/ 7197450 w 10232859"/>
              <a:gd name="connsiteY184" fmla="*/ 735608 h 1705557"/>
              <a:gd name="connsiteX185" fmla="*/ 7225084 w 10232859"/>
              <a:gd name="connsiteY185" fmla="*/ 739019 h 1705557"/>
              <a:gd name="connsiteX186" fmla="*/ 7261183 w 10232859"/>
              <a:gd name="connsiteY186" fmla="*/ 746827 h 1705557"/>
              <a:gd name="connsiteX187" fmla="*/ 7327760 w 10232859"/>
              <a:gd name="connsiteY187" fmla="*/ 757100 h 1705557"/>
              <a:gd name="connsiteX188" fmla="*/ 7412222 w 10232859"/>
              <a:gd name="connsiteY188" fmla="*/ 777001 h 1705557"/>
              <a:gd name="connsiteX189" fmla="*/ 7457904 w 10232859"/>
              <a:gd name="connsiteY189" fmla="*/ 810835 h 1705557"/>
              <a:gd name="connsiteX190" fmla="*/ 7465795 w 10232859"/>
              <a:gd name="connsiteY190" fmla="*/ 809112 h 1705557"/>
              <a:gd name="connsiteX191" fmla="*/ 7505046 w 10232859"/>
              <a:gd name="connsiteY191" fmla="*/ 823031 h 1705557"/>
              <a:gd name="connsiteX192" fmla="*/ 7623220 w 10232859"/>
              <a:gd name="connsiteY192" fmla="*/ 895034 h 1705557"/>
              <a:gd name="connsiteX193" fmla="*/ 7700458 w 10232859"/>
              <a:gd name="connsiteY193" fmla="*/ 921593 h 1705557"/>
              <a:gd name="connsiteX194" fmla="*/ 7730988 w 10232859"/>
              <a:gd name="connsiteY194" fmla="*/ 927270 h 1705557"/>
              <a:gd name="connsiteX195" fmla="*/ 7781942 w 10232859"/>
              <a:gd name="connsiteY195" fmla="*/ 937017 h 1705557"/>
              <a:gd name="connsiteX196" fmla="*/ 7827704 w 10232859"/>
              <a:gd name="connsiteY196" fmla="*/ 935072 h 1705557"/>
              <a:gd name="connsiteX197" fmla="*/ 7867270 w 10232859"/>
              <a:gd name="connsiteY197" fmla="*/ 946880 h 1705557"/>
              <a:gd name="connsiteX198" fmla="*/ 7866538 w 10232859"/>
              <a:gd name="connsiteY198" fmla="*/ 961559 h 1705557"/>
              <a:gd name="connsiteX199" fmla="*/ 7912084 w 10232859"/>
              <a:gd name="connsiteY199" fmla="*/ 970314 h 1705557"/>
              <a:gd name="connsiteX200" fmla="*/ 7982264 w 10232859"/>
              <a:gd name="connsiteY200" fmla="*/ 982287 h 1705557"/>
              <a:gd name="connsiteX201" fmla="*/ 7991272 w 10232859"/>
              <a:gd name="connsiteY201" fmla="*/ 987618 h 1705557"/>
              <a:gd name="connsiteX202" fmla="*/ 8006496 w 10232859"/>
              <a:gd name="connsiteY202" fmla="*/ 979353 h 1705557"/>
              <a:gd name="connsiteX203" fmla="*/ 8034497 w 10232859"/>
              <a:gd name="connsiteY203" fmla="*/ 978568 h 1705557"/>
              <a:gd name="connsiteX204" fmla="*/ 8150881 w 10232859"/>
              <a:gd name="connsiteY204" fmla="*/ 996925 h 1705557"/>
              <a:gd name="connsiteX205" fmla="*/ 8172106 w 10232859"/>
              <a:gd name="connsiteY205" fmla="*/ 997026 h 1705557"/>
              <a:gd name="connsiteX206" fmla="*/ 8196076 w 10232859"/>
              <a:gd name="connsiteY206" fmla="*/ 1006592 h 1705557"/>
              <a:gd name="connsiteX207" fmla="*/ 8247463 w 10232859"/>
              <a:gd name="connsiteY207" fmla="*/ 1022846 h 1705557"/>
              <a:gd name="connsiteX208" fmla="*/ 8279272 w 10232859"/>
              <a:gd name="connsiteY208" fmla="*/ 1039435 h 1705557"/>
              <a:gd name="connsiteX209" fmla="*/ 8289611 w 10232859"/>
              <a:gd name="connsiteY209" fmla="*/ 1035144 h 1705557"/>
              <a:gd name="connsiteX210" fmla="*/ 8311483 w 10232859"/>
              <a:gd name="connsiteY210" fmla="*/ 1035913 h 1705557"/>
              <a:gd name="connsiteX211" fmla="*/ 8399489 w 10232859"/>
              <a:gd name="connsiteY211" fmla="*/ 1055076 h 1705557"/>
              <a:gd name="connsiteX212" fmla="*/ 8415973 w 10232859"/>
              <a:gd name="connsiteY212" fmla="*/ 1056174 h 1705557"/>
              <a:gd name="connsiteX213" fmla="*/ 8433326 w 10232859"/>
              <a:gd name="connsiteY213" fmla="*/ 1064395 h 1705557"/>
              <a:gd name="connsiteX214" fmla="*/ 8502328 w 10232859"/>
              <a:gd name="connsiteY214" fmla="*/ 1098012 h 1705557"/>
              <a:gd name="connsiteX215" fmla="*/ 8534346 w 10232859"/>
              <a:gd name="connsiteY215" fmla="*/ 1113494 h 1705557"/>
              <a:gd name="connsiteX216" fmla="*/ 8534980 w 10232859"/>
              <a:gd name="connsiteY216" fmla="*/ 1117375 h 1705557"/>
              <a:gd name="connsiteX217" fmla="*/ 8544104 w 10232859"/>
              <a:gd name="connsiteY217" fmla="*/ 1114920 h 1705557"/>
              <a:gd name="connsiteX218" fmla="*/ 8567742 w 10232859"/>
              <a:gd name="connsiteY218" fmla="*/ 1124104 h 1705557"/>
              <a:gd name="connsiteX219" fmla="*/ 8633779 w 10232859"/>
              <a:gd name="connsiteY219" fmla="*/ 1145740 h 1705557"/>
              <a:gd name="connsiteX220" fmla="*/ 8676965 w 10232859"/>
              <a:gd name="connsiteY220" fmla="*/ 1163463 h 1705557"/>
              <a:gd name="connsiteX221" fmla="*/ 8698944 w 10232859"/>
              <a:gd name="connsiteY221" fmla="*/ 1163453 h 1705557"/>
              <a:gd name="connsiteX222" fmla="*/ 8711456 w 10232859"/>
              <a:gd name="connsiteY222" fmla="*/ 1175731 h 1705557"/>
              <a:gd name="connsiteX223" fmla="*/ 8732793 w 10232859"/>
              <a:gd name="connsiteY223" fmla="*/ 1179486 h 1705557"/>
              <a:gd name="connsiteX224" fmla="*/ 8751897 w 10232859"/>
              <a:gd name="connsiteY224" fmla="*/ 1197400 h 1705557"/>
              <a:gd name="connsiteX225" fmla="*/ 8793564 w 10232859"/>
              <a:gd name="connsiteY225" fmla="*/ 1179086 h 1705557"/>
              <a:gd name="connsiteX226" fmla="*/ 8834270 w 10232859"/>
              <a:gd name="connsiteY226" fmla="*/ 1213138 h 1705557"/>
              <a:gd name="connsiteX227" fmla="*/ 8853872 w 10232859"/>
              <a:gd name="connsiteY227" fmla="*/ 1221228 h 1705557"/>
              <a:gd name="connsiteX228" fmla="*/ 8861901 w 10232859"/>
              <a:gd name="connsiteY228" fmla="*/ 1217889 h 1705557"/>
              <a:gd name="connsiteX229" fmla="*/ 8874168 w 10232859"/>
              <a:gd name="connsiteY229" fmla="*/ 1220481 h 1705557"/>
              <a:gd name="connsiteX230" fmla="*/ 8871123 w 10232859"/>
              <a:gd name="connsiteY230" fmla="*/ 1227674 h 1705557"/>
              <a:gd name="connsiteX231" fmla="*/ 8903537 w 10232859"/>
              <a:gd name="connsiteY231" fmla="*/ 1237102 h 1705557"/>
              <a:gd name="connsiteX232" fmla="*/ 8933767 w 10232859"/>
              <a:gd name="connsiteY232" fmla="*/ 1269882 h 1705557"/>
              <a:gd name="connsiteX233" fmla="*/ 8985765 w 10232859"/>
              <a:gd name="connsiteY233" fmla="*/ 1294178 h 1705557"/>
              <a:gd name="connsiteX234" fmla="*/ 9071444 w 10232859"/>
              <a:gd name="connsiteY234" fmla="*/ 1323819 h 1705557"/>
              <a:gd name="connsiteX235" fmla="*/ 9096711 w 10232859"/>
              <a:gd name="connsiteY235" fmla="*/ 1334291 h 1705557"/>
              <a:gd name="connsiteX236" fmla="*/ 9338853 w 10232859"/>
              <a:gd name="connsiteY236" fmla="*/ 1454560 h 1705557"/>
              <a:gd name="connsiteX237" fmla="*/ 9520814 w 10232859"/>
              <a:gd name="connsiteY237" fmla="*/ 1456341 h 1705557"/>
              <a:gd name="connsiteX238" fmla="*/ 9702271 w 10232859"/>
              <a:gd name="connsiteY238" fmla="*/ 1495067 h 1705557"/>
              <a:gd name="connsiteX239" fmla="*/ 9744273 w 10232859"/>
              <a:gd name="connsiteY239" fmla="*/ 1530026 h 1705557"/>
              <a:gd name="connsiteX240" fmla="*/ 9771903 w 10232859"/>
              <a:gd name="connsiteY240" fmla="*/ 1536548 h 1705557"/>
              <a:gd name="connsiteX241" fmla="*/ 9818565 w 10232859"/>
              <a:gd name="connsiteY241" fmla="*/ 1545059 h 1705557"/>
              <a:gd name="connsiteX242" fmla="*/ 9882202 w 10232859"/>
              <a:gd name="connsiteY242" fmla="*/ 1572402 h 1705557"/>
              <a:gd name="connsiteX243" fmla="*/ 10022025 w 10232859"/>
              <a:gd name="connsiteY243" fmla="*/ 1606210 h 1705557"/>
              <a:gd name="connsiteX244" fmla="*/ 10220406 w 10232859"/>
              <a:gd name="connsiteY244" fmla="*/ 1683519 h 1705557"/>
              <a:gd name="connsiteX245" fmla="*/ 10232859 w 10232859"/>
              <a:gd name="connsiteY245" fmla="*/ 1705557 h 1705557"/>
              <a:gd name="connsiteX246" fmla="*/ 0 w 10232859"/>
              <a:gd name="connsiteY246" fmla="*/ 1705557 h 1705557"/>
              <a:gd name="connsiteX247" fmla="*/ 0 w 10232859"/>
              <a:gd name="connsiteY247" fmla="*/ 28342 h 1705557"/>
              <a:gd name="connsiteX248" fmla="*/ 8097 w 10232859"/>
              <a:gd name="connsiteY248" fmla="*/ 30869 h 1705557"/>
              <a:gd name="connsiteX249" fmla="*/ 77128 w 10232859"/>
              <a:gd name="connsiteY249" fmla="*/ 13381 h 1705557"/>
              <a:gd name="connsiteX250" fmla="*/ 188338 w 10232859"/>
              <a:gd name="connsiteY250" fmla="*/ 11593 h 1705557"/>
              <a:gd name="connsiteX251" fmla="*/ 298809 w 10232859"/>
              <a:gd name="connsiteY251" fmla="*/ 12712 h 1705557"/>
              <a:gd name="connsiteX252" fmla="*/ 338985 w 10232859"/>
              <a:gd name="connsiteY252" fmla="*/ 14520 h 1705557"/>
              <a:gd name="connsiteX253" fmla="*/ 409815 w 10232859"/>
              <a:gd name="connsiteY253" fmla="*/ 11559 h 1705557"/>
              <a:gd name="connsiteX254" fmla="*/ 424169 w 10232859"/>
              <a:gd name="connsiteY25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90341 w 10232859"/>
              <a:gd name="connsiteY49" fmla="*/ 217588 h 1705557"/>
              <a:gd name="connsiteX50" fmla="*/ 2588929 w 10232859"/>
              <a:gd name="connsiteY50" fmla="*/ 207494 h 1705557"/>
              <a:gd name="connsiteX51" fmla="*/ 2687426 w 10232859"/>
              <a:gd name="connsiteY51" fmla="*/ 200362 h 1705557"/>
              <a:gd name="connsiteX52" fmla="*/ 2723517 w 10232859"/>
              <a:gd name="connsiteY52" fmla="*/ 199166 h 1705557"/>
              <a:gd name="connsiteX53" fmla="*/ 2785956 w 10232859"/>
              <a:gd name="connsiteY53" fmla="*/ 190918 h 1705557"/>
              <a:gd name="connsiteX54" fmla="*/ 2813378 w 10232859"/>
              <a:gd name="connsiteY54" fmla="*/ 183347 h 1705557"/>
              <a:gd name="connsiteX55" fmla="*/ 2814782 w 10232859"/>
              <a:gd name="connsiteY55" fmla="*/ 183667 h 1705557"/>
              <a:gd name="connsiteX56" fmla="*/ 2816580 w 10232859"/>
              <a:gd name="connsiteY56" fmla="*/ 180880 h 1705557"/>
              <a:gd name="connsiteX57" fmla="*/ 2821623 w 10232859"/>
              <a:gd name="connsiteY57" fmla="*/ 179389 h 1705557"/>
              <a:gd name="connsiteX58" fmla="*/ 2836688 w 10232859"/>
              <a:gd name="connsiteY58" fmla="*/ 179485 h 1705557"/>
              <a:gd name="connsiteX59" fmla="*/ 2842564 w 10232859"/>
              <a:gd name="connsiteY59" fmla="*/ 180209 h 1705557"/>
              <a:gd name="connsiteX60" fmla="*/ 2850712 w 10232859"/>
              <a:gd name="connsiteY60" fmla="*/ 179804 h 1705557"/>
              <a:gd name="connsiteX61" fmla="*/ 2850846 w 10232859"/>
              <a:gd name="connsiteY61" fmla="*/ 179576 h 1705557"/>
              <a:gd name="connsiteX62" fmla="*/ 2858611 w 10232859"/>
              <a:gd name="connsiteY62" fmla="*/ 179626 h 1705557"/>
              <a:gd name="connsiteX63" fmla="*/ 2897454 w 10232859"/>
              <a:gd name="connsiteY63" fmla="*/ 182628 h 1705557"/>
              <a:gd name="connsiteX64" fmla="*/ 2940369 w 10232859"/>
              <a:gd name="connsiteY64" fmla="*/ 159458 h 1705557"/>
              <a:gd name="connsiteX65" fmla="*/ 2959670 w 10232859"/>
              <a:gd name="connsiteY65" fmla="*/ 154881 h 1705557"/>
              <a:gd name="connsiteX66" fmla="*/ 2969615 w 10232859"/>
              <a:gd name="connsiteY66" fmla="*/ 151269 h 1705557"/>
              <a:gd name="connsiteX67" fmla="*/ 2970000 w 10232859"/>
              <a:gd name="connsiteY67" fmla="*/ 150290 h 1705557"/>
              <a:gd name="connsiteX68" fmla="*/ 3007272 w 10232859"/>
              <a:gd name="connsiteY68" fmla="*/ 153280 h 1705557"/>
              <a:gd name="connsiteX69" fmla="*/ 3011677 w 10232859"/>
              <a:gd name="connsiteY69" fmla="*/ 151918 h 1705557"/>
              <a:gd name="connsiteX70" fmla="*/ 3036668 w 10232859"/>
              <a:gd name="connsiteY70" fmla="*/ 156118 h 1705557"/>
              <a:gd name="connsiteX71" fmla="*/ 3049208 w 10232859"/>
              <a:gd name="connsiteY71" fmla="*/ 157087 h 1705557"/>
              <a:gd name="connsiteX72" fmla="*/ 3053517 w 10232859"/>
              <a:gd name="connsiteY72" fmla="*/ 159836 h 1705557"/>
              <a:gd name="connsiteX73" fmla="*/ 3071637 w 10232859"/>
              <a:gd name="connsiteY73" fmla="*/ 160010 h 1705557"/>
              <a:gd name="connsiteX74" fmla="*/ 3110077 w 10232859"/>
              <a:gd name="connsiteY74" fmla="*/ 155716 h 1705557"/>
              <a:gd name="connsiteX75" fmla="*/ 3173743 w 10232859"/>
              <a:gd name="connsiteY75" fmla="*/ 166095 h 1705557"/>
              <a:gd name="connsiteX76" fmla="*/ 3254203 w 10232859"/>
              <a:gd name="connsiteY76" fmla="*/ 158270 h 1705557"/>
              <a:gd name="connsiteX77" fmla="*/ 3380350 w 10232859"/>
              <a:gd name="connsiteY77" fmla="*/ 157665 h 1705557"/>
              <a:gd name="connsiteX78" fmla="*/ 3476147 w 10232859"/>
              <a:gd name="connsiteY78" fmla="*/ 177439 h 1705557"/>
              <a:gd name="connsiteX79" fmla="*/ 3581876 w 10232859"/>
              <a:gd name="connsiteY79" fmla="*/ 156962 h 1705557"/>
              <a:gd name="connsiteX80" fmla="*/ 3704761 w 10232859"/>
              <a:gd name="connsiteY80" fmla="*/ 157006 h 1705557"/>
              <a:gd name="connsiteX81" fmla="*/ 3755040 w 10232859"/>
              <a:gd name="connsiteY81" fmla="*/ 148492 h 1705557"/>
              <a:gd name="connsiteX82" fmla="*/ 3804689 w 10232859"/>
              <a:gd name="connsiteY82" fmla="*/ 158407 h 1705557"/>
              <a:gd name="connsiteX83" fmla="*/ 3821793 w 10232859"/>
              <a:gd name="connsiteY83" fmla="*/ 151257 h 1705557"/>
              <a:gd name="connsiteX84" fmla="*/ 3824682 w 10232859"/>
              <a:gd name="connsiteY84" fmla="*/ 149833 h 1705557"/>
              <a:gd name="connsiteX85" fmla="*/ 3837536 w 10232859"/>
              <a:gd name="connsiteY85" fmla="*/ 148292 h 1705557"/>
              <a:gd name="connsiteX86" fmla="*/ 3839550 w 10232859"/>
              <a:gd name="connsiteY86" fmla="*/ 142661 h 1705557"/>
              <a:gd name="connsiteX87" fmla="*/ 3857743 w 10232859"/>
              <a:gd name="connsiteY87" fmla="*/ 136618 h 1705557"/>
              <a:gd name="connsiteX88" fmla="*/ 3881852 w 10232859"/>
              <a:gd name="connsiteY88" fmla="*/ 135231 h 1705557"/>
              <a:gd name="connsiteX89" fmla="*/ 3998088 w 10232859"/>
              <a:gd name="connsiteY89" fmla="*/ 134446 h 1705557"/>
              <a:gd name="connsiteX90" fmla="*/ 4066682 w 10232859"/>
              <a:gd name="connsiteY90" fmla="*/ 130661 h 1705557"/>
              <a:gd name="connsiteX91" fmla="*/ 4091246 w 10232859"/>
              <a:gd name="connsiteY91" fmla="*/ 124017 h 1705557"/>
              <a:gd name="connsiteX92" fmla="*/ 4126556 w 10232859"/>
              <a:gd name="connsiteY92" fmla="*/ 118239 h 1705557"/>
              <a:gd name="connsiteX93" fmla="*/ 4187717 w 10232859"/>
              <a:gd name="connsiteY93" fmla="*/ 104010 h 1705557"/>
              <a:gd name="connsiteX94" fmla="*/ 4220826 w 10232859"/>
              <a:gd name="connsiteY94" fmla="*/ 102505 h 1705557"/>
              <a:gd name="connsiteX95" fmla="*/ 4239014 w 10232859"/>
              <a:gd name="connsiteY95" fmla="*/ 97354 h 1705557"/>
              <a:gd name="connsiteX96" fmla="*/ 4246653 w 10232859"/>
              <a:gd name="connsiteY96" fmla="*/ 97874 h 1705557"/>
              <a:gd name="connsiteX97" fmla="*/ 4271841 w 10232859"/>
              <a:gd name="connsiteY97" fmla="*/ 96702 h 1705557"/>
              <a:gd name="connsiteX98" fmla="*/ 4286277 w 10232859"/>
              <a:gd name="connsiteY98" fmla="*/ 96687 h 1705557"/>
              <a:gd name="connsiteX99" fmla="*/ 4292025 w 10232859"/>
              <a:gd name="connsiteY99" fmla="*/ 96921 h 1705557"/>
              <a:gd name="connsiteX100" fmla="*/ 4304713 w 10232859"/>
              <a:gd name="connsiteY100" fmla="*/ 102187 h 1705557"/>
              <a:gd name="connsiteX101" fmla="*/ 4321285 w 10232859"/>
              <a:gd name="connsiteY101" fmla="*/ 100074 h 1705557"/>
              <a:gd name="connsiteX102" fmla="*/ 4339561 w 10232859"/>
              <a:gd name="connsiteY102" fmla="*/ 105320 h 1705557"/>
              <a:gd name="connsiteX103" fmla="*/ 4343990 w 10232859"/>
              <a:gd name="connsiteY103" fmla="*/ 101090 h 1705557"/>
              <a:gd name="connsiteX104" fmla="*/ 4358885 w 10232859"/>
              <a:gd name="connsiteY104" fmla="*/ 96778 h 1705557"/>
              <a:gd name="connsiteX105" fmla="*/ 4371648 w 10232859"/>
              <a:gd name="connsiteY105" fmla="*/ 101826 h 1705557"/>
              <a:gd name="connsiteX106" fmla="*/ 4398380 w 10232859"/>
              <a:gd name="connsiteY106" fmla="*/ 104961 h 1705557"/>
              <a:gd name="connsiteX107" fmla="*/ 4405729 w 10232859"/>
              <a:gd name="connsiteY107" fmla="*/ 104191 h 1705557"/>
              <a:gd name="connsiteX108" fmla="*/ 4431408 w 10232859"/>
              <a:gd name="connsiteY108" fmla="*/ 110825 h 1705557"/>
              <a:gd name="connsiteX109" fmla="*/ 4472183 w 10232859"/>
              <a:gd name="connsiteY109" fmla="*/ 116430 h 1705557"/>
              <a:gd name="connsiteX110" fmla="*/ 4518828 w 10232859"/>
              <a:gd name="connsiteY110" fmla="*/ 119114 h 1705557"/>
              <a:gd name="connsiteX111" fmla="*/ 4532040 w 10232859"/>
              <a:gd name="connsiteY111" fmla="*/ 124307 h 1705557"/>
              <a:gd name="connsiteX112" fmla="*/ 4617778 w 10232859"/>
              <a:gd name="connsiteY112" fmla="*/ 136993 h 1705557"/>
              <a:gd name="connsiteX113" fmla="*/ 4641872 w 10232859"/>
              <a:gd name="connsiteY113" fmla="*/ 140721 h 1705557"/>
              <a:gd name="connsiteX114" fmla="*/ 4662766 w 10232859"/>
              <a:gd name="connsiteY114" fmla="*/ 138952 h 1705557"/>
              <a:gd name="connsiteX115" fmla="*/ 4667770 w 10232859"/>
              <a:gd name="connsiteY115" fmla="*/ 134208 h 1705557"/>
              <a:gd name="connsiteX116" fmla="*/ 4681052 w 10232859"/>
              <a:gd name="connsiteY116" fmla="*/ 135461 h 1705557"/>
              <a:gd name="connsiteX117" fmla="*/ 4684624 w 10232859"/>
              <a:gd name="connsiteY117" fmla="*/ 134755 h 1705557"/>
              <a:gd name="connsiteX118" fmla="*/ 4705061 w 10232859"/>
              <a:gd name="connsiteY118" fmla="*/ 131748 h 1705557"/>
              <a:gd name="connsiteX119" fmla="*/ 4747746 w 10232859"/>
              <a:gd name="connsiteY119" fmla="*/ 151131 h 1705557"/>
              <a:gd name="connsiteX120" fmla="*/ 4801045 w 10232859"/>
              <a:gd name="connsiteY120" fmla="*/ 153753 h 1705557"/>
              <a:gd name="connsiteX121" fmla="*/ 5001600 w 10232859"/>
              <a:gd name="connsiteY121" fmla="*/ 196753 h 1705557"/>
              <a:gd name="connsiteX122" fmla="*/ 5033465 w 10232859"/>
              <a:gd name="connsiteY122" fmla="*/ 182429 h 1705557"/>
              <a:gd name="connsiteX123" fmla="*/ 5115965 w 10232859"/>
              <a:gd name="connsiteY123" fmla="*/ 192583 h 1705557"/>
              <a:gd name="connsiteX124" fmla="*/ 5237936 w 10232859"/>
              <a:gd name="connsiteY124" fmla="*/ 246022 h 1705557"/>
              <a:gd name="connsiteX125" fmla="*/ 5290566 w 10232859"/>
              <a:gd name="connsiteY125" fmla="*/ 269809 h 1705557"/>
              <a:gd name="connsiteX126" fmla="*/ 5344878 w 10232859"/>
              <a:gd name="connsiteY126" fmla="*/ 282874 h 1705557"/>
              <a:gd name="connsiteX127" fmla="*/ 5413398 w 10232859"/>
              <a:gd name="connsiteY127" fmla="*/ 282749 h 1705557"/>
              <a:gd name="connsiteX128" fmla="*/ 5415629 w 10232859"/>
              <a:gd name="connsiteY128" fmla="*/ 282282 h 1705557"/>
              <a:gd name="connsiteX129" fmla="*/ 5433078 w 10232859"/>
              <a:gd name="connsiteY129" fmla="*/ 286198 h 1705557"/>
              <a:gd name="connsiteX130" fmla="*/ 5435759 w 10232859"/>
              <a:gd name="connsiteY130" fmla="*/ 289614 h 1705557"/>
              <a:gd name="connsiteX131" fmla="*/ 5447372 w 10232859"/>
              <a:gd name="connsiteY131" fmla="*/ 293101 h 1705557"/>
              <a:gd name="connsiteX132" fmla="*/ 5469289 w 10232859"/>
              <a:gd name="connsiteY132" fmla="*/ 302134 h 1705557"/>
              <a:gd name="connsiteX133" fmla="*/ 5508752 w 10232859"/>
              <a:gd name="connsiteY133" fmla="*/ 312267 h 1705557"/>
              <a:gd name="connsiteX134" fmla="*/ 5509657 w 10232859"/>
              <a:gd name="connsiteY134" fmla="*/ 311450 h 1705557"/>
              <a:gd name="connsiteX135" fmla="*/ 5521245 w 10232859"/>
              <a:gd name="connsiteY135" fmla="*/ 310202 h 1705557"/>
              <a:gd name="connsiteX136" fmla="*/ 5542415 w 10232859"/>
              <a:gd name="connsiteY136" fmla="*/ 310009 h 1705557"/>
              <a:gd name="connsiteX137" fmla="*/ 5596538 w 10232859"/>
              <a:gd name="connsiteY137" fmla="*/ 297667 h 1705557"/>
              <a:gd name="connsiteX138" fmla="*/ 5632514 w 10232859"/>
              <a:gd name="connsiteY138" fmla="*/ 308476 h 1705557"/>
              <a:gd name="connsiteX139" fmla="*/ 5640005 w 10232859"/>
              <a:gd name="connsiteY139" fmla="*/ 310131 h 1705557"/>
              <a:gd name="connsiteX140" fmla="*/ 5640259 w 10232859"/>
              <a:gd name="connsiteY140" fmla="*/ 309949 h 1705557"/>
              <a:gd name="connsiteX141" fmla="*/ 5648365 w 10232859"/>
              <a:gd name="connsiteY141" fmla="*/ 311268 h 1705557"/>
              <a:gd name="connsiteX142" fmla="*/ 5653662 w 10232859"/>
              <a:gd name="connsiteY142" fmla="*/ 313149 h 1705557"/>
              <a:gd name="connsiteX143" fmla="*/ 5668196 w 10232859"/>
              <a:gd name="connsiteY143" fmla="*/ 316360 h 1705557"/>
              <a:gd name="connsiteX144" fmla="*/ 5673886 w 10232859"/>
              <a:gd name="connsiteY144" fmla="*/ 316040 h 1705557"/>
              <a:gd name="connsiteX145" fmla="*/ 5677139 w 10232859"/>
              <a:gd name="connsiteY145" fmla="*/ 313859 h 1705557"/>
              <a:gd name="connsiteX146" fmla="*/ 5708983 w 10232859"/>
              <a:gd name="connsiteY146" fmla="*/ 313188 h 1705557"/>
              <a:gd name="connsiteX147" fmla="*/ 5773909 w 10232859"/>
              <a:gd name="connsiteY147" fmla="*/ 318575 h 1705557"/>
              <a:gd name="connsiteX148" fmla="*/ 5809500 w 10232859"/>
              <a:gd name="connsiteY148" fmla="*/ 324964 h 1705557"/>
              <a:gd name="connsiteX149" fmla="*/ 5908729 w 10232859"/>
              <a:gd name="connsiteY149" fmla="*/ 338849 h 1705557"/>
              <a:gd name="connsiteX150" fmla="*/ 6009654 w 10232859"/>
              <a:gd name="connsiteY150" fmla="*/ 350040 h 1705557"/>
              <a:gd name="connsiteX151" fmla="*/ 6067487 w 10232859"/>
              <a:gd name="connsiteY151" fmla="*/ 340226 h 1705557"/>
              <a:gd name="connsiteX152" fmla="*/ 6073281 w 10232859"/>
              <a:gd name="connsiteY152" fmla="*/ 340830 h 1705557"/>
              <a:gd name="connsiteX153" fmla="*/ 6086225 w 10232859"/>
              <a:gd name="connsiteY153" fmla="*/ 346135 h 1705557"/>
              <a:gd name="connsiteX154" fmla="*/ 6105063 w 10232859"/>
              <a:gd name="connsiteY154" fmla="*/ 353854 h 1705557"/>
              <a:gd name="connsiteX155" fmla="*/ 6135796 w 10232859"/>
              <a:gd name="connsiteY155" fmla="*/ 369657 h 1705557"/>
              <a:gd name="connsiteX156" fmla="*/ 6195166 w 10232859"/>
              <a:gd name="connsiteY156" fmla="*/ 366704 h 1705557"/>
              <a:gd name="connsiteX157" fmla="*/ 6216259 w 10232859"/>
              <a:gd name="connsiteY157" fmla="*/ 369879 h 1705557"/>
              <a:gd name="connsiteX158" fmla="*/ 6228331 w 10232859"/>
              <a:gd name="connsiteY158" fmla="*/ 370548 h 1705557"/>
              <a:gd name="connsiteX159" fmla="*/ 6229602 w 10232859"/>
              <a:gd name="connsiteY159" fmla="*/ 369928 h 1705557"/>
              <a:gd name="connsiteX160" fmla="*/ 6258988 w 10232859"/>
              <a:gd name="connsiteY160" fmla="*/ 385174 h 1705557"/>
              <a:gd name="connsiteX161" fmla="*/ 6264106 w 10232859"/>
              <a:gd name="connsiteY161" fmla="*/ 385655 h 1705557"/>
              <a:gd name="connsiteX162" fmla="*/ 6281703 w 10232859"/>
              <a:gd name="connsiteY162" fmla="*/ 397568 h 1705557"/>
              <a:gd name="connsiteX163" fmla="*/ 6291622 w 10232859"/>
              <a:gd name="connsiteY163" fmla="*/ 402669 h 1705557"/>
              <a:gd name="connsiteX164" fmla="*/ 6292712 w 10232859"/>
              <a:gd name="connsiteY164" fmla="*/ 406285 h 1705557"/>
              <a:gd name="connsiteX165" fmla="*/ 6308227 w 10232859"/>
              <a:gd name="connsiteY165" fmla="*/ 412710 h 1705557"/>
              <a:gd name="connsiteX166" fmla="*/ 6328981 w 10232859"/>
              <a:gd name="connsiteY166" fmla="*/ 416009 h 1705557"/>
              <a:gd name="connsiteX167" fmla="*/ 6368693 w 10232859"/>
              <a:gd name="connsiteY167" fmla="*/ 424359 h 1705557"/>
              <a:gd name="connsiteX168" fmla="*/ 6414811 w 10232859"/>
              <a:gd name="connsiteY168" fmla="*/ 458714 h 1705557"/>
              <a:gd name="connsiteX169" fmla="*/ 6467879 w 10232859"/>
              <a:gd name="connsiteY169" fmla="*/ 474762 h 1705557"/>
              <a:gd name="connsiteX170" fmla="*/ 6564351 w 10232859"/>
              <a:gd name="connsiteY170" fmla="*/ 544032 h 1705557"/>
              <a:gd name="connsiteX171" fmla="*/ 6711178 w 10232859"/>
              <a:gd name="connsiteY171" fmla="*/ 580124 h 1705557"/>
              <a:gd name="connsiteX172" fmla="*/ 6764036 w 10232859"/>
              <a:gd name="connsiteY172" fmla="*/ 595457 h 1705557"/>
              <a:gd name="connsiteX173" fmla="*/ 6858983 w 10232859"/>
              <a:gd name="connsiteY173" fmla="*/ 630237 h 1705557"/>
              <a:gd name="connsiteX174" fmla="*/ 6910661 w 10232859"/>
              <a:gd name="connsiteY174" fmla="*/ 641134 h 1705557"/>
              <a:gd name="connsiteX175" fmla="*/ 6944111 w 10232859"/>
              <a:gd name="connsiteY175" fmla="*/ 666016 h 1705557"/>
              <a:gd name="connsiteX176" fmla="*/ 6965771 w 10232859"/>
              <a:gd name="connsiteY176" fmla="*/ 666445 h 1705557"/>
              <a:gd name="connsiteX177" fmla="*/ 6969639 w 10232859"/>
              <a:gd name="connsiteY177" fmla="*/ 666351 h 1705557"/>
              <a:gd name="connsiteX178" fmla="*/ 6982242 w 10232859"/>
              <a:gd name="connsiteY178" fmla="*/ 669626 h 1705557"/>
              <a:gd name="connsiteX179" fmla="*/ 6989387 w 10232859"/>
              <a:gd name="connsiteY179" fmla="*/ 665988 h 1705557"/>
              <a:gd name="connsiteX180" fmla="*/ 7010930 w 10232859"/>
              <a:gd name="connsiteY180" fmla="*/ 667648 h 1705557"/>
              <a:gd name="connsiteX181" fmla="*/ 7033125 w 10232859"/>
              <a:gd name="connsiteY181" fmla="*/ 674950 h 1705557"/>
              <a:gd name="connsiteX182" fmla="*/ 7134461 w 10232859"/>
              <a:gd name="connsiteY182" fmla="*/ 714706 h 1705557"/>
              <a:gd name="connsiteX183" fmla="*/ 7197450 w 10232859"/>
              <a:gd name="connsiteY183" fmla="*/ 735608 h 1705557"/>
              <a:gd name="connsiteX184" fmla="*/ 7225084 w 10232859"/>
              <a:gd name="connsiteY184" fmla="*/ 739019 h 1705557"/>
              <a:gd name="connsiteX185" fmla="*/ 7261183 w 10232859"/>
              <a:gd name="connsiteY185" fmla="*/ 746827 h 1705557"/>
              <a:gd name="connsiteX186" fmla="*/ 7327760 w 10232859"/>
              <a:gd name="connsiteY186" fmla="*/ 757100 h 1705557"/>
              <a:gd name="connsiteX187" fmla="*/ 7412222 w 10232859"/>
              <a:gd name="connsiteY187" fmla="*/ 777001 h 1705557"/>
              <a:gd name="connsiteX188" fmla="*/ 7457904 w 10232859"/>
              <a:gd name="connsiteY188" fmla="*/ 810835 h 1705557"/>
              <a:gd name="connsiteX189" fmla="*/ 7465795 w 10232859"/>
              <a:gd name="connsiteY189" fmla="*/ 809112 h 1705557"/>
              <a:gd name="connsiteX190" fmla="*/ 7505046 w 10232859"/>
              <a:gd name="connsiteY190" fmla="*/ 823031 h 1705557"/>
              <a:gd name="connsiteX191" fmla="*/ 7623220 w 10232859"/>
              <a:gd name="connsiteY191" fmla="*/ 895034 h 1705557"/>
              <a:gd name="connsiteX192" fmla="*/ 7700458 w 10232859"/>
              <a:gd name="connsiteY192" fmla="*/ 921593 h 1705557"/>
              <a:gd name="connsiteX193" fmla="*/ 7730988 w 10232859"/>
              <a:gd name="connsiteY193" fmla="*/ 927270 h 1705557"/>
              <a:gd name="connsiteX194" fmla="*/ 7781942 w 10232859"/>
              <a:gd name="connsiteY194" fmla="*/ 937017 h 1705557"/>
              <a:gd name="connsiteX195" fmla="*/ 7827704 w 10232859"/>
              <a:gd name="connsiteY195" fmla="*/ 935072 h 1705557"/>
              <a:gd name="connsiteX196" fmla="*/ 7867270 w 10232859"/>
              <a:gd name="connsiteY196" fmla="*/ 946880 h 1705557"/>
              <a:gd name="connsiteX197" fmla="*/ 7866538 w 10232859"/>
              <a:gd name="connsiteY197" fmla="*/ 961559 h 1705557"/>
              <a:gd name="connsiteX198" fmla="*/ 7912084 w 10232859"/>
              <a:gd name="connsiteY198" fmla="*/ 970314 h 1705557"/>
              <a:gd name="connsiteX199" fmla="*/ 7982264 w 10232859"/>
              <a:gd name="connsiteY199" fmla="*/ 982287 h 1705557"/>
              <a:gd name="connsiteX200" fmla="*/ 7991272 w 10232859"/>
              <a:gd name="connsiteY200" fmla="*/ 987618 h 1705557"/>
              <a:gd name="connsiteX201" fmla="*/ 8006496 w 10232859"/>
              <a:gd name="connsiteY201" fmla="*/ 979353 h 1705557"/>
              <a:gd name="connsiteX202" fmla="*/ 8034497 w 10232859"/>
              <a:gd name="connsiteY202" fmla="*/ 978568 h 1705557"/>
              <a:gd name="connsiteX203" fmla="*/ 8150881 w 10232859"/>
              <a:gd name="connsiteY203" fmla="*/ 996925 h 1705557"/>
              <a:gd name="connsiteX204" fmla="*/ 8172106 w 10232859"/>
              <a:gd name="connsiteY204" fmla="*/ 997026 h 1705557"/>
              <a:gd name="connsiteX205" fmla="*/ 8196076 w 10232859"/>
              <a:gd name="connsiteY205" fmla="*/ 1006592 h 1705557"/>
              <a:gd name="connsiteX206" fmla="*/ 8247463 w 10232859"/>
              <a:gd name="connsiteY206" fmla="*/ 1022846 h 1705557"/>
              <a:gd name="connsiteX207" fmla="*/ 8279272 w 10232859"/>
              <a:gd name="connsiteY207" fmla="*/ 1039435 h 1705557"/>
              <a:gd name="connsiteX208" fmla="*/ 8289611 w 10232859"/>
              <a:gd name="connsiteY208" fmla="*/ 1035144 h 1705557"/>
              <a:gd name="connsiteX209" fmla="*/ 8311483 w 10232859"/>
              <a:gd name="connsiteY209" fmla="*/ 1035913 h 1705557"/>
              <a:gd name="connsiteX210" fmla="*/ 8399489 w 10232859"/>
              <a:gd name="connsiteY210" fmla="*/ 1055076 h 1705557"/>
              <a:gd name="connsiteX211" fmla="*/ 8415973 w 10232859"/>
              <a:gd name="connsiteY211" fmla="*/ 1056174 h 1705557"/>
              <a:gd name="connsiteX212" fmla="*/ 8433326 w 10232859"/>
              <a:gd name="connsiteY212" fmla="*/ 1064395 h 1705557"/>
              <a:gd name="connsiteX213" fmla="*/ 8502328 w 10232859"/>
              <a:gd name="connsiteY213" fmla="*/ 1098012 h 1705557"/>
              <a:gd name="connsiteX214" fmla="*/ 8534346 w 10232859"/>
              <a:gd name="connsiteY214" fmla="*/ 1113494 h 1705557"/>
              <a:gd name="connsiteX215" fmla="*/ 8534980 w 10232859"/>
              <a:gd name="connsiteY215" fmla="*/ 1117375 h 1705557"/>
              <a:gd name="connsiteX216" fmla="*/ 8544104 w 10232859"/>
              <a:gd name="connsiteY216" fmla="*/ 1114920 h 1705557"/>
              <a:gd name="connsiteX217" fmla="*/ 8567742 w 10232859"/>
              <a:gd name="connsiteY217" fmla="*/ 1124104 h 1705557"/>
              <a:gd name="connsiteX218" fmla="*/ 8633779 w 10232859"/>
              <a:gd name="connsiteY218" fmla="*/ 1145740 h 1705557"/>
              <a:gd name="connsiteX219" fmla="*/ 8676965 w 10232859"/>
              <a:gd name="connsiteY219" fmla="*/ 1163463 h 1705557"/>
              <a:gd name="connsiteX220" fmla="*/ 8698944 w 10232859"/>
              <a:gd name="connsiteY220" fmla="*/ 1163453 h 1705557"/>
              <a:gd name="connsiteX221" fmla="*/ 8711456 w 10232859"/>
              <a:gd name="connsiteY221" fmla="*/ 1175731 h 1705557"/>
              <a:gd name="connsiteX222" fmla="*/ 8732793 w 10232859"/>
              <a:gd name="connsiteY222" fmla="*/ 1179486 h 1705557"/>
              <a:gd name="connsiteX223" fmla="*/ 8751897 w 10232859"/>
              <a:gd name="connsiteY223" fmla="*/ 1197400 h 1705557"/>
              <a:gd name="connsiteX224" fmla="*/ 8793564 w 10232859"/>
              <a:gd name="connsiteY224" fmla="*/ 1179086 h 1705557"/>
              <a:gd name="connsiteX225" fmla="*/ 8834270 w 10232859"/>
              <a:gd name="connsiteY225" fmla="*/ 1213138 h 1705557"/>
              <a:gd name="connsiteX226" fmla="*/ 8853872 w 10232859"/>
              <a:gd name="connsiteY226" fmla="*/ 1221228 h 1705557"/>
              <a:gd name="connsiteX227" fmla="*/ 8861901 w 10232859"/>
              <a:gd name="connsiteY227" fmla="*/ 1217889 h 1705557"/>
              <a:gd name="connsiteX228" fmla="*/ 8874168 w 10232859"/>
              <a:gd name="connsiteY228" fmla="*/ 1220481 h 1705557"/>
              <a:gd name="connsiteX229" fmla="*/ 8871123 w 10232859"/>
              <a:gd name="connsiteY229" fmla="*/ 1227674 h 1705557"/>
              <a:gd name="connsiteX230" fmla="*/ 8903537 w 10232859"/>
              <a:gd name="connsiteY230" fmla="*/ 1237102 h 1705557"/>
              <a:gd name="connsiteX231" fmla="*/ 8933767 w 10232859"/>
              <a:gd name="connsiteY231" fmla="*/ 1269882 h 1705557"/>
              <a:gd name="connsiteX232" fmla="*/ 8985765 w 10232859"/>
              <a:gd name="connsiteY232" fmla="*/ 1294178 h 1705557"/>
              <a:gd name="connsiteX233" fmla="*/ 9071444 w 10232859"/>
              <a:gd name="connsiteY233" fmla="*/ 1323819 h 1705557"/>
              <a:gd name="connsiteX234" fmla="*/ 9096711 w 10232859"/>
              <a:gd name="connsiteY234" fmla="*/ 1334291 h 1705557"/>
              <a:gd name="connsiteX235" fmla="*/ 9338853 w 10232859"/>
              <a:gd name="connsiteY235" fmla="*/ 1454560 h 1705557"/>
              <a:gd name="connsiteX236" fmla="*/ 9520814 w 10232859"/>
              <a:gd name="connsiteY236" fmla="*/ 1456341 h 1705557"/>
              <a:gd name="connsiteX237" fmla="*/ 9702271 w 10232859"/>
              <a:gd name="connsiteY237" fmla="*/ 1495067 h 1705557"/>
              <a:gd name="connsiteX238" fmla="*/ 9744273 w 10232859"/>
              <a:gd name="connsiteY238" fmla="*/ 1530026 h 1705557"/>
              <a:gd name="connsiteX239" fmla="*/ 9771903 w 10232859"/>
              <a:gd name="connsiteY239" fmla="*/ 1536548 h 1705557"/>
              <a:gd name="connsiteX240" fmla="*/ 9818565 w 10232859"/>
              <a:gd name="connsiteY240" fmla="*/ 1545059 h 1705557"/>
              <a:gd name="connsiteX241" fmla="*/ 9882202 w 10232859"/>
              <a:gd name="connsiteY241" fmla="*/ 1572402 h 1705557"/>
              <a:gd name="connsiteX242" fmla="*/ 10022025 w 10232859"/>
              <a:gd name="connsiteY242" fmla="*/ 1606210 h 1705557"/>
              <a:gd name="connsiteX243" fmla="*/ 10220406 w 10232859"/>
              <a:gd name="connsiteY243" fmla="*/ 1683519 h 1705557"/>
              <a:gd name="connsiteX244" fmla="*/ 10232859 w 10232859"/>
              <a:gd name="connsiteY244" fmla="*/ 1705557 h 1705557"/>
              <a:gd name="connsiteX245" fmla="*/ 0 w 10232859"/>
              <a:gd name="connsiteY245" fmla="*/ 1705557 h 1705557"/>
              <a:gd name="connsiteX246" fmla="*/ 0 w 10232859"/>
              <a:gd name="connsiteY246" fmla="*/ 28342 h 1705557"/>
              <a:gd name="connsiteX247" fmla="*/ 8097 w 10232859"/>
              <a:gd name="connsiteY247" fmla="*/ 30869 h 1705557"/>
              <a:gd name="connsiteX248" fmla="*/ 77128 w 10232859"/>
              <a:gd name="connsiteY248" fmla="*/ 13381 h 1705557"/>
              <a:gd name="connsiteX249" fmla="*/ 188338 w 10232859"/>
              <a:gd name="connsiteY249" fmla="*/ 11593 h 1705557"/>
              <a:gd name="connsiteX250" fmla="*/ 298809 w 10232859"/>
              <a:gd name="connsiteY250" fmla="*/ 12712 h 1705557"/>
              <a:gd name="connsiteX251" fmla="*/ 338985 w 10232859"/>
              <a:gd name="connsiteY251" fmla="*/ 14520 h 1705557"/>
              <a:gd name="connsiteX252" fmla="*/ 409815 w 10232859"/>
              <a:gd name="connsiteY252" fmla="*/ 11559 h 1705557"/>
              <a:gd name="connsiteX253" fmla="*/ 424169 w 10232859"/>
              <a:gd name="connsiteY253"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876587 w 10232859"/>
              <a:gd name="connsiteY27" fmla="*/ 144797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909571 w 10232859"/>
              <a:gd name="connsiteY27" fmla="*/ 165085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909571 w 10232859"/>
              <a:gd name="connsiteY27" fmla="*/ 165085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909571 w 10232859"/>
              <a:gd name="connsiteY27" fmla="*/ 165085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11246 w 10232859"/>
              <a:gd name="connsiteY41" fmla="*/ 233408 h 1699043"/>
              <a:gd name="connsiteX42" fmla="*/ 2364066 w 10232859"/>
              <a:gd name="connsiteY42" fmla="*/ 218237 h 1699043"/>
              <a:gd name="connsiteX43" fmla="*/ 2400814 w 10232859"/>
              <a:gd name="connsiteY43" fmla="*/ 227165 h 1699043"/>
              <a:gd name="connsiteX44" fmla="*/ 2408414 w 10232859"/>
              <a:gd name="connsiteY44" fmla="*/ 228429 h 1699043"/>
              <a:gd name="connsiteX45" fmla="*/ 2408650 w 10232859"/>
              <a:gd name="connsiteY45" fmla="*/ 228234 h 1699043"/>
              <a:gd name="connsiteX46" fmla="*/ 2416835 w 10232859"/>
              <a:gd name="connsiteY46" fmla="*/ 229128 h 1699043"/>
              <a:gd name="connsiteX47" fmla="*/ 2422271 w 10232859"/>
              <a:gd name="connsiteY47" fmla="*/ 230733 h 1699043"/>
              <a:gd name="connsiteX48" fmla="*/ 2490341 w 10232859"/>
              <a:gd name="connsiteY48" fmla="*/ 211074 h 1699043"/>
              <a:gd name="connsiteX49" fmla="*/ 2588929 w 10232859"/>
              <a:gd name="connsiteY49" fmla="*/ 200980 h 1699043"/>
              <a:gd name="connsiteX50" fmla="*/ 2687426 w 10232859"/>
              <a:gd name="connsiteY50" fmla="*/ 193848 h 1699043"/>
              <a:gd name="connsiteX51" fmla="*/ 2723517 w 10232859"/>
              <a:gd name="connsiteY51" fmla="*/ 192652 h 1699043"/>
              <a:gd name="connsiteX52" fmla="*/ 2785956 w 10232859"/>
              <a:gd name="connsiteY52" fmla="*/ 184404 h 1699043"/>
              <a:gd name="connsiteX53" fmla="*/ 2813378 w 10232859"/>
              <a:gd name="connsiteY53" fmla="*/ 176833 h 1699043"/>
              <a:gd name="connsiteX54" fmla="*/ 2814782 w 10232859"/>
              <a:gd name="connsiteY54" fmla="*/ 177153 h 1699043"/>
              <a:gd name="connsiteX55" fmla="*/ 2816580 w 10232859"/>
              <a:gd name="connsiteY55" fmla="*/ 174366 h 1699043"/>
              <a:gd name="connsiteX56" fmla="*/ 2821623 w 10232859"/>
              <a:gd name="connsiteY56" fmla="*/ 172875 h 1699043"/>
              <a:gd name="connsiteX57" fmla="*/ 2836688 w 10232859"/>
              <a:gd name="connsiteY57" fmla="*/ 172971 h 1699043"/>
              <a:gd name="connsiteX58" fmla="*/ 2842564 w 10232859"/>
              <a:gd name="connsiteY58" fmla="*/ 173695 h 1699043"/>
              <a:gd name="connsiteX59" fmla="*/ 2850712 w 10232859"/>
              <a:gd name="connsiteY59" fmla="*/ 173290 h 1699043"/>
              <a:gd name="connsiteX60" fmla="*/ 2850846 w 10232859"/>
              <a:gd name="connsiteY60" fmla="*/ 173062 h 1699043"/>
              <a:gd name="connsiteX61" fmla="*/ 2858611 w 10232859"/>
              <a:gd name="connsiteY61" fmla="*/ 173112 h 1699043"/>
              <a:gd name="connsiteX62" fmla="*/ 2897454 w 10232859"/>
              <a:gd name="connsiteY62" fmla="*/ 176114 h 1699043"/>
              <a:gd name="connsiteX63" fmla="*/ 2940369 w 10232859"/>
              <a:gd name="connsiteY63" fmla="*/ 152944 h 1699043"/>
              <a:gd name="connsiteX64" fmla="*/ 2959670 w 10232859"/>
              <a:gd name="connsiteY64" fmla="*/ 148367 h 1699043"/>
              <a:gd name="connsiteX65" fmla="*/ 2969615 w 10232859"/>
              <a:gd name="connsiteY65" fmla="*/ 144755 h 1699043"/>
              <a:gd name="connsiteX66" fmla="*/ 2970000 w 10232859"/>
              <a:gd name="connsiteY66" fmla="*/ 143776 h 1699043"/>
              <a:gd name="connsiteX67" fmla="*/ 3007272 w 10232859"/>
              <a:gd name="connsiteY67" fmla="*/ 146766 h 1699043"/>
              <a:gd name="connsiteX68" fmla="*/ 3011677 w 10232859"/>
              <a:gd name="connsiteY68" fmla="*/ 145404 h 1699043"/>
              <a:gd name="connsiteX69" fmla="*/ 3036668 w 10232859"/>
              <a:gd name="connsiteY69" fmla="*/ 149604 h 1699043"/>
              <a:gd name="connsiteX70" fmla="*/ 3049208 w 10232859"/>
              <a:gd name="connsiteY70" fmla="*/ 150573 h 1699043"/>
              <a:gd name="connsiteX71" fmla="*/ 3053517 w 10232859"/>
              <a:gd name="connsiteY71" fmla="*/ 153322 h 1699043"/>
              <a:gd name="connsiteX72" fmla="*/ 3071637 w 10232859"/>
              <a:gd name="connsiteY72" fmla="*/ 153496 h 1699043"/>
              <a:gd name="connsiteX73" fmla="*/ 3110077 w 10232859"/>
              <a:gd name="connsiteY73" fmla="*/ 149202 h 1699043"/>
              <a:gd name="connsiteX74" fmla="*/ 3173743 w 10232859"/>
              <a:gd name="connsiteY74" fmla="*/ 159581 h 1699043"/>
              <a:gd name="connsiteX75" fmla="*/ 3254203 w 10232859"/>
              <a:gd name="connsiteY75" fmla="*/ 151756 h 1699043"/>
              <a:gd name="connsiteX76" fmla="*/ 3380350 w 10232859"/>
              <a:gd name="connsiteY76" fmla="*/ 151151 h 1699043"/>
              <a:gd name="connsiteX77" fmla="*/ 3476147 w 10232859"/>
              <a:gd name="connsiteY77" fmla="*/ 170925 h 1699043"/>
              <a:gd name="connsiteX78" fmla="*/ 3581876 w 10232859"/>
              <a:gd name="connsiteY78" fmla="*/ 150448 h 1699043"/>
              <a:gd name="connsiteX79" fmla="*/ 3704761 w 10232859"/>
              <a:gd name="connsiteY79" fmla="*/ 150492 h 1699043"/>
              <a:gd name="connsiteX80" fmla="*/ 3755040 w 10232859"/>
              <a:gd name="connsiteY80" fmla="*/ 141978 h 1699043"/>
              <a:gd name="connsiteX81" fmla="*/ 3804689 w 10232859"/>
              <a:gd name="connsiteY81" fmla="*/ 151893 h 1699043"/>
              <a:gd name="connsiteX82" fmla="*/ 3821793 w 10232859"/>
              <a:gd name="connsiteY82" fmla="*/ 144743 h 1699043"/>
              <a:gd name="connsiteX83" fmla="*/ 3824682 w 10232859"/>
              <a:gd name="connsiteY83" fmla="*/ 143319 h 1699043"/>
              <a:gd name="connsiteX84" fmla="*/ 3837536 w 10232859"/>
              <a:gd name="connsiteY84" fmla="*/ 141778 h 1699043"/>
              <a:gd name="connsiteX85" fmla="*/ 3839550 w 10232859"/>
              <a:gd name="connsiteY85" fmla="*/ 136147 h 1699043"/>
              <a:gd name="connsiteX86" fmla="*/ 3857743 w 10232859"/>
              <a:gd name="connsiteY86" fmla="*/ 130104 h 1699043"/>
              <a:gd name="connsiteX87" fmla="*/ 3881852 w 10232859"/>
              <a:gd name="connsiteY87" fmla="*/ 128717 h 1699043"/>
              <a:gd name="connsiteX88" fmla="*/ 3998088 w 10232859"/>
              <a:gd name="connsiteY88" fmla="*/ 127932 h 1699043"/>
              <a:gd name="connsiteX89" fmla="*/ 4066682 w 10232859"/>
              <a:gd name="connsiteY89" fmla="*/ 124147 h 1699043"/>
              <a:gd name="connsiteX90" fmla="*/ 4091246 w 10232859"/>
              <a:gd name="connsiteY90" fmla="*/ 117503 h 1699043"/>
              <a:gd name="connsiteX91" fmla="*/ 4126556 w 10232859"/>
              <a:gd name="connsiteY91" fmla="*/ 111725 h 1699043"/>
              <a:gd name="connsiteX92" fmla="*/ 4187717 w 10232859"/>
              <a:gd name="connsiteY92" fmla="*/ 97496 h 1699043"/>
              <a:gd name="connsiteX93" fmla="*/ 4220826 w 10232859"/>
              <a:gd name="connsiteY93" fmla="*/ 95991 h 1699043"/>
              <a:gd name="connsiteX94" fmla="*/ 4239014 w 10232859"/>
              <a:gd name="connsiteY94" fmla="*/ 90840 h 1699043"/>
              <a:gd name="connsiteX95" fmla="*/ 4246653 w 10232859"/>
              <a:gd name="connsiteY95" fmla="*/ 91360 h 1699043"/>
              <a:gd name="connsiteX96" fmla="*/ 4271841 w 10232859"/>
              <a:gd name="connsiteY96" fmla="*/ 90188 h 1699043"/>
              <a:gd name="connsiteX97" fmla="*/ 4286277 w 10232859"/>
              <a:gd name="connsiteY97" fmla="*/ 90173 h 1699043"/>
              <a:gd name="connsiteX98" fmla="*/ 4292025 w 10232859"/>
              <a:gd name="connsiteY98" fmla="*/ 90407 h 1699043"/>
              <a:gd name="connsiteX99" fmla="*/ 4304713 w 10232859"/>
              <a:gd name="connsiteY99" fmla="*/ 95673 h 1699043"/>
              <a:gd name="connsiteX100" fmla="*/ 4321285 w 10232859"/>
              <a:gd name="connsiteY100" fmla="*/ 93560 h 1699043"/>
              <a:gd name="connsiteX101" fmla="*/ 4339561 w 10232859"/>
              <a:gd name="connsiteY101" fmla="*/ 98806 h 1699043"/>
              <a:gd name="connsiteX102" fmla="*/ 4343990 w 10232859"/>
              <a:gd name="connsiteY102" fmla="*/ 94576 h 1699043"/>
              <a:gd name="connsiteX103" fmla="*/ 4358885 w 10232859"/>
              <a:gd name="connsiteY103" fmla="*/ 90264 h 1699043"/>
              <a:gd name="connsiteX104" fmla="*/ 4371648 w 10232859"/>
              <a:gd name="connsiteY104" fmla="*/ 95312 h 1699043"/>
              <a:gd name="connsiteX105" fmla="*/ 4398380 w 10232859"/>
              <a:gd name="connsiteY105" fmla="*/ 98447 h 1699043"/>
              <a:gd name="connsiteX106" fmla="*/ 4405729 w 10232859"/>
              <a:gd name="connsiteY106" fmla="*/ 97677 h 1699043"/>
              <a:gd name="connsiteX107" fmla="*/ 4431408 w 10232859"/>
              <a:gd name="connsiteY107" fmla="*/ 104311 h 1699043"/>
              <a:gd name="connsiteX108" fmla="*/ 4472183 w 10232859"/>
              <a:gd name="connsiteY108" fmla="*/ 109916 h 1699043"/>
              <a:gd name="connsiteX109" fmla="*/ 4518828 w 10232859"/>
              <a:gd name="connsiteY109" fmla="*/ 112600 h 1699043"/>
              <a:gd name="connsiteX110" fmla="*/ 4532040 w 10232859"/>
              <a:gd name="connsiteY110" fmla="*/ 117793 h 1699043"/>
              <a:gd name="connsiteX111" fmla="*/ 4617778 w 10232859"/>
              <a:gd name="connsiteY111" fmla="*/ 130479 h 1699043"/>
              <a:gd name="connsiteX112" fmla="*/ 4641872 w 10232859"/>
              <a:gd name="connsiteY112" fmla="*/ 134207 h 1699043"/>
              <a:gd name="connsiteX113" fmla="*/ 4662766 w 10232859"/>
              <a:gd name="connsiteY113" fmla="*/ 132438 h 1699043"/>
              <a:gd name="connsiteX114" fmla="*/ 4667770 w 10232859"/>
              <a:gd name="connsiteY114" fmla="*/ 127694 h 1699043"/>
              <a:gd name="connsiteX115" fmla="*/ 4681052 w 10232859"/>
              <a:gd name="connsiteY115" fmla="*/ 128947 h 1699043"/>
              <a:gd name="connsiteX116" fmla="*/ 4684624 w 10232859"/>
              <a:gd name="connsiteY116" fmla="*/ 128241 h 1699043"/>
              <a:gd name="connsiteX117" fmla="*/ 4705061 w 10232859"/>
              <a:gd name="connsiteY117" fmla="*/ 125234 h 1699043"/>
              <a:gd name="connsiteX118" fmla="*/ 4747746 w 10232859"/>
              <a:gd name="connsiteY118" fmla="*/ 144617 h 1699043"/>
              <a:gd name="connsiteX119" fmla="*/ 4801045 w 10232859"/>
              <a:gd name="connsiteY119" fmla="*/ 147239 h 1699043"/>
              <a:gd name="connsiteX120" fmla="*/ 5001600 w 10232859"/>
              <a:gd name="connsiteY120" fmla="*/ 190239 h 1699043"/>
              <a:gd name="connsiteX121" fmla="*/ 5033465 w 10232859"/>
              <a:gd name="connsiteY121" fmla="*/ 175915 h 1699043"/>
              <a:gd name="connsiteX122" fmla="*/ 5115965 w 10232859"/>
              <a:gd name="connsiteY122" fmla="*/ 186069 h 1699043"/>
              <a:gd name="connsiteX123" fmla="*/ 5237936 w 10232859"/>
              <a:gd name="connsiteY123" fmla="*/ 239508 h 1699043"/>
              <a:gd name="connsiteX124" fmla="*/ 5290566 w 10232859"/>
              <a:gd name="connsiteY124" fmla="*/ 263295 h 1699043"/>
              <a:gd name="connsiteX125" fmla="*/ 5344878 w 10232859"/>
              <a:gd name="connsiteY125" fmla="*/ 276360 h 1699043"/>
              <a:gd name="connsiteX126" fmla="*/ 5413398 w 10232859"/>
              <a:gd name="connsiteY126" fmla="*/ 276235 h 1699043"/>
              <a:gd name="connsiteX127" fmla="*/ 5415629 w 10232859"/>
              <a:gd name="connsiteY127" fmla="*/ 275768 h 1699043"/>
              <a:gd name="connsiteX128" fmla="*/ 5433078 w 10232859"/>
              <a:gd name="connsiteY128" fmla="*/ 279684 h 1699043"/>
              <a:gd name="connsiteX129" fmla="*/ 5435759 w 10232859"/>
              <a:gd name="connsiteY129" fmla="*/ 283100 h 1699043"/>
              <a:gd name="connsiteX130" fmla="*/ 5447372 w 10232859"/>
              <a:gd name="connsiteY130" fmla="*/ 286587 h 1699043"/>
              <a:gd name="connsiteX131" fmla="*/ 5469289 w 10232859"/>
              <a:gd name="connsiteY131" fmla="*/ 295620 h 1699043"/>
              <a:gd name="connsiteX132" fmla="*/ 5508752 w 10232859"/>
              <a:gd name="connsiteY132" fmla="*/ 305753 h 1699043"/>
              <a:gd name="connsiteX133" fmla="*/ 5509657 w 10232859"/>
              <a:gd name="connsiteY133" fmla="*/ 304936 h 1699043"/>
              <a:gd name="connsiteX134" fmla="*/ 5521245 w 10232859"/>
              <a:gd name="connsiteY134" fmla="*/ 303688 h 1699043"/>
              <a:gd name="connsiteX135" fmla="*/ 5542415 w 10232859"/>
              <a:gd name="connsiteY135" fmla="*/ 303495 h 1699043"/>
              <a:gd name="connsiteX136" fmla="*/ 5596538 w 10232859"/>
              <a:gd name="connsiteY136" fmla="*/ 291153 h 1699043"/>
              <a:gd name="connsiteX137" fmla="*/ 5632514 w 10232859"/>
              <a:gd name="connsiteY137" fmla="*/ 301962 h 1699043"/>
              <a:gd name="connsiteX138" fmla="*/ 5640005 w 10232859"/>
              <a:gd name="connsiteY138" fmla="*/ 303617 h 1699043"/>
              <a:gd name="connsiteX139" fmla="*/ 5640259 w 10232859"/>
              <a:gd name="connsiteY139" fmla="*/ 303435 h 1699043"/>
              <a:gd name="connsiteX140" fmla="*/ 5648365 w 10232859"/>
              <a:gd name="connsiteY140" fmla="*/ 304754 h 1699043"/>
              <a:gd name="connsiteX141" fmla="*/ 5653662 w 10232859"/>
              <a:gd name="connsiteY141" fmla="*/ 306635 h 1699043"/>
              <a:gd name="connsiteX142" fmla="*/ 5668196 w 10232859"/>
              <a:gd name="connsiteY142" fmla="*/ 309846 h 1699043"/>
              <a:gd name="connsiteX143" fmla="*/ 5673886 w 10232859"/>
              <a:gd name="connsiteY143" fmla="*/ 309526 h 1699043"/>
              <a:gd name="connsiteX144" fmla="*/ 5677139 w 10232859"/>
              <a:gd name="connsiteY144" fmla="*/ 307345 h 1699043"/>
              <a:gd name="connsiteX145" fmla="*/ 5708983 w 10232859"/>
              <a:gd name="connsiteY145" fmla="*/ 306674 h 1699043"/>
              <a:gd name="connsiteX146" fmla="*/ 5773909 w 10232859"/>
              <a:gd name="connsiteY146" fmla="*/ 312061 h 1699043"/>
              <a:gd name="connsiteX147" fmla="*/ 5809500 w 10232859"/>
              <a:gd name="connsiteY147" fmla="*/ 318450 h 1699043"/>
              <a:gd name="connsiteX148" fmla="*/ 5908729 w 10232859"/>
              <a:gd name="connsiteY148" fmla="*/ 332335 h 1699043"/>
              <a:gd name="connsiteX149" fmla="*/ 6009654 w 10232859"/>
              <a:gd name="connsiteY149" fmla="*/ 343526 h 1699043"/>
              <a:gd name="connsiteX150" fmla="*/ 6067487 w 10232859"/>
              <a:gd name="connsiteY150" fmla="*/ 333712 h 1699043"/>
              <a:gd name="connsiteX151" fmla="*/ 6073281 w 10232859"/>
              <a:gd name="connsiteY151" fmla="*/ 334316 h 1699043"/>
              <a:gd name="connsiteX152" fmla="*/ 6086225 w 10232859"/>
              <a:gd name="connsiteY152" fmla="*/ 339621 h 1699043"/>
              <a:gd name="connsiteX153" fmla="*/ 6105063 w 10232859"/>
              <a:gd name="connsiteY153" fmla="*/ 347340 h 1699043"/>
              <a:gd name="connsiteX154" fmla="*/ 6135796 w 10232859"/>
              <a:gd name="connsiteY154" fmla="*/ 363143 h 1699043"/>
              <a:gd name="connsiteX155" fmla="*/ 6195166 w 10232859"/>
              <a:gd name="connsiteY155" fmla="*/ 360190 h 1699043"/>
              <a:gd name="connsiteX156" fmla="*/ 6216259 w 10232859"/>
              <a:gd name="connsiteY156" fmla="*/ 363365 h 1699043"/>
              <a:gd name="connsiteX157" fmla="*/ 6228331 w 10232859"/>
              <a:gd name="connsiteY157" fmla="*/ 364034 h 1699043"/>
              <a:gd name="connsiteX158" fmla="*/ 6229602 w 10232859"/>
              <a:gd name="connsiteY158" fmla="*/ 363414 h 1699043"/>
              <a:gd name="connsiteX159" fmla="*/ 6258988 w 10232859"/>
              <a:gd name="connsiteY159" fmla="*/ 378660 h 1699043"/>
              <a:gd name="connsiteX160" fmla="*/ 6264106 w 10232859"/>
              <a:gd name="connsiteY160" fmla="*/ 379141 h 1699043"/>
              <a:gd name="connsiteX161" fmla="*/ 6281703 w 10232859"/>
              <a:gd name="connsiteY161" fmla="*/ 391054 h 1699043"/>
              <a:gd name="connsiteX162" fmla="*/ 6291622 w 10232859"/>
              <a:gd name="connsiteY162" fmla="*/ 396155 h 1699043"/>
              <a:gd name="connsiteX163" fmla="*/ 6292712 w 10232859"/>
              <a:gd name="connsiteY163" fmla="*/ 399771 h 1699043"/>
              <a:gd name="connsiteX164" fmla="*/ 6308227 w 10232859"/>
              <a:gd name="connsiteY164" fmla="*/ 406196 h 1699043"/>
              <a:gd name="connsiteX165" fmla="*/ 6328981 w 10232859"/>
              <a:gd name="connsiteY165" fmla="*/ 409495 h 1699043"/>
              <a:gd name="connsiteX166" fmla="*/ 6368693 w 10232859"/>
              <a:gd name="connsiteY166" fmla="*/ 417845 h 1699043"/>
              <a:gd name="connsiteX167" fmla="*/ 6414811 w 10232859"/>
              <a:gd name="connsiteY167" fmla="*/ 452200 h 1699043"/>
              <a:gd name="connsiteX168" fmla="*/ 6467879 w 10232859"/>
              <a:gd name="connsiteY168" fmla="*/ 468248 h 1699043"/>
              <a:gd name="connsiteX169" fmla="*/ 6564351 w 10232859"/>
              <a:gd name="connsiteY169" fmla="*/ 537518 h 1699043"/>
              <a:gd name="connsiteX170" fmla="*/ 6711178 w 10232859"/>
              <a:gd name="connsiteY170" fmla="*/ 573610 h 1699043"/>
              <a:gd name="connsiteX171" fmla="*/ 6764036 w 10232859"/>
              <a:gd name="connsiteY171" fmla="*/ 588943 h 1699043"/>
              <a:gd name="connsiteX172" fmla="*/ 6858983 w 10232859"/>
              <a:gd name="connsiteY172" fmla="*/ 623723 h 1699043"/>
              <a:gd name="connsiteX173" fmla="*/ 6910661 w 10232859"/>
              <a:gd name="connsiteY173" fmla="*/ 634620 h 1699043"/>
              <a:gd name="connsiteX174" fmla="*/ 6944111 w 10232859"/>
              <a:gd name="connsiteY174" fmla="*/ 659502 h 1699043"/>
              <a:gd name="connsiteX175" fmla="*/ 6965771 w 10232859"/>
              <a:gd name="connsiteY175" fmla="*/ 659931 h 1699043"/>
              <a:gd name="connsiteX176" fmla="*/ 6969639 w 10232859"/>
              <a:gd name="connsiteY176" fmla="*/ 659837 h 1699043"/>
              <a:gd name="connsiteX177" fmla="*/ 6982242 w 10232859"/>
              <a:gd name="connsiteY177" fmla="*/ 663112 h 1699043"/>
              <a:gd name="connsiteX178" fmla="*/ 6989387 w 10232859"/>
              <a:gd name="connsiteY178" fmla="*/ 659474 h 1699043"/>
              <a:gd name="connsiteX179" fmla="*/ 7010930 w 10232859"/>
              <a:gd name="connsiteY179" fmla="*/ 661134 h 1699043"/>
              <a:gd name="connsiteX180" fmla="*/ 7033125 w 10232859"/>
              <a:gd name="connsiteY180" fmla="*/ 668436 h 1699043"/>
              <a:gd name="connsiteX181" fmla="*/ 7134461 w 10232859"/>
              <a:gd name="connsiteY181" fmla="*/ 708192 h 1699043"/>
              <a:gd name="connsiteX182" fmla="*/ 7197450 w 10232859"/>
              <a:gd name="connsiteY182" fmla="*/ 729094 h 1699043"/>
              <a:gd name="connsiteX183" fmla="*/ 7225084 w 10232859"/>
              <a:gd name="connsiteY183" fmla="*/ 732505 h 1699043"/>
              <a:gd name="connsiteX184" fmla="*/ 7261183 w 10232859"/>
              <a:gd name="connsiteY184" fmla="*/ 740313 h 1699043"/>
              <a:gd name="connsiteX185" fmla="*/ 7327760 w 10232859"/>
              <a:gd name="connsiteY185" fmla="*/ 750586 h 1699043"/>
              <a:gd name="connsiteX186" fmla="*/ 7412222 w 10232859"/>
              <a:gd name="connsiteY186" fmla="*/ 770487 h 1699043"/>
              <a:gd name="connsiteX187" fmla="*/ 7457904 w 10232859"/>
              <a:gd name="connsiteY187" fmla="*/ 804321 h 1699043"/>
              <a:gd name="connsiteX188" fmla="*/ 7465795 w 10232859"/>
              <a:gd name="connsiteY188" fmla="*/ 802598 h 1699043"/>
              <a:gd name="connsiteX189" fmla="*/ 7505046 w 10232859"/>
              <a:gd name="connsiteY189" fmla="*/ 816517 h 1699043"/>
              <a:gd name="connsiteX190" fmla="*/ 7623220 w 10232859"/>
              <a:gd name="connsiteY190" fmla="*/ 888520 h 1699043"/>
              <a:gd name="connsiteX191" fmla="*/ 7700458 w 10232859"/>
              <a:gd name="connsiteY191" fmla="*/ 915079 h 1699043"/>
              <a:gd name="connsiteX192" fmla="*/ 7730988 w 10232859"/>
              <a:gd name="connsiteY192" fmla="*/ 920756 h 1699043"/>
              <a:gd name="connsiteX193" fmla="*/ 7781942 w 10232859"/>
              <a:gd name="connsiteY193" fmla="*/ 930503 h 1699043"/>
              <a:gd name="connsiteX194" fmla="*/ 7827704 w 10232859"/>
              <a:gd name="connsiteY194" fmla="*/ 928558 h 1699043"/>
              <a:gd name="connsiteX195" fmla="*/ 7867270 w 10232859"/>
              <a:gd name="connsiteY195" fmla="*/ 940366 h 1699043"/>
              <a:gd name="connsiteX196" fmla="*/ 7866538 w 10232859"/>
              <a:gd name="connsiteY196" fmla="*/ 955045 h 1699043"/>
              <a:gd name="connsiteX197" fmla="*/ 7912084 w 10232859"/>
              <a:gd name="connsiteY197" fmla="*/ 963800 h 1699043"/>
              <a:gd name="connsiteX198" fmla="*/ 7982264 w 10232859"/>
              <a:gd name="connsiteY198" fmla="*/ 975773 h 1699043"/>
              <a:gd name="connsiteX199" fmla="*/ 7991272 w 10232859"/>
              <a:gd name="connsiteY199" fmla="*/ 981104 h 1699043"/>
              <a:gd name="connsiteX200" fmla="*/ 8006496 w 10232859"/>
              <a:gd name="connsiteY200" fmla="*/ 972839 h 1699043"/>
              <a:gd name="connsiteX201" fmla="*/ 8034497 w 10232859"/>
              <a:gd name="connsiteY201" fmla="*/ 972054 h 1699043"/>
              <a:gd name="connsiteX202" fmla="*/ 8150881 w 10232859"/>
              <a:gd name="connsiteY202" fmla="*/ 990411 h 1699043"/>
              <a:gd name="connsiteX203" fmla="*/ 8172106 w 10232859"/>
              <a:gd name="connsiteY203" fmla="*/ 990512 h 1699043"/>
              <a:gd name="connsiteX204" fmla="*/ 8196076 w 10232859"/>
              <a:gd name="connsiteY204" fmla="*/ 1000078 h 1699043"/>
              <a:gd name="connsiteX205" fmla="*/ 8247463 w 10232859"/>
              <a:gd name="connsiteY205" fmla="*/ 1016332 h 1699043"/>
              <a:gd name="connsiteX206" fmla="*/ 8279272 w 10232859"/>
              <a:gd name="connsiteY206" fmla="*/ 1032921 h 1699043"/>
              <a:gd name="connsiteX207" fmla="*/ 8289611 w 10232859"/>
              <a:gd name="connsiteY207" fmla="*/ 1028630 h 1699043"/>
              <a:gd name="connsiteX208" fmla="*/ 8311483 w 10232859"/>
              <a:gd name="connsiteY208" fmla="*/ 1029399 h 1699043"/>
              <a:gd name="connsiteX209" fmla="*/ 8399489 w 10232859"/>
              <a:gd name="connsiteY209" fmla="*/ 1048562 h 1699043"/>
              <a:gd name="connsiteX210" fmla="*/ 8415973 w 10232859"/>
              <a:gd name="connsiteY210" fmla="*/ 1049660 h 1699043"/>
              <a:gd name="connsiteX211" fmla="*/ 8433326 w 10232859"/>
              <a:gd name="connsiteY211" fmla="*/ 1057881 h 1699043"/>
              <a:gd name="connsiteX212" fmla="*/ 8502328 w 10232859"/>
              <a:gd name="connsiteY212" fmla="*/ 1091498 h 1699043"/>
              <a:gd name="connsiteX213" fmla="*/ 8534346 w 10232859"/>
              <a:gd name="connsiteY213" fmla="*/ 1106980 h 1699043"/>
              <a:gd name="connsiteX214" fmla="*/ 8534980 w 10232859"/>
              <a:gd name="connsiteY214" fmla="*/ 1110861 h 1699043"/>
              <a:gd name="connsiteX215" fmla="*/ 8544104 w 10232859"/>
              <a:gd name="connsiteY215" fmla="*/ 1108406 h 1699043"/>
              <a:gd name="connsiteX216" fmla="*/ 8567742 w 10232859"/>
              <a:gd name="connsiteY216" fmla="*/ 1117590 h 1699043"/>
              <a:gd name="connsiteX217" fmla="*/ 8633779 w 10232859"/>
              <a:gd name="connsiteY217" fmla="*/ 1139226 h 1699043"/>
              <a:gd name="connsiteX218" fmla="*/ 8676965 w 10232859"/>
              <a:gd name="connsiteY218" fmla="*/ 1156949 h 1699043"/>
              <a:gd name="connsiteX219" fmla="*/ 8698944 w 10232859"/>
              <a:gd name="connsiteY219" fmla="*/ 1156939 h 1699043"/>
              <a:gd name="connsiteX220" fmla="*/ 8711456 w 10232859"/>
              <a:gd name="connsiteY220" fmla="*/ 1169217 h 1699043"/>
              <a:gd name="connsiteX221" fmla="*/ 8732793 w 10232859"/>
              <a:gd name="connsiteY221" fmla="*/ 1172972 h 1699043"/>
              <a:gd name="connsiteX222" fmla="*/ 8751897 w 10232859"/>
              <a:gd name="connsiteY222" fmla="*/ 1190886 h 1699043"/>
              <a:gd name="connsiteX223" fmla="*/ 8793564 w 10232859"/>
              <a:gd name="connsiteY223" fmla="*/ 1172572 h 1699043"/>
              <a:gd name="connsiteX224" fmla="*/ 8834270 w 10232859"/>
              <a:gd name="connsiteY224" fmla="*/ 1206624 h 1699043"/>
              <a:gd name="connsiteX225" fmla="*/ 8853872 w 10232859"/>
              <a:gd name="connsiteY225" fmla="*/ 1214714 h 1699043"/>
              <a:gd name="connsiteX226" fmla="*/ 8861901 w 10232859"/>
              <a:gd name="connsiteY226" fmla="*/ 1211375 h 1699043"/>
              <a:gd name="connsiteX227" fmla="*/ 8874168 w 10232859"/>
              <a:gd name="connsiteY227" fmla="*/ 1213967 h 1699043"/>
              <a:gd name="connsiteX228" fmla="*/ 8871123 w 10232859"/>
              <a:gd name="connsiteY228" fmla="*/ 1221160 h 1699043"/>
              <a:gd name="connsiteX229" fmla="*/ 8903537 w 10232859"/>
              <a:gd name="connsiteY229" fmla="*/ 1230588 h 1699043"/>
              <a:gd name="connsiteX230" fmla="*/ 8933767 w 10232859"/>
              <a:gd name="connsiteY230" fmla="*/ 1263368 h 1699043"/>
              <a:gd name="connsiteX231" fmla="*/ 8985765 w 10232859"/>
              <a:gd name="connsiteY231" fmla="*/ 1287664 h 1699043"/>
              <a:gd name="connsiteX232" fmla="*/ 9071444 w 10232859"/>
              <a:gd name="connsiteY232" fmla="*/ 1317305 h 1699043"/>
              <a:gd name="connsiteX233" fmla="*/ 9096711 w 10232859"/>
              <a:gd name="connsiteY233" fmla="*/ 1327777 h 1699043"/>
              <a:gd name="connsiteX234" fmla="*/ 9338853 w 10232859"/>
              <a:gd name="connsiteY234" fmla="*/ 1448046 h 1699043"/>
              <a:gd name="connsiteX235" fmla="*/ 9520814 w 10232859"/>
              <a:gd name="connsiteY235" fmla="*/ 1449827 h 1699043"/>
              <a:gd name="connsiteX236" fmla="*/ 9702271 w 10232859"/>
              <a:gd name="connsiteY236" fmla="*/ 1488553 h 1699043"/>
              <a:gd name="connsiteX237" fmla="*/ 9744273 w 10232859"/>
              <a:gd name="connsiteY237" fmla="*/ 1523512 h 1699043"/>
              <a:gd name="connsiteX238" fmla="*/ 9771903 w 10232859"/>
              <a:gd name="connsiteY238" fmla="*/ 1530034 h 1699043"/>
              <a:gd name="connsiteX239" fmla="*/ 9818565 w 10232859"/>
              <a:gd name="connsiteY239" fmla="*/ 1538545 h 1699043"/>
              <a:gd name="connsiteX240" fmla="*/ 9882202 w 10232859"/>
              <a:gd name="connsiteY240" fmla="*/ 1565888 h 1699043"/>
              <a:gd name="connsiteX241" fmla="*/ 10022025 w 10232859"/>
              <a:gd name="connsiteY241" fmla="*/ 1599696 h 1699043"/>
              <a:gd name="connsiteX242" fmla="*/ 10220406 w 10232859"/>
              <a:gd name="connsiteY242" fmla="*/ 1677005 h 1699043"/>
              <a:gd name="connsiteX243" fmla="*/ 10232859 w 10232859"/>
              <a:gd name="connsiteY243" fmla="*/ 1699043 h 1699043"/>
              <a:gd name="connsiteX244" fmla="*/ 0 w 10232859"/>
              <a:gd name="connsiteY244" fmla="*/ 1699043 h 1699043"/>
              <a:gd name="connsiteX245" fmla="*/ 0 w 10232859"/>
              <a:gd name="connsiteY245" fmla="*/ 21828 h 1699043"/>
              <a:gd name="connsiteX246" fmla="*/ 8097 w 10232859"/>
              <a:gd name="connsiteY246" fmla="*/ 24355 h 1699043"/>
              <a:gd name="connsiteX247" fmla="*/ 77128 w 10232859"/>
              <a:gd name="connsiteY247" fmla="*/ 6867 h 1699043"/>
              <a:gd name="connsiteX248" fmla="*/ 188338 w 10232859"/>
              <a:gd name="connsiteY248" fmla="*/ 5079 h 1699043"/>
              <a:gd name="connsiteX249" fmla="*/ 298809 w 10232859"/>
              <a:gd name="connsiteY249" fmla="*/ 6198 h 1699043"/>
              <a:gd name="connsiteX250" fmla="*/ 338985 w 10232859"/>
              <a:gd name="connsiteY250" fmla="*/ 8006 h 1699043"/>
              <a:gd name="connsiteX251" fmla="*/ 409815 w 10232859"/>
              <a:gd name="connsiteY251"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11246 w 10232859"/>
              <a:gd name="connsiteY41" fmla="*/ 233408 h 1699043"/>
              <a:gd name="connsiteX42" fmla="*/ 2364066 w 10232859"/>
              <a:gd name="connsiteY42" fmla="*/ 218237 h 1699043"/>
              <a:gd name="connsiteX43" fmla="*/ 2400814 w 10232859"/>
              <a:gd name="connsiteY43" fmla="*/ 227165 h 1699043"/>
              <a:gd name="connsiteX44" fmla="*/ 2408414 w 10232859"/>
              <a:gd name="connsiteY44" fmla="*/ 228429 h 1699043"/>
              <a:gd name="connsiteX45" fmla="*/ 2408650 w 10232859"/>
              <a:gd name="connsiteY45" fmla="*/ 228234 h 1699043"/>
              <a:gd name="connsiteX46" fmla="*/ 2416835 w 10232859"/>
              <a:gd name="connsiteY46" fmla="*/ 229128 h 1699043"/>
              <a:gd name="connsiteX47" fmla="*/ 2422271 w 10232859"/>
              <a:gd name="connsiteY47" fmla="*/ 230733 h 1699043"/>
              <a:gd name="connsiteX48" fmla="*/ 2490341 w 10232859"/>
              <a:gd name="connsiteY48" fmla="*/ 211074 h 1699043"/>
              <a:gd name="connsiteX49" fmla="*/ 2588929 w 10232859"/>
              <a:gd name="connsiteY49" fmla="*/ 200980 h 1699043"/>
              <a:gd name="connsiteX50" fmla="*/ 2687426 w 10232859"/>
              <a:gd name="connsiteY50" fmla="*/ 193848 h 1699043"/>
              <a:gd name="connsiteX51" fmla="*/ 2723517 w 10232859"/>
              <a:gd name="connsiteY51" fmla="*/ 192652 h 1699043"/>
              <a:gd name="connsiteX52" fmla="*/ 2785956 w 10232859"/>
              <a:gd name="connsiteY52" fmla="*/ 184404 h 1699043"/>
              <a:gd name="connsiteX53" fmla="*/ 2813378 w 10232859"/>
              <a:gd name="connsiteY53" fmla="*/ 176833 h 1699043"/>
              <a:gd name="connsiteX54" fmla="*/ 2814782 w 10232859"/>
              <a:gd name="connsiteY54" fmla="*/ 177153 h 1699043"/>
              <a:gd name="connsiteX55" fmla="*/ 2816580 w 10232859"/>
              <a:gd name="connsiteY55" fmla="*/ 174366 h 1699043"/>
              <a:gd name="connsiteX56" fmla="*/ 2821623 w 10232859"/>
              <a:gd name="connsiteY56" fmla="*/ 172875 h 1699043"/>
              <a:gd name="connsiteX57" fmla="*/ 2836688 w 10232859"/>
              <a:gd name="connsiteY57" fmla="*/ 172971 h 1699043"/>
              <a:gd name="connsiteX58" fmla="*/ 2842564 w 10232859"/>
              <a:gd name="connsiteY58" fmla="*/ 173695 h 1699043"/>
              <a:gd name="connsiteX59" fmla="*/ 2850712 w 10232859"/>
              <a:gd name="connsiteY59" fmla="*/ 173290 h 1699043"/>
              <a:gd name="connsiteX60" fmla="*/ 2850846 w 10232859"/>
              <a:gd name="connsiteY60" fmla="*/ 173062 h 1699043"/>
              <a:gd name="connsiteX61" fmla="*/ 2858611 w 10232859"/>
              <a:gd name="connsiteY61" fmla="*/ 173112 h 1699043"/>
              <a:gd name="connsiteX62" fmla="*/ 2897454 w 10232859"/>
              <a:gd name="connsiteY62" fmla="*/ 176114 h 1699043"/>
              <a:gd name="connsiteX63" fmla="*/ 2940369 w 10232859"/>
              <a:gd name="connsiteY63" fmla="*/ 152944 h 1699043"/>
              <a:gd name="connsiteX64" fmla="*/ 2959670 w 10232859"/>
              <a:gd name="connsiteY64" fmla="*/ 148367 h 1699043"/>
              <a:gd name="connsiteX65" fmla="*/ 2969615 w 10232859"/>
              <a:gd name="connsiteY65" fmla="*/ 144755 h 1699043"/>
              <a:gd name="connsiteX66" fmla="*/ 2970000 w 10232859"/>
              <a:gd name="connsiteY66" fmla="*/ 143776 h 1699043"/>
              <a:gd name="connsiteX67" fmla="*/ 3007272 w 10232859"/>
              <a:gd name="connsiteY67" fmla="*/ 146766 h 1699043"/>
              <a:gd name="connsiteX68" fmla="*/ 3011677 w 10232859"/>
              <a:gd name="connsiteY68" fmla="*/ 145404 h 1699043"/>
              <a:gd name="connsiteX69" fmla="*/ 3036668 w 10232859"/>
              <a:gd name="connsiteY69" fmla="*/ 149604 h 1699043"/>
              <a:gd name="connsiteX70" fmla="*/ 3049208 w 10232859"/>
              <a:gd name="connsiteY70" fmla="*/ 150573 h 1699043"/>
              <a:gd name="connsiteX71" fmla="*/ 3053517 w 10232859"/>
              <a:gd name="connsiteY71" fmla="*/ 153322 h 1699043"/>
              <a:gd name="connsiteX72" fmla="*/ 3071637 w 10232859"/>
              <a:gd name="connsiteY72" fmla="*/ 153496 h 1699043"/>
              <a:gd name="connsiteX73" fmla="*/ 3110077 w 10232859"/>
              <a:gd name="connsiteY73" fmla="*/ 149202 h 1699043"/>
              <a:gd name="connsiteX74" fmla="*/ 3173743 w 10232859"/>
              <a:gd name="connsiteY74" fmla="*/ 159581 h 1699043"/>
              <a:gd name="connsiteX75" fmla="*/ 3254203 w 10232859"/>
              <a:gd name="connsiteY75" fmla="*/ 151756 h 1699043"/>
              <a:gd name="connsiteX76" fmla="*/ 3380350 w 10232859"/>
              <a:gd name="connsiteY76" fmla="*/ 151151 h 1699043"/>
              <a:gd name="connsiteX77" fmla="*/ 3476147 w 10232859"/>
              <a:gd name="connsiteY77" fmla="*/ 170925 h 1699043"/>
              <a:gd name="connsiteX78" fmla="*/ 3581876 w 10232859"/>
              <a:gd name="connsiteY78" fmla="*/ 150448 h 1699043"/>
              <a:gd name="connsiteX79" fmla="*/ 3704761 w 10232859"/>
              <a:gd name="connsiteY79" fmla="*/ 150492 h 1699043"/>
              <a:gd name="connsiteX80" fmla="*/ 3755040 w 10232859"/>
              <a:gd name="connsiteY80" fmla="*/ 141978 h 1699043"/>
              <a:gd name="connsiteX81" fmla="*/ 3804689 w 10232859"/>
              <a:gd name="connsiteY81" fmla="*/ 151893 h 1699043"/>
              <a:gd name="connsiteX82" fmla="*/ 3821793 w 10232859"/>
              <a:gd name="connsiteY82" fmla="*/ 144743 h 1699043"/>
              <a:gd name="connsiteX83" fmla="*/ 3824682 w 10232859"/>
              <a:gd name="connsiteY83" fmla="*/ 143319 h 1699043"/>
              <a:gd name="connsiteX84" fmla="*/ 3837536 w 10232859"/>
              <a:gd name="connsiteY84" fmla="*/ 141778 h 1699043"/>
              <a:gd name="connsiteX85" fmla="*/ 3839550 w 10232859"/>
              <a:gd name="connsiteY85" fmla="*/ 136147 h 1699043"/>
              <a:gd name="connsiteX86" fmla="*/ 3857743 w 10232859"/>
              <a:gd name="connsiteY86" fmla="*/ 130104 h 1699043"/>
              <a:gd name="connsiteX87" fmla="*/ 3881852 w 10232859"/>
              <a:gd name="connsiteY87" fmla="*/ 128717 h 1699043"/>
              <a:gd name="connsiteX88" fmla="*/ 3998088 w 10232859"/>
              <a:gd name="connsiteY88" fmla="*/ 127932 h 1699043"/>
              <a:gd name="connsiteX89" fmla="*/ 4066682 w 10232859"/>
              <a:gd name="connsiteY89" fmla="*/ 124147 h 1699043"/>
              <a:gd name="connsiteX90" fmla="*/ 4091246 w 10232859"/>
              <a:gd name="connsiteY90" fmla="*/ 117503 h 1699043"/>
              <a:gd name="connsiteX91" fmla="*/ 4126556 w 10232859"/>
              <a:gd name="connsiteY91" fmla="*/ 111725 h 1699043"/>
              <a:gd name="connsiteX92" fmla="*/ 4187717 w 10232859"/>
              <a:gd name="connsiteY92" fmla="*/ 97496 h 1699043"/>
              <a:gd name="connsiteX93" fmla="*/ 4220826 w 10232859"/>
              <a:gd name="connsiteY93" fmla="*/ 95991 h 1699043"/>
              <a:gd name="connsiteX94" fmla="*/ 4239014 w 10232859"/>
              <a:gd name="connsiteY94" fmla="*/ 90840 h 1699043"/>
              <a:gd name="connsiteX95" fmla="*/ 4246653 w 10232859"/>
              <a:gd name="connsiteY95" fmla="*/ 91360 h 1699043"/>
              <a:gd name="connsiteX96" fmla="*/ 4271841 w 10232859"/>
              <a:gd name="connsiteY96" fmla="*/ 90188 h 1699043"/>
              <a:gd name="connsiteX97" fmla="*/ 4286277 w 10232859"/>
              <a:gd name="connsiteY97" fmla="*/ 90173 h 1699043"/>
              <a:gd name="connsiteX98" fmla="*/ 4292025 w 10232859"/>
              <a:gd name="connsiteY98" fmla="*/ 90407 h 1699043"/>
              <a:gd name="connsiteX99" fmla="*/ 4304713 w 10232859"/>
              <a:gd name="connsiteY99" fmla="*/ 95673 h 1699043"/>
              <a:gd name="connsiteX100" fmla="*/ 4321285 w 10232859"/>
              <a:gd name="connsiteY100" fmla="*/ 93560 h 1699043"/>
              <a:gd name="connsiteX101" fmla="*/ 4339561 w 10232859"/>
              <a:gd name="connsiteY101" fmla="*/ 98806 h 1699043"/>
              <a:gd name="connsiteX102" fmla="*/ 4343990 w 10232859"/>
              <a:gd name="connsiteY102" fmla="*/ 94576 h 1699043"/>
              <a:gd name="connsiteX103" fmla="*/ 4358885 w 10232859"/>
              <a:gd name="connsiteY103" fmla="*/ 90264 h 1699043"/>
              <a:gd name="connsiteX104" fmla="*/ 4371648 w 10232859"/>
              <a:gd name="connsiteY104" fmla="*/ 95312 h 1699043"/>
              <a:gd name="connsiteX105" fmla="*/ 4398380 w 10232859"/>
              <a:gd name="connsiteY105" fmla="*/ 98447 h 1699043"/>
              <a:gd name="connsiteX106" fmla="*/ 4405729 w 10232859"/>
              <a:gd name="connsiteY106" fmla="*/ 97677 h 1699043"/>
              <a:gd name="connsiteX107" fmla="*/ 4431408 w 10232859"/>
              <a:gd name="connsiteY107" fmla="*/ 104311 h 1699043"/>
              <a:gd name="connsiteX108" fmla="*/ 4472183 w 10232859"/>
              <a:gd name="connsiteY108" fmla="*/ 109916 h 1699043"/>
              <a:gd name="connsiteX109" fmla="*/ 4518828 w 10232859"/>
              <a:gd name="connsiteY109" fmla="*/ 112600 h 1699043"/>
              <a:gd name="connsiteX110" fmla="*/ 4532040 w 10232859"/>
              <a:gd name="connsiteY110" fmla="*/ 117793 h 1699043"/>
              <a:gd name="connsiteX111" fmla="*/ 4617778 w 10232859"/>
              <a:gd name="connsiteY111" fmla="*/ 130479 h 1699043"/>
              <a:gd name="connsiteX112" fmla="*/ 4641872 w 10232859"/>
              <a:gd name="connsiteY112" fmla="*/ 134207 h 1699043"/>
              <a:gd name="connsiteX113" fmla="*/ 4662766 w 10232859"/>
              <a:gd name="connsiteY113" fmla="*/ 132438 h 1699043"/>
              <a:gd name="connsiteX114" fmla="*/ 4667770 w 10232859"/>
              <a:gd name="connsiteY114" fmla="*/ 127694 h 1699043"/>
              <a:gd name="connsiteX115" fmla="*/ 4681052 w 10232859"/>
              <a:gd name="connsiteY115" fmla="*/ 128947 h 1699043"/>
              <a:gd name="connsiteX116" fmla="*/ 4684624 w 10232859"/>
              <a:gd name="connsiteY116" fmla="*/ 128241 h 1699043"/>
              <a:gd name="connsiteX117" fmla="*/ 4705061 w 10232859"/>
              <a:gd name="connsiteY117" fmla="*/ 125234 h 1699043"/>
              <a:gd name="connsiteX118" fmla="*/ 4747746 w 10232859"/>
              <a:gd name="connsiteY118" fmla="*/ 144617 h 1699043"/>
              <a:gd name="connsiteX119" fmla="*/ 4801045 w 10232859"/>
              <a:gd name="connsiteY119" fmla="*/ 147239 h 1699043"/>
              <a:gd name="connsiteX120" fmla="*/ 5001600 w 10232859"/>
              <a:gd name="connsiteY120" fmla="*/ 190239 h 1699043"/>
              <a:gd name="connsiteX121" fmla="*/ 5033465 w 10232859"/>
              <a:gd name="connsiteY121" fmla="*/ 175915 h 1699043"/>
              <a:gd name="connsiteX122" fmla="*/ 5115965 w 10232859"/>
              <a:gd name="connsiteY122" fmla="*/ 186069 h 1699043"/>
              <a:gd name="connsiteX123" fmla="*/ 5237936 w 10232859"/>
              <a:gd name="connsiteY123" fmla="*/ 239508 h 1699043"/>
              <a:gd name="connsiteX124" fmla="*/ 5290566 w 10232859"/>
              <a:gd name="connsiteY124" fmla="*/ 263295 h 1699043"/>
              <a:gd name="connsiteX125" fmla="*/ 5344878 w 10232859"/>
              <a:gd name="connsiteY125" fmla="*/ 276360 h 1699043"/>
              <a:gd name="connsiteX126" fmla="*/ 5413398 w 10232859"/>
              <a:gd name="connsiteY126" fmla="*/ 276235 h 1699043"/>
              <a:gd name="connsiteX127" fmla="*/ 5415629 w 10232859"/>
              <a:gd name="connsiteY127" fmla="*/ 275768 h 1699043"/>
              <a:gd name="connsiteX128" fmla="*/ 5433078 w 10232859"/>
              <a:gd name="connsiteY128" fmla="*/ 279684 h 1699043"/>
              <a:gd name="connsiteX129" fmla="*/ 5435759 w 10232859"/>
              <a:gd name="connsiteY129" fmla="*/ 283100 h 1699043"/>
              <a:gd name="connsiteX130" fmla="*/ 5447372 w 10232859"/>
              <a:gd name="connsiteY130" fmla="*/ 286587 h 1699043"/>
              <a:gd name="connsiteX131" fmla="*/ 5469289 w 10232859"/>
              <a:gd name="connsiteY131" fmla="*/ 295620 h 1699043"/>
              <a:gd name="connsiteX132" fmla="*/ 5508752 w 10232859"/>
              <a:gd name="connsiteY132" fmla="*/ 305753 h 1699043"/>
              <a:gd name="connsiteX133" fmla="*/ 5509657 w 10232859"/>
              <a:gd name="connsiteY133" fmla="*/ 304936 h 1699043"/>
              <a:gd name="connsiteX134" fmla="*/ 5521245 w 10232859"/>
              <a:gd name="connsiteY134" fmla="*/ 303688 h 1699043"/>
              <a:gd name="connsiteX135" fmla="*/ 5542415 w 10232859"/>
              <a:gd name="connsiteY135" fmla="*/ 303495 h 1699043"/>
              <a:gd name="connsiteX136" fmla="*/ 5596538 w 10232859"/>
              <a:gd name="connsiteY136" fmla="*/ 291153 h 1699043"/>
              <a:gd name="connsiteX137" fmla="*/ 5632514 w 10232859"/>
              <a:gd name="connsiteY137" fmla="*/ 301962 h 1699043"/>
              <a:gd name="connsiteX138" fmla="*/ 5640005 w 10232859"/>
              <a:gd name="connsiteY138" fmla="*/ 303617 h 1699043"/>
              <a:gd name="connsiteX139" fmla="*/ 5640259 w 10232859"/>
              <a:gd name="connsiteY139" fmla="*/ 303435 h 1699043"/>
              <a:gd name="connsiteX140" fmla="*/ 5648365 w 10232859"/>
              <a:gd name="connsiteY140" fmla="*/ 304754 h 1699043"/>
              <a:gd name="connsiteX141" fmla="*/ 5653662 w 10232859"/>
              <a:gd name="connsiteY141" fmla="*/ 306635 h 1699043"/>
              <a:gd name="connsiteX142" fmla="*/ 5668196 w 10232859"/>
              <a:gd name="connsiteY142" fmla="*/ 309846 h 1699043"/>
              <a:gd name="connsiteX143" fmla="*/ 5673886 w 10232859"/>
              <a:gd name="connsiteY143" fmla="*/ 309526 h 1699043"/>
              <a:gd name="connsiteX144" fmla="*/ 5677139 w 10232859"/>
              <a:gd name="connsiteY144" fmla="*/ 307345 h 1699043"/>
              <a:gd name="connsiteX145" fmla="*/ 5708983 w 10232859"/>
              <a:gd name="connsiteY145" fmla="*/ 306674 h 1699043"/>
              <a:gd name="connsiteX146" fmla="*/ 5773909 w 10232859"/>
              <a:gd name="connsiteY146" fmla="*/ 312061 h 1699043"/>
              <a:gd name="connsiteX147" fmla="*/ 5809500 w 10232859"/>
              <a:gd name="connsiteY147" fmla="*/ 318450 h 1699043"/>
              <a:gd name="connsiteX148" fmla="*/ 5908729 w 10232859"/>
              <a:gd name="connsiteY148" fmla="*/ 332335 h 1699043"/>
              <a:gd name="connsiteX149" fmla="*/ 6009654 w 10232859"/>
              <a:gd name="connsiteY149" fmla="*/ 343526 h 1699043"/>
              <a:gd name="connsiteX150" fmla="*/ 6067487 w 10232859"/>
              <a:gd name="connsiteY150" fmla="*/ 333712 h 1699043"/>
              <a:gd name="connsiteX151" fmla="*/ 6073281 w 10232859"/>
              <a:gd name="connsiteY151" fmla="*/ 334316 h 1699043"/>
              <a:gd name="connsiteX152" fmla="*/ 6086225 w 10232859"/>
              <a:gd name="connsiteY152" fmla="*/ 339621 h 1699043"/>
              <a:gd name="connsiteX153" fmla="*/ 6105063 w 10232859"/>
              <a:gd name="connsiteY153" fmla="*/ 347340 h 1699043"/>
              <a:gd name="connsiteX154" fmla="*/ 6135796 w 10232859"/>
              <a:gd name="connsiteY154" fmla="*/ 363143 h 1699043"/>
              <a:gd name="connsiteX155" fmla="*/ 6195166 w 10232859"/>
              <a:gd name="connsiteY155" fmla="*/ 360190 h 1699043"/>
              <a:gd name="connsiteX156" fmla="*/ 6216259 w 10232859"/>
              <a:gd name="connsiteY156" fmla="*/ 363365 h 1699043"/>
              <a:gd name="connsiteX157" fmla="*/ 6228331 w 10232859"/>
              <a:gd name="connsiteY157" fmla="*/ 364034 h 1699043"/>
              <a:gd name="connsiteX158" fmla="*/ 6229602 w 10232859"/>
              <a:gd name="connsiteY158" fmla="*/ 363414 h 1699043"/>
              <a:gd name="connsiteX159" fmla="*/ 6258988 w 10232859"/>
              <a:gd name="connsiteY159" fmla="*/ 378660 h 1699043"/>
              <a:gd name="connsiteX160" fmla="*/ 6264106 w 10232859"/>
              <a:gd name="connsiteY160" fmla="*/ 379141 h 1699043"/>
              <a:gd name="connsiteX161" fmla="*/ 6281703 w 10232859"/>
              <a:gd name="connsiteY161" fmla="*/ 391054 h 1699043"/>
              <a:gd name="connsiteX162" fmla="*/ 6291622 w 10232859"/>
              <a:gd name="connsiteY162" fmla="*/ 396155 h 1699043"/>
              <a:gd name="connsiteX163" fmla="*/ 6292712 w 10232859"/>
              <a:gd name="connsiteY163" fmla="*/ 399771 h 1699043"/>
              <a:gd name="connsiteX164" fmla="*/ 6308227 w 10232859"/>
              <a:gd name="connsiteY164" fmla="*/ 406196 h 1699043"/>
              <a:gd name="connsiteX165" fmla="*/ 6328981 w 10232859"/>
              <a:gd name="connsiteY165" fmla="*/ 409495 h 1699043"/>
              <a:gd name="connsiteX166" fmla="*/ 6368693 w 10232859"/>
              <a:gd name="connsiteY166" fmla="*/ 417845 h 1699043"/>
              <a:gd name="connsiteX167" fmla="*/ 6414811 w 10232859"/>
              <a:gd name="connsiteY167" fmla="*/ 452200 h 1699043"/>
              <a:gd name="connsiteX168" fmla="*/ 6467879 w 10232859"/>
              <a:gd name="connsiteY168" fmla="*/ 468248 h 1699043"/>
              <a:gd name="connsiteX169" fmla="*/ 6564351 w 10232859"/>
              <a:gd name="connsiteY169" fmla="*/ 537518 h 1699043"/>
              <a:gd name="connsiteX170" fmla="*/ 6711178 w 10232859"/>
              <a:gd name="connsiteY170" fmla="*/ 573610 h 1699043"/>
              <a:gd name="connsiteX171" fmla="*/ 6764036 w 10232859"/>
              <a:gd name="connsiteY171" fmla="*/ 588943 h 1699043"/>
              <a:gd name="connsiteX172" fmla="*/ 6858983 w 10232859"/>
              <a:gd name="connsiteY172" fmla="*/ 623723 h 1699043"/>
              <a:gd name="connsiteX173" fmla="*/ 6910661 w 10232859"/>
              <a:gd name="connsiteY173" fmla="*/ 634620 h 1699043"/>
              <a:gd name="connsiteX174" fmla="*/ 6944111 w 10232859"/>
              <a:gd name="connsiteY174" fmla="*/ 659502 h 1699043"/>
              <a:gd name="connsiteX175" fmla="*/ 6965771 w 10232859"/>
              <a:gd name="connsiteY175" fmla="*/ 659931 h 1699043"/>
              <a:gd name="connsiteX176" fmla="*/ 6969639 w 10232859"/>
              <a:gd name="connsiteY176" fmla="*/ 659837 h 1699043"/>
              <a:gd name="connsiteX177" fmla="*/ 6982242 w 10232859"/>
              <a:gd name="connsiteY177" fmla="*/ 663112 h 1699043"/>
              <a:gd name="connsiteX178" fmla="*/ 6989387 w 10232859"/>
              <a:gd name="connsiteY178" fmla="*/ 659474 h 1699043"/>
              <a:gd name="connsiteX179" fmla="*/ 7010930 w 10232859"/>
              <a:gd name="connsiteY179" fmla="*/ 661134 h 1699043"/>
              <a:gd name="connsiteX180" fmla="*/ 7033125 w 10232859"/>
              <a:gd name="connsiteY180" fmla="*/ 668436 h 1699043"/>
              <a:gd name="connsiteX181" fmla="*/ 7134461 w 10232859"/>
              <a:gd name="connsiteY181" fmla="*/ 708192 h 1699043"/>
              <a:gd name="connsiteX182" fmla="*/ 7197450 w 10232859"/>
              <a:gd name="connsiteY182" fmla="*/ 729094 h 1699043"/>
              <a:gd name="connsiteX183" fmla="*/ 7225084 w 10232859"/>
              <a:gd name="connsiteY183" fmla="*/ 732505 h 1699043"/>
              <a:gd name="connsiteX184" fmla="*/ 7261183 w 10232859"/>
              <a:gd name="connsiteY184" fmla="*/ 740313 h 1699043"/>
              <a:gd name="connsiteX185" fmla="*/ 7327760 w 10232859"/>
              <a:gd name="connsiteY185" fmla="*/ 750586 h 1699043"/>
              <a:gd name="connsiteX186" fmla="*/ 7412222 w 10232859"/>
              <a:gd name="connsiteY186" fmla="*/ 770487 h 1699043"/>
              <a:gd name="connsiteX187" fmla="*/ 7457904 w 10232859"/>
              <a:gd name="connsiteY187" fmla="*/ 804321 h 1699043"/>
              <a:gd name="connsiteX188" fmla="*/ 7465795 w 10232859"/>
              <a:gd name="connsiteY188" fmla="*/ 802598 h 1699043"/>
              <a:gd name="connsiteX189" fmla="*/ 7505046 w 10232859"/>
              <a:gd name="connsiteY189" fmla="*/ 816517 h 1699043"/>
              <a:gd name="connsiteX190" fmla="*/ 7623220 w 10232859"/>
              <a:gd name="connsiteY190" fmla="*/ 888520 h 1699043"/>
              <a:gd name="connsiteX191" fmla="*/ 7700458 w 10232859"/>
              <a:gd name="connsiteY191" fmla="*/ 915079 h 1699043"/>
              <a:gd name="connsiteX192" fmla="*/ 7730988 w 10232859"/>
              <a:gd name="connsiteY192" fmla="*/ 920756 h 1699043"/>
              <a:gd name="connsiteX193" fmla="*/ 7781942 w 10232859"/>
              <a:gd name="connsiteY193" fmla="*/ 930503 h 1699043"/>
              <a:gd name="connsiteX194" fmla="*/ 7827704 w 10232859"/>
              <a:gd name="connsiteY194" fmla="*/ 928558 h 1699043"/>
              <a:gd name="connsiteX195" fmla="*/ 7867270 w 10232859"/>
              <a:gd name="connsiteY195" fmla="*/ 940366 h 1699043"/>
              <a:gd name="connsiteX196" fmla="*/ 7866538 w 10232859"/>
              <a:gd name="connsiteY196" fmla="*/ 955045 h 1699043"/>
              <a:gd name="connsiteX197" fmla="*/ 7912084 w 10232859"/>
              <a:gd name="connsiteY197" fmla="*/ 963800 h 1699043"/>
              <a:gd name="connsiteX198" fmla="*/ 7982264 w 10232859"/>
              <a:gd name="connsiteY198" fmla="*/ 975773 h 1699043"/>
              <a:gd name="connsiteX199" fmla="*/ 7991272 w 10232859"/>
              <a:gd name="connsiteY199" fmla="*/ 981104 h 1699043"/>
              <a:gd name="connsiteX200" fmla="*/ 8006496 w 10232859"/>
              <a:gd name="connsiteY200" fmla="*/ 972839 h 1699043"/>
              <a:gd name="connsiteX201" fmla="*/ 8034497 w 10232859"/>
              <a:gd name="connsiteY201" fmla="*/ 972054 h 1699043"/>
              <a:gd name="connsiteX202" fmla="*/ 8150881 w 10232859"/>
              <a:gd name="connsiteY202" fmla="*/ 990411 h 1699043"/>
              <a:gd name="connsiteX203" fmla="*/ 8172106 w 10232859"/>
              <a:gd name="connsiteY203" fmla="*/ 990512 h 1699043"/>
              <a:gd name="connsiteX204" fmla="*/ 8196076 w 10232859"/>
              <a:gd name="connsiteY204" fmla="*/ 1000078 h 1699043"/>
              <a:gd name="connsiteX205" fmla="*/ 8247463 w 10232859"/>
              <a:gd name="connsiteY205" fmla="*/ 1016332 h 1699043"/>
              <a:gd name="connsiteX206" fmla="*/ 8279272 w 10232859"/>
              <a:gd name="connsiteY206" fmla="*/ 1032921 h 1699043"/>
              <a:gd name="connsiteX207" fmla="*/ 8289611 w 10232859"/>
              <a:gd name="connsiteY207" fmla="*/ 1028630 h 1699043"/>
              <a:gd name="connsiteX208" fmla="*/ 8311483 w 10232859"/>
              <a:gd name="connsiteY208" fmla="*/ 1029399 h 1699043"/>
              <a:gd name="connsiteX209" fmla="*/ 8399489 w 10232859"/>
              <a:gd name="connsiteY209" fmla="*/ 1048562 h 1699043"/>
              <a:gd name="connsiteX210" fmla="*/ 8415973 w 10232859"/>
              <a:gd name="connsiteY210" fmla="*/ 1049660 h 1699043"/>
              <a:gd name="connsiteX211" fmla="*/ 8433326 w 10232859"/>
              <a:gd name="connsiteY211" fmla="*/ 1057881 h 1699043"/>
              <a:gd name="connsiteX212" fmla="*/ 8502328 w 10232859"/>
              <a:gd name="connsiteY212" fmla="*/ 1091498 h 1699043"/>
              <a:gd name="connsiteX213" fmla="*/ 8534346 w 10232859"/>
              <a:gd name="connsiteY213" fmla="*/ 1106980 h 1699043"/>
              <a:gd name="connsiteX214" fmla="*/ 8534980 w 10232859"/>
              <a:gd name="connsiteY214" fmla="*/ 1110861 h 1699043"/>
              <a:gd name="connsiteX215" fmla="*/ 8544104 w 10232859"/>
              <a:gd name="connsiteY215" fmla="*/ 1108406 h 1699043"/>
              <a:gd name="connsiteX216" fmla="*/ 8567742 w 10232859"/>
              <a:gd name="connsiteY216" fmla="*/ 1117590 h 1699043"/>
              <a:gd name="connsiteX217" fmla="*/ 8633779 w 10232859"/>
              <a:gd name="connsiteY217" fmla="*/ 1139226 h 1699043"/>
              <a:gd name="connsiteX218" fmla="*/ 8676965 w 10232859"/>
              <a:gd name="connsiteY218" fmla="*/ 1156949 h 1699043"/>
              <a:gd name="connsiteX219" fmla="*/ 8698944 w 10232859"/>
              <a:gd name="connsiteY219" fmla="*/ 1156939 h 1699043"/>
              <a:gd name="connsiteX220" fmla="*/ 8711456 w 10232859"/>
              <a:gd name="connsiteY220" fmla="*/ 1169217 h 1699043"/>
              <a:gd name="connsiteX221" fmla="*/ 8732793 w 10232859"/>
              <a:gd name="connsiteY221" fmla="*/ 1172972 h 1699043"/>
              <a:gd name="connsiteX222" fmla="*/ 8751897 w 10232859"/>
              <a:gd name="connsiteY222" fmla="*/ 1190886 h 1699043"/>
              <a:gd name="connsiteX223" fmla="*/ 8793564 w 10232859"/>
              <a:gd name="connsiteY223" fmla="*/ 1172572 h 1699043"/>
              <a:gd name="connsiteX224" fmla="*/ 8834270 w 10232859"/>
              <a:gd name="connsiteY224" fmla="*/ 1206624 h 1699043"/>
              <a:gd name="connsiteX225" fmla="*/ 8853872 w 10232859"/>
              <a:gd name="connsiteY225" fmla="*/ 1214714 h 1699043"/>
              <a:gd name="connsiteX226" fmla="*/ 8861901 w 10232859"/>
              <a:gd name="connsiteY226" fmla="*/ 1211375 h 1699043"/>
              <a:gd name="connsiteX227" fmla="*/ 8874168 w 10232859"/>
              <a:gd name="connsiteY227" fmla="*/ 1213967 h 1699043"/>
              <a:gd name="connsiteX228" fmla="*/ 8871123 w 10232859"/>
              <a:gd name="connsiteY228" fmla="*/ 1221160 h 1699043"/>
              <a:gd name="connsiteX229" fmla="*/ 8903537 w 10232859"/>
              <a:gd name="connsiteY229" fmla="*/ 1230588 h 1699043"/>
              <a:gd name="connsiteX230" fmla="*/ 8933767 w 10232859"/>
              <a:gd name="connsiteY230" fmla="*/ 1263368 h 1699043"/>
              <a:gd name="connsiteX231" fmla="*/ 8985765 w 10232859"/>
              <a:gd name="connsiteY231" fmla="*/ 1287664 h 1699043"/>
              <a:gd name="connsiteX232" fmla="*/ 9071444 w 10232859"/>
              <a:gd name="connsiteY232" fmla="*/ 1317305 h 1699043"/>
              <a:gd name="connsiteX233" fmla="*/ 9096711 w 10232859"/>
              <a:gd name="connsiteY233" fmla="*/ 1327777 h 1699043"/>
              <a:gd name="connsiteX234" fmla="*/ 9338853 w 10232859"/>
              <a:gd name="connsiteY234" fmla="*/ 1448046 h 1699043"/>
              <a:gd name="connsiteX235" fmla="*/ 9520814 w 10232859"/>
              <a:gd name="connsiteY235" fmla="*/ 1449827 h 1699043"/>
              <a:gd name="connsiteX236" fmla="*/ 9702271 w 10232859"/>
              <a:gd name="connsiteY236" fmla="*/ 1488553 h 1699043"/>
              <a:gd name="connsiteX237" fmla="*/ 9744273 w 10232859"/>
              <a:gd name="connsiteY237" fmla="*/ 1523512 h 1699043"/>
              <a:gd name="connsiteX238" fmla="*/ 9771903 w 10232859"/>
              <a:gd name="connsiteY238" fmla="*/ 1530034 h 1699043"/>
              <a:gd name="connsiteX239" fmla="*/ 9818565 w 10232859"/>
              <a:gd name="connsiteY239" fmla="*/ 1538545 h 1699043"/>
              <a:gd name="connsiteX240" fmla="*/ 9882202 w 10232859"/>
              <a:gd name="connsiteY240" fmla="*/ 1565888 h 1699043"/>
              <a:gd name="connsiteX241" fmla="*/ 10022025 w 10232859"/>
              <a:gd name="connsiteY241" fmla="*/ 1599696 h 1699043"/>
              <a:gd name="connsiteX242" fmla="*/ 10220406 w 10232859"/>
              <a:gd name="connsiteY242" fmla="*/ 1677005 h 1699043"/>
              <a:gd name="connsiteX243" fmla="*/ 10232859 w 10232859"/>
              <a:gd name="connsiteY243" fmla="*/ 1699043 h 1699043"/>
              <a:gd name="connsiteX244" fmla="*/ 0 w 10232859"/>
              <a:gd name="connsiteY244" fmla="*/ 1699043 h 1699043"/>
              <a:gd name="connsiteX245" fmla="*/ 0 w 10232859"/>
              <a:gd name="connsiteY245" fmla="*/ 21828 h 1699043"/>
              <a:gd name="connsiteX246" fmla="*/ 8097 w 10232859"/>
              <a:gd name="connsiteY246" fmla="*/ 24355 h 1699043"/>
              <a:gd name="connsiteX247" fmla="*/ 77128 w 10232859"/>
              <a:gd name="connsiteY247" fmla="*/ 6867 h 1699043"/>
              <a:gd name="connsiteX248" fmla="*/ 188338 w 10232859"/>
              <a:gd name="connsiteY248" fmla="*/ 5079 h 1699043"/>
              <a:gd name="connsiteX249" fmla="*/ 298809 w 10232859"/>
              <a:gd name="connsiteY249" fmla="*/ 6198 h 1699043"/>
              <a:gd name="connsiteX250" fmla="*/ 338985 w 10232859"/>
              <a:gd name="connsiteY250" fmla="*/ 8006 h 1699043"/>
              <a:gd name="connsiteX251" fmla="*/ 409815 w 10232859"/>
              <a:gd name="connsiteY251"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01045 w 10232859"/>
              <a:gd name="connsiteY118" fmla="*/ 147239 h 1699043"/>
              <a:gd name="connsiteX119" fmla="*/ 5001600 w 10232859"/>
              <a:gd name="connsiteY119" fmla="*/ 190239 h 1699043"/>
              <a:gd name="connsiteX120" fmla="*/ 5033465 w 10232859"/>
              <a:gd name="connsiteY120" fmla="*/ 175915 h 1699043"/>
              <a:gd name="connsiteX121" fmla="*/ 5115965 w 10232859"/>
              <a:gd name="connsiteY121" fmla="*/ 186069 h 1699043"/>
              <a:gd name="connsiteX122" fmla="*/ 5237936 w 10232859"/>
              <a:gd name="connsiteY122" fmla="*/ 239508 h 1699043"/>
              <a:gd name="connsiteX123" fmla="*/ 5290566 w 10232859"/>
              <a:gd name="connsiteY123" fmla="*/ 263295 h 1699043"/>
              <a:gd name="connsiteX124" fmla="*/ 5344878 w 10232859"/>
              <a:gd name="connsiteY124" fmla="*/ 276360 h 1699043"/>
              <a:gd name="connsiteX125" fmla="*/ 5413398 w 10232859"/>
              <a:gd name="connsiteY125" fmla="*/ 276235 h 1699043"/>
              <a:gd name="connsiteX126" fmla="*/ 5415629 w 10232859"/>
              <a:gd name="connsiteY126" fmla="*/ 275768 h 1699043"/>
              <a:gd name="connsiteX127" fmla="*/ 5433078 w 10232859"/>
              <a:gd name="connsiteY127" fmla="*/ 279684 h 1699043"/>
              <a:gd name="connsiteX128" fmla="*/ 5435759 w 10232859"/>
              <a:gd name="connsiteY128" fmla="*/ 283100 h 1699043"/>
              <a:gd name="connsiteX129" fmla="*/ 5447372 w 10232859"/>
              <a:gd name="connsiteY129" fmla="*/ 286587 h 1699043"/>
              <a:gd name="connsiteX130" fmla="*/ 5469289 w 10232859"/>
              <a:gd name="connsiteY130" fmla="*/ 295620 h 1699043"/>
              <a:gd name="connsiteX131" fmla="*/ 5508752 w 10232859"/>
              <a:gd name="connsiteY131" fmla="*/ 305753 h 1699043"/>
              <a:gd name="connsiteX132" fmla="*/ 5509657 w 10232859"/>
              <a:gd name="connsiteY132" fmla="*/ 304936 h 1699043"/>
              <a:gd name="connsiteX133" fmla="*/ 5521245 w 10232859"/>
              <a:gd name="connsiteY133" fmla="*/ 303688 h 1699043"/>
              <a:gd name="connsiteX134" fmla="*/ 5542415 w 10232859"/>
              <a:gd name="connsiteY134" fmla="*/ 303495 h 1699043"/>
              <a:gd name="connsiteX135" fmla="*/ 5596538 w 10232859"/>
              <a:gd name="connsiteY135" fmla="*/ 291153 h 1699043"/>
              <a:gd name="connsiteX136" fmla="*/ 5632514 w 10232859"/>
              <a:gd name="connsiteY136" fmla="*/ 301962 h 1699043"/>
              <a:gd name="connsiteX137" fmla="*/ 5640005 w 10232859"/>
              <a:gd name="connsiteY137" fmla="*/ 303617 h 1699043"/>
              <a:gd name="connsiteX138" fmla="*/ 5640259 w 10232859"/>
              <a:gd name="connsiteY138" fmla="*/ 303435 h 1699043"/>
              <a:gd name="connsiteX139" fmla="*/ 5648365 w 10232859"/>
              <a:gd name="connsiteY139" fmla="*/ 304754 h 1699043"/>
              <a:gd name="connsiteX140" fmla="*/ 5653662 w 10232859"/>
              <a:gd name="connsiteY140" fmla="*/ 306635 h 1699043"/>
              <a:gd name="connsiteX141" fmla="*/ 5668196 w 10232859"/>
              <a:gd name="connsiteY141" fmla="*/ 309846 h 1699043"/>
              <a:gd name="connsiteX142" fmla="*/ 5673886 w 10232859"/>
              <a:gd name="connsiteY142" fmla="*/ 309526 h 1699043"/>
              <a:gd name="connsiteX143" fmla="*/ 5677139 w 10232859"/>
              <a:gd name="connsiteY143" fmla="*/ 307345 h 1699043"/>
              <a:gd name="connsiteX144" fmla="*/ 5708983 w 10232859"/>
              <a:gd name="connsiteY144" fmla="*/ 306674 h 1699043"/>
              <a:gd name="connsiteX145" fmla="*/ 5773909 w 10232859"/>
              <a:gd name="connsiteY145" fmla="*/ 312061 h 1699043"/>
              <a:gd name="connsiteX146" fmla="*/ 5809500 w 10232859"/>
              <a:gd name="connsiteY146" fmla="*/ 318450 h 1699043"/>
              <a:gd name="connsiteX147" fmla="*/ 5908729 w 10232859"/>
              <a:gd name="connsiteY147" fmla="*/ 332335 h 1699043"/>
              <a:gd name="connsiteX148" fmla="*/ 6009654 w 10232859"/>
              <a:gd name="connsiteY148" fmla="*/ 343526 h 1699043"/>
              <a:gd name="connsiteX149" fmla="*/ 6067487 w 10232859"/>
              <a:gd name="connsiteY149" fmla="*/ 333712 h 1699043"/>
              <a:gd name="connsiteX150" fmla="*/ 6073281 w 10232859"/>
              <a:gd name="connsiteY150" fmla="*/ 334316 h 1699043"/>
              <a:gd name="connsiteX151" fmla="*/ 6086225 w 10232859"/>
              <a:gd name="connsiteY151" fmla="*/ 339621 h 1699043"/>
              <a:gd name="connsiteX152" fmla="*/ 6105063 w 10232859"/>
              <a:gd name="connsiteY152" fmla="*/ 347340 h 1699043"/>
              <a:gd name="connsiteX153" fmla="*/ 6135796 w 10232859"/>
              <a:gd name="connsiteY153" fmla="*/ 363143 h 1699043"/>
              <a:gd name="connsiteX154" fmla="*/ 6195166 w 10232859"/>
              <a:gd name="connsiteY154" fmla="*/ 360190 h 1699043"/>
              <a:gd name="connsiteX155" fmla="*/ 6216259 w 10232859"/>
              <a:gd name="connsiteY155" fmla="*/ 363365 h 1699043"/>
              <a:gd name="connsiteX156" fmla="*/ 6228331 w 10232859"/>
              <a:gd name="connsiteY156" fmla="*/ 364034 h 1699043"/>
              <a:gd name="connsiteX157" fmla="*/ 6229602 w 10232859"/>
              <a:gd name="connsiteY157" fmla="*/ 363414 h 1699043"/>
              <a:gd name="connsiteX158" fmla="*/ 6258988 w 10232859"/>
              <a:gd name="connsiteY158" fmla="*/ 378660 h 1699043"/>
              <a:gd name="connsiteX159" fmla="*/ 6264106 w 10232859"/>
              <a:gd name="connsiteY159" fmla="*/ 379141 h 1699043"/>
              <a:gd name="connsiteX160" fmla="*/ 6281703 w 10232859"/>
              <a:gd name="connsiteY160" fmla="*/ 391054 h 1699043"/>
              <a:gd name="connsiteX161" fmla="*/ 6291622 w 10232859"/>
              <a:gd name="connsiteY161" fmla="*/ 396155 h 1699043"/>
              <a:gd name="connsiteX162" fmla="*/ 6292712 w 10232859"/>
              <a:gd name="connsiteY162" fmla="*/ 399771 h 1699043"/>
              <a:gd name="connsiteX163" fmla="*/ 6308227 w 10232859"/>
              <a:gd name="connsiteY163" fmla="*/ 406196 h 1699043"/>
              <a:gd name="connsiteX164" fmla="*/ 6328981 w 10232859"/>
              <a:gd name="connsiteY164" fmla="*/ 409495 h 1699043"/>
              <a:gd name="connsiteX165" fmla="*/ 6368693 w 10232859"/>
              <a:gd name="connsiteY165" fmla="*/ 417845 h 1699043"/>
              <a:gd name="connsiteX166" fmla="*/ 6414811 w 10232859"/>
              <a:gd name="connsiteY166" fmla="*/ 452200 h 1699043"/>
              <a:gd name="connsiteX167" fmla="*/ 6467879 w 10232859"/>
              <a:gd name="connsiteY167" fmla="*/ 468248 h 1699043"/>
              <a:gd name="connsiteX168" fmla="*/ 6564351 w 10232859"/>
              <a:gd name="connsiteY168" fmla="*/ 537518 h 1699043"/>
              <a:gd name="connsiteX169" fmla="*/ 6711178 w 10232859"/>
              <a:gd name="connsiteY169" fmla="*/ 573610 h 1699043"/>
              <a:gd name="connsiteX170" fmla="*/ 6764036 w 10232859"/>
              <a:gd name="connsiteY170" fmla="*/ 588943 h 1699043"/>
              <a:gd name="connsiteX171" fmla="*/ 6858983 w 10232859"/>
              <a:gd name="connsiteY171" fmla="*/ 623723 h 1699043"/>
              <a:gd name="connsiteX172" fmla="*/ 6910661 w 10232859"/>
              <a:gd name="connsiteY172" fmla="*/ 634620 h 1699043"/>
              <a:gd name="connsiteX173" fmla="*/ 6944111 w 10232859"/>
              <a:gd name="connsiteY173" fmla="*/ 659502 h 1699043"/>
              <a:gd name="connsiteX174" fmla="*/ 6965771 w 10232859"/>
              <a:gd name="connsiteY174" fmla="*/ 659931 h 1699043"/>
              <a:gd name="connsiteX175" fmla="*/ 6969639 w 10232859"/>
              <a:gd name="connsiteY175" fmla="*/ 659837 h 1699043"/>
              <a:gd name="connsiteX176" fmla="*/ 6982242 w 10232859"/>
              <a:gd name="connsiteY176" fmla="*/ 663112 h 1699043"/>
              <a:gd name="connsiteX177" fmla="*/ 6989387 w 10232859"/>
              <a:gd name="connsiteY177" fmla="*/ 659474 h 1699043"/>
              <a:gd name="connsiteX178" fmla="*/ 7010930 w 10232859"/>
              <a:gd name="connsiteY178" fmla="*/ 661134 h 1699043"/>
              <a:gd name="connsiteX179" fmla="*/ 7033125 w 10232859"/>
              <a:gd name="connsiteY179" fmla="*/ 668436 h 1699043"/>
              <a:gd name="connsiteX180" fmla="*/ 7134461 w 10232859"/>
              <a:gd name="connsiteY180" fmla="*/ 708192 h 1699043"/>
              <a:gd name="connsiteX181" fmla="*/ 7197450 w 10232859"/>
              <a:gd name="connsiteY181" fmla="*/ 729094 h 1699043"/>
              <a:gd name="connsiteX182" fmla="*/ 7225084 w 10232859"/>
              <a:gd name="connsiteY182" fmla="*/ 732505 h 1699043"/>
              <a:gd name="connsiteX183" fmla="*/ 7261183 w 10232859"/>
              <a:gd name="connsiteY183" fmla="*/ 740313 h 1699043"/>
              <a:gd name="connsiteX184" fmla="*/ 7327760 w 10232859"/>
              <a:gd name="connsiteY184" fmla="*/ 750586 h 1699043"/>
              <a:gd name="connsiteX185" fmla="*/ 7412222 w 10232859"/>
              <a:gd name="connsiteY185" fmla="*/ 770487 h 1699043"/>
              <a:gd name="connsiteX186" fmla="*/ 7457904 w 10232859"/>
              <a:gd name="connsiteY186" fmla="*/ 804321 h 1699043"/>
              <a:gd name="connsiteX187" fmla="*/ 7465795 w 10232859"/>
              <a:gd name="connsiteY187" fmla="*/ 802598 h 1699043"/>
              <a:gd name="connsiteX188" fmla="*/ 7505046 w 10232859"/>
              <a:gd name="connsiteY188" fmla="*/ 816517 h 1699043"/>
              <a:gd name="connsiteX189" fmla="*/ 7623220 w 10232859"/>
              <a:gd name="connsiteY189" fmla="*/ 888520 h 1699043"/>
              <a:gd name="connsiteX190" fmla="*/ 7700458 w 10232859"/>
              <a:gd name="connsiteY190" fmla="*/ 915079 h 1699043"/>
              <a:gd name="connsiteX191" fmla="*/ 7730988 w 10232859"/>
              <a:gd name="connsiteY191" fmla="*/ 920756 h 1699043"/>
              <a:gd name="connsiteX192" fmla="*/ 7781942 w 10232859"/>
              <a:gd name="connsiteY192" fmla="*/ 930503 h 1699043"/>
              <a:gd name="connsiteX193" fmla="*/ 7827704 w 10232859"/>
              <a:gd name="connsiteY193" fmla="*/ 928558 h 1699043"/>
              <a:gd name="connsiteX194" fmla="*/ 7867270 w 10232859"/>
              <a:gd name="connsiteY194" fmla="*/ 940366 h 1699043"/>
              <a:gd name="connsiteX195" fmla="*/ 7866538 w 10232859"/>
              <a:gd name="connsiteY195" fmla="*/ 955045 h 1699043"/>
              <a:gd name="connsiteX196" fmla="*/ 7912084 w 10232859"/>
              <a:gd name="connsiteY196" fmla="*/ 963800 h 1699043"/>
              <a:gd name="connsiteX197" fmla="*/ 7982264 w 10232859"/>
              <a:gd name="connsiteY197" fmla="*/ 975773 h 1699043"/>
              <a:gd name="connsiteX198" fmla="*/ 7991272 w 10232859"/>
              <a:gd name="connsiteY198" fmla="*/ 981104 h 1699043"/>
              <a:gd name="connsiteX199" fmla="*/ 8006496 w 10232859"/>
              <a:gd name="connsiteY199" fmla="*/ 972839 h 1699043"/>
              <a:gd name="connsiteX200" fmla="*/ 8034497 w 10232859"/>
              <a:gd name="connsiteY200" fmla="*/ 972054 h 1699043"/>
              <a:gd name="connsiteX201" fmla="*/ 8150881 w 10232859"/>
              <a:gd name="connsiteY201" fmla="*/ 990411 h 1699043"/>
              <a:gd name="connsiteX202" fmla="*/ 8172106 w 10232859"/>
              <a:gd name="connsiteY202" fmla="*/ 990512 h 1699043"/>
              <a:gd name="connsiteX203" fmla="*/ 8196076 w 10232859"/>
              <a:gd name="connsiteY203" fmla="*/ 1000078 h 1699043"/>
              <a:gd name="connsiteX204" fmla="*/ 8247463 w 10232859"/>
              <a:gd name="connsiteY204" fmla="*/ 1016332 h 1699043"/>
              <a:gd name="connsiteX205" fmla="*/ 8279272 w 10232859"/>
              <a:gd name="connsiteY205" fmla="*/ 1032921 h 1699043"/>
              <a:gd name="connsiteX206" fmla="*/ 8289611 w 10232859"/>
              <a:gd name="connsiteY206" fmla="*/ 1028630 h 1699043"/>
              <a:gd name="connsiteX207" fmla="*/ 8311483 w 10232859"/>
              <a:gd name="connsiteY207" fmla="*/ 1029399 h 1699043"/>
              <a:gd name="connsiteX208" fmla="*/ 8399489 w 10232859"/>
              <a:gd name="connsiteY208" fmla="*/ 1048562 h 1699043"/>
              <a:gd name="connsiteX209" fmla="*/ 8415973 w 10232859"/>
              <a:gd name="connsiteY209" fmla="*/ 1049660 h 1699043"/>
              <a:gd name="connsiteX210" fmla="*/ 8433326 w 10232859"/>
              <a:gd name="connsiteY210" fmla="*/ 1057881 h 1699043"/>
              <a:gd name="connsiteX211" fmla="*/ 8502328 w 10232859"/>
              <a:gd name="connsiteY211" fmla="*/ 1091498 h 1699043"/>
              <a:gd name="connsiteX212" fmla="*/ 8534346 w 10232859"/>
              <a:gd name="connsiteY212" fmla="*/ 1106980 h 1699043"/>
              <a:gd name="connsiteX213" fmla="*/ 8534980 w 10232859"/>
              <a:gd name="connsiteY213" fmla="*/ 1110861 h 1699043"/>
              <a:gd name="connsiteX214" fmla="*/ 8544104 w 10232859"/>
              <a:gd name="connsiteY214" fmla="*/ 1108406 h 1699043"/>
              <a:gd name="connsiteX215" fmla="*/ 8567742 w 10232859"/>
              <a:gd name="connsiteY215" fmla="*/ 1117590 h 1699043"/>
              <a:gd name="connsiteX216" fmla="*/ 8633779 w 10232859"/>
              <a:gd name="connsiteY216" fmla="*/ 1139226 h 1699043"/>
              <a:gd name="connsiteX217" fmla="*/ 8676965 w 10232859"/>
              <a:gd name="connsiteY217" fmla="*/ 1156949 h 1699043"/>
              <a:gd name="connsiteX218" fmla="*/ 8698944 w 10232859"/>
              <a:gd name="connsiteY218" fmla="*/ 1156939 h 1699043"/>
              <a:gd name="connsiteX219" fmla="*/ 8711456 w 10232859"/>
              <a:gd name="connsiteY219" fmla="*/ 1169217 h 1699043"/>
              <a:gd name="connsiteX220" fmla="*/ 8732793 w 10232859"/>
              <a:gd name="connsiteY220" fmla="*/ 1172972 h 1699043"/>
              <a:gd name="connsiteX221" fmla="*/ 8751897 w 10232859"/>
              <a:gd name="connsiteY221" fmla="*/ 1190886 h 1699043"/>
              <a:gd name="connsiteX222" fmla="*/ 8793564 w 10232859"/>
              <a:gd name="connsiteY222" fmla="*/ 1172572 h 1699043"/>
              <a:gd name="connsiteX223" fmla="*/ 8834270 w 10232859"/>
              <a:gd name="connsiteY223" fmla="*/ 1206624 h 1699043"/>
              <a:gd name="connsiteX224" fmla="*/ 8853872 w 10232859"/>
              <a:gd name="connsiteY224" fmla="*/ 1214714 h 1699043"/>
              <a:gd name="connsiteX225" fmla="*/ 8861901 w 10232859"/>
              <a:gd name="connsiteY225" fmla="*/ 1211375 h 1699043"/>
              <a:gd name="connsiteX226" fmla="*/ 8874168 w 10232859"/>
              <a:gd name="connsiteY226" fmla="*/ 1213967 h 1699043"/>
              <a:gd name="connsiteX227" fmla="*/ 8871123 w 10232859"/>
              <a:gd name="connsiteY227" fmla="*/ 1221160 h 1699043"/>
              <a:gd name="connsiteX228" fmla="*/ 8903537 w 10232859"/>
              <a:gd name="connsiteY228" fmla="*/ 1230588 h 1699043"/>
              <a:gd name="connsiteX229" fmla="*/ 8933767 w 10232859"/>
              <a:gd name="connsiteY229" fmla="*/ 1263368 h 1699043"/>
              <a:gd name="connsiteX230" fmla="*/ 8985765 w 10232859"/>
              <a:gd name="connsiteY230" fmla="*/ 1287664 h 1699043"/>
              <a:gd name="connsiteX231" fmla="*/ 9071444 w 10232859"/>
              <a:gd name="connsiteY231" fmla="*/ 1317305 h 1699043"/>
              <a:gd name="connsiteX232" fmla="*/ 9096711 w 10232859"/>
              <a:gd name="connsiteY232" fmla="*/ 1327777 h 1699043"/>
              <a:gd name="connsiteX233" fmla="*/ 9338853 w 10232859"/>
              <a:gd name="connsiteY233" fmla="*/ 1448046 h 1699043"/>
              <a:gd name="connsiteX234" fmla="*/ 9520814 w 10232859"/>
              <a:gd name="connsiteY234" fmla="*/ 1449827 h 1699043"/>
              <a:gd name="connsiteX235" fmla="*/ 9702271 w 10232859"/>
              <a:gd name="connsiteY235" fmla="*/ 1488553 h 1699043"/>
              <a:gd name="connsiteX236" fmla="*/ 9744273 w 10232859"/>
              <a:gd name="connsiteY236" fmla="*/ 1523512 h 1699043"/>
              <a:gd name="connsiteX237" fmla="*/ 9771903 w 10232859"/>
              <a:gd name="connsiteY237" fmla="*/ 1530034 h 1699043"/>
              <a:gd name="connsiteX238" fmla="*/ 9818565 w 10232859"/>
              <a:gd name="connsiteY238" fmla="*/ 1538545 h 1699043"/>
              <a:gd name="connsiteX239" fmla="*/ 9882202 w 10232859"/>
              <a:gd name="connsiteY239" fmla="*/ 1565888 h 1699043"/>
              <a:gd name="connsiteX240" fmla="*/ 10022025 w 10232859"/>
              <a:gd name="connsiteY240" fmla="*/ 1599696 h 1699043"/>
              <a:gd name="connsiteX241" fmla="*/ 10220406 w 10232859"/>
              <a:gd name="connsiteY241" fmla="*/ 1677005 h 1699043"/>
              <a:gd name="connsiteX242" fmla="*/ 10232859 w 10232859"/>
              <a:gd name="connsiteY242" fmla="*/ 1699043 h 1699043"/>
              <a:gd name="connsiteX243" fmla="*/ 0 w 10232859"/>
              <a:gd name="connsiteY243" fmla="*/ 1699043 h 1699043"/>
              <a:gd name="connsiteX244" fmla="*/ 0 w 10232859"/>
              <a:gd name="connsiteY244" fmla="*/ 21828 h 1699043"/>
              <a:gd name="connsiteX245" fmla="*/ 8097 w 10232859"/>
              <a:gd name="connsiteY245" fmla="*/ 24355 h 1699043"/>
              <a:gd name="connsiteX246" fmla="*/ 77128 w 10232859"/>
              <a:gd name="connsiteY246" fmla="*/ 6867 h 1699043"/>
              <a:gd name="connsiteX247" fmla="*/ 188338 w 10232859"/>
              <a:gd name="connsiteY247" fmla="*/ 5079 h 1699043"/>
              <a:gd name="connsiteX248" fmla="*/ 298809 w 10232859"/>
              <a:gd name="connsiteY248" fmla="*/ 6198 h 1699043"/>
              <a:gd name="connsiteX249" fmla="*/ 338985 w 10232859"/>
              <a:gd name="connsiteY249" fmla="*/ 8006 h 1699043"/>
              <a:gd name="connsiteX250" fmla="*/ 409815 w 10232859"/>
              <a:gd name="connsiteY250"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01045 w 10232859"/>
              <a:gd name="connsiteY118" fmla="*/ 147239 h 1699043"/>
              <a:gd name="connsiteX119" fmla="*/ 5001600 w 10232859"/>
              <a:gd name="connsiteY119" fmla="*/ 190239 h 1699043"/>
              <a:gd name="connsiteX120" fmla="*/ 5115965 w 10232859"/>
              <a:gd name="connsiteY120" fmla="*/ 186069 h 1699043"/>
              <a:gd name="connsiteX121" fmla="*/ 5237936 w 10232859"/>
              <a:gd name="connsiteY121" fmla="*/ 239508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237936 w 10232859"/>
              <a:gd name="connsiteY121" fmla="*/ 239508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237936 w 10232859"/>
              <a:gd name="connsiteY121" fmla="*/ 239508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09654 w 10232859"/>
              <a:gd name="connsiteY146" fmla="*/ 343526 h 1699043"/>
              <a:gd name="connsiteX147" fmla="*/ 6067487 w 10232859"/>
              <a:gd name="connsiteY147" fmla="*/ 333712 h 1699043"/>
              <a:gd name="connsiteX148" fmla="*/ 6073281 w 10232859"/>
              <a:gd name="connsiteY148" fmla="*/ 334316 h 1699043"/>
              <a:gd name="connsiteX149" fmla="*/ 6086225 w 10232859"/>
              <a:gd name="connsiteY149" fmla="*/ 339621 h 1699043"/>
              <a:gd name="connsiteX150" fmla="*/ 6105063 w 10232859"/>
              <a:gd name="connsiteY150" fmla="*/ 347340 h 1699043"/>
              <a:gd name="connsiteX151" fmla="*/ 6135796 w 10232859"/>
              <a:gd name="connsiteY151" fmla="*/ 363143 h 1699043"/>
              <a:gd name="connsiteX152" fmla="*/ 6195166 w 10232859"/>
              <a:gd name="connsiteY152" fmla="*/ 360190 h 1699043"/>
              <a:gd name="connsiteX153" fmla="*/ 6216259 w 10232859"/>
              <a:gd name="connsiteY153" fmla="*/ 363365 h 1699043"/>
              <a:gd name="connsiteX154" fmla="*/ 6228331 w 10232859"/>
              <a:gd name="connsiteY154" fmla="*/ 364034 h 1699043"/>
              <a:gd name="connsiteX155" fmla="*/ 6229602 w 10232859"/>
              <a:gd name="connsiteY155" fmla="*/ 363414 h 1699043"/>
              <a:gd name="connsiteX156" fmla="*/ 6258988 w 10232859"/>
              <a:gd name="connsiteY156" fmla="*/ 378660 h 1699043"/>
              <a:gd name="connsiteX157" fmla="*/ 6264106 w 10232859"/>
              <a:gd name="connsiteY157" fmla="*/ 379141 h 1699043"/>
              <a:gd name="connsiteX158" fmla="*/ 6281703 w 10232859"/>
              <a:gd name="connsiteY158" fmla="*/ 391054 h 1699043"/>
              <a:gd name="connsiteX159" fmla="*/ 6291622 w 10232859"/>
              <a:gd name="connsiteY159" fmla="*/ 396155 h 1699043"/>
              <a:gd name="connsiteX160" fmla="*/ 6292712 w 10232859"/>
              <a:gd name="connsiteY160" fmla="*/ 399771 h 1699043"/>
              <a:gd name="connsiteX161" fmla="*/ 6308227 w 10232859"/>
              <a:gd name="connsiteY161" fmla="*/ 406196 h 1699043"/>
              <a:gd name="connsiteX162" fmla="*/ 6328981 w 10232859"/>
              <a:gd name="connsiteY162" fmla="*/ 409495 h 1699043"/>
              <a:gd name="connsiteX163" fmla="*/ 6368693 w 10232859"/>
              <a:gd name="connsiteY163" fmla="*/ 417845 h 1699043"/>
              <a:gd name="connsiteX164" fmla="*/ 6414811 w 10232859"/>
              <a:gd name="connsiteY164" fmla="*/ 452200 h 1699043"/>
              <a:gd name="connsiteX165" fmla="*/ 6467879 w 10232859"/>
              <a:gd name="connsiteY165" fmla="*/ 468248 h 1699043"/>
              <a:gd name="connsiteX166" fmla="*/ 6564351 w 10232859"/>
              <a:gd name="connsiteY166" fmla="*/ 537518 h 1699043"/>
              <a:gd name="connsiteX167" fmla="*/ 6711178 w 10232859"/>
              <a:gd name="connsiteY167" fmla="*/ 573610 h 1699043"/>
              <a:gd name="connsiteX168" fmla="*/ 6764036 w 10232859"/>
              <a:gd name="connsiteY168" fmla="*/ 588943 h 1699043"/>
              <a:gd name="connsiteX169" fmla="*/ 6858983 w 10232859"/>
              <a:gd name="connsiteY169" fmla="*/ 623723 h 1699043"/>
              <a:gd name="connsiteX170" fmla="*/ 6910661 w 10232859"/>
              <a:gd name="connsiteY170" fmla="*/ 634620 h 1699043"/>
              <a:gd name="connsiteX171" fmla="*/ 6944111 w 10232859"/>
              <a:gd name="connsiteY171" fmla="*/ 659502 h 1699043"/>
              <a:gd name="connsiteX172" fmla="*/ 6965771 w 10232859"/>
              <a:gd name="connsiteY172" fmla="*/ 659931 h 1699043"/>
              <a:gd name="connsiteX173" fmla="*/ 6969639 w 10232859"/>
              <a:gd name="connsiteY173" fmla="*/ 659837 h 1699043"/>
              <a:gd name="connsiteX174" fmla="*/ 6982242 w 10232859"/>
              <a:gd name="connsiteY174" fmla="*/ 663112 h 1699043"/>
              <a:gd name="connsiteX175" fmla="*/ 6989387 w 10232859"/>
              <a:gd name="connsiteY175" fmla="*/ 659474 h 1699043"/>
              <a:gd name="connsiteX176" fmla="*/ 7010930 w 10232859"/>
              <a:gd name="connsiteY176" fmla="*/ 661134 h 1699043"/>
              <a:gd name="connsiteX177" fmla="*/ 7033125 w 10232859"/>
              <a:gd name="connsiteY177" fmla="*/ 668436 h 1699043"/>
              <a:gd name="connsiteX178" fmla="*/ 7134461 w 10232859"/>
              <a:gd name="connsiteY178" fmla="*/ 708192 h 1699043"/>
              <a:gd name="connsiteX179" fmla="*/ 7197450 w 10232859"/>
              <a:gd name="connsiteY179" fmla="*/ 729094 h 1699043"/>
              <a:gd name="connsiteX180" fmla="*/ 7225084 w 10232859"/>
              <a:gd name="connsiteY180" fmla="*/ 732505 h 1699043"/>
              <a:gd name="connsiteX181" fmla="*/ 7261183 w 10232859"/>
              <a:gd name="connsiteY181" fmla="*/ 740313 h 1699043"/>
              <a:gd name="connsiteX182" fmla="*/ 7327760 w 10232859"/>
              <a:gd name="connsiteY182" fmla="*/ 750586 h 1699043"/>
              <a:gd name="connsiteX183" fmla="*/ 7412222 w 10232859"/>
              <a:gd name="connsiteY183" fmla="*/ 770487 h 1699043"/>
              <a:gd name="connsiteX184" fmla="*/ 7457904 w 10232859"/>
              <a:gd name="connsiteY184" fmla="*/ 804321 h 1699043"/>
              <a:gd name="connsiteX185" fmla="*/ 7465795 w 10232859"/>
              <a:gd name="connsiteY185" fmla="*/ 802598 h 1699043"/>
              <a:gd name="connsiteX186" fmla="*/ 7505046 w 10232859"/>
              <a:gd name="connsiteY186" fmla="*/ 816517 h 1699043"/>
              <a:gd name="connsiteX187" fmla="*/ 7623220 w 10232859"/>
              <a:gd name="connsiteY187" fmla="*/ 888520 h 1699043"/>
              <a:gd name="connsiteX188" fmla="*/ 7700458 w 10232859"/>
              <a:gd name="connsiteY188" fmla="*/ 915079 h 1699043"/>
              <a:gd name="connsiteX189" fmla="*/ 7730988 w 10232859"/>
              <a:gd name="connsiteY189" fmla="*/ 920756 h 1699043"/>
              <a:gd name="connsiteX190" fmla="*/ 7781942 w 10232859"/>
              <a:gd name="connsiteY190" fmla="*/ 930503 h 1699043"/>
              <a:gd name="connsiteX191" fmla="*/ 7827704 w 10232859"/>
              <a:gd name="connsiteY191" fmla="*/ 928558 h 1699043"/>
              <a:gd name="connsiteX192" fmla="*/ 7867270 w 10232859"/>
              <a:gd name="connsiteY192" fmla="*/ 940366 h 1699043"/>
              <a:gd name="connsiteX193" fmla="*/ 7866538 w 10232859"/>
              <a:gd name="connsiteY193" fmla="*/ 955045 h 1699043"/>
              <a:gd name="connsiteX194" fmla="*/ 7912084 w 10232859"/>
              <a:gd name="connsiteY194" fmla="*/ 963800 h 1699043"/>
              <a:gd name="connsiteX195" fmla="*/ 7982264 w 10232859"/>
              <a:gd name="connsiteY195" fmla="*/ 975773 h 1699043"/>
              <a:gd name="connsiteX196" fmla="*/ 7991272 w 10232859"/>
              <a:gd name="connsiteY196" fmla="*/ 981104 h 1699043"/>
              <a:gd name="connsiteX197" fmla="*/ 8006496 w 10232859"/>
              <a:gd name="connsiteY197" fmla="*/ 972839 h 1699043"/>
              <a:gd name="connsiteX198" fmla="*/ 8034497 w 10232859"/>
              <a:gd name="connsiteY198" fmla="*/ 972054 h 1699043"/>
              <a:gd name="connsiteX199" fmla="*/ 8150881 w 10232859"/>
              <a:gd name="connsiteY199" fmla="*/ 990411 h 1699043"/>
              <a:gd name="connsiteX200" fmla="*/ 8172106 w 10232859"/>
              <a:gd name="connsiteY200" fmla="*/ 990512 h 1699043"/>
              <a:gd name="connsiteX201" fmla="*/ 8196076 w 10232859"/>
              <a:gd name="connsiteY201" fmla="*/ 1000078 h 1699043"/>
              <a:gd name="connsiteX202" fmla="*/ 8247463 w 10232859"/>
              <a:gd name="connsiteY202" fmla="*/ 1016332 h 1699043"/>
              <a:gd name="connsiteX203" fmla="*/ 8279272 w 10232859"/>
              <a:gd name="connsiteY203" fmla="*/ 1032921 h 1699043"/>
              <a:gd name="connsiteX204" fmla="*/ 8289611 w 10232859"/>
              <a:gd name="connsiteY204" fmla="*/ 1028630 h 1699043"/>
              <a:gd name="connsiteX205" fmla="*/ 8311483 w 10232859"/>
              <a:gd name="connsiteY205" fmla="*/ 1029399 h 1699043"/>
              <a:gd name="connsiteX206" fmla="*/ 8399489 w 10232859"/>
              <a:gd name="connsiteY206" fmla="*/ 1048562 h 1699043"/>
              <a:gd name="connsiteX207" fmla="*/ 8415973 w 10232859"/>
              <a:gd name="connsiteY207" fmla="*/ 1049660 h 1699043"/>
              <a:gd name="connsiteX208" fmla="*/ 8433326 w 10232859"/>
              <a:gd name="connsiteY208" fmla="*/ 1057881 h 1699043"/>
              <a:gd name="connsiteX209" fmla="*/ 8502328 w 10232859"/>
              <a:gd name="connsiteY209" fmla="*/ 1091498 h 1699043"/>
              <a:gd name="connsiteX210" fmla="*/ 8534346 w 10232859"/>
              <a:gd name="connsiteY210" fmla="*/ 1106980 h 1699043"/>
              <a:gd name="connsiteX211" fmla="*/ 8534980 w 10232859"/>
              <a:gd name="connsiteY211" fmla="*/ 1110861 h 1699043"/>
              <a:gd name="connsiteX212" fmla="*/ 8544104 w 10232859"/>
              <a:gd name="connsiteY212" fmla="*/ 1108406 h 1699043"/>
              <a:gd name="connsiteX213" fmla="*/ 8567742 w 10232859"/>
              <a:gd name="connsiteY213" fmla="*/ 1117590 h 1699043"/>
              <a:gd name="connsiteX214" fmla="*/ 8633779 w 10232859"/>
              <a:gd name="connsiteY214" fmla="*/ 1139226 h 1699043"/>
              <a:gd name="connsiteX215" fmla="*/ 8676965 w 10232859"/>
              <a:gd name="connsiteY215" fmla="*/ 1156949 h 1699043"/>
              <a:gd name="connsiteX216" fmla="*/ 8698944 w 10232859"/>
              <a:gd name="connsiteY216" fmla="*/ 1156939 h 1699043"/>
              <a:gd name="connsiteX217" fmla="*/ 8711456 w 10232859"/>
              <a:gd name="connsiteY217" fmla="*/ 1169217 h 1699043"/>
              <a:gd name="connsiteX218" fmla="*/ 8732793 w 10232859"/>
              <a:gd name="connsiteY218" fmla="*/ 1172972 h 1699043"/>
              <a:gd name="connsiteX219" fmla="*/ 8751897 w 10232859"/>
              <a:gd name="connsiteY219" fmla="*/ 1190886 h 1699043"/>
              <a:gd name="connsiteX220" fmla="*/ 8793564 w 10232859"/>
              <a:gd name="connsiteY220" fmla="*/ 1172572 h 1699043"/>
              <a:gd name="connsiteX221" fmla="*/ 8834270 w 10232859"/>
              <a:gd name="connsiteY221" fmla="*/ 1206624 h 1699043"/>
              <a:gd name="connsiteX222" fmla="*/ 8853872 w 10232859"/>
              <a:gd name="connsiteY222" fmla="*/ 1214714 h 1699043"/>
              <a:gd name="connsiteX223" fmla="*/ 8861901 w 10232859"/>
              <a:gd name="connsiteY223" fmla="*/ 1211375 h 1699043"/>
              <a:gd name="connsiteX224" fmla="*/ 8874168 w 10232859"/>
              <a:gd name="connsiteY224" fmla="*/ 1213967 h 1699043"/>
              <a:gd name="connsiteX225" fmla="*/ 8871123 w 10232859"/>
              <a:gd name="connsiteY225" fmla="*/ 1221160 h 1699043"/>
              <a:gd name="connsiteX226" fmla="*/ 8903537 w 10232859"/>
              <a:gd name="connsiteY226" fmla="*/ 1230588 h 1699043"/>
              <a:gd name="connsiteX227" fmla="*/ 8933767 w 10232859"/>
              <a:gd name="connsiteY227" fmla="*/ 1263368 h 1699043"/>
              <a:gd name="connsiteX228" fmla="*/ 8985765 w 10232859"/>
              <a:gd name="connsiteY228" fmla="*/ 1287664 h 1699043"/>
              <a:gd name="connsiteX229" fmla="*/ 9071444 w 10232859"/>
              <a:gd name="connsiteY229" fmla="*/ 1317305 h 1699043"/>
              <a:gd name="connsiteX230" fmla="*/ 9096711 w 10232859"/>
              <a:gd name="connsiteY230" fmla="*/ 1327777 h 1699043"/>
              <a:gd name="connsiteX231" fmla="*/ 9338853 w 10232859"/>
              <a:gd name="connsiteY231" fmla="*/ 1448046 h 1699043"/>
              <a:gd name="connsiteX232" fmla="*/ 9520814 w 10232859"/>
              <a:gd name="connsiteY232" fmla="*/ 1449827 h 1699043"/>
              <a:gd name="connsiteX233" fmla="*/ 9702271 w 10232859"/>
              <a:gd name="connsiteY233" fmla="*/ 1488553 h 1699043"/>
              <a:gd name="connsiteX234" fmla="*/ 9744273 w 10232859"/>
              <a:gd name="connsiteY234" fmla="*/ 1523512 h 1699043"/>
              <a:gd name="connsiteX235" fmla="*/ 9771903 w 10232859"/>
              <a:gd name="connsiteY235" fmla="*/ 1530034 h 1699043"/>
              <a:gd name="connsiteX236" fmla="*/ 9818565 w 10232859"/>
              <a:gd name="connsiteY236" fmla="*/ 1538545 h 1699043"/>
              <a:gd name="connsiteX237" fmla="*/ 9882202 w 10232859"/>
              <a:gd name="connsiteY237" fmla="*/ 1565888 h 1699043"/>
              <a:gd name="connsiteX238" fmla="*/ 10022025 w 10232859"/>
              <a:gd name="connsiteY238" fmla="*/ 1599696 h 1699043"/>
              <a:gd name="connsiteX239" fmla="*/ 10220406 w 10232859"/>
              <a:gd name="connsiteY239" fmla="*/ 1677005 h 1699043"/>
              <a:gd name="connsiteX240" fmla="*/ 10232859 w 10232859"/>
              <a:gd name="connsiteY240" fmla="*/ 1699043 h 1699043"/>
              <a:gd name="connsiteX241" fmla="*/ 0 w 10232859"/>
              <a:gd name="connsiteY241" fmla="*/ 1699043 h 1699043"/>
              <a:gd name="connsiteX242" fmla="*/ 0 w 10232859"/>
              <a:gd name="connsiteY242" fmla="*/ 21828 h 1699043"/>
              <a:gd name="connsiteX243" fmla="*/ 8097 w 10232859"/>
              <a:gd name="connsiteY243" fmla="*/ 24355 h 1699043"/>
              <a:gd name="connsiteX244" fmla="*/ 77128 w 10232859"/>
              <a:gd name="connsiteY244" fmla="*/ 6867 h 1699043"/>
              <a:gd name="connsiteX245" fmla="*/ 188338 w 10232859"/>
              <a:gd name="connsiteY245" fmla="*/ 5079 h 1699043"/>
              <a:gd name="connsiteX246" fmla="*/ 298809 w 10232859"/>
              <a:gd name="connsiteY246" fmla="*/ 6198 h 1699043"/>
              <a:gd name="connsiteX247" fmla="*/ 338985 w 10232859"/>
              <a:gd name="connsiteY247" fmla="*/ 8006 h 1699043"/>
              <a:gd name="connsiteX248" fmla="*/ 409815 w 10232859"/>
              <a:gd name="connsiteY248"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09654 w 10232859"/>
              <a:gd name="connsiteY146" fmla="*/ 343526 h 1699043"/>
              <a:gd name="connsiteX147" fmla="*/ 6067487 w 10232859"/>
              <a:gd name="connsiteY147" fmla="*/ 333712 h 1699043"/>
              <a:gd name="connsiteX148" fmla="*/ 6073281 w 10232859"/>
              <a:gd name="connsiteY148" fmla="*/ 334316 h 1699043"/>
              <a:gd name="connsiteX149" fmla="*/ 6086225 w 10232859"/>
              <a:gd name="connsiteY149" fmla="*/ 339621 h 1699043"/>
              <a:gd name="connsiteX150" fmla="*/ 6105063 w 10232859"/>
              <a:gd name="connsiteY150" fmla="*/ 347340 h 1699043"/>
              <a:gd name="connsiteX151" fmla="*/ 6195166 w 10232859"/>
              <a:gd name="connsiteY151" fmla="*/ 360190 h 1699043"/>
              <a:gd name="connsiteX152" fmla="*/ 6216259 w 10232859"/>
              <a:gd name="connsiteY152" fmla="*/ 363365 h 1699043"/>
              <a:gd name="connsiteX153" fmla="*/ 6228331 w 10232859"/>
              <a:gd name="connsiteY153" fmla="*/ 364034 h 1699043"/>
              <a:gd name="connsiteX154" fmla="*/ 6229602 w 10232859"/>
              <a:gd name="connsiteY154" fmla="*/ 363414 h 1699043"/>
              <a:gd name="connsiteX155" fmla="*/ 6258988 w 10232859"/>
              <a:gd name="connsiteY155" fmla="*/ 378660 h 1699043"/>
              <a:gd name="connsiteX156" fmla="*/ 6264106 w 10232859"/>
              <a:gd name="connsiteY156" fmla="*/ 379141 h 1699043"/>
              <a:gd name="connsiteX157" fmla="*/ 6281703 w 10232859"/>
              <a:gd name="connsiteY157" fmla="*/ 391054 h 1699043"/>
              <a:gd name="connsiteX158" fmla="*/ 6291622 w 10232859"/>
              <a:gd name="connsiteY158" fmla="*/ 396155 h 1699043"/>
              <a:gd name="connsiteX159" fmla="*/ 6292712 w 10232859"/>
              <a:gd name="connsiteY159" fmla="*/ 399771 h 1699043"/>
              <a:gd name="connsiteX160" fmla="*/ 6308227 w 10232859"/>
              <a:gd name="connsiteY160" fmla="*/ 406196 h 1699043"/>
              <a:gd name="connsiteX161" fmla="*/ 6328981 w 10232859"/>
              <a:gd name="connsiteY161" fmla="*/ 409495 h 1699043"/>
              <a:gd name="connsiteX162" fmla="*/ 6368693 w 10232859"/>
              <a:gd name="connsiteY162" fmla="*/ 417845 h 1699043"/>
              <a:gd name="connsiteX163" fmla="*/ 6414811 w 10232859"/>
              <a:gd name="connsiteY163" fmla="*/ 452200 h 1699043"/>
              <a:gd name="connsiteX164" fmla="*/ 6467879 w 10232859"/>
              <a:gd name="connsiteY164" fmla="*/ 468248 h 1699043"/>
              <a:gd name="connsiteX165" fmla="*/ 6564351 w 10232859"/>
              <a:gd name="connsiteY165" fmla="*/ 537518 h 1699043"/>
              <a:gd name="connsiteX166" fmla="*/ 6711178 w 10232859"/>
              <a:gd name="connsiteY166" fmla="*/ 573610 h 1699043"/>
              <a:gd name="connsiteX167" fmla="*/ 6764036 w 10232859"/>
              <a:gd name="connsiteY167" fmla="*/ 588943 h 1699043"/>
              <a:gd name="connsiteX168" fmla="*/ 6858983 w 10232859"/>
              <a:gd name="connsiteY168" fmla="*/ 623723 h 1699043"/>
              <a:gd name="connsiteX169" fmla="*/ 6910661 w 10232859"/>
              <a:gd name="connsiteY169" fmla="*/ 634620 h 1699043"/>
              <a:gd name="connsiteX170" fmla="*/ 6944111 w 10232859"/>
              <a:gd name="connsiteY170" fmla="*/ 659502 h 1699043"/>
              <a:gd name="connsiteX171" fmla="*/ 6965771 w 10232859"/>
              <a:gd name="connsiteY171" fmla="*/ 659931 h 1699043"/>
              <a:gd name="connsiteX172" fmla="*/ 6969639 w 10232859"/>
              <a:gd name="connsiteY172" fmla="*/ 659837 h 1699043"/>
              <a:gd name="connsiteX173" fmla="*/ 6982242 w 10232859"/>
              <a:gd name="connsiteY173" fmla="*/ 663112 h 1699043"/>
              <a:gd name="connsiteX174" fmla="*/ 6989387 w 10232859"/>
              <a:gd name="connsiteY174" fmla="*/ 659474 h 1699043"/>
              <a:gd name="connsiteX175" fmla="*/ 7010930 w 10232859"/>
              <a:gd name="connsiteY175" fmla="*/ 661134 h 1699043"/>
              <a:gd name="connsiteX176" fmla="*/ 7033125 w 10232859"/>
              <a:gd name="connsiteY176" fmla="*/ 668436 h 1699043"/>
              <a:gd name="connsiteX177" fmla="*/ 7134461 w 10232859"/>
              <a:gd name="connsiteY177" fmla="*/ 708192 h 1699043"/>
              <a:gd name="connsiteX178" fmla="*/ 7197450 w 10232859"/>
              <a:gd name="connsiteY178" fmla="*/ 729094 h 1699043"/>
              <a:gd name="connsiteX179" fmla="*/ 7225084 w 10232859"/>
              <a:gd name="connsiteY179" fmla="*/ 732505 h 1699043"/>
              <a:gd name="connsiteX180" fmla="*/ 7261183 w 10232859"/>
              <a:gd name="connsiteY180" fmla="*/ 740313 h 1699043"/>
              <a:gd name="connsiteX181" fmla="*/ 7327760 w 10232859"/>
              <a:gd name="connsiteY181" fmla="*/ 750586 h 1699043"/>
              <a:gd name="connsiteX182" fmla="*/ 7412222 w 10232859"/>
              <a:gd name="connsiteY182" fmla="*/ 770487 h 1699043"/>
              <a:gd name="connsiteX183" fmla="*/ 7457904 w 10232859"/>
              <a:gd name="connsiteY183" fmla="*/ 804321 h 1699043"/>
              <a:gd name="connsiteX184" fmla="*/ 7465795 w 10232859"/>
              <a:gd name="connsiteY184" fmla="*/ 802598 h 1699043"/>
              <a:gd name="connsiteX185" fmla="*/ 7505046 w 10232859"/>
              <a:gd name="connsiteY185" fmla="*/ 816517 h 1699043"/>
              <a:gd name="connsiteX186" fmla="*/ 7623220 w 10232859"/>
              <a:gd name="connsiteY186" fmla="*/ 888520 h 1699043"/>
              <a:gd name="connsiteX187" fmla="*/ 7700458 w 10232859"/>
              <a:gd name="connsiteY187" fmla="*/ 915079 h 1699043"/>
              <a:gd name="connsiteX188" fmla="*/ 7730988 w 10232859"/>
              <a:gd name="connsiteY188" fmla="*/ 920756 h 1699043"/>
              <a:gd name="connsiteX189" fmla="*/ 7781942 w 10232859"/>
              <a:gd name="connsiteY189" fmla="*/ 930503 h 1699043"/>
              <a:gd name="connsiteX190" fmla="*/ 7827704 w 10232859"/>
              <a:gd name="connsiteY190" fmla="*/ 928558 h 1699043"/>
              <a:gd name="connsiteX191" fmla="*/ 7867270 w 10232859"/>
              <a:gd name="connsiteY191" fmla="*/ 940366 h 1699043"/>
              <a:gd name="connsiteX192" fmla="*/ 7866538 w 10232859"/>
              <a:gd name="connsiteY192" fmla="*/ 955045 h 1699043"/>
              <a:gd name="connsiteX193" fmla="*/ 7912084 w 10232859"/>
              <a:gd name="connsiteY193" fmla="*/ 963800 h 1699043"/>
              <a:gd name="connsiteX194" fmla="*/ 7982264 w 10232859"/>
              <a:gd name="connsiteY194" fmla="*/ 975773 h 1699043"/>
              <a:gd name="connsiteX195" fmla="*/ 7991272 w 10232859"/>
              <a:gd name="connsiteY195" fmla="*/ 981104 h 1699043"/>
              <a:gd name="connsiteX196" fmla="*/ 8006496 w 10232859"/>
              <a:gd name="connsiteY196" fmla="*/ 972839 h 1699043"/>
              <a:gd name="connsiteX197" fmla="*/ 8034497 w 10232859"/>
              <a:gd name="connsiteY197" fmla="*/ 972054 h 1699043"/>
              <a:gd name="connsiteX198" fmla="*/ 8150881 w 10232859"/>
              <a:gd name="connsiteY198" fmla="*/ 990411 h 1699043"/>
              <a:gd name="connsiteX199" fmla="*/ 8172106 w 10232859"/>
              <a:gd name="connsiteY199" fmla="*/ 990512 h 1699043"/>
              <a:gd name="connsiteX200" fmla="*/ 8196076 w 10232859"/>
              <a:gd name="connsiteY200" fmla="*/ 1000078 h 1699043"/>
              <a:gd name="connsiteX201" fmla="*/ 8247463 w 10232859"/>
              <a:gd name="connsiteY201" fmla="*/ 1016332 h 1699043"/>
              <a:gd name="connsiteX202" fmla="*/ 8279272 w 10232859"/>
              <a:gd name="connsiteY202" fmla="*/ 1032921 h 1699043"/>
              <a:gd name="connsiteX203" fmla="*/ 8289611 w 10232859"/>
              <a:gd name="connsiteY203" fmla="*/ 1028630 h 1699043"/>
              <a:gd name="connsiteX204" fmla="*/ 8311483 w 10232859"/>
              <a:gd name="connsiteY204" fmla="*/ 1029399 h 1699043"/>
              <a:gd name="connsiteX205" fmla="*/ 8399489 w 10232859"/>
              <a:gd name="connsiteY205" fmla="*/ 1048562 h 1699043"/>
              <a:gd name="connsiteX206" fmla="*/ 8415973 w 10232859"/>
              <a:gd name="connsiteY206" fmla="*/ 1049660 h 1699043"/>
              <a:gd name="connsiteX207" fmla="*/ 8433326 w 10232859"/>
              <a:gd name="connsiteY207" fmla="*/ 1057881 h 1699043"/>
              <a:gd name="connsiteX208" fmla="*/ 8502328 w 10232859"/>
              <a:gd name="connsiteY208" fmla="*/ 1091498 h 1699043"/>
              <a:gd name="connsiteX209" fmla="*/ 8534346 w 10232859"/>
              <a:gd name="connsiteY209" fmla="*/ 1106980 h 1699043"/>
              <a:gd name="connsiteX210" fmla="*/ 8534980 w 10232859"/>
              <a:gd name="connsiteY210" fmla="*/ 1110861 h 1699043"/>
              <a:gd name="connsiteX211" fmla="*/ 8544104 w 10232859"/>
              <a:gd name="connsiteY211" fmla="*/ 1108406 h 1699043"/>
              <a:gd name="connsiteX212" fmla="*/ 8567742 w 10232859"/>
              <a:gd name="connsiteY212" fmla="*/ 1117590 h 1699043"/>
              <a:gd name="connsiteX213" fmla="*/ 8633779 w 10232859"/>
              <a:gd name="connsiteY213" fmla="*/ 1139226 h 1699043"/>
              <a:gd name="connsiteX214" fmla="*/ 8676965 w 10232859"/>
              <a:gd name="connsiteY214" fmla="*/ 1156949 h 1699043"/>
              <a:gd name="connsiteX215" fmla="*/ 8698944 w 10232859"/>
              <a:gd name="connsiteY215" fmla="*/ 1156939 h 1699043"/>
              <a:gd name="connsiteX216" fmla="*/ 8711456 w 10232859"/>
              <a:gd name="connsiteY216" fmla="*/ 1169217 h 1699043"/>
              <a:gd name="connsiteX217" fmla="*/ 8732793 w 10232859"/>
              <a:gd name="connsiteY217" fmla="*/ 1172972 h 1699043"/>
              <a:gd name="connsiteX218" fmla="*/ 8751897 w 10232859"/>
              <a:gd name="connsiteY218" fmla="*/ 1190886 h 1699043"/>
              <a:gd name="connsiteX219" fmla="*/ 8793564 w 10232859"/>
              <a:gd name="connsiteY219" fmla="*/ 1172572 h 1699043"/>
              <a:gd name="connsiteX220" fmla="*/ 8834270 w 10232859"/>
              <a:gd name="connsiteY220" fmla="*/ 1206624 h 1699043"/>
              <a:gd name="connsiteX221" fmla="*/ 8853872 w 10232859"/>
              <a:gd name="connsiteY221" fmla="*/ 1214714 h 1699043"/>
              <a:gd name="connsiteX222" fmla="*/ 8861901 w 10232859"/>
              <a:gd name="connsiteY222" fmla="*/ 1211375 h 1699043"/>
              <a:gd name="connsiteX223" fmla="*/ 8874168 w 10232859"/>
              <a:gd name="connsiteY223" fmla="*/ 1213967 h 1699043"/>
              <a:gd name="connsiteX224" fmla="*/ 8871123 w 10232859"/>
              <a:gd name="connsiteY224" fmla="*/ 1221160 h 1699043"/>
              <a:gd name="connsiteX225" fmla="*/ 8903537 w 10232859"/>
              <a:gd name="connsiteY225" fmla="*/ 1230588 h 1699043"/>
              <a:gd name="connsiteX226" fmla="*/ 8933767 w 10232859"/>
              <a:gd name="connsiteY226" fmla="*/ 1263368 h 1699043"/>
              <a:gd name="connsiteX227" fmla="*/ 8985765 w 10232859"/>
              <a:gd name="connsiteY227" fmla="*/ 1287664 h 1699043"/>
              <a:gd name="connsiteX228" fmla="*/ 9071444 w 10232859"/>
              <a:gd name="connsiteY228" fmla="*/ 1317305 h 1699043"/>
              <a:gd name="connsiteX229" fmla="*/ 9096711 w 10232859"/>
              <a:gd name="connsiteY229" fmla="*/ 1327777 h 1699043"/>
              <a:gd name="connsiteX230" fmla="*/ 9338853 w 10232859"/>
              <a:gd name="connsiteY230" fmla="*/ 1448046 h 1699043"/>
              <a:gd name="connsiteX231" fmla="*/ 9520814 w 10232859"/>
              <a:gd name="connsiteY231" fmla="*/ 1449827 h 1699043"/>
              <a:gd name="connsiteX232" fmla="*/ 9702271 w 10232859"/>
              <a:gd name="connsiteY232" fmla="*/ 1488553 h 1699043"/>
              <a:gd name="connsiteX233" fmla="*/ 9744273 w 10232859"/>
              <a:gd name="connsiteY233" fmla="*/ 1523512 h 1699043"/>
              <a:gd name="connsiteX234" fmla="*/ 9771903 w 10232859"/>
              <a:gd name="connsiteY234" fmla="*/ 1530034 h 1699043"/>
              <a:gd name="connsiteX235" fmla="*/ 9818565 w 10232859"/>
              <a:gd name="connsiteY235" fmla="*/ 1538545 h 1699043"/>
              <a:gd name="connsiteX236" fmla="*/ 9882202 w 10232859"/>
              <a:gd name="connsiteY236" fmla="*/ 1565888 h 1699043"/>
              <a:gd name="connsiteX237" fmla="*/ 10022025 w 10232859"/>
              <a:gd name="connsiteY237" fmla="*/ 1599696 h 1699043"/>
              <a:gd name="connsiteX238" fmla="*/ 10220406 w 10232859"/>
              <a:gd name="connsiteY238" fmla="*/ 1677005 h 1699043"/>
              <a:gd name="connsiteX239" fmla="*/ 10232859 w 10232859"/>
              <a:gd name="connsiteY239" fmla="*/ 1699043 h 1699043"/>
              <a:gd name="connsiteX240" fmla="*/ 0 w 10232859"/>
              <a:gd name="connsiteY240" fmla="*/ 1699043 h 1699043"/>
              <a:gd name="connsiteX241" fmla="*/ 0 w 10232859"/>
              <a:gd name="connsiteY241" fmla="*/ 21828 h 1699043"/>
              <a:gd name="connsiteX242" fmla="*/ 8097 w 10232859"/>
              <a:gd name="connsiteY242" fmla="*/ 24355 h 1699043"/>
              <a:gd name="connsiteX243" fmla="*/ 77128 w 10232859"/>
              <a:gd name="connsiteY243" fmla="*/ 6867 h 1699043"/>
              <a:gd name="connsiteX244" fmla="*/ 188338 w 10232859"/>
              <a:gd name="connsiteY244" fmla="*/ 5079 h 1699043"/>
              <a:gd name="connsiteX245" fmla="*/ 298809 w 10232859"/>
              <a:gd name="connsiteY245" fmla="*/ 6198 h 1699043"/>
              <a:gd name="connsiteX246" fmla="*/ 338985 w 10232859"/>
              <a:gd name="connsiteY246" fmla="*/ 8006 h 1699043"/>
              <a:gd name="connsiteX247" fmla="*/ 409815 w 10232859"/>
              <a:gd name="connsiteY247"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67487 w 10232859"/>
              <a:gd name="connsiteY146" fmla="*/ 333712 h 1699043"/>
              <a:gd name="connsiteX147" fmla="*/ 6073281 w 10232859"/>
              <a:gd name="connsiteY147" fmla="*/ 334316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67487 w 10232859"/>
              <a:gd name="connsiteY146" fmla="*/ 333712 h 1699043"/>
              <a:gd name="connsiteX147" fmla="*/ 5992653 w 10232859"/>
              <a:gd name="connsiteY147" fmla="*/ 428990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5992653 w 10232859"/>
              <a:gd name="connsiteY147" fmla="*/ 428990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6538 w 10232859"/>
              <a:gd name="connsiteY190" fmla="*/ 955045 h 1699043"/>
              <a:gd name="connsiteX191" fmla="*/ 7912084 w 10232859"/>
              <a:gd name="connsiteY191" fmla="*/ 963800 h 1699043"/>
              <a:gd name="connsiteX192" fmla="*/ 7982264 w 10232859"/>
              <a:gd name="connsiteY192" fmla="*/ 975773 h 1699043"/>
              <a:gd name="connsiteX193" fmla="*/ 7991272 w 10232859"/>
              <a:gd name="connsiteY193" fmla="*/ 981104 h 1699043"/>
              <a:gd name="connsiteX194" fmla="*/ 8006496 w 10232859"/>
              <a:gd name="connsiteY194" fmla="*/ 972839 h 1699043"/>
              <a:gd name="connsiteX195" fmla="*/ 8034497 w 10232859"/>
              <a:gd name="connsiteY195" fmla="*/ 972054 h 1699043"/>
              <a:gd name="connsiteX196" fmla="*/ 8150881 w 10232859"/>
              <a:gd name="connsiteY196" fmla="*/ 990411 h 1699043"/>
              <a:gd name="connsiteX197" fmla="*/ 8172106 w 10232859"/>
              <a:gd name="connsiteY197" fmla="*/ 990512 h 1699043"/>
              <a:gd name="connsiteX198" fmla="*/ 8196076 w 10232859"/>
              <a:gd name="connsiteY198" fmla="*/ 1000078 h 1699043"/>
              <a:gd name="connsiteX199" fmla="*/ 8247463 w 10232859"/>
              <a:gd name="connsiteY199" fmla="*/ 1016332 h 1699043"/>
              <a:gd name="connsiteX200" fmla="*/ 8279272 w 10232859"/>
              <a:gd name="connsiteY200" fmla="*/ 1032921 h 1699043"/>
              <a:gd name="connsiteX201" fmla="*/ 8289611 w 10232859"/>
              <a:gd name="connsiteY201" fmla="*/ 1028630 h 1699043"/>
              <a:gd name="connsiteX202" fmla="*/ 8311483 w 10232859"/>
              <a:gd name="connsiteY202" fmla="*/ 1029399 h 1699043"/>
              <a:gd name="connsiteX203" fmla="*/ 8399489 w 10232859"/>
              <a:gd name="connsiteY203" fmla="*/ 1048562 h 1699043"/>
              <a:gd name="connsiteX204" fmla="*/ 8415973 w 10232859"/>
              <a:gd name="connsiteY204" fmla="*/ 1049660 h 1699043"/>
              <a:gd name="connsiteX205" fmla="*/ 8433326 w 10232859"/>
              <a:gd name="connsiteY205" fmla="*/ 1057881 h 1699043"/>
              <a:gd name="connsiteX206" fmla="*/ 8502328 w 10232859"/>
              <a:gd name="connsiteY206" fmla="*/ 1091498 h 1699043"/>
              <a:gd name="connsiteX207" fmla="*/ 8534346 w 10232859"/>
              <a:gd name="connsiteY207" fmla="*/ 1106980 h 1699043"/>
              <a:gd name="connsiteX208" fmla="*/ 8534980 w 10232859"/>
              <a:gd name="connsiteY208" fmla="*/ 1110861 h 1699043"/>
              <a:gd name="connsiteX209" fmla="*/ 8544104 w 10232859"/>
              <a:gd name="connsiteY209" fmla="*/ 1108406 h 1699043"/>
              <a:gd name="connsiteX210" fmla="*/ 8567742 w 10232859"/>
              <a:gd name="connsiteY210" fmla="*/ 1117590 h 1699043"/>
              <a:gd name="connsiteX211" fmla="*/ 8633779 w 10232859"/>
              <a:gd name="connsiteY211" fmla="*/ 1139226 h 1699043"/>
              <a:gd name="connsiteX212" fmla="*/ 8676965 w 10232859"/>
              <a:gd name="connsiteY212" fmla="*/ 1156949 h 1699043"/>
              <a:gd name="connsiteX213" fmla="*/ 8698944 w 10232859"/>
              <a:gd name="connsiteY213" fmla="*/ 1156939 h 1699043"/>
              <a:gd name="connsiteX214" fmla="*/ 8711456 w 10232859"/>
              <a:gd name="connsiteY214" fmla="*/ 1169217 h 1699043"/>
              <a:gd name="connsiteX215" fmla="*/ 8732793 w 10232859"/>
              <a:gd name="connsiteY215" fmla="*/ 1172972 h 1699043"/>
              <a:gd name="connsiteX216" fmla="*/ 8751897 w 10232859"/>
              <a:gd name="connsiteY216" fmla="*/ 1190886 h 1699043"/>
              <a:gd name="connsiteX217" fmla="*/ 8793564 w 10232859"/>
              <a:gd name="connsiteY217" fmla="*/ 1172572 h 1699043"/>
              <a:gd name="connsiteX218" fmla="*/ 8834270 w 10232859"/>
              <a:gd name="connsiteY218" fmla="*/ 1206624 h 1699043"/>
              <a:gd name="connsiteX219" fmla="*/ 8853872 w 10232859"/>
              <a:gd name="connsiteY219" fmla="*/ 1214714 h 1699043"/>
              <a:gd name="connsiteX220" fmla="*/ 8861901 w 10232859"/>
              <a:gd name="connsiteY220" fmla="*/ 1211375 h 1699043"/>
              <a:gd name="connsiteX221" fmla="*/ 8874168 w 10232859"/>
              <a:gd name="connsiteY221" fmla="*/ 1213967 h 1699043"/>
              <a:gd name="connsiteX222" fmla="*/ 8871123 w 10232859"/>
              <a:gd name="connsiteY222" fmla="*/ 1221160 h 1699043"/>
              <a:gd name="connsiteX223" fmla="*/ 8903537 w 10232859"/>
              <a:gd name="connsiteY223" fmla="*/ 1230588 h 1699043"/>
              <a:gd name="connsiteX224" fmla="*/ 8933767 w 10232859"/>
              <a:gd name="connsiteY224" fmla="*/ 1263368 h 1699043"/>
              <a:gd name="connsiteX225" fmla="*/ 8985765 w 10232859"/>
              <a:gd name="connsiteY225" fmla="*/ 1287664 h 1699043"/>
              <a:gd name="connsiteX226" fmla="*/ 9071444 w 10232859"/>
              <a:gd name="connsiteY226" fmla="*/ 1317305 h 1699043"/>
              <a:gd name="connsiteX227" fmla="*/ 9096711 w 10232859"/>
              <a:gd name="connsiteY227" fmla="*/ 1327777 h 1699043"/>
              <a:gd name="connsiteX228" fmla="*/ 9338853 w 10232859"/>
              <a:gd name="connsiteY228" fmla="*/ 1448046 h 1699043"/>
              <a:gd name="connsiteX229" fmla="*/ 9520814 w 10232859"/>
              <a:gd name="connsiteY229" fmla="*/ 1449827 h 1699043"/>
              <a:gd name="connsiteX230" fmla="*/ 9702271 w 10232859"/>
              <a:gd name="connsiteY230" fmla="*/ 1488553 h 1699043"/>
              <a:gd name="connsiteX231" fmla="*/ 9744273 w 10232859"/>
              <a:gd name="connsiteY231" fmla="*/ 1523512 h 1699043"/>
              <a:gd name="connsiteX232" fmla="*/ 9771903 w 10232859"/>
              <a:gd name="connsiteY232" fmla="*/ 1530034 h 1699043"/>
              <a:gd name="connsiteX233" fmla="*/ 9818565 w 10232859"/>
              <a:gd name="connsiteY233" fmla="*/ 1538545 h 1699043"/>
              <a:gd name="connsiteX234" fmla="*/ 9882202 w 10232859"/>
              <a:gd name="connsiteY234" fmla="*/ 1565888 h 1699043"/>
              <a:gd name="connsiteX235" fmla="*/ 10022025 w 10232859"/>
              <a:gd name="connsiteY235" fmla="*/ 1599696 h 1699043"/>
              <a:gd name="connsiteX236" fmla="*/ 10220406 w 10232859"/>
              <a:gd name="connsiteY236" fmla="*/ 1677005 h 1699043"/>
              <a:gd name="connsiteX237" fmla="*/ 10232859 w 10232859"/>
              <a:gd name="connsiteY237" fmla="*/ 1699043 h 1699043"/>
              <a:gd name="connsiteX238" fmla="*/ 0 w 10232859"/>
              <a:gd name="connsiteY238" fmla="*/ 1699043 h 1699043"/>
              <a:gd name="connsiteX239" fmla="*/ 0 w 10232859"/>
              <a:gd name="connsiteY239" fmla="*/ 21828 h 1699043"/>
              <a:gd name="connsiteX240" fmla="*/ 8097 w 10232859"/>
              <a:gd name="connsiteY240" fmla="*/ 24355 h 1699043"/>
              <a:gd name="connsiteX241" fmla="*/ 77128 w 10232859"/>
              <a:gd name="connsiteY241" fmla="*/ 6867 h 1699043"/>
              <a:gd name="connsiteX242" fmla="*/ 188338 w 10232859"/>
              <a:gd name="connsiteY242" fmla="*/ 5079 h 1699043"/>
              <a:gd name="connsiteX243" fmla="*/ 298809 w 10232859"/>
              <a:gd name="connsiteY243" fmla="*/ 6198 h 1699043"/>
              <a:gd name="connsiteX244" fmla="*/ 338985 w 10232859"/>
              <a:gd name="connsiteY244" fmla="*/ 8006 h 1699043"/>
              <a:gd name="connsiteX245" fmla="*/ 409815 w 10232859"/>
              <a:gd name="connsiteY245"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06496 w 10232859"/>
              <a:gd name="connsiteY193" fmla="*/ 972839 h 1699043"/>
              <a:gd name="connsiteX194" fmla="*/ 8034497 w 10232859"/>
              <a:gd name="connsiteY194" fmla="*/ 972054 h 1699043"/>
              <a:gd name="connsiteX195" fmla="*/ 8150881 w 10232859"/>
              <a:gd name="connsiteY195" fmla="*/ 990411 h 1699043"/>
              <a:gd name="connsiteX196" fmla="*/ 8172106 w 10232859"/>
              <a:gd name="connsiteY196" fmla="*/ 990512 h 1699043"/>
              <a:gd name="connsiteX197" fmla="*/ 8196076 w 10232859"/>
              <a:gd name="connsiteY197" fmla="*/ 1000078 h 1699043"/>
              <a:gd name="connsiteX198" fmla="*/ 8247463 w 10232859"/>
              <a:gd name="connsiteY198" fmla="*/ 1016332 h 1699043"/>
              <a:gd name="connsiteX199" fmla="*/ 8279272 w 10232859"/>
              <a:gd name="connsiteY199" fmla="*/ 1032921 h 1699043"/>
              <a:gd name="connsiteX200" fmla="*/ 8289611 w 10232859"/>
              <a:gd name="connsiteY200" fmla="*/ 1028630 h 1699043"/>
              <a:gd name="connsiteX201" fmla="*/ 8311483 w 10232859"/>
              <a:gd name="connsiteY201" fmla="*/ 1029399 h 1699043"/>
              <a:gd name="connsiteX202" fmla="*/ 8399489 w 10232859"/>
              <a:gd name="connsiteY202" fmla="*/ 1048562 h 1699043"/>
              <a:gd name="connsiteX203" fmla="*/ 8415973 w 10232859"/>
              <a:gd name="connsiteY203" fmla="*/ 1049660 h 1699043"/>
              <a:gd name="connsiteX204" fmla="*/ 8433326 w 10232859"/>
              <a:gd name="connsiteY204" fmla="*/ 1057881 h 1699043"/>
              <a:gd name="connsiteX205" fmla="*/ 8502328 w 10232859"/>
              <a:gd name="connsiteY205" fmla="*/ 1091498 h 1699043"/>
              <a:gd name="connsiteX206" fmla="*/ 8534346 w 10232859"/>
              <a:gd name="connsiteY206" fmla="*/ 1106980 h 1699043"/>
              <a:gd name="connsiteX207" fmla="*/ 8534980 w 10232859"/>
              <a:gd name="connsiteY207" fmla="*/ 1110861 h 1699043"/>
              <a:gd name="connsiteX208" fmla="*/ 8544104 w 10232859"/>
              <a:gd name="connsiteY208" fmla="*/ 1108406 h 1699043"/>
              <a:gd name="connsiteX209" fmla="*/ 8567742 w 10232859"/>
              <a:gd name="connsiteY209" fmla="*/ 1117590 h 1699043"/>
              <a:gd name="connsiteX210" fmla="*/ 8633779 w 10232859"/>
              <a:gd name="connsiteY210" fmla="*/ 1139226 h 1699043"/>
              <a:gd name="connsiteX211" fmla="*/ 8676965 w 10232859"/>
              <a:gd name="connsiteY211" fmla="*/ 1156949 h 1699043"/>
              <a:gd name="connsiteX212" fmla="*/ 8698944 w 10232859"/>
              <a:gd name="connsiteY212" fmla="*/ 1156939 h 1699043"/>
              <a:gd name="connsiteX213" fmla="*/ 8711456 w 10232859"/>
              <a:gd name="connsiteY213" fmla="*/ 1169217 h 1699043"/>
              <a:gd name="connsiteX214" fmla="*/ 8732793 w 10232859"/>
              <a:gd name="connsiteY214" fmla="*/ 1172972 h 1699043"/>
              <a:gd name="connsiteX215" fmla="*/ 8751897 w 10232859"/>
              <a:gd name="connsiteY215" fmla="*/ 1190886 h 1699043"/>
              <a:gd name="connsiteX216" fmla="*/ 8793564 w 10232859"/>
              <a:gd name="connsiteY216" fmla="*/ 1172572 h 1699043"/>
              <a:gd name="connsiteX217" fmla="*/ 8834270 w 10232859"/>
              <a:gd name="connsiteY217" fmla="*/ 1206624 h 1699043"/>
              <a:gd name="connsiteX218" fmla="*/ 8853872 w 10232859"/>
              <a:gd name="connsiteY218" fmla="*/ 1214714 h 1699043"/>
              <a:gd name="connsiteX219" fmla="*/ 8861901 w 10232859"/>
              <a:gd name="connsiteY219" fmla="*/ 1211375 h 1699043"/>
              <a:gd name="connsiteX220" fmla="*/ 8874168 w 10232859"/>
              <a:gd name="connsiteY220" fmla="*/ 1213967 h 1699043"/>
              <a:gd name="connsiteX221" fmla="*/ 8871123 w 10232859"/>
              <a:gd name="connsiteY221" fmla="*/ 1221160 h 1699043"/>
              <a:gd name="connsiteX222" fmla="*/ 8903537 w 10232859"/>
              <a:gd name="connsiteY222" fmla="*/ 1230588 h 1699043"/>
              <a:gd name="connsiteX223" fmla="*/ 8933767 w 10232859"/>
              <a:gd name="connsiteY223" fmla="*/ 1263368 h 1699043"/>
              <a:gd name="connsiteX224" fmla="*/ 8985765 w 10232859"/>
              <a:gd name="connsiteY224" fmla="*/ 1287664 h 1699043"/>
              <a:gd name="connsiteX225" fmla="*/ 9071444 w 10232859"/>
              <a:gd name="connsiteY225" fmla="*/ 1317305 h 1699043"/>
              <a:gd name="connsiteX226" fmla="*/ 9096711 w 10232859"/>
              <a:gd name="connsiteY226" fmla="*/ 1327777 h 1699043"/>
              <a:gd name="connsiteX227" fmla="*/ 9338853 w 10232859"/>
              <a:gd name="connsiteY227" fmla="*/ 1448046 h 1699043"/>
              <a:gd name="connsiteX228" fmla="*/ 9520814 w 10232859"/>
              <a:gd name="connsiteY228" fmla="*/ 1449827 h 1699043"/>
              <a:gd name="connsiteX229" fmla="*/ 9702271 w 10232859"/>
              <a:gd name="connsiteY229" fmla="*/ 1488553 h 1699043"/>
              <a:gd name="connsiteX230" fmla="*/ 9744273 w 10232859"/>
              <a:gd name="connsiteY230" fmla="*/ 1523512 h 1699043"/>
              <a:gd name="connsiteX231" fmla="*/ 9771903 w 10232859"/>
              <a:gd name="connsiteY231" fmla="*/ 1530034 h 1699043"/>
              <a:gd name="connsiteX232" fmla="*/ 9818565 w 10232859"/>
              <a:gd name="connsiteY232" fmla="*/ 1538545 h 1699043"/>
              <a:gd name="connsiteX233" fmla="*/ 9882202 w 10232859"/>
              <a:gd name="connsiteY233" fmla="*/ 1565888 h 1699043"/>
              <a:gd name="connsiteX234" fmla="*/ 10022025 w 10232859"/>
              <a:gd name="connsiteY234" fmla="*/ 1599696 h 1699043"/>
              <a:gd name="connsiteX235" fmla="*/ 10220406 w 10232859"/>
              <a:gd name="connsiteY235" fmla="*/ 1677005 h 1699043"/>
              <a:gd name="connsiteX236" fmla="*/ 10232859 w 10232859"/>
              <a:gd name="connsiteY236" fmla="*/ 1699043 h 1699043"/>
              <a:gd name="connsiteX237" fmla="*/ 0 w 10232859"/>
              <a:gd name="connsiteY237" fmla="*/ 1699043 h 1699043"/>
              <a:gd name="connsiteX238" fmla="*/ 0 w 10232859"/>
              <a:gd name="connsiteY238" fmla="*/ 21828 h 1699043"/>
              <a:gd name="connsiteX239" fmla="*/ 8097 w 10232859"/>
              <a:gd name="connsiteY239" fmla="*/ 24355 h 1699043"/>
              <a:gd name="connsiteX240" fmla="*/ 77128 w 10232859"/>
              <a:gd name="connsiteY240" fmla="*/ 6867 h 1699043"/>
              <a:gd name="connsiteX241" fmla="*/ 188338 w 10232859"/>
              <a:gd name="connsiteY241" fmla="*/ 5079 h 1699043"/>
              <a:gd name="connsiteX242" fmla="*/ 298809 w 10232859"/>
              <a:gd name="connsiteY242" fmla="*/ 6198 h 1699043"/>
              <a:gd name="connsiteX243" fmla="*/ 338985 w 10232859"/>
              <a:gd name="connsiteY243" fmla="*/ 8006 h 1699043"/>
              <a:gd name="connsiteX244" fmla="*/ 409815 w 10232859"/>
              <a:gd name="connsiteY244"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06496 w 10232859"/>
              <a:gd name="connsiteY193" fmla="*/ 972839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11456 w 10232859"/>
              <a:gd name="connsiteY212" fmla="*/ 1169217 h 1699043"/>
              <a:gd name="connsiteX213" fmla="*/ 8732793 w 10232859"/>
              <a:gd name="connsiteY213" fmla="*/ 1172972 h 1699043"/>
              <a:gd name="connsiteX214" fmla="*/ 8751897 w 10232859"/>
              <a:gd name="connsiteY214" fmla="*/ 1190886 h 1699043"/>
              <a:gd name="connsiteX215" fmla="*/ 8793564 w 10232859"/>
              <a:gd name="connsiteY215" fmla="*/ 1172572 h 1699043"/>
              <a:gd name="connsiteX216" fmla="*/ 8834270 w 10232859"/>
              <a:gd name="connsiteY216" fmla="*/ 1206624 h 1699043"/>
              <a:gd name="connsiteX217" fmla="*/ 8853872 w 10232859"/>
              <a:gd name="connsiteY217" fmla="*/ 1214714 h 1699043"/>
              <a:gd name="connsiteX218" fmla="*/ 8861901 w 10232859"/>
              <a:gd name="connsiteY218" fmla="*/ 1211375 h 1699043"/>
              <a:gd name="connsiteX219" fmla="*/ 8874168 w 10232859"/>
              <a:gd name="connsiteY219" fmla="*/ 1213967 h 1699043"/>
              <a:gd name="connsiteX220" fmla="*/ 8871123 w 10232859"/>
              <a:gd name="connsiteY220" fmla="*/ 1221160 h 1699043"/>
              <a:gd name="connsiteX221" fmla="*/ 8903537 w 10232859"/>
              <a:gd name="connsiteY221" fmla="*/ 1230588 h 1699043"/>
              <a:gd name="connsiteX222" fmla="*/ 8933767 w 10232859"/>
              <a:gd name="connsiteY222" fmla="*/ 1263368 h 1699043"/>
              <a:gd name="connsiteX223" fmla="*/ 8985765 w 10232859"/>
              <a:gd name="connsiteY223" fmla="*/ 1287664 h 1699043"/>
              <a:gd name="connsiteX224" fmla="*/ 9071444 w 10232859"/>
              <a:gd name="connsiteY224" fmla="*/ 1317305 h 1699043"/>
              <a:gd name="connsiteX225" fmla="*/ 9096711 w 10232859"/>
              <a:gd name="connsiteY225" fmla="*/ 1327777 h 1699043"/>
              <a:gd name="connsiteX226" fmla="*/ 9338853 w 10232859"/>
              <a:gd name="connsiteY226" fmla="*/ 1448046 h 1699043"/>
              <a:gd name="connsiteX227" fmla="*/ 9520814 w 10232859"/>
              <a:gd name="connsiteY227" fmla="*/ 1449827 h 1699043"/>
              <a:gd name="connsiteX228" fmla="*/ 9702271 w 10232859"/>
              <a:gd name="connsiteY228" fmla="*/ 1488553 h 1699043"/>
              <a:gd name="connsiteX229" fmla="*/ 9744273 w 10232859"/>
              <a:gd name="connsiteY229" fmla="*/ 1523512 h 1699043"/>
              <a:gd name="connsiteX230" fmla="*/ 9771903 w 10232859"/>
              <a:gd name="connsiteY230" fmla="*/ 1530034 h 1699043"/>
              <a:gd name="connsiteX231" fmla="*/ 9818565 w 10232859"/>
              <a:gd name="connsiteY231" fmla="*/ 1538545 h 1699043"/>
              <a:gd name="connsiteX232" fmla="*/ 9882202 w 10232859"/>
              <a:gd name="connsiteY232" fmla="*/ 1565888 h 1699043"/>
              <a:gd name="connsiteX233" fmla="*/ 10022025 w 10232859"/>
              <a:gd name="connsiteY233" fmla="*/ 1599696 h 1699043"/>
              <a:gd name="connsiteX234" fmla="*/ 10220406 w 10232859"/>
              <a:gd name="connsiteY234" fmla="*/ 1677005 h 1699043"/>
              <a:gd name="connsiteX235" fmla="*/ 10232859 w 10232859"/>
              <a:gd name="connsiteY235" fmla="*/ 1699043 h 1699043"/>
              <a:gd name="connsiteX236" fmla="*/ 0 w 10232859"/>
              <a:gd name="connsiteY236" fmla="*/ 1699043 h 1699043"/>
              <a:gd name="connsiteX237" fmla="*/ 0 w 10232859"/>
              <a:gd name="connsiteY237" fmla="*/ 21828 h 1699043"/>
              <a:gd name="connsiteX238" fmla="*/ 8097 w 10232859"/>
              <a:gd name="connsiteY238" fmla="*/ 24355 h 1699043"/>
              <a:gd name="connsiteX239" fmla="*/ 77128 w 10232859"/>
              <a:gd name="connsiteY239" fmla="*/ 6867 h 1699043"/>
              <a:gd name="connsiteX240" fmla="*/ 188338 w 10232859"/>
              <a:gd name="connsiteY240" fmla="*/ 5079 h 1699043"/>
              <a:gd name="connsiteX241" fmla="*/ 298809 w 10232859"/>
              <a:gd name="connsiteY241" fmla="*/ 6198 h 1699043"/>
              <a:gd name="connsiteX242" fmla="*/ 338985 w 10232859"/>
              <a:gd name="connsiteY242" fmla="*/ 8006 h 1699043"/>
              <a:gd name="connsiteX243" fmla="*/ 409815 w 10232859"/>
              <a:gd name="connsiteY243"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11456 w 10232859"/>
              <a:gd name="connsiteY212" fmla="*/ 1169217 h 1699043"/>
              <a:gd name="connsiteX213" fmla="*/ 8732793 w 10232859"/>
              <a:gd name="connsiteY213" fmla="*/ 1172972 h 1699043"/>
              <a:gd name="connsiteX214" fmla="*/ 8751897 w 10232859"/>
              <a:gd name="connsiteY214" fmla="*/ 1190886 h 1699043"/>
              <a:gd name="connsiteX215" fmla="*/ 8793564 w 10232859"/>
              <a:gd name="connsiteY215" fmla="*/ 1172572 h 1699043"/>
              <a:gd name="connsiteX216" fmla="*/ 8834270 w 10232859"/>
              <a:gd name="connsiteY216" fmla="*/ 1206624 h 1699043"/>
              <a:gd name="connsiteX217" fmla="*/ 8853872 w 10232859"/>
              <a:gd name="connsiteY217" fmla="*/ 1214714 h 1699043"/>
              <a:gd name="connsiteX218" fmla="*/ 8861901 w 10232859"/>
              <a:gd name="connsiteY218" fmla="*/ 1211375 h 1699043"/>
              <a:gd name="connsiteX219" fmla="*/ 8874168 w 10232859"/>
              <a:gd name="connsiteY219" fmla="*/ 1213967 h 1699043"/>
              <a:gd name="connsiteX220" fmla="*/ 8871123 w 10232859"/>
              <a:gd name="connsiteY220" fmla="*/ 1221160 h 1699043"/>
              <a:gd name="connsiteX221" fmla="*/ 8903537 w 10232859"/>
              <a:gd name="connsiteY221" fmla="*/ 1230588 h 1699043"/>
              <a:gd name="connsiteX222" fmla="*/ 8933767 w 10232859"/>
              <a:gd name="connsiteY222" fmla="*/ 1263368 h 1699043"/>
              <a:gd name="connsiteX223" fmla="*/ 8985765 w 10232859"/>
              <a:gd name="connsiteY223" fmla="*/ 1287664 h 1699043"/>
              <a:gd name="connsiteX224" fmla="*/ 9071444 w 10232859"/>
              <a:gd name="connsiteY224" fmla="*/ 1317305 h 1699043"/>
              <a:gd name="connsiteX225" fmla="*/ 9096711 w 10232859"/>
              <a:gd name="connsiteY225" fmla="*/ 1327777 h 1699043"/>
              <a:gd name="connsiteX226" fmla="*/ 9338853 w 10232859"/>
              <a:gd name="connsiteY226" fmla="*/ 1448046 h 1699043"/>
              <a:gd name="connsiteX227" fmla="*/ 9520814 w 10232859"/>
              <a:gd name="connsiteY227" fmla="*/ 1449827 h 1699043"/>
              <a:gd name="connsiteX228" fmla="*/ 9702271 w 10232859"/>
              <a:gd name="connsiteY228" fmla="*/ 1488553 h 1699043"/>
              <a:gd name="connsiteX229" fmla="*/ 9744273 w 10232859"/>
              <a:gd name="connsiteY229" fmla="*/ 1523512 h 1699043"/>
              <a:gd name="connsiteX230" fmla="*/ 9771903 w 10232859"/>
              <a:gd name="connsiteY230" fmla="*/ 1530034 h 1699043"/>
              <a:gd name="connsiteX231" fmla="*/ 9818565 w 10232859"/>
              <a:gd name="connsiteY231" fmla="*/ 1538545 h 1699043"/>
              <a:gd name="connsiteX232" fmla="*/ 9882202 w 10232859"/>
              <a:gd name="connsiteY232" fmla="*/ 1565888 h 1699043"/>
              <a:gd name="connsiteX233" fmla="*/ 10022025 w 10232859"/>
              <a:gd name="connsiteY233" fmla="*/ 1599696 h 1699043"/>
              <a:gd name="connsiteX234" fmla="*/ 10220406 w 10232859"/>
              <a:gd name="connsiteY234" fmla="*/ 1677005 h 1699043"/>
              <a:gd name="connsiteX235" fmla="*/ 10232859 w 10232859"/>
              <a:gd name="connsiteY235" fmla="*/ 1699043 h 1699043"/>
              <a:gd name="connsiteX236" fmla="*/ 0 w 10232859"/>
              <a:gd name="connsiteY236" fmla="*/ 1699043 h 1699043"/>
              <a:gd name="connsiteX237" fmla="*/ 0 w 10232859"/>
              <a:gd name="connsiteY237" fmla="*/ 21828 h 1699043"/>
              <a:gd name="connsiteX238" fmla="*/ 8097 w 10232859"/>
              <a:gd name="connsiteY238" fmla="*/ 24355 h 1699043"/>
              <a:gd name="connsiteX239" fmla="*/ 77128 w 10232859"/>
              <a:gd name="connsiteY239" fmla="*/ 6867 h 1699043"/>
              <a:gd name="connsiteX240" fmla="*/ 188338 w 10232859"/>
              <a:gd name="connsiteY240" fmla="*/ 5079 h 1699043"/>
              <a:gd name="connsiteX241" fmla="*/ 298809 w 10232859"/>
              <a:gd name="connsiteY241" fmla="*/ 6198 h 1699043"/>
              <a:gd name="connsiteX242" fmla="*/ 338985 w 10232859"/>
              <a:gd name="connsiteY242" fmla="*/ 8006 h 1699043"/>
              <a:gd name="connsiteX243" fmla="*/ 409815 w 10232859"/>
              <a:gd name="connsiteY243"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32793 w 10232859"/>
              <a:gd name="connsiteY212" fmla="*/ 1172972 h 1699043"/>
              <a:gd name="connsiteX213" fmla="*/ 8751897 w 10232859"/>
              <a:gd name="connsiteY213" fmla="*/ 1190886 h 1699043"/>
              <a:gd name="connsiteX214" fmla="*/ 8793564 w 10232859"/>
              <a:gd name="connsiteY214" fmla="*/ 1172572 h 1699043"/>
              <a:gd name="connsiteX215" fmla="*/ 8834270 w 10232859"/>
              <a:gd name="connsiteY215" fmla="*/ 1206624 h 1699043"/>
              <a:gd name="connsiteX216" fmla="*/ 8853872 w 10232859"/>
              <a:gd name="connsiteY216" fmla="*/ 1214714 h 1699043"/>
              <a:gd name="connsiteX217" fmla="*/ 8861901 w 10232859"/>
              <a:gd name="connsiteY217" fmla="*/ 1211375 h 1699043"/>
              <a:gd name="connsiteX218" fmla="*/ 8874168 w 10232859"/>
              <a:gd name="connsiteY218" fmla="*/ 1213967 h 1699043"/>
              <a:gd name="connsiteX219" fmla="*/ 8871123 w 10232859"/>
              <a:gd name="connsiteY219" fmla="*/ 1221160 h 1699043"/>
              <a:gd name="connsiteX220" fmla="*/ 8903537 w 10232859"/>
              <a:gd name="connsiteY220" fmla="*/ 1230588 h 1699043"/>
              <a:gd name="connsiteX221" fmla="*/ 8933767 w 10232859"/>
              <a:gd name="connsiteY221" fmla="*/ 1263368 h 1699043"/>
              <a:gd name="connsiteX222" fmla="*/ 8985765 w 10232859"/>
              <a:gd name="connsiteY222" fmla="*/ 1287664 h 1699043"/>
              <a:gd name="connsiteX223" fmla="*/ 9071444 w 10232859"/>
              <a:gd name="connsiteY223" fmla="*/ 1317305 h 1699043"/>
              <a:gd name="connsiteX224" fmla="*/ 9096711 w 10232859"/>
              <a:gd name="connsiteY224" fmla="*/ 1327777 h 1699043"/>
              <a:gd name="connsiteX225" fmla="*/ 9338853 w 10232859"/>
              <a:gd name="connsiteY225" fmla="*/ 1448046 h 1699043"/>
              <a:gd name="connsiteX226" fmla="*/ 9520814 w 10232859"/>
              <a:gd name="connsiteY226" fmla="*/ 1449827 h 1699043"/>
              <a:gd name="connsiteX227" fmla="*/ 9702271 w 10232859"/>
              <a:gd name="connsiteY227" fmla="*/ 1488553 h 1699043"/>
              <a:gd name="connsiteX228" fmla="*/ 9744273 w 10232859"/>
              <a:gd name="connsiteY228" fmla="*/ 1523512 h 1699043"/>
              <a:gd name="connsiteX229" fmla="*/ 9771903 w 10232859"/>
              <a:gd name="connsiteY229" fmla="*/ 1530034 h 1699043"/>
              <a:gd name="connsiteX230" fmla="*/ 9818565 w 10232859"/>
              <a:gd name="connsiteY230" fmla="*/ 1538545 h 1699043"/>
              <a:gd name="connsiteX231" fmla="*/ 9882202 w 10232859"/>
              <a:gd name="connsiteY231" fmla="*/ 1565888 h 1699043"/>
              <a:gd name="connsiteX232" fmla="*/ 10022025 w 10232859"/>
              <a:gd name="connsiteY232" fmla="*/ 1599696 h 1699043"/>
              <a:gd name="connsiteX233" fmla="*/ 10220406 w 10232859"/>
              <a:gd name="connsiteY233" fmla="*/ 1677005 h 1699043"/>
              <a:gd name="connsiteX234" fmla="*/ 10232859 w 10232859"/>
              <a:gd name="connsiteY234" fmla="*/ 1699043 h 1699043"/>
              <a:gd name="connsiteX235" fmla="*/ 0 w 10232859"/>
              <a:gd name="connsiteY235" fmla="*/ 1699043 h 1699043"/>
              <a:gd name="connsiteX236" fmla="*/ 0 w 10232859"/>
              <a:gd name="connsiteY236" fmla="*/ 21828 h 1699043"/>
              <a:gd name="connsiteX237" fmla="*/ 8097 w 10232859"/>
              <a:gd name="connsiteY237" fmla="*/ 24355 h 1699043"/>
              <a:gd name="connsiteX238" fmla="*/ 77128 w 10232859"/>
              <a:gd name="connsiteY238" fmla="*/ 6867 h 1699043"/>
              <a:gd name="connsiteX239" fmla="*/ 188338 w 10232859"/>
              <a:gd name="connsiteY239" fmla="*/ 5079 h 1699043"/>
              <a:gd name="connsiteX240" fmla="*/ 298809 w 10232859"/>
              <a:gd name="connsiteY240" fmla="*/ 6198 h 1699043"/>
              <a:gd name="connsiteX241" fmla="*/ 338985 w 10232859"/>
              <a:gd name="connsiteY241" fmla="*/ 8006 h 1699043"/>
              <a:gd name="connsiteX242" fmla="*/ 409815 w 10232859"/>
              <a:gd name="connsiteY242"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51897 w 10232859"/>
              <a:gd name="connsiteY212" fmla="*/ 1190886 h 1699043"/>
              <a:gd name="connsiteX213" fmla="*/ 8793564 w 10232859"/>
              <a:gd name="connsiteY213" fmla="*/ 1172572 h 1699043"/>
              <a:gd name="connsiteX214" fmla="*/ 8834270 w 10232859"/>
              <a:gd name="connsiteY214" fmla="*/ 1206624 h 1699043"/>
              <a:gd name="connsiteX215" fmla="*/ 8853872 w 10232859"/>
              <a:gd name="connsiteY215" fmla="*/ 1214714 h 1699043"/>
              <a:gd name="connsiteX216" fmla="*/ 8861901 w 10232859"/>
              <a:gd name="connsiteY216" fmla="*/ 1211375 h 1699043"/>
              <a:gd name="connsiteX217" fmla="*/ 8874168 w 10232859"/>
              <a:gd name="connsiteY217" fmla="*/ 1213967 h 1699043"/>
              <a:gd name="connsiteX218" fmla="*/ 8871123 w 10232859"/>
              <a:gd name="connsiteY218" fmla="*/ 1221160 h 1699043"/>
              <a:gd name="connsiteX219" fmla="*/ 8903537 w 10232859"/>
              <a:gd name="connsiteY219" fmla="*/ 1230588 h 1699043"/>
              <a:gd name="connsiteX220" fmla="*/ 8933767 w 10232859"/>
              <a:gd name="connsiteY220" fmla="*/ 1263368 h 1699043"/>
              <a:gd name="connsiteX221" fmla="*/ 8985765 w 10232859"/>
              <a:gd name="connsiteY221" fmla="*/ 1287664 h 1699043"/>
              <a:gd name="connsiteX222" fmla="*/ 9071444 w 10232859"/>
              <a:gd name="connsiteY222" fmla="*/ 1317305 h 1699043"/>
              <a:gd name="connsiteX223" fmla="*/ 9096711 w 10232859"/>
              <a:gd name="connsiteY223" fmla="*/ 1327777 h 1699043"/>
              <a:gd name="connsiteX224" fmla="*/ 9338853 w 10232859"/>
              <a:gd name="connsiteY224" fmla="*/ 1448046 h 1699043"/>
              <a:gd name="connsiteX225" fmla="*/ 9520814 w 10232859"/>
              <a:gd name="connsiteY225" fmla="*/ 1449827 h 1699043"/>
              <a:gd name="connsiteX226" fmla="*/ 9702271 w 10232859"/>
              <a:gd name="connsiteY226" fmla="*/ 1488553 h 1699043"/>
              <a:gd name="connsiteX227" fmla="*/ 9744273 w 10232859"/>
              <a:gd name="connsiteY227" fmla="*/ 1523512 h 1699043"/>
              <a:gd name="connsiteX228" fmla="*/ 9771903 w 10232859"/>
              <a:gd name="connsiteY228" fmla="*/ 1530034 h 1699043"/>
              <a:gd name="connsiteX229" fmla="*/ 9818565 w 10232859"/>
              <a:gd name="connsiteY229" fmla="*/ 1538545 h 1699043"/>
              <a:gd name="connsiteX230" fmla="*/ 9882202 w 10232859"/>
              <a:gd name="connsiteY230" fmla="*/ 1565888 h 1699043"/>
              <a:gd name="connsiteX231" fmla="*/ 10022025 w 10232859"/>
              <a:gd name="connsiteY231" fmla="*/ 1599696 h 1699043"/>
              <a:gd name="connsiteX232" fmla="*/ 10220406 w 10232859"/>
              <a:gd name="connsiteY232" fmla="*/ 1677005 h 1699043"/>
              <a:gd name="connsiteX233" fmla="*/ 10232859 w 10232859"/>
              <a:gd name="connsiteY233" fmla="*/ 1699043 h 1699043"/>
              <a:gd name="connsiteX234" fmla="*/ 0 w 10232859"/>
              <a:gd name="connsiteY234" fmla="*/ 1699043 h 1699043"/>
              <a:gd name="connsiteX235" fmla="*/ 0 w 10232859"/>
              <a:gd name="connsiteY235" fmla="*/ 21828 h 1699043"/>
              <a:gd name="connsiteX236" fmla="*/ 8097 w 10232859"/>
              <a:gd name="connsiteY236" fmla="*/ 24355 h 1699043"/>
              <a:gd name="connsiteX237" fmla="*/ 77128 w 10232859"/>
              <a:gd name="connsiteY237" fmla="*/ 6867 h 1699043"/>
              <a:gd name="connsiteX238" fmla="*/ 188338 w 10232859"/>
              <a:gd name="connsiteY238" fmla="*/ 5079 h 1699043"/>
              <a:gd name="connsiteX239" fmla="*/ 298809 w 10232859"/>
              <a:gd name="connsiteY239" fmla="*/ 6198 h 1699043"/>
              <a:gd name="connsiteX240" fmla="*/ 338985 w 10232859"/>
              <a:gd name="connsiteY240" fmla="*/ 8006 h 1699043"/>
              <a:gd name="connsiteX241" fmla="*/ 409815 w 10232859"/>
              <a:gd name="connsiteY241"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51897 w 10232859"/>
              <a:gd name="connsiteY212" fmla="*/ 1190886 h 1699043"/>
              <a:gd name="connsiteX213" fmla="*/ 8834270 w 10232859"/>
              <a:gd name="connsiteY213" fmla="*/ 1206624 h 1699043"/>
              <a:gd name="connsiteX214" fmla="*/ 8853872 w 10232859"/>
              <a:gd name="connsiteY214" fmla="*/ 1214714 h 1699043"/>
              <a:gd name="connsiteX215" fmla="*/ 8861901 w 10232859"/>
              <a:gd name="connsiteY215" fmla="*/ 1211375 h 1699043"/>
              <a:gd name="connsiteX216" fmla="*/ 8874168 w 10232859"/>
              <a:gd name="connsiteY216" fmla="*/ 1213967 h 1699043"/>
              <a:gd name="connsiteX217" fmla="*/ 8871123 w 10232859"/>
              <a:gd name="connsiteY217" fmla="*/ 1221160 h 1699043"/>
              <a:gd name="connsiteX218" fmla="*/ 8903537 w 10232859"/>
              <a:gd name="connsiteY218" fmla="*/ 1230588 h 1699043"/>
              <a:gd name="connsiteX219" fmla="*/ 8933767 w 10232859"/>
              <a:gd name="connsiteY219" fmla="*/ 1263368 h 1699043"/>
              <a:gd name="connsiteX220" fmla="*/ 8985765 w 10232859"/>
              <a:gd name="connsiteY220" fmla="*/ 1287664 h 1699043"/>
              <a:gd name="connsiteX221" fmla="*/ 9071444 w 10232859"/>
              <a:gd name="connsiteY221" fmla="*/ 1317305 h 1699043"/>
              <a:gd name="connsiteX222" fmla="*/ 9096711 w 10232859"/>
              <a:gd name="connsiteY222" fmla="*/ 1327777 h 1699043"/>
              <a:gd name="connsiteX223" fmla="*/ 9338853 w 10232859"/>
              <a:gd name="connsiteY223" fmla="*/ 1448046 h 1699043"/>
              <a:gd name="connsiteX224" fmla="*/ 9520814 w 10232859"/>
              <a:gd name="connsiteY224" fmla="*/ 1449827 h 1699043"/>
              <a:gd name="connsiteX225" fmla="*/ 9702271 w 10232859"/>
              <a:gd name="connsiteY225" fmla="*/ 1488553 h 1699043"/>
              <a:gd name="connsiteX226" fmla="*/ 9744273 w 10232859"/>
              <a:gd name="connsiteY226" fmla="*/ 1523512 h 1699043"/>
              <a:gd name="connsiteX227" fmla="*/ 9771903 w 10232859"/>
              <a:gd name="connsiteY227" fmla="*/ 1530034 h 1699043"/>
              <a:gd name="connsiteX228" fmla="*/ 9818565 w 10232859"/>
              <a:gd name="connsiteY228" fmla="*/ 1538545 h 1699043"/>
              <a:gd name="connsiteX229" fmla="*/ 9882202 w 10232859"/>
              <a:gd name="connsiteY229" fmla="*/ 1565888 h 1699043"/>
              <a:gd name="connsiteX230" fmla="*/ 10022025 w 10232859"/>
              <a:gd name="connsiteY230" fmla="*/ 1599696 h 1699043"/>
              <a:gd name="connsiteX231" fmla="*/ 10220406 w 10232859"/>
              <a:gd name="connsiteY231" fmla="*/ 1677005 h 1699043"/>
              <a:gd name="connsiteX232" fmla="*/ 10232859 w 10232859"/>
              <a:gd name="connsiteY232" fmla="*/ 1699043 h 1699043"/>
              <a:gd name="connsiteX233" fmla="*/ 0 w 10232859"/>
              <a:gd name="connsiteY233" fmla="*/ 1699043 h 1699043"/>
              <a:gd name="connsiteX234" fmla="*/ 0 w 10232859"/>
              <a:gd name="connsiteY234" fmla="*/ 21828 h 1699043"/>
              <a:gd name="connsiteX235" fmla="*/ 8097 w 10232859"/>
              <a:gd name="connsiteY235" fmla="*/ 24355 h 1699043"/>
              <a:gd name="connsiteX236" fmla="*/ 77128 w 10232859"/>
              <a:gd name="connsiteY236" fmla="*/ 6867 h 1699043"/>
              <a:gd name="connsiteX237" fmla="*/ 188338 w 10232859"/>
              <a:gd name="connsiteY237" fmla="*/ 5079 h 1699043"/>
              <a:gd name="connsiteX238" fmla="*/ 298809 w 10232859"/>
              <a:gd name="connsiteY238" fmla="*/ 6198 h 1699043"/>
              <a:gd name="connsiteX239" fmla="*/ 338985 w 10232859"/>
              <a:gd name="connsiteY239" fmla="*/ 8006 h 1699043"/>
              <a:gd name="connsiteX240" fmla="*/ 409815 w 10232859"/>
              <a:gd name="connsiteY240"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51897 w 10232859"/>
              <a:gd name="connsiteY212" fmla="*/ 1190886 h 1699043"/>
              <a:gd name="connsiteX213" fmla="*/ 8834270 w 10232859"/>
              <a:gd name="connsiteY213" fmla="*/ 1206624 h 1699043"/>
              <a:gd name="connsiteX214" fmla="*/ 8853872 w 10232859"/>
              <a:gd name="connsiteY214" fmla="*/ 1214714 h 1699043"/>
              <a:gd name="connsiteX215" fmla="*/ 8861901 w 10232859"/>
              <a:gd name="connsiteY215" fmla="*/ 1211375 h 1699043"/>
              <a:gd name="connsiteX216" fmla="*/ 8874168 w 10232859"/>
              <a:gd name="connsiteY216" fmla="*/ 1213967 h 1699043"/>
              <a:gd name="connsiteX217" fmla="*/ 8871123 w 10232859"/>
              <a:gd name="connsiteY217" fmla="*/ 1221160 h 1699043"/>
              <a:gd name="connsiteX218" fmla="*/ 8903537 w 10232859"/>
              <a:gd name="connsiteY218" fmla="*/ 1230588 h 1699043"/>
              <a:gd name="connsiteX219" fmla="*/ 8933767 w 10232859"/>
              <a:gd name="connsiteY219" fmla="*/ 1263368 h 1699043"/>
              <a:gd name="connsiteX220" fmla="*/ 8985765 w 10232859"/>
              <a:gd name="connsiteY220" fmla="*/ 1287664 h 1699043"/>
              <a:gd name="connsiteX221" fmla="*/ 9071444 w 10232859"/>
              <a:gd name="connsiteY221" fmla="*/ 1317305 h 1699043"/>
              <a:gd name="connsiteX222" fmla="*/ 9096711 w 10232859"/>
              <a:gd name="connsiteY222" fmla="*/ 1327777 h 1699043"/>
              <a:gd name="connsiteX223" fmla="*/ 9338853 w 10232859"/>
              <a:gd name="connsiteY223" fmla="*/ 1448046 h 1699043"/>
              <a:gd name="connsiteX224" fmla="*/ 9520814 w 10232859"/>
              <a:gd name="connsiteY224" fmla="*/ 1449827 h 1699043"/>
              <a:gd name="connsiteX225" fmla="*/ 9702271 w 10232859"/>
              <a:gd name="connsiteY225" fmla="*/ 1488553 h 1699043"/>
              <a:gd name="connsiteX226" fmla="*/ 9744273 w 10232859"/>
              <a:gd name="connsiteY226" fmla="*/ 1523512 h 1699043"/>
              <a:gd name="connsiteX227" fmla="*/ 9771903 w 10232859"/>
              <a:gd name="connsiteY227" fmla="*/ 1530034 h 1699043"/>
              <a:gd name="connsiteX228" fmla="*/ 9818565 w 10232859"/>
              <a:gd name="connsiteY228" fmla="*/ 1538545 h 1699043"/>
              <a:gd name="connsiteX229" fmla="*/ 9882202 w 10232859"/>
              <a:gd name="connsiteY229" fmla="*/ 1565888 h 1699043"/>
              <a:gd name="connsiteX230" fmla="*/ 10022025 w 10232859"/>
              <a:gd name="connsiteY230" fmla="*/ 1599696 h 1699043"/>
              <a:gd name="connsiteX231" fmla="*/ 10220406 w 10232859"/>
              <a:gd name="connsiteY231" fmla="*/ 1677005 h 1699043"/>
              <a:gd name="connsiteX232" fmla="*/ 10232859 w 10232859"/>
              <a:gd name="connsiteY232" fmla="*/ 1699043 h 1699043"/>
              <a:gd name="connsiteX233" fmla="*/ 0 w 10232859"/>
              <a:gd name="connsiteY233" fmla="*/ 1699043 h 1699043"/>
              <a:gd name="connsiteX234" fmla="*/ 0 w 10232859"/>
              <a:gd name="connsiteY234" fmla="*/ 21828 h 1699043"/>
              <a:gd name="connsiteX235" fmla="*/ 8097 w 10232859"/>
              <a:gd name="connsiteY235" fmla="*/ 24355 h 1699043"/>
              <a:gd name="connsiteX236" fmla="*/ 77128 w 10232859"/>
              <a:gd name="connsiteY236" fmla="*/ 6867 h 1699043"/>
              <a:gd name="connsiteX237" fmla="*/ 188338 w 10232859"/>
              <a:gd name="connsiteY237" fmla="*/ 5079 h 1699043"/>
              <a:gd name="connsiteX238" fmla="*/ 298809 w 10232859"/>
              <a:gd name="connsiteY238" fmla="*/ 6198 h 1699043"/>
              <a:gd name="connsiteX239" fmla="*/ 338985 w 10232859"/>
              <a:gd name="connsiteY239" fmla="*/ 8006 h 1699043"/>
              <a:gd name="connsiteX240" fmla="*/ 409815 w 10232859"/>
              <a:gd name="connsiteY240" fmla="*/ 5045 h 169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10232859" h="1699043">
                <a:moveTo>
                  <a:pt x="409815" y="5045"/>
                </a:moveTo>
                <a:cubicBezTo>
                  <a:pt x="429370" y="4390"/>
                  <a:pt x="447350" y="1844"/>
                  <a:pt x="456316" y="4077"/>
                </a:cubicBezTo>
                <a:cubicBezTo>
                  <a:pt x="477158" y="7678"/>
                  <a:pt x="444163" y="18056"/>
                  <a:pt x="463611" y="18441"/>
                </a:cubicBezTo>
                <a:cubicBezTo>
                  <a:pt x="482411" y="11619"/>
                  <a:pt x="487072" y="29834"/>
                  <a:pt x="506289" y="21667"/>
                </a:cubicBezTo>
                <a:cubicBezTo>
                  <a:pt x="496843" y="8226"/>
                  <a:pt x="549409" y="22324"/>
                  <a:pt x="547180" y="10297"/>
                </a:cubicBezTo>
                <a:cubicBezTo>
                  <a:pt x="570685" y="26535"/>
                  <a:pt x="573306" y="5039"/>
                  <a:pt x="599180" y="9165"/>
                </a:cubicBezTo>
                <a:cubicBezTo>
                  <a:pt x="612602" y="15098"/>
                  <a:pt x="621179" y="15818"/>
                  <a:pt x="630247" y="8332"/>
                </a:cubicBezTo>
                <a:cubicBezTo>
                  <a:pt x="692592" y="37344"/>
                  <a:pt x="662498" y="8239"/>
                  <a:pt x="715463" y="18029"/>
                </a:cubicBezTo>
                <a:cubicBezTo>
                  <a:pt x="761811" y="28765"/>
                  <a:pt x="812435" y="34762"/>
                  <a:pt x="862866" y="63233"/>
                </a:cubicBezTo>
                <a:cubicBezTo>
                  <a:pt x="873066" y="71493"/>
                  <a:pt x="892555" y="73882"/>
                  <a:pt x="906400" y="68570"/>
                </a:cubicBezTo>
                <a:cubicBezTo>
                  <a:pt x="908782" y="67655"/>
                  <a:pt x="910904" y="66542"/>
                  <a:pt x="912698" y="65266"/>
                </a:cubicBezTo>
                <a:cubicBezTo>
                  <a:pt x="943729" y="85619"/>
                  <a:pt x="957570" y="74516"/>
                  <a:pt x="972936" y="88549"/>
                </a:cubicBezTo>
                <a:cubicBezTo>
                  <a:pt x="1016216" y="93123"/>
                  <a:pt x="1046982" y="78021"/>
                  <a:pt x="1061158" y="90302"/>
                </a:cubicBezTo>
                <a:cubicBezTo>
                  <a:pt x="1082487" y="88877"/>
                  <a:pt x="1108723" y="73289"/>
                  <a:pt x="1127764" y="86443"/>
                </a:cubicBezTo>
                <a:cubicBezTo>
                  <a:pt x="1127604" y="75222"/>
                  <a:pt x="1154212" y="94228"/>
                  <a:pt x="1165092" y="86517"/>
                </a:cubicBezTo>
                <a:cubicBezTo>
                  <a:pt x="1172532" y="79848"/>
                  <a:pt x="1182339" y="84060"/>
                  <a:pt x="1192274" y="84088"/>
                </a:cubicBezTo>
                <a:cubicBezTo>
                  <a:pt x="1203651" y="78585"/>
                  <a:pt x="1248434" y="85441"/>
                  <a:pt x="1261359" y="91263"/>
                </a:cubicBezTo>
                <a:cubicBezTo>
                  <a:pt x="1294377" y="112056"/>
                  <a:pt x="1348832" y="92888"/>
                  <a:pt x="1375826" y="108740"/>
                </a:cubicBezTo>
                <a:cubicBezTo>
                  <a:pt x="1384490" y="110842"/>
                  <a:pt x="1392528" y="111481"/>
                  <a:pt x="1400134" y="111208"/>
                </a:cubicBezTo>
                <a:lnTo>
                  <a:pt x="1420782" y="108347"/>
                </a:lnTo>
                <a:lnTo>
                  <a:pt x="1425360" y="103343"/>
                </a:lnTo>
                <a:lnTo>
                  <a:pt x="1438688" y="103900"/>
                </a:lnTo>
                <a:lnTo>
                  <a:pt x="1442183" y="103008"/>
                </a:lnTo>
                <a:cubicBezTo>
                  <a:pt x="1448852" y="101280"/>
                  <a:pt x="1455482" y="99738"/>
                  <a:pt x="1462271" y="98933"/>
                </a:cubicBezTo>
                <a:cubicBezTo>
                  <a:pt x="1460480" y="123023"/>
                  <a:pt x="1519712" y="96044"/>
                  <a:pt x="1506437" y="116084"/>
                </a:cubicBezTo>
                <a:cubicBezTo>
                  <a:pt x="1543421" y="115842"/>
                  <a:pt x="1521082" y="134981"/>
                  <a:pt x="1559721" y="115918"/>
                </a:cubicBezTo>
                <a:cubicBezTo>
                  <a:pt x="1622424" y="132591"/>
                  <a:pt x="1709577" y="121173"/>
                  <a:pt x="1763086" y="148431"/>
                </a:cubicBezTo>
                <a:cubicBezTo>
                  <a:pt x="1815897" y="152158"/>
                  <a:pt x="1869650" y="152419"/>
                  <a:pt x="1909571" y="158571"/>
                </a:cubicBezTo>
                <a:cubicBezTo>
                  <a:pt x="1944577" y="152584"/>
                  <a:pt x="1963780" y="165894"/>
                  <a:pt x="2002612" y="185342"/>
                </a:cubicBezTo>
                <a:cubicBezTo>
                  <a:pt x="2057542" y="188412"/>
                  <a:pt x="2102353" y="209660"/>
                  <a:pt x="2155278" y="197824"/>
                </a:cubicBezTo>
                <a:cubicBezTo>
                  <a:pt x="2158165" y="201469"/>
                  <a:pt x="2161968" y="204456"/>
                  <a:pt x="2166398" y="206965"/>
                </a:cubicBezTo>
                <a:lnTo>
                  <a:pt x="2180455" y="212894"/>
                </a:lnTo>
                <a:lnTo>
                  <a:pt x="2182638" y="212313"/>
                </a:lnTo>
                <a:cubicBezTo>
                  <a:pt x="2191756" y="211797"/>
                  <a:pt x="2196930" y="213146"/>
                  <a:pt x="2200348" y="215316"/>
                </a:cubicBezTo>
                <a:lnTo>
                  <a:pt x="2203307" y="218590"/>
                </a:lnTo>
                <a:lnTo>
                  <a:pt x="2215170" y="221472"/>
                </a:lnTo>
                <a:lnTo>
                  <a:pt x="2237765" y="229357"/>
                </a:lnTo>
                <a:lnTo>
                  <a:pt x="2242719" y="228760"/>
                </a:lnTo>
                <a:lnTo>
                  <a:pt x="2277928" y="237427"/>
                </a:lnTo>
                <a:lnTo>
                  <a:pt x="2278759" y="236563"/>
                </a:lnTo>
                <a:cubicBezTo>
                  <a:pt x="2281421" y="234823"/>
                  <a:pt x="2284901" y="233911"/>
                  <a:pt x="2290187" y="234709"/>
                </a:cubicBezTo>
                <a:cubicBezTo>
                  <a:pt x="2304405" y="231655"/>
                  <a:pt x="2345628" y="219494"/>
                  <a:pt x="2364066" y="218237"/>
                </a:cubicBezTo>
                <a:cubicBezTo>
                  <a:pt x="2375743" y="221506"/>
                  <a:pt x="2388068" y="224536"/>
                  <a:pt x="2400814" y="227165"/>
                </a:cubicBezTo>
                <a:lnTo>
                  <a:pt x="2408414" y="228429"/>
                </a:lnTo>
                <a:lnTo>
                  <a:pt x="2408650" y="228234"/>
                </a:lnTo>
                <a:cubicBezTo>
                  <a:pt x="2410483" y="228038"/>
                  <a:pt x="2413050" y="228278"/>
                  <a:pt x="2416835" y="229128"/>
                </a:cubicBezTo>
                <a:lnTo>
                  <a:pt x="2422271" y="230733"/>
                </a:lnTo>
                <a:lnTo>
                  <a:pt x="2490341" y="211074"/>
                </a:lnTo>
                <a:cubicBezTo>
                  <a:pt x="2529316" y="208871"/>
                  <a:pt x="2549401" y="191268"/>
                  <a:pt x="2588929" y="200980"/>
                </a:cubicBezTo>
                <a:cubicBezTo>
                  <a:pt x="2625398" y="198847"/>
                  <a:pt x="2654940" y="190424"/>
                  <a:pt x="2687426" y="193848"/>
                </a:cubicBezTo>
                <a:cubicBezTo>
                  <a:pt x="2698335" y="187864"/>
                  <a:pt x="2709521" y="185129"/>
                  <a:pt x="2723517" y="192652"/>
                </a:cubicBezTo>
                <a:cubicBezTo>
                  <a:pt x="2756835" y="188350"/>
                  <a:pt x="2761531" y="176438"/>
                  <a:pt x="2785956" y="184404"/>
                </a:cubicBezTo>
                <a:cubicBezTo>
                  <a:pt x="2799369" y="164864"/>
                  <a:pt x="2802708" y="171921"/>
                  <a:pt x="2813378" y="176833"/>
                </a:cubicBezTo>
                <a:lnTo>
                  <a:pt x="2814782" y="177153"/>
                </a:lnTo>
                <a:lnTo>
                  <a:pt x="2816580" y="174366"/>
                </a:lnTo>
                <a:lnTo>
                  <a:pt x="2821623" y="172875"/>
                </a:lnTo>
                <a:lnTo>
                  <a:pt x="2836688" y="172971"/>
                </a:lnTo>
                <a:lnTo>
                  <a:pt x="2842564" y="173695"/>
                </a:lnTo>
                <a:cubicBezTo>
                  <a:pt x="2846534" y="173937"/>
                  <a:pt x="2849070" y="173769"/>
                  <a:pt x="2850712" y="173290"/>
                </a:cubicBezTo>
                <a:cubicBezTo>
                  <a:pt x="2850757" y="173214"/>
                  <a:pt x="2850801" y="173138"/>
                  <a:pt x="2850846" y="173062"/>
                </a:cubicBezTo>
                <a:lnTo>
                  <a:pt x="2858611" y="173112"/>
                </a:lnTo>
                <a:cubicBezTo>
                  <a:pt x="2871867" y="173694"/>
                  <a:pt x="2884913" y="174736"/>
                  <a:pt x="2897454" y="176114"/>
                </a:cubicBezTo>
                <a:cubicBezTo>
                  <a:pt x="2903755" y="163406"/>
                  <a:pt x="2952342" y="175773"/>
                  <a:pt x="2940369" y="152944"/>
                </a:cubicBezTo>
                <a:cubicBezTo>
                  <a:pt x="2957076" y="154120"/>
                  <a:pt x="2969777" y="163235"/>
                  <a:pt x="2959670" y="148367"/>
                </a:cubicBezTo>
                <a:cubicBezTo>
                  <a:pt x="2965032" y="148320"/>
                  <a:pt x="2967900" y="146880"/>
                  <a:pt x="2969615" y="144755"/>
                </a:cubicBezTo>
                <a:lnTo>
                  <a:pt x="2970000" y="143776"/>
                </a:lnTo>
                <a:lnTo>
                  <a:pt x="3007272" y="146766"/>
                </a:lnTo>
                <a:lnTo>
                  <a:pt x="3011677" y="145404"/>
                </a:lnTo>
                <a:lnTo>
                  <a:pt x="3036668" y="149604"/>
                </a:lnTo>
                <a:lnTo>
                  <a:pt x="3049208" y="150573"/>
                </a:lnTo>
                <a:lnTo>
                  <a:pt x="3053517" y="153322"/>
                </a:lnTo>
                <a:cubicBezTo>
                  <a:pt x="3057746" y="154918"/>
                  <a:pt x="3063258" y="155431"/>
                  <a:pt x="3071637" y="153496"/>
                </a:cubicBezTo>
                <a:lnTo>
                  <a:pt x="3110077" y="149202"/>
                </a:lnTo>
                <a:lnTo>
                  <a:pt x="3173743" y="159581"/>
                </a:lnTo>
                <a:cubicBezTo>
                  <a:pt x="3203872" y="159443"/>
                  <a:pt x="3205720" y="152598"/>
                  <a:pt x="3254203" y="151756"/>
                </a:cubicBezTo>
                <a:cubicBezTo>
                  <a:pt x="3298520" y="170671"/>
                  <a:pt x="3274378" y="179402"/>
                  <a:pt x="3380350" y="151151"/>
                </a:cubicBezTo>
                <a:cubicBezTo>
                  <a:pt x="3433470" y="157383"/>
                  <a:pt x="3409905" y="153931"/>
                  <a:pt x="3476147" y="170925"/>
                </a:cubicBezTo>
                <a:cubicBezTo>
                  <a:pt x="3495624" y="172754"/>
                  <a:pt x="3573433" y="153024"/>
                  <a:pt x="3581876" y="150448"/>
                </a:cubicBezTo>
                <a:cubicBezTo>
                  <a:pt x="3645019" y="168821"/>
                  <a:pt x="3637816" y="143953"/>
                  <a:pt x="3704761" y="150492"/>
                </a:cubicBezTo>
                <a:cubicBezTo>
                  <a:pt x="3732481" y="125722"/>
                  <a:pt x="3720202" y="148011"/>
                  <a:pt x="3755040" y="141978"/>
                </a:cubicBezTo>
                <a:cubicBezTo>
                  <a:pt x="3751742" y="163732"/>
                  <a:pt x="3795265" y="127963"/>
                  <a:pt x="3804689" y="151893"/>
                </a:cubicBezTo>
                <a:cubicBezTo>
                  <a:pt x="3810732" y="150037"/>
                  <a:pt x="3816287" y="147485"/>
                  <a:pt x="3821793" y="144743"/>
                </a:cubicBezTo>
                <a:lnTo>
                  <a:pt x="3824682" y="143319"/>
                </a:lnTo>
                <a:lnTo>
                  <a:pt x="3837536" y="141778"/>
                </a:lnTo>
                <a:lnTo>
                  <a:pt x="3839550" y="136147"/>
                </a:lnTo>
                <a:lnTo>
                  <a:pt x="3857743" y="130104"/>
                </a:lnTo>
                <a:cubicBezTo>
                  <a:pt x="3864805" y="128643"/>
                  <a:pt x="3872697" y="128011"/>
                  <a:pt x="3881852" y="128717"/>
                </a:cubicBezTo>
                <a:cubicBezTo>
                  <a:pt x="3914678" y="140047"/>
                  <a:pt x="3949962" y="139745"/>
                  <a:pt x="3998088" y="127932"/>
                </a:cubicBezTo>
                <a:cubicBezTo>
                  <a:pt x="4012987" y="131622"/>
                  <a:pt x="4058471" y="131332"/>
                  <a:pt x="4066682" y="124147"/>
                </a:cubicBezTo>
                <a:cubicBezTo>
                  <a:pt x="4076084" y="122618"/>
                  <a:pt x="4087294" y="125216"/>
                  <a:pt x="4091246" y="117503"/>
                </a:cubicBezTo>
                <a:cubicBezTo>
                  <a:pt x="4097972" y="108229"/>
                  <a:pt x="4131886" y="122717"/>
                  <a:pt x="4126556" y="111725"/>
                </a:cubicBezTo>
                <a:cubicBezTo>
                  <a:pt x="4150620" y="121653"/>
                  <a:pt x="4168222" y="102239"/>
                  <a:pt x="4187717" y="97496"/>
                </a:cubicBezTo>
                <a:cubicBezTo>
                  <a:pt x="4197248" y="102415"/>
                  <a:pt x="4207541" y="99960"/>
                  <a:pt x="4220826" y="95991"/>
                </a:cubicBezTo>
                <a:lnTo>
                  <a:pt x="4239014" y="90840"/>
                </a:lnTo>
                <a:lnTo>
                  <a:pt x="4246653" y="91360"/>
                </a:lnTo>
                <a:cubicBezTo>
                  <a:pt x="4255895" y="91263"/>
                  <a:pt x="4264334" y="90629"/>
                  <a:pt x="4271841" y="90188"/>
                </a:cubicBezTo>
                <a:lnTo>
                  <a:pt x="4286277" y="90173"/>
                </a:lnTo>
                <a:lnTo>
                  <a:pt x="4292025" y="90407"/>
                </a:lnTo>
                <a:lnTo>
                  <a:pt x="4304713" y="95673"/>
                </a:lnTo>
                <a:lnTo>
                  <a:pt x="4321285" y="93560"/>
                </a:lnTo>
                <a:lnTo>
                  <a:pt x="4339561" y="98806"/>
                </a:lnTo>
                <a:cubicBezTo>
                  <a:pt x="4340668" y="97273"/>
                  <a:pt x="4342159" y="95846"/>
                  <a:pt x="4343990" y="94576"/>
                </a:cubicBezTo>
                <a:lnTo>
                  <a:pt x="4358885" y="90264"/>
                </a:lnTo>
                <a:lnTo>
                  <a:pt x="4371648" y="95312"/>
                </a:lnTo>
                <a:cubicBezTo>
                  <a:pt x="4372251" y="86927"/>
                  <a:pt x="4386448" y="96257"/>
                  <a:pt x="4398380" y="98447"/>
                </a:cubicBezTo>
                <a:lnTo>
                  <a:pt x="4405729" y="97677"/>
                </a:lnTo>
                <a:lnTo>
                  <a:pt x="4431408" y="104311"/>
                </a:lnTo>
                <a:cubicBezTo>
                  <a:pt x="4445462" y="106988"/>
                  <a:pt x="4459011" y="108715"/>
                  <a:pt x="4472183" y="109916"/>
                </a:cubicBezTo>
                <a:lnTo>
                  <a:pt x="4518828" y="112600"/>
                </a:lnTo>
                <a:lnTo>
                  <a:pt x="4532040" y="117793"/>
                </a:lnTo>
                <a:cubicBezTo>
                  <a:pt x="4562193" y="123492"/>
                  <a:pt x="4598554" y="117583"/>
                  <a:pt x="4617778" y="130479"/>
                </a:cubicBezTo>
                <a:cubicBezTo>
                  <a:pt x="4626259" y="133024"/>
                  <a:pt x="4634242" y="134080"/>
                  <a:pt x="4641872" y="134207"/>
                </a:cubicBezTo>
                <a:lnTo>
                  <a:pt x="4662766" y="132438"/>
                </a:lnTo>
                <a:lnTo>
                  <a:pt x="4667770" y="127694"/>
                </a:lnTo>
                <a:lnTo>
                  <a:pt x="4681052" y="128947"/>
                </a:lnTo>
                <a:lnTo>
                  <a:pt x="4684624" y="128241"/>
                </a:lnTo>
                <a:cubicBezTo>
                  <a:pt x="4691441" y="126869"/>
                  <a:pt x="4698205" y="125683"/>
                  <a:pt x="4705061" y="125234"/>
                </a:cubicBezTo>
                <a:cubicBezTo>
                  <a:pt x="4701197" y="149124"/>
                  <a:pt x="4762747" y="125360"/>
                  <a:pt x="4747746" y="144617"/>
                </a:cubicBezTo>
                <a:cubicBezTo>
                  <a:pt x="4784752" y="146312"/>
                  <a:pt x="4823070" y="154053"/>
                  <a:pt x="4867014" y="164145"/>
                </a:cubicBezTo>
                <a:cubicBezTo>
                  <a:pt x="4928279" y="184021"/>
                  <a:pt x="4950439" y="160303"/>
                  <a:pt x="5001600" y="190239"/>
                </a:cubicBezTo>
                <a:cubicBezTo>
                  <a:pt x="5054087" y="196711"/>
                  <a:pt x="5076576" y="177858"/>
                  <a:pt x="5115965" y="186069"/>
                </a:cubicBezTo>
                <a:cubicBezTo>
                  <a:pt x="5141248" y="210877"/>
                  <a:pt x="5145689" y="221876"/>
                  <a:pt x="5193957" y="229364"/>
                </a:cubicBezTo>
                <a:cubicBezTo>
                  <a:pt x="5248620" y="235290"/>
                  <a:pt x="5221967" y="272312"/>
                  <a:pt x="5275907" y="263295"/>
                </a:cubicBezTo>
                <a:cubicBezTo>
                  <a:pt x="5278478" y="267074"/>
                  <a:pt x="5340662" y="273630"/>
                  <a:pt x="5344878" y="276360"/>
                </a:cubicBezTo>
                <a:lnTo>
                  <a:pt x="5413398" y="276235"/>
                </a:lnTo>
                <a:lnTo>
                  <a:pt x="5415629" y="275768"/>
                </a:lnTo>
                <a:cubicBezTo>
                  <a:pt x="5424792" y="275732"/>
                  <a:pt x="5429850" y="277347"/>
                  <a:pt x="5433078" y="279684"/>
                </a:cubicBezTo>
                <a:lnTo>
                  <a:pt x="5435759" y="283100"/>
                </a:lnTo>
                <a:lnTo>
                  <a:pt x="5447372" y="286587"/>
                </a:lnTo>
                <a:lnTo>
                  <a:pt x="5469289" y="295620"/>
                </a:lnTo>
                <a:lnTo>
                  <a:pt x="5508752" y="305753"/>
                </a:lnTo>
                <a:lnTo>
                  <a:pt x="5509657" y="304936"/>
                </a:lnTo>
                <a:cubicBezTo>
                  <a:pt x="5512470" y="303344"/>
                  <a:pt x="5516028" y="302619"/>
                  <a:pt x="5521245" y="303688"/>
                </a:cubicBezTo>
                <a:cubicBezTo>
                  <a:pt x="5535725" y="301391"/>
                  <a:pt x="5577993" y="291441"/>
                  <a:pt x="5596538" y="291153"/>
                </a:cubicBezTo>
                <a:cubicBezTo>
                  <a:pt x="5607932" y="295018"/>
                  <a:pt x="5619996" y="298677"/>
                  <a:pt x="5632514" y="301962"/>
                </a:cubicBezTo>
                <a:lnTo>
                  <a:pt x="5640005" y="303617"/>
                </a:lnTo>
                <a:lnTo>
                  <a:pt x="5640259" y="303435"/>
                </a:lnTo>
                <a:cubicBezTo>
                  <a:pt x="5642108" y="303337"/>
                  <a:pt x="5644653" y="303709"/>
                  <a:pt x="5648365" y="304754"/>
                </a:cubicBezTo>
                <a:lnTo>
                  <a:pt x="5653662" y="306635"/>
                </a:lnTo>
                <a:lnTo>
                  <a:pt x="5668196" y="309846"/>
                </a:lnTo>
                <a:lnTo>
                  <a:pt x="5673886" y="309526"/>
                </a:lnTo>
                <a:lnTo>
                  <a:pt x="5677139" y="307345"/>
                </a:lnTo>
                <a:lnTo>
                  <a:pt x="5708983" y="306674"/>
                </a:lnTo>
                <a:cubicBezTo>
                  <a:pt x="5728308" y="319040"/>
                  <a:pt x="5739318" y="309097"/>
                  <a:pt x="5773909" y="312061"/>
                </a:cubicBezTo>
                <a:cubicBezTo>
                  <a:pt x="5783376" y="321860"/>
                  <a:pt x="5795690" y="321672"/>
                  <a:pt x="5809500" y="318450"/>
                </a:cubicBezTo>
                <a:cubicBezTo>
                  <a:pt x="5839093" y="328324"/>
                  <a:pt x="5872263" y="326728"/>
                  <a:pt x="5908729" y="332335"/>
                </a:cubicBezTo>
                <a:cubicBezTo>
                  <a:pt x="5951727" y="334879"/>
                  <a:pt x="5963099" y="350288"/>
                  <a:pt x="5990524" y="350618"/>
                </a:cubicBezTo>
                <a:cubicBezTo>
                  <a:pt x="5991234" y="376742"/>
                  <a:pt x="6028592" y="335241"/>
                  <a:pt x="6029302" y="361365"/>
                </a:cubicBezTo>
                <a:lnTo>
                  <a:pt x="6086225" y="339621"/>
                </a:lnTo>
                <a:lnTo>
                  <a:pt x="6105063" y="347340"/>
                </a:lnTo>
                <a:cubicBezTo>
                  <a:pt x="6123220" y="350768"/>
                  <a:pt x="6176633" y="357519"/>
                  <a:pt x="6195166" y="360190"/>
                </a:cubicBezTo>
                <a:cubicBezTo>
                  <a:pt x="6208491" y="366896"/>
                  <a:pt x="6210739" y="378331"/>
                  <a:pt x="6216259" y="363365"/>
                </a:cubicBezTo>
                <a:cubicBezTo>
                  <a:pt x="6220943" y="365191"/>
                  <a:pt x="6224807" y="365077"/>
                  <a:pt x="6228331" y="364034"/>
                </a:cubicBezTo>
                <a:lnTo>
                  <a:pt x="6229602" y="363414"/>
                </a:lnTo>
                <a:lnTo>
                  <a:pt x="6258988" y="378660"/>
                </a:lnTo>
                <a:lnTo>
                  <a:pt x="6264106" y="379141"/>
                </a:lnTo>
                <a:lnTo>
                  <a:pt x="6281703" y="391054"/>
                </a:lnTo>
                <a:lnTo>
                  <a:pt x="6291622" y="396155"/>
                </a:lnTo>
                <a:lnTo>
                  <a:pt x="6292712" y="399771"/>
                </a:lnTo>
                <a:cubicBezTo>
                  <a:pt x="6294843" y="402467"/>
                  <a:pt x="6299119" y="404777"/>
                  <a:pt x="6308227" y="406196"/>
                </a:cubicBezTo>
                <a:lnTo>
                  <a:pt x="6328981" y="409495"/>
                </a:lnTo>
                <a:lnTo>
                  <a:pt x="6368693" y="417845"/>
                </a:lnTo>
                <a:cubicBezTo>
                  <a:pt x="6371618" y="421064"/>
                  <a:pt x="6413995" y="448260"/>
                  <a:pt x="6414811" y="452200"/>
                </a:cubicBezTo>
                <a:cubicBezTo>
                  <a:pt x="6472474" y="452324"/>
                  <a:pt x="6416366" y="454044"/>
                  <a:pt x="6467879" y="468248"/>
                </a:cubicBezTo>
                <a:cubicBezTo>
                  <a:pt x="6497136" y="485368"/>
                  <a:pt x="6544744" y="499929"/>
                  <a:pt x="6564351" y="537518"/>
                </a:cubicBezTo>
                <a:cubicBezTo>
                  <a:pt x="6600774" y="544284"/>
                  <a:pt x="6683084" y="572586"/>
                  <a:pt x="6711178" y="573610"/>
                </a:cubicBezTo>
                <a:cubicBezTo>
                  <a:pt x="6726278" y="581783"/>
                  <a:pt x="6766796" y="600843"/>
                  <a:pt x="6764036" y="588943"/>
                </a:cubicBezTo>
                <a:cubicBezTo>
                  <a:pt x="6830367" y="591215"/>
                  <a:pt x="6834546" y="616110"/>
                  <a:pt x="6858983" y="623723"/>
                </a:cubicBezTo>
                <a:cubicBezTo>
                  <a:pt x="6883420" y="631336"/>
                  <a:pt x="6874724" y="627173"/>
                  <a:pt x="6910661" y="634620"/>
                </a:cubicBezTo>
                <a:cubicBezTo>
                  <a:pt x="6886933" y="650238"/>
                  <a:pt x="6958918" y="637790"/>
                  <a:pt x="6944111" y="659502"/>
                </a:cubicBezTo>
                <a:cubicBezTo>
                  <a:pt x="6951121" y="660169"/>
                  <a:pt x="6958378" y="660132"/>
                  <a:pt x="6965771" y="659931"/>
                </a:cubicBezTo>
                <a:lnTo>
                  <a:pt x="6969639" y="659837"/>
                </a:lnTo>
                <a:lnTo>
                  <a:pt x="6982242" y="663112"/>
                </a:lnTo>
                <a:lnTo>
                  <a:pt x="6989387" y="659474"/>
                </a:lnTo>
                <a:lnTo>
                  <a:pt x="7010930" y="661134"/>
                </a:lnTo>
                <a:cubicBezTo>
                  <a:pt x="7018443" y="662461"/>
                  <a:pt x="7025878" y="664712"/>
                  <a:pt x="7033125" y="668436"/>
                </a:cubicBezTo>
                <a:cubicBezTo>
                  <a:pt x="7050655" y="688564"/>
                  <a:pt x="7113778" y="682286"/>
                  <a:pt x="7134461" y="708192"/>
                </a:cubicBezTo>
                <a:cubicBezTo>
                  <a:pt x="7143815" y="716210"/>
                  <a:pt x="7183449" y="731779"/>
                  <a:pt x="7197450" y="729094"/>
                </a:cubicBezTo>
                <a:cubicBezTo>
                  <a:pt x="7207053" y="731180"/>
                  <a:pt x="7214263" y="737074"/>
                  <a:pt x="7225084" y="732505"/>
                </a:cubicBezTo>
                <a:cubicBezTo>
                  <a:pt x="7239802" y="727692"/>
                  <a:pt x="7255247" y="750633"/>
                  <a:pt x="7261183" y="740313"/>
                </a:cubicBezTo>
                <a:cubicBezTo>
                  <a:pt x="7272476" y="756319"/>
                  <a:pt x="7306339" y="747471"/>
                  <a:pt x="7327760" y="750586"/>
                </a:cubicBezTo>
                <a:cubicBezTo>
                  <a:pt x="7334820" y="764783"/>
                  <a:pt x="7372804" y="757321"/>
                  <a:pt x="7412222" y="770487"/>
                </a:cubicBezTo>
                <a:cubicBezTo>
                  <a:pt x="7419482" y="786537"/>
                  <a:pt x="7438908" y="779230"/>
                  <a:pt x="7457904" y="804321"/>
                </a:cubicBezTo>
                <a:cubicBezTo>
                  <a:pt x="7460334" y="803523"/>
                  <a:pt x="7462991" y="802942"/>
                  <a:pt x="7465795" y="802598"/>
                </a:cubicBezTo>
                <a:cubicBezTo>
                  <a:pt x="7482080" y="800599"/>
                  <a:pt x="7499653" y="806831"/>
                  <a:pt x="7505046" y="816517"/>
                </a:cubicBezTo>
                <a:cubicBezTo>
                  <a:pt x="7538417" y="853074"/>
                  <a:pt x="7584173" y="869067"/>
                  <a:pt x="7623220" y="888520"/>
                </a:cubicBezTo>
                <a:cubicBezTo>
                  <a:pt x="7669184" y="908475"/>
                  <a:pt x="7655844" y="875556"/>
                  <a:pt x="7700458" y="915079"/>
                </a:cubicBezTo>
                <a:cubicBezTo>
                  <a:pt x="7713299" y="910096"/>
                  <a:pt x="7721213" y="912537"/>
                  <a:pt x="7730988" y="920756"/>
                </a:cubicBezTo>
                <a:cubicBezTo>
                  <a:pt x="7753798" y="929904"/>
                  <a:pt x="7768001" y="910742"/>
                  <a:pt x="7781942" y="930503"/>
                </a:cubicBezTo>
                <a:cubicBezTo>
                  <a:pt x="7786314" y="919014"/>
                  <a:pt x="7829555" y="942839"/>
                  <a:pt x="7827704" y="928558"/>
                </a:cubicBezTo>
                <a:cubicBezTo>
                  <a:pt x="7849394" y="934107"/>
                  <a:pt x="7886324" y="955931"/>
                  <a:pt x="7912084" y="963800"/>
                </a:cubicBezTo>
                <a:cubicBezTo>
                  <a:pt x="7931225" y="978091"/>
                  <a:pt x="7944890" y="969299"/>
                  <a:pt x="7982264" y="975773"/>
                </a:cubicBezTo>
                <a:lnTo>
                  <a:pt x="7991272" y="981104"/>
                </a:lnTo>
                <a:lnTo>
                  <a:pt x="8079795" y="982983"/>
                </a:lnTo>
                <a:cubicBezTo>
                  <a:pt x="8106396" y="984534"/>
                  <a:pt x="8123279" y="987466"/>
                  <a:pt x="8150881" y="990411"/>
                </a:cubicBezTo>
                <a:cubicBezTo>
                  <a:pt x="8155184" y="995435"/>
                  <a:pt x="8170794" y="995512"/>
                  <a:pt x="8172106" y="990512"/>
                </a:cubicBezTo>
                <a:cubicBezTo>
                  <a:pt x="8178349" y="993790"/>
                  <a:pt x="8190057" y="1007072"/>
                  <a:pt x="8196076" y="1000078"/>
                </a:cubicBezTo>
                <a:cubicBezTo>
                  <a:pt x="8214144" y="1004259"/>
                  <a:pt x="8231408" y="1009730"/>
                  <a:pt x="8247463" y="1016332"/>
                </a:cubicBezTo>
                <a:lnTo>
                  <a:pt x="8279272" y="1032921"/>
                </a:lnTo>
                <a:lnTo>
                  <a:pt x="8289611" y="1028630"/>
                </a:lnTo>
                <a:cubicBezTo>
                  <a:pt x="8296281" y="1026812"/>
                  <a:pt x="8303468" y="1026422"/>
                  <a:pt x="8311483" y="1029399"/>
                </a:cubicBezTo>
                <a:cubicBezTo>
                  <a:pt x="8353073" y="1061234"/>
                  <a:pt x="8320764" y="1016490"/>
                  <a:pt x="8399489" y="1048562"/>
                </a:cubicBezTo>
                <a:cubicBezTo>
                  <a:pt x="8402160" y="1052480"/>
                  <a:pt x="8414285" y="1053290"/>
                  <a:pt x="8415973" y="1049660"/>
                </a:cubicBezTo>
                <a:cubicBezTo>
                  <a:pt x="8420389" y="1052382"/>
                  <a:pt x="8427708" y="1062757"/>
                  <a:pt x="8433326" y="1057881"/>
                </a:cubicBezTo>
                <a:cubicBezTo>
                  <a:pt x="8460295" y="1065796"/>
                  <a:pt x="8484063" y="1077374"/>
                  <a:pt x="8502328" y="1091498"/>
                </a:cubicBezTo>
                <a:cubicBezTo>
                  <a:pt x="8531547" y="1095185"/>
                  <a:pt x="8534164" y="1100958"/>
                  <a:pt x="8534346" y="1106980"/>
                </a:cubicBezTo>
                <a:cubicBezTo>
                  <a:pt x="8534557" y="1108274"/>
                  <a:pt x="8534769" y="1109567"/>
                  <a:pt x="8534980" y="1110861"/>
                </a:cubicBezTo>
                <a:lnTo>
                  <a:pt x="8544104" y="1108406"/>
                </a:lnTo>
                <a:cubicBezTo>
                  <a:pt x="8553358" y="1107980"/>
                  <a:pt x="8560970" y="1111788"/>
                  <a:pt x="8567742" y="1117590"/>
                </a:cubicBezTo>
                <a:lnTo>
                  <a:pt x="8633779" y="1139226"/>
                </a:lnTo>
                <a:cubicBezTo>
                  <a:pt x="8631667" y="1160202"/>
                  <a:pt x="8667456" y="1147793"/>
                  <a:pt x="8676965" y="1156949"/>
                </a:cubicBezTo>
                <a:cubicBezTo>
                  <a:pt x="8686287" y="1153629"/>
                  <a:pt x="8693306" y="1154163"/>
                  <a:pt x="8698944" y="1156939"/>
                </a:cubicBezTo>
                <a:lnTo>
                  <a:pt x="8751897" y="1190886"/>
                </a:lnTo>
                <a:cubicBezTo>
                  <a:pt x="8774451" y="1199167"/>
                  <a:pt x="8817274" y="1202653"/>
                  <a:pt x="8834270" y="1206624"/>
                </a:cubicBezTo>
                <a:lnTo>
                  <a:pt x="8853872" y="1214714"/>
                </a:lnTo>
                <a:lnTo>
                  <a:pt x="8861901" y="1211375"/>
                </a:lnTo>
                <a:lnTo>
                  <a:pt x="8874168" y="1213967"/>
                </a:lnTo>
                <a:lnTo>
                  <a:pt x="8871123" y="1221160"/>
                </a:lnTo>
                <a:lnTo>
                  <a:pt x="8903537" y="1230588"/>
                </a:lnTo>
                <a:cubicBezTo>
                  <a:pt x="8927391" y="1238223"/>
                  <a:pt x="8944740" y="1247326"/>
                  <a:pt x="8933767" y="1263368"/>
                </a:cubicBezTo>
                <a:cubicBezTo>
                  <a:pt x="8934120" y="1285491"/>
                  <a:pt x="8996547" y="1266466"/>
                  <a:pt x="8985765" y="1287664"/>
                </a:cubicBezTo>
                <a:cubicBezTo>
                  <a:pt x="9013243" y="1278923"/>
                  <a:pt x="9037732" y="1309948"/>
                  <a:pt x="9071444" y="1317305"/>
                </a:cubicBezTo>
                <a:cubicBezTo>
                  <a:pt x="9072853" y="1328357"/>
                  <a:pt x="9080775" y="1329726"/>
                  <a:pt x="9096711" y="1327777"/>
                </a:cubicBezTo>
                <a:cubicBezTo>
                  <a:pt x="9206252" y="1348526"/>
                  <a:pt x="9301825" y="1489393"/>
                  <a:pt x="9338853" y="1448046"/>
                </a:cubicBezTo>
                <a:cubicBezTo>
                  <a:pt x="9364628" y="1453029"/>
                  <a:pt x="9440704" y="1458325"/>
                  <a:pt x="9520814" y="1449827"/>
                </a:cubicBezTo>
                <a:cubicBezTo>
                  <a:pt x="9536849" y="1478455"/>
                  <a:pt x="9672877" y="1480312"/>
                  <a:pt x="9702271" y="1488553"/>
                </a:cubicBezTo>
                <a:cubicBezTo>
                  <a:pt x="9702279" y="1504784"/>
                  <a:pt x="9757099" y="1502097"/>
                  <a:pt x="9744273" y="1523512"/>
                </a:cubicBezTo>
                <a:cubicBezTo>
                  <a:pt x="9746944" y="1534160"/>
                  <a:pt x="9761818" y="1537070"/>
                  <a:pt x="9771903" y="1530034"/>
                </a:cubicBezTo>
                <a:cubicBezTo>
                  <a:pt x="9788959" y="1535562"/>
                  <a:pt x="9795727" y="1548881"/>
                  <a:pt x="9818565" y="1538545"/>
                </a:cubicBezTo>
                <a:cubicBezTo>
                  <a:pt x="9842216" y="1545630"/>
                  <a:pt x="9854597" y="1583514"/>
                  <a:pt x="9882202" y="1565888"/>
                </a:cubicBezTo>
                <a:cubicBezTo>
                  <a:pt x="9890497" y="1603508"/>
                  <a:pt x="9975093" y="1584109"/>
                  <a:pt x="10022025" y="1599696"/>
                </a:cubicBezTo>
                <a:cubicBezTo>
                  <a:pt x="10087599" y="1644100"/>
                  <a:pt x="10182002" y="1632879"/>
                  <a:pt x="10220406" y="1677005"/>
                </a:cubicBezTo>
                <a:lnTo>
                  <a:pt x="10232859" y="1699043"/>
                </a:lnTo>
                <a:lnTo>
                  <a:pt x="0" y="1699043"/>
                </a:lnTo>
                <a:lnTo>
                  <a:pt x="0" y="21828"/>
                </a:lnTo>
                <a:lnTo>
                  <a:pt x="8097" y="24355"/>
                </a:lnTo>
                <a:cubicBezTo>
                  <a:pt x="43947" y="29235"/>
                  <a:pt x="34752" y="21899"/>
                  <a:pt x="77128" y="6867"/>
                </a:cubicBezTo>
                <a:cubicBezTo>
                  <a:pt x="120709" y="7920"/>
                  <a:pt x="146704" y="-7760"/>
                  <a:pt x="188338" y="5079"/>
                </a:cubicBezTo>
                <a:cubicBezTo>
                  <a:pt x="229133" y="5993"/>
                  <a:pt x="263614" y="138"/>
                  <a:pt x="298809" y="6198"/>
                </a:cubicBezTo>
                <a:cubicBezTo>
                  <a:pt x="312163" y="1206"/>
                  <a:pt x="325122" y="-563"/>
                  <a:pt x="338985" y="8006"/>
                </a:cubicBezTo>
                <a:cubicBezTo>
                  <a:pt x="376758" y="6523"/>
                  <a:pt x="384512" y="-4822"/>
                  <a:pt x="409815" y="504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 name="Freeform: Shape 91">
            <a:extLst>
              <a:ext uri="{FF2B5EF4-FFF2-40B4-BE49-F238E27FC236}">
                <a16:creationId xmlns:a16="http://schemas.microsoft.com/office/drawing/2014/main" id="{B46D20DF-CE98-4EA3-96C8-C03C3A885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016384"/>
            <a:ext cx="10232859" cy="1841617"/>
          </a:xfrm>
          <a:custGeom>
            <a:avLst/>
            <a:gdLst>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679743 w 10232859"/>
              <a:gd name="connsiteY180" fmla="*/ 558264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8902 w 10232859"/>
              <a:gd name="connsiteY235" fmla="*/ 1173259 h 1705557"/>
              <a:gd name="connsiteX236" fmla="*/ 8834270 w 10232859"/>
              <a:gd name="connsiteY236" fmla="*/ 1213138 h 1705557"/>
              <a:gd name="connsiteX237" fmla="*/ 8853872 w 10232859"/>
              <a:gd name="connsiteY237" fmla="*/ 1221228 h 1705557"/>
              <a:gd name="connsiteX238" fmla="*/ 8861901 w 10232859"/>
              <a:gd name="connsiteY238" fmla="*/ 1217889 h 1705557"/>
              <a:gd name="connsiteX239" fmla="*/ 8874168 w 10232859"/>
              <a:gd name="connsiteY239" fmla="*/ 1220481 h 1705557"/>
              <a:gd name="connsiteX240" fmla="*/ 8871123 w 10232859"/>
              <a:gd name="connsiteY240" fmla="*/ 1227674 h 1705557"/>
              <a:gd name="connsiteX241" fmla="*/ 8903537 w 10232859"/>
              <a:gd name="connsiteY241" fmla="*/ 1237102 h 1705557"/>
              <a:gd name="connsiteX242" fmla="*/ 8933767 w 10232859"/>
              <a:gd name="connsiteY242" fmla="*/ 1269882 h 1705557"/>
              <a:gd name="connsiteX243" fmla="*/ 8985765 w 10232859"/>
              <a:gd name="connsiteY243" fmla="*/ 1294178 h 1705557"/>
              <a:gd name="connsiteX244" fmla="*/ 9071444 w 10232859"/>
              <a:gd name="connsiteY244" fmla="*/ 1323819 h 1705557"/>
              <a:gd name="connsiteX245" fmla="*/ 9096711 w 10232859"/>
              <a:gd name="connsiteY245" fmla="*/ 1334291 h 1705557"/>
              <a:gd name="connsiteX246" fmla="*/ 9338853 w 10232859"/>
              <a:gd name="connsiteY246" fmla="*/ 1454560 h 1705557"/>
              <a:gd name="connsiteX247" fmla="*/ 9520814 w 10232859"/>
              <a:gd name="connsiteY247" fmla="*/ 1456341 h 1705557"/>
              <a:gd name="connsiteX248" fmla="*/ 9702271 w 10232859"/>
              <a:gd name="connsiteY248" fmla="*/ 1495067 h 1705557"/>
              <a:gd name="connsiteX249" fmla="*/ 9744273 w 10232859"/>
              <a:gd name="connsiteY249" fmla="*/ 1530026 h 1705557"/>
              <a:gd name="connsiteX250" fmla="*/ 9771903 w 10232859"/>
              <a:gd name="connsiteY250" fmla="*/ 1536548 h 1705557"/>
              <a:gd name="connsiteX251" fmla="*/ 9818565 w 10232859"/>
              <a:gd name="connsiteY251" fmla="*/ 1545059 h 1705557"/>
              <a:gd name="connsiteX252" fmla="*/ 9882202 w 10232859"/>
              <a:gd name="connsiteY252" fmla="*/ 1572402 h 1705557"/>
              <a:gd name="connsiteX253" fmla="*/ 10022025 w 10232859"/>
              <a:gd name="connsiteY253" fmla="*/ 1606210 h 1705557"/>
              <a:gd name="connsiteX254" fmla="*/ 10220406 w 10232859"/>
              <a:gd name="connsiteY254" fmla="*/ 1683519 h 1705557"/>
              <a:gd name="connsiteX255" fmla="*/ 10232859 w 10232859"/>
              <a:gd name="connsiteY255" fmla="*/ 1705557 h 1705557"/>
              <a:gd name="connsiteX256" fmla="*/ 0 w 10232859"/>
              <a:gd name="connsiteY256" fmla="*/ 1705557 h 1705557"/>
              <a:gd name="connsiteX257" fmla="*/ 0 w 10232859"/>
              <a:gd name="connsiteY257" fmla="*/ 28342 h 1705557"/>
              <a:gd name="connsiteX258" fmla="*/ 8097 w 10232859"/>
              <a:gd name="connsiteY258" fmla="*/ 30869 h 1705557"/>
              <a:gd name="connsiteX259" fmla="*/ 77128 w 10232859"/>
              <a:gd name="connsiteY259" fmla="*/ 13381 h 1705557"/>
              <a:gd name="connsiteX260" fmla="*/ 188338 w 10232859"/>
              <a:gd name="connsiteY260" fmla="*/ 11593 h 1705557"/>
              <a:gd name="connsiteX261" fmla="*/ 298809 w 10232859"/>
              <a:gd name="connsiteY261" fmla="*/ 12712 h 1705557"/>
              <a:gd name="connsiteX262" fmla="*/ 338985 w 10232859"/>
              <a:gd name="connsiteY262" fmla="*/ 14520 h 1705557"/>
              <a:gd name="connsiteX263" fmla="*/ 409815 w 10232859"/>
              <a:gd name="connsiteY263" fmla="*/ 11559 h 1705557"/>
              <a:gd name="connsiteX264" fmla="*/ 424169 w 10232859"/>
              <a:gd name="connsiteY26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592108 w 10232859"/>
              <a:gd name="connsiteY227" fmla="*/ 1136240 h 1705557"/>
              <a:gd name="connsiteX228" fmla="*/ 8633779 w 10232859"/>
              <a:gd name="connsiteY228" fmla="*/ 1145740 h 1705557"/>
              <a:gd name="connsiteX229" fmla="*/ 8676965 w 10232859"/>
              <a:gd name="connsiteY229" fmla="*/ 1163463 h 1705557"/>
              <a:gd name="connsiteX230" fmla="*/ 8698944 w 10232859"/>
              <a:gd name="connsiteY230" fmla="*/ 1163453 h 1705557"/>
              <a:gd name="connsiteX231" fmla="*/ 8711456 w 10232859"/>
              <a:gd name="connsiteY231" fmla="*/ 1175731 h 1705557"/>
              <a:gd name="connsiteX232" fmla="*/ 8732793 w 10232859"/>
              <a:gd name="connsiteY232" fmla="*/ 1179486 h 1705557"/>
              <a:gd name="connsiteX233" fmla="*/ 8751897 w 10232859"/>
              <a:gd name="connsiteY233" fmla="*/ 1197400 h 1705557"/>
              <a:gd name="connsiteX234" fmla="*/ 8793564 w 10232859"/>
              <a:gd name="connsiteY234" fmla="*/ 1179086 h 1705557"/>
              <a:gd name="connsiteX235" fmla="*/ 8834270 w 10232859"/>
              <a:gd name="connsiteY235" fmla="*/ 1213138 h 1705557"/>
              <a:gd name="connsiteX236" fmla="*/ 8853872 w 10232859"/>
              <a:gd name="connsiteY236" fmla="*/ 1221228 h 1705557"/>
              <a:gd name="connsiteX237" fmla="*/ 8861901 w 10232859"/>
              <a:gd name="connsiteY237" fmla="*/ 1217889 h 1705557"/>
              <a:gd name="connsiteX238" fmla="*/ 8874168 w 10232859"/>
              <a:gd name="connsiteY238" fmla="*/ 1220481 h 1705557"/>
              <a:gd name="connsiteX239" fmla="*/ 8871123 w 10232859"/>
              <a:gd name="connsiteY239" fmla="*/ 1227674 h 1705557"/>
              <a:gd name="connsiteX240" fmla="*/ 8903537 w 10232859"/>
              <a:gd name="connsiteY240" fmla="*/ 1237102 h 1705557"/>
              <a:gd name="connsiteX241" fmla="*/ 8933767 w 10232859"/>
              <a:gd name="connsiteY241" fmla="*/ 1269882 h 1705557"/>
              <a:gd name="connsiteX242" fmla="*/ 8985765 w 10232859"/>
              <a:gd name="connsiteY242" fmla="*/ 1294178 h 1705557"/>
              <a:gd name="connsiteX243" fmla="*/ 9071444 w 10232859"/>
              <a:gd name="connsiteY243" fmla="*/ 1323819 h 1705557"/>
              <a:gd name="connsiteX244" fmla="*/ 9096711 w 10232859"/>
              <a:gd name="connsiteY244" fmla="*/ 1334291 h 1705557"/>
              <a:gd name="connsiteX245" fmla="*/ 9338853 w 10232859"/>
              <a:gd name="connsiteY245" fmla="*/ 1454560 h 1705557"/>
              <a:gd name="connsiteX246" fmla="*/ 9520814 w 10232859"/>
              <a:gd name="connsiteY246" fmla="*/ 1456341 h 1705557"/>
              <a:gd name="connsiteX247" fmla="*/ 9702271 w 10232859"/>
              <a:gd name="connsiteY247" fmla="*/ 1495067 h 1705557"/>
              <a:gd name="connsiteX248" fmla="*/ 9744273 w 10232859"/>
              <a:gd name="connsiteY248" fmla="*/ 1530026 h 1705557"/>
              <a:gd name="connsiteX249" fmla="*/ 9771903 w 10232859"/>
              <a:gd name="connsiteY249" fmla="*/ 1536548 h 1705557"/>
              <a:gd name="connsiteX250" fmla="*/ 9818565 w 10232859"/>
              <a:gd name="connsiteY250" fmla="*/ 1545059 h 1705557"/>
              <a:gd name="connsiteX251" fmla="*/ 9882202 w 10232859"/>
              <a:gd name="connsiteY251" fmla="*/ 1572402 h 1705557"/>
              <a:gd name="connsiteX252" fmla="*/ 10022025 w 10232859"/>
              <a:gd name="connsiteY252" fmla="*/ 1606210 h 1705557"/>
              <a:gd name="connsiteX253" fmla="*/ 10220406 w 10232859"/>
              <a:gd name="connsiteY253" fmla="*/ 1683519 h 1705557"/>
              <a:gd name="connsiteX254" fmla="*/ 10232859 w 10232859"/>
              <a:gd name="connsiteY254" fmla="*/ 1705557 h 1705557"/>
              <a:gd name="connsiteX255" fmla="*/ 0 w 10232859"/>
              <a:gd name="connsiteY255" fmla="*/ 1705557 h 1705557"/>
              <a:gd name="connsiteX256" fmla="*/ 0 w 10232859"/>
              <a:gd name="connsiteY256" fmla="*/ 28342 h 1705557"/>
              <a:gd name="connsiteX257" fmla="*/ 8097 w 10232859"/>
              <a:gd name="connsiteY257" fmla="*/ 30869 h 1705557"/>
              <a:gd name="connsiteX258" fmla="*/ 77128 w 10232859"/>
              <a:gd name="connsiteY258" fmla="*/ 13381 h 1705557"/>
              <a:gd name="connsiteX259" fmla="*/ 188338 w 10232859"/>
              <a:gd name="connsiteY259" fmla="*/ 11593 h 1705557"/>
              <a:gd name="connsiteX260" fmla="*/ 298809 w 10232859"/>
              <a:gd name="connsiteY260" fmla="*/ 12712 h 1705557"/>
              <a:gd name="connsiteX261" fmla="*/ 338985 w 10232859"/>
              <a:gd name="connsiteY261" fmla="*/ 14520 h 1705557"/>
              <a:gd name="connsiteX262" fmla="*/ 409815 w 10232859"/>
              <a:gd name="connsiteY262" fmla="*/ 11559 h 1705557"/>
              <a:gd name="connsiteX263" fmla="*/ 424169 w 10232859"/>
              <a:gd name="connsiteY263"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575405 w 10232859"/>
              <a:gd name="connsiteY226" fmla="*/ 1132001 h 1705557"/>
              <a:gd name="connsiteX227" fmla="*/ 8633779 w 10232859"/>
              <a:gd name="connsiteY227" fmla="*/ 1145740 h 1705557"/>
              <a:gd name="connsiteX228" fmla="*/ 8676965 w 10232859"/>
              <a:gd name="connsiteY228" fmla="*/ 1163463 h 1705557"/>
              <a:gd name="connsiteX229" fmla="*/ 8698944 w 10232859"/>
              <a:gd name="connsiteY229" fmla="*/ 1163453 h 1705557"/>
              <a:gd name="connsiteX230" fmla="*/ 8711456 w 10232859"/>
              <a:gd name="connsiteY230" fmla="*/ 1175731 h 1705557"/>
              <a:gd name="connsiteX231" fmla="*/ 8732793 w 10232859"/>
              <a:gd name="connsiteY231" fmla="*/ 1179486 h 1705557"/>
              <a:gd name="connsiteX232" fmla="*/ 8751897 w 10232859"/>
              <a:gd name="connsiteY232" fmla="*/ 1197400 h 1705557"/>
              <a:gd name="connsiteX233" fmla="*/ 8793564 w 10232859"/>
              <a:gd name="connsiteY233" fmla="*/ 1179086 h 1705557"/>
              <a:gd name="connsiteX234" fmla="*/ 8834270 w 10232859"/>
              <a:gd name="connsiteY234" fmla="*/ 1213138 h 1705557"/>
              <a:gd name="connsiteX235" fmla="*/ 8853872 w 10232859"/>
              <a:gd name="connsiteY235" fmla="*/ 1221228 h 1705557"/>
              <a:gd name="connsiteX236" fmla="*/ 8861901 w 10232859"/>
              <a:gd name="connsiteY236" fmla="*/ 1217889 h 1705557"/>
              <a:gd name="connsiteX237" fmla="*/ 8874168 w 10232859"/>
              <a:gd name="connsiteY237" fmla="*/ 1220481 h 1705557"/>
              <a:gd name="connsiteX238" fmla="*/ 8871123 w 10232859"/>
              <a:gd name="connsiteY238" fmla="*/ 1227674 h 1705557"/>
              <a:gd name="connsiteX239" fmla="*/ 8903537 w 10232859"/>
              <a:gd name="connsiteY239" fmla="*/ 1237102 h 1705557"/>
              <a:gd name="connsiteX240" fmla="*/ 8933767 w 10232859"/>
              <a:gd name="connsiteY240" fmla="*/ 1269882 h 1705557"/>
              <a:gd name="connsiteX241" fmla="*/ 8985765 w 10232859"/>
              <a:gd name="connsiteY241" fmla="*/ 1294178 h 1705557"/>
              <a:gd name="connsiteX242" fmla="*/ 9071444 w 10232859"/>
              <a:gd name="connsiteY242" fmla="*/ 1323819 h 1705557"/>
              <a:gd name="connsiteX243" fmla="*/ 9096711 w 10232859"/>
              <a:gd name="connsiteY243" fmla="*/ 1334291 h 1705557"/>
              <a:gd name="connsiteX244" fmla="*/ 9338853 w 10232859"/>
              <a:gd name="connsiteY244" fmla="*/ 1454560 h 1705557"/>
              <a:gd name="connsiteX245" fmla="*/ 9520814 w 10232859"/>
              <a:gd name="connsiteY245" fmla="*/ 1456341 h 1705557"/>
              <a:gd name="connsiteX246" fmla="*/ 9702271 w 10232859"/>
              <a:gd name="connsiteY246" fmla="*/ 1495067 h 1705557"/>
              <a:gd name="connsiteX247" fmla="*/ 9744273 w 10232859"/>
              <a:gd name="connsiteY247" fmla="*/ 1530026 h 1705557"/>
              <a:gd name="connsiteX248" fmla="*/ 9771903 w 10232859"/>
              <a:gd name="connsiteY248" fmla="*/ 1536548 h 1705557"/>
              <a:gd name="connsiteX249" fmla="*/ 9818565 w 10232859"/>
              <a:gd name="connsiteY249" fmla="*/ 1545059 h 1705557"/>
              <a:gd name="connsiteX250" fmla="*/ 9882202 w 10232859"/>
              <a:gd name="connsiteY250" fmla="*/ 1572402 h 1705557"/>
              <a:gd name="connsiteX251" fmla="*/ 10022025 w 10232859"/>
              <a:gd name="connsiteY251" fmla="*/ 1606210 h 1705557"/>
              <a:gd name="connsiteX252" fmla="*/ 10220406 w 10232859"/>
              <a:gd name="connsiteY252" fmla="*/ 1683519 h 1705557"/>
              <a:gd name="connsiteX253" fmla="*/ 10232859 w 10232859"/>
              <a:gd name="connsiteY253" fmla="*/ 1705557 h 1705557"/>
              <a:gd name="connsiteX254" fmla="*/ 0 w 10232859"/>
              <a:gd name="connsiteY254" fmla="*/ 1705557 h 1705557"/>
              <a:gd name="connsiteX255" fmla="*/ 0 w 10232859"/>
              <a:gd name="connsiteY255" fmla="*/ 28342 h 1705557"/>
              <a:gd name="connsiteX256" fmla="*/ 8097 w 10232859"/>
              <a:gd name="connsiteY256" fmla="*/ 30869 h 1705557"/>
              <a:gd name="connsiteX257" fmla="*/ 77128 w 10232859"/>
              <a:gd name="connsiteY257" fmla="*/ 13381 h 1705557"/>
              <a:gd name="connsiteX258" fmla="*/ 188338 w 10232859"/>
              <a:gd name="connsiteY258" fmla="*/ 11593 h 1705557"/>
              <a:gd name="connsiteX259" fmla="*/ 298809 w 10232859"/>
              <a:gd name="connsiteY259" fmla="*/ 12712 h 1705557"/>
              <a:gd name="connsiteX260" fmla="*/ 338985 w 10232859"/>
              <a:gd name="connsiteY260" fmla="*/ 14520 h 1705557"/>
              <a:gd name="connsiteX261" fmla="*/ 409815 w 10232859"/>
              <a:gd name="connsiteY261" fmla="*/ 11559 h 1705557"/>
              <a:gd name="connsiteX262" fmla="*/ 424169 w 10232859"/>
              <a:gd name="connsiteY26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678325 w 10232859"/>
              <a:gd name="connsiteY150" fmla="*/ 314443 h 1705557"/>
              <a:gd name="connsiteX151" fmla="*/ 5708983 w 10232859"/>
              <a:gd name="connsiteY151" fmla="*/ 313188 h 1705557"/>
              <a:gd name="connsiteX152" fmla="*/ 5773909 w 10232859"/>
              <a:gd name="connsiteY152" fmla="*/ 318575 h 1705557"/>
              <a:gd name="connsiteX153" fmla="*/ 5809500 w 10232859"/>
              <a:gd name="connsiteY153" fmla="*/ 324964 h 1705557"/>
              <a:gd name="connsiteX154" fmla="*/ 5908729 w 10232859"/>
              <a:gd name="connsiteY154" fmla="*/ 338849 h 1705557"/>
              <a:gd name="connsiteX155" fmla="*/ 6009654 w 10232859"/>
              <a:gd name="connsiteY155" fmla="*/ 350040 h 1705557"/>
              <a:gd name="connsiteX156" fmla="*/ 6067487 w 10232859"/>
              <a:gd name="connsiteY156" fmla="*/ 340226 h 1705557"/>
              <a:gd name="connsiteX157" fmla="*/ 6073281 w 10232859"/>
              <a:gd name="connsiteY157" fmla="*/ 340830 h 1705557"/>
              <a:gd name="connsiteX158" fmla="*/ 6086225 w 10232859"/>
              <a:gd name="connsiteY158" fmla="*/ 346135 h 1705557"/>
              <a:gd name="connsiteX159" fmla="*/ 6090616 w 10232859"/>
              <a:gd name="connsiteY159" fmla="*/ 348731 h 1705557"/>
              <a:gd name="connsiteX160" fmla="*/ 6098056 w 10232859"/>
              <a:gd name="connsiteY160" fmla="*/ 351249 h 1705557"/>
              <a:gd name="connsiteX161" fmla="*/ 6098391 w 10232859"/>
              <a:gd name="connsiteY161" fmla="*/ 351119 h 1705557"/>
              <a:gd name="connsiteX162" fmla="*/ 6105063 w 10232859"/>
              <a:gd name="connsiteY162" fmla="*/ 353854 h 1705557"/>
              <a:gd name="connsiteX163" fmla="*/ 6135796 w 10232859"/>
              <a:gd name="connsiteY163" fmla="*/ 369657 h 1705557"/>
              <a:gd name="connsiteX164" fmla="*/ 6195166 w 10232859"/>
              <a:gd name="connsiteY164" fmla="*/ 366704 h 1705557"/>
              <a:gd name="connsiteX165" fmla="*/ 6216259 w 10232859"/>
              <a:gd name="connsiteY165" fmla="*/ 369879 h 1705557"/>
              <a:gd name="connsiteX166" fmla="*/ 6228331 w 10232859"/>
              <a:gd name="connsiteY166" fmla="*/ 370548 h 1705557"/>
              <a:gd name="connsiteX167" fmla="*/ 6229602 w 10232859"/>
              <a:gd name="connsiteY167" fmla="*/ 369928 h 1705557"/>
              <a:gd name="connsiteX168" fmla="*/ 6258988 w 10232859"/>
              <a:gd name="connsiteY168" fmla="*/ 385174 h 1705557"/>
              <a:gd name="connsiteX169" fmla="*/ 6264106 w 10232859"/>
              <a:gd name="connsiteY169" fmla="*/ 385655 h 1705557"/>
              <a:gd name="connsiteX170" fmla="*/ 6281703 w 10232859"/>
              <a:gd name="connsiteY170" fmla="*/ 397568 h 1705557"/>
              <a:gd name="connsiteX171" fmla="*/ 6291622 w 10232859"/>
              <a:gd name="connsiteY171" fmla="*/ 402669 h 1705557"/>
              <a:gd name="connsiteX172" fmla="*/ 6292712 w 10232859"/>
              <a:gd name="connsiteY172" fmla="*/ 406285 h 1705557"/>
              <a:gd name="connsiteX173" fmla="*/ 6308227 w 10232859"/>
              <a:gd name="connsiteY173" fmla="*/ 412710 h 1705557"/>
              <a:gd name="connsiteX174" fmla="*/ 6310656 w 10232859"/>
              <a:gd name="connsiteY174" fmla="*/ 412628 h 1705557"/>
              <a:gd name="connsiteX175" fmla="*/ 6321049 w 10232859"/>
              <a:gd name="connsiteY175" fmla="*/ 420978 h 1705557"/>
              <a:gd name="connsiteX176" fmla="*/ 6326853 w 10232859"/>
              <a:gd name="connsiteY176" fmla="*/ 431664 h 1705557"/>
              <a:gd name="connsiteX177" fmla="*/ 6467879 w 10232859"/>
              <a:gd name="connsiteY177" fmla="*/ 474762 h 1705557"/>
              <a:gd name="connsiteX178" fmla="*/ 6564351 w 10232859"/>
              <a:gd name="connsiteY178" fmla="*/ 544032 h 1705557"/>
              <a:gd name="connsiteX179" fmla="*/ 6641544 w 10232859"/>
              <a:gd name="connsiteY179" fmla="*/ 566599 h 1705557"/>
              <a:gd name="connsiteX180" fmla="*/ 6731052 w 10232859"/>
              <a:gd name="connsiteY180" fmla="*/ 578550 h 1705557"/>
              <a:gd name="connsiteX181" fmla="*/ 6858983 w 10232859"/>
              <a:gd name="connsiteY181" fmla="*/ 630237 h 1705557"/>
              <a:gd name="connsiteX182" fmla="*/ 6910661 w 10232859"/>
              <a:gd name="connsiteY182" fmla="*/ 641134 h 1705557"/>
              <a:gd name="connsiteX183" fmla="*/ 6944111 w 10232859"/>
              <a:gd name="connsiteY183" fmla="*/ 666016 h 1705557"/>
              <a:gd name="connsiteX184" fmla="*/ 6965771 w 10232859"/>
              <a:gd name="connsiteY184" fmla="*/ 666445 h 1705557"/>
              <a:gd name="connsiteX185" fmla="*/ 6969639 w 10232859"/>
              <a:gd name="connsiteY185" fmla="*/ 666351 h 1705557"/>
              <a:gd name="connsiteX186" fmla="*/ 6982242 w 10232859"/>
              <a:gd name="connsiteY186" fmla="*/ 669626 h 1705557"/>
              <a:gd name="connsiteX187" fmla="*/ 6989387 w 10232859"/>
              <a:gd name="connsiteY187" fmla="*/ 665988 h 1705557"/>
              <a:gd name="connsiteX188" fmla="*/ 7010930 w 10232859"/>
              <a:gd name="connsiteY188" fmla="*/ 667648 h 1705557"/>
              <a:gd name="connsiteX189" fmla="*/ 7033125 w 10232859"/>
              <a:gd name="connsiteY189" fmla="*/ 674950 h 1705557"/>
              <a:gd name="connsiteX190" fmla="*/ 7134461 w 10232859"/>
              <a:gd name="connsiteY190" fmla="*/ 714706 h 1705557"/>
              <a:gd name="connsiteX191" fmla="*/ 7197450 w 10232859"/>
              <a:gd name="connsiteY191" fmla="*/ 735608 h 1705557"/>
              <a:gd name="connsiteX192" fmla="*/ 7225084 w 10232859"/>
              <a:gd name="connsiteY192" fmla="*/ 739019 h 1705557"/>
              <a:gd name="connsiteX193" fmla="*/ 7261183 w 10232859"/>
              <a:gd name="connsiteY193" fmla="*/ 746827 h 1705557"/>
              <a:gd name="connsiteX194" fmla="*/ 7327760 w 10232859"/>
              <a:gd name="connsiteY194" fmla="*/ 757100 h 1705557"/>
              <a:gd name="connsiteX195" fmla="*/ 7412222 w 10232859"/>
              <a:gd name="connsiteY195" fmla="*/ 777001 h 1705557"/>
              <a:gd name="connsiteX196" fmla="*/ 7457904 w 10232859"/>
              <a:gd name="connsiteY196" fmla="*/ 810835 h 1705557"/>
              <a:gd name="connsiteX197" fmla="*/ 7465795 w 10232859"/>
              <a:gd name="connsiteY197" fmla="*/ 809112 h 1705557"/>
              <a:gd name="connsiteX198" fmla="*/ 7505046 w 10232859"/>
              <a:gd name="connsiteY198" fmla="*/ 823031 h 1705557"/>
              <a:gd name="connsiteX199" fmla="*/ 7623220 w 10232859"/>
              <a:gd name="connsiteY199" fmla="*/ 895034 h 1705557"/>
              <a:gd name="connsiteX200" fmla="*/ 7700458 w 10232859"/>
              <a:gd name="connsiteY200" fmla="*/ 921593 h 1705557"/>
              <a:gd name="connsiteX201" fmla="*/ 7730988 w 10232859"/>
              <a:gd name="connsiteY201" fmla="*/ 927270 h 1705557"/>
              <a:gd name="connsiteX202" fmla="*/ 7781942 w 10232859"/>
              <a:gd name="connsiteY202" fmla="*/ 937017 h 1705557"/>
              <a:gd name="connsiteX203" fmla="*/ 7827704 w 10232859"/>
              <a:gd name="connsiteY203" fmla="*/ 935072 h 1705557"/>
              <a:gd name="connsiteX204" fmla="*/ 7867270 w 10232859"/>
              <a:gd name="connsiteY204" fmla="*/ 946880 h 1705557"/>
              <a:gd name="connsiteX205" fmla="*/ 7866538 w 10232859"/>
              <a:gd name="connsiteY205" fmla="*/ 961559 h 1705557"/>
              <a:gd name="connsiteX206" fmla="*/ 7912084 w 10232859"/>
              <a:gd name="connsiteY206" fmla="*/ 970314 h 1705557"/>
              <a:gd name="connsiteX207" fmla="*/ 7982264 w 10232859"/>
              <a:gd name="connsiteY207" fmla="*/ 982287 h 1705557"/>
              <a:gd name="connsiteX208" fmla="*/ 7991272 w 10232859"/>
              <a:gd name="connsiteY208" fmla="*/ 987618 h 1705557"/>
              <a:gd name="connsiteX209" fmla="*/ 8006496 w 10232859"/>
              <a:gd name="connsiteY209" fmla="*/ 979353 h 1705557"/>
              <a:gd name="connsiteX210" fmla="*/ 8034497 w 10232859"/>
              <a:gd name="connsiteY210" fmla="*/ 978568 h 1705557"/>
              <a:gd name="connsiteX211" fmla="*/ 8150881 w 10232859"/>
              <a:gd name="connsiteY211" fmla="*/ 996925 h 1705557"/>
              <a:gd name="connsiteX212" fmla="*/ 8172106 w 10232859"/>
              <a:gd name="connsiteY212" fmla="*/ 997026 h 1705557"/>
              <a:gd name="connsiteX213" fmla="*/ 8196076 w 10232859"/>
              <a:gd name="connsiteY213" fmla="*/ 1006592 h 1705557"/>
              <a:gd name="connsiteX214" fmla="*/ 8247463 w 10232859"/>
              <a:gd name="connsiteY214" fmla="*/ 1022846 h 1705557"/>
              <a:gd name="connsiteX215" fmla="*/ 8279272 w 10232859"/>
              <a:gd name="connsiteY215" fmla="*/ 1039435 h 1705557"/>
              <a:gd name="connsiteX216" fmla="*/ 8289611 w 10232859"/>
              <a:gd name="connsiteY216" fmla="*/ 1035144 h 1705557"/>
              <a:gd name="connsiteX217" fmla="*/ 8311483 w 10232859"/>
              <a:gd name="connsiteY217" fmla="*/ 1035913 h 1705557"/>
              <a:gd name="connsiteX218" fmla="*/ 8399489 w 10232859"/>
              <a:gd name="connsiteY218" fmla="*/ 1055076 h 1705557"/>
              <a:gd name="connsiteX219" fmla="*/ 8415973 w 10232859"/>
              <a:gd name="connsiteY219" fmla="*/ 1056174 h 1705557"/>
              <a:gd name="connsiteX220" fmla="*/ 8433326 w 10232859"/>
              <a:gd name="connsiteY220" fmla="*/ 1064395 h 1705557"/>
              <a:gd name="connsiteX221" fmla="*/ 8502328 w 10232859"/>
              <a:gd name="connsiteY221" fmla="*/ 1098012 h 1705557"/>
              <a:gd name="connsiteX222" fmla="*/ 8534346 w 10232859"/>
              <a:gd name="connsiteY222" fmla="*/ 1113494 h 1705557"/>
              <a:gd name="connsiteX223" fmla="*/ 8534980 w 10232859"/>
              <a:gd name="connsiteY223" fmla="*/ 1117375 h 1705557"/>
              <a:gd name="connsiteX224" fmla="*/ 8544104 w 10232859"/>
              <a:gd name="connsiteY224" fmla="*/ 1114920 h 1705557"/>
              <a:gd name="connsiteX225" fmla="*/ 8567742 w 10232859"/>
              <a:gd name="connsiteY225" fmla="*/ 1124104 h 1705557"/>
              <a:gd name="connsiteX226" fmla="*/ 8633779 w 10232859"/>
              <a:gd name="connsiteY226" fmla="*/ 1145740 h 1705557"/>
              <a:gd name="connsiteX227" fmla="*/ 8676965 w 10232859"/>
              <a:gd name="connsiteY227" fmla="*/ 1163463 h 1705557"/>
              <a:gd name="connsiteX228" fmla="*/ 8698944 w 10232859"/>
              <a:gd name="connsiteY228" fmla="*/ 1163453 h 1705557"/>
              <a:gd name="connsiteX229" fmla="*/ 8711456 w 10232859"/>
              <a:gd name="connsiteY229" fmla="*/ 1175731 h 1705557"/>
              <a:gd name="connsiteX230" fmla="*/ 8732793 w 10232859"/>
              <a:gd name="connsiteY230" fmla="*/ 1179486 h 1705557"/>
              <a:gd name="connsiteX231" fmla="*/ 8751897 w 10232859"/>
              <a:gd name="connsiteY231" fmla="*/ 1197400 h 1705557"/>
              <a:gd name="connsiteX232" fmla="*/ 8793564 w 10232859"/>
              <a:gd name="connsiteY232" fmla="*/ 1179086 h 1705557"/>
              <a:gd name="connsiteX233" fmla="*/ 8834270 w 10232859"/>
              <a:gd name="connsiteY233" fmla="*/ 1213138 h 1705557"/>
              <a:gd name="connsiteX234" fmla="*/ 8853872 w 10232859"/>
              <a:gd name="connsiteY234" fmla="*/ 1221228 h 1705557"/>
              <a:gd name="connsiteX235" fmla="*/ 8861901 w 10232859"/>
              <a:gd name="connsiteY235" fmla="*/ 1217889 h 1705557"/>
              <a:gd name="connsiteX236" fmla="*/ 8874168 w 10232859"/>
              <a:gd name="connsiteY236" fmla="*/ 1220481 h 1705557"/>
              <a:gd name="connsiteX237" fmla="*/ 8871123 w 10232859"/>
              <a:gd name="connsiteY237" fmla="*/ 1227674 h 1705557"/>
              <a:gd name="connsiteX238" fmla="*/ 8903537 w 10232859"/>
              <a:gd name="connsiteY238" fmla="*/ 1237102 h 1705557"/>
              <a:gd name="connsiteX239" fmla="*/ 8933767 w 10232859"/>
              <a:gd name="connsiteY239" fmla="*/ 1269882 h 1705557"/>
              <a:gd name="connsiteX240" fmla="*/ 8985765 w 10232859"/>
              <a:gd name="connsiteY240" fmla="*/ 1294178 h 1705557"/>
              <a:gd name="connsiteX241" fmla="*/ 9071444 w 10232859"/>
              <a:gd name="connsiteY241" fmla="*/ 1323819 h 1705557"/>
              <a:gd name="connsiteX242" fmla="*/ 9096711 w 10232859"/>
              <a:gd name="connsiteY242" fmla="*/ 1334291 h 1705557"/>
              <a:gd name="connsiteX243" fmla="*/ 9338853 w 10232859"/>
              <a:gd name="connsiteY243" fmla="*/ 1454560 h 1705557"/>
              <a:gd name="connsiteX244" fmla="*/ 9520814 w 10232859"/>
              <a:gd name="connsiteY244" fmla="*/ 1456341 h 1705557"/>
              <a:gd name="connsiteX245" fmla="*/ 9702271 w 10232859"/>
              <a:gd name="connsiteY245" fmla="*/ 1495067 h 1705557"/>
              <a:gd name="connsiteX246" fmla="*/ 9744273 w 10232859"/>
              <a:gd name="connsiteY246" fmla="*/ 1530026 h 1705557"/>
              <a:gd name="connsiteX247" fmla="*/ 9771903 w 10232859"/>
              <a:gd name="connsiteY247" fmla="*/ 1536548 h 1705557"/>
              <a:gd name="connsiteX248" fmla="*/ 9818565 w 10232859"/>
              <a:gd name="connsiteY248" fmla="*/ 1545059 h 1705557"/>
              <a:gd name="connsiteX249" fmla="*/ 9882202 w 10232859"/>
              <a:gd name="connsiteY249" fmla="*/ 1572402 h 1705557"/>
              <a:gd name="connsiteX250" fmla="*/ 10022025 w 10232859"/>
              <a:gd name="connsiteY250" fmla="*/ 1606210 h 1705557"/>
              <a:gd name="connsiteX251" fmla="*/ 10220406 w 10232859"/>
              <a:gd name="connsiteY251" fmla="*/ 1683519 h 1705557"/>
              <a:gd name="connsiteX252" fmla="*/ 10232859 w 10232859"/>
              <a:gd name="connsiteY252" fmla="*/ 1705557 h 1705557"/>
              <a:gd name="connsiteX253" fmla="*/ 0 w 10232859"/>
              <a:gd name="connsiteY253" fmla="*/ 1705557 h 1705557"/>
              <a:gd name="connsiteX254" fmla="*/ 0 w 10232859"/>
              <a:gd name="connsiteY254" fmla="*/ 28342 h 1705557"/>
              <a:gd name="connsiteX255" fmla="*/ 8097 w 10232859"/>
              <a:gd name="connsiteY255" fmla="*/ 30869 h 1705557"/>
              <a:gd name="connsiteX256" fmla="*/ 77128 w 10232859"/>
              <a:gd name="connsiteY256" fmla="*/ 13381 h 1705557"/>
              <a:gd name="connsiteX257" fmla="*/ 188338 w 10232859"/>
              <a:gd name="connsiteY257" fmla="*/ 11593 h 1705557"/>
              <a:gd name="connsiteX258" fmla="*/ 298809 w 10232859"/>
              <a:gd name="connsiteY258" fmla="*/ 12712 h 1705557"/>
              <a:gd name="connsiteX259" fmla="*/ 338985 w 10232859"/>
              <a:gd name="connsiteY259" fmla="*/ 14520 h 1705557"/>
              <a:gd name="connsiteX260" fmla="*/ 409815 w 10232859"/>
              <a:gd name="connsiteY260" fmla="*/ 11559 h 1705557"/>
              <a:gd name="connsiteX261" fmla="*/ 424169 w 10232859"/>
              <a:gd name="connsiteY261"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474291 w 10232859"/>
              <a:gd name="connsiteY136" fmla="*/ 301799 h 1705557"/>
              <a:gd name="connsiteX137" fmla="*/ 5508752 w 10232859"/>
              <a:gd name="connsiteY137" fmla="*/ 312267 h 1705557"/>
              <a:gd name="connsiteX138" fmla="*/ 5509657 w 10232859"/>
              <a:gd name="connsiteY138" fmla="*/ 311450 h 1705557"/>
              <a:gd name="connsiteX139" fmla="*/ 5521245 w 10232859"/>
              <a:gd name="connsiteY139" fmla="*/ 310202 h 1705557"/>
              <a:gd name="connsiteX140" fmla="*/ 5542415 w 10232859"/>
              <a:gd name="connsiteY140" fmla="*/ 310009 h 1705557"/>
              <a:gd name="connsiteX141" fmla="*/ 5596538 w 10232859"/>
              <a:gd name="connsiteY141" fmla="*/ 297667 h 1705557"/>
              <a:gd name="connsiteX142" fmla="*/ 5632514 w 10232859"/>
              <a:gd name="connsiteY142" fmla="*/ 308476 h 1705557"/>
              <a:gd name="connsiteX143" fmla="*/ 5640005 w 10232859"/>
              <a:gd name="connsiteY143" fmla="*/ 310131 h 1705557"/>
              <a:gd name="connsiteX144" fmla="*/ 5640259 w 10232859"/>
              <a:gd name="connsiteY144" fmla="*/ 309949 h 1705557"/>
              <a:gd name="connsiteX145" fmla="*/ 5648365 w 10232859"/>
              <a:gd name="connsiteY145" fmla="*/ 311268 h 1705557"/>
              <a:gd name="connsiteX146" fmla="*/ 5653662 w 10232859"/>
              <a:gd name="connsiteY146" fmla="*/ 313149 h 1705557"/>
              <a:gd name="connsiteX147" fmla="*/ 5668196 w 10232859"/>
              <a:gd name="connsiteY147" fmla="*/ 316360 h 1705557"/>
              <a:gd name="connsiteX148" fmla="*/ 5673886 w 10232859"/>
              <a:gd name="connsiteY148" fmla="*/ 316040 h 1705557"/>
              <a:gd name="connsiteX149" fmla="*/ 5677139 w 10232859"/>
              <a:gd name="connsiteY149" fmla="*/ 313859 h 1705557"/>
              <a:gd name="connsiteX150" fmla="*/ 5708983 w 10232859"/>
              <a:gd name="connsiteY150" fmla="*/ 313188 h 1705557"/>
              <a:gd name="connsiteX151" fmla="*/ 5773909 w 10232859"/>
              <a:gd name="connsiteY151" fmla="*/ 318575 h 1705557"/>
              <a:gd name="connsiteX152" fmla="*/ 5809500 w 10232859"/>
              <a:gd name="connsiteY152" fmla="*/ 324964 h 1705557"/>
              <a:gd name="connsiteX153" fmla="*/ 5908729 w 10232859"/>
              <a:gd name="connsiteY153" fmla="*/ 338849 h 1705557"/>
              <a:gd name="connsiteX154" fmla="*/ 6009654 w 10232859"/>
              <a:gd name="connsiteY154" fmla="*/ 350040 h 1705557"/>
              <a:gd name="connsiteX155" fmla="*/ 6067487 w 10232859"/>
              <a:gd name="connsiteY155" fmla="*/ 340226 h 1705557"/>
              <a:gd name="connsiteX156" fmla="*/ 6073281 w 10232859"/>
              <a:gd name="connsiteY156" fmla="*/ 340830 h 1705557"/>
              <a:gd name="connsiteX157" fmla="*/ 6086225 w 10232859"/>
              <a:gd name="connsiteY157" fmla="*/ 346135 h 1705557"/>
              <a:gd name="connsiteX158" fmla="*/ 6090616 w 10232859"/>
              <a:gd name="connsiteY158" fmla="*/ 348731 h 1705557"/>
              <a:gd name="connsiteX159" fmla="*/ 6098056 w 10232859"/>
              <a:gd name="connsiteY159" fmla="*/ 351249 h 1705557"/>
              <a:gd name="connsiteX160" fmla="*/ 6098391 w 10232859"/>
              <a:gd name="connsiteY160" fmla="*/ 351119 h 1705557"/>
              <a:gd name="connsiteX161" fmla="*/ 6105063 w 10232859"/>
              <a:gd name="connsiteY161" fmla="*/ 353854 h 1705557"/>
              <a:gd name="connsiteX162" fmla="*/ 6135796 w 10232859"/>
              <a:gd name="connsiteY162" fmla="*/ 369657 h 1705557"/>
              <a:gd name="connsiteX163" fmla="*/ 6195166 w 10232859"/>
              <a:gd name="connsiteY163" fmla="*/ 366704 h 1705557"/>
              <a:gd name="connsiteX164" fmla="*/ 6216259 w 10232859"/>
              <a:gd name="connsiteY164" fmla="*/ 369879 h 1705557"/>
              <a:gd name="connsiteX165" fmla="*/ 6228331 w 10232859"/>
              <a:gd name="connsiteY165" fmla="*/ 370548 h 1705557"/>
              <a:gd name="connsiteX166" fmla="*/ 6229602 w 10232859"/>
              <a:gd name="connsiteY166" fmla="*/ 369928 h 1705557"/>
              <a:gd name="connsiteX167" fmla="*/ 6258988 w 10232859"/>
              <a:gd name="connsiteY167" fmla="*/ 385174 h 1705557"/>
              <a:gd name="connsiteX168" fmla="*/ 6264106 w 10232859"/>
              <a:gd name="connsiteY168" fmla="*/ 385655 h 1705557"/>
              <a:gd name="connsiteX169" fmla="*/ 6281703 w 10232859"/>
              <a:gd name="connsiteY169" fmla="*/ 397568 h 1705557"/>
              <a:gd name="connsiteX170" fmla="*/ 6291622 w 10232859"/>
              <a:gd name="connsiteY170" fmla="*/ 402669 h 1705557"/>
              <a:gd name="connsiteX171" fmla="*/ 6292712 w 10232859"/>
              <a:gd name="connsiteY171" fmla="*/ 406285 h 1705557"/>
              <a:gd name="connsiteX172" fmla="*/ 6308227 w 10232859"/>
              <a:gd name="connsiteY172" fmla="*/ 412710 h 1705557"/>
              <a:gd name="connsiteX173" fmla="*/ 6310656 w 10232859"/>
              <a:gd name="connsiteY173" fmla="*/ 412628 h 1705557"/>
              <a:gd name="connsiteX174" fmla="*/ 6321049 w 10232859"/>
              <a:gd name="connsiteY174" fmla="*/ 420978 h 1705557"/>
              <a:gd name="connsiteX175" fmla="*/ 6326853 w 10232859"/>
              <a:gd name="connsiteY175" fmla="*/ 431664 h 1705557"/>
              <a:gd name="connsiteX176" fmla="*/ 6467879 w 10232859"/>
              <a:gd name="connsiteY176" fmla="*/ 474762 h 1705557"/>
              <a:gd name="connsiteX177" fmla="*/ 6564351 w 10232859"/>
              <a:gd name="connsiteY177" fmla="*/ 544032 h 1705557"/>
              <a:gd name="connsiteX178" fmla="*/ 6641544 w 10232859"/>
              <a:gd name="connsiteY178" fmla="*/ 566599 h 1705557"/>
              <a:gd name="connsiteX179" fmla="*/ 6731052 w 10232859"/>
              <a:gd name="connsiteY179" fmla="*/ 578550 h 1705557"/>
              <a:gd name="connsiteX180" fmla="*/ 6858983 w 10232859"/>
              <a:gd name="connsiteY180" fmla="*/ 630237 h 1705557"/>
              <a:gd name="connsiteX181" fmla="*/ 6910661 w 10232859"/>
              <a:gd name="connsiteY181" fmla="*/ 641134 h 1705557"/>
              <a:gd name="connsiteX182" fmla="*/ 6944111 w 10232859"/>
              <a:gd name="connsiteY182" fmla="*/ 666016 h 1705557"/>
              <a:gd name="connsiteX183" fmla="*/ 6965771 w 10232859"/>
              <a:gd name="connsiteY183" fmla="*/ 666445 h 1705557"/>
              <a:gd name="connsiteX184" fmla="*/ 6969639 w 10232859"/>
              <a:gd name="connsiteY184" fmla="*/ 666351 h 1705557"/>
              <a:gd name="connsiteX185" fmla="*/ 6982242 w 10232859"/>
              <a:gd name="connsiteY185" fmla="*/ 669626 h 1705557"/>
              <a:gd name="connsiteX186" fmla="*/ 6989387 w 10232859"/>
              <a:gd name="connsiteY186" fmla="*/ 665988 h 1705557"/>
              <a:gd name="connsiteX187" fmla="*/ 7010930 w 10232859"/>
              <a:gd name="connsiteY187" fmla="*/ 667648 h 1705557"/>
              <a:gd name="connsiteX188" fmla="*/ 7033125 w 10232859"/>
              <a:gd name="connsiteY188" fmla="*/ 674950 h 1705557"/>
              <a:gd name="connsiteX189" fmla="*/ 7134461 w 10232859"/>
              <a:gd name="connsiteY189" fmla="*/ 714706 h 1705557"/>
              <a:gd name="connsiteX190" fmla="*/ 7197450 w 10232859"/>
              <a:gd name="connsiteY190" fmla="*/ 735608 h 1705557"/>
              <a:gd name="connsiteX191" fmla="*/ 7225084 w 10232859"/>
              <a:gd name="connsiteY191" fmla="*/ 739019 h 1705557"/>
              <a:gd name="connsiteX192" fmla="*/ 7261183 w 10232859"/>
              <a:gd name="connsiteY192" fmla="*/ 746827 h 1705557"/>
              <a:gd name="connsiteX193" fmla="*/ 7327760 w 10232859"/>
              <a:gd name="connsiteY193" fmla="*/ 757100 h 1705557"/>
              <a:gd name="connsiteX194" fmla="*/ 7412222 w 10232859"/>
              <a:gd name="connsiteY194" fmla="*/ 777001 h 1705557"/>
              <a:gd name="connsiteX195" fmla="*/ 7457904 w 10232859"/>
              <a:gd name="connsiteY195" fmla="*/ 810835 h 1705557"/>
              <a:gd name="connsiteX196" fmla="*/ 7465795 w 10232859"/>
              <a:gd name="connsiteY196" fmla="*/ 809112 h 1705557"/>
              <a:gd name="connsiteX197" fmla="*/ 7505046 w 10232859"/>
              <a:gd name="connsiteY197" fmla="*/ 823031 h 1705557"/>
              <a:gd name="connsiteX198" fmla="*/ 7623220 w 10232859"/>
              <a:gd name="connsiteY198" fmla="*/ 895034 h 1705557"/>
              <a:gd name="connsiteX199" fmla="*/ 7700458 w 10232859"/>
              <a:gd name="connsiteY199" fmla="*/ 921593 h 1705557"/>
              <a:gd name="connsiteX200" fmla="*/ 7730988 w 10232859"/>
              <a:gd name="connsiteY200" fmla="*/ 927270 h 1705557"/>
              <a:gd name="connsiteX201" fmla="*/ 7781942 w 10232859"/>
              <a:gd name="connsiteY201" fmla="*/ 937017 h 1705557"/>
              <a:gd name="connsiteX202" fmla="*/ 7827704 w 10232859"/>
              <a:gd name="connsiteY202" fmla="*/ 935072 h 1705557"/>
              <a:gd name="connsiteX203" fmla="*/ 7867270 w 10232859"/>
              <a:gd name="connsiteY203" fmla="*/ 946880 h 1705557"/>
              <a:gd name="connsiteX204" fmla="*/ 7866538 w 10232859"/>
              <a:gd name="connsiteY204" fmla="*/ 961559 h 1705557"/>
              <a:gd name="connsiteX205" fmla="*/ 7912084 w 10232859"/>
              <a:gd name="connsiteY205" fmla="*/ 970314 h 1705557"/>
              <a:gd name="connsiteX206" fmla="*/ 7982264 w 10232859"/>
              <a:gd name="connsiteY206" fmla="*/ 982287 h 1705557"/>
              <a:gd name="connsiteX207" fmla="*/ 7991272 w 10232859"/>
              <a:gd name="connsiteY207" fmla="*/ 987618 h 1705557"/>
              <a:gd name="connsiteX208" fmla="*/ 8006496 w 10232859"/>
              <a:gd name="connsiteY208" fmla="*/ 979353 h 1705557"/>
              <a:gd name="connsiteX209" fmla="*/ 8034497 w 10232859"/>
              <a:gd name="connsiteY209" fmla="*/ 978568 h 1705557"/>
              <a:gd name="connsiteX210" fmla="*/ 8150881 w 10232859"/>
              <a:gd name="connsiteY210" fmla="*/ 996925 h 1705557"/>
              <a:gd name="connsiteX211" fmla="*/ 8172106 w 10232859"/>
              <a:gd name="connsiteY211" fmla="*/ 997026 h 1705557"/>
              <a:gd name="connsiteX212" fmla="*/ 8196076 w 10232859"/>
              <a:gd name="connsiteY212" fmla="*/ 1006592 h 1705557"/>
              <a:gd name="connsiteX213" fmla="*/ 8247463 w 10232859"/>
              <a:gd name="connsiteY213" fmla="*/ 1022846 h 1705557"/>
              <a:gd name="connsiteX214" fmla="*/ 8279272 w 10232859"/>
              <a:gd name="connsiteY214" fmla="*/ 1039435 h 1705557"/>
              <a:gd name="connsiteX215" fmla="*/ 8289611 w 10232859"/>
              <a:gd name="connsiteY215" fmla="*/ 1035144 h 1705557"/>
              <a:gd name="connsiteX216" fmla="*/ 8311483 w 10232859"/>
              <a:gd name="connsiteY216" fmla="*/ 1035913 h 1705557"/>
              <a:gd name="connsiteX217" fmla="*/ 8399489 w 10232859"/>
              <a:gd name="connsiteY217" fmla="*/ 1055076 h 1705557"/>
              <a:gd name="connsiteX218" fmla="*/ 8415973 w 10232859"/>
              <a:gd name="connsiteY218" fmla="*/ 1056174 h 1705557"/>
              <a:gd name="connsiteX219" fmla="*/ 8433326 w 10232859"/>
              <a:gd name="connsiteY219" fmla="*/ 1064395 h 1705557"/>
              <a:gd name="connsiteX220" fmla="*/ 8502328 w 10232859"/>
              <a:gd name="connsiteY220" fmla="*/ 1098012 h 1705557"/>
              <a:gd name="connsiteX221" fmla="*/ 8534346 w 10232859"/>
              <a:gd name="connsiteY221" fmla="*/ 1113494 h 1705557"/>
              <a:gd name="connsiteX222" fmla="*/ 8534980 w 10232859"/>
              <a:gd name="connsiteY222" fmla="*/ 1117375 h 1705557"/>
              <a:gd name="connsiteX223" fmla="*/ 8544104 w 10232859"/>
              <a:gd name="connsiteY223" fmla="*/ 1114920 h 1705557"/>
              <a:gd name="connsiteX224" fmla="*/ 8567742 w 10232859"/>
              <a:gd name="connsiteY224" fmla="*/ 1124104 h 1705557"/>
              <a:gd name="connsiteX225" fmla="*/ 8633779 w 10232859"/>
              <a:gd name="connsiteY225" fmla="*/ 1145740 h 1705557"/>
              <a:gd name="connsiteX226" fmla="*/ 8676965 w 10232859"/>
              <a:gd name="connsiteY226" fmla="*/ 1163463 h 1705557"/>
              <a:gd name="connsiteX227" fmla="*/ 8698944 w 10232859"/>
              <a:gd name="connsiteY227" fmla="*/ 1163453 h 1705557"/>
              <a:gd name="connsiteX228" fmla="*/ 8711456 w 10232859"/>
              <a:gd name="connsiteY228" fmla="*/ 1175731 h 1705557"/>
              <a:gd name="connsiteX229" fmla="*/ 8732793 w 10232859"/>
              <a:gd name="connsiteY229" fmla="*/ 1179486 h 1705557"/>
              <a:gd name="connsiteX230" fmla="*/ 8751897 w 10232859"/>
              <a:gd name="connsiteY230" fmla="*/ 1197400 h 1705557"/>
              <a:gd name="connsiteX231" fmla="*/ 8793564 w 10232859"/>
              <a:gd name="connsiteY231" fmla="*/ 1179086 h 1705557"/>
              <a:gd name="connsiteX232" fmla="*/ 8834270 w 10232859"/>
              <a:gd name="connsiteY232" fmla="*/ 1213138 h 1705557"/>
              <a:gd name="connsiteX233" fmla="*/ 8853872 w 10232859"/>
              <a:gd name="connsiteY233" fmla="*/ 1221228 h 1705557"/>
              <a:gd name="connsiteX234" fmla="*/ 8861901 w 10232859"/>
              <a:gd name="connsiteY234" fmla="*/ 1217889 h 1705557"/>
              <a:gd name="connsiteX235" fmla="*/ 8874168 w 10232859"/>
              <a:gd name="connsiteY235" fmla="*/ 1220481 h 1705557"/>
              <a:gd name="connsiteX236" fmla="*/ 8871123 w 10232859"/>
              <a:gd name="connsiteY236" fmla="*/ 1227674 h 1705557"/>
              <a:gd name="connsiteX237" fmla="*/ 8903537 w 10232859"/>
              <a:gd name="connsiteY237" fmla="*/ 1237102 h 1705557"/>
              <a:gd name="connsiteX238" fmla="*/ 8933767 w 10232859"/>
              <a:gd name="connsiteY238" fmla="*/ 1269882 h 1705557"/>
              <a:gd name="connsiteX239" fmla="*/ 8985765 w 10232859"/>
              <a:gd name="connsiteY239" fmla="*/ 1294178 h 1705557"/>
              <a:gd name="connsiteX240" fmla="*/ 9071444 w 10232859"/>
              <a:gd name="connsiteY240" fmla="*/ 1323819 h 1705557"/>
              <a:gd name="connsiteX241" fmla="*/ 9096711 w 10232859"/>
              <a:gd name="connsiteY241" fmla="*/ 1334291 h 1705557"/>
              <a:gd name="connsiteX242" fmla="*/ 9338853 w 10232859"/>
              <a:gd name="connsiteY242" fmla="*/ 1454560 h 1705557"/>
              <a:gd name="connsiteX243" fmla="*/ 9520814 w 10232859"/>
              <a:gd name="connsiteY243" fmla="*/ 1456341 h 1705557"/>
              <a:gd name="connsiteX244" fmla="*/ 9702271 w 10232859"/>
              <a:gd name="connsiteY244" fmla="*/ 1495067 h 1705557"/>
              <a:gd name="connsiteX245" fmla="*/ 9744273 w 10232859"/>
              <a:gd name="connsiteY245" fmla="*/ 1530026 h 1705557"/>
              <a:gd name="connsiteX246" fmla="*/ 9771903 w 10232859"/>
              <a:gd name="connsiteY246" fmla="*/ 1536548 h 1705557"/>
              <a:gd name="connsiteX247" fmla="*/ 9818565 w 10232859"/>
              <a:gd name="connsiteY247" fmla="*/ 1545059 h 1705557"/>
              <a:gd name="connsiteX248" fmla="*/ 9882202 w 10232859"/>
              <a:gd name="connsiteY248" fmla="*/ 1572402 h 1705557"/>
              <a:gd name="connsiteX249" fmla="*/ 10022025 w 10232859"/>
              <a:gd name="connsiteY249" fmla="*/ 1606210 h 1705557"/>
              <a:gd name="connsiteX250" fmla="*/ 10220406 w 10232859"/>
              <a:gd name="connsiteY250" fmla="*/ 1683519 h 1705557"/>
              <a:gd name="connsiteX251" fmla="*/ 10232859 w 10232859"/>
              <a:gd name="connsiteY251" fmla="*/ 1705557 h 1705557"/>
              <a:gd name="connsiteX252" fmla="*/ 0 w 10232859"/>
              <a:gd name="connsiteY252" fmla="*/ 1705557 h 1705557"/>
              <a:gd name="connsiteX253" fmla="*/ 0 w 10232859"/>
              <a:gd name="connsiteY253" fmla="*/ 28342 h 1705557"/>
              <a:gd name="connsiteX254" fmla="*/ 8097 w 10232859"/>
              <a:gd name="connsiteY254" fmla="*/ 30869 h 1705557"/>
              <a:gd name="connsiteX255" fmla="*/ 77128 w 10232859"/>
              <a:gd name="connsiteY255" fmla="*/ 13381 h 1705557"/>
              <a:gd name="connsiteX256" fmla="*/ 188338 w 10232859"/>
              <a:gd name="connsiteY256" fmla="*/ 11593 h 1705557"/>
              <a:gd name="connsiteX257" fmla="*/ 298809 w 10232859"/>
              <a:gd name="connsiteY257" fmla="*/ 12712 h 1705557"/>
              <a:gd name="connsiteX258" fmla="*/ 338985 w 10232859"/>
              <a:gd name="connsiteY258" fmla="*/ 14520 h 1705557"/>
              <a:gd name="connsiteX259" fmla="*/ 409815 w 10232859"/>
              <a:gd name="connsiteY259" fmla="*/ 11559 h 1705557"/>
              <a:gd name="connsiteX260" fmla="*/ 424169 w 10232859"/>
              <a:gd name="connsiteY260"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399852 w 10232859"/>
              <a:gd name="connsiteY129" fmla="*/ 276111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89519 w 10232859"/>
              <a:gd name="connsiteY128" fmla="*/ 266429 h 1705557"/>
              <a:gd name="connsiteX129" fmla="*/ 5297234 w 10232859"/>
              <a:gd name="connsiteY129" fmla="*/ 380929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34545 w 10232859"/>
              <a:gd name="connsiteY128" fmla="*/ 276572 h 1705557"/>
              <a:gd name="connsiteX129" fmla="*/ 5297234 w 10232859"/>
              <a:gd name="connsiteY129" fmla="*/ 380929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334545 w 10232859"/>
              <a:gd name="connsiteY128" fmla="*/ 276572 h 1705557"/>
              <a:gd name="connsiteX129" fmla="*/ 5377862 w 10232859"/>
              <a:gd name="connsiteY129" fmla="*/ 306543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77862 w 10232859"/>
              <a:gd name="connsiteY129" fmla="*/ 306543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098391 w 10232859"/>
              <a:gd name="connsiteY159" fmla="*/ 351119 h 1705557"/>
              <a:gd name="connsiteX160" fmla="*/ 6105063 w 10232859"/>
              <a:gd name="connsiteY160" fmla="*/ 353854 h 1705557"/>
              <a:gd name="connsiteX161" fmla="*/ 6135796 w 10232859"/>
              <a:gd name="connsiteY161" fmla="*/ 369657 h 1705557"/>
              <a:gd name="connsiteX162" fmla="*/ 6195166 w 10232859"/>
              <a:gd name="connsiteY162" fmla="*/ 366704 h 1705557"/>
              <a:gd name="connsiteX163" fmla="*/ 6216259 w 10232859"/>
              <a:gd name="connsiteY163" fmla="*/ 369879 h 1705557"/>
              <a:gd name="connsiteX164" fmla="*/ 6228331 w 10232859"/>
              <a:gd name="connsiteY164" fmla="*/ 370548 h 1705557"/>
              <a:gd name="connsiteX165" fmla="*/ 6229602 w 10232859"/>
              <a:gd name="connsiteY165" fmla="*/ 369928 h 1705557"/>
              <a:gd name="connsiteX166" fmla="*/ 6258988 w 10232859"/>
              <a:gd name="connsiteY166" fmla="*/ 385174 h 1705557"/>
              <a:gd name="connsiteX167" fmla="*/ 6264106 w 10232859"/>
              <a:gd name="connsiteY167" fmla="*/ 385655 h 1705557"/>
              <a:gd name="connsiteX168" fmla="*/ 6281703 w 10232859"/>
              <a:gd name="connsiteY168" fmla="*/ 397568 h 1705557"/>
              <a:gd name="connsiteX169" fmla="*/ 6291622 w 10232859"/>
              <a:gd name="connsiteY169" fmla="*/ 402669 h 1705557"/>
              <a:gd name="connsiteX170" fmla="*/ 6292712 w 10232859"/>
              <a:gd name="connsiteY170" fmla="*/ 406285 h 1705557"/>
              <a:gd name="connsiteX171" fmla="*/ 6308227 w 10232859"/>
              <a:gd name="connsiteY171" fmla="*/ 412710 h 1705557"/>
              <a:gd name="connsiteX172" fmla="*/ 6310656 w 10232859"/>
              <a:gd name="connsiteY172" fmla="*/ 412628 h 1705557"/>
              <a:gd name="connsiteX173" fmla="*/ 6321049 w 10232859"/>
              <a:gd name="connsiteY173" fmla="*/ 420978 h 1705557"/>
              <a:gd name="connsiteX174" fmla="*/ 6326853 w 10232859"/>
              <a:gd name="connsiteY174" fmla="*/ 431664 h 1705557"/>
              <a:gd name="connsiteX175" fmla="*/ 6467879 w 10232859"/>
              <a:gd name="connsiteY175" fmla="*/ 474762 h 1705557"/>
              <a:gd name="connsiteX176" fmla="*/ 6564351 w 10232859"/>
              <a:gd name="connsiteY176" fmla="*/ 544032 h 1705557"/>
              <a:gd name="connsiteX177" fmla="*/ 6641544 w 10232859"/>
              <a:gd name="connsiteY177" fmla="*/ 566599 h 1705557"/>
              <a:gd name="connsiteX178" fmla="*/ 6731052 w 10232859"/>
              <a:gd name="connsiteY178" fmla="*/ 578550 h 1705557"/>
              <a:gd name="connsiteX179" fmla="*/ 6858983 w 10232859"/>
              <a:gd name="connsiteY179" fmla="*/ 630237 h 1705557"/>
              <a:gd name="connsiteX180" fmla="*/ 6910661 w 10232859"/>
              <a:gd name="connsiteY180" fmla="*/ 641134 h 1705557"/>
              <a:gd name="connsiteX181" fmla="*/ 6944111 w 10232859"/>
              <a:gd name="connsiteY181" fmla="*/ 666016 h 1705557"/>
              <a:gd name="connsiteX182" fmla="*/ 6965771 w 10232859"/>
              <a:gd name="connsiteY182" fmla="*/ 666445 h 1705557"/>
              <a:gd name="connsiteX183" fmla="*/ 6969639 w 10232859"/>
              <a:gd name="connsiteY183" fmla="*/ 666351 h 1705557"/>
              <a:gd name="connsiteX184" fmla="*/ 6982242 w 10232859"/>
              <a:gd name="connsiteY184" fmla="*/ 669626 h 1705557"/>
              <a:gd name="connsiteX185" fmla="*/ 6989387 w 10232859"/>
              <a:gd name="connsiteY185" fmla="*/ 665988 h 1705557"/>
              <a:gd name="connsiteX186" fmla="*/ 7010930 w 10232859"/>
              <a:gd name="connsiteY186" fmla="*/ 667648 h 1705557"/>
              <a:gd name="connsiteX187" fmla="*/ 7033125 w 10232859"/>
              <a:gd name="connsiteY187" fmla="*/ 674950 h 1705557"/>
              <a:gd name="connsiteX188" fmla="*/ 7134461 w 10232859"/>
              <a:gd name="connsiteY188" fmla="*/ 714706 h 1705557"/>
              <a:gd name="connsiteX189" fmla="*/ 7197450 w 10232859"/>
              <a:gd name="connsiteY189" fmla="*/ 735608 h 1705557"/>
              <a:gd name="connsiteX190" fmla="*/ 7225084 w 10232859"/>
              <a:gd name="connsiteY190" fmla="*/ 739019 h 1705557"/>
              <a:gd name="connsiteX191" fmla="*/ 7261183 w 10232859"/>
              <a:gd name="connsiteY191" fmla="*/ 746827 h 1705557"/>
              <a:gd name="connsiteX192" fmla="*/ 7327760 w 10232859"/>
              <a:gd name="connsiteY192" fmla="*/ 757100 h 1705557"/>
              <a:gd name="connsiteX193" fmla="*/ 7412222 w 10232859"/>
              <a:gd name="connsiteY193" fmla="*/ 777001 h 1705557"/>
              <a:gd name="connsiteX194" fmla="*/ 7457904 w 10232859"/>
              <a:gd name="connsiteY194" fmla="*/ 810835 h 1705557"/>
              <a:gd name="connsiteX195" fmla="*/ 7465795 w 10232859"/>
              <a:gd name="connsiteY195" fmla="*/ 809112 h 1705557"/>
              <a:gd name="connsiteX196" fmla="*/ 7505046 w 10232859"/>
              <a:gd name="connsiteY196" fmla="*/ 823031 h 1705557"/>
              <a:gd name="connsiteX197" fmla="*/ 7623220 w 10232859"/>
              <a:gd name="connsiteY197" fmla="*/ 895034 h 1705557"/>
              <a:gd name="connsiteX198" fmla="*/ 7700458 w 10232859"/>
              <a:gd name="connsiteY198" fmla="*/ 921593 h 1705557"/>
              <a:gd name="connsiteX199" fmla="*/ 7730988 w 10232859"/>
              <a:gd name="connsiteY199" fmla="*/ 927270 h 1705557"/>
              <a:gd name="connsiteX200" fmla="*/ 7781942 w 10232859"/>
              <a:gd name="connsiteY200" fmla="*/ 937017 h 1705557"/>
              <a:gd name="connsiteX201" fmla="*/ 7827704 w 10232859"/>
              <a:gd name="connsiteY201" fmla="*/ 935072 h 1705557"/>
              <a:gd name="connsiteX202" fmla="*/ 7867270 w 10232859"/>
              <a:gd name="connsiteY202" fmla="*/ 946880 h 1705557"/>
              <a:gd name="connsiteX203" fmla="*/ 7866538 w 10232859"/>
              <a:gd name="connsiteY203" fmla="*/ 961559 h 1705557"/>
              <a:gd name="connsiteX204" fmla="*/ 7912084 w 10232859"/>
              <a:gd name="connsiteY204" fmla="*/ 970314 h 1705557"/>
              <a:gd name="connsiteX205" fmla="*/ 7982264 w 10232859"/>
              <a:gd name="connsiteY205" fmla="*/ 982287 h 1705557"/>
              <a:gd name="connsiteX206" fmla="*/ 7991272 w 10232859"/>
              <a:gd name="connsiteY206" fmla="*/ 987618 h 1705557"/>
              <a:gd name="connsiteX207" fmla="*/ 8006496 w 10232859"/>
              <a:gd name="connsiteY207" fmla="*/ 979353 h 1705557"/>
              <a:gd name="connsiteX208" fmla="*/ 8034497 w 10232859"/>
              <a:gd name="connsiteY208" fmla="*/ 978568 h 1705557"/>
              <a:gd name="connsiteX209" fmla="*/ 8150881 w 10232859"/>
              <a:gd name="connsiteY209" fmla="*/ 996925 h 1705557"/>
              <a:gd name="connsiteX210" fmla="*/ 8172106 w 10232859"/>
              <a:gd name="connsiteY210" fmla="*/ 997026 h 1705557"/>
              <a:gd name="connsiteX211" fmla="*/ 8196076 w 10232859"/>
              <a:gd name="connsiteY211" fmla="*/ 1006592 h 1705557"/>
              <a:gd name="connsiteX212" fmla="*/ 8247463 w 10232859"/>
              <a:gd name="connsiteY212" fmla="*/ 1022846 h 1705557"/>
              <a:gd name="connsiteX213" fmla="*/ 8279272 w 10232859"/>
              <a:gd name="connsiteY213" fmla="*/ 1039435 h 1705557"/>
              <a:gd name="connsiteX214" fmla="*/ 8289611 w 10232859"/>
              <a:gd name="connsiteY214" fmla="*/ 1035144 h 1705557"/>
              <a:gd name="connsiteX215" fmla="*/ 8311483 w 10232859"/>
              <a:gd name="connsiteY215" fmla="*/ 1035913 h 1705557"/>
              <a:gd name="connsiteX216" fmla="*/ 8399489 w 10232859"/>
              <a:gd name="connsiteY216" fmla="*/ 1055076 h 1705557"/>
              <a:gd name="connsiteX217" fmla="*/ 8415973 w 10232859"/>
              <a:gd name="connsiteY217" fmla="*/ 1056174 h 1705557"/>
              <a:gd name="connsiteX218" fmla="*/ 8433326 w 10232859"/>
              <a:gd name="connsiteY218" fmla="*/ 1064395 h 1705557"/>
              <a:gd name="connsiteX219" fmla="*/ 8502328 w 10232859"/>
              <a:gd name="connsiteY219" fmla="*/ 1098012 h 1705557"/>
              <a:gd name="connsiteX220" fmla="*/ 8534346 w 10232859"/>
              <a:gd name="connsiteY220" fmla="*/ 1113494 h 1705557"/>
              <a:gd name="connsiteX221" fmla="*/ 8534980 w 10232859"/>
              <a:gd name="connsiteY221" fmla="*/ 1117375 h 1705557"/>
              <a:gd name="connsiteX222" fmla="*/ 8544104 w 10232859"/>
              <a:gd name="connsiteY222" fmla="*/ 1114920 h 1705557"/>
              <a:gd name="connsiteX223" fmla="*/ 8567742 w 10232859"/>
              <a:gd name="connsiteY223" fmla="*/ 1124104 h 1705557"/>
              <a:gd name="connsiteX224" fmla="*/ 8633779 w 10232859"/>
              <a:gd name="connsiteY224" fmla="*/ 1145740 h 1705557"/>
              <a:gd name="connsiteX225" fmla="*/ 8676965 w 10232859"/>
              <a:gd name="connsiteY225" fmla="*/ 1163463 h 1705557"/>
              <a:gd name="connsiteX226" fmla="*/ 8698944 w 10232859"/>
              <a:gd name="connsiteY226" fmla="*/ 1163453 h 1705557"/>
              <a:gd name="connsiteX227" fmla="*/ 8711456 w 10232859"/>
              <a:gd name="connsiteY227" fmla="*/ 1175731 h 1705557"/>
              <a:gd name="connsiteX228" fmla="*/ 8732793 w 10232859"/>
              <a:gd name="connsiteY228" fmla="*/ 1179486 h 1705557"/>
              <a:gd name="connsiteX229" fmla="*/ 8751897 w 10232859"/>
              <a:gd name="connsiteY229" fmla="*/ 1197400 h 1705557"/>
              <a:gd name="connsiteX230" fmla="*/ 8793564 w 10232859"/>
              <a:gd name="connsiteY230" fmla="*/ 1179086 h 1705557"/>
              <a:gd name="connsiteX231" fmla="*/ 8834270 w 10232859"/>
              <a:gd name="connsiteY231" fmla="*/ 1213138 h 1705557"/>
              <a:gd name="connsiteX232" fmla="*/ 8853872 w 10232859"/>
              <a:gd name="connsiteY232" fmla="*/ 1221228 h 1705557"/>
              <a:gd name="connsiteX233" fmla="*/ 8861901 w 10232859"/>
              <a:gd name="connsiteY233" fmla="*/ 1217889 h 1705557"/>
              <a:gd name="connsiteX234" fmla="*/ 8874168 w 10232859"/>
              <a:gd name="connsiteY234" fmla="*/ 1220481 h 1705557"/>
              <a:gd name="connsiteX235" fmla="*/ 8871123 w 10232859"/>
              <a:gd name="connsiteY235" fmla="*/ 1227674 h 1705557"/>
              <a:gd name="connsiteX236" fmla="*/ 8903537 w 10232859"/>
              <a:gd name="connsiteY236" fmla="*/ 1237102 h 1705557"/>
              <a:gd name="connsiteX237" fmla="*/ 8933767 w 10232859"/>
              <a:gd name="connsiteY237" fmla="*/ 1269882 h 1705557"/>
              <a:gd name="connsiteX238" fmla="*/ 8985765 w 10232859"/>
              <a:gd name="connsiteY238" fmla="*/ 1294178 h 1705557"/>
              <a:gd name="connsiteX239" fmla="*/ 9071444 w 10232859"/>
              <a:gd name="connsiteY239" fmla="*/ 1323819 h 1705557"/>
              <a:gd name="connsiteX240" fmla="*/ 9096711 w 10232859"/>
              <a:gd name="connsiteY240" fmla="*/ 1334291 h 1705557"/>
              <a:gd name="connsiteX241" fmla="*/ 9338853 w 10232859"/>
              <a:gd name="connsiteY241" fmla="*/ 1454560 h 1705557"/>
              <a:gd name="connsiteX242" fmla="*/ 9520814 w 10232859"/>
              <a:gd name="connsiteY242" fmla="*/ 1456341 h 1705557"/>
              <a:gd name="connsiteX243" fmla="*/ 9702271 w 10232859"/>
              <a:gd name="connsiteY243" fmla="*/ 1495067 h 1705557"/>
              <a:gd name="connsiteX244" fmla="*/ 9744273 w 10232859"/>
              <a:gd name="connsiteY244" fmla="*/ 1530026 h 1705557"/>
              <a:gd name="connsiteX245" fmla="*/ 9771903 w 10232859"/>
              <a:gd name="connsiteY245" fmla="*/ 1536548 h 1705557"/>
              <a:gd name="connsiteX246" fmla="*/ 9818565 w 10232859"/>
              <a:gd name="connsiteY246" fmla="*/ 1545059 h 1705557"/>
              <a:gd name="connsiteX247" fmla="*/ 9882202 w 10232859"/>
              <a:gd name="connsiteY247" fmla="*/ 1572402 h 1705557"/>
              <a:gd name="connsiteX248" fmla="*/ 10022025 w 10232859"/>
              <a:gd name="connsiteY248" fmla="*/ 1606210 h 1705557"/>
              <a:gd name="connsiteX249" fmla="*/ 10220406 w 10232859"/>
              <a:gd name="connsiteY249" fmla="*/ 1683519 h 1705557"/>
              <a:gd name="connsiteX250" fmla="*/ 10232859 w 10232859"/>
              <a:gd name="connsiteY250" fmla="*/ 1705557 h 1705557"/>
              <a:gd name="connsiteX251" fmla="*/ 0 w 10232859"/>
              <a:gd name="connsiteY251" fmla="*/ 1705557 h 1705557"/>
              <a:gd name="connsiteX252" fmla="*/ 0 w 10232859"/>
              <a:gd name="connsiteY252" fmla="*/ 28342 h 1705557"/>
              <a:gd name="connsiteX253" fmla="*/ 8097 w 10232859"/>
              <a:gd name="connsiteY253" fmla="*/ 30869 h 1705557"/>
              <a:gd name="connsiteX254" fmla="*/ 77128 w 10232859"/>
              <a:gd name="connsiteY254" fmla="*/ 13381 h 1705557"/>
              <a:gd name="connsiteX255" fmla="*/ 188338 w 10232859"/>
              <a:gd name="connsiteY255" fmla="*/ 11593 h 1705557"/>
              <a:gd name="connsiteX256" fmla="*/ 298809 w 10232859"/>
              <a:gd name="connsiteY256" fmla="*/ 12712 h 1705557"/>
              <a:gd name="connsiteX257" fmla="*/ 338985 w 10232859"/>
              <a:gd name="connsiteY257" fmla="*/ 14520 h 1705557"/>
              <a:gd name="connsiteX258" fmla="*/ 409815 w 10232859"/>
              <a:gd name="connsiteY258" fmla="*/ 11559 h 1705557"/>
              <a:gd name="connsiteX259" fmla="*/ 424169 w 10232859"/>
              <a:gd name="connsiteY259"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098056 w 10232859"/>
              <a:gd name="connsiteY158" fmla="*/ 351249 h 1705557"/>
              <a:gd name="connsiteX159" fmla="*/ 6105063 w 10232859"/>
              <a:gd name="connsiteY159" fmla="*/ 353854 h 1705557"/>
              <a:gd name="connsiteX160" fmla="*/ 6135796 w 10232859"/>
              <a:gd name="connsiteY160" fmla="*/ 369657 h 1705557"/>
              <a:gd name="connsiteX161" fmla="*/ 6195166 w 10232859"/>
              <a:gd name="connsiteY161" fmla="*/ 366704 h 1705557"/>
              <a:gd name="connsiteX162" fmla="*/ 6216259 w 10232859"/>
              <a:gd name="connsiteY162" fmla="*/ 369879 h 1705557"/>
              <a:gd name="connsiteX163" fmla="*/ 6228331 w 10232859"/>
              <a:gd name="connsiteY163" fmla="*/ 370548 h 1705557"/>
              <a:gd name="connsiteX164" fmla="*/ 6229602 w 10232859"/>
              <a:gd name="connsiteY164" fmla="*/ 369928 h 1705557"/>
              <a:gd name="connsiteX165" fmla="*/ 6258988 w 10232859"/>
              <a:gd name="connsiteY165" fmla="*/ 385174 h 1705557"/>
              <a:gd name="connsiteX166" fmla="*/ 6264106 w 10232859"/>
              <a:gd name="connsiteY166" fmla="*/ 385655 h 1705557"/>
              <a:gd name="connsiteX167" fmla="*/ 6281703 w 10232859"/>
              <a:gd name="connsiteY167" fmla="*/ 397568 h 1705557"/>
              <a:gd name="connsiteX168" fmla="*/ 6291622 w 10232859"/>
              <a:gd name="connsiteY168" fmla="*/ 402669 h 1705557"/>
              <a:gd name="connsiteX169" fmla="*/ 6292712 w 10232859"/>
              <a:gd name="connsiteY169" fmla="*/ 406285 h 1705557"/>
              <a:gd name="connsiteX170" fmla="*/ 6308227 w 10232859"/>
              <a:gd name="connsiteY170" fmla="*/ 412710 h 1705557"/>
              <a:gd name="connsiteX171" fmla="*/ 6310656 w 10232859"/>
              <a:gd name="connsiteY171" fmla="*/ 412628 h 1705557"/>
              <a:gd name="connsiteX172" fmla="*/ 6321049 w 10232859"/>
              <a:gd name="connsiteY172" fmla="*/ 420978 h 1705557"/>
              <a:gd name="connsiteX173" fmla="*/ 6326853 w 10232859"/>
              <a:gd name="connsiteY173" fmla="*/ 431664 h 1705557"/>
              <a:gd name="connsiteX174" fmla="*/ 6467879 w 10232859"/>
              <a:gd name="connsiteY174" fmla="*/ 474762 h 1705557"/>
              <a:gd name="connsiteX175" fmla="*/ 6564351 w 10232859"/>
              <a:gd name="connsiteY175" fmla="*/ 544032 h 1705557"/>
              <a:gd name="connsiteX176" fmla="*/ 6641544 w 10232859"/>
              <a:gd name="connsiteY176" fmla="*/ 566599 h 1705557"/>
              <a:gd name="connsiteX177" fmla="*/ 6731052 w 10232859"/>
              <a:gd name="connsiteY177" fmla="*/ 578550 h 1705557"/>
              <a:gd name="connsiteX178" fmla="*/ 6858983 w 10232859"/>
              <a:gd name="connsiteY178" fmla="*/ 630237 h 1705557"/>
              <a:gd name="connsiteX179" fmla="*/ 6910661 w 10232859"/>
              <a:gd name="connsiteY179" fmla="*/ 641134 h 1705557"/>
              <a:gd name="connsiteX180" fmla="*/ 6944111 w 10232859"/>
              <a:gd name="connsiteY180" fmla="*/ 666016 h 1705557"/>
              <a:gd name="connsiteX181" fmla="*/ 6965771 w 10232859"/>
              <a:gd name="connsiteY181" fmla="*/ 666445 h 1705557"/>
              <a:gd name="connsiteX182" fmla="*/ 6969639 w 10232859"/>
              <a:gd name="connsiteY182" fmla="*/ 666351 h 1705557"/>
              <a:gd name="connsiteX183" fmla="*/ 6982242 w 10232859"/>
              <a:gd name="connsiteY183" fmla="*/ 669626 h 1705557"/>
              <a:gd name="connsiteX184" fmla="*/ 6989387 w 10232859"/>
              <a:gd name="connsiteY184" fmla="*/ 665988 h 1705557"/>
              <a:gd name="connsiteX185" fmla="*/ 7010930 w 10232859"/>
              <a:gd name="connsiteY185" fmla="*/ 667648 h 1705557"/>
              <a:gd name="connsiteX186" fmla="*/ 7033125 w 10232859"/>
              <a:gd name="connsiteY186" fmla="*/ 674950 h 1705557"/>
              <a:gd name="connsiteX187" fmla="*/ 7134461 w 10232859"/>
              <a:gd name="connsiteY187" fmla="*/ 714706 h 1705557"/>
              <a:gd name="connsiteX188" fmla="*/ 7197450 w 10232859"/>
              <a:gd name="connsiteY188" fmla="*/ 735608 h 1705557"/>
              <a:gd name="connsiteX189" fmla="*/ 7225084 w 10232859"/>
              <a:gd name="connsiteY189" fmla="*/ 739019 h 1705557"/>
              <a:gd name="connsiteX190" fmla="*/ 7261183 w 10232859"/>
              <a:gd name="connsiteY190" fmla="*/ 746827 h 1705557"/>
              <a:gd name="connsiteX191" fmla="*/ 7327760 w 10232859"/>
              <a:gd name="connsiteY191" fmla="*/ 757100 h 1705557"/>
              <a:gd name="connsiteX192" fmla="*/ 7412222 w 10232859"/>
              <a:gd name="connsiteY192" fmla="*/ 777001 h 1705557"/>
              <a:gd name="connsiteX193" fmla="*/ 7457904 w 10232859"/>
              <a:gd name="connsiteY193" fmla="*/ 810835 h 1705557"/>
              <a:gd name="connsiteX194" fmla="*/ 7465795 w 10232859"/>
              <a:gd name="connsiteY194" fmla="*/ 809112 h 1705557"/>
              <a:gd name="connsiteX195" fmla="*/ 7505046 w 10232859"/>
              <a:gd name="connsiteY195" fmla="*/ 823031 h 1705557"/>
              <a:gd name="connsiteX196" fmla="*/ 7623220 w 10232859"/>
              <a:gd name="connsiteY196" fmla="*/ 895034 h 1705557"/>
              <a:gd name="connsiteX197" fmla="*/ 7700458 w 10232859"/>
              <a:gd name="connsiteY197" fmla="*/ 921593 h 1705557"/>
              <a:gd name="connsiteX198" fmla="*/ 7730988 w 10232859"/>
              <a:gd name="connsiteY198" fmla="*/ 927270 h 1705557"/>
              <a:gd name="connsiteX199" fmla="*/ 7781942 w 10232859"/>
              <a:gd name="connsiteY199" fmla="*/ 937017 h 1705557"/>
              <a:gd name="connsiteX200" fmla="*/ 7827704 w 10232859"/>
              <a:gd name="connsiteY200" fmla="*/ 935072 h 1705557"/>
              <a:gd name="connsiteX201" fmla="*/ 7867270 w 10232859"/>
              <a:gd name="connsiteY201" fmla="*/ 946880 h 1705557"/>
              <a:gd name="connsiteX202" fmla="*/ 7866538 w 10232859"/>
              <a:gd name="connsiteY202" fmla="*/ 961559 h 1705557"/>
              <a:gd name="connsiteX203" fmla="*/ 7912084 w 10232859"/>
              <a:gd name="connsiteY203" fmla="*/ 970314 h 1705557"/>
              <a:gd name="connsiteX204" fmla="*/ 7982264 w 10232859"/>
              <a:gd name="connsiteY204" fmla="*/ 982287 h 1705557"/>
              <a:gd name="connsiteX205" fmla="*/ 7991272 w 10232859"/>
              <a:gd name="connsiteY205" fmla="*/ 987618 h 1705557"/>
              <a:gd name="connsiteX206" fmla="*/ 8006496 w 10232859"/>
              <a:gd name="connsiteY206" fmla="*/ 979353 h 1705557"/>
              <a:gd name="connsiteX207" fmla="*/ 8034497 w 10232859"/>
              <a:gd name="connsiteY207" fmla="*/ 978568 h 1705557"/>
              <a:gd name="connsiteX208" fmla="*/ 8150881 w 10232859"/>
              <a:gd name="connsiteY208" fmla="*/ 996925 h 1705557"/>
              <a:gd name="connsiteX209" fmla="*/ 8172106 w 10232859"/>
              <a:gd name="connsiteY209" fmla="*/ 997026 h 1705557"/>
              <a:gd name="connsiteX210" fmla="*/ 8196076 w 10232859"/>
              <a:gd name="connsiteY210" fmla="*/ 1006592 h 1705557"/>
              <a:gd name="connsiteX211" fmla="*/ 8247463 w 10232859"/>
              <a:gd name="connsiteY211" fmla="*/ 1022846 h 1705557"/>
              <a:gd name="connsiteX212" fmla="*/ 8279272 w 10232859"/>
              <a:gd name="connsiteY212" fmla="*/ 1039435 h 1705557"/>
              <a:gd name="connsiteX213" fmla="*/ 8289611 w 10232859"/>
              <a:gd name="connsiteY213" fmla="*/ 1035144 h 1705557"/>
              <a:gd name="connsiteX214" fmla="*/ 8311483 w 10232859"/>
              <a:gd name="connsiteY214" fmla="*/ 1035913 h 1705557"/>
              <a:gd name="connsiteX215" fmla="*/ 8399489 w 10232859"/>
              <a:gd name="connsiteY215" fmla="*/ 1055076 h 1705557"/>
              <a:gd name="connsiteX216" fmla="*/ 8415973 w 10232859"/>
              <a:gd name="connsiteY216" fmla="*/ 1056174 h 1705557"/>
              <a:gd name="connsiteX217" fmla="*/ 8433326 w 10232859"/>
              <a:gd name="connsiteY217" fmla="*/ 1064395 h 1705557"/>
              <a:gd name="connsiteX218" fmla="*/ 8502328 w 10232859"/>
              <a:gd name="connsiteY218" fmla="*/ 1098012 h 1705557"/>
              <a:gd name="connsiteX219" fmla="*/ 8534346 w 10232859"/>
              <a:gd name="connsiteY219" fmla="*/ 1113494 h 1705557"/>
              <a:gd name="connsiteX220" fmla="*/ 8534980 w 10232859"/>
              <a:gd name="connsiteY220" fmla="*/ 1117375 h 1705557"/>
              <a:gd name="connsiteX221" fmla="*/ 8544104 w 10232859"/>
              <a:gd name="connsiteY221" fmla="*/ 1114920 h 1705557"/>
              <a:gd name="connsiteX222" fmla="*/ 8567742 w 10232859"/>
              <a:gd name="connsiteY222" fmla="*/ 1124104 h 1705557"/>
              <a:gd name="connsiteX223" fmla="*/ 8633779 w 10232859"/>
              <a:gd name="connsiteY223" fmla="*/ 1145740 h 1705557"/>
              <a:gd name="connsiteX224" fmla="*/ 8676965 w 10232859"/>
              <a:gd name="connsiteY224" fmla="*/ 1163463 h 1705557"/>
              <a:gd name="connsiteX225" fmla="*/ 8698944 w 10232859"/>
              <a:gd name="connsiteY225" fmla="*/ 1163453 h 1705557"/>
              <a:gd name="connsiteX226" fmla="*/ 8711456 w 10232859"/>
              <a:gd name="connsiteY226" fmla="*/ 1175731 h 1705557"/>
              <a:gd name="connsiteX227" fmla="*/ 8732793 w 10232859"/>
              <a:gd name="connsiteY227" fmla="*/ 1179486 h 1705557"/>
              <a:gd name="connsiteX228" fmla="*/ 8751897 w 10232859"/>
              <a:gd name="connsiteY228" fmla="*/ 1197400 h 1705557"/>
              <a:gd name="connsiteX229" fmla="*/ 8793564 w 10232859"/>
              <a:gd name="connsiteY229" fmla="*/ 1179086 h 1705557"/>
              <a:gd name="connsiteX230" fmla="*/ 8834270 w 10232859"/>
              <a:gd name="connsiteY230" fmla="*/ 1213138 h 1705557"/>
              <a:gd name="connsiteX231" fmla="*/ 8853872 w 10232859"/>
              <a:gd name="connsiteY231" fmla="*/ 1221228 h 1705557"/>
              <a:gd name="connsiteX232" fmla="*/ 8861901 w 10232859"/>
              <a:gd name="connsiteY232" fmla="*/ 1217889 h 1705557"/>
              <a:gd name="connsiteX233" fmla="*/ 8874168 w 10232859"/>
              <a:gd name="connsiteY233" fmla="*/ 1220481 h 1705557"/>
              <a:gd name="connsiteX234" fmla="*/ 8871123 w 10232859"/>
              <a:gd name="connsiteY234" fmla="*/ 1227674 h 1705557"/>
              <a:gd name="connsiteX235" fmla="*/ 8903537 w 10232859"/>
              <a:gd name="connsiteY235" fmla="*/ 1237102 h 1705557"/>
              <a:gd name="connsiteX236" fmla="*/ 8933767 w 10232859"/>
              <a:gd name="connsiteY236" fmla="*/ 1269882 h 1705557"/>
              <a:gd name="connsiteX237" fmla="*/ 8985765 w 10232859"/>
              <a:gd name="connsiteY237" fmla="*/ 1294178 h 1705557"/>
              <a:gd name="connsiteX238" fmla="*/ 9071444 w 10232859"/>
              <a:gd name="connsiteY238" fmla="*/ 1323819 h 1705557"/>
              <a:gd name="connsiteX239" fmla="*/ 9096711 w 10232859"/>
              <a:gd name="connsiteY239" fmla="*/ 1334291 h 1705557"/>
              <a:gd name="connsiteX240" fmla="*/ 9338853 w 10232859"/>
              <a:gd name="connsiteY240" fmla="*/ 1454560 h 1705557"/>
              <a:gd name="connsiteX241" fmla="*/ 9520814 w 10232859"/>
              <a:gd name="connsiteY241" fmla="*/ 1456341 h 1705557"/>
              <a:gd name="connsiteX242" fmla="*/ 9702271 w 10232859"/>
              <a:gd name="connsiteY242" fmla="*/ 1495067 h 1705557"/>
              <a:gd name="connsiteX243" fmla="*/ 9744273 w 10232859"/>
              <a:gd name="connsiteY243" fmla="*/ 1530026 h 1705557"/>
              <a:gd name="connsiteX244" fmla="*/ 9771903 w 10232859"/>
              <a:gd name="connsiteY244" fmla="*/ 1536548 h 1705557"/>
              <a:gd name="connsiteX245" fmla="*/ 9818565 w 10232859"/>
              <a:gd name="connsiteY245" fmla="*/ 1545059 h 1705557"/>
              <a:gd name="connsiteX246" fmla="*/ 9882202 w 10232859"/>
              <a:gd name="connsiteY246" fmla="*/ 1572402 h 1705557"/>
              <a:gd name="connsiteX247" fmla="*/ 10022025 w 10232859"/>
              <a:gd name="connsiteY247" fmla="*/ 1606210 h 1705557"/>
              <a:gd name="connsiteX248" fmla="*/ 10220406 w 10232859"/>
              <a:gd name="connsiteY248" fmla="*/ 1683519 h 1705557"/>
              <a:gd name="connsiteX249" fmla="*/ 10232859 w 10232859"/>
              <a:gd name="connsiteY249" fmla="*/ 1705557 h 1705557"/>
              <a:gd name="connsiteX250" fmla="*/ 0 w 10232859"/>
              <a:gd name="connsiteY250" fmla="*/ 1705557 h 1705557"/>
              <a:gd name="connsiteX251" fmla="*/ 0 w 10232859"/>
              <a:gd name="connsiteY251" fmla="*/ 28342 h 1705557"/>
              <a:gd name="connsiteX252" fmla="*/ 8097 w 10232859"/>
              <a:gd name="connsiteY252" fmla="*/ 30869 h 1705557"/>
              <a:gd name="connsiteX253" fmla="*/ 77128 w 10232859"/>
              <a:gd name="connsiteY253" fmla="*/ 13381 h 1705557"/>
              <a:gd name="connsiteX254" fmla="*/ 188338 w 10232859"/>
              <a:gd name="connsiteY254" fmla="*/ 11593 h 1705557"/>
              <a:gd name="connsiteX255" fmla="*/ 298809 w 10232859"/>
              <a:gd name="connsiteY255" fmla="*/ 12712 h 1705557"/>
              <a:gd name="connsiteX256" fmla="*/ 338985 w 10232859"/>
              <a:gd name="connsiteY256" fmla="*/ 14520 h 1705557"/>
              <a:gd name="connsiteX257" fmla="*/ 409815 w 10232859"/>
              <a:gd name="connsiteY257" fmla="*/ 11559 h 1705557"/>
              <a:gd name="connsiteX258" fmla="*/ 424169 w 10232859"/>
              <a:gd name="connsiteY258"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090616 w 10232859"/>
              <a:gd name="connsiteY157" fmla="*/ 348731 h 1705557"/>
              <a:gd name="connsiteX158" fmla="*/ 6105063 w 10232859"/>
              <a:gd name="connsiteY158" fmla="*/ 353854 h 1705557"/>
              <a:gd name="connsiteX159" fmla="*/ 6135796 w 10232859"/>
              <a:gd name="connsiteY159" fmla="*/ 369657 h 1705557"/>
              <a:gd name="connsiteX160" fmla="*/ 6195166 w 10232859"/>
              <a:gd name="connsiteY160" fmla="*/ 366704 h 1705557"/>
              <a:gd name="connsiteX161" fmla="*/ 6216259 w 10232859"/>
              <a:gd name="connsiteY161" fmla="*/ 369879 h 1705557"/>
              <a:gd name="connsiteX162" fmla="*/ 6228331 w 10232859"/>
              <a:gd name="connsiteY162" fmla="*/ 370548 h 1705557"/>
              <a:gd name="connsiteX163" fmla="*/ 6229602 w 10232859"/>
              <a:gd name="connsiteY163" fmla="*/ 369928 h 1705557"/>
              <a:gd name="connsiteX164" fmla="*/ 6258988 w 10232859"/>
              <a:gd name="connsiteY164" fmla="*/ 385174 h 1705557"/>
              <a:gd name="connsiteX165" fmla="*/ 6264106 w 10232859"/>
              <a:gd name="connsiteY165" fmla="*/ 385655 h 1705557"/>
              <a:gd name="connsiteX166" fmla="*/ 6281703 w 10232859"/>
              <a:gd name="connsiteY166" fmla="*/ 397568 h 1705557"/>
              <a:gd name="connsiteX167" fmla="*/ 6291622 w 10232859"/>
              <a:gd name="connsiteY167" fmla="*/ 402669 h 1705557"/>
              <a:gd name="connsiteX168" fmla="*/ 6292712 w 10232859"/>
              <a:gd name="connsiteY168" fmla="*/ 406285 h 1705557"/>
              <a:gd name="connsiteX169" fmla="*/ 6308227 w 10232859"/>
              <a:gd name="connsiteY169" fmla="*/ 412710 h 1705557"/>
              <a:gd name="connsiteX170" fmla="*/ 6310656 w 10232859"/>
              <a:gd name="connsiteY170" fmla="*/ 412628 h 1705557"/>
              <a:gd name="connsiteX171" fmla="*/ 6321049 w 10232859"/>
              <a:gd name="connsiteY171" fmla="*/ 420978 h 1705557"/>
              <a:gd name="connsiteX172" fmla="*/ 6326853 w 10232859"/>
              <a:gd name="connsiteY172" fmla="*/ 431664 h 1705557"/>
              <a:gd name="connsiteX173" fmla="*/ 6467879 w 10232859"/>
              <a:gd name="connsiteY173" fmla="*/ 474762 h 1705557"/>
              <a:gd name="connsiteX174" fmla="*/ 6564351 w 10232859"/>
              <a:gd name="connsiteY174" fmla="*/ 544032 h 1705557"/>
              <a:gd name="connsiteX175" fmla="*/ 6641544 w 10232859"/>
              <a:gd name="connsiteY175" fmla="*/ 566599 h 1705557"/>
              <a:gd name="connsiteX176" fmla="*/ 6731052 w 10232859"/>
              <a:gd name="connsiteY176" fmla="*/ 578550 h 1705557"/>
              <a:gd name="connsiteX177" fmla="*/ 6858983 w 10232859"/>
              <a:gd name="connsiteY177" fmla="*/ 630237 h 1705557"/>
              <a:gd name="connsiteX178" fmla="*/ 6910661 w 10232859"/>
              <a:gd name="connsiteY178" fmla="*/ 641134 h 1705557"/>
              <a:gd name="connsiteX179" fmla="*/ 6944111 w 10232859"/>
              <a:gd name="connsiteY179" fmla="*/ 666016 h 1705557"/>
              <a:gd name="connsiteX180" fmla="*/ 6965771 w 10232859"/>
              <a:gd name="connsiteY180" fmla="*/ 666445 h 1705557"/>
              <a:gd name="connsiteX181" fmla="*/ 6969639 w 10232859"/>
              <a:gd name="connsiteY181" fmla="*/ 666351 h 1705557"/>
              <a:gd name="connsiteX182" fmla="*/ 6982242 w 10232859"/>
              <a:gd name="connsiteY182" fmla="*/ 669626 h 1705557"/>
              <a:gd name="connsiteX183" fmla="*/ 6989387 w 10232859"/>
              <a:gd name="connsiteY183" fmla="*/ 665988 h 1705557"/>
              <a:gd name="connsiteX184" fmla="*/ 7010930 w 10232859"/>
              <a:gd name="connsiteY184" fmla="*/ 667648 h 1705557"/>
              <a:gd name="connsiteX185" fmla="*/ 7033125 w 10232859"/>
              <a:gd name="connsiteY185" fmla="*/ 674950 h 1705557"/>
              <a:gd name="connsiteX186" fmla="*/ 7134461 w 10232859"/>
              <a:gd name="connsiteY186" fmla="*/ 714706 h 1705557"/>
              <a:gd name="connsiteX187" fmla="*/ 7197450 w 10232859"/>
              <a:gd name="connsiteY187" fmla="*/ 735608 h 1705557"/>
              <a:gd name="connsiteX188" fmla="*/ 7225084 w 10232859"/>
              <a:gd name="connsiteY188" fmla="*/ 739019 h 1705557"/>
              <a:gd name="connsiteX189" fmla="*/ 7261183 w 10232859"/>
              <a:gd name="connsiteY189" fmla="*/ 746827 h 1705557"/>
              <a:gd name="connsiteX190" fmla="*/ 7327760 w 10232859"/>
              <a:gd name="connsiteY190" fmla="*/ 757100 h 1705557"/>
              <a:gd name="connsiteX191" fmla="*/ 7412222 w 10232859"/>
              <a:gd name="connsiteY191" fmla="*/ 777001 h 1705557"/>
              <a:gd name="connsiteX192" fmla="*/ 7457904 w 10232859"/>
              <a:gd name="connsiteY192" fmla="*/ 810835 h 1705557"/>
              <a:gd name="connsiteX193" fmla="*/ 7465795 w 10232859"/>
              <a:gd name="connsiteY193" fmla="*/ 809112 h 1705557"/>
              <a:gd name="connsiteX194" fmla="*/ 7505046 w 10232859"/>
              <a:gd name="connsiteY194" fmla="*/ 823031 h 1705557"/>
              <a:gd name="connsiteX195" fmla="*/ 7623220 w 10232859"/>
              <a:gd name="connsiteY195" fmla="*/ 895034 h 1705557"/>
              <a:gd name="connsiteX196" fmla="*/ 7700458 w 10232859"/>
              <a:gd name="connsiteY196" fmla="*/ 921593 h 1705557"/>
              <a:gd name="connsiteX197" fmla="*/ 7730988 w 10232859"/>
              <a:gd name="connsiteY197" fmla="*/ 927270 h 1705557"/>
              <a:gd name="connsiteX198" fmla="*/ 7781942 w 10232859"/>
              <a:gd name="connsiteY198" fmla="*/ 937017 h 1705557"/>
              <a:gd name="connsiteX199" fmla="*/ 7827704 w 10232859"/>
              <a:gd name="connsiteY199" fmla="*/ 935072 h 1705557"/>
              <a:gd name="connsiteX200" fmla="*/ 7867270 w 10232859"/>
              <a:gd name="connsiteY200" fmla="*/ 946880 h 1705557"/>
              <a:gd name="connsiteX201" fmla="*/ 7866538 w 10232859"/>
              <a:gd name="connsiteY201" fmla="*/ 961559 h 1705557"/>
              <a:gd name="connsiteX202" fmla="*/ 7912084 w 10232859"/>
              <a:gd name="connsiteY202" fmla="*/ 970314 h 1705557"/>
              <a:gd name="connsiteX203" fmla="*/ 7982264 w 10232859"/>
              <a:gd name="connsiteY203" fmla="*/ 982287 h 1705557"/>
              <a:gd name="connsiteX204" fmla="*/ 7991272 w 10232859"/>
              <a:gd name="connsiteY204" fmla="*/ 987618 h 1705557"/>
              <a:gd name="connsiteX205" fmla="*/ 8006496 w 10232859"/>
              <a:gd name="connsiteY205" fmla="*/ 979353 h 1705557"/>
              <a:gd name="connsiteX206" fmla="*/ 8034497 w 10232859"/>
              <a:gd name="connsiteY206" fmla="*/ 978568 h 1705557"/>
              <a:gd name="connsiteX207" fmla="*/ 8150881 w 10232859"/>
              <a:gd name="connsiteY207" fmla="*/ 996925 h 1705557"/>
              <a:gd name="connsiteX208" fmla="*/ 8172106 w 10232859"/>
              <a:gd name="connsiteY208" fmla="*/ 997026 h 1705557"/>
              <a:gd name="connsiteX209" fmla="*/ 8196076 w 10232859"/>
              <a:gd name="connsiteY209" fmla="*/ 1006592 h 1705557"/>
              <a:gd name="connsiteX210" fmla="*/ 8247463 w 10232859"/>
              <a:gd name="connsiteY210" fmla="*/ 1022846 h 1705557"/>
              <a:gd name="connsiteX211" fmla="*/ 8279272 w 10232859"/>
              <a:gd name="connsiteY211" fmla="*/ 1039435 h 1705557"/>
              <a:gd name="connsiteX212" fmla="*/ 8289611 w 10232859"/>
              <a:gd name="connsiteY212" fmla="*/ 1035144 h 1705557"/>
              <a:gd name="connsiteX213" fmla="*/ 8311483 w 10232859"/>
              <a:gd name="connsiteY213" fmla="*/ 1035913 h 1705557"/>
              <a:gd name="connsiteX214" fmla="*/ 8399489 w 10232859"/>
              <a:gd name="connsiteY214" fmla="*/ 1055076 h 1705557"/>
              <a:gd name="connsiteX215" fmla="*/ 8415973 w 10232859"/>
              <a:gd name="connsiteY215" fmla="*/ 1056174 h 1705557"/>
              <a:gd name="connsiteX216" fmla="*/ 8433326 w 10232859"/>
              <a:gd name="connsiteY216" fmla="*/ 1064395 h 1705557"/>
              <a:gd name="connsiteX217" fmla="*/ 8502328 w 10232859"/>
              <a:gd name="connsiteY217" fmla="*/ 1098012 h 1705557"/>
              <a:gd name="connsiteX218" fmla="*/ 8534346 w 10232859"/>
              <a:gd name="connsiteY218" fmla="*/ 1113494 h 1705557"/>
              <a:gd name="connsiteX219" fmla="*/ 8534980 w 10232859"/>
              <a:gd name="connsiteY219" fmla="*/ 1117375 h 1705557"/>
              <a:gd name="connsiteX220" fmla="*/ 8544104 w 10232859"/>
              <a:gd name="connsiteY220" fmla="*/ 1114920 h 1705557"/>
              <a:gd name="connsiteX221" fmla="*/ 8567742 w 10232859"/>
              <a:gd name="connsiteY221" fmla="*/ 1124104 h 1705557"/>
              <a:gd name="connsiteX222" fmla="*/ 8633779 w 10232859"/>
              <a:gd name="connsiteY222" fmla="*/ 1145740 h 1705557"/>
              <a:gd name="connsiteX223" fmla="*/ 8676965 w 10232859"/>
              <a:gd name="connsiteY223" fmla="*/ 1163463 h 1705557"/>
              <a:gd name="connsiteX224" fmla="*/ 8698944 w 10232859"/>
              <a:gd name="connsiteY224" fmla="*/ 1163453 h 1705557"/>
              <a:gd name="connsiteX225" fmla="*/ 8711456 w 10232859"/>
              <a:gd name="connsiteY225" fmla="*/ 1175731 h 1705557"/>
              <a:gd name="connsiteX226" fmla="*/ 8732793 w 10232859"/>
              <a:gd name="connsiteY226" fmla="*/ 1179486 h 1705557"/>
              <a:gd name="connsiteX227" fmla="*/ 8751897 w 10232859"/>
              <a:gd name="connsiteY227" fmla="*/ 1197400 h 1705557"/>
              <a:gd name="connsiteX228" fmla="*/ 8793564 w 10232859"/>
              <a:gd name="connsiteY228" fmla="*/ 1179086 h 1705557"/>
              <a:gd name="connsiteX229" fmla="*/ 8834270 w 10232859"/>
              <a:gd name="connsiteY229" fmla="*/ 1213138 h 1705557"/>
              <a:gd name="connsiteX230" fmla="*/ 8853872 w 10232859"/>
              <a:gd name="connsiteY230" fmla="*/ 1221228 h 1705557"/>
              <a:gd name="connsiteX231" fmla="*/ 8861901 w 10232859"/>
              <a:gd name="connsiteY231" fmla="*/ 1217889 h 1705557"/>
              <a:gd name="connsiteX232" fmla="*/ 8874168 w 10232859"/>
              <a:gd name="connsiteY232" fmla="*/ 1220481 h 1705557"/>
              <a:gd name="connsiteX233" fmla="*/ 8871123 w 10232859"/>
              <a:gd name="connsiteY233" fmla="*/ 1227674 h 1705557"/>
              <a:gd name="connsiteX234" fmla="*/ 8903537 w 10232859"/>
              <a:gd name="connsiteY234" fmla="*/ 1237102 h 1705557"/>
              <a:gd name="connsiteX235" fmla="*/ 8933767 w 10232859"/>
              <a:gd name="connsiteY235" fmla="*/ 1269882 h 1705557"/>
              <a:gd name="connsiteX236" fmla="*/ 8985765 w 10232859"/>
              <a:gd name="connsiteY236" fmla="*/ 1294178 h 1705557"/>
              <a:gd name="connsiteX237" fmla="*/ 9071444 w 10232859"/>
              <a:gd name="connsiteY237" fmla="*/ 1323819 h 1705557"/>
              <a:gd name="connsiteX238" fmla="*/ 9096711 w 10232859"/>
              <a:gd name="connsiteY238" fmla="*/ 1334291 h 1705557"/>
              <a:gd name="connsiteX239" fmla="*/ 9338853 w 10232859"/>
              <a:gd name="connsiteY239" fmla="*/ 1454560 h 1705557"/>
              <a:gd name="connsiteX240" fmla="*/ 9520814 w 10232859"/>
              <a:gd name="connsiteY240" fmla="*/ 1456341 h 1705557"/>
              <a:gd name="connsiteX241" fmla="*/ 9702271 w 10232859"/>
              <a:gd name="connsiteY241" fmla="*/ 1495067 h 1705557"/>
              <a:gd name="connsiteX242" fmla="*/ 9744273 w 10232859"/>
              <a:gd name="connsiteY242" fmla="*/ 1530026 h 1705557"/>
              <a:gd name="connsiteX243" fmla="*/ 9771903 w 10232859"/>
              <a:gd name="connsiteY243" fmla="*/ 1536548 h 1705557"/>
              <a:gd name="connsiteX244" fmla="*/ 9818565 w 10232859"/>
              <a:gd name="connsiteY244" fmla="*/ 1545059 h 1705557"/>
              <a:gd name="connsiteX245" fmla="*/ 9882202 w 10232859"/>
              <a:gd name="connsiteY245" fmla="*/ 1572402 h 1705557"/>
              <a:gd name="connsiteX246" fmla="*/ 10022025 w 10232859"/>
              <a:gd name="connsiteY246" fmla="*/ 1606210 h 1705557"/>
              <a:gd name="connsiteX247" fmla="*/ 10220406 w 10232859"/>
              <a:gd name="connsiteY247" fmla="*/ 1683519 h 1705557"/>
              <a:gd name="connsiteX248" fmla="*/ 10232859 w 10232859"/>
              <a:gd name="connsiteY248" fmla="*/ 1705557 h 1705557"/>
              <a:gd name="connsiteX249" fmla="*/ 0 w 10232859"/>
              <a:gd name="connsiteY249" fmla="*/ 1705557 h 1705557"/>
              <a:gd name="connsiteX250" fmla="*/ 0 w 10232859"/>
              <a:gd name="connsiteY250" fmla="*/ 28342 h 1705557"/>
              <a:gd name="connsiteX251" fmla="*/ 8097 w 10232859"/>
              <a:gd name="connsiteY251" fmla="*/ 30869 h 1705557"/>
              <a:gd name="connsiteX252" fmla="*/ 77128 w 10232859"/>
              <a:gd name="connsiteY252" fmla="*/ 13381 h 1705557"/>
              <a:gd name="connsiteX253" fmla="*/ 188338 w 10232859"/>
              <a:gd name="connsiteY253" fmla="*/ 11593 h 1705557"/>
              <a:gd name="connsiteX254" fmla="*/ 298809 w 10232859"/>
              <a:gd name="connsiteY254" fmla="*/ 12712 h 1705557"/>
              <a:gd name="connsiteX255" fmla="*/ 338985 w 10232859"/>
              <a:gd name="connsiteY255" fmla="*/ 14520 h 1705557"/>
              <a:gd name="connsiteX256" fmla="*/ 409815 w 10232859"/>
              <a:gd name="connsiteY256" fmla="*/ 11559 h 1705557"/>
              <a:gd name="connsiteX257" fmla="*/ 424169 w 10232859"/>
              <a:gd name="connsiteY257"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21049 w 10232859"/>
              <a:gd name="connsiteY170" fmla="*/ 420978 h 1705557"/>
              <a:gd name="connsiteX171" fmla="*/ 6326853 w 10232859"/>
              <a:gd name="connsiteY171" fmla="*/ 43166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21049 w 10232859"/>
              <a:gd name="connsiteY170" fmla="*/ 420978 h 1705557"/>
              <a:gd name="connsiteX171" fmla="*/ 6326853 w 10232859"/>
              <a:gd name="connsiteY171" fmla="*/ 43166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21049 w 10232859"/>
              <a:gd name="connsiteY170" fmla="*/ 420978 h 1705557"/>
              <a:gd name="connsiteX171" fmla="*/ 6385492 w 10232859"/>
              <a:gd name="connsiteY171" fmla="*/ 428283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68693 w 10232859"/>
              <a:gd name="connsiteY170" fmla="*/ 424359 h 1705557"/>
              <a:gd name="connsiteX171" fmla="*/ 6385492 w 10232859"/>
              <a:gd name="connsiteY171" fmla="*/ 428283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10656 w 10232859"/>
              <a:gd name="connsiteY169" fmla="*/ 412628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31052 w 10232859"/>
              <a:gd name="connsiteY175" fmla="*/ 578550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641544 w 10232859"/>
              <a:gd name="connsiteY174" fmla="*/ 566599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95011 w 10232859"/>
              <a:gd name="connsiteY80" fmla="*/ 184714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14383 w 10232859"/>
              <a:gd name="connsiteY80" fmla="*/ 228669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76686 w 10232859"/>
              <a:gd name="connsiteY80" fmla="*/ 218526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76686 w 10232859"/>
              <a:gd name="connsiteY80" fmla="*/ 218526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497583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5541 w 10232859"/>
              <a:gd name="connsiteY82" fmla="*/ 143437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104175 w 10232859"/>
              <a:gd name="connsiteY78" fmla="*/ 169945 h 1705557"/>
              <a:gd name="connsiteX79" fmla="*/ 3254203 w 10232859"/>
              <a:gd name="connsiteY79" fmla="*/ 158270 h 1705557"/>
              <a:gd name="connsiteX80" fmla="*/ 3380350 w 10232859"/>
              <a:gd name="connsiteY80" fmla="*/ 157665 h 1705557"/>
              <a:gd name="connsiteX81" fmla="*/ 3476147 w 10232859"/>
              <a:gd name="connsiteY81" fmla="*/ 177439 h 1705557"/>
              <a:gd name="connsiteX82" fmla="*/ 3581876 w 10232859"/>
              <a:gd name="connsiteY82" fmla="*/ 156962 h 1705557"/>
              <a:gd name="connsiteX83" fmla="*/ 3704761 w 10232859"/>
              <a:gd name="connsiteY83" fmla="*/ 157006 h 1705557"/>
              <a:gd name="connsiteX84" fmla="*/ 3755040 w 10232859"/>
              <a:gd name="connsiteY84" fmla="*/ 148492 h 1705557"/>
              <a:gd name="connsiteX85" fmla="*/ 3804689 w 10232859"/>
              <a:gd name="connsiteY85" fmla="*/ 158407 h 1705557"/>
              <a:gd name="connsiteX86" fmla="*/ 3821793 w 10232859"/>
              <a:gd name="connsiteY86" fmla="*/ 151257 h 1705557"/>
              <a:gd name="connsiteX87" fmla="*/ 3824682 w 10232859"/>
              <a:gd name="connsiteY87" fmla="*/ 149833 h 1705557"/>
              <a:gd name="connsiteX88" fmla="*/ 3837536 w 10232859"/>
              <a:gd name="connsiteY88" fmla="*/ 148292 h 1705557"/>
              <a:gd name="connsiteX89" fmla="*/ 3839550 w 10232859"/>
              <a:gd name="connsiteY89" fmla="*/ 142661 h 1705557"/>
              <a:gd name="connsiteX90" fmla="*/ 3857743 w 10232859"/>
              <a:gd name="connsiteY90" fmla="*/ 136618 h 1705557"/>
              <a:gd name="connsiteX91" fmla="*/ 3881852 w 10232859"/>
              <a:gd name="connsiteY91" fmla="*/ 135231 h 1705557"/>
              <a:gd name="connsiteX92" fmla="*/ 3998088 w 10232859"/>
              <a:gd name="connsiteY92" fmla="*/ 134446 h 1705557"/>
              <a:gd name="connsiteX93" fmla="*/ 4066682 w 10232859"/>
              <a:gd name="connsiteY93" fmla="*/ 130661 h 1705557"/>
              <a:gd name="connsiteX94" fmla="*/ 4091246 w 10232859"/>
              <a:gd name="connsiteY94" fmla="*/ 124017 h 1705557"/>
              <a:gd name="connsiteX95" fmla="*/ 4126556 w 10232859"/>
              <a:gd name="connsiteY95" fmla="*/ 118239 h 1705557"/>
              <a:gd name="connsiteX96" fmla="*/ 4187717 w 10232859"/>
              <a:gd name="connsiteY96" fmla="*/ 104010 h 1705557"/>
              <a:gd name="connsiteX97" fmla="*/ 4220826 w 10232859"/>
              <a:gd name="connsiteY97" fmla="*/ 102505 h 1705557"/>
              <a:gd name="connsiteX98" fmla="*/ 4239014 w 10232859"/>
              <a:gd name="connsiteY98" fmla="*/ 97354 h 1705557"/>
              <a:gd name="connsiteX99" fmla="*/ 4246653 w 10232859"/>
              <a:gd name="connsiteY99" fmla="*/ 97874 h 1705557"/>
              <a:gd name="connsiteX100" fmla="*/ 4271841 w 10232859"/>
              <a:gd name="connsiteY100" fmla="*/ 96702 h 1705557"/>
              <a:gd name="connsiteX101" fmla="*/ 4286277 w 10232859"/>
              <a:gd name="connsiteY101" fmla="*/ 96687 h 1705557"/>
              <a:gd name="connsiteX102" fmla="*/ 4292025 w 10232859"/>
              <a:gd name="connsiteY102" fmla="*/ 96921 h 1705557"/>
              <a:gd name="connsiteX103" fmla="*/ 4304713 w 10232859"/>
              <a:gd name="connsiteY103" fmla="*/ 102187 h 1705557"/>
              <a:gd name="connsiteX104" fmla="*/ 4321285 w 10232859"/>
              <a:gd name="connsiteY104" fmla="*/ 100074 h 1705557"/>
              <a:gd name="connsiteX105" fmla="*/ 4339561 w 10232859"/>
              <a:gd name="connsiteY105" fmla="*/ 105320 h 1705557"/>
              <a:gd name="connsiteX106" fmla="*/ 4343990 w 10232859"/>
              <a:gd name="connsiteY106" fmla="*/ 101090 h 1705557"/>
              <a:gd name="connsiteX107" fmla="*/ 4358885 w 10232859"/>
              <a:gd name="connsiteY107" fmla="*/ 96778 h 1705557"/>
              <a:gd name="connsiteX108" fmla="*/ 4371648 w 10232859"/>
              <a:gd name="connsiteY108" fmla="*/ 101826 h 1705557"/>
              <a:gd name="connsiteX109" fmla="*/ 4398380 w 10232859"/>
              <a:gd name="connsiteY109" fmla="*/ 104961 h 1705557"/>
              <a:gd name="connsiteX110" fmla="*/ 4405729 w 10232859"/>
              <a:gd name="connsiteY110" fmla="*/ 104191 h 1705557"/>
              <a:gd name="connsiteX111" fmla="*/ 4431408 w 10232859"/>
              <a:gd name="connsiteY111" fmla="*/ 110825 h 1705557"/>
              <a:gd name="connsiteX112" fmla="*/ 4472183 w 10232859"/>
              <a:gd name="connsiteY112" fmla="*/ 116430 h 1705557"/>
              <a:gd name="connsiteX113" fmla="*/ 4518828 w 10232859"/>
              <a:gd name="connsiteY113" fmla="*/ 119114 h 1705557"/>
              <a:gd name="connsiteX114" fmla="*/ 4532040 w 10232859"/>
              <a:gd name="connsiteY114" fmla="*/ 124307 h 1705557"/>
              <a:gd name="connsiteX115" fmla="*/ 4617778 w 10232859"/>
              <a:gd name="connsiteY115" fmla="*/ 136993 h 1705557"/>
              <a:gd name="connsiteX116" fmla="*/ 4641872 w 10232859"/>
              <a:gd name="connsiteY116" fmla="*/ 140721 h 1705557"/>
              <a:gd name="connsiteX117" fmla="*/ 4662766 w 10232859"/>
              <a:gd name="connsiteY117" fmla="*/ 138952 h 1705557"/>
              <a:gd name="connsiteX118" fmla="*/ 4667770 w 10232859"/>
              <a:gd name="connsiteY118" fmla="*/ 134208 h 1705557"/>
              <a:gd name="connsiteX119" fmla="*/ 4681052 w 10232859"/>
              <a:gd name="connsiteY119" fmla="*/ 135461 h 1705557"/>
              <a:gd name="connsiteX120" fmla="*/ 4684624 w 10232859"/>
              <a:gd name="connsiteY120" fmla="*/ 134755 h 1705557"/>
              <a:gd name="connsiteX121" fmla="*/ 4705061 w 10232859"/>
              <a:gd name="connsiteY121" fmla="*/ 131748 h 1705557"/>
              <a:gd name="connsiteX122" fmla="*/ 4747746 w 10232859"/>
              <a:gd name="connsiteY122" fmla="*/ 151131 h 1705557"/>
              <a:gd name="connsiteX123" fmla="*/ 4801045 w 10232859"/>
              <a:gd name="connsiteY123" fmla="*/ 153753 h 1705557"/>
              <a:gd name="connsiteX124" fmla="*/ 5001600 w 10232859"/>
              <a:gd name="connsiteY124" fmla="*/ 196753 h 1705557"/>
              <a:gd name="connsiteX125" fmla="*/ 5033465 w 10232859"/>
              <a:gd name="connsiteY125" fmla="*/ 182429 h 1705557"/>
              <a:gd name="connsiteX126" fmla="*/ 5115965 w 10232859"/>
              <a:gd name="connsiteY126" fmla="*/ 192583 h 1705557"/>
              <a:gd name="connsiteX127" fmla="*/ 5237936 w 10232859"/>
              <a:gd name="connsiteY127" fmla="*/ 246022 h 1705557"/>
              <a:gd name="connsiteX128" fmla="*/ 5290566 w 10232859"/>
              <a:gd name="connsiteY128" fmla="*/ 269809 h 1705557"/>
              <a:gd name="connsiteX129" fmla="*/ 5344878 w 10232859"/>
              <a:gd name="connsiteY129" fmla="*/ 282874 h 1705557"/>
              <a:gd name="connsiteX130" fmla="*/ 5413398 w 10232859"/>
              <a:gd name="connsiteY130" fmla="*/ 282749 h 1705557"/>
              <a:gd name="connsiteX131" fmla="*/ 5415629 w 10232859"/>
              <a:gd name="connsiteY131" fmla="*/ 282282 h 1705557"/>
              <a:gd name="connsiteX132" fmla="*/ 5433078 w 10232859"/>
              <a:gd name="connsiteY132" fmla="*/ 286198 h 1705557"/>
              <a:gd name="connsiteX133" fmla="*/ 5435759 w 10232859"/>
              <a:gd name="connsiteY133" fmla="*/ 289614 h 1705557"/>
              <a:gd name="connsiteX134" fmla="*/ 5447372 w 10232859"/>
              <a:gd name="connsiteY134" fmla="*/ 293101 h 1705557"/>
              <a:gd name="connsiteX135" fmla="*/ 5469289 w 10232859"/>
              <a:gd name="connsiteY135" fmla="*/ 302134 h 1705557"/>
              <a:gd name="connsiteX136" fmla="*/ 5508752 w 10232859"/>
              <a:gd name="connsiteY136" fmla="*/ 312267 h 1705557"/>
              <a:gd name="connsiteX137" fmla="*/ 5509657 w 10232859"/>
              <a:gd name="connsiteY137" fmla="*/ 311450 h 1705557"/>
              <a:gd name="connsiteX138" fmla="*/ 5521245 w 10232859"/>
              <a:gd name="connsiteY138" fmla="*/ 310202 h 1705557"/>
              <a:gd name="connsiteX139" fmla="*/ 5542415 w 10232859"/>
              <a:gd name="connsiteY139" fmla="*/ 310009 h 1705557"/>
              <a:gd name="connsiteX140" fmla="*/ 5596538 w 10232859"/>
              <a:gd name="connsiteY140" fmla="*/ 297667 h 1705557"/>
              <a:gd name="connsiteX141" fmla="*/ 5632514 w 10232859"/>
              <a:gd name="connsiteY141" fmla="*/ 308476 h 1705557"/>
              <a:gd name="connsiteX142" fmla="*/ 5640005 w 10232859"/>
              <a:gd name="connsiteY142" fmla="*/ 310131 h 1705557"/>
              <a:gd name="connsiteX143" fmla="*/ 5640259 w 10232859"/>
              <a:gd name="connsiteY143" fmla="*/ 309949 h 1705557"/>
              <a:gd name="connsiteX144" fmla="*/ 5648365 w 10232859"/>
              <a:gd name="connsiteY144" fmla="*/ 311268 h 1705557"/>
              <a:gd name="connsiteX145" fmla="*/ 5653662 w 10232859"/>
              <a:gd name="connsiteY145" fmla="*/ 313149 h 1705557"/>
              <a:gd name="connsiteX146" fmla="*/ 5668196 w 10232859"/>
              <a:gd name="connsiteY146" fmla="*/ 316360 h 1705557"/>
              <a:gd name="connsiteX147" fmla="*/ 5673886 w 10232859"/>
              <a:gd name="connsiteY147" fmla="*/ 316040 h 1705557"/>
              <a:gd name="connsiteX148" fmla="*/ 5677139 w 10232859"/>
              <a:gd name="connsiteY148" fmla="*/ 313859 h 1705557"/>
              <a:gd name="connsiteX149" fmla="*/ 5708983 w 10232859"/>
              <a:gd name="connsiteY149" fmla="*/ 313188 h 1705557"/>
              <a:gd name="connsiteX150" fmla="*/ 5773909 w 10232859"/>
              <a:gd name="connsiteY150" fmla="*/ 318575 h 1705557"/>
              <a:gd name="connsiteX151" fmla="*/ 5809500 w 10232859"/>
              <a:gd name="connsiteY151" fmla="*/ 324964 h 1705557"/>
              <a:gd name="connsiteX152" fmla="*/ 5908729 w 10232859"/>
              <a:gd name="connsiteY152" fmla="*/ 338849 h 1705557"/>
              <a:gd name="connsiteX153" fmla="*/ 6009654 w 10232859"/>
              <a:gd name="connsiteY153" fmla="*/ 350040 h 1705557"/>
              <a:gd name="connsiteX154" fmla="*/ 6067487 w 10232859"/>
              <a:gd name="connsiteY154" fmla="*/ 340226 h 1705557"/>
              <a:gd name="connsiteX155" fmla="*/ 6073281 w 10232859"/>
              <a:gd name="connsiteY155" fmla="*/ 340830 h 1705557"/>
              <a:gd name="connsiteX156" fmla="*/ 6086225 w 10232859"/>
              <a:gd name="connsiteY156" fmla="*/ 346135 h 1705557"/>
              <a:gd name="connsiteX157" fmla="*/ 6105063 w 10232859"/>
              <a:gd name="connsiteY157" fmla="*/ 353854 h 1705557"/>
              <a:gd name="connsiteX158" fmla="*/ 6135796 w 10232859"/>
              <a:gd name="connsiteY158" fmla="*/ 369657 h 1705557"/>
              <a:gd name="connsiteX159" fmla="*/ 6195166 w 10232859"/>
              <a:gd name="connsiteY159" fmla="*/ 366704 h 1705557"/>
              <a:gd name="connsiteX160" fmla="*/ 6216259 w 10232859"/>
              <a:gd name="connsiteY160" fmla="*/ 369879 h 1705557"/>
              <a:gd name="connsiteX161" fmla="*/ 6228331 w 10232859"/>
              <a:gd name="connsiteY161" fmla="*/ 370548 h 1705557"/>
              <a:gd name="connsiteX162" fmla="*/ 6229602 w 10232859"/>
              <a:gd name="connsiteY162" fmla="*/ 369928 h 1705557"/>
              <a:gd name="connsiteX163" fmla="*/ 6258988 w 10232859"/>
              <a:gd name="connsiteY163" fmla="*/ 385174 h 1705557"/>
              <a:gd name="connsiteX164" fmla="*/ 6264106 w 10232859"/>
              <a:gd name="connsiteY164" fmla="*/ 385655 h 1705557"/>
              <a:gd name="connsiteX165" fmla="*/ 6281703 w 10232859"/>
              <a:gd name="connsiteY165" fmla="*/ 397568 h 1705557"/>
              <a:gd name="connsiteX166" fmla="*/ 6291622 w 10232859"/>
              <a:gd name="connsiteY166" fmla="*/ 402669 h 1705557"/>
              <a:gd name="connsiteX167" fmla="*/ 6292712 w 10232859"/>
              <a:gd name="connsiteY167" fmla="*/ 406285 h 1705557"/>
              <a:gd name="connsiteX168" fmla="*/ 6308227 w 10232859"/>
              <a:gd name="connsiteY168" fmla="*/ 412710 h 1705557"/>
              <a:gd name="connsiteX169" fmla="*/ 6328981 w 10232859"/>
              <a:gd name="connsiteY169" fmla="*/ 416009 h 1705557"/>
              <a:gd name="connsiteX170" fmla="*/ 6368693 w 10232859"/>
              <a:gd name="connsiteY170" fmla="*/ 424359 h 1705557"/>
              <a:gd name="connsiteX171" fmla="*/ 6414811 w 10232859"/>
              <a:gd name="connsiteY171" fmla="*/ 458714 h 1705557"/>
              <a:gd name="connsiteX172" fmla="*/ 6467879 w 10232859"/>
              <a:gd name="connsiteY172" fmla="*/ 474762 h 1705557"/>
              <a:gd name="connsiteX173" fmla="*/ 6564351 w 10232859"/>
              <a:gd name="connsiteY173" fmla="*/ 544032 h 1705557"/>
              <a:gd name="connsiteX174" fmla="*/ 6711178 w 10232859"/>
              <a:gd name="connsiteY174" fmla="*/ 580124 h 1705557"/>
              <a:gd name="connsiteX175" fmla="*/ 6764036 w 10232859"/>
              <a:gd name="connsiteY175" fmla="*/ 595457 h 1705557"/>
              <a:gd name="connsiteX176" fmla="*/ 6858983 w 10232859"/>
              <a:gd name="connsiteY176" fmla="*/ 630237 h 1705557"/>
              <a:gd name="connsiteX177" fmla="*/ 6910661 w 10232859"/>
              <a:gd name="connsiteY177" fmla="*/ 641134 h 1705557"/>
              <a:gd name="connsiteX178" fmla="*/ 6944111 w 10232859"/>
              <a:gd name="connsiteY178" fmla="*/ 666016 h 1705557"/>
              <a:gd name="connsiteX179" fmla="*/ 6965771 w 10232859"/>
              <a:gd name="connsiteY179" fmla="*/ 666445 h 1705557"/>
              <a:gd name="connsiteX180" fmla="*/ 6969639 w 10232859"/>
              <a:gd name="connsiteY180" fmla="*/ 666351 h 1705557"/>
              <a:gd name="connsiteX181" fmla="*/ 6982242 w 10232859"/>
              <a:gd name="connsiteY181" fmla="*/ 669626 h 1705557"/>
              <a:gd name="connsiteX182" fmla="*/ 6989387 w 10232859"/>
              <a:gd name="connsiteY182" fmla="*/ 665988 h 1705557"/>
              <a:gd name="connsiteX183" fmla="*/ 7010930 w 10232859"/>
              <a:gd name="connsiteY183" fmla="*/ 667648 h 1705557"/>
              <a:gd name="connsiteX184" fmla="*/ 7033125 w 10232859"/>
              <a:gd name="connsiteY184" fmla="*/ 674950 h 1705557"/>
              <a:gd name="connsiteX185" fmla="*/ 7134461 w 10232859"/>
              <a:gd name="connsiteY185" fmla="*/ 714706 h 1705557"/>
              <a:gd name="connsiteX186" fmla="*/ 7197450 w 10232859"/>
              <a:gd name="connsiteY186" fmla="*/ 735608 h 1705557"/>
              <a:gd name="connsiteX187" fmla="*/ 7225084 w 10232859"/>
              <a:gd name="connsiteY187" fmla="*/ 739019 h 1705557"/>
              <a:gd name="connsiteX188" fmla="*/ 7261183 w 10232859"/>
              <a:gd name="connsiteY188" fmla="*/ 746827 h 1705557"/>
              <a:gd name="connsiteX189" fmla="*/ 7327760 w 10232859"/>
              <a:gd name="connsiteY189" fmla="*/ 757100 h 1705557"/>
              <a:gd name="connsiteX190" fmla="*/ 7412222 w 10232859"/>
              <a:gd name="connsiteY190" fmla="*/ 777001 h 1705557"/>
              <a:gd name="connsiteX191" fmla="*/ 7457904 w 10232859"/>
              <a:gd name="connsiteY191" fmla="*/ 810835 h 1705557"/>
              <a:gd name="connsiteX192" fmla="*/ 7465795 w 10232859"/>
              <a:gd name="connsiteY192" fmla="*/ 809112 h 1705557"/>
              <a:gd name="connsiteX193" fmla="*/ 7505046 w 10232859"/>
              <a:gd name="connsiteY193" fmla="*/ 823031 h 1705557"/>
              <a:gd name="connsiteX194" fmla="*/ 7623220 w 10232859"/>
              <a:gd name="connsiteY194" fmla="*/ 895034 h 1705557"/>
              <a:gd name="connsiteX195" fmla="*/ 7700458 w 10232859"/>
              <a:gd name="connsiteY195" fmla="*/ 921593 h 1705557"/>
              <a:gd name="connsiteX196" fmla="*/ 7730988 w 10232859"/>
              <a:gd name="connsiteY196" fmla="*/ 927270 h 1705557"/>
              <a:gd name="connsiteX197" fmla="*/ 7781942 w 10232859"/>
              <a:gd name="connsiteY197" fmla="*/ 937017 h 1705557"/>
              <a:gd name="connsiteX198" fmla="*/ 7827704 w 10232859"/>
              <a:gd name="connsiteY198" fmla="*/ 935072 h 1705557"/>
              <a:gd name="connsiteX199" fmla="*/ 7867270 w 10232859"/>
              <a:gd name="connsiteY199" fmla="*/ 946880 h 1705557"/>
              <a:gd name="connsiteX200" fmla="*/ 7866538 w 10232859"/>
              <a:gd name="connsiteY200" fmla="*/ 961559 h 1705557"/>
              <a:gd name="connsiteX201" fmla="*/ 7912084 w 10232859"/>
              <a:gd name="connsiteY201" fmla="*/ 970314 h 1705557"/>
              <a:gd name="connsiteX202" fmla="*/ 7982264 w 10232859"/>
              <a:gd name="connsiteY202" fmla="*/ 982287 h 1705557"/>
              <a:gd name="connsiteX203" fmla="*/ 7991272 w 10232859"/>
              <a:gd name="connsiteY203" fmla="*/ 987618 h 1705557"/>
              <a:gd name="connsiteX204" fmla="*/ 8006496 w 10232859"/>
              <a:gd name="connsiteY204" fmla="*/ 979353 h 1705557"/>
              <a:gd name="connsiteX205" fmla="*/ 8034497 w 10232859"/>
              <a:gd name="connsiteY205" fmla="*/ 978568 h 1705557"/>
              <a:gd name="connsiteX206" fmla="*/ 8150881 w 10232859"/>
              <a:gd name="connsiteY206" fmla="*/ 996925 h 1705557"/>
              <a:gd name="connsiteX207" fmla="*/ 8172106 w 10232859"/>
              <a:gd name="connsiteY207" fmla="*/ 997026 h 1705557"/>
              <a:gd name="connsiteX208" fmla="*/ 8196076 w 10232859"/>
              <a:gd name="connsiteY208" fmla="*/ 1006592 h 1705557"/>
              <a:gd name="connsiteX209" fmla="*/ 8247463 w 10232859"/>
              <a:gd name="connsiteY209" fmla="*/ 1022846 h 1705557"/>
              <a:gd name="connsiteX210" fmla="*/ 8279272 w 10232859"/>
              <a:gd name="connsiteY210" fmla="*/ 1039435 h 1705557"/>
              <a:gd name="connsiteX211" fmla="*/ 8289611 w 10232859"/>
              <a:gd name="connsiteY211" fmla="*/ 1035144 h 1705557"/>
              <a:gd name="connsiteX212" fmla="*/ 8311483 w 10232859"/>
              <a:gd name="connsiteY212" fmla="*/ 1035913 h 1705557"/>
              <a:gd name="connsiteX213" fmla="*/ 8399489 w 10232859"/>
              <a:gd name="connsiteY213" fmla="*/ 1055076 h 1705557"/>
              <a:gd name="connsiteX214" fmla="*/ 8415973 w 10232859"/>
              <a:gd name="connsiteY214" fmla="*/ 1056174 h 1705557"/>
              <a:gd name="connsiteX215" fmla="*/ 8433326 w 10232859"/>
              <a:gd name="connsiteY215" fmla="*/ 1064395 h 1705557"/>
              <a:gd name="connsiteX216" fmla="*/ 8502328 w 10232859"/>
              <a:gd name="connsiteY216" fmla="*/ 1098012 h 1705557"/>
              <a:gd name="connsiteX217" fmla="*/ 8534346 w 10232859"/>
              <a:gd name="connsiteY217" fmla="*/ 1113494 h 1705557"/>
              <a:gd name="connsiteX218" fmla="*/ 8534980 w 10232859"/>
              <a:gd name="connsiteY218" fmla="*/ 1117375 h 1705557"/>
              <a:gd name="connsiteX219" fmla="*/ 8544104 w 10232859"/>
              <a:gd name="connsiteY219" fmla="*/ 1114920 h 1705557"/>
              <a:gd name="connsiteX220" fmla="*/ 8567742 w 10232859"/>
              <a:gd name="connsiteY220" fmla="*/ 1124104 h 1705557"/>
              <a:gd name="connsiteX221" fmla="*/ 8633779 w 10232859"/>
              <a:gd name="connsiteY221" fmla="*/ 1145740 h 1705557"/>
              <a:gd name="connsiteX222" fmla="*/ 8676965 w 10232859"/>
              <a:gd name="connsiteY222" fmla="*/ 1163463 h 1705557"/>
              <a:gd name="connsiteX223" fmla="*/ 8698944 w 10232859"/>
              <a:gd name="connsiteY223" fmla="*/ 1163453 h 1705557"/>
              <a:gd name="connsiteX224" fmla="*/ 8711456 w 10232859"/>
              <a:gd name="connsiteY224" fmla="*/ 1175731 h 1705557"/>
              <a:gd name="connsiteX225" fmla="*/ 8732793 w 10232859"/>
              <a:gd name="connsiteY225" fmla="*/ 1179486 h 1705557"/>
              <a:gd name="connsiteX226" fmla="*/ 8751897 w 10232859"/>
              <a:gd name="connsiteY226" fmla="*/ 1197400 h 1705557"/>
              <a:gd name="connsiteX227" fmla="*/ 8793564 w 10232859"/>
              <a:gd name="connsiteY227" fmla="*/ 1179086 h 1705557"/>
              <a:gd name="connsiteX228" fmla="*/ 8834270 w 10232859"/>
              <a:gd name="connsiteY228" fmla="*/ 1213138 h 1705557"/>
              <a:gd name="connsiteX229" fmla="*/ 8853872 w 10232859"/>
              <a:gd name="connsiteY229" fmla="*/ 1221228 h 1705557"/>
              <a:gd name="connsiteX230" fmla="*/ 8861901 w 10232859"/>
              <a:gd name="connsiteY230" fmla="*/ 1217889 h 1705557"/>
              <a:gd name="connsiteX231" fmla="*/ 8874168 w 10232859"/>
              <a:gd name="connsiteY231" fmla="*/ 1220481 h 1705557"/>
              <a:gd name="connsiteX232" fmla="*/ 8871123 w 10232859"/>
              <a:gd name="connsiteY232" fmla="*/ 1227674 h 1705557"/>
              <a:gd name="connsiteX233" fmla="*/ 8903537 w 10232859"/>
              <a:gd name="connsiteY233" fmla="*/ 1237102 h 1705557"/>
              <a:gd name="connsiteX234" fmla="*/ 8933767 w 10232859"/>
              <a:gd name="connsiteY234" fmla="*/ 1269882 h 1705557"/>
              <a:gd name="connsiteX235" fmla="*/ 8985765 w 10232859"/>
              <a:gd name="connsiteY235" fmla="*/ 1294178 h 1705557"/>
              <a:gd name="connsiteX236" fmla="*/ 9071444 w 10232859"/>
              <a:gd name="connsiteY236" fmla="*/ 1323819 h 1705557"/>
              <a:gd name="connsiteX237" fmla="*/ 9096711 w 10232859"/>
              <a:gd name="connsiteY237" fmla="*/ 1334291 h 1705557"/>
              <a:gd name="connsiteX238" fmla="*/ 9338853 w 10232859"/>
              <a:gd name="connsiteY238" fmla="*/ 1454560 h 1705557"/>
              <a:gd name="connsiteX239" fmla="*/ 9520814 w 10232859"/>
              <a:gd name="connsiteY239" fmla="*/ 1456341 h 1705557"/>
              <a:gd name="connsiteX240" fmla="*/ 9702271 w 10232859"/>
              <a:gd name="connsiteY240" fmla="*/ 1495067 h 1705557"/>
              <a:gd name="connsiteX241" fmla="*/ 9744273 w 10232859"/>
              <a:gd name="connsiteY241" fmla="*/ 1530026 h 1705557"/>
              <a:gd name="connsiteX242" fmla="*/ 9771903 w 10232859"/>
              <a:gd name="connsiteY242" fmla="*/ 1536548 h 1705557"/>
              <a:gd name="connsiteX243" fmla="*/ 9818565 w 10232859"/>
              <a:gd name="connsiteY243" fmla="*/ 1545059 h 1705557"/>
              <a:gd name="connsiteX244" fmla="*/ 9882202 w 10232859"/>
              <a:gd name="connsiteY244" fmla="*/ 1572402 h 1705557"/>
              <a:gd name="connsiteX245" fmla="*/ 10022025 w 10232859"/>
              <a:gd name="connsiteY245" fmla="*/ 1606210 h 1705557"/>
              <a:gd name="connsiteX246" fmla="*/ 10220406 w 10232859"/>
              <a:gd name="connsiteY246" fmla="*/ 1683519 h 1705557"/>
              <a:gd name="connsiteX247" fmla="*/ 10232859 w 10232859"/>
              <a:gd name="connsiteY247" fmla="*/ 1705557 h 1705557"/>
              <a:gd name="connsiteX248" fmla="*/ 0 w 10232859"/>
              <a:gd name="connsiteY248" fmla="*/ 1705557 h 1705557"/>
              <a:gd name="connsiteX249" fmla="*/ 0 w 10232859"/>
              <a:gd name="connsiteY249" fmla="*/ 28342 h 1705557"/>
              <a:gd name="connsiteX250" fmla="*/ 8097 w 10232859"/>
              <a:gd name="connsiteY250" fmla="*/ 30869 h 1705557"/>
              <a:gd name="connsiteX251" fmla="*/ 77128 w 10232859"/>
              <a:gd name="connsiteY251" fmla="*/ 13381 h 1705557"/>
              <a:gd name="connsiteX252" fmla="*/ 188338 w 10232859"/>
              <a:gd name="connsiteY252" fmla="*/ 11593 h 1705557"/>
              <a:gd name="connsiteX253" fmla="*/ 298809 w 10232859"/>
              <a:gd name="connsiteY253" fmla="*/ 12712 h 1705557"/>
              <a:gd name="connsiteX254" fmla="*/ 338985 w 10232859"/>
              <a:gd name="connsiteY254" fmla="*/ 14520 h 1705557"/>
              <a:gd name="connsiteX255" fmla="*/ 409815 w 10232859"/>
              <a:gd name="connsiteY255" fmla="*/ 11559 h 1705557"/>
              <a:gd name="connsiteX256" fmla="*/ 424169 w 10232859"/>
              <a:gd name="connsiteY256"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089450 w 10232859"/>
              <a:gd name="connsiteY77" fmla="*/ 162714 h 1705557"/>
              <a:gd name="connsiteX78" fmla="*/ 3254203 w 10232859"/>
              <a:gd name="connsiteY78" fmla="*/ 158270 h 1705557"/>
              <a:gd name="connsiteX79" fmla="*/ 3380350 w 10232859"/>
              <a:gd name="connsiteY79" fmla="*/ 157665 h 1705557"/>
              <a:gd name="connsiteX80" fmla="*/ 3476147 w 10232859"/>
              <a:gd name="connsiteY80" fmla="*/ 177439 h 1705557"/>
              <a:gd name="connsiteX81" fmla="*/ 3581876 w 10232859"/>
              <a:gd name="connsiteY81" fmla="*/ 156962 h 1705557"/>
              <a:gd name="connsiteX82" fmla="*/ 3704761 w 10232859"/>
              <a:gd name="connsiteY82" fmla="*/ 157006 h 1705557"/>
              <a:gd name="connsiteX83" fmla="*/ 3755040 w 10232859"/>
              <a:gd name="connsiteY83" fmla="*/ 148492 h 1705557"/>
              <a:gd name="connsiteX84" fmla="*/ 3804689 w 10232859"/>
              <a:gd name="connsiteY84" fmla="*/ 158407 h 1705557"/>
              <a:gd name="connsiteX85" fmla="*/ 3821793 w 10232859"/>
              <a:gd name="connsiteY85" fmla="*/ 151257 h 1705557"/>
              <a:gd name="connsiteX86" fmla="*/ 3824682 w 10232859"/>
              <a:gd name="connsiteY86" fmla="*/ 149833 h 1705557"/>
              <a:gd name="connsiteX87" fmla="*/ 3837536 w 10232859"/>
              <a:gd name="connsiteY87" fmla="*/ 148292 h 1705557"/>
              <a:gd name="connsiteX88" fmla="*/ 3839550 w 10232859"/>
              <a:gd name="connsiteY88" fmla="*/ 142661 h 1705557"/>
              <a:gd name="connsiteX89" fmla="*/ 3857743 w 10232859"/>
              <a:gd name="connsiteY89" fmla="*/ 136618 h 1705557"/>
              <a:gd name="connsiteX90" fmla="*/ 3881852 w 10232859"/>
              <a:gd name="connsiteY90" fmla="*/ 135231 h 1705557"/>
              <a:gd name="connsiteX91" fmla="*/ 3998088 w 10232859"/>
              <a:gd name="connsiteY91" fmla="*/ 134446 h 1705557"/>
              <a:gd name="connsiteX92" fmla="*/ 4066682 w 10232859"/>
              <a:gd name="connsiteY92" fmla="*/ 130661 h 1705557"/>
              <a:gd name="connsiteX93" fmla="*/ 4091246 w 10232859"/>
              <a:gd name="connsiteY93" fmla="*/ 124017 h 1705557"/>
              <a:gd name="connsiteX94" fmla="*/ 4126556 w 10232859"/>
              <a:gd name="connsiteY94" fmla="*/ 118239 h 1705557"/>
              <a:gd name="connsiteX95" fmla="*/ 4187717 w 10232859"/>
              <a:gd name="connsiteY95" fmla="*/ 104010 h 1705557"/>
              <a:gd name="connsiteX96" fmla="*/ 4220826 w 10232859"/>
              <a:gd name="connsiteY96" fmla="*/ 102505 h 1705557"/>
              <a:gd name="connsiteX97" fmla="*/ 4239014 w 10232859"/>
              <a:gd name="connsiteY97" fmla="*/ 97354 h 1705557"/>
              <a:gd name="connsiteX98" fmla="*/ 4246653 w 10232859"/>
              <a:gd name="connsiteY98" fmla="*/ 97874 h 1705557"/>
              <a:gd name="connsiteX99" fmla="*/ 4271841 w 10232859"/>
              <a:gd name="connsiteY99" fmla="*/ 96702 h 1705557"/>
              <a:gd name="connsiteX100" fmla="*/ 4286277 w 10232859"/>
              <a:gd name="connsiteY100" fmla="*/ 96687 h 1705557"/>
              <a:gd name="connsiteX101" fmla="*/ 4292025 w 10232859"/>
              <a:gd name="connsiteY101" fmla="*/ 96921 h 1705557"/>
              <a:gd name="connsiteX102" fmla="*/ 4304713 w 10232859"/>
              <a:gd name="connsiteY102" fmla="*/ 102187 h 1705557"/>
              <a:gd name="connsiteX103" fmla="*/ 4321285 w 10232859"/>
              <a:gd name="connsiteY103" fmla="*/ 100074 h 1705557"/>
              <a:gd name="connsiteX104" fmla="*/ 4339561 w 10232859"/>
              <a:gd name="connsiteY104" fmla="*/ 105320 h 1705557"/>
              <a:gd name="connsiteX105" fmla="*/ 4343990 w 10232859"/>
              <a:gd name="connsiteY105" fmla="*/ 101090 h 1705557"/>
              <a:gd name="connsiteX106" fmla="*/ 4358885 w 10232859"/>
              <a:gd name="connsiteY106" fmla="*/ 96778 h 1705557"/>
              <a:gd name="connsiteX107" fmla="*/ 4371648 w 10232859"/>
              <a:gd name="connsiteY107" fmla="*/ 101826 h 1705557"/>
              <a:gd name="connsiteX108" fmla="*/ 4398380 w 10232859"/>
              <a:gd name="connsiteY108" fmla="*/ 104961 h 1705557"/>
              <a:gd name="connsiteX109" fmla="*/ 4405729 w 10232859"/>
              <a:gd name="connsiteY109" fmla="*/ 104191 h 1705557"/>
              <a:gd name="connsiteX110" fmla="*/ 4431408 w 10232859"/>
              <a:gd name="connsiteY110" fmla="*/ 110825 h 1705557"/>
              <a:gd name="connsiteX111" fmla="*/ 4472183 w 10232859"/>
              <a:gd name="connsiteY111" fmla="*/ 116430 h 1705557"/>
              <a:gd name="connsiteX112" fmla="*/ 4518828 w 10232859"/>
              <a:gd name="connsiteY112" fmla="*/ 119114 h 1705557"/>
              <a:gd name="connsiteX113" fmla="*/ 4532040 w 10232859"/>
              <a:gd name="connsiteY113" fmla="*/ 124307 h 1705557"/>
              <a:gd name="connsiteX114" fmla="*/ 4617778 w 10232859"/>
              <a:gd name="connsiteY114" fmla="*/ 136993 h 1705557"/>
              <a:gd name="connsiteX115" fmla="*/ 4641872 w 10232859"/>
              <a:gd name="connsiteY115" fmla="*/ 140721 h 1705557"/>
              <a:gd name="connsiteX116" fmla="*/ 4662766 w 10232859"/>
              <a:gd name="connsiteY116" fmla="*/ 138952 h 1705557"/>
              <a:gd name="connsiteX117" fmla="*/ 4667770 w 10232859"/>
              <a:gd name="connsiteY117" fmla="*/ 134208 h 1705557"/>
              <a:gd name="connsiteX118" fmla="*/ 4681052 w 10232859"/>
              <a:gd name="connsiteY118" fmla="*/ 135461 h 1705557"/>
              <a:gd name="connsiteX119" fmla="*/ 4684624 w 10232859"/>
              <a:gd name="connsiteY119" fmla="*/ 134755 h 1705557"/>
              <a:gd name="connsiteX120" fmla="*/ 4705061 w 10232859"/>
              <a:gd name="connsiteY120" fmla="*/ 131748 h 1705557"/>
              <a:gd name="connsiteX121" fmla="*/ 4747746 w 10232859"/>
              <a:gd name="connsiteY121" fmla="*/ 151131 h 1705557"/>
              <a:gd name="connsiteX122" fmla="*/ 4801045 w 10232859"/>
              <a:gd name="connsiteY122" fmla="*/ 153753 h 1705557"/>
              <a:gd name="connsiteX123" fmla="*/ 5001600 w 10232859"/>
              <a:gd name="connsiteY123" fmla="*/ 196753 h 1705557"/>
              <a:gd name="connsiteX124" fmla="*/ 5033465 w 10232859"/>
              <a:gd name="connsiteY124" fmla="*/ 182429 h 1705557"/>
              <a:gd name="connsiteX125" fmla="*/ 5115965 w 10232859"/>
              <a:gd name="connsiteY125" fmla="*/ 192583 h 1705557"/>
              <a:gd name="connsiteX126" fmla="*/ 5237936 w 10232859"/>
              <a:gd name="connsiteY126" fmla="*/ 246022 h 1705557"/>
              <a:gd name="connsiteX127" fmla="*/ 5290566 w 10232859"/>
              <a:gd name="connsiteY127" fmla="*/ 269809 h 1705557"/>
              <a:gd name="connsiteX128" fmla="*/ 5344878 w 10232859"/>
              <a:gd name="connsiteY128" fmla="*/ 282874 h 1705557"/>
              <a:gd name="connsiteX129" fmla="*/ 5413398 w 10232859"/>
              <a:gd name="connsiteY129" fmla="*/ 282749 h 1705557"/>
              <a:gd name="connsiteX130" fmla="*/ 5415629 w 10232859"/>
              <a:gd name="connsiteY130" fmla="*/ 282282 h 1705557"/>
              <a:gd name="connsiteX131" fmla="*/ 5433078 w 10232859"/>
              <a:gd name="connsiteY131" fmla="*/ 286198 h 1705557"/>
              <a:gd name="connsiteX132" fmla="*/ 5435759 w 10232859"/>
              <a:gd name="connsiteY132" fmla="*/ 289614 h 1705557"/>
              <a:gd name="connsiteX133" fmla="*/ 5447372 w 10232859"/>
              <a:gd name="connsiteY133" fmla="*/ 293101 h 1705557"/>
              <a:gd name="connsiteX134" fmla="*/ 5469289 w 10232859"/>
              <a:gd name="connsiteY134" fmla="*/ 302134 h 1705557"/>
              <a:gd name="connsiteX135" fmla="*/ 5508752 w 10232859"/>
              <a:gd name="connsiteY135" fmla="*/ 312267 h 1705557"/>
              <a:gd name="connsiteX136" fmla="*/ 5509657 w 10232859"/>
              <a:gd name="connsiteY136" fmla="*/ 311450 h 1705557"/>
              <a:gd name="connsiteX137" fmla="*/ 5521245 w 10232859"/>
              <a:gd name="connsiteY137" fmla="*/ 310202 h 1705557"/>
              <a:gd name="connsiteX138" fmla="*/ 5542415 w 10232859"/>
              <a:gd name="connsiteY138" fmla="*/ 310009 h 1705557"/>
              <a:gd name="connsiteX139" fmla="*/ 5596538 w 10232859"/>
              <a:gd name="connsiteY139" fmla="*/ 297667 h 1705557"/>
              <a:gd name="connsiteX140" fmla="*/ 5632514 w 10232859"/>
              <a:gd name="connsiteY140" fmla="*/ 308476 h 1705557"/>
              <a:gd name="connsiteX141" fmla="*/ 5640005 w 10232859"/>
              <a:gd name="connsiteY141" fmla="*/ 310131 h 1705557"/>
              <a:gd name="connsiteX142" fmla="*/ 5640259 w 10232859"/>
              <a:gd name="connsiteY142" fmla="*/ 309949 h 1705557"/>
              <a:gd name="connsiteX143" fmla="*/ 5648365 w 10232859"/>
              <a:gd name="connsiteY143" fmla="*/ 311268 h 1705557"/>
              <a:gd name="connsiteX144" fmla="*/ 5653662 w 10232859"/>
              <a:gd name="connsiteY144" fmla="*/ 313149 h 1705557"/>
              <a:gd name="connsiteX145" fmla="*/ 5668196 w 10232859"/>
              <a:gd name="connsiteY145" fmla="*/ 316360 h 1705557"/>
              <a:gd name="connsiteX146" fmla="*/ 5673886 w 10232859"/>
              <a:gd name="connsiteY146" fmla="*/ 316040 h 1705557"/>
              <a:gd name="connsiteX147" fmla="*/ 5677139 w 10232859"/>
              <a:gd name="connsiteY147" fmla="*/ 313859 h 1705557"/>
              <a:gd name="connsiteX148" fmla="*/ 5708983 w 10232859"/>
              <a:gd name="connsiteY148" fmla="*/ 313188 h 1705557"/>
              <a:gd name="connsiteX149" fmla="*/ 5773909 w 10232859"/>
              <a:gd name="connsiteY149" fmla="*/ 318575 h 1705557"/>
              <a:gd name="connsiteX150" fmla="*/ 5809500 w 10232859"/>
              <a:gd name="connsiteY150" fmla="*/ 324964 h 1705557"/>
              <a:gd name="connsiteX151" fmla="*/ 5908729 w 10232859"/>
              <a:gd name="connsiteY151" fmla="*/ 338849 h 1705557"/>
              <a:gd name="connsiteX152" fmla="*/ 6009654 w 10232859"/>
              <a:gd name="connsiteY152" fmla="*/ 350040 h 1705557"/>
              <a:gd name="connsiteX153" fmla="*/ 6067487 w 10232859"/>
              <a:gd name="connsiteY153" fmla="*/ 340226 h 1705557"/>
              <a:gd name="connsiteX154" fmla="*/ 6073281 w 10232859"/>
              <a:gd name="connsiteY154" fmla="*/ 340830 h 1705557"/>
              <a:gd name="connsiteX155" fmla="*/ 6086225 w 10232859"/>
              <a:gd name="connsiteY155" fmla="*/ 346135 h 1705557"/>
              <a:gd name="connsiteX156" fmla="*/ 6105063 w 10232859"/>
              <a:gd name="connsiteY156" fmla="*/ 353854 h 1705557"/>
              <a:gd name="connsiteX157" fmla="*/ 6135796 w 10232859"/>
              <a:gd name="connsiteY157" fmla="*/ 369657 h 1705557"/>
              <a:gd name="connsiteX158" fmla="*/ 6195166 w 10232859"/>
              <a:gd name="connsiteY158" fmla="*/ 366704 h 1705557"/>
              <a:gd name="connsiteX159" fmla="*/ 6216259 w 10232859"/>
              <a:gd name="connsiteY159" fmla="*/ 369879 h 1705557"/>
              <a:gd name="connsiteX160" fmla="*/ 6228331 w 10232859"/>
              <a:gd name="connsiteY160" fmla="*/ 370548 h 1705557"/>
              <a:gd name="connsiteX161" fmla="*/ 6229602 w 10232859"/>
              <a:gd name="connsiteY161" fmla="*/ 369928 h 1705557"/>
              <a:gd name="connsiteX162" fmla="*/ 6258988 w 10232859"/>
              <a:gd name="connsiteY162" fmla="*/ 385174 h 1705557"/>
              <a:gd name="connsiteX163" fmla="*/ 6264106 w 10232859"/>
              <a:gd name="connsiteY163" fmla="*/ 385655 h 1705557"/>
              <a:gd name="connsiteX164" fmla="*/ 6281703 w 10232859"/>
              <a:gd name="connsiteY164" fmla="*/ 397568 h 1705557"/>
              <a:gd name="connsiteX165" fmla="*/ 6291622 w 10232859"/>
              <a:gd name="connsiteY165" fmla="*/ 402669 h 1705557"/>
              <a:gd name="connsiteX166" fmla="*/ 6292712 w 10232859"/>
              <a:gd name="connsiteY166" fmla="*/ 406285 h 1705557"/>
              <a:gd name="connsiteX167" fmla="*/ 6308227 w 10232859"/>
              <a:gd name="connsiteY167" fmla="*/ 412710 h 1705557"/>
              <a:gd name="connsiteX168" fmla="*/ 6328981 w 10232859"/>
              <a:gd name="connsiteY168" fmla="*/ 416009 h 1705557"/>
              <a:gd name="connsiteX169" fmla="*/ 6368693 w 10232859"/>
              <a:gd name="connsiteY169" fmla="*/ 424359 h 1705557"/>
              <a:gd name="connsiteX170" fmla="*/ 6414811 w 10232859"/>
              <a:gd name="connsiteY170" fmla="*/ 458714 h 1705557"/>
              <a:gd name="connsiteX171" fmla="*/ 6467879 w 10232859"/>
              <a:gd name="connsiteY171" fmla="*/ 474762 h 1705557"/>
              <a:gd name="connsiteX172" fmla="*/ 6564351 w 10232859"/>
              <a:gd name="connsiteY172" fmla="*/ 544032 h 1705557"/>
              <a:gd name="connsiteX173" fmla="*/ 6711178 w 10232859"/>
              <a:gd name="connsiteY173" fmla="*/ 580124 h 1705557"/>
              <a:gd name="connsiteX174" fmla="*/ 6764036 w 10232859"/>
              <a:gd name="connsiteY174" fmla="*/ 595457 h 1705557"/>
              <a:gd name="connsiteX175" fmla="*/ 6858983 w 10232859"/>
              <a:gd name="connsiteY175" fmla="*/ 630237 h 1705557"/>
              <a:gd name="connsiteX176" fmla="*/ 6910661 w 10232859"/>
              <a:gd name="connsiteY176" fmla="*/ 641134 h 1705557"/>
              <a:gd name="connsiteX177" fmla="*/ 6944111 w 10232859"/>
              <a:gd name="connsiteY177" fmla="*/ 666016 h 1705557"/>
              <a:gd name="connsiteX178" fmla="*/ 6965771 w 10232859"/>
              <a:gd name="connsiteY178" fmla="*/ 666445 h 1705557"/>
              <a:gd name="connsiteX179" fmla="*/ 6969639 w 10232859"/>
              <a:gd name="connsiteY179" fmla="*/ 666351 h 1705557"/>
              <a:gd name="connsiteX180" fmla="*/ 6982242 w 10232859"/>
              <a:gd name="connsiteY180" fmla="*/ 669626 h 1705557"/>
              <a:gd name="connsiteX181" fmla="*/ 6989387 w 10232859"/>
              <a:gd name="connsiteY181" fmla="*/ 665988 h 1705557"/>
              <a:gd name="connsiteX182" fmla="*/ 7010930 w 10232859"/>
              <a:gd name="connsiteY182" fmla="*/ 667648 h 1705557"/>
              <a:gd name="connsiteX183" fmla="*/ 7033125 w 10232859"/>
              <a:gd name="connsiteY183" fmla="*/ 674950 h 1705557"/>
              <a:gd name="connsiteX184" fmla="*/ 7134461 w 10232859"/>
              <a:gd name="connsiteY184" fmla="*/ 714706 h 1705557"/>
              <a:gd name="connsiteX185" fmla="*/ 7197450 w 10232859"/>
              <a:gd name="connsiteY185" fmla="*/ 735608 h 1705557"/>
              <a:gd name="connsiteX186" fmla="*/ 7225084 w 10232859"/>
              <a:gd name="connsiteY186" fmla="*/ 739019 h 1705557"/>
              <a:gd name="connsiteX187" fmla="*/ 7261183 w 10232859"/>
              <a:gd name="connsiteY187" fmla="*/ 746827 h 1705557"/>
              <a:gd name="connsiteX188" fmla="*/ 7327760 w 10232859"/>
              <a:gd name="connsiteY188" fmla="*/ 757100 h 1705557"/>
              <a:gd name="connsiteX189" fmla="*/ 7412222 w 10232859"/>
              <a:gd name="connsiteY189" fmla="*/ 777001 h 1705557"/>
              <a:gd name="connsiteX190" fmla="*/ 7457904 w 10232859"/>
              <a:gd name="connsiteY190" fmla="*/ 810835 h 1705557"/>
              <a:gd name="connsiteX191" fmla="*/ 7465795 w 10232859"/>
              <a:gd name="connsiteY191" fmla="*/ 809112 h 1705557"/>
              <a:gd name="connsiteX192" fmla="*/ 7505046 w 10232859"/>
              <a:gd name="connsiteY192" fmla="*/ 823031 h 1705557"/>
              <a:gd name="connsiteX193" fmla="*/ 7623220 w 10232859"/>
              <a:gd name="connsiteY193" fmla="*/ 895034 h 1705557"/>
              <a:gd name="connsiteX194" fmla="*/ 7700458 w 10232859"/>
              <a:gd name="connsiteY194" fmla="*/ 921593 h 1705557"/>
              <a:gd name="connsiteX195" fmla="*/ 7730988 w 10232859"/>
              <a:gd name="connsiteY195" fmla="*/ 927270 h 1705557"/>
              <a:gd name="connsiteX196" fmla="*/ 7781942 w 10232859"/>
              <a:gd name="connsiteY196" fmla="*/ 937017 h 1705557"/>
              <a:gd name="connsiteX197" fmla="*/ 7827704 w 10232859"/>
              <a:gd name="connsiteY197" fmla="*/ 935072 h 1705557"/>
              <a:gd name="connsiteX198" fmla="*/ 7867270 w 10232859"/>
              <a:gd name="connsiteY198" fmla="*/ 946880 h 1705557"/>
              <a:gd name="connsiteX199" fmla="*/ 7866538 w 10232859"/>
              <a:gd name="connsiteY199" fmla="*/ 961559 h 1705557"/>
              <a:gd name="connsiteX200" fmla="*/ 7912084 w 10232859"/>
              <a:gd name="connsiteY200" fmla="*/ 970314 h 1705557"/>
              <a:gd name="connsiteX201" fmla="*/ 7982264 w 10232859"/>
              <a:gd name="connsiteY201" fmla="*/ 982287 h 1705557"/>
              <a:gd name="connsiteX202" fmla="*/ 7991272 w 10232859"/>
              <a:gd name="connsiteY202" fmla="*/ 987618 h 1705557"/>
              <a:gd name="connsiteX203" fmla="*/ 8006496 w 10232859"/>
              <a:gd name="connsiteY203" fmla="*/ 979353 h 1705557"/>
              <a:gd name="connsiteX204" fmla="*/ 8034497 w 10232859"/>
              <a:gd name="connsiteY204" fmla="*/ 978568 h 1705557"/>
              <a:gd name="connsiteX205" fmla="*/ 8150881 w 10232859"/>
              <a:gd name="connsiteY205" fmla="*/ 996925 h 1705557"/>
              <a:gd name="connsiteX206" fmla="*/ 8172106 w 10232859"/>
              <a:gd name="connsiteY206" fmla="*/ 997026 h 1705557"/>
              <a:gd name="connsiteX207" fmla="*/ 8196076 w 10232859"/>
              <a:gd name="connsiteY207" fmla="*/ 1006592 h 1705557"/>
              <a:gd name="connsiteX208" fmla="*/ 8247463 w 10232859"/>
              <a:gd name="connsiteY208" fmla="*/ 1022846 h 1705557"/>
              <a:gd name="connsiteX209" fmla="*/ 8279272 w 10232859"/>
              <a:gd name="connsiteY209" fmla="*/ 1039435 h 1705557"/>
              <a:gd name="connsiteX210" fmla="*/ 8289611 w 10232859"/>
              <a:gd name="connsiteY210" fmla="*/ 1035144 h 1705557"/>
              <a:gd name="connsiteX211" fmla="*/ 8311483 w 10232859"/>
              <a:gd name="connsiteY211" fmla="*/ 1035913 h 1705557"/>
              <a:gd name="connsiteX212" fmla="*/ 8399489 w 10232859"/>
              <a:gd name="connsiteY212" fmla="*/ 1055076 h 1705557"/>
              <a:gd name="connsiteX213" fmla="*/ 8415973 w 10232859"/>
              <a:gd name="connsiteY213" fmla="*/ 1056174 h 1705557"/>
              <a:gd name="connsiteX214" fmla="*/ 8433326 w 10232859"/>
              <a:gd name="connsiteY214" fmla="*/ 1064395 h 1705557"/>
              <a:gd name="connsiteX215" fmla="*/ 8502328 w 10232859"/>
              <a:gd name="connsiteY215" fmla="*/ 1098012 h 1705557"/>
              <a:gd name="connsiteX216" fmla="*/ 8534346 w 10232859"/>
              <a:gd name="connsiteY216" fmla="*/ 1113494 h 1705557"/>
              <a:gd name="connsiteX217" fmla="*/ 8534980 w 10232859"/>
              <a:gd name="connsiteY217" fmla="*/ 1117375 h 1705557"/>
              <a:gd name="connsiteX218" fmla="*/ 8544104 w 10232859"/>
              <a:gd name="connsiteY218" fmla="*/ 1114920 h 1705557"/>
              <a:gd name="connsiteX219" fmla="*/ 8567742 w 10232859"/>
              <a:gd name="connsiteY219" fmla="*/ 1124104 h 1705557"/>
              <a:gd name="connsiteX220" fmla="*/ 8633779 w 10232859"/>
              <a:gd name="connsiteY220" fmla="*/ 1145740 h 1705557"/>
              <a:gd name="connsiteX221" fmla="*/ 8676965 w 10232859"/>
              <a:gd name="connsiteY221" fmla="*/ 1163463 h 1705557"/>
              <a:gd name="connsiteX222" fmla="*/ 8698944 w 10232859"/>
              <a:gd name="connsiteY222" fmla="*/ 1163453 h 1705557"/>
              <a:gd name="connsiteX223" fmla="*/ 8711456 w 10232859"/>
              <a:gd name="connsiteY223" fmla="*/ 1175731 h 1705557"/>
              <a:gd name="connsiteX224" fmla="*/ 8732793 w 10232859"/>
              <a:gd name="connsiteY224" fmla="*/ 1179486 h 1705557"/>
              <a:gd name="connsiteX225" fmla="*/ 8751897 w 10232859"/>
              <a:gd name="connsiteY225" fmla="*/ 1197400 h 1705557"/>
              <a:gd name="connsiteX226" fmla="*/ 8793564 w 10232859"/>
              <a:gd name="connsiteY226" fmla="*/ 1179086 h 1705557"/>
              <a:gd name="connsiteX227" fmla="*/ 8834270 w 10232859"/>
              <a:gd name="connsiteY227" fmla="*/ 1213138 h 1705557"/>
              <a:gd name="connsiteX228" fmla="*/ 8853872 w 10232859"/>
              <a:gd name="connsiteY228" fmla="*/ 1221228 h 1705557"/>
              <a:gd name="connsiteX229" fmla="*/ 8861901 w 10232859"/>
              <a:gd name="connsiteY229" fmla="*/ 1217889 h 1705557"/>
              <a:gd name="connsiteX230" fmla="*/ 8874168 w 10232859"/>
              <a:gd name="connsiteY230" fmla="*/ 1220481 h 1705557"/>
              <a:gd name="connsiteX231" fmla="*/ 8871123 w 10232859"/>
              <a:gd name="connsiteY231" fmla="*/ 1227674 h 1705557"/>
              <a:gd name="connsiteX232" fmla="*/ 8903537 w 10232859"/>
              <a:gd name="connsiteY232" fmla="*/ 1237102 h 1705557"/>
              <a:gd name="connsiteX233" fmla="*/ 8933767 w 10232859"/>
              <a:gd name="connsiteY233" fmla="*/ 1269882 h 1705557"/>
              <a:gd name="connsiteX234" fmla="*/ 8985765 w 10232859"/>
              <a:gd name="connsiteY234" fmla="*/ 1294178 h 1705557"/>
              <a:gd name="connsiteX235" fmla="*/ 9071444 w 10232859"/>
              <a:gd name="connsiteY235" fmla="*/ 1323819 h 1705557"/>
              <a:gd name="connsiteX236" fmla="*/ 9096711 w 10232859"/>
              <a:gd name="connsiteY236" fmla="*/ 1334291 h 1705557"/>
              <a:gd name="connsiteX237" fmla="*/ 9338853 w 10232859"/>
              <a:gd name="connsiteY237" fmla="*/ 1454560 h 1705557"/>
              <a:gd name="connsiteX238" fmla="*/ 9520814 w 10232859"/>
              <a:gd name="connsiteY238" fmla="*/ 1456341 h 1705557"/>
              <a:gd name="connsiteX239" fmla="*/ 9702271 w 10232859"/>
              <a:gd name="connsiteY239" fmla="*/ 1495067 h 1705557"/>
              <a:gd name="connsiteX240" fmla="*/ 9744273 w 10232859"/>
              <a:gd name="connsiteY240" fmla="*/ 1530026 h 1705557"/>
              <a:gd name="connsiteX241" fmla="*/ 9771903 w 10232859"/>
              <a:gd name="connsiteY241" fmla="*/ 1536548 h 1705557"/>
              <a:gd name="connsiteX242" fmla="*/ 9818565 w 10232859"/>
              <a:gd name="connsiteY242" fmla="*/ 1545059 h 1705557"/>
              <a:gd name="connsiteX243" fmla="*/ 9882202 w 10232859"/>
              <a:gd name="connsiteY243" fmla="*/ 1572402 h 1705557"/>
              <a:gd name="connsiteX244" fmla="*/ 10022025 w 10232859"/>
              <a:gd name="connsiteY244" fmla="*/ 1606210 h 1705557"/>
              <a:gd name="connsiteX245" fmla="*/ 10220406 w 10232859"/>
              <a:gd name="connsiteY245" fmla="*/ 1683519 h 1705557"/>
              <a:gd name="connsiteX246" fmla="*/ 10232859 w 10232859"/>
              <a:gd name="connsiteY246" fmla="*/ 1705557 h 1705557"/>
              <a:gd name="connsiteX247" fmla="*/ 0 w 10232859"/>
              <a:gd name="connsiteY247" fmla="*/ 1705557 h 1705557"/>
              <a:gd name="connsiteX248" fmla="*/ 0 w 10232859"/>
              <a:gd name="connsiteY248" fmla="*/ 28342 h 1705557"/>
              <a:gd name="connsiteX249" fmla="*/ 8097 w 10232859"/>
              <a:gd name="connsiteY249" fmla="*/ 30869 h 1705557"/>
              <a:gd name="connsiteX250" fmla="*/ 77128 w 10232859"/>
              <a:gd name="connsiteY250" fmla="*/ 13381 h 1705557"/>
              <a:gd name="connsiteX251" fmla="*/ 188338 w 10232859"/>
              <a:gd name="connsiteY251" fmla="*/ 11593 h 1705557"/>
              <a:gd name="connsiteX252" fmla="*/ 298809 w 10232859"/>
              <a:gd name="connsiteY252" fmla="*/ 12712 h 1705557"/>
              <a:gd name="connsiteX253" fmla="*/ 338985 w 10232859"/>
              <a:gd name="connsiteY253" fmla="*/ 14520 h 1705557"/>
              <a:gd name="connsiteX254" fmla="*/ 409815 w 10232859"/>
              <a:gd name="connsiteY254" fmla="*/ 11559 h 1705557"/>
              <a:gd name="connsiteX255" fmla="*/ 424169 w 10232859"/>
              <a:gd name="connsiteY255"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073428 w 10232859"/>
              <a:gd name="connsiteY76" fmla="*/ 159097 h 1705557"/>
              <a:gd name="connsiteX77" fmla="*/ 3173743 w 10232859"/>
              <a:gd name="connsiteY77" fmla="*/ 166095 h 1705557"/>
              <a:gd name="connsiteX78" fmla="*/ 3254203 w 10232859"/>
              <a:gd name="connsiteY78" fmla="*/ 158270 h 1705557"/>
              <a:gd name="connsiteX79" fmla="*/ 3380350 w 10232859"/>
              <a:gd name="connsiteY79" fmla="*/ 157665 h 1705557"/>
              <a:gd name="connsiteX80" fmla="*/ 3476147 w 10232859"/>
              <a:gd name="connsiteY80" fmla="*/ 177439 h 1705557"/>
              <a:gd name="connsiteX81" fmla="*/ 3581876 w 10232859"/>
              <a:gd name="connsiteY81" fmla="*/ 156962 h 1705557"/>
              <a:gd name="connsiteX82" fmla="*/ 3704761 w 10232859"/>
              <a:gd name="connsiteY82" fmla="*/ 157006 h 1705557"/>
              <a:gd name="connsiteX83" fmla="*/ 3755040 w 10232859"/>
              <a:gd name="connsiteY83" fmla="*/ 148492 h 1705557"/>
              <a:gd name="connsiteX84" fmla="*/ 3804689 w 10232859"/>
              <a:gd name="connsiteY84" fmla="*/ 158407 h 1705557"/>
              <a:gd name="connsiteX85" fmla="*/ 3821793 w 10232859"/>
              <a:gd name="connsiteY85" fmla="*/ 151257 h 1705557"/>
              <a:gd name="connsiteX86" fmla="*/ 3824682 w 10232859"/>
              <a:gd name="connsiteY86" fmla="*/ 149833 h 1705557"/>
              <a:gd name="connsiteX87" fmla="*/ 3837536 w 10232859"/>
              <a:gd name="connsiteY87" fmla="*/ 148292 h 1705557"/>
              <a:gd name="connsiteX88" fmla="*/ 3839550 w 10232859"/>
              <a:gd name="connsiteY88" fmla="*/ 142661 h 1705557"/>
              <a:gd name="connsiteX89" fmla="*/ 3857743 w 10232859"/>
              <a:gd name="connsiteY89" fmla="*/ 136618 h 1705557"/>
              <a:gd name="connsiteX90" fmla="*/ 3881852 w 10232859"/>
              <a:gd name="connsiteY90" fmla="*/ 135231 h 1705557"/>
              <a:gd name="connsiteX91" fmla="*/ 3998088 w 10232859"/>
              <a:gd name="connsiteY91" fmla="*/ 134446 h 1705557"/>
              <a:gd name="connsiteX92" fmla="*/ 4066682 w 10232859"/>
              <a:gd name="connsiteY92" fmla="*/ 130661 h 1705557"/>
              <a:gd name="connsiteX93" fmla="*/ 4091246 w 10232859"/>
              <a:gd name="connsiteY93" fmla="*/ 124017 h 1705557"/>
              <a:gd name="connsiteX94" fmla="*/ 4126556 w 10232859"/>
              <a:gd name="connsiteY94" fmla="*/ 118239 h 1705557"/>
              <a:gd name="connsiteX95" fmla="*/ 4187717 w 10232859"/>
              <a:gd name="connsiteY95" fmla="*/ 104010 h 1705557"/>
              <a:gd name="connsiteX96" fmla="*/ 4220826 w 10232859"/>
              <a:gd name="connsiteY96" fmla="*/ 102505 h 1705557"/>
              <a:gd name="connsiteX97" fmla="*/ 4239014 w 10232859"/>
              <a:gd name="connsiteY97" fmla="*/ 97354 h 1705557"/>
              <a:gd name="connsiteX98" fmla="*/ 4246653 w 10232859"/>
              <a:gd name="connsiteY98" fmla="*/ 97874 h 1705557"/>
              <a:gd name="connsiteX99" fmla="*/ 4271841 w 10232859"/>
              <a:gd name="connsiteY99" fmla="*/ 96702 h 1705557"/>
              <a:gd name="connsiteX100" fmla="*/ 4286277 w 10232859"/>
              <a:gd name="connsiteY100" fmla="*/ 96687 h 1705557"/>
              <a:gd name="connsiteX101" fmla="*/ 4292025 w 10232859"/>
              <a:gd name="connsiteY101" fmla="*/ 96921 h 1705557"/>
              <a:gd name="connsiteX102" fmla="*/ 4304713 w 10232859"/>
              <a:gd name="connsiteY102" fmla="*/ 102187 h 1705557"/>
              <a:gd name="connsiteX103" fmla="*/ 4321285 w 10232859"/>
              <a:gd name="connsiteY103" fmla="*/ 100074 h 1705557"/>
              <a:gd name="connsiteX104" fmla="*/ 4339561 w 10232859"/>
              <a:gd name="connsiteY104" fmla="*/ 105320 h 1705557"/>
              <a:gd name="connsiteX105" fmla="*/ 4343990 w 10232859"/>
              <a:gd name="connsiteY105" fmla="*/ 101090 h 1705557"/>
              <a:gd name="connsiteX106" fmla="*/ 4358885 w 10232859"/>
              <a:gd name="connsiteY106" fmla="*/ 96778 h 1705557"/>
              <a:gd name="connsiteX107" fmla="*/ 4371648 w 10232859"/>
              <a:gd name="connsiteY107" fmla="*/ 101826 h 1705557"/>
              <a:gd name="connsiteX108" fmla="*/ 4398380 w 10232859"/>
              <a:gd name="connsiteY108" fmla="*/ 104961 h 1705557"/>
              <a:gd name="connsiteX109" fmla="*/ 4405729 w 10232859"/>
              <a:gd name="connsiteY109" fmla="*/ 104191 h 1705557"/>
              <a:gd name="connsiteX110" fmla="*/ 4431408 w 10232859"/>
              <a:gd name="connsiteY110" fmla="*/ 110825 h 1705557"/>
              <a:gd name="connsiteX111" fmla="*/ 4472183 w 10232859"/>
              <a:gd name="connsiteY111" fmla="*/ 116430 h 1705557"/>
              <a:gd name="connsiteX112" fmla="*/ 4518828 w 10232859"/>
              <a:gd name="connsiteY112" fmla="*/ 119114 h 1705557"/>
              <a:gd name="connsiteX113" fmla="*/ 4532040 w 10232859"/>
              <a:gd name="connsiteY113" fmla="*/ 124307 h 1705557"/>
              <a:gd name="connsiteX114" fmla="*/ 4617778 w 10232859"/>
              <a:gd name="connsiteY114" fmla="*/ 136993 h 1705557"/>
              <a:gd name="connsiteX115" fmla="*/ 4641872 w 10232859"/>
              <a:gd name="connsiteY115" fmla="*/ 140721 h 1705557"/>
              <a:gd name="connsiteX116" fmla="*/ 4662766 w 10232859"/>
              <a:gd name="connsiteY116" fmla="*/ 138952 h 1705557"/>
              <a:gd name="connsiteX117" fmla="*/ 4667770 w 10232859"/>
              <a:gd name="connsiteY117" fmla="*/ 134208 h 1705557"/>
              <a:gd name="connsiteX118" fmla="*/ 4681052 w 10232859"/>
              <a:gd name="connsiteY118" fmla="*/ 135461 h 1705557"/>
              <a:gd name="connsiteX119" fmla="*/ 4684624 w 10232859"/>
              <a:gd name="connsiteY119" fmla="*/ 134755 h 1705557"/>
              <a:gd name="connsiteX120" fmla="*/ 4705061 w 10232859"/>
              <a:gd name="connsiteY120" fmla="*/ 131748 h 1705557"/>
              <a:gd name="connsiteX121" fmla="*/ 4747746 w 10232859"/>
              <a:gd name="connsiteY121" fmla="*/ 151131 h 1705557"/>
              <a:gd name="connsiteX122" fmla="*/ 4801045 w 10232859"/>
              <a:gd name="connsiteY122" fmla="*/ 153753 h 1705557"/>
              <a:gd name="connsiteX123" fmla="*/ 5001600 w 10232859"/>
              <a:gd name="connsiteY123" fmla="*/ 196753 h 1705557"/>
              <a:gd name="connsiteX124" fmla="*/ 5033465 w 10232859"/>
              <a:gd name="connsiteY124" fmla="*/ 182429 h 1705557"/>
              <a:gd name="connsiteX125" fmla="*/ 5115965 w 10232859"/>
              <a:gd name="connsiteY125" fmla="*/ 192583 h 1705557"/>
              <a:gd name="connsiteX126" fmla="*/ 5237936 w 10232859"/>
              <a:gd name="connsiteY126" fmla="*/ 246022 h 1705557"/>
              <a:gd name="connsiteX127" fmla="*/ 5290566 w 10232859"/>
              <a:gd name="connsiteY127" fmla="*/ 269809 h 1705557"/>
              <a:gd name="connsiteX128" fmla="*/ 5344878 w 10232859"/>
              <a:gd name="connsiteY128" fmla="*/ 282874 h 1705557"/>
              <a:gd name="connsiteX129" fmla="*/ 5413398 w 10232859"/>
              <a:gd name="connsiteY129" fmla="*/ 282749 h 1705557"/>
              <a:gd name="connsiteX130" fmla="*/ 5415629 w 10232859"/>
              <a:gd name="connsiteY130" fmla="*/ 282282 h 1705557"/>
              <a:gd name="connsiteX131" fmla="*/ 5433078 w 10232859"/>
              <a:gd name="connsiteY131" fmla="*/ 286198 h 1705557"/>
              <a:gd name="connsiteX132" fmla="*/ 5435759 w 10232859"/>
              <a:gd name="connsiteY132" fmla="*/ 289614 h 1705557"/>
              <a:gd name="connsiteX133" fmla="*/ 5447372 w 10232859"/>
              <a:gd name="connsiteY133" fmla="*/ 293101 h 1705557"/>
              <a:gd name="connsiteX134" fmla="*/ 5469289 w 10232859"/>
              <a:gd name="connsiteY134" fmla="*/ 302134 h 1705557"/>
              <a:gd name="connsiteX135" fmla="*/ 5508752 w 10232859"/>
              <a:gd name="connsiteY135" fmla="*/ 312267 h 1705557"/>
              <a:gd name="connsiteX136" fmla="*/ 5509657 w 10232859"/>
              <a:gd name="connsiteY136" fmla="*/ 311450 h 1705557"/>
              <a:gd name="connsiteX137" fmla="*/ 5521245 w 10232859"/>
              <a:gd name="connsiteY137" fmla="*/ 310202 h 1705557"/>
              <a:gd name="connsiteX138" fmla="*/ 5542415 w 10232859"/>
              <a:gd name="connsiteY138" fmla="*/ 310009 h 1705557"/>
              <a:gd name="connsiteX139" fmla="*/ 5596538 w 10232859"/>
              <a:gd name="connsiteY139" fmla="*/ 297667 h 1705557"/>
              <a:gd name="connsiteX140" fmla="*/ 5632514 w 10232859"/>
              <a:gd name="connsiteY140" fmla="*/ 308476 h 1705557"/>
              <a:gd name="connsiteX141" fmla="*/ 5640005 w 10232859"/>
              <a:gd name="connsiteY141" fmla="*/ 310131 h 1705557"/>
              <a:gd name="connsiteX142" fmla="*/ 5640259 w 10232859"/>
              <a:gd name="connsiteY142" fmla="*/ 309949 h 1705557"/>
              <a:gd name="connsiteX143" fmla="*/ 5648365 w 10232859"/>
              <a:gd name="connsiteY143" fmla="*/ 311268 h 1705557"/>
              <a:gd name="connsiteX144" fmla="*/ 5653662 w 10232859"/>
              <a:gd name="connsiteY144" fmla="*/ 313149 h 1705557"/>
              <a:gd name="connsiteX145" fmla="*/ 5668196 w 10232859"/>
              <a:gd name="connsiteY145" fmla="*/ 316360 h 1705557"/>
              <a:gd name="connsiteX146" fmla="*/ 5673886 w 10232859"/>
              <a:gd name="connsiteY146" fmla="*/ 316040 h 1705557"/>
              <a:gd name="connsiteX147" fmla="*/ 5677139 w 10232859"/>
              <a:gd name="connsiteY147" fmla="*/ 313859 h 1705557"/>
              <a:gd name="connsiteX148" fmla="*/ 5708983 w 10232859"/>
              <a:gd name="connsiteY148" fmla="*/ 313188 h 1705557"/>
              <a:gd name="connsiteX149" fmla="*/ 5773909 w 10232859"/>
              <a:gd name="connsiteY149" fmla="*/ 318575 h 1705557"/>
              <a:gd name="connsiteX150" fmla="*/ 5809500 w 10232859"/>
              <a:gd name="connsiteY150" fmla="*/ 324964 h 1705557"/>
              <a:gd name="connsiteX151" fmla="*/ 5908729 w 10232859"/>
              <a:gd name="connsiteY151" fmla="*/ 338849 h 1705557"/>
              <a:gd name="connsiteX152" fmla="*/ 6009654 w 10232859"/>
              <a:gd name="connsiteY152" fmla="*/ 350040 h 1705557"/>
              <a:gd name="connsiteX153" fmla="*/ 6067487 w 10232859"/>
              <a:gd name="connsiteY153" fmla="*/ 340226 h 1705557"/>
              <a:gd name="connsiteX154" fmla="*/ 6073281 w 10232859"/>
              <a:gd name="connsiteY154" fmla="*/ 340830 h 1705557"/>
              <a:gd name="connsiteX155" fmla="*/ 6086225 w 10232859"/>
              <a:gd name="connsiteY155" fmla="*/ 346135 h 1705557"/>
              <a:gd name="connsiteX156" fmla="*/ 6105063 w 10232859"/>
              <a:gd name="connsiteY156" fmla="*/ 353854 h 1705557"/>
              <a:gd name="connsiteX157" fmla="*/ 6135796 w 10232859"/>
              <a:gd name="connsiteY157" fmla="*/ 369657 h 1705557"/>
              <a:gd name="connsiteX158" fmla="*/ 6195166 w 10232859"/>
              <a:gd name="connsiteY158" fmla="*/ 366704 h 1705557"/>
              <a:gd name="connsiteX159" fmla="*/ 6216259 w 10232859"/>
              <a:gd name="connsiteY159" fmla="*/ 369879 h 1705557"/>
              <a:gd name="connsiteX160" fmla="*/ 6228331 w 10232859"/>
              <a:gd name="connsiteY160" fmla="*/ 370548 h 1705557"/>
              <a:gd name="connsiteX161" fmla="*/ 6229602 w 10232859"/>
              <a:gd name="connsiteY161" fmla="*/ 369928 h 1705557"/>
              <a:gd name="connsiteX162" fmla="*/ 6258988 w 10232859"/>
              <a:gd name="connsiteY162" fmla="*/ 385174 h 1705557"/>
              <a:gd name="connsiteX163" fmla="*/ 6264106 w 10232859"/>
              <a:gd name="connsiteY163" fmla="*/ 385655 h 1705557"/>
              <a:gd name="connsiteX164" fmla="*/ 6281703 w 10232859"/>
              <a:gd name="connsiteY164" fmla="*/ 397568 h 1705557"/>
              <a:gd name="connsiteX165" fmla="*/ 6291622 w 10232859"/>
              <a:gd name="connsiteY165" fmla="*/ 402669 h 1705557"/>
              <a:gd name="connsiteX166" fmla="*/ 6292712 w 10232859"/>
              <a:gd name="connsiteY166" fmla="*/ 406285 h 1705557"/>
              <a:gd name="connsiteX167" fmla="*/ 6308227 w 10232859"/>
              <a:gd name="connsiteY167" fmla="*/ 412710 h 1705557"/>
              <a:gd name="connsiteX168" fmla="*/ 6328981 w 10232859"/>
              <a:gd name="connsiteY168" fmla="*/ 416009 h 1705557"/>
              <a:gd name="connsiteX169" fmla="*/ 6368693 w 10232859"/>
              <a:gd name="connsiteY169" fmla="*/ 424359 h 1705557"/>
              <a:gd name="connsiteX170" fmla="*/ 6414811 w 10232859"/>
              <a:gd name="connsiteY170" fmla="*/ 458714 h 1705557"/>
              <a:gd name="connsiteX171" fmla="*/ 6467879 w 10232859"/>
              <a:gd name="connsiteY171" fmla="*/ 474762 h 1705557"/>
              <a:gd name="connsiteX172" fmla="*/ 6564351 w 10232859"/>
              <a:gd name="connsiteY172" fmla="*/ 544032 h 1705557"/>
              <a:gd name="connsiteX173" fmla="*/ 6711178 w 10232859"/>
              <a:gd name="connsiteY173" fmla="*/ 580124 h 1705557"/>
              <a:gd name="connsiteX174" fmla="*/ 6764036 w 10232859"/>
              <a:gd name="connsiteY174" fmla="*/ 595457 h 1705557"/>
              <a:gd name="connsiteX175" fmla="*/ 6858983 w 10232859"/>
              <a:gd name="connsiteY175" fmla="*/ 630237 h 1705557"/>
              <a:gd name="connsiteX176" fmla="*/ 6910661 w 10232859"/>
              <a:gd name="connsiteY176" fmla="*/ 641134 h 1705557"/>
              <a:gd name="connsiteX177" fmla="*/ 6944111 w 10232859"/>
              <a:gd name="connsiteY177" fmla="*/ 666016 h 1705557"/>
              <a:gd name="connsiteX178" fmla="*/ 6965771 w 10232859"/>
              <a:gd name="connsiteY178" fmla="*/ 666445 h 1705557"/>
              <a:gd name="connsiteX179" fmla="*/ 6969639 w 10232859"/>
              <a:gd name="connsiteY179" fmla="*/ 666351 h 1705557"/>
              <a:gd name="connsiteX180" fmla="*/ 6982242 w 10232859"/>
              <a:gd name="connsiteY180" fmla="*/ 669626 h 1705557"/>
              <a:gd name="connsiteX181" fmla="*/ 6989387 w 10232859"/>
              <a:gd name="connsiteY181" fmla="*/ 665988 h 1705557"/>
              <a:gd name="connsiteX182" fmla="*/ 7010930 w 10232859"/>
              <a:gd name="connsiteY182" fmla="*/ 667648 h 1705557"/>
              <a:gd name="connsiteX183" fmla="*/ 7033125 w 10232859"/>
              <a:gd name="connsiteY183" fmla="*/ 674950 h 1705557"/>
              <a:gd name="connsiteX184" fmla="*/ 7134461 w 10232859"/>
              <a:gd name="connsiteY184" fmla="*/ 714706 h 1705557"/>
              <a:gd name="connsiteX185" fmla="*/ 7197450 w 10232859"/>
              <a:gd name="connsiteY185" fmla="*/ 735608 h 1705557"/>
              <a:gd name="connsiteX186" fmla="*/ 7225084 w 10232859"/>
              <a:gd name="connsiteY186" fmla="*/ 739019 h 1705557"/>
              <a:gd name="connsiteX187" fmla="*/ 7261183 w 10232859"/>
              <a:gd name="connsiteY187" fmla="*/ 746827 h 1705557"/>
              <a:gd name="connsiteX188" fmla="*/ 7327760 w 10232859"/>
              <a:gd name="connsiteY188" fmla="*/ 757100 h 1705557"/>
              <a:gd name="connsiteX189" fmla="*/ 7412222 w 10232859"/>
              <a:gd name="connsiteY189" fmla="*/ 777001 h 1705557"/>
              <a:gd name="connsiteX190" fmla="*/ 7457904 w 10232859"/>
              <a:gd name="connsiteY190" fmla="*/ 810835 h 1705557"/>
              <a:gd name="connsiteX191" fmla="*/ 7465795 w 10232859"/>
              <a:gd name="connsiteY191" fmla="*/ 809112 h 1705557"/>
              <a:gd name="connsiteX192" fmla="*/ 7505046 w 10232859"/>
              <a:gd name="connsiteY192" fmla="*/ 823031 h 1705557"/>
              <a:gd name="connsiteX193" fmla="*/ 7623220 w 10232859"/>
              <a:gd name="connsiteY193" fmla="*/ 895034 h 1705557"/>
              <a:gd name="connsiteX194" fmla="*/ 7700458 w 10232859"/>
              <a:gd name="connsiteY194" fmla="*/ 921593 h 1705557"/>
              <a:gd name="connsiteX195" fmla="*/ 7730988 w 10232859"/>
              <a:gd name="connsiteY195" fmla="*/ 927270 h 1705557"/>
              <a:gd name="connsiteX196" fmla="*/ 7781942 w 10232859"/>
              <a:gd name="connsiteY196" fmla="*/ 937017 h 1705557"/>
              <a:gd name="connsiteX197" fmla="*/ 7827704 w 10232859"/>
              <a:gd name="connsiteY197" fmla="*/ 935072 h 1705557"/>
              <a:gd name="connsiteX198" fmla="*/ 7867270 w 10232859"/>
              <a:gd name="connsiteY198" fmla="*/ 946880 h 1705557"/>
              <a:gd name="connsiteX199" fmla="*/ 7866538 w 10232859"/>
              <a:gd name="connsiteY199" fmla="*/ 961559 h 1705557"/>
              <a:gd name="connsiteX200" fmla="*/ 7912084 w 10232859"/>
              <a:gd name="connsiteY200" fmla="*/ 970314 h 1705557"/>
              <a:gd name="connsiteX201" fmla="*/ 7982264 w 10232859"/>
              <a:gd name="connsiteY201" fmla="*/ 982287 h 1705557"/>
              <a:gd name="connsiteX202" fmla="*/ 7991272 w 10232859"/>
              <a:gd name="connsiteY202" fmla="*/ 987618 h 1705557"/>
              <a:gd name="connsiteX203" fmla="*/ 8006496 w 10232859"/>
              <a:gd name="connsiteY203" fmla="*/ 979353 h 1705557"/>
              <a:gd name="connsiteX204" fmla="*/ 8034497 w 10232859"/>
              <a:gd name="connsiteY204" fmla="*/ 978568 h 1705557"/>
              <a:gd name="connsiteX205" fmla="*/ 8150881 w 10232859"/>
              <a:gd name="connsiteY205" fmla="*/ 996925 h 1705557"/>
              <a:gd name="connsiteX206" fmla="*/ 8172106 w 10232859"/>
              <a:gd name="connsiteY206" fmla="*/ 997026 h 1705557"/>
              <a:gd name="connsiteX207" fmla="*/ 8196076 w 10232859"/>
              <a:gd name="connsiteY207" fmla="*/ 1006592 h 1705557"/>
              <a:gd name="connsiteX208" fmla="*/ 8247463 w 10232859"/>
              <a:gd name="connsiteY208" fmla="*/ 1022846 h 1705557"/>
              <a:gd name="connsiteX209" fmla="*/ 8279272 w 10232859"/>
              <a:gd name="connsiteY209" fmla="*/ 1039435 h 1705557"/>
              <a:gd name="connsiteX210" fmla="*/ 8289611 w 10232859"/>
              <a:gd name="connsiteY210" fmla="*/ 1035144 h 1705557"/>
              <a:gd name="connsiteX211" fmla="*/ 8311483 w 10232859"/>
              <a:gd name="connsiteY211" fmla="*/ 1035913 h 1705557"/>
              <a:gd name="connsiteX212" fmla="*/ 8399489 w 10232859"/>
              <a:gd name="connsiteY212" fmla="*/ 1055076 h 1705557"/>
              <a:gd name="connsiteX213" fmla="*/ 8415973 w 10232859"/>
              <a:gd name="connsiteY213" fmla="*/ 1056174 h 1705557"/>
              <a:gd name="connsiteX214" fmla="*/ 8433326 w 10232859"/>
              <a:gd name="connsiteY214" fmla="*/ 1064395 h 1705557"/>
              <a:gd name="connsiteX215" fmla="*/ 8502328 w 10232859"/>
              <a:gd name="connsiteY215" fmla="*/ 1098012 h 1705557"/>
              <a:gd name="connsiteX216" fmla="*/ 8534346 w 10232859"/>
              <a:gd name="connsiteY216" fmla="*/ 1113494 h 1705557"/>
              <a:gd name="connsiteX217" fmla="*/ 8534980 w 10232859"/>
              <a:gd name="connsiteY217" fmla="*/ 1117375 h 1705557"/>
              <a:gd name="connsiteX218" fmla="*/ 8544104 w 10232859"/>
              <a:gd name="connsiteY218" fmla="*/ 1114920 h 1705557"/>
              <a:gd name="connsiteX219" fmla="*/ 8567742 w 10232859"/>
              <a:gd name="connsiteY219" fmla="*/ 1124104 h 1705557"/>
              <a:gd name="connsiteX220" fmla="*/ 8633779 w 10232859"/>
              <a:gd name="connsiteY220" fmla="*/ 1145740 h 1705557"/>
              <a:gd name="connsiteX221" fmla="*/ 8676965 w 10232859"/>
              <a:gd name="connsiteY221" fmla="*/ 1163463 h 1705557"/>
              <a:gd name="connsiteX222" fmla="*/ 8698944 w 10232859"/>
              <a:gd name="connsiteY222" fmla="*/ 1163453 h 1705557"/>
              <a:gd name="connsiteX223" fmla="*/ 8711456 w 10232859"/>
              <a:gd name="connsiteY223" fmla="*/ 1175731 h 1705557"/>
              <a:gd name="connsiteX224" fmla="*/ 8732793 w 10232859"/>
              <a:gd name="connsiteY224" fmla="*/ 1179486 h 1705557"/>
              <a:gd name="connsiteX225" fmla="*/ 8751897 w 10232859"/>
              <a:gd name="connsiteY225" fmla="*/ 1197400 h 1705557"/>
              <a:gd name="connsiteX226" fmla="*/ 8793564 w 10232859"/>
              <a:gd name="connsiteY226" fmla="*/ 1179086 h 1705557"/>
              <a:gd name="connsiteX227" fmla="*/ 8834270 w 10232859"/>
              <a:gd name="connsiteY227" fmla="*/ 1213138 h 1705557"/>
              <a:gd name="connsiteX228" fmla="*/ 8853872 w 10232859"/>
              <a:gd name="connsiteY228" fmla="*/ 1221228 h 1705557"/>
              <a:gd name="connsiteX229" fmla="*/ 8861901 w 10232859"/>
              <a:gd name="connsiteY229" fmla="*/ 1217889 h 1705557"/>
              <a:gd name="connsiteX230" fmla="*/ 8874168 w 10232859"/>
              <a:gd name="connsiteY230" fmla="*/ 1220481 h 1705557"/>
              <a:gd name="connsiteX231" fmla="*/ 8871123 w 10232859"/>
              <a:gd name="connsiteY231" fmla="*/ 1227674 h 1705557"/>
              <a:gd name="connsiteX232" fmla="*/ 8903537 w 10232859"/>
              <a:gd name="connsiteY232" fmla="*/ 1237102 h 1705557"/>
              <a:gd name="connsiteX233" fmla="*/ 8933767 w 10232859"/>
              <a:gd name="connsiteY233" fmla="*/ 1269882 h 1705557"/>
              <a:gd name="connsiteX234" fmla="*/ 8985765 w 10232859"/>
              <a:gd name="connsiteY234" fmla="*/ 1294178 h 1705557"/>
              <a:gd name="connsiteX235" fmla="*/ 9071444 w 10232859"/>
              <a:gd name="connsiteY235" fmla="*/ 1323819 h 1705557"/>
              <a:gd name="connsiteX236" fmla="*/ 9096711 w 10232859"/>
              <a:gd name="connsiteY236" fmla="*/ 1334291 h 1705557"/>
              <a:gd name="connsiteX237" fmla="*/ 9338853 w 10232859"/>
              <a:gd name="connsiteY237" fmla="*/ 1454560 h 1705557"/>
              <a:gd name="connsiteX238" fmla="*/ 9520814 w 10232859"/>
              <a:gd name="connsiteY238" fmla="*/ 1456341 h 1705557"/>
              <a:gd name="connsiteX239" fmla="*/ 9702271 w 10232859"/>
              <a:gd name="connsiteY239" fmla="*/ 1495067 h 1705557"/>
              <a:gd name="connsiteX240" fmla="*/ 9744273 w 10232859"/>
              <a:gd name="connsiteY240" fmla="*/ 1530026 h 1705557"/>
              <a:gd name="connsiteX241" fmla="*/ 9771903 w 10232859"/>
              <a:gd name="connsiteY241" fmla="*/ 1536548 h 1705557"/>
              <a:gd name="connsiteX242" fmla="*/ 9818565 w 10232859"/>
              <a:gd name="connsiteY242" fmla="*/ 1545059 h 1705557"/>
              <a:gd name="connsiteX243" fmla="*/ 9882202 w 10232859"/>
              <a:gd name="connsiteY243" fmla="*/ 1572402 h 1705557"/>
              <a:gd name="connsiteX244" fmla="*/ 10022025 w 10232859"/>
              <a:gd name="connsiteY244" fmla="*/ 1606210 h 1705557"/>
              <a:gd name="connsiteX245" fmla="*/ 10220406 w 10232859"/>
              <a:gd name="connsiteY245" fmla="*/ 1683519 h 1705557"/>
              <a:gd name="connsiteX246" fmla="*/ 10232859 w 10232859"/>
              <a:gd name="connsiteY246" fmla="*/ 1705557 h 1705557"/>
              <a:gd name="connsiteX247" fmla="*/ 0 w 10232859"/>
              <a:gd name="connsiteY247" fmla="*/ 1705557 h 1705557"/>
              <a:gd name="connsiteX248" fmla="*/ 0 w 10232859"/>
              <a:gd name="connsiteY248" fmla="*/ 28342 h 1705557"/>
              <a:gd name="connsiteX249" fmla="*/ 8097 w 10232859"/>
              <a:gd name="connsiteY249" fmla="*/ 30869 h 1705557"/>
              <a:gd name="connsiteX250" fmla="*/ 77128 w 10232859"/>
              <a:gd name="connsiteY250" fmla="*/ 13381 h 1705557"/>
              <a:gd name="connsiteX251" fmla="*/ 188338 w 10232859"/>
              <a:gd name="connsiteY251" fmla="*/ 11593 h 1705557"/>
              <a:gd name="connsiteX252" fmla="*/ 298809 w 10232859"/>
              <a:gd name="connsiteY252" fmla="*/ 12712 h 1705557"/>
              <a:gd name="connsiteX253" fmla="*/ 338985 w 10232859"/>
              <a:gd name="connsiteY253" fmla="*/ 14520 h 1705557"/>
              <a:gd name="connsiteX254" fmla="*/ 409815 w 10232859"/>
              <a:gd name="connsiteY254" fmla="*/ 11559 h 1705557"/>
              <a:gd name="connsiteX255" fmla="*/ 424169 w 10232859"/>
              <a:gd name="connsiteY255"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42655 w 10232859"/>
              <a:gd name="connsiteY50" fmla="*/ 239080 h 1705557"/>
              <a:gd name="connsiteX51" fmla="*/ 2490341 w 10232859"/>
              <a:gd name="connsiteY51" fmla="*/ 217588 h 1705557"/>
              <a:gd name="connsiteX52" fmla="*/ 2588929 w 10232859"/>
              <a:gd name="connsiteY52" fmla="*/ 207494 h 1705557"/>
              <a:gd name="connsiteX53" fmla="*/ 2687426 w 10232859"/>
              <a:gd name="connsiteY53" fmla="*/ 200362 h 1705557"/>
              <a:gd name="connsiteX54" fmla="*/ 2723517 w 10232859"/>
              <a:gd name="connsiteY54" fmla="*/ 199166 h 1705557"/>
              <a:gd name="connsiteX55" fmla="*/ 2785956 w 10232859"/>
              <a:gd name="connsiteY55" fmla="*/ 190918 h 1705557"/>
              <a:gd name="connsiteX56" fmla="*/ 2813378 w 10232859"/>
              <a:gd name="connsiteY56" fmla="*/ 183347 h 1705557"/>
              <a:gd name="connsiteX57" fmla="*/ 2814782 w 10232859"/>
              <a:gd name="connsiteY57" fmla="*/ 183667 h 1705557"/>
              <a:gd name="connsiteX58" fmla="*/ 2816580 w 10232859"/>
              <a:gd name="connsiteY58" fmla="*/ 180880 h 1705557"/>
              <a:gd name="connsiteX59" fmla="*/ 2821623 w 10232859"/>
              <a:gd name="connsiteY59" fmla="*/ 179389 h 1705557"/>
              <a:gd name="connsiteX60" fmla="*/ 2836688 w 10232859"/>
              <a:gd name="connsiteY60" fmla="*/ 179485 h 1705557"/>
              <a:gd name="connsiteX61" fmla="*/ 2842564 w 10232859"/>
              <a:gd name="connsiteY61" fmla="*/ 180209 h 1705557"/>
              <a:gd name="connsiteX62" fmla="*/ 2850712 w 10232859"/>
              <a:gd name="connsiteY62" fmla="*/ 179804 h 1705557"/>
              <a:gd name="connsiteX63" fmla="*/ 2850846 w 10232859"/>
              <a:gd name="connsiteY63" fmla="*/ 179576 h 1705557"/>
              <a:gd name="connsiteX64" fmla="*/ 2858611 w 10232859"/>
              <a:gd name="connsiteY64" fmla="*/ 179626 h 1705557"/>
              <a:gd name="connsiteX65" fmla="*/ 2897454 w 10232859"/>
              <a:gd name="connsiteY65" fmla="*/ 182628 h 1705557"/>
              <a:gd name="connsiteX66" fmla="*/ 2940369 w 10232859"/>
              <a:gd name="connsiteY66" fmla="*/ 159458 h 1705557"/>
              <a:gd name="connsiteX67" fmla="*/ 2959670 w 10232859"/>
              <a:gd name="connsiteY67" fmla="*/ 154881 h 1705557"/>
              <a:gd name="connsiteX68" fmla="*/ 2969615 w 10232859"/>
              <a:gd name="connsiteY68" fmla="*/ 151269 h 1705557"/>
              <a:gd name="connsiteX69" fmla="*/ 2970000 w 10232859"/>
              <a:gd name="connsiteY69" fmla="*/ 150290 h 1705557"/>
              <a:gd name="connsiteX70" fmla="*/ 3007272 w 10232859"/>
              <a:gd name="connsiteY70" fmla="*/ 153280 h 1705557"/>
              <a:gd name="connsiteX71" fmla="*/ 3011677 w 10232859"/>
              <a:gd name="connsiteY71" fmla="*/ 151918 h 1705557"/>
              <a:gd name="connsiteX72" fmla="*/ 3036668 w 10232859"/>
              <a:gd name="connsiteY72" fmla="*/ 156118 h 1705557"/>
              <a:gd name="connsiteX73" fmla="*/ 3049208 w 10232859"/>
              <a:gd name="connsiteY73" fmla="*/ 157087 h 1705557"/>
              <a:gd name="connsiteX74" fmla="*/ 3053517 w 10232859"/>
              <a:gd name="connsiteY74" fmla="*/ 159836 h 1705557"/>
              <a:gd name="connsiteX75" fmla="*/ 3071637 w 10232859"/>
              <a:gd name="connsiteY75" fmla="*/ 160010 h 1705557"/>
              <a:gd name="connsiteX76" fmla="*/ 3110077 w 10232859"/>
              <a:gd name="connsiteY76" fmla="*/ 155716 h 1705557"/>
              <a:gd name="connsiteX77" fmla="*/ 3173743 w 10232859"/>
              <a:gd name="connsiteY77" fmla="*/ 166095 h 1705557"/>
              <a:gd name="connsiteX78" fmla="*/ 3254203 w 10232859"/>
              <a:gd name="connsiteY78" fmla="*/ 158270 h 1705557"/>
              <a:gd name="connsiteX79" fmla="*/ 3380350 w 10232859"/>
              <a:gd name="connsiteY79" fmla="*/ 157665 h 1705557"/>
              <a:gd name="connsiteX80" fmla="*/ 3476147 w 10232859"/>
              <a:gd name="connsiteY80" fmla="*/ 177439 h 1705557"/>
              <a:gd name="connsiteX81" fmla="*/ 3581876 w 10232859"/>
              <a:gd name="connsiteY81" fmla="*/ 156962 h 1705557"/>
              <a:gd name="connsiteX82" fmla="*/ 3704761 w 10232859"/>
              <a:gd name="connsiteY82" fmla="*/ 157006 h 1705557"/>
              <a:gd name="connsiteX83" fmla="*/ 3755040 w 10232859"/>
              <a:gd name="connsiteY83" fmla="*/ 148492 h 1705557"/>
              <a:gd name="connsiteX84" fmla="*/ 3804689 w 10232859"/>
              <a:gd name="connsiteY84" fmla="*/ 158407 h 1705557"/>
              <a:gd name="connsiteX85" fmla="*/ 3821793 w 10232859"/>
              <a:gd name="connsiteY85" fmla="*/ 151257 h 1705557"/>
              <a:gd name="connsiteX86" fmla="*/ 3824682 w 10232859"/>
              <a:gd name="connsiteY86" fmla="*/ 149833 h 1705557"/>
              <a:gd name="connsiteX87" fmla="*/ 3837536 w 10232859"/>
              <a:gd name="connsiteY87" fmla="*/ 148292 h 1705557"/>
              <a:gd name="connsiteX88" fmla="*/ 3839550 w 10232859"/>
              <a:gd name="connsiteY88" fmla="*/ 142661 h 1705557"/>
              <a:gd name="connsiteX89" fmla="*/ 3857743 w 10232859"/>
              <a:gd name="connsiteY89" fmla="*/ 136618 h 1705557"/>
              <a:gd name="connsiteX90" fmla="*/ 3881852 w 10232859"/>
              <a:gd name="connsiteY90" fmla="*/ 135231 h 1705557"/>
              <a:gd name="connsiteX91" fmla="*/ 3998088 w 10232859"/>
              <a:gd name="connsiteY91" fmla="*/ 134446 h 1705557"/>
              <a:gd name="connsiteX92" fmla="*/ 4066682 w 10232859"/>
              <a:gd name="connsiteY92" fmla="*/ 130661 h 1705557"/>
              <a:gd name="connsiteX93" fmla="*/ 4091246 w 10232859"/>
              <a:gd name="connsiteY93" fmla="*/ 124017 h 1705557"/>
              <a:gd name="connsiteX94" fmla="*/ 4126556 w 10232859"/>
              <a:gd name="connsiteY94" fmla="*/ 118239 h 1705557"/>
              <a:gd name="connsiteX95" fmla="*/ 4187717 w 10232859"/>
              <a:gd name="connsiteY95" fmla="*/ 104010 h 1705557"/>
              <a:gd name="connsiteX96" fmla="*/ 4220826 w 10232859"/>
              <a:gd name="connsiteY96" fmla="*/ 102505 h 1705557"/>
              <a:gd name="connsiteX97" fmla="*/ 4239014 w 10232859"/>
              <a:gd name="connsiteY97" fmla="*/ 97354 h 1705557"/>
              <a:gd name="connsiteX98" fmla="*/ 4246653 w 10232859"/>
              <a:gd name="connsiteY98" fmla="*/ 97874 h 1705557"/>
              <a:gd name="connsiteX99" fmla="*/ 4271841 w 10232859"/>
              <a:gd name="connsiteY99" fmla="*/ 96702 h 1705557"/>
              <a:gd name="connsiteX100" fmla="*/ 4286277 w 10232859"/>
              <a:gd name="connsiteY100" fmla="*/ 96687 h 1705557"/>
              <a:gd name="connsiteX101" fmla="*/ 4292025 w 10232859"/>
              <a:gd name="connsiteY101" fmla="*/ 96921 h 1705557"/>
              <a:gd name="connsiteX102" fmla="*/ 4304713 w 10232859"/>
              <a:gd name="connsiteY102" fmla="*/ 102187 h 1705557"/>
              <a:gd name="connsiteX103" fmla="*/ 4321285 w 10232859"/>
              <a:gd name="connsiteY103" fmla="*/ 100074 h 1705557"/>
              <a:gd name="connsiteX104" fmla="*/ 4339561 w 10232859"/>
              <a:gd name="connsiteY104" fmla="*/ 105320 h 1705557"/>
              <a:gd name="connsiteX105" fmla="*/ 4343990 w 10232859"/>
              <a:gd name="connsiteY105" fmla="*/ 101090 h 1705557"/>
              <a:gd name="connsiteX106" fmla="*/ 4358885 w 10232859"/>
              <a:gd name="connsiteY106" fmla="*/ 96778 h 1705557"/>
              <a:gd name="connsiteX107" fmla="*/ 4371648 w 10232859"/>
              <a:gd name="connsiteY107" fmla="*/ 101826 h 1705557"/>
              <a:gd name="connsiteX108" fmla="*/ 4398380 w 10232859"/>
              <a:gd name="connsiteY108" fmla="*/ 104961 h 1705557"/>
              <a:gd name="connsiteX109" fmla="*/ 4405729 w 10232859"/>
              <a:gd name="connsiteY109" fmla="*/ 104191 h 1705557"/>
              <a:gd name="connsiteX110" fmla="*/ 4431408 w 10232859"/>
              <a:gd name="connsiteY110" fmla="*/ 110825 h 1705557"/>
              <a:gd name="connsiteX111" fmla="*/ 4472183 w 10232859"/>
              <a:gd name="connsiteY111" fmla="*/ 116430 h 1705557"/>
              <a:gd name="connsiteX112" fmla="*/ 4518828 w 10232859"/>
              <a:gd name="connsiteY112" fmla="*/ 119114 h 1705557"/>
              <a:gd name="connsiteX113" fmla="*/ 4532040 w 10232859"/>
              <a:gd name="connsiteY113" fmla="*/ 124307 h 1705557"/>
              <a:gd name="connsiteX114" fmla="*/ 4617778 w 10232859"/>
              <a:gd name="connsiteY114" fmla="*/ 136993 h 1705557"/>
              <a:gd name="connsiteX115" fmla="*/ 4641872 w 10232859"/>
              <a:gd name="connsiteY115" fmla="*/ 140721 h 1705557"/>
              <a:gd name="connsiteX116" fmla="*/ 4662766 w 10232859"/>
              <a:gd name="connsiteY116" fmla="*/ 138952 h 1705557"/>
              <a:gd name="connsiteX117" fmla="*/ 4667770 w 10232859"/>
              <a:gd name="connsiteY117" fmla="*/ 134208 h 1705557"/>
              <a:gd name="connsiteX118" fmla="*/ 4681052 w 10232859"/>
              <a:gd name="connsiteY118" fmla="*/ 135461 h 1705557"/>
              <a:gd name="connsiteX119" fmla="*/ 4684624 w 10232859"/>
              <a:gd name="connsiteY119" fmla="*/ 134755 h 1705557"/>
              <a:gd name="connsiteX120" fmla="*/ 4705061 w 10232859"/>
              <a:gd name="connsiteY120" fmla="*/ 131748 h 1705557"/>
              <a:gd name="connsiteX121" fmla="*/ 4747746 w 10232859"/>
              <a:gd name="connsiteY121" fmla="*/ 151131 h 1705557"/>
              <a:gd name="connsiteX122" fmla="*/ 4801045 w 10232859"/>
              <a:gd name="connsiteY122" fmla="*/ 153753 h 1705557"/>
              <a:gd name="connsiteX123" fmla="*/ 5001600 w 10232859"/>
              <a:gd name="connsiteY123" fmla="*/ 196753 h 1705557"/>
              <a:gd name="connsiteX124" fmla="*/ 5033465 w 10232859"/>
              <a:gd name="connsiteY124" fmla="*/ 182429 h 1705557"/>
              <a:gd name="connsiteX125" fmla="*/ 5115965 w 10232859"/>
              <a:gd name="connsiteY125" fmla="*/ 192583 h 1705557"/>
              <a:gd name="connsiteX126" fmla="*/ 5237936 w 10232859"/>
              <a:gd name="connsiteY126" fmla="*/ 246022 h 1705557"/>
              <a:gd name="connsiteX127" fmla="*/ 5290566 w 10232859"/>
              <a:gd name="connsiteY127" fmla="*/ 269809 h 1705557"/>
              <a:gd name="connsiteX128" fmla="*/ 5344878 w 10232859"/>
              <a:gd name="connsiteY128" fmla="*/ 282874 h 1705557"/>
              <a:gd name="connsiteX129" fmla="*/ 5413398 w 10232859"/>
              <a:gd name="connsiteY129" fmla="*/ 282749 h 1705557"/>
              <a:gd name="connsiteX130" fmla="*/ 5415629 w 10232859"/>
              <a:gd name="connsiteY130" fmla="*/ 282282 h 1705557"/>
              <a:gd name="connsiteX131" fmla="*/ 5433078 w 10232859"/>
              <a:gd name="connsiteY131" fmla="*/ 286198 h 1705557"/>
              <a:gd name="connsiteX132" fmla="*/ 5435759 w 10232859"/>
              <a:gd name="connsiteY132" fmla="*/ 289614 h 1705557"/>
              <a:gd name="connsiteX133" fmla="*/ 5447372 w 10232859"/>
              <a:gd name="connsiteY133" fmla="*/ 293101 h 1705557"/>
              <a:gd name="connsiteX134" fmla="*/ 5469289 w 10232859"/>
              <a:gd name="connsiteY134" fmla="*/ 302134 h 1705557"/>
              <a:gd name="connsiteX135" fmla="*/ 5508752 w 10232859"/>
              <a:gd name="connsiteY135" fmla="*/ 312267 h 1705557"/>
              <a:gd name="connsiteX136" fmla="*/ 5509657 w 10232859"/>
              <a:gd name="connsiteY136" fmla="*/ 311450 h 1705557"/>
              <a:gd name="connsiteX137" fmla="*/ 5521245 w 10232859"/>
              <a:gd name="connsiteY137" fmla="*/ 310202 h 1705557"/>
              <a:gd name="connsiteX138" fmla="*/ 5542415 w 10232859"/>
              <a:gd name="connsiteY138" fmla="*/ 310009 h 1705557"/>
              <a:gd name="connsiteX139" fmla="*/ 5596538 w 10232859"/>
              <a:gd name="connsiteY139" fmla="*/ 297667 h 1705557"/>
              <a:gd name="connsiteX140" fmla="*/ 5632514 w 10232859"/>
              <a:gd name="connsiteY140" fmla="*/ 308476 h 1705557"/>
              <a:gd name="connsiteX141" fmla="*/ 5640005 w 10232859"/>
              <a:gd name="connsiteY141" fmla="*/ 310131 h 1705557"/>
              <a:gd name="connsiteX142" fmla="*/ 5640259 w 10232859"/>
              <a:gd name="connsiteY142" fmla="*/ 309949 h 1705557"/>
              <a:gd name="connsiteX143" fmla="*/ 5648365 w 10232859"/>
              <a:gd name="connsiteY143" fmla="*/ 311268 h 1705557"/>
              <a:gd name="connsiteX144" fmla="*/ 5653662 w 10232859"/>
              <a:gd name="connsiteY144" fmla="*/ 313149 h 1705557"/>
              <a:gd name="connsiteX145" fmla="*/ 5668196 w 10232859"/>
              <a:gd name="connsiteY145" fmla="*/ 316360 h 1705557"/>
              <a:gd name="connsiteX146" fmla="*/ 5673886 w 10232859"/>
              <a:gd name="connsiteY146" fmla="*/ 316040 h 1705557"/>
              <a:gd name="connsiteX147" fmla="*/ 5677139 w 10232859"/>
              <a:gd name="connsiteY147" fmla="*/ 313859 h 1705557"/>
              <a:gd name="connsiteX148" fmla="*/ 5708983 w 10232859"/>
              <a:gd name="connsiteY148" fmla="*/ 313188 h 1705557"/>
              <a:gd name="connsiteX149" fmla="*/ 5773909 w 10232859"/>
              <a:gd name="connsiteY149" fmla="*/ 318575 h 1705557"/>
              <a:gd name="connsiteX150" fmla="*/ 5809500 w 10232859"/>
              <a:gd name="connsiteY150" fmla="*/ 324964 h 1705557"/>
              <a:gd name="connsiteX151" fmla="*/ 5908729 w 10232859"/>
              <a:gd name="connsiteY151" fmla="*/ 338849 h 1705557"/>
              <a:gd name="connsiteX152" fmla="*/ 6009654 w 10232859"/>
              <a:gd name="connsiteY152" fmla="*/ 350040 h 1705557"/>
              <a:gd name="connsiteX153" fmla="*/ 6067487 w 10232859"/>
              <a:gd name="connsiteY153" fmla="*/ 340226 h 1705557"/>
              <a:gd name="connsiteX154" fmla="*/ 6073281 w 10232859"/>
              <a:gd name="connsiteY154" fmla="*/ 340830 h 1705557"/>
              <a:gd name="connsiteX155" fmla="*/ 6086225 w 10232859"/>
              <a:gd name="connsiteY155" fmla="*/ 346135 h 1705557"/>
              <a:gd name="connsiteX156" fmla="*/ 6105063 w 10232859"/>
              <a:gd name="connsiteY156" fmla="*/ 353854 h 1705557"/>
              <a:gd name="connsiteX157" fmla="*/ 6135796 w 10232859"/>
              <a:gd name="connsiteY157" fmla="*/ 369657 h 1705557"/>
              <a:gd name="connsiteX158" fmla="*/ 6195166 w 10232859"/>
              <a:gd name="connsiteY158" fmla="*/ 366704 h 1705557"/>
              <a:gd name="connsiteX159" fmla="*/ 6216259 w 10232859"/>
              <a:gd name="connsiteY159" fmla="*/ 369879 h 1705557"/>
              <a:gd name="connsiteX160" fmla="*/ 6228331 w 10232859"/>
              <a:gd name="connsiteY160" fmla="*/ 370548 h 1705557"/>
              <a:gd name="connsiteX161" fmla="*/ 6229602 w 10232859"/>
              <a:gd name="connsiteY161" fmla="*/ 369928 h 1705557"/>
              <a:gd name="connsiteX162" fmla="*/ 6258988 w 10232859"/>
              <a:gd name="connsiteY162" fmla="*/ 385174 h 1705557"/>
              <a:gd name="connsiteX163" fmla="*/ 6264106 w 10232859"/>
              <a:gd name="connsiteY163" fmla="*/ 385655 h 1705557"/>
              <a:gd name="connsiteX164" fmla="*/ 6281703 w 10232859"/>
              <a:gd name="connsiteY164" fmla="*/ 397568 h 1705557"/>
              <a:gd name="connsiteX165" fmla="*/ 6291622 w 10232859"/>
              <a:gd name="connsiteY165" fmla="*/ 402669 h 1705557"/>
              <a:gd name="connsiteX166" fmla="*/ 6292712 w 10232859"/>
              <a:gd name="connsiteY166" fmla="*/ 406285 h 1705557"/>
              <a:gd name="connsiteX167" fmla="*/ 6308227 w 10232859"/>
              <a:gd name="connsiteY167" fmla="*/ 412710 h 1705557"/>
              <a:gd name="connsiteX168" fmla="*/ 6328981 w 10232859"/>
              <a:gd name="connsiteY168" fmla="*/ 416009 h 1705557"/>
              <a:gd name="connsiteX169" fmla="*/ 6368693 w 10232859"/>
              <a:gd name="connsiteY169" fmla="*/ 424359 h 1705557"/>
              <a:gd name="connsiteX170" fmla="*/ 6414811 w 10232859"/>
              <a:gd name="connsiteY170" fmla="*/ 458714 h 1705557"/>
              <a:gd name="connsiteX171" fmla="*/ 6467879 w 10232859"/>
              <a:gd name="connsiteY171" fmla="*/ 474762 h 1705557"/>
              <a:gd name="connsiteX172" fmla="*/ 6564351 w 10232859"/>
              <a:gd name="connsiteY172" fmla="*/ 544032 h 1705557"/>
              <a:gd name="connsiteX173" fmla="*/ 6711178 w 10232859"/>
              <a:gd name="connsiteY173" fmla="*/ 580124 h 1705557"/>
              <a:gd name="connsiteX174" fmla="*/ 6764036 w 10232859"/>
              <a:gd name="connsiteY174" fmla="*/ 595457 h 1705557"/>
              <a:gd name="connsiteX175" fmla="*/ 6858983 w 10232859"/>
              <a:gd name="connsiteY175" fmla="*/ 630237 h 1705557"/>
              <a:gd name="connsiteX176" fmla="*/ 6910661 w 10232859"/>
              <a:gd name="connsiteY176" fmla="*/ 641134 h 1705557"/>
              <a:gd name="connsiteX177" fmla="*/ 6944111 w 10232859"/>
              <a:gd name="connsiteY177" fmla="*/ 666016 h 1705557"/>
              <a:gd name="connsiteX178" fmla="*/ 6965771 w 10232859"/>
              <a:gd name="connsiteY178" fmla="*/ 666445 h 1705557"/>
              <a:gd name="connsiteX179" fmla="*/ 6969639 w 10232859"/>
              <a:gd name="connsiteY179" fmla="*/ 666351 h 1705557"/>
              <a:gd name="connsiteX180" fmla="*/ 6982242 w 10232859"/>
              <a:gd name="connsiteY180" fmla="*/ 669626 h 1705557"/>
              <a:gd name="connsiteX181" fmla="*/ 6989387 w 10232859"/>
              <a:gd name="connsiteY181" fmla="*/ 665988 h 1705557"/>
              <a:gd name="connsiteX182" fmla="*/ 7010930 w 10232859"/>
              <a:gd name="connsiteY182" fmla="*/ 667648 h 1705557"/>
              <a:gd name="connsiteX183" fmla="*/ 7033125 w 10232859"/>
              <a:gd name="connsiteY183" fmla="*/ 674950 h 1705557"/>
              <a:gd name="connsiteX184" fmla="*/ 7134461 w 10232859"/>
              <a:gd name="connsiteY184" fmla="*/ 714706 h 1705557"/>
              <a:gd name="connsiteX185" fmla="*/ 7197450 w 10232859"/>
              <a:gd name="connsiteY185" fmla="*/ 735608 h 1705557"/>
              <a:gd name="connsiteX186" fmla="*/ 7225084 w 10232859"/>
              <a:gd name="connsiteY186" fmla="*/ 739019 h 1705557"/>
              <a:gd name="connsiteX187" fmla="*/ 7261183 w 10232859"/>
              <a:gd name="connsiteY187" fmla="*/ 746827 h 1705557"/>
              <a:gd name="connsiteX188" fmla="*/ 7327760 w 10232859"/>
              <a:gd name="connsiteY188" fmla="*/ 757100 h 1705557"/>
              <a:gd name="connsiteX189" fmla="*/ 7412222 w 10232859"/>
              <a:gd name="connsiteY189" fmla="*/ 777001 h 1705557"/>
              <a:gd name="connsiteX190" fmla="*/ 7457904 w 10232859"/>
              <a:gd name="connsiteY190" fmla="*/ 810835 h 1705557"/>
              <a:gd name="connsiteX191" fmla="*/ 7465795 w 10232859"/>
              <a:gd name="connsiteY191" fmla="*/ 809112 h 1705557"/>
              <a:gd name="connsiteX192" fmla="*/ 7505046 w 10232859"/>
              <a:gd name="connsiteY192" fmla="*/ 823031 h 1705557"/>
              <a:gd name="connsiteX193" fmla="*/ 7623220 w 10232859"/>
              <a:gd name="connsiteY193" fmla="*/ 895034 h 1705557"/>
              <a:gd name="connsiteX194" fmla="*/ 7700458 w 10232859"/>
              <a:gd name="connsiteY194" fmla="*/ 921593 h 1705557"/>
              <a:gd name="connsiteX195" fmla="*/ 7730988 w 10232859"/>
              <a:gd name="connsiteY195" fmla="*/ 927270 h 1705557"/>
              <a:gd name="connsiteX196" fmla="*/ 7781942 w 10232859"/>
              <a:gd name="connsiteY196" fmla="*/ 937017 h 1705557"/>
              <a:gd name="connsiteX197" fmla="*/ 7827704 w 10232859"/>
              <a:gd name="connsiteY197" fmla="*/ 935072 h 1705557"/>
              <a:gd name="connsiteX198" fmla="*/ 7867270 w 10232859"/>
              <a:gd name="connsiteY198" fmla="*/ 946880 h 1705557"/>
              <a:gd name="connsiteX199" fmla="*/ 7866538 w 10232859"/>
              <a:gd name="connsiteY199" fmla="*/ 961559 h 1705557"/>
              <a:gd name="connsiteX200" fmla="*/ 7912084 w 10232859"/>
              <a:gd name="connsiteY200" fmla="*/ 970314 h 1705557"/>
              <a:gd name="connsiteX201" fmla="*/ 7982264 w 10232859"/>
              <a:gd name="connsiteY201" fmla="*/ 982287 h 1705557"/>
              <a:gd name="connsiteX202" fmla="*/ 7991272 w 10232859"/>
              <a:gd name="connsiteY202" fmla="*/ 987618 h 1705557"/>
              <a:gd name="connsiteX203" fmla="*/ 8006496 w 10232859"/>
              <a:gd name="connsiteY203" fmla="*/ 979353 h 1705557"/>
              <a:gd name="connsiteX204" fmla="*/ 8034497 w 10232859"/>
              <a:gd name="connsiteY204" fmla="*/ 978568 h 1705557"/>
              <a:gd name="connsiteX205" fmla="*/ 8150881 w 10232859"/>
              <a:gd name="connsiteY205" fmla="*/ 996925 h 1705557"/>
              <a:gd name="connsiteX206" fmla="*/ 8172106 w 10232859"/>
              <a:gd name="connsiteY206" fmla="*/ 997026 h 1705557"/>
              <a:gd name="connsiteX207" fmla="*/ 8196076 w 10232859"/>
              <a:gd name="connsiteY207" fmla="*/ 1006592 h 1705557"/>
              <a:gd name="connsiteX208" fmla="*/ 8247463 w 10232859"/>
              <a:gd name="connsiteY208" fmla="*/ 1022846 h 1705557"/>
              <a:gd name="connsiteX209" fmla="*/ 8279272 w 10232859"/>
              <a:gd name="connsiteY209" fmla="*/ 1039435 h 1705557"/>
              <a:gd name="connsiteX210" fmla="*/ 8289611 w 10232859"/>
              <a:gd name="connsiteY210" fmla="*/ 1035144 h 1705557"/>
              <a:gd name="connsiteX211" fmla="*/ 8311483 w 10232859"/>
              <a:gd name="connsiteY211" fmla="*/ 1035913 h 1705557"/>
              <a:gd name="connsiteX212" fmla="*/ 8399489 w 10232859"/>
              <a:gd name="connsiteY212" fmla="*/ 1055076 h 1705557"/>
              <a:gd name="connsiteX213" fmla="*/ 8415973 w 10232859"/>
              <a:gd name="connsiteY213" fmla="*/ 1056174 h 1705557"/>
              <a:gd name="connsiteX214" fmla="*/ 8433326 w 10232859"/>
              <a:gd name="connsiteY214" fmla="*/ 1064395 h 1705557"/>
              <a:gd name="connsiteX215" fmla="*/ 8502328 w 10232859"/>
              <a:gd name="connsiteY215" fmla="*/ 1098012 h 1705557"/>
              <a:gd name="connsiteX216" fmla="*/ 8534346 w 10232859"/>
              <a:gd name="connsiteY216" fmla="*/ 1113494 h 1705557"/>
              <a:gd name="connsiteX217" fmla="*/ 8534980 w 10232859"/>
              <a:gd name="connsiteY217" fmla="*/ 1117375 h 1705557"/>
              <a:gd name="connsiteX218" fmla="*/ 8544104 w 10232859"/>
              <a:gd name="connsiteY218" fmla="*/ 1114920 h 1705557"/>
              <a:gd name="connsiteX219" fmla="*/ 8567742 w 10232859"/>
              <a:gd name="connsiteY219" fmla="*/ 1124104 h 1705557"/>
              <a:gd name="connsiteX220" fmla="*/ 8633779 w 10232859"/>
              <a:gd name="connsiteY220" fmla="*/ 1145740 h 1705557"/>
              <a:gd name="connsiteX221" fmla="*/ 8676965 w 10232859"/>
              <a:gd name="connsiteY221" fmla="*/ 1163463 h 1705557"/>
              <a:gd name="connsiteX222" fmla="*/ 8698944 w 10232859"/>
              <a:gd name="connsiteY222" fmla="*/ 1163453 h 1705557"/>
              <a:gd name="connsiteX223" fmla="*/ 8711456 w 10232859"/>
              <a:gd name="connsiteY223" fmla="*/ 1175731 h 1705557"/>
              <a:gd name="connsiteX224" fmla="*/ 8732793 w 10232859"/>
              <a:gd name="connsiteY224" fmla="*/ 1179486 h 1705557"/>
              <a:gd name="connsiteX225" fmla="*/ 8751897 w 10232859"/>
              <a:gd name="connsiteY225" fmla="*/ 1197400 h 1705557"/>
              <a:gd name="connsiteX226" fmla="*/ 8793564 w 10232859"/>
              <a:gd name="connsiteY226" fmla="*/ 1179086 h 1705557"/>
              <a:gd name="connsiteX227" fmla="*/ 8834270 w 10232859"/>
              <a:gd name="connsiteY227" fmla="*/ 1213138 h 1705557"/>
              <a:gd name="connsiteX228" fmla="*/ 8853872 w 10232859"/>
              <a:gd name="connsiteY228" fmla="*/ 1221228 h 1705557"/>
              <a:gd name="connsiteX229" fmla="*/ 8861901 w 10232859"/>
              <a:gd name="connsiteY229" fmla="*/ 1217889 h 1705557"/>
              <a:gd name="connsiteX230" fmla="*/ 8874168 w 10232859"/>
              <a:gd name="connsiteY230" fmla="*/ 1220481 h 1705557"/>
              <a:gd name="connsiteX231" fmla="*/ 8871123 w 10232859"/>
              <a:gd name="connsiteY231" fmla="*/ 1227674 h 1705557"/>
              <a:gd name="connsiteX232" fmla="*/ 8903537 w 10232859"/>
              <a:gd name="connsiteY232" fmla="*/ 1237102 h 1705557"/>
              <a:gd name="connsiteX233" fmla="*/ 8933767 w 10232859"/>
              <a:gd name="connsiteY233" fmla="*/ 1269882 h 1705557"/>
              <a:gd name="connsiteX234" fmla="*/ 8985765 w 10232859"/>
              <a:gd name="connsiteY234" fmla="*/ 1294178 h 1705557"/>
              <a:gd name="connsiteX235" fmla="*/ 9071444 w 10232859"/>
              <a:gd name="connsiteY235" fmla="*/ 1323819 h 1705557"/>
              <a:gd name="connsiteX236" fmla="*/ 9096711 w 10232859"/>
              <a:gd name="connsiteY236" fmla="*/ 1334291 h 1705557"/>
              <a:gd name="connsiteX237" fmla="*/ 9338853 w 10232859"/>
              <a:gd name="connsiteY237" fmla="*/ 1454560 h 1705557"/>
              <a:gd name="connsiteX238" fmla="*/ 9520814 w 10232859"/>
              <a:gd name="connsiteY238" fmla="*/ 1456341 h 1705557"/>
              <a:gd name="connsiteX239" fmla="*/ 9702271 w 10232859"/>
              <a:gd name="connsiteY239" fmla="*/ 1495067 h 1705557"/>
              <a:gd name="connsiteX240" fmla="*/ 9744273 w 10232859"/>
              <a:gd name="connsiteY240" fmla="*/ 1530026 h 1705557"/>
              <a:gd name="connsiteX241" fmla="*/ 9771903 w 10232859"/>
              <a:gd name="connsiteY241" fmla="*/ 1536548 h 1705557"/>
              <a:gd name="connsiteX242" fmla="*/ 9818565 w 10232859"/>
              <a:gd name="connsiteY242" fmla="*/ 1545059 h 1705557"/>
              <a:gd name="connsiteX243" fmla="*/ 9882202 w 10232859"/>
              <a:gd name="connsiteY243" fmla="*/ 1572402 h 1705557"/>
              <a:gd name="connsiteX244" fmla="*/ 10022025 w 10232859"/>
              <a:gd name="connsiteY244" fmla="*/ 1606210 h 1705557"/>
              <a:gd name="connsiteX245" fmla="*/ 10220406 w 10232859"/>
              <a:gd name="connsiteY245" fmla="*/ 1683519 h 1705557"/>
              <a:gd name="connsiteX246" fmla="*/ 10232859 w 10232859"/>
              <a:gd name="connsiteY246" fmla="*/ 1705557 h 1705557"/>
              <a:gd name="connsiteX247" fmla="*/ 0 w 10232859"/>
              <a:gd name="connsiteY247" fmla="*/ 1705557 h 1705557"/>
              <a:gd name="connsiteX248" fmla="*/ 0 w 10232859"/>
              <a:gd name="connsiteY248" fmla="*/ 28342 h 1705557"/>
              <a:gd name="connsiteX249" fmla="*/ 8097 w 10232859"/>
              <a:gd name="connsiteY249" fmla="*/ 30869 h 1705557"/>
              <a:gd name="connsiteX250" fmla="*/ 77128 w 10232859"/>
              <a:gd name="connsiteY250" fmla="*/ 13381 h 1705557"/>
              <a:gd name="connsiteX251" fmla="*/ 188338 w 10232859"/>
              <a:gd name="connsiteY251" fmla="*/ 11593 h 1705557"/>
              <a:gd name="connsiteX252" fmla="*/ 298809 w 10232859"/>
              <a:gd name="connsiteY252" fmla="*/ 12712 h 1705557"/>
              <a:gd name="connsiteX253" fmla="*/ 338985 w 10232859"/>
              <a:gd name="connsiteY253" fmla="*/ 14520 h 1705557"/>
              <a:gd name="connsiteX254" fmla="*/ 409815 w 10232859"/>
              <a:gd name="connsiteY254" fmla="*/ 11559 h 1705557"/>
              <a:gd name="connsiteX255" fmla="*/ 424169 w 10232859"/>
              <a:gd name="connsiteY255"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37015 w 10232859"/>
              <a:gd name="connsiteY49" fmla="*/ 239698 h 1705557"/>
              <a:gd name="connsiteX50" fmla="*/ 2490341 w 10232859"/>
              <a:gd name="connsiteY50" fmla="*/ 217588 h 1705557"/>
              <a:gd name="connsiteX51" fmla="*/ 2588929 w 10232859"/>
              <a:gd name="connsiteY51" fmla="*/ 207494 h 1705557"/>
              <a:gd name="connsiteX52" fmla="*/ 2687426 w 10232859"/>
              <a:gd name="connsiteY52" fmla="*/ 200362 h 1705557"/>
              <a:gd name="connsiteX53" fmla="*/ 2723517 w 10232859"/>
              <a:gd name="connsiteY53" fmla="*/ 199166 h 1705557"/>
              <a:gd name="connsiteX54" fmla="*/ 2785956 w 10232859"/>
              <a:gd name="connsiteY54" fmla="*/ 190918 h 1705557"/>
              <a:gd name="connsiteX55" fmla="*/ 2813378 w 10232859"/>
              <a:gd name="connsiteY55" fmla="*/ 183347 h 1705557"/>
              <a:gd name="connsiteX56" fmla="*/ 2814782 w 10232859"/>
              <a:gd name="connsiteY56" fmla="*/ 183667 h 1705557"/>
              <a:gd name="connsiteX57" fmla="*/ 2816580 w 10232859"/>
              <a:gd name="connsiteY57" fmla="*/ 180880 h 1705557"/>
              <a:gd name="connsiteX58" fmla="*/ 2821623 w 10232859"/>
              <a:gd name="connsiteY58" fmla="*/ 179389 h 1705557"/>
              <a:gd name="connsiteX59" fmla="*/ 2836688 w 10232859"/>
              <a:gd name="connsiteY59" fmla="*/ 179485 h 1705557"/>
              <a:gd name="connsiteX60" fmla="*/ 2842564 w 10232859"/>
              <a:gd name="connsiteY60" fmla="*/ 180209 h 1705557"/>
              <a:gd name="connsiteX61" fmla="*/ 2850712 w 10232859"/>
              <a:gd name="connsiteY61" fmla="*/ 179804 h 1705557"/>
              <a:gd name="connsiteX62" fmla="*/ 2850846 w 10232859"/>
              <a:gd name="connsiteY62" fmla="*/ 179576 h 1705557"/>
              <a:gd name="connsiteX63" fmla="*/ 2858611 w 10232859"/>
              <a:gd name="connsiteY63" fmla="*/ 179626 h 1705557"/>
              <a:gd name="connsiteX64" fmla="*/ 2897454 w 10232859"/>
              <a:gd name="connsiteY64" fmla="*/ 182628 h 1705557"/>
              <a:gd name="connsiteX65" fmla="*/ 2940369 w 10232859"/>
              <a:gd name="connsiteY65" fmla="*/ 159458 h 1705557"/>
              <a:gd name="connsiteX66" fmla="*/ 2959670 w 10232859"/>
              <a:gd name="connsiteY66" fmla="*/ 154881 h 1705557"/>
              <a:gd name="connsiteX67" fmla="*/ 2969615 w 10232859"/>
              <a:gd name="connsiteY67" fmla="*/ 151269 h 1705557"/>
              <a:gd name="connsiteX68" fmla="*/ 2970000 w 10232859"/>
              <a:gd name="connsiteY68" fmla="*/ 150290 h 1705557"/>
              <a:gd name="connsiteX69" fmla="*/ 3007272 w 10232859"/>
              <a:gd name="connsiteY69" fmla="*/ 153280 h 1705557"/>
              <a:gd name="connsiteX70" fmla="*/ 3011677 w 10232859"/>
              <a:gd name="connsiteY70" fmla="*/ 151918 h 1705557"/>
              <a:gd name="connsiteX71" fmla="*/ 3036668 w 10232859"/>
              <a:gd name="connsiteY71" fmla="*/ 156118 h 1705557"/>
              <a:gd name="connsiteX72" fmla="*/ 3049208 w 10232859"/>
              <a:gd name="connsiteY72" fmla="*/ 157087 h 1705557"/>
              <a:gd name="connsiteX73" fmla="*/ 3053517 w 10232859"/>
              <a:gd name="connsiteY73" fmla="*/ 159836 h 1705557"/>
              <a:gd name="connsiteX74" fmla="*/ 3071637 w 10232859"/>
              <a:gd name="connsiteY74" fmla="*/ 160010 h 1705557"/>
              <a:gd name="connsiteX75" fmla="*/ 3110077 w 10232859"/>
              <a:gd name="connsiteY75" fmla="*/ 155716 h 1705557"/>
              <a:gd name="connsiteX76" fmla="*/ 3173743 w 10232859"/>
              <a:gd name="connsiteY76" fmla="*/ 166095 h 1705557"/>
              <a:gd name="connsiteX77" fmla="*/ 3254203 w 10232859"/>
              <a:gd name="connsiteY77" fmla="*/ 158270 h 1705557"/>
              <a:gd name="connsiteX78" fmla="*/ 3380350 w 10232859"/>
              <a:gd name="connsiteY78" fmla="*/ 157665 h 1705557"/>
              <a:gd name="connsiteX79" fmla="*/ 3476147 w 10232859"/>
              <a:gd name="connsiteY79" fmla="*/ 177439 h 1705557"/>
              <a:gd name="connsiteX80" fmla="*/ 3581876 w 10232859"/>
              <a:gd name="connsiteY80" fmla="*/ 156962 h 1705557"/>
              <a:gd name="connsiteX81" fmla="*/ 3704761 w 10232859"/>
              <a:gd name="connsiteY81" fmla="*/ 157006 h 1705557"/>
              <a:gd name="connsiteX82" fmla="*/ 3755040 w 10232859"/>
              <a:gd name="connsiteY82" fmla="*/ 148492 h 1705557"/>
              <a:gd name="connsiteX83" fmla="*/ 3804689 w 10232859"/>
              <a:gd name="connsiteY83" fmla="*/ 158407 h 1705557"/>
              <a:gd name="connsiteX84" fmla="*/ 3821793 w 10232859"/>
              <a:gd name="connsiteY84" fmla="*/ 151257 h 1705557"/>
              <a:gd name="connsiteX85" fmla="*/ 3824682 w 10232859"/>
              <a:gd name="connsiteY85" fmla="*/ 149833 h 1705557"/>
              <a:gd name="connsiteX86" fmla="*/ 3837536 w 10232859"/>
              <a:gd name="connsiteY86" fmla="*/ 148292 h 1705557"/>
              <a:gd name="connsiteX87" fmla="*/ 3839550 w 10232859"/>
              <a:gd name="connsiteY87" fmla="*/ 142661 h 1705557"/>
              <a:gd name="connsiteX88" fmla="*/ 3857743 w 10232859"/>
              <a:gd name="connsiteY88" fmla="*/ 136618 h 1705557"/>
              <a:gd name="connsiteX89" fmla="*/ 3881852 w 10232859"/>
              <a:gd name="connsiteY89" fmla="*/ 135231 h 1705557"/>
              <a:gd name="connsiteX90" fmla="*/ 3998088 w 10232859"/>
              <a:gd name="connsiteY90" fmla="*/ 134446 h 1705557"/>
              <a:gd name="connsiteX91" fmla="*/ 4066682 w 10232859"/>
              <a:gd name="connsiteY91" fmla="*/ 130661 h 1705557"/>
              <a:gd name="connsiteX92" fmla="*/ 4091246 w 10232859"/>
              <a:gd name="connsiteY92" fmla="*/ 124017 h 1705557"/>
              <a:gd name="connsiteX93" fmla="*/ 4126556 w 10232859"/>
              <a:gd name="connsiteY93" fmla="*/ 118239 h 1705557"/>
              <a:gd name="connsiteX94" fmla="*/ 4187717 w 10232859"/>
              <a:gd name="connsiteY94" fmla="*/ 104010 h 1705557"/>
              <a:gd name="connsiteX95" fmla="*/ 4220826 w 10232859"/>
              <a:gd name="connsiteY95" fmla="*/ 102505 h 1705557"/>
              <a:gd name="connsiteX96" fmla="*/ 4239014 w 10232859"/>
              <a:gd name="connsiteY96" fmla="*/ 97354 h 1705557"/>
              <a:gd name="connsiteX97" fmla="*/ 4246653 w 10232859"/>
              <a:gd name="connsiteY97" fmla="*/ 97874 h 1705557"/>
              <a:gd name="connsiteX98" fmla="*/ 4271841 w 10232859"/>
              <a:gd name="connsiteY98" fmla="*/ 96702 h 1705557"/>
              <a:gd name="connsiteX99" fmla="*/ 4286277 w 10232859"/>
              <a:gd name="connsiteY99" fmla="*/ 96687 h 1705557"/>
              <a:gd name="connsiteX100" fmla="*/ 4292025 w 10232859"/>
              <a:gd name="connsiteY100" fmla="*/ 96921 h 1705557"/>
              <a:gd name="connsiteX101" fmla="*/ 4304713 w 10232859"/>
              <a:gd name="connsiteY101" fmla="*/ 102187 h 1705557"/>
              <a:gd name="connsiteX102" fmla="*/ 4321285 w 10232859"/>
              <a:gd name="connsiteY102" fmla="*/ 100074 h 1705557"/>
              <a:gd name="connsiteX103" fmla="*/ 4339561 w 10232859"/>
              <a:gd name="connsiteY103" fmla="*/ 105320 h 1705557"/>
              <a:gd name="connsiteX104" fmla="*/ 4343990 w 10232859"/>
              <a:gd name="connsiteY104" fmla="*/ 101090 h 1705557"/>
              <a:gd name="connsiteX105" fmla="*/ 4358885 w 10232859"/>
              <a:gd name="connsiteY105" fmla="*/ 96778 h 1705557"/>
              <a:gd name="connsiteX106" fmla="*/ 4371648 w 10232859"/>
              <a:gd name="connsiteY106" fmla="*/ 101826 h 1705557"/>
              <a:gd name="connsiteX107" fmla="*/ 4398380 w 10232859"/>
              <a:gd name="connsiteY107" fmla="*/ 104961 h 1705557"/>
              <a:gd name="connsiteX108" fmla="*/ 4405729 w 10232859"/>
              <a:gd name="connsiteY108" fmla="*/ 104191 h 1705557"/>
              <a:gd name="connsiteX109" fmla="*/ 4431408 w 10232859"/>
              <a:gd name="connsiteY109" fmla="*/ 110825 h 1705557"/>
              <a:gd name="connsiteX110" fmla="*/ 4472183 w 10232859"/>
              <a:gd name="connsiteY110" fmla="*/ 116430 h 1705557"/>
              <a:gd name="connsiteX111" fmla="*/ 4518828 w 10232859"/>
              <a:gd name="connsiteY111" fmla="*/ 119114 h 1705557"/>
              <a:gd name="connsiteX112" fmla="*/ 4532040 w 10232859"/>
              <a:gd name="connsiteY112" fmla="*/ 124307 h 1705557"/>
              <a:gd name="connsiteX113" fmla="*/ 4617778 w 10232859"/>
              <a:gd name="connsiteY113" fmla="*/ 136993 h 1705557"/>
              <a:gd name="connsiteX114" fmla="*/ 4641872 w 10232859"/>
              <a:gd name="connsiteY114" fmla="*/ 140721 h 1705557"/>
              <a:gd name="connsiteX115" fmla="*/ 4662766 w 10232859"/>
              <a:gd name="connsiteY115" fmla="*/ 138952 h 1705557"/>
              <a:gd name="connsiteX116" fmla="*/ 4667770 w 10232859"/>
              <a:gd name="connsiteY116" fmla="*/ 134208 h 1705557"/>
              <a:gd name="connsiteX117" fmla="*/ 4681052 w 10232859"/>
              <a:gd name="connsiteY117" fmla="*/ 135461 h 1705557"/>
              <a:gd name="connsiteX118" fmla="*/ 4684624 w 10232859"/>
              <a:gd name="connsiteY118" fmla="*/ 134755 h 1705557"/>
              <a:gd name="connsiteX119" fmla="*/ 4705061 w 10232859"/>
              <a:gd name="connsiteY119" fmla="*/ 131748 h 1705557"/>
              <a:gd name="connsiteX120" fmla="*/ 4747746 w 10232859"/>
              <a:gd name="connsiteY120" fmla="*/ 151131 h 1705557"/>
              <a:gd name="connsiteX121" fmla="*/ 4801045 w 10232859"/>
              <a:gd name="connsiteY121" fmla="*/ 153753 h 1705557"/>
              <a:gd name="connsiteX122" fmla="*/ 5001600 w 10232859"/>
              <a:gd name="connsiteY122" fmla="*/ 196753 h 1705557"/>
              <a:gd name="connsiteX123" fmla="*/ 5033465 w 10232859"/>
              <a:gd name="connsiteY123" fmla="*/ 182429 h 1705557"/>
              <a:gd name="connsiteX124" fmla="*/ 5115965 w 10232859"/>
              <a:gd name="connsiteY124" fmla="*/ 192583 h 1705557"/>
              <a:gd name="connsiteX125" fmla="*/ 5237936 w 10232859"/>
              <a:gd name="connsiteY125" fmla="*/ 246022 h 1705557"/>
              <a:gd name="connsiteX126" fmla="*/ 5290566 w 10232859"/>
              <a:gd name="connsiteY126" fmla="*/ 269809 h 1705557"/>
              <a:gd name="connsiteX127" fmla="*/ 5344878 w 10232859"/>
              <a:gd name="connsiteY127" fmla="*/ 282874 h 1705557"/>
              <a:gd name="connsiteX128" fmla="*/ 5413398 w 10232859"/>
              <a:gd name="connsiteY128" fmla="*/ 282749 h 1705557"/>
              <a:gd name="connsiteX129" fmla="*/ 5415629 w 10232859"/>
              <a:gd name="connsiteY129" fmla="*/ 282282 h 1705557"/>
              <a:gd name="connsiteX130" fmla="*/ 5433078 w 10232859"/>
              <a:gd name="connsiteY130" fmla="*/ 286198 h 1705557"/>
              <a:gd name="connsiteX131" fmla="*/ 5435759 w 10232859"/>
              <a:gd name="connsiteY131" fmla="*/ 289614 h 1705557"/>
              <a:gd name="connsiteX132" fmla="*/ 5447372 w 10232859"/>
              <a:gd name="connsiteY132" fmla="*/ 293101 h 1705557"/>
              <a:gd name="connsiteX133" fmla="*/ 5469289 w 10232859"/>
              <a:gd name="connsiteY133" fmla="*/ 302134 h 1705557"/>
              <a:gd name="connsiteX134" fmla="*/ 5508752 w 10232859"/>
              <a:gd name="connsiteY134" fmla="*/ 312267 h 1705557"/>
              <a:gd name="connsiteX135" fmla="*/ 5509657 w 10232859"/>
              <a:gd name="connsiteY135" fmla="*/ 311450 h 1705557"/>
              <a:gd name="connsiteX136" fmla="*/ 5521245 w 10232859"/>
              <a:gd name="connsiteY136" fmla="*/ 310202 h 1705557"/>
              <a:gd name="connsiteX137" fmla="*/ 5542415 w 10232859"/>
              <a:gd name="connsiteY137" fmla="*/ 310009 h 1705557"/>
              <a:gd name="connsiteX138" fmla="*/ 5596538 w 10232859"/>
              <a:gd name="connsiteY138" fmla="*/ 297667 h 1705557"/>
              <a:gd name="connsiteX139" fmla="*/ 5632514 w 10232859"/>
              <a:gd name="connsiteY139" fmla="*/ 308476 h 1705557"/>
              <a:gd name="connsiteX140" fmla="*/ 5640005 w 10232859"/>
              <a:gd name="connsiteY140" fmla="*/ 310131 h 1705557"/>
              <a:gd name="connsiteX141" fmla="*/ 5640259 w 10232859"/>
              <a:gd name="connsiteY141" fmla="*/ 309949 h 1705557"/>
              <a:gd name="connsiteX142" fmla="*/ 5648365 w 10232859"/>
              <a:gd name="connsiteY142" fmla="*/ 311268 h 1705557"/>
              <a:gd name="connsiteX143" fmla="*/ 5653662 w 10232859"/>
              <a:gd name="connsiteY143" fmla="*/ 313149 h 1705557"/>
              <a:gd name="connsiteX144" fmla="*/ 5668196 w 10232859"/>
              <a:gd name="connsiteY144" fmla="*/ 316360 h 1705557"/>
              <a:gd name="connsiteX145" fmla="*/ 5673886 w 10232859"/>
              <a:gd name="connsiteY145" fmla="*/ 316040 h 1705557"/>
              <a:gd name="connsiteX146" fmla="*/ 5677139 w 10232859"/>
              <a:gd name="connsiteY146" fmla="*/ 313859 h 1705557"/>
              <a:gd name="connsiteX147" fmla="*/ 5708983 w 10232859"/>
              <a:gd name="connsiteY147" fmla="*/ 313188 h 1705557"/>
              <a:gd name="connsiteX148" fmla="*/ 5773909 w 10232859"/>
              <a:gd name="connsiteY148" fmla="*/ 318575 h 1705557"/>
              <a:gd name="connsiteX149" fmla="*/ 5809500 w 10232859"/>
              <a:gd name="connsiteY149" fmla="*/ 324964 h 1705557"/>
              <a:gd name="connsiteX150" fmla="*/ 5908729 w 10232859"/>
              <a:gd name="connsiteY150" fmla="*/ 338849 h 1705557"/>
              <a:gd name="connsiteX151" fmla="*/ 6009654 w 10232859"/>
              <a:gd name="connsiteY151" fmla="*/ 350040 h 1705557"/>
              <a:gd name="connsiteX152" fmla="*/ 6067487 w 10232859"/>
              <a:gd name="connsiteY152" fmla="*/ 340226 h 1705557"/>
              <a:gd name="connsiteX153" fmla="*/ 6073281 w 10232859"/>
              <a:gd name="connsiteY153" fmla="*/ 340830 h 1705557"/>
              <a:gd name="connsiteX154" fmla="*/ 6086225 w 10232859"/>
              <a:gd name="connsiteY154" fmla="*/ 346135 h 1705557"/>
              <a:gd name="connsiteX155" fmla="*/ 6105063 w 10232859"/>
              <a:gd name="connsiteY155" fmla="*/ 353854 h 1705557"/>
              <a:gd name="connsiteX156" fmla="*/ 6135796 w 10232859"/>
              <a:gd name="connsiteY156" fmla="*/ 369657 h 1705557"/>
              <a:gd name="connsiteX157" fmla="*/ 6195166 w 10232859"/>
              <a:gd name="connsiteY157" fmla="*/ 366704 h 1705557"/>
              <a:gd name="connsiteX158" fmla="*/ 6216259 w 10232859"/>
              <a:gd name="connsiteY158" fmla="*/ 369879 h 1705557"/>
              <a:gd name="connsiteX159" fmla="*/ 6228331 w 10232859"/>
              <a:gd name="connsiteY159" fmla="*/ 370548 h 1705557"/>
              <a:gd name="connsiteX160" fmla="*/ 6229602 w 10232859"/>
              <a:gd name="connsiteY160" fmla="*/ 369928 h 1705557"/>
              <a:gd name="connsiteX161" fmla="*/ 6258988 w 10232859"/>
              <a:gd name="connsiteY161" fmla="*/ 385174 h 1705557"/>
              <a:gd name="connsiteX162" fmla="*/ 6264106 w 10232859"/>
              <a:gd name="connsiteY162" fmla="*/ 385655 h 1705557"/>
              <a:gd name="connsiteX163" fmla="*/ 6281703 w 10232859"/>
              <a:gd name="connsiteY163" fmla="*/ 397568 h 1705557"/>
              <a:gd name="connsiteX164" fmla="*/ 6291622 w 10232859"/>
              <a:gd name="connsiteY164" fmla="*/ 402669 h 1705557"/>
              <a:gd name="connsiteX165" fmla="*/ 6292712 w 10232859"/>
              <a:gd name="connsiteY165" fmla="*/ 406285 h 1705557"/>
              <a:gd name="connsiteX166" fmla="*/ 6308227 w 10232859"/>
              <a:gd name="connsiteY166" fmla="*/ 412710 h 1705557"/>
              <a:gd name="connsiteX167" fmla="*/ 6328981 w 10232859"/>
              <a:gd name="connsiteY167" fmla="*/ 416009 h 1705557"/>
              <a:gd name="connsiteX168" fmla="*/ 6368693 w 10232859"/>
              <a:gd name="connsiteY168" fmla="*/ 424359 h 1705557"/>
              <a:gd name="connsiteX169" fmla="*/ 6414811 w 10232859"/>
              <a:gd name="connsiteY169" fmla="*/ 458714 h 1705557"/>
              <a:gd name="connsiteX170" fmla="*/ 6467879 w 10232859"/>
              <a:gd name="connsiteY170" fmla="*/ 474762 h 1705557"/>
              <a:gd name="connsiteX171" fmla="*/ 6564351 w 10232859"/>
              <a:gd name="connsiteY171" fmla="*/ 544032 h 1705557"/>
              <a:gd name="connsiteX172" fmla="*/ 6711178 w 10232859"/>
              <a:gd name="connsiteY172" fmla="*/ 580124 h 1705557"/>
              <a:gd name="connsiteX173" fmla="*/ 6764036 w 10232859"/>
              <a:gd name="connsiteY173" fmla="*/ 595457 h 1705557"/>
              <a:gd name="connsiteX174" fmla="*/ 6858983 w 10232859"/>
              <a:gd name="connsiteY174" fmla="*/ 630237 h 1705557"/>
              <a:gd name="connsiteX175" fmla="*/ 6910661 w 10232859"/>
              <a:gd name="connsiteY175" fmla="*/ 641134 h 1705557"/>
              <a:gd name="connsiteX176" fmla="*/ 6944111 w 10232859"/>
              <a:gd name="connsiteY176" fmla="*/ 666016 h 1705557"/>
              <a:gd name="connsiteX177" fmla="*/ 6965771 w 10232859"/>
              <a:gd name="connsiteY177" fmla="*/ 666445 h 1705557"/>
              <a:gd name="connsiteX178" fmla="*/ 6969639 w 10232859"/>
              <a:gd name="connsiteY178" fmla="*/ 666351 h 1705557"/>
              <a:gd name="connsiteX179" fmla="*/ 6982242 w 10232859"/>
              <a:gd name="connsiteY179" fmla="*/ 669626 h 1705557"/>
              <a:gd name="connsiteX180" fmla="*/ 6989387 w 10232859"/>
              <a:gd name="connsiteY180" fmla="*/ 665988 h 1705557"/>
              <a:gd name="connsiteX181" fmla="*/ 7010930 w 10232859"/>
              <a:gd name="connsiteY181" fmla="*/ 667648 h 1705557"/>
              <a:gd name="connsiteX182" fmla="*/ 7033125 w 10232859"/>
              <a:gd name="connsiteY182" fmla="*/ 674950 h 1705557"/>
              <a:gd name="connsiteX183" fmla="*/ 7134461 w 10232859"/>
              <a:gd name="connsiteY183" fmla="*/ 714706 h 1705557"/>
              <a:gd name="connsiteX184" fmla="*/ 7197450 w 10232859"/>
              <a:gd name="connsiteY184" fmla="*/ 735608 h 1705557"/>
              <a:gd name="connsiteX185" fmla="*/ 7225084 w 10232859"/>
              <a:gd name="connsiteY185" fmla="*/ 739019 h 1705557"/>
              <a:gd name="connsiteX186" fmla="*/ 7261183 w 10232859"/>
              <a:gd name="connsiteY186" fmla="*/ 746827 h 1705557"/>
              <a:gd name="connsiteX187" fmla="*/ 7327760 w 10232859"/>
              <a:gd name="connsiteY187" fmla="*/ 757100 h 1705557"/>
              <a:gd name="connsiteX188" fmla="*/ 7412222 w 10232859"/>
              <a:gd name="connsiteY188" fmla="*/ 777001 h 1705557"/>
              <a:gd name="connsiteX189" fmla="*/ 7457904 w 10232859"/>
              <a:gd name="connsiteY189" fmla="*/ 810835 h 1705557"/>
              <a:gd name="connsiteX190" fmla="*/ 7465795 w 10232859"/>
              <a:gd name="connsiteY190" fmla="*/ 809112 h 1705557"/>
              <a:gd name="connsiteX191" fmla="*/ 7505046 w 10232859"/>
              <a:gd name="connsiteY191" fmla="*/ 823031 h 1705557"/>
              <a:gd name="connsiteX192" fmla="*/ 7623220 w 10232859"/>
              <a:gd name="connsiteY192" fmla="*/ 895034 h 1705557"/>
              <a:gd name="connsiteX193" fmla="*/ 7700458 w 10232859"/>
              <a:gd name="connsiteY193" fmla="*/ 921593 h 1705557"/>
              <a:gd name="connsiteX194" fmla="*/ 7730988 w 10232859"/>
              <a:gd name="connsiteY194" fmla="*/ 927270 h 1705557"/>
              <a:gd name="connsiteX195" fmla="*/ 7781942 w 10232859"/>
              <a:gd name="connsiteY195" fmla="*/ 937017 h 1705557"/>
              <a:gd name="connsiteX196" fmla="*/ 7827704 w 10232859"/>
              <a:gd name="connsiteY196" fmla="*/ 935072 h 1705557"/>
              <a:gd name="connsiteX197" fmla="*/ 7867270 w 10232859"/>
              <a:gd name="connsiteY197" fmla="*/ 946880 h 1705557"/>
              <a:gd name="connsiteX198" fmla="*/ 7866538 w 10232859"/>
              <a:gd name="connsiteY198" fmla="*/ 961559 h 1705557"/>
              <a:gd name="connsiteX199" fmla="*/ 7912084 w 10232859"/>
              <a:gd name="connsiteY199" fmla="*/ 970314 h 1705557"/>
              <a:gd name="connsiteX200" fmla="*/ 7982264 w 10232859"/>
              <a:gd name="connsiteY200" fmla="*/ 982287 h 1705557"/>
              <a:gd name="connsiteX201" fmla="*/ 7991272 w 10232859"/>
              <a:gd name="connsiteY201" fmla="*/ 987618 h 1705557"/>
              <a:gd name="connsiteX202" fmla="*/ 8006496 w 10232859"/>
              <a:gd name="connsiteY202" fmla="*/ 979353 h 1705557"/>
              <a:gd name="connsiteX203" fmla="*/ 8034497 w 10232859"/>
              <a:gd name="connsiteY203" fmla="*/ 978568 h 1705557"/>
              <a:gd name="connsiteX204" fmla="*/ 8150881 w 10232859"/>
              <a:gd name="connsiteY204" fmla="*/ 996925 h 1705557"/>
              <a:gd name="connsiteX205" fmla="*/ 8172106 w 10232859"/>
              <a:gd name="connsiteY205" fmla="*/ 997026 h 1705557"/>
              <a:gd name="connsiteX206" fmla="*/ 8196076 w 10232859"/>
              <a:gd name="connsiteY206" fmla="*/ 1006592 h 1705557"/>
              <a:gd name="connsiteX207" fmla="*/ 8247463 w 10232859"/>
              <a:gd name="connsiteY207" fmla="*/ 1022846 h 1705557"/>
              <a:gd name="connsiteX208" fmla="*/ 8279272 w 10232859"/>
              <a:gd name="connsiteY208" fmla="*/ 1039435 h 1705557"/>
              <a:gd name="connsiteX209" fmla="*/ 8289611 w 10232859"/>
              <a:gd name="connsiteY209" fmla="*/ 1035144 h 1705557"/>
              <a:gd name="connsiteX210" fmla="*/ 8311483 w 10232859"/>
              <a:gd name="connsiteY210" fmla="*/ 1035913 h 1705557"/>
              <a:gd name="connsiteX211" fmla="*/ 8399489 w 10232859"/>
              <a:gd name="connsiteY211" fmla="*/ 1055076 h 1705557"/>
              <a:gd name="connsiteX212" fmla="*/ 8415973 w 10232859"/>
              <a:gd name="connsiteY212" fmla="*/ 1056174 h 1705557"/>
              <a:gd name="connsiteX213" fmla="*/ 8433326 w 10232859"/>
              <a:gd name="connsiteY213" fmla="*/ 1064395 h 1705557"/>
              <a:gd name="connsiteX214" fmla="*/ 8502328 w 10232859"/>
              <a:gd name="connsiteY214" fmla="*/ 1098012 h 1705557"/>
              <a:gd name="connsiteX215" fmla="*/ 8534346 w 10232859"/>
              <a:gd name="connsiteY215" fmla="*/ 1113494 h 1705557"/>
              <a:gd name="connsiteX216" fmla="*/ 8534980 w 10232859"/>
              <a:gd name="connsiteY216" fmla="*/ 1117375 h 1705557"/>
              <a:gd name="connsiteX217" fmla="*/ 8544104 w 10232859"/>
              <a:gd name="connsiteY217" fmla="*/ 1114920 h 1705557"/>
              <a:gd name="connsiteX218" fmla="*/ 8567742 w 10232859"/>
              <a:gd name="connsiteY218" fmla="*/ 1124104 h 1705557"/>
              <a:gd name="connsiteX219" fmla="*/ 8633779 w 10232859"/>
              <a:gd name="connsiteY219" fmla="*/ 1145740 h 1705557"/>
              <a:gd name="connsiteX220" fmla="*/ 8676965 w 10232859"/>
              <a:gd name="connsiteY220" fmla="*/ 1163463 h 1705557"/>
              <a:gd name="connsiteX221" fmla="*/ 8698944 w 10232859"/>
              <a:gd name="connsiteY221" fmla="*/ 1163453 h 1705557"/>
              <a:gd name="connsiteX222" fmla="*/ 8711456 w 10232859"/>
              <a:gd name="connsiteY222" fmla="*/ 1175731 h 1705557"/>
              <a:gd name="connsiteX223" fmla="*/ 8732793 w 10232859"/>
              <a:gd name="connsiteY223" fmla="*/ 1179486 h 1705557"/>
              <a:gd name="connsiteX224" fmla="*/ 8751897 w 10232859"/>
              <a:gd name="connsiteY224" fmla="*/ 1197400 h 1705557"/>
              <a:gd name="connsiteX225" fmla="*/ 8793564 w 10232859"/>
              <a:gd name="connsiteY225" fmla="*/ 1179086 h 1705557"/>
              <a:gd name="connsiteX226" fmla="*/ 8834270 w 10232859"/>
              <a:gd name="connsiteY226" fmla="*/ 1213138 h 1705557"/>
              <a:gd name="connsiteX227" fmla="*/ 8853872 w 10232859"/>
              <a:gd name="connsiteY227" fmla="*/ 1221228 h 1705557"/>
              <a:gd name="connsiteX228" fmla="*/ 8861901 w 10232859"/>
              <a:gd name="connsiteY228" fmla="*/ 1217889 h 1705557"/>
              <a:gd name="connsiteX229" fmla="*/ 8874168 w 10232859"/>
              <a:gd name="connsiteY229" fmla="*/ 1220481 h 1705557"/>
              <a:gd name="connsiteX230" fmla="*/ 8871123 w 10232859"/>
              <a:gd name="connsiteY230" fmla="*/ 1227674 h 1705557"/>
              <a:gd name="connsiteX231" fmla="*/ 8903537 w 10232859"/>
              <a:gd name="connsiteY231" fmla="*/ 1237102 h 1705557"/>
              <a:gd name="connsiteX232" fmla="*/ 8933767 w 10232859"/>
              <a:gd name="connsiteY232" fmla="*/ 1269882 h 1705557"/>
              <a:gd name="connsiteX233" fmla="*/ 8985765 w 10232859"/>
              <a:gd name="connsiteY233" fmla="*/ 1294178 h 1705557"/>
              <a:gd name="connsiteX234" fmla="*/ 9071444 w 10232859"/>
              <a:gd name="connsiteY234" fmla="*/ 1323819 h 1705557"/>
              <a:gd name="connsiteX235" fmla="*/ 9096711 w 10232859"/>
              <a:gd name="connsiteY235" fmla="*/ 1334291 h 1705557"/>
              <a:gd name="connsiteX236" fmla="*/ 9338853 w 10232859"/>
              <a:gd name="connsiteY236" fmla="*/ 1454560 h 1705557"/>
              <a:gd name="connsiteX237" fmla="*/ 9520814 w 10232859"/>
              <a:gd name="connsiteY237" fmla="*/ 1456341 h 1705557"/>
              <a:gd name="connsiteX238" fmla="*/ 9702271 w 10232859"/>
              <a:gd name="connsiteY238" fmla="*/ 1495067 h 1705557"/>
              <a:gd name="connsiteX239" fmla="*/ 9744273 w 10232859"/>
              <a:gd name="connsiteY239" fmla="*/ 1530026 h 1705557"/>
              <a:gd name="connsiteX240" fmla="*/ 9771903 w 10232859"/>
              <a:gd name="connsiteY240" fmla="*/ 1536548 h 1705557"/>
              <a:gd name="connsiteX241" fmla="*/ 9818565 w 10232859"/>
              <a:gd name="connsiteY241" fmla="*/ 1545059 h 1705557"/>
              <a:gd name="connsiteX242" fmla="*/ 9882202 w 10232859"/>
              <a:gd name="connsiteY242" fmla="*/ 1572402 h 1705557"/>
              <a:gd name="connsiteX243" fmla="*/ 10022025 w 10232859"/>
              <a:gd name="connsiteY243" fmla="*/ 1606210 h 1705557"/>
              <a:gd name="connsiteX244" fmla="*/ 10220406 w 10232859"/>
              <a:gd name="connsiteY244" fmla="*/ 1683519 h 1705557"/>
              <a:gd name="connsiteX245" fmla="*/ 10232859 w 10232859"/>
              <a:gd name="connsiteY245" fmla="*/ 1705557 h 1705557"/>
              <a:gd name="connsiteX246" fmla="*/ 0 w 10232859"/>
              <a:gd name="connsiteY246" fmla="*/ 1705557 h 1705557"/>
              <a:gd name="connsiteX247" fmla="*/ 0 w 10232859"/>
              <a:gd name="connsiteY247" fmla="*/ 28342 h 1705557"/>
              <a:gd name="connsiteX248" fmla="*/ 8097 w 10232859"/>
              <a:gd name="connsiteY248" fmla="*/ 30869 h 1705557"/>
              <a:gd name="connsiteX249" fmla="*/ 77128 w 10232859"/>
              <a:gd name="connsiteY249" fmla="*/ 13381 h 1705557"/>
              <a:gd name="connsiteX250" fmla="*/ 188338 w 10232859"/>
              <a:gd name="connsiteY250" fmla="*/ 11593 h 1705557"/>
              <a:gd name="connsiteX251" fmla="*/ 298809 w 10232859"/>
              <a:gd name="connsiteY251" fmla="*/ 12712 h 1705557"/>
              <a:gd name="connsiteX252" fmla="*/ 338985 w 10232859"/>
              <a:gd name="connsiteY252" fmla="*/ 14520 h 1705557"/>
              <a:gd name="connsiteX253" fmla="*/ 409815 w 10232859"/>
              <a:gd name="connsiteY253" fmla="*/ 11559 h 1705557"/>
              <a:gd name="connsiteX254" fmla="*/ 424169 w 10232859"/>
              <a:gd name="connsiteY254"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793580 w 10232859"/>
              <a:gd name="connsiteY27" fmla="*/ 138955 h 1705557"/>
              <a:gd name="connsiteX28" fmla="*/ 1876587 w 10232859"/>
              <a:gd name="connsiteY28" fmla="*/ 144797 h 1705557"/>
              <a:gd name="connsiteX29" fmla="*/ 2002612 w 10232859"/>
              <a:gd name="connsiteY29" fmla="*/ 191856 h 1705557"/>
              <a:gd name="connsiteX30" fmla="*/ 2155278 w 10232859"/>
              <a:gd name="connsiteY30" fmla="*/ 204338 h 1705557"/>
              <a:gd name="connsiteX31" fmla="*/ 2166398 w 10232859"/>
              <a:gd name="connsiteY31" fmla="*/ 213479 h 1705557"/>
              <a:gd name="connsiteX32" fmla="*/ 2180455 w 10232859"/>
              <a:gd name="connsiteY32" fmla="*/ 219408 h 1705557"/>
              <a:gd name="connsiteX33" fmla="*/ 2182638 w 10232859"/>
              <a:gd name="connsiteY33" fmla="*/ 218827 h 1705557"/>
              <a:gd name="connsiteX34" fmla="*/ 2200348 w 10232859"/>
              <a:gd name="connsiteY34" fmla="*/ 221830 h 1705557"/>
              <a:gd name="connsiteX35" fmla="*/ 2203307 w 10232859"/>
              <a:gd name="connsiteY35" fmla="*/ 225104 h 1705557"/>
              <a:gd name="connsiteX36" fmla="*/ 2215170 w 10232859"/>
              <a:gd name="connsiteY36" fmla="*/ 227986 h 1705557"/>
              <a:gd name="connsiteX37" fmla="*/ 2237765 w 10232859"/>
              <a:gd name="connsiteY37" fmla="*/ 235871 h 1705557"/>
              <a:gd name="connsiteX38" fmla="*/ 2242719 w 10232859"/>
              <a:gd name="connsiteY38" fmla="*/ 235274 h 1705557"/>
              <a:gd name="connsiteX39" fmla="*/ 2277928 w 10232859"/>
              <a:gd name="connsiteY39" fmla="*/ 243941 h 1705557"/>
              <a:gd name="connsiteX40" fmla="*/ 2278759 w 10232859"/>
              <a:gd name="connsiteY40" fmla="*/ 243077 h 1705557"/>
              <a:gd name="connsiteX41" fmla="*/ 2290187 w 10232859"/>
              <a:gd name="connsiteY41" fmla="*/ 241223 h 1705557"/>
              <a:gd name="connsiteX42" fmla="*/ 2311246 w 10232859"/>
              <a:gd name="connsiteY42" fmla="*/ 239922 h 1705557"/>
              <a:gd name="connsiteX43" fmla="*/ 2364066 w 10232859"/>
              <a:gd name="connsiteY43" fmla="*/ 224751 h 1705557"/>
              <a:gd name="connsiteX44" fmla="*/ 2400814 w 10232859"/>
              <a:gd name="connsiteY44" fmla="*/ 233679 h 1705557"/>
              <a:gd name="connsiteX45" fmla="*/ 2408414 w 10232859"/>
              <a:gd name="connsiteY45" fmla="*/ 234943 h 1705557"/>
              <a:gd name="connsiteX46" fmla="*/ 2408650 w 10232859"/>
              <a:gd name="connsiteY46" fmla="*/ 234748 h 1705557"/>
              <a:gd name="connsiteX47" fmla="*/ 2416835 w 10232859"/>
              <a:gd name="connsiteY47" fmla="*/ 235642 h 1705557"/>
              <a:gd name="connsiteX48" fmla="*/ 2422271 w 10232859"/>
              <a:gd name="connsiteY48" fmla="*/ 237247 h 1705557"/>
              <a:gd name="connsiteX49" fmla="*/ 2490341 w 10232859"/>
              <a:gd name="connsiteY49" fmla="*/ 217588 h 1705557"/>
              <a:gd name="connsiteX50" fmla="*/ 2588929 w 10232859"/>
              <a:gd name="connsiteY50" fmla="*/ 207494 h 1705557"/>
              <a:gd name="connsiteX51" fmla="*/ 2687426 w 10232859"/>
              <a:gd name="connsiteY51" fmla="*/ 200362 h 1705557"/>
              <a:gd name="connsiteX52" fmla="*/ 2723517 w 10232859"/>
              <a:gd name="connsiteY52" fmla="*/ 199166 h 1705557"/>
              <a:gd name="connsiteX53" fmla="*/ 2785956 w 10232859"/>
              <a:gd name="connsiteY53" fmla="*/ 190918 h 1705557"/>
              <a:gd name="connsiteX54" fmla="*/ 2813378 w 10232859"/>
              <a:gd name="connsiteY54" fmla="*/ 183347 h 1705557"/>
              <a:gd name="connsiteX55" fmla="*/ 2814782 w 10232859"/>
              <a:gd name="connsiteY55" fmla="*/ 183667 h 1705557"/>
              <a:gd name="connsiteX56" fmla="*/ 2816580 w 10232859"/>
              <a:gd name="connsiteY56" fmla="*/ 180880 h 1705557"/>
              <a:gd name="connsiteX57" fmla="*/ 2821623 w 10232859"/>
              <a:gd name="connsiteY57" fmla="*/ 179389 h 1705557"/>
              <a:gd name="connsiteX58" fmla="*/ 2836688 w 10232859"/>
              <a:gd name="connsiteY58" fmla="*/ 179485 h 1705557"/>
              <a:gd name="connsiteX59" fmla="*/ 2842564 w 10232859"/>
              <a:gd name="connsiteY59" fmla="*/ 180209 h 1705557"/>
              <a:gd name="connsiteX60" fmla="*/ 2850712 w 10232859"/>
              <a:gd name="connsiteY60" fmla="*/ 179804 h 1705557"/>
              <a:gd name="connsiteX61" fmla="*/ 2850846 w 10232859"/>
              <a:gd name="connsiteY61" fmla="*/ 179576 h 1705557"/>
              <a:gd name="connsiteX62" fmla="*/ 2858611 w 10232859"/>
              <a:gd name="connsiteY62" fmla="*/ 179626 h 1705557"/>
              <a:gd name="connsiteX63" fmla="*/ 2897454 w 10232859"/>
              <a:gd name="connsiteY63" fmla="*/ 182628 h 1705557"/>
              <a:gd name="connsiteX64" fmla="*/ 2940369 w 10232859"/>
              <a:gd name="connsiteY64" fmla="*/ 159458 h 1705557"/>
              <a:gd name="connsiteX65" fmla="*/ 2959670 w 10232859"/>
              <a:gd name="connsiteY65" fmla="*/ 154881 h 1705557"/>
              <a:gd name="connsiteX66" fmla="*/ 2969615 w 10232859"/>
              <a:gd name="connsiteY66" fmla="*/ 151269 h 1705557"/>
              <a:gd name="connsiteX67" fmla="*/ 2970000 w 10232859"/>
              <a:gd name="connsiteY67" fmla="*/ 150290 h 1705557"/>
              <a:gd name="connsiteX68" fmla="*/ 3007272 w 10232859"/>
              <a:gd name="connsiteY68" fmla="*/ 153280 h 1705557"/>
              <a:gd name="connsiteX69" fmla="*/ 3011677 w 10232859"/>
              <a:gd name="connsiteY69" fmla="*/ 151918 h 1705557"/>
              <a:gd name="connsiteX70" fmla="*/ 3036668 w 10232859"/>
              <a:gd name="connsiteY70" fmla="*/ 156118 h 1705557"/>
              <a:gd name="connsiteX71" fmla="*/ 3049208 w 10232859"/>
              <a:gd name="connsiteY71" fmla="*/ 157087 h 1705557"/>
              <a:gd name="connsiteX72" fmla="*/ 3053517 w 10232859"/>
              <a:gd name="connsiteY72" fmla="*/ 159836 h 1705557"/>
              <a:gd name="connsiteX73" fmla="*/ 3071637 w 10232859"/>
              <a:gd name="connsiteY73" fmla="*/ 160010 h 1705557"/>
              <a:gd name="connsiteX74" fmla="*/ 3110077 w 10232859"/>
              <a:gd name="connsiteY74" fmla="*/ 155716 h 1705557"/>
              <a:gd name="connsiteX75" fmla="*/ 3173743 w 10232859"/>
              <a:gd name="connsiteY75" fmla="*/ 166095 h 1705557"/>
              <a:gd name="connsiteX76" fmla="*/ 3254203 w 10232859"/>
              <a:gd name="connsiteY76" fmla="*/ 158270 h 1705557"/>
              <a:gd name="connsiteX77" fmla="*/ 3380350 w 10232859"/>
              <a:gd name="connsiteY77" fmla="*/ 157665 h 1705557"/>
              <a:gd name="connsiteX78" fmla="*/ 3476147 w 10232859"/>
              <a:gd name="connsiteY78" fmla="*/ 177439 h 1705557"/>
              <a:gd name="connsiteX79" fmla="*/ 3581876 w 10232859"/>
              <a:gd name="connsiteY79" fmla="*/ 156962 h 1705557"/>
              <a:gd name="connsiteX80" fmla="*/ 3704761 w 10232859"/>
              <a:gd name="connsiteY80" fmla="*/ 157006 h 1705557"/>
              <a:gd name="connsiteX81" fmla="*/ 3755040 w 10232859"/>
              <a:gd name="connsiteY81" fmla="*/ 148492 h 1705557"/>
              <a:gd name="connsiteX82" fmla="*/ 3804689 w 10232859"/>
              <a:gd name="connsiteY82" fmla="*/ 158407 h 1705557"/>
              <a:gd name="connsiteX83" fmla="*/ 3821793 w 10232859"/>
              <a:gd name="connsiteY83" fmla="*/ 151257 h 1705557"/>
              <a:gd name="connsiteX84" fmla="*/ 3824682 w 10232859"/>
              <a:gd name="connsiteY84" fmla="*/ 149833 h 1705557"/>
              <a:gd name="connsiteX85" fmla="*/ 3837536 w 10232859"/>
              <a:gd name="connsiteY85" fmla="*/ 148292 h 1705557"/>
              <a:gd name="connsiteX86" fmla="*/ 3839550 w 10232859"/>
              <a:gd name="connsiteY86" fmla="*/ 142661 h 1705557"/>
              <a:gd name="connsiteX87" fmla="*/ 3857743 w 10232859"/>
              <a:gd name="connsiteY87" fmla="*/ 136618 h 1705557"/>
              <a:gd name="connsiteX88" fmla="*/ 3881852 w 10232859"/>
              <a:gd name="connsiteY88" fmla="*/ 135231 h 1705557"/>
              <a:gd name="connsiteX89" fmla="*/ 3998088 w 10232859"/>
              <a:gd name="connsiteY89" fmla="*/ 134446 h 1705557"/>
              <a:gd name="connsiteX90" fmla="*/ 4066682 w 10232859"/>
              <a:gd name="connsiteY90" fmla="*/ 130661 h 1705557"/>
              <a:gd name="connsiteX91" fmla="*/ 4091246 w 10232859"/>
              <a:gd name="connsiteY91" fmla="*/ 124017 h 1705557"/>
              <a:gd name="connsiteX92" fmla="*/ 4126556 w 10232859"/>
              <a:gd name="connsiteY92" fmla="*/ 118239 h 1705557"/>
              <a:gd name="connsiteX93" fmla="*/ 4187717 w 10232859"/>
              <a:gd name="connsiteY93" fmla="*/ 104010 h 1705557"/>
              <a:gd name="connsiteX94" fmla="*/ 4220826 w 10232859"/>
              <a:gd name="connsiteY94" fmla="*/ 102505 h 1705557"/>
              <a:gd name="connsiteX95" fmla="*/ 4239014 w 10232859"/>
              <a:gd name="connsiteY95" fmla="*/ 97354 h 1705557"/>
              <a:gd name="connsiteX96" fmla="*/ 4246653 w 10232859"/>
              <a:gd name="connsiteY96" fmla="*/ 97874 h 1705557"/>
              <a:gd name="connsiteX97" fmla="*/ 4271841 w 10232859"/>
              <a:gd name="connsiteY97" fmla="*/ 96702 h 1705557"/>
              <a:gd name="connsiteX98" fmla="*/ 4286277 w 10232859"/>
              <a:gd name="connsiteY98" fmla="*/ 96687 h 1705557"/>
              <a:gd name="connsiteX99" fmla="*/ 4292025 w 10232859"/>
              <a:gd name="connsiteY99" fmla="*/ 96921 h 1705557"/>
              <a:gd name="connsiteX100" fmla="*/ 4304713 w 10232859"/>
              <a:gd name="connsiteY100" fmla="*/ 102187 h 1705557"/>
              <a:gd name="connsiteX101" fmla="*/ 4321285 w 10232859"/>
              <a:gd name="connsiteY101" fmla="*/ 100074 h 1705557"/>
              <a:gd name="connsiteX102" fmla="*/ 4339561 w 10232859"/>
              <a:gd name="connsiteY102" fmla="*/ 105320 h 1705557"/>
              <a:gd name="connsiteX103" fmla="*/ 4343990 w 10232859"/>
              <a:gd name="connsiteY103" fmla="*/ 101090 h 1705557"/>
              <a:gd name="connsiteX104" fmla="*/ 4358885 w 10232859"/>
              <a:gd name="connsiteY104" fmla="*/ 96778 h 1705557"/>
              <a:gd name="connsiteX105" fmla="*/ 4371648 w 10232859"/>
              <a:gd name="connsiteY105" fmla="*/ 101826 h 1705557"/>
              <a:gd name="connsiteX106" fmla="*/ 4398380 w 10232859"/>
              <a:gd name="connsiteY106" fmla="*/ 104961 h 1705557"/>
              <a:gd name="connsiteX107" fmla="*/ 4405729 w 10232859"/>
              <a:gd name="connsiteY107" fmla="*/ 104191 h 1705557"/>
              <a:gd name="connsiteX108" fmla="*/ 4431408 w 10232859"/>
              <a:gd name="connsiteY108" fmla="*/ 110825 h 1705557"/>
              <a:gd name="connsiteX109" fmla="*/ 4472183 w 10232859"/>
              <a:gd name="connsiteY109" fmla="*/ 116430 h 1705557"/>
              <a:gd name="connsiteX110" fmla="*/ 4518828 w 10232859"/>
              <a:gd name="connsiteY110" fmla="*/ 119114 h 1705557"/>
              <a:gd name="connsiteX111" fmla="*/ 4532040 w 10232859"/>
              <a:gd name="connsiteY111" fmla="*/ 124307 h 1705557"/>
              <a:gd name="connsiteX112" fmla="*/ 4617778 w 10232859"/>
              <a:gd name="connsiteY112" fmla="*/ 136993 h 1705557"/>
              <a:gd name="connsiteX113" fmla="*/ 4641872 w 10232859"/>
              <a:gd name="connsiteY113" fmla="*/ 140721 h 1705557"/>
              <a:gd name="connsiteX114" fmla="*/ 4662766 w 10232859"/>
              <a:gd name="connsiteY114" fmla="*/ 138952 h 1705557"/>
              <a:gd name="connsiteX115" fmla="*/ 4667770 w 10232859"/>
              <a:gd name="connsiteY115" fmla="*/ 134208 h 1705557"/>
              <a:gd name="connsiteX116" fmla="*/ 4681052 w 10232859"/>
              <a:gd name="connsiteY116" fmla="*/ 135461 h 1705557"/>
              <a:gd name="connsiteX117" fmla="*/ 4684624 w 10232859"/>
              <a:gd name="connsiteY117" fmla="*/ 134755 h 1705557"/>
              <a:gd name="connsiteX118" fmla="*/ 4705061 w 10232859"/>
              <a:gd name="connsiteY118" fmla="*/ 131748 h 1705557"/>
              <a:gd name="connsiteX119" fmla="*/ 4747746 w 10232859"/>
              <a:gd name="connsiteY119" fmla="*/ 151131 h 1705557"/>
              <a:gd name="connsiteX120" fmla="*/ 4801045 w 10232859"/>
              <a:gd name="connsiteY120" fmla="*/ 153753 h 1705557"/>
              <a:gd name="connsiteX121" fmla="*/ 5001600 w 10232859"/>
              <a:gd name="connsiteY121" fmla="*/ 196753 h 1705557"/>
              <a:gd name="connsiteX122" fmla="*/ 5033465 w 10232859"/>
              <a:gd name="connsiteY122" fmla="*/ 182429 h 1705557"/>
              <a:gd name="connsiteX123" fmla="*/ 5115965 w 10232859"/>
              <a:gd name="connsiteY123" fmla="*/ 192583 h 1705557"/>
              <a:gd name="connsiteX124" fmla="*/ 5237936 w 10232859"/>
              <a:gd name="connsiteY124" fmla="*/ 246022 h 1705557"/>
              <a:gd name="connsiteX125" fmla="*/ 5290566 w 10232859"/>
              <a:gd name="connsiteY125" fmla="*/ 269809 h 1705557"/>
              <a:gd name="connsiteX126" fmla="*/ 5344878 w 10232859"/>
              <a:gd name="connsiteY126" fmla="*/ 282874 h 1705557"/>
              <a:gd name="connsiteX127" fmla="*/ 5413398 w 10232859"/>
              <a:gd name="connsiteY127" fmla="*/ 282749 h 1705557"/>
              <a:gd name="connsiteX128" fmla="*/ 5415629 w 10232859"/>
              <a:gd name="connsiteY128" fmla="*/ 282282 h 1705557"/>
              <a:gd name="connsiteX129" fmla="*/ 5433078 w 10232859"/>
              <a:gd name="connsiteY129" fmla="*/ 286198 h 1705557"/>
              <a:gd name="connsiteX130" fmla="*/ 5435759 w 10232859"/>
              <a:gd name="connsiteY130" fmla="*/ 289614 h 1705557"/>
              <a:gd name="connsiteX131" fmla="*/ 5447372 w 10232859"/>
              <a:gd name="connsiteY131" fmla="*/ 293101 h 1705557"/>
              <a:gd name="connsiteX132" fmla="*/ 5469289 w 10232859"/>
              <a:gd name="connsiteY132" fmla="*/ 302134 h 1705557"/>
              <a:gd name="connsiteX133" fmla="*/ 5508752 w 10232859"/>
              <a:gd name="connsiteY133" fmla="*/ 312267 h 1705557"/>
              <a:gd name="connsiteX134" fmla="*/ 5509657 w 10232859"/>
              <a:gd name="connsiteY134" fmla="*/ 311450 h 1705557"/>
              <a:gd name="connsiteX135" fmla="*/ 5521245 w 10232859"/>
              <a:gd name="connsiteY135" fmla="*/ 310202 h 1705557"/>
              <a:gd name="connsiteX136" fmla="*/ 5542415 w 10232859"/>
              <a:gd name="connsiteY136" fmla="*/ 310009 h 1705557"/>
              <a:gd name="connsiteX137" fmla="*/ 5596538 w 10232859"/>
              <a:gd name="connsiteY137" fmla="*/ 297667 h 1705557"/>
              <a:gd name="connsiteX138" fmla="*/ 5632514 w 10232859"/>
              <a:gd name="connsiteY138" fmla="*/ 308476 h 1705557"/>
              <a:gd name="connsiteX139" fmla="*/ 5640005 w 10232859"/>
              <a:gd name="connsiteY139" fmla="*/ 310131 h 1705557"/>
              <a:gd name="connsiteX140" fmla="*/ 5640259 w 10232859"/>
              <a:gd name="connsiteY140" fmla="*/ 309949 h 1705557"/>
              <a:gd name="connsiteX141" fmla="*/ 5648365 w 10232859"/>
              <a:gd name="connsiteY141" fmla="*/ 311268 h 1705557"/>
              <a:gd name="connsiteX142" fmla="*/ 5653662 w 10232859"/>
              <a:gd name="connsiteY142" fmla="*/ 313149 h 1705557"/>
              <a:gd name="connsiteX143" fmla="*/ 5668196 w 10232859"/>
              <a:gd name="connsiteY143" fmla="*/ 316360 h 1705557"/>
              <a:gd name="connsiteX144" fmla="*/ 5673886 w 10232859"/>
              <a:gd name="connsiteY144" fmla="*/ 316040 h 1705557"/>
              <a:gd name="connsiteX145" fmla="*/ 5677139 w 10232859"/>
              <a:gd name="connsiteY145" fmla="*/ 313859 h 1705557"/>
              <a:gd name="connsiteX146" fmla="*/ 5708983 w 10232859"/>
              <a:gd name="connsiteY146" fmla="*/ 313188 h 1705557"/>
              <a:gd name="connsiteX147" fmla="*/ 5773909 w 10232859"/>
              <a:gd name="connsiteY147" fmla="*/ 318575 h 1705557"/>
              <a:gd name="connsiteX148" fmla="*/ 5809500 w 10232859"/>
              <a:gd name="connsiteY148" fmla="*/ 324964 h 1705557"/>
              <a:gd name="connsiteX149" fmla="*/ 5908729 w 10232859"/>
              <a:gd name="connsiteY149" fmla="*/ 338849 h 1705557"/>
              <a:gd name="connsiteX150" fmla="*/ 6009654 w 10232859"/>
              <a:gd name="connsiteY150" fmla="*/ 350040 h 1705557"/>
              <a:gd name="connsiteX151" fmla="*/ 6067487 w 10232859"/>
              <a:gd name="connsiteY151" fmla="*/ 340226 h 1705557"/>
              <a:gd name="connsiteX152" fmla="*/ 6073281 w 10232859"/>
              <a:gd name="connsiteY152" fmla="*/ 340830 h 1705557"/>
              <a:gd name="connsiteX153" fmla="*/ 6086225 w 10232859"/>
              <a:gd name="connsiteY153" fmla="*/ 346135 h 1705557"/>
              <a:gd name="connsiteX154" fmla="*/ 6105063 w 10232859"/>
              <a:gd name="connsiteY154" fmla="*/ 353854 h 1705557"/>
              <a:gd name="connsiteX155" fmla="*/ 6135796 w 10232859"/>
              <a:gd name="connsiteY155" fmla="*/ 369657 h 1705557"/>
              <a:gd name="connsiteX156" fmla="*/ 6195166 w 10232859"/>
              <a:gd name="connsiteY156" fmla="*/ 366704 h 1705557"/>
              <a:gd name="connsiteX157" fmla="*/ 6216259 w 10232859"/>
              <a:gd name="connsiteY157" fmla="*/ 369879 h 1705557"/>
              <a:gd name="connsiteX158" fmla="*/ 6228331 w 10232859"/>
              <a:gd name="connsiteY158" fmla="*/ 370548 h 1705557"/>
              <a:gd name="connsiteX159" fmla="*/ 6229602 w 10232859"/>
              <a:gd name="connsiteY159" fmla="*/ 369928 h 1705557"/>
              <a:gd name="connsiteX160" fmla="*/ 6258988 w 10232859"/>
              <a:gd name="connsiteY160" fmla="*/ 385174 h 1705557"/>
              <a:gd name="connsiteX161" fmla="*/ 6264106 w 10232859"/>
              <a:gd name="connsiteY161" fmla="*/ 385655 h 1705557"/>
              <a:gd name="connsiteX162" fmla="*/ 6281703 w 10232859"/>
              <a:gd name="connsiteY162" fmla="*/ 397568 h 1705557"/>
              <a:gd name="connsiteX163" fmla="*/ 6291622 w 10232859"/>
              <a:gd name="connsiteY163" fmla="*/ 402669 h 1705557"/>
              <a:gd name="connsiteX164" fmla="*/ 6292712 w 10232859"/>
              <a:gd name="connsiteY164" fmla="*/ 406285 h 1705557"/>
              <a:gd name="connsiteX165" fmla="*/ 6308227 w 10232859"/>
              <a:gd name="connsiteY165" fmla="*/ 412710 h 1705557"/>
              <a:gd name="connsiteX166" fmla="*/ 6328981 w 10232859"/>
              <a:gd name="connsiteY166" fmla="*/ 416009 h 1705557"/>
              <a:gd name="connsiteX167" fmla="*/ 6368693 w 10232859"/>
              <a:gd name="connsiteY167" fmla="*/ 424359 h 1705557"/>
              <a:gd name="connsiteX168" fmla="*/ 6414811 w 10232859"/>
              <a:gd name="connsiteY168" fmla="*/ 458714 h 1705557"/>
              <a:gd name="connsiteX169" fmla="*/ 6467879 w 10232859"/>
              <a:gd name="connsiteY169" fmla="*/ 474762 h 1705557"/>
              <a:gd name="connsiteX170" fmla="*/ 6564351 w 10232859"/>
              <a:gd name="connsiteY170" fmla="*/ 544032 h 1705557"/>
              <a:gd name="connsiteX171" fmla="*/ 6711178 w 10232859"/>
              <a:gd name="connsiteY171" fmla="*/ 580124 h 1705557"/>
              <a:gd name="connsiteX172" fmla="*/ 6764036 w 10232859"/>
              <a:gd name="connsiteY172" fmla="*/ 595457 h 1705557"/>
              <a:gd name="connsiteX173" fmla="*/ 6858983 w 10232859"/>
              <a:gd name="connsiteY173" fmla="*/ 630237 h 1705557"/>
              <a:gd name="connsiteX174" fmla="*/ 6910661 w 10232859"/>
              <a:gd name="connsiteY174" fmla="*/ 641134 h 1705557"/>
              <a:gd name="connsiteX175" fmla="*/ 6944111 w 10232859"/>
              <a:gd name="connsiteY175" fmla="*/ 666016 h 1705557"/>
              <a:gd name="connsiteX176" fmla="*/ 6965771 w 10232859"/>
              <a:gd name="connsiteY176" fmla="*/ 666445 h 1705557"/>
              <a:gd name="connsiteX177" fmla="*/ 6969639 w 10232859"/>
              <a:gd name="connsiteY177" fmla="*/ 666351 h 1705557"/>
              <a:gd name="connsiteX178" fmla="*/ 6982242 w 10232859"/>
              <a:gd name="connsiteY178" fmla="*/ 669626 h 1705557"/>
              <a:gd name="connsiteX179" fmla="*/ 6989387 w 10232859"/>
              <a:gd name="connsiteY179" fmla="*/ 665988 h 1705557"/>
              <a:gd name="connsiteX180" fmla="*/ 7010930 w 10232859"/>
              <a:gd name="connsiteY180" fmla="*/ 667648 h 1705557"/>
              <a:gd name="connsiteX181" fmla="*/ 7033125 w 10232859"/>
              <a:gd name="connsiteY181" fmla="*/ 674950 h 1705557"/>
              <a:gd name="connsiteX182" fmla="*/ 7134461 w 10232859"/>
              <a:gd name="connsiteY182" fmla="*/ 714706 h 1705557"/>
              <a:gd name="connsiteX183" fmla="*/ 7197450 w 10232859"/>
              <a:gd name="connsiteY183" fmla="*/ 735608 h 1705557"/>
              <a:gd name="connsiteX184" fmla="*/ 7225084 w 10232859"/>
              <a:gd name="connsiteY184" fmla="*/ 739019 h 1705557"/>
              <a:gd name="connsiteX185" fmla="*/ 7261183 w 10232859"/>
              <a:gd name="connsiteY185" fmla="*/ 746827 h 1705557"/>
              <a:gd name="connsiteX186" fmla="*/ 7327760 w 10232859"/>
              <a:gd name="connsiteY186" fmla="*/ 757100 h 1705557"/>
              <a:gd name="connsiteX187" fmla="*/ 7412222 w 10232859"/>
              <a:gd name="connsiteY187" fmla="*/ 777001 h 1705557"/>
              <a:gd name="connsiteX188" fmla="*/ 7457904 w 10232859"/>
              <a:gd name="connsiteY188" fmla="*/ 810835 h 1705557"/>
              <a:gd name="connsiteX189" fmla="*/ 7465795 w 10232859"/>
              <a:gd name="connsiteY189" fmla="*/ 809112 h 1705557"/>
              <a:gd name="connsiteX190" fmla="*/ 7505046 w 10232859"/>
              <a:gd name="connsiteY190" fmla="*/ 823031 h 1705557"/>
              <a:gd name="connsiteX191" fmla="*/ 7623220 w 10232859"/>
              <a:gd name="connsiteY191" fmla="*/ 895034 h 1705557"/>
              <a:gd name="connsiteX192" fmla="*/ 7700458 w 10232859"/>
              <a:gd name="connsiteY192" fmla="*/ 921593 h 1705557"/>
              <a:gd name="connsiteX193" fmla="*/ 7730988 w 10232859"/>
              <a:gd name="connsiteY193" fmla="*/ 927270 h 1705557"/>
              <a:gd name="connsiteX194" fmla="*/ 7781942 w 10232859"/>
              <a:gd name="connsiteY194" fmla="*/ 937017 h 1705557"/>
              <a:gd name="connsiteX195" fmla="*/ 7827704 w 10232859"/>
              <a:gd name="connsiteY195" fmla="*/ 935072 h 1705557"/>
              <a:gd name="connsiteX196" fmla="*/ 7867270 w 10232859"/>
              <a:gd name="connsiteY196" fmla="*/ 946880 h 1705557"/>
              <a:gd name="connsiteX197" fmla="*/ 7866538 w 10232859"/>
              <a:gd name="connsiteY197" fmla="*/ 961559 h 1705557"/>
              <a:gd name="connsiteX198" fmla="*/ 7912084 w 10232859"/>
              <a:gd name="connsiteY198" fmla="*/ 970314 h 1705557"/>
              <a:gd name="connsiteX199" fmla="*/ 7982264 w 10232859"/>
              <a:gd name="connsiteY199" fmla="*/ 982287 h 1705557"/>
              <a:gd name="connsiteX200" fmla="*/ 7991272 w 10232859"/>
              <a:gd name="connsiteY200" fmla="*/ 987618 h 1705557"/>
              <a:gd name="connsiteX201" fmla="*/ 8006496 w 10232859"/>
              <a:gd name="connsiteY201" fmla="*/ 979353 h 1705557"/>
              <a:gd name="connsiteX202" fmla="*/ 8034497 w 10232859"/>
              <a:gd name="connsiteY202" fmla="*/ 978568 h 1705557"/>
              <a:gd name="connsiteX203" fmla="*/ 8150881 w 10232859"/>
              <a:gd name="connsiteY203" fmla="*/ 996925 h 1705557"/>
              <a:gd name="connsiteX204" fmla="*/ 8172106 w 10232859"/>
              <a:gd name="connsiteY204" fmla="*/ 997026 h 1705557"/>
              <a:gd name="connsiteX205" fmla="*/ 8196076 w 10232859"/>
              <a:gd name="connsiteY205" fmla="*/ 1006592 h 1705557"/>
              <a:gd name="connsiteX206" fmla="*/ 8247463 w 10232859"/>
              <a:gd name="connsiteY206" fmla="*/ 1022846 h 1705557"/>
              <a:gd name="connsiteX207" fmla="*/ 8279272 w 10232859"/>
              <a:gd name="connsiteY207" fmla="*/ 1039435 h 1705557"/>
              <a:gd name="connsiteX208" fmla="*/ 8289611 w 10232859"/>
              <a:gd name="connsiteY208" fmla="*/ 1035144 h 1705557"/>
              <a:gd name="connsiteX209" fmla="*/ 8311483 w 10232859"/>
              <a:gd name="connsiteY209" fmla="*/ 1035913 h 1705557"/>
              <a:gd name="connsiteX210" fmla="*/ 8399489 w 10232859"/>
              <a:gd name="connsiteY210" fmla="*/ 1055076 h 1705557"/>
              <a:gd name="connsiteX211" fmla="*/ 8415973 w 10232859"/>
              <a:gd name="connsiteY211" fmla="*/ 1056174 h 1705557"/>
              <a:gd name="connsiteX212" fmla="*/ 8433326 w 10232859"/>
              <a:gd name="connsiteY212" fmla="*/ 1064395 h 1705557"/>
              <a:gd name="connsiteX213" fmla="*/ 8502328 w 10232859"/>
              <a:gd name="connsiteY213" fmla="*/ 1098012 h 1705557"/>
              <a:gd name="connsiteX214" fmla="*/ 8534346 w 10232859"/>
              <a:gd name="connsiteY214" fmla="*/ 1113494 h 1705557"/>
              <a:gd name="connsiteX215" fmla="*/ 8534980 w 10232859"/>
              <a:gd name="connsiteY215" fmla="*/ 1117375 h 1705557"/>
              <a:gd name="connsiteX216" fmla="*/ 8544104 w 10232859"/>
              <a:gd name="connsiteY216" fmla="*/ 1114920 h 1705557"/>
              <a:gd name="connsiteX217" fmla="*/ 8567742 w 10232859"/>
              <a:gd name="connsiteY217" fmla="*/ 1124104 h 1705557"/>
              <a:gd name="connsiteX218" fmla="*/ 8633779 w 10232859"/>
              <a:gd name="connsiteY218" fmla="*/ 1145740 h 1705557"/>
              <a:gd name="connsiteX219" fmla="*/ 8676965 w 10232859"/>
              <a:gd name="connsiteY219" fmla="*/ 1163463 h 1705557"/>
              <a:gd name="connsiteX220" fmla="*/ 8698944 w 10232859"/>
              <a:gd name="connsiteY220" fmla="*/ 1163453 h 1705557"/>
              <a:gd name="connsiteX221" fmla="*/ 8711456 w 10232859"/>
              <a:gd name="connsiteY221" fmla="*/ 1175731 h 1705557"/>
              <a:gd name="connsiteX222" fmla="*/ 8732793 w 10232859"/>
              <a:gd name="connsiteY222" fmla="*/ 1179486 h 1705557"/>
              <a:gd name="connsiteX223" fmla="*/ 8751897 w 10232859"/>
              <a:gd name="connsiteY223" fmla="*/ 1197400 h 1705557"/>
              <a:gd name="connsiteX224" fmla="*/ 8793564 w 10232859"/>
              <a:gd name="connsiteY224" fmla="*/ 1179086 h 1705557"/>
              <a:gd name="connsiteX225" fmla="*/ 8834270 w 10232859"/>
              <a:gd name="connsiteY225" fmla="*/ 1213138 h 1705557"/>
              <a:gd name="connsiteX226" fmla="*/ 8853872 w 10232859"/>
              <a:gd name="connsiteY226" fmla="*/ 1221228 h 1705557"/>
              <a:gd name="connsiteX227" fmla="*/ 8861901 w 10232859"/>
              <a:gd name="connsiteY227" fmla="*/ 1217889 h 1705557"/>
              <a:gd name="connsiteX228" fmla="*/ 8874168 w 10232859"/>
              <a:gd name="connsiteY228" fmla="*/ 1220481 h 1705557"/>
              <a:gd name="connsiteX229" fmla="*/ 8871123 w 10232859"/>
              <a:gd name="connsiteY229" fmla="*/ 1227674 h 1705557"/>
              <a:gd name="connsiteX230" fmla="*/ 8903537 w 10232859"/>
              <a:gd name="connsiteY230" fmla="*/ 1237102 h 1705557"/>
              <a:gd name="connsiteX231" fmla="*/ 8933767 w 10232859"/>
              <a:gd name="connsiteY231" fmla="*/ 1269882 h 1705557"/>
              <a:gd name="connsiteX232" fmla="*/ 8985765 w 10232859"/>
              <a:gd name="connsiteY232" fmla="*/ 1294178 h 1705557"/>
              <a:gd name="connsiteX233" fmla="*/ 9071444 w 10232859"/>
              <a:gd name="connsiteY233" fmla="*/ 1323819 h 1705557"/>
              <a:gd name="connsiteX234" fmla="*/ 9096711 w 10232859"/>
              <a:gd name="connsiteY234" fmla="*/ 1334291 h 1705557"/>
              <a:gd name="connsiteX235" fmla="*/ 9338853 w 10232859"/>
              <a:gd name="connsiteY235" fmla="*/ 1454560 h 1705557"/>
              <a:gd name="connsiteX236" fmla="*/ 9520814 w 10232859"/>
              <a:gd name="connsiteY236" fmla="*/ 1456341 h 1705557"/>
              <a:gd name="connsiteX237" fmla="*/ 9702271 w 10232859"/>
              <a:gd name="connsiteY237" fmla="*/ 1495067 h 1705557"/>
              <a:gd name="connsiteX238" fmla="*/ 9744273 w 10232859"/>
              <a:gd name="connsiteY238" fmla="*/ 1530026 h 1705557"/>
              <a:gd name="connsiteX239" fmla="*/ 9771903 w 10232859"/>
              <a:gd name="connsiteY239" fmla="*/ 1536548 h 1705557"/>
              <a:gd name="connsiteX240" fmla="*/ 9818565 w 10232859"/>
              <a:gd name="connsiteY240" fmla="*/ 1545059 h 1705557"/>
              <a:gd name="connsiteX241" fmla="*/ 9882202 w 10232859"/>
              <a:gd name="connsiteY241" fmla="*/ 1572402 h 1705557"/>
              <a:gd name="connsiteX242" fmla="*/ 10022025 w 10232859"/>
              <a:gd name="connsiteY242" fmla="*/ 1606210 h 1705557"/>
              <a:gd name="connsiteX243" fmla="*/ 10220406 w 10232859"/>
              <a:gd name="connsiteY243" fmla="*/ 1683519 h 1705557"/>
              <a:gd name="connsiteX244" fmla="*/ 10232859 w 10232859"/>
              <a:gd name="connsiteY244" fmla="*/ 1705557 h 1705557"/>
              <a:gd name="connsiteX245" fmla="*/ 0 w 10232859"/>
              <a:gd name="connsiteY245" fmla="*/ 1705557 h 1705557"/>
              <a:gd name="connsiteX246" fmla="*/ 0 w 10232859"/>
              <a:gd name="connsiteY246" fmla="*/ 28342 h 1705557"/>
              <a:gd name="connsiteX247" fmla="*/ 8097 w 10232859"/>
              <a:gd name="connsiteY247" fmla="*/ 30869 h 1705557"/>
              <a:gd name="connsiteX248" fmla="*/ 77128 w 10232859"/>
              <a:gd name="connsiteY248" fmla="*/ 13381 h 1705557"/>
              <a:gd name="connsiteX249" fmla="*/ 188338 w 10232859"/>
              <a:gd name="connsiteY249" fmla="*/ 11593 h 1705557"/>
              <a:gd name="connsiteX250" fmla="*/ 298809 w 10232859"/>
              <a:gd name="connsiteY250" fmla="*/ 12712 h 1705557"/>
              <a:gd name="connsiteX251" fmla="*/ 338985 w 10232859"/>
              <a:gd name="connsiteY251" fmla="*/ 14520 h 1705557"/>
              <a:gd name="connsiteX252" fmla="*/ 409815 w 10232859"/>
              <a:gd name="connsiteY252" fmla="*/ 11559 h 1705557"/>
              <a:gd name="connsiteX253" fmla="*/ 424169 w 10232859"/>
              <a:gd name="connsiteY253"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876587 w 10232859"/>
              <a:gd name="connsiteY27" fmla="*/ 144797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909571 w 10232859"/>
              <a:gd name="connsiteY27" fmla="*/ 165085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909571 w 10232859"/>
              <a:gd name="connsiteY27" fmla="*/ 165085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24169 w 10232859"/>
              <a:gd name="connsiteY0" fmla="*/ 880 h 1705557"/>
              <a:gd name="connsiteX1" fmla="*/ 456316 w 10232859"/>
              <a:gd name="connsiteY1" fmla="*/ 10591 h 1705557"/>
              <a:gd name="connsiteX2" fmla="*/ 463611 w 10232859"/>
              <a:gd name="connsiteY2" fmla="*/ 24955 h 1705557"/>
              <a:gd name="connsiteX3" fmla="*/ 506289 w 10232859"/>
              <a:gd name="connsiteY3" fmla="*/ 28181 h 1705557"/>
              <a:gd name="connsiteX4" fmla="*/ 547180 w 10232859"/>
              <a:gd name="connsiteY4" fmla="*/ 16811 h 1705557"/>
              <a:gd name="connsiteX5" fmla="*/ 599180 w 10232859"/>
              <a:gd name="connsiteY5" fmla="*/ 15679 h 1705557"/>
              <a:gd name="connsiteX6" fmla="*/ 630247 w 10232859"/>
              <a:gd name="connsiteY6" fmla="*/ 14846 h 1705557"/>
              <a:gd name="connsiteX7" fmla="*/ 715463 w 10232859"/>
              <a:gd name="connsiteY7" fmla="*/ 24543 h 1705557"/>
              <a:gd name="connsiteX8" fmla="*/ 862866 w 10232859"/>
              <a:gd name="connsiteY8" fmla="*/ 69747 h 1705557"/>
              <a:gd name="connsiteX9" fmla="*/ 906400 w 10232859"/>
              <a:gd name="connsiteY9" fmla="*/ 75084 h 1705557"/>
              <a:gd name="connsiteX10" fmla="*/ 912698 w 10232859"/>
              <a:gd name="connsiteY10" fmla="*/ 71780 h 1705557"/>
              <a:gd name="connsiteX11" fmla="*/ 972936 w 10232859"/>
              <a:gd name="connsiteY11" fmla="*/ 95063 h 1705557"/>
              <a:gd name="connsiteX12" fmla="*/ 1061158 w 10232859"/>
              <a:gd name="connsiteY12" fmla="*/ 96816 h 1705557"/>
              <a:gd name="connsiteX13" fmla="*/ 1127764 w 10232859"/>
              <a:gd name="connsiteY13" fmla="*/ 92957 h 1705557"/>
              <a:gd name="connsiteX14" fmla="*/ 1165092 w 10232859"/>
              <a:gd name="connsiteY14" fmla="*/ 93031 h 1705557"/>
              <a:gd name="connsiteX15" fmla="*/ 1192274 w 10232859"/>
              <a:gd name="connsiteY15" fmla="*/ 90602 h 1705557"/>
              <a:gd name="connsiteX16" fmla="*/ 1261359 w 10232859"/>
              <a:gd name="connsiteY16" fmla="*/ 97777 h 1705557"/>
              <a:gd name="connsiteX17" fmla="*/ 1375826 w 10232859"/>
              <a:gd name="connsiteY17" fmla="*/ 115254 h 1705557"/>
              <a:gd name="connsiteX18" fmla="*/ 1400134 w 10232859"/>
              <a:gd name="connsiteY18" fmla="*/ 117722 h 1705557"/>
              <a:gd name="connsiteX19" fmla="*/ 1420782 w 10232859"/>
              <a:gd name="connsiteY19" fmla="*/ 114861 h 1705557"/>
              <a:gd name="connsiteX20" fmla="*/ 1425360 w 10232859"/>
              <a:gd name="connsiteY20" fmla="*/ 109857 h 1705557"/>
              <a:gd name="connsiteX21" fmla="*/ 1438688 w 10232859"/>
              <a:gd name="connsiteY21" fmla="*/ 110414 h 1705557"/>
              <a:gd name="connsiteX22" fmla="*/ 1442183 w 10232859"/>
              <a:gd name="connsiteY22" fmla="*/ 109522 h 1705557"/>
              <a:gd name="connsiteX23" fmla="*/ 1462271 w 10232859"/>
              <a:gd name="connsiteY23" fmla="*/ 105447 h 1705557"/>
              <a:gd name="connsiteX24" fmla="*/ 1506437 w 10232859"/>
              <a:gd name="connsiteY24" fmla="*/ 122598 h 1705557"/>
              <a:gd name="connsiteX25" fmla="*/ 1559721 w 10232859"/>
              <a:gd name="connsiteY25" fmla="*/ 122432 h 1705557"/>
              <a:gd name="connsiteX26" fmla="*/ 1763086 w 10232859"/>
              <a:gd name="connsiteY26" fmla="*/ 154945 h 1705557"/>
              <a:gd name="connsiteX27" fmla="*/ 1909571 w 10232859"/>
              <a:gd name="connsiteY27" fmla="*/ 165085 h 1705557"/>
              <a:gd name="connsiteX28" fmla="*/ 2002612 w 10232859"/>
              <a:gd name="connsiteY28" fmla="*/ 191856 h 1705557"/>
              <a:gd name="connsiteX29" fmla="*/ 2155278 w 10232859"/>
              <a:gd name="connsiteY29" fmla="*/ 204338 h 1705557"/>
              <a:gd name="connsiteX30" fmla="*/ 2166398 w 10232859"/>
              <a:gd name="connsiteY30" fmla="*/ 213479 h 1705557"/>
              <a:gd name="connsiteX31" fmla="*/ 2180455 w 10232859"/>
              <a:gd name="connsiteY31" fmla="*/ 219408 h 1705557"/>
              <a:gd name="connsiteX32" fmla="*/ 2182638 w 10232859"/>
              <a:gd name="connsiteY32" fmla="*/ 218827 h 1705557"/>
              <a:gd name="connsiteX33" fmla="*/ 2200348 w 10232859"/>
              <a:gd name="connsiteY33" fmla="*/ 221830 h 1705557"/>
              <a:gd name="connsiteX34" fmla="*/ 2203307 w 10232859"/>
              <a:gd name="connsiteY34" fmla="*/ 225104 h 1705557"/>
              <a:gd name="connsiteX35" fmla="*/ 2215170 w 10232859"/>
              <a:gd name="connsiteY35" fmla="*/ 227986 h 1705557"/>
              <a:gd name="connsiteX36" fmla="*/ 2237765 w 10232859"/>
              <a:gd name="connsiteY36" fmla="*/ 235871 h 1705557"/>
              <a:gd name="connsiteX37" fmla="*/ 2242719 w 10232859"/>
              <a:gd name="connsiteY37" fmla="*/ 235274 h 1705557"/>
              <a:gd name="connsiteX38" fmla="*/ 2277928 w 10232859"/>
              <a:gd name="connsiteY38" fmla="*/ 243941 h 1705557"/>
              <a:gd name="connsiteX39" fmla="*/ 2278759 w 10232859"/>
              <a:gd name="connsiteY39" fmla="*/ 243077 h 1705557"/>
              <a:gd name="connsiteX40" fmla="*/ 2290187 w 10232859"/>
              <a:gd name="connsiteY40" fmla="*/ 241223 h 1705557"/>
              <a:gd name="connsiteX41" fmla="*/ 2311246 w 10232859"/>
              <a:gd name="connsiteY41" fmla="*/ 239922 h 1705557"/>
              <a:gd name="connsiteX42" fmla="*/ 2364066 w 10232859"/>
              <a:gd name="connsiteY42" fmla="*/ 224751 h 1705557"/>
              <a:gd name="connsiteX43" fmla="*/ 2400814 w 10232859"/>
              <a:gd name="connsiteY43" fmla="*/ 233679 h 1705557"/>
              <a:gd name="connsiteX44" fmla="*/ 2408414 w 10232859"/>
              <a:gd name="connsiteY44" fmla="*/ 234943 h 1705557"/>
              <a:gd name="connsiteX45" fmla="*/ 2408650 w 10232859"/>
              <a:gd name="connsiteY45" fmla="*/ 234748 h 1705557"/>
              <a:gd name="connsiteX46" fmla="*/ 2416835 w 10232859"/>
              <a:gd name="connsiteY46" fmla="*/ 235642 h 1705557"/>
              <a:gd name="connsiteX47" fmla="*/ 2422271 w 10232859"/>
              <a:gd name="connsiteY47" fmla="*/ 237247 h 1705557"/>
              <a:gd name="connsiteX48" fmla="*/ 2490341 w 10232859"/>
              <a:gd name="connsiteY48" fmla="*/ 217588 h 1705557"/>
              <a:gd name="connsiteX49" fmla="*/ 2588929 w 10232859"/>
              <a:gd name="connsiteY49" fmla="*/ 207494 h 1705557"/>
              <a:gd name="connsiteX50" fmla="*/ 2687426 w 10232859"/>
              <a:gd name="connsiteY50" fmla="*/ 200362 h 1705557"/>
              <a:gd name="connsiteX51" fmla="*/ 2723517 w 10232859"/>
              <a:gd name="connsiteY51" fmla="*/ 199166 h 1705557"/>
              <a:gd name="connsiteX52" fmla="*/ 2785956 w 10232859"/>
              <a:gd name="connsiteY52" fmla="*/ 190918 h 1705557"/>
              <a:gd name="connsiteX53" fmla="*/ 2813378 w 10232859"/>
              <a:gd name="connsiteY53" fmla="*/ 183347 h 1705557"/>
              <a:gd name="connsiteX54" fmla="*/ 2814782 w 10232859"/>
              <a:gd name="connsiteY54" fmla="*/ 183667 h 1705557"/>
              <a:gd name="connsiteX55" fmla="*/ 2816580 w 10232859"/>
              <a:gd name="connsiteY55" fmla="*/ 180880 h 1705557"/>
              <a:gd name="connsiteX56" fmla="*/ 2821623 w 10232859"/>
              <a:gd name="connsiteY56" fmla="*/ 179389 h 1705557"/>
              <a:gd name="connsiteX57" fmla="*/ 2836688 w 10232859"/>
              <a:gd name="connsiteY57" fmla="*/ 179485 h 1705557"/>
              <a:gd name="connsiteX58" fmla="*/ 2842564 w 10232859"/>
              <a:gd name="connsiteY58" fmla="*/ 180209 h 1705557"/>
              <a:gd name="connsiteX59" fmla="*/ 2850712 w 10232859"/>
              <a:gd name="connsiteY59" fmla="*/ 179804 h 1705557"/>
              <a:gd name="connsiteX60" fmla="*/ 2850846 w 10232859"/>
              <a:gd name="connsiteY60" fmla="*/ 179576 h 1705557"/>
              <a:gd name="connsiteX61" fmla="*/ 2858611 w 10232859"/>
              <a:gd name="connsiteY61" fmla="*/ 179626 h 1705557"/>
              <a:gd name="connsiteX62" fmla="*/ 2897454 w 10232859"/>
              <a:gd name="connsiteY62" fmla="*/ 182628 h 1705557"/>
              <a:gd name="connsiteX63" fmla="*/ 2940369 w 10232859"/>
              <a:gd name="connsiteY63" fmla="*/ 159458 h 1705557"/>
              <a:gd name="connsiteX64" fmla="*/ 2959670 w 10232859"/>
              <a:gd name="connsiteY64" fmla="*/ 154881 h 1705557"/>
              <a:gd name="connsiteX65" fmla="*/ 2969615 w 10232859"/>
              <a:gd name="connsiteY65" fmla="*/ 151269 h 1705557"/>
              <a:gd name="connsiteX66" fmla="*/ 2970000 w 10232859"/>
              <a:gd name="connsiteY66" fmla="*/ 150290 h 1705557"/>
              <a:gd name="connsiteX67" fmla="*/ 3007272 w 10232859"/>
              <a:gd name="connsiteY67" fmla="*/ 153280 h 1705557"/>
              <a:gd name="connsiteX68" fmla="*/ 3011677 w 10232859"/>
              <a:gd name="connsiteY68" fmla="*/ 151918 h 1705557"/>
              <a:gd name="connsiteX69" fmla="*/ 3036668 w 10232859"/>
              <a:gd name="connsiteY69" fmla="*/ 156118 h 1705557"/>
              <a:gd name="connsiteX70" fmla="*/ 3049208 w 10232859"/>
              <a:gd name="connsiteY70" fmla="*/ 157087 h 1705557"/>
              <a:gd name="connsiteX71" fmla="*/ 3053517 w 10232859"/>
              <a:gd name="connsiteY71" fmla="*/ 159836 h 1705557"/>
              <a:gd name="connsiteX72" fmla="*/ 3071637 w 10232859"/>
              <a:gd name="connsiteY72" fmla="*/ 160010 h 1705557"/>
              <a:gd name="connsiteX73" fmla="*/ 3110077 w 10232859"/>
              <a:gd name="connsiteY73" fmla="*/ 155716 h 1705557"/>
              <a:gd name="connsiteX74" fmla="*/ 3173743 w 10232859"/>
              <a:gd name="connsiteY74" fmla="*/ 166095 h 1705557"/>
              <a:gd name="connsiteX75" fmla="*/ 3254203 w 10232859"/>
              <a:gd name="connsiteY75" fmla="*/ 158270 h 1705557"/>
              <a:gd name="connsiteX76" fmla="*/ 3380350 w 10232859"/>
              <a:gd name="connsiteY76" fmla="*/ 157665 h 1705557"/>
              <a:gd name="connsiteX77" fmla="*/ 3476147 w 10232859"/>
              <a:gd name="connsiteY77" fmla="*/ 177439 h 1705557"/>
              <a:gd name="connsiteX78" fmla="*/ 3581876 w 10232859"/>
              <a:gd name="connsiteY78" fmla="*/ 156962 h 1705557"/>
              <a:gd name="connsiteX79" fmla="*/ 3704761 w 10232859"/>
              <a:gd name="connsiteY79" fmla="*/ 157006 h 1705557"/>
              <a:gd name="connsiteX80" fmla="*/ 3755040 w 10232859"/>
              <a:gd name="connsiteY80" fmla="*/ 148492 h 1705557"/>
              <a:gd name="connsiteX81" fmla="*/ 3804689 w 10232859"/>
              <a:gd name="connsiteY81" fmla="*/ 158407 h 1705557"/>
              <a:gd name="connsiteX82" fmla="*/ 3821793 w 10232859"/>
              <a:gd name="connsiteY82" fmla="*/ 151257 h 1705557"/>
              <a:gd name="connsiteX83" fmla="*/ 3824682 w 10232859"/>
              <a:gd name="connsiteY83" fmla="*/ 149833 h 1705557"/>
              <a:gd name="connsiteX84" fmla="*/ 3837536 w 10232859"/>
              <a:gd name="connsiteY84" fmla="*/ 148292 h 1705557"/>
              <a:gd name="connsiteX85" fmla="*/ 3839550 w 10232859"/>
              <a:gd name="connsiteY85" fmla="*/ 142661 h 1705557"/>
              <a:gd name="connsiteX86" fmla="*/ 3857743 w 10232859"/>
              <a:gd name="connsiteY86" fmla="*/ 136618 h 1705557"/>
              <a:gd name="connsiteX87" fmla="*/ 3881852 w 10232859"/>
              <a:gd name="connsiteY87" fmla="*/ 135231 h 1705557"/>
              <a:gd name="connsiteX88" fmla="*/ 3998088 w 10232859"/>
              <a:gd name="connsiteY88" fmla="*/ 134446 h 1705557"/>
              <a:gd name="connsiteX89" fmla="*/ 4066682 w 10232859"/>
              <a:gd name="connsiteY89" fmla="*/ 130661 h 1705557"/>
              <a:gd name="connsiteX90" fmla="*/ 4091246 w 10232859"/>
              <a:gd name="connsiteY90" fmla="*/ 124017 h 1705557"/>
              <a:gd name="connsiteX91" fmla="*/ 4126556 w 10232859"/>
              <a:gd name="connsiteY91" fmla="*/ 118239 h 1705557"/>
              <a:gd name="connsiteX92" fmla="*/ 4187717 w 10232859"/>
              <a:gd name="connsiteY92" fmla="*/ 104010 h 1705557"/>
              <a:gd name="connsiteX93" fmla="*/ 4220826 w 10232859"/>
              <a:gd name="connsiteY93" fmla="*/ 102505 h 1705557"/>
              <a:gd name="connsiteX94" fmla="*/ 4239014 w 10232859"/>
              <a:gd name="connsiteY94" fmla="*/ 97354 h 1705557"/>
              <a:gd name="connsiteX95" fmla="*/ 4246653 w 10232859"/>
              <a:gd name="connsiteY95" fmla="*/ 97874 h 1705557"/>
              <a:gd name="connsiteX96" fmla="*/ 4271841 w 10232859"/>
              <a:gd name="connsiteY96" fmla="*/ 96702 h 1705557"/>
              <a:gd name="connsiteX97" fmla="*/ 4286277 w 10232859"/>
              <a:gd name="connsiteY97" fmla="*/ 96687 h 1705557"/>
              <a:gd name="connsiteX98" fmla="*/ 4292025 w 10232859"/>
              <a:gd name="connsiteY98" fmla="*/ 96921 h 1705557"/>
              <a:gd name="connsiteX99" fmla="*/ 4304713 w 10232859"/>
              <a:gd name="connsiteY99" fmla="*/ 102187 h 1705557"/>
              <a:gd name="connsiteX100" fmla="*/ 4321285 w 10232859"/>
              <a:gd name="connsiteY100" fmla="*/ 100074 h 1705557"/>
              <a:gd name="connsiteX101" fmla="*/ 4339561 w 10232859"/>
              <a:gd name="connsiteY101" fmla="*/ 105320 h 1705557"/>
              <a:gd name="connsiteX102" fmla="*/ 4343990 w 10232859"/>
              <a:gd name="connsiteY102" fmla="*/ 101090 h 1705557"/>
              <a:gd name="connsiteX103" fmla="*/ 4358885 w 10232859"/>
              <a:gd name="connsiteY103" fmla="*/ 96778 h 1705557"/>
              <a:gd name="connsiteX104" fmla="*/ 4371648 w 10232859"/>
              <a:gd name="connsiteY104" fmla="*/ 101826 h 1705557"/>
              <a:gd name="connsiteX105" fmla="*/ 4398380 w 10232859"/>
              <a:gd name="connsiteY105" fmla="*/ 104961 h 1705557"/>
              <a:gd name="connsiteX106" fmla="*/ 4405729 w 10232859"/>
              <a:gd name="connsiteY106" fmla="*/ 104191 h 1705557"/>
              <a:gd name="connsiteX107" fmla="*/ 4431408 w 10232859"/>
              <a:gd name="connsiteY107" fmla="*/ 110825 h 1705557"/>
              <a:gd name="connsiteX108" fmla="*/ 4472183 w 10232859"/>
              <a:gd name="connsiteY108" fmla="*/ 116430 h 1705557"/>
              <a:gd name="connsiteX109" fmla="*/ 4518828 w 10232859"/>
              <a:gd name="connsiteY109" fmla="*/ 119114 h 1705557"/>
              <a:gd name="connsiteX110" fmla="*/ 4532040 w 10232859"/>
              <a:gd name="connsiteY110" fmla="*/ 124307 h 1705557"/>
              <a:gd name="connsiteX111" fmla="*/ 4617778 w 10232859"/>
              <a:gd name="connsiteY111" fmla="*/ 136993 h 1705557"/>
              <a:gd name="connsiteX112" fmla="*/ 4641872 w 10232859"/>
              <a:gd name="connsiteY112" fmla="*/ 140721 h 1705557"/>
              <a:gd name="connsiteX113" fmla="*/ 4662766 w 10232859"/>
              <a:gd name="connsiteY113" fmla="*/ 138952 h 1705557"/>
              <a:gd name="connsiteX114" fmla="*/ 4667770 w 10232859"/>
              <a:gd name="connsiteY114" fmla="*/ 134208 h 1705557"/>
              <a:gd name="connsiteX115" fmla="*/ 4681052 w 10232859"/>
              <a:gd name="connsiteY115" fmla="*/ 135461 h 1705557"/>
              <a:gd name="connsiteX116" fmla="*/ 4684624 w 10232859"/>
              <a:gd name="connsiteY116" fmla="*/ 134755 h 1705557"/>
              <a:gd name="connsiteX117" fmla="*/ 4705061 w 10232859"/>
              <a:gd name="connsiteY117" fmla="*/ 131748 h 1705557"/>
              <a:gd name="connsiteX118" fmla="*/ 4747746 w 10232859"/>
              <a:gd name="connsiteY118" fmla="*/ 151131 h 1705557"/>
              <a:gd name="connsiteX119" fmla="*/ 4801045 w 10232859"/>
              <a:gd name="connsiteY119" fmla="*/ 153753 h 1705557"/>
              <a:gd name="connsiteX120" fmla="*/ 5001600 w 10232859"/>
              <a:gd name="connsiteY120" fmla="*/ 196753 h 1705557"/>
              <a:gd name="connsiteX121" fmla="*/ 5033465 w 10232859"/>
              <a:gd name="connsiteY121" fmla="*/ 182429 h 1705557"/>
              <a:gd name="connsiteX122" fmla="*/ 5115965 w 10232859"/>
              <a:gd name="connsiteY122" fmla="*/ 192583 h 1705557"/>
              <a:gd name="connsiteX123" fmla="*/ 5237936 w 10232859"/>
              <a:gd name="connsiteY123" fmla="*/ 246022 h 1705557"/>
              <a:gd name="connsiteX124" fmla="*/ 5290566 w 10232859"/>
              <a:gd name="connsiteY124" fmla="*/ 269809 h 1705557"/>
              <a:gd name="connsiteX125" fmla="*/ 5344878 w 10232859"/>
              <a:gd name="connsiteY125" fmla="*/ 282874 h 1705557"/>
              <a:gd name="connsiteX126" fmla="*/ 5413398 w 10232859"/>
              <a:gd name="connsiteY126" fmla="*/ 282749 h 1705557"/>
              <a:gd name="connsiteX127" fmla="*/ 5415629 w 10232859"/>
              <a:gd name="connsiteY127" fmla="*/ 282282 h 1705557"/>
              <a:gd name="connsiteX128" fmla="*/ 5433078 w 10232859"/>
              <a:gd name="connsiteY128" fmla="*/ 286198 h 1705557"/>
              <a:gd name="connsiteX129" fmla="*/ 5435759 w 10232859"/>
              <a:gd name="connsiteY129" fmla="*/ 289614 h 1705557"/>
              <a:gd name="connsiteX130" fmla="*/ 5447372 w 10232859"/>
              <a:gd name="connsiteY130" fmla="*/ 293101 h 1705557"/>
              <a:gd name="connsiteX131" fmla="*/ 5469289 w 10232859"/>
              <a:gd name="connsiteY131" fmla="*/ 302134 h 1705557"/>
              <a:gd name="connsiteX132" fmla="*/ 5508752 w 10232859"/>
              <a:gd name="connsiteY132" fmla="*/ 312267 h 1705557"/>
              <a:gd name="connsiteX133" fmla="*/ 5509657 w 10232859"/>
              <a:gd name="connsiteY133" fmla="*/ 311450 h 1705557"/>
              <a:gd name="connsiteX134" fmla="*/ 5521245 w 10232859"/>
              <a:gd name="connsiteY134" fmla="*/ 310202 h 1705557"/>
              <a:gd name="connsiteX135" fmla="*/ 5542415 w 10232859"/>
              <a:gd name="connsiteY135" fmla="*/ 310009 h 1705557"/>
              <a:gd name="connsiteX136" fmla="*/ 5596538 w 10232859"/>
              <a:gd name="connsiteY136" fmla="*/ 297667 h 1705557"/>
              <a:gd name="connsiteX137" fmla="*/ 5632514 w 10232859"/>
              <a:gd name="connsiteY137" fmla="*/ 308476 h 1705557"/>
              <a:gd name="connsiteX138" fmla="*/ 5640005 w 10232859"/>
              <a:gd name="connsiteY138" fmla="*/ 310131 h 1705557"/>
              <a:gd name="connsiteX139" fmla="*/ 5640259 w 10232859"/>
              <a:gd name="connsiteY139" fmla="*/ 309949 h 1705557"/>
              <a:gd name="connsiteX140" fmla="*/ 5648365 w 10232859"/>
              <a:gd name="connsiteY140" fmla="*/ 311268 h 1705557"/>
              <a:gd name="connsiteX141" fmla="*/ 5653662 w 10232859"/>
              <a:gd name="connsiteY141" fmla="*/ 313149 h 1705557"/>
              <a:gd name="connsiteX142" fmla="*/ 5668196 w 10232859"/>
              <a:gd name="connsiteY142" fmla="*/ 316360 h 1705557"/>
              <a:gd name="connsiteX143" fmla="*/ 5673886 w 10232859"/>
              <a:gd name="connsiteY143" fmla="*/ 316040 h 1705557"/>
              <a:gd name="connsiteX144" fmla="*/ 5677139 w 10232859"/>
              <a:gd name="connsiteY144" fmla="*/ 313859 h 1705557"/>
              <a:gd name="connsiteX145" fmla="*/ 5708983 w 10232859"/>
              <a:gd name="connsiteY145" fmla="*/ 313188 h 1705557"/>
              <a:gd name="connsiteX146" fmla="*/ 5773909 w 10232859"/>
              <a:gd name="connsiteY146" fmla="*/ 318575 h 1705557"/>
              <a:gd name="connsiteX147" fmla="*/ 5809500 w 10232859"/>
              <a:gd name="connsiteY147" fmla="*/ 324964 h 1705557"/>
              <a:gd name="connsiteX148" fmla="*/ 5908729 w 10232859"/>
              <a:gd name="connsiteY148" fmla="*/ 338849 h 1705557"/>
              <a:gd name="connsiteX149" fmla="*/ 6009654 w 10232859"/>
              <a:gd name="connsiteY149" fmla="*/ 350040 h 1705557"/>
              <a:gd name="connsiteX150" fmla="*/ 6067487 w 10232859"/>
              <a:gd name="connsiteY150" fmla="*/ 340226 h 1705557"/>
              <a:gd name="connsiteX151" fmla="*/ 6073281 w 10232859"/>
              <a:gd name="connsiteY151" fmla="*/ 340830 h 1705557"/>
              <a:gd name="connsiteX152" fmla="*/ 6086225 w 10232859"/>
              <a:gd name="connsiteY152" fmla="*/ 346135 h 1705557"/>
              <a:gd name="connsiteX153" fmla="*/ 6105063 w 10232859"/>
              <a:gd name="connsiteY153" fmla="*/ 353854 h 1705557"/>
              <a:gd name="connsiteX154" fmla="*/ 6135796 w 10232859"/>
              <a:gd name="connsiteY154" fmla="*/ 369657 h 1705557"/>
              <a:gd name="connsiteX155" fmla="*/ 6195166 w 10232859"/>
              <a:gd name="connsiteY155" fmla="*/ 366704 h 1705557"/>
              <a:gd name="connsiteX156" fmla="*/ 6216259 w 10232859"/>
              <a:gd name="connsiteY156" fmla="*/ 369879 h 1705557"/>
              <a:gd name="connsiteX157" fmla="*/ 6228331 w 10232859"/>
              <a:gd name="connsiteY157" fmla="*/ 370548 h 1705557"/>
              <a:gd name="connsiteX158" fmla="*/ 6229602 w 10232859"/>
              <a:gd name="connsiteY158" fmla="*/ 369928 h 1705557"/>
              <a:gd name="connsiteX159" fmla="*/ 6258988 w 10232859"/>
              <a:gd name="connsiteY159" fmla="*/ 385174 h 1705557"/>
              <a:gd name="connsiteX160" fmla="*/ 6264106 w 10232859"/>
              <a:gd name="connsiteY160" fmla="*/ 385655 h 1705557"/>
              <a:gd name="connsiteX161" fmla="*/ 6281703 w 10232859"/>
              <a:gd name="connsiteY161" fmla="*/ 397568 h 1705557"/>
              <a:gd name="connsiteX162" fmla="*/ 6291622 w 10232859"/>
              <a:gd name="connsiteY162" fmla="*/ 402669 h 1705557"/>
              <a:gd name="connsiteX163" fmla="*/ 6292712 w 10232859"/>
              <a:gd name="connsiteY163" fmla="*/ 406285 h 1705557"/>
              <a:gd name="connsiteX164" fmla="*/ 6308227 w 10232859"/>
              <a:gd name="connsiteY164" fmla="*/ 412710 h 1705557"/>
              <a:gd name="connsiteX165" fmla="*/ 6328981 w 10232859"/>
              <a:gd name="connsiteY165" fmla="*/ 416009 h 1705557"/>
              <a:gd name="connsiteX166" fmla="*/ 6368693 w 10232859"/>
              <a:gd name="connsiteY166" fmla="*/ 424359 h 1705557"/>
              <a:gd name="connsiteX167" fmla="*/ 6414811 w 10232859"/>
              <a:gd name="connsiteY167" fmla="*/ 458714 h 1705557"/>
              <a:gd name="connsiteX168" fmla="*/ 6467879 w 10232859"/>
              <a:gd name="connsiteY168" fmla="*/ 474762 h 1705557"/>
              <a:gd name="connsiteX169" fmla="*/ 6564351 w 10232859"/>
              <a:gd name="connsiteY169" fmla="*/ 544032 h 1705557"/>
              <a:gd name="connsiteX170" fmla="*/ 6711178 w 10232859"/>
              <a:gd name="connsiteY170" fmla="*/ 580124 h 1705557"/>
              <a:gd name="connsiteX171" fmla="*/ 6764036 w 10232859"/>
              <a:gd name="connsiteY171" fmla="*/ 595457 h 1705557"/>
              <a:gd name="connsiteX172" fmla="*/ 6858983 w 10232859"/>
              <a:gd name="connsiteY172" fmla="*/ 630237 h 1705557"/>
              <a:gd name="connsiteX173" fmla="*/ 6910661 w 10232859"/>
              <a:gd name="connsiteY173" fmla="*/ 641134 h 1705557"/>
              <a:gd name="connsiteX174" fmla="*/ 6944111 w 10232859"/>
              <a:gd name="connsiteY174" fmla="*/ 666016 h 1705557"/>
              <a:gd name="connsiteX175" fmla="*/ 6965771 w 10232859"/>
              <a:gd name="connsiteY175" fmla="*/ 666445 h 1705557"/>
              <a:gd name="connsiteX176" fmla="*/ 6969639 w 10232859"/>
              <a:gd name="connsiteY176" fmla="*/ 666351 h 1705557"/>
              <a:gd name="connsiteX177" fmla="*/ 6982242 w 10232859"/>
              <a:gd name="connsiteY177" fmla="*/ 669626 h 1705557"/>
              <a:gd name="connsiteX178" fmla="*/ 6989387 w 10232859"/>
              <a:gd name="connsiteY178" fmla="*/ 665988 h 1705557"/>
              <a:gd name="connsiteX179" fmla="*/ 7010930 w 10232859"/>
              <a:gd name="connsiteY179" fmla="*/ 667648 h 1705557"/>
              <a:gd name="connsiteX180" fmla="*/ 7033125 w 10232859"/>
              <a:gd name="connsiteY180" fmla="*/ 674950 h 1705557"/>
              <a:gd name="connsiteX181" fmla="*/ 7134461 w 10232859"/>
              <a:gd name="connsiteY181" fmla="*/ 714706 h 1705557"/>
              <a:gd name="connsiteX182" fmla="*/ 7197450 w 10232859"/>
              <a:gd name="connsiteY182" fmla="*/ 735608 h 1705557"/>
              <a:gd name="connsiteX183" fmla="*/ 7225084 w 10232859"/>
              <a:gd name="connsiteY183" fmla="*/ 739019 h 1705557"/>
              <a:gd name="connsiteX184" fmla="*/ 7261183 w 10232859"/>
              <a:gd name="connsiteY184" fmla="*/ 746827 h 1705557"/>
              <a:gd name="connsiteX185" fmla="*/ 7327760 w 10232859"/>
              <a:gd name="connsiteY185" fmla="*/ 757100 h 1705557"/>
              <a:gd name="connsiteX186" fmla="*/ 7412222 w 10232859"/>
              <a:gd name="connsiteY186" fmla="*/ 777001 h 1705557"/>
              <a:gd name="connsiteX187" fmla="*/ 7457904 w 10232859"/>
              <a:gd name="connsiteY187" fmla="*/ 810835 h 1705557"/>
              <a:gd name="connsiteX188" fmla="*/ 7465795 w 10232859"/>
              <a:gd name="connsiteY188" fmla="*/ 809112 h 1705557"/>
              <a:gd name="connsiteX189" fmla="*/ 7505046 w 10232859"/>
              <a:gd name="connsiteY189" fmla="*/ 823031 h 1705557"/>
              <a:gd name="connsiteX190" fmla="*/ 7623220 w 10232859"/>
              <a:gd name="connsiteY190" fmla="*/ 895034 h 1705557"/>
              <a:gd name="connsiteX191" fmla="*/ 7700458 w 10232859"/>
              <a:gd name="connsiteY191" fmla="*/ 921593 h 1705557"/>
              <a:gd name="connsiteX192" fmla="*/ 7730988 w 10232859"/>
              <a:gd name="connsiteY192" fmla="*/ 927270 h 1705557"/>
              <a:gd name="connsiteX193" fmla="*/ 7781942 w 10232859"/>
              <a:gd name="connsiteY193" fmla="*/ 937017 h 1705557"/>
              <a:gd name="connsiteX194" fmla="*/ 7827704 w 10232859"/>
              <a:gd name="connsiteY194" fmla="*/ 935072 h 1705557"/>
              <a:gd name="connsiteX195" fmla="*/ 7867270 w 10232859"/>
              <a:gd name="connsiteY195" fmla="*/ 946880 h 1705557"/>
              <a:gd name="connsiteX196" fmla="*/ 7866538 w 10232859"/>
              <a:gd name="connsiteY196" fmla="*/ 961559 h 1705557"/>
              <a:gd name="connsiteX197" fmla="*/ 7912084 w 10232859"/>
              <a:gd name="connsiteY197" fmla="*/ 970314 h 1705557"/>
              <a:gd name="connsiteX198" fmla="*/ 7982264 w 10232859"/>
              <a:gd name="connsiteY198" fmla="*/ 982287 h 1705557"/>
              <a:gd name="connsiteX199" fmla="*/ 7991272 w 10232859"/>
              <a:gd name="connsiteY199" fmla="*/ 987618 h 1705557"/>
              <a:gd name="connsiteX200" fmla="*/ 8006496 w 10232859"/>
              <a:gd name="connsiteY200" fmla="*/ 979353 h 1705557"/>
              <a:gd name="connsiteX201" fmla="*/ 8034497 w 10232859"/>
              <a:gd name="connsiteY201" fmla="*/ 978568 h 1705557"/>
              <a:gd name="connsiteX202" fmla="*/ 8150881 w 10232859"/>
              <a:gd name="connsiteY202" fmla="*/ 996925 h 1705557"/>
              <a:gd name="connsiteX203" fmla="*/ 8172106 w 10232859"/>
              <a:gd name="connsiteY203" fmla="*/ 997026 h 1705557"/>
              <a:gd name="connsiteX204" fmla="*/ 8196076 w 10232859"/>
              <a:gd name="connsiteY204" fmla="*/ 1006592 h 1705557"/>
              <a:gd name="connsiteX205" fmla="*/ 8247463 w 10232859"/>
              <a:gd name="connsiteY205" fmla="*/ 1022846 h 1705557"/>
              <a:gd name="connsiteX206" fmla="*/ 8279272 w 10232859"/>
              <a:gd name="connsiteY206" fmla="*/ 1039435 h 1705557"/>
              <a:gd name="connsiteX207" fmla="*/ 8289611 w 10232859"/>
              <a:gd name="connsiteY207" fmla="*/ 1035144 h 1705557"/>
              <a:gd name="connsiteX208" fmla="*/ 8311483 w 10232859"/>
              <a:gd name="connsiteY208" fmla="*/ 1035913 h 1705557"/>
              <a:gd name="connsiteX209" fmla="*/ 8399489 w 10232859"/>
              <a:gd name="connsiteY209" fmla="*/ 1055076 h 1705557"/>
              <a:gd name="connsiteX210" fmla="*/ 8415973 w 10232859"/>
              <a:gd name="connsiteY210" fmla="*/ 1056174 h 1705557"/>
              <a:gd name="connsiteX211" fmla="*/ 8433326 w 10232859"/>
              <a:gd name="connsiteY211" fmla="*/ 1064395 h 1705557"/>
              <a:gd name="connsiteX212" fmla="*/ 8502328 w 10232859"/>
              <a:gd name="connsiteY212" fmla="*/ 1098012 h 1705557"/>
              <a:gd name="connsiteX213" fmla="*/ 8534346 w 10232859"/>
              <a:gd name="connsiteY213" fmla="*/ 1113494 h 1705557"/>
              <a:gd name="connsiteX214" fmla="*/ 8534980 w 10232859"/>
              <a:gd name="connsiteY214" fmla="*/ 1117375 h 1705557"/>
              <a:gd name="connsiteX215" fmla="*/ 8544104 w 10232859"/>
              <a:gd name="connsiteY215" fmla="*/ 1114920 h 1705557"/>
              <a:gd name="connsiteX216" fmla="*/ 8567742 w 10232859"/>
              <a:gd name="connsiteY216" fmla="*/ 1124104 h 1705557"/>
              <a:gd name="connsiteX217" fmla="*/ 8633779 w 10232859"/>
              <a:gd name="connsiteY217" fmla="*/ 1145740 h 1705557"/>
              <a:gd name="connsiteX218" fmla="*/ 8676965 w 10232859"/>
              <a:gd name="connsiteY218" fmla="*/ 1163463 h 1705557"/>
              <a:gd name="connsiteX219" fmla="*/ 8698944 w 10232859"/>
              <a:gd name="connsiteY219" fmla="*/ 1163453 h 1705557"/>
              <a:gd name="connsiteX220" fmla="*/ 8711456 w 10232859"/>
              <a:gd name="connsiteY220" fmla="*/ 1175731 h 1705557"/>
              <a:gd name="connsiteX221" fmla="*/ 8732793 w 10232859"/>
              <a:gd name="connsiteY221" fmla="*/ 1179486 h 1705557"/>
              <a:gd name="connsiteX222" fmla="*/ 8751897 w 10232859"/>
              <a:gd name="connsiteY222" fmla="*/ 1197400 h 1705557"/>
              <a:gd name="connsiteX223" fmla="*/ 8793564 w 10232859"/>
              <a:gd name="connsiteY223" fmla="*/ 1179086 h 1705557"/>
              <a:gd name="connsiteX224" fmla="*/ 8834270 w 10232859"/>
              <a:gd name="connsiteY224" fmla="*/ 1213138 h 1705557"/>
              <a:gd name="connsiteX225" fmla="*/ 8853872 w 10232859"/>
              <a:gd name="connsiteY225" fmla="*/ 1221228 h 1705557"/>
              <a:gd name="connsiteX226" fmla="*/ 8861901 w 10232859"/>
              <a:gd name="connsiteY226" fmla="*/ 1217889 h 1705557"/>
              <a:gd name="connsiteX227" fmla="*/ 8874168 w 10232859"/>
              <a:gd name="connsiteY227" fmla="*/ 1220481 h 1705557"/>
              <a:gd name="connsiteX228" fmla="*/ 8871123 w 10232859"/>
              <a:gd name="connsiteY228" fmla="*/ 1227674 h 1705557"/>
              <a:gd name="connsiteX229" fmla="*/ 8903537 w 10232859"/>
              <a:gd name="connsiteY229" fmla="*/ 1237102 h 1705557"/>
              <a:gd name="connsiteX230" fmla="*/ 8933767 w 10232859"/>
              <a:gd name="connsiteY230" fmla="*/ 1269882 h 1705557"/>
              <a:gd name="connsiteX231" fmla="*/ 8985765 w 10232859"/>
              <a:gd name="connsiteY231" fmla="*/ 1294178 h 1705557"/>
              <a:gd name="connsiteX232" fmla="*/ 9071444 w 10232859"/>
              <a:gd name="connsiteY232" fmla="*/ 1323819 h 1705557"/>
              <a:gd name="connsiteX233" fmla="*/ 9096711 w 10232859"/>
              <a:gd name="connsiteY233" fmla="*/ 1334291 h 1705557"/>
              <a:gd name="connsiteX234" fmla="*/ 9338853 w 10232859"/>
              <a:gd name="connsiteY234" fmla="*/ 1454560 h 1705557"/>
              <a:gd name="connsiteX235" fmla="*/ 9520814 w 10232859"/>
              <a:gd name="connsiteY235" fmla="*/ 1456341 h 1705557"/>
              <a:gd name="connsiteX236" fmla="*/ 9702271 w 10232859"/>
              <a:gd name="connsiteY236" fmla="*/ 1495067 h 1705557"/>
              <a:gd name="connsiteX237" fmla="*/ 9744273 w 10232859"/>
              <a:gd name="connsiteY237" fmla="*/ 1530026 h 1705557"/>
              <a:gd name="connsiteX238" fmla="*/ 9771903 w 10232859"/>
              <a:gd name="connsiteY238" fmla="*/ 1536548 h 1705557"/>
              <a:gd name="connsiteX239" fmla="*/ 9818565 w 10232859"/>
              <a:gd name="connsiteY239" fmla="*/ 1545059 h 1705557"/>
              <a:gd name="connsiteX240" fmla="*/ 9882202 w 10232859"/>
              <a:gd name="connsiteY240" fmla="*/ 1572402 h 1705557"/>
              <a:gd name="connsiteX241" fmla="*/ 10022025 w 10232859"/>
              <a:gd name="connsiteY241" fmla="*/ 1606210 h 1705557"/>
              <a:gd name="connsiteX242" fmla="*/ 10220406 w 10232859"/>
              <a:gd name="connsiteY242" fmla="*/ 1683519 h 1705557"/>
              <a:gd name="connsiteX243" fmla="*/ 10232859 w 10232859"/>
              <a:gd name="connsiteY243" fmla="*/ 1705557 h 1705557"/>
              <a:gd name="connsiteX244" fmla="*/ 0 w 10232859"/>
              <a:gd name="connsiteY244" fmla="*/ 1705557 h 1705557"/>
              <a:gd name="connsiteX245" fmla="*/ 0 w 10232859"/>
              <a:gd name="connsiteY245" fmla="*/ 28342 h 1705557"/>
              <a:gd name="connsiteX246" fmla="*/ 8097 w 10232859"/>
              <a:gd name="connsiteY246" fmla="*/ 30869 h 1705557"/>
              <a:gd name="connsiteX247" fmla="*/ 77128 w 10232859"/>
              <a:gd name="connsiteY247" fmla="*/ 13381 h 1705557"/>
              <a:gd name="connsiteX248" fmla="*/ 188338 w 10232859"/>
              <a:gd name="connsiteY248" fmla="*/ 11593 h 1705557"/>
              <a:gd name="connsiteX249" fmla="*/ 298809 w 10232859"/>
              <a:gd name="connsiteY249" fmla="*/ 12712 h 1705557"/>
              <a:gd name="connsiteX250" fmla="*/ 338985 w 10232859"/>
              <a:gd name="connsiteY250" fmla="*/ 14520 h 1705557"/>
              <a:gd name="connsiteX251" fmla="*/ 409815 w 10232859"/>
              <a:gd name="connsiteY251" fmla="*/ 11559 h 1705557"/>
              <a:gd name="connsiteX252" fmla="*/ 424169 w 10232859"/>
              <a:gd name="connsiteY252" fmla="*/ 880 h 1705557"/>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11246 w 10232859"/>
              <a:gd name="connsiteY41" fmla="*/ 233408 h 1699043"/>
              <a:gd name="connsiteX42" fmla="*/ 2364066 w 10232859"/>
              <a:gd name="connsiteY42" fmla="*/ 218237 h 1699043"/>
              <a:gd name="connsiteX43" fmla="*/ 2400814 w 10232859"/>
              <a:gd name="connsiteY43" fmla="*/ 227165 h 1699043"/>
              <a:gd name="connsiteX44" fmla="*/ 2408414 w 10232859"/>
              <a:gd name="connsiteY44" fmla="*/ 228429 h 1699043"/>
              <a:gd name="connsiteX45" fmla="*/ 2408650 w 10232859"/>
              <a:gd name="connsiteY45" fmla="*/ 228234 h 1699043"/>
              <a:gd name="connsiteX46" fmla="*/ 2416835 w 10232859"/>
              <a:gd name="connsiteY46" fmla="*/ 229128 h 1699043"/>
              <a:gd name="connsiteX47" fmla="*/ 2422271 w 10232859"/>
              <a:gd name="connsiteY47" fmla="*/ 230733 h 1699043"/>
              <a:gd name="connsiteX48" fmla="*/ 2490341 w 10232859"/>
              <a:gd name="connsiteY48" fmla="*/ 211074 h 1699043"/>
              <a:gd name="connsiteX49" fmla="*/ 2588929 w 10232859"/>
              <a:gd name="connsiteY49" fmla="*/ 200980 h 1699043"/>
              <a:gd name="connsiteX50" fmla="*/ 2687426 w 10232859"/>
              <a:gd name="connsiteY50" fmla="*/ 193848 h 1699043"/>
              <a:gd name="connsiteX51" fmla="*/ 2723517 w 10232859"/>
              <a:gd name="connsiteY51" fmla="*/ 192652 h 1699043"/>
              <a:gd name="connsiteX52" fmla="*/ 2785956 w 10232859"/>
              <a:gd name="connsiteY52" fmla="*/ 184404 h 1699043"/>
              <a:gd name="connsiteX53" fmla="*/ 2813378 w 10232859"/>
              <a:gd name="connsiteY53" fmla="*/ 176833 h 1699043"/>
              <a:gd name="connsiteX54" fmla="*/ 2814782 w 10232859"/>
              <a:gd name="connsiteY54" fmla="*/ 177153 h 1699043"/>
              <a:gd name="connsiteX55" fmla="*/ 2816580 w 10232859"/>
              <a:gd name="connsiteY55" fmla="*/ 174366 h 1699043"/>
              <a:gd name="connsiteX56" fmla="*/ 2821623 w 10232859"/>
              <a:gd name="connsiteY56" fmla="*/ 172875 h 1699043"/>
              <a:gd name="connsiteX57" fmla="*/ 2836688 w 10232859"/>
              <a:gd name="connsiteY57" fmla="*/ 172971 h 1699043"/>
              <a:gd name="connsiteX58" fmla="*/ 2842564 w 10232859"/>
              <a:gd name="connsiteY58" fmla="*/ 173695 h 1699043"/>
              <a:gd name="connsiteX59" fmla="*/ 2850712 w 10232859"/>
              <a:gd name="connsiteY59" fmla="*/ 173290 h 1699043"/>
              <a:gd name="connsiteX60" fmla="*/ 2850846 w 10232859"/>
              <a:gd name="connsiteY60" fmla="*/ 173062 h 1699043"/>
              <a:gd name="connsiteX61" fmla="*/ 2858611 w 10232859"/>
              <a:gd name="connsiteY61" fmla="*/ 173112 h 1699043"/>
              <a:gd name="connsiteX62" fmla="*/ 2897454 w 10232859"/>
              <a:gd name="connsiteY62" fmla="*/ 176114 h 1699043"/>
              <a:gd name="connsiteX63" fmla="*/ 2940369 w 10232859"/>
              <a:gd name="connsiteY63" fmla="*/ 152944 h 1699043"/>
              <a:gd name="connsiteX64" fmla="*/ 2959670 w 10232859"/>
              <a:gd name="connsiteY64" fmla="*/ 148367 h 1699043"/>
              <a:gd name="connsiteX65" fmla="*/ 2969615 w 10232859"/>
              <a:gd name="connsiteY65" fmla="*/ 144755 h 1699043"/>
              <a:gd name="connsiteX66" fmla="*/ 2970000 w 10232859"/>
              <a:gd name="connsiteY66" fmla="*/ 143776 h 1699043"/>
              <a:gd name="connsiteX67" fmla="*/ 3007272 w 10232859"/>
              <a:gd name="connsiteY67" fmla="*/ 146766 h 1699043"/>
              <a:gd name="connsiteX68" fmla="*/ 3011677 w 10232859"/>
              <a:gd name="connsiteY68" fmla="*/ 145404 h 1699043"/>
              <a:gd name="connsiteX69" fmla="*/ 3036668 w 10232859"/>
              <a:gd name="connsiteY69" fmla="*/ 149604 h 1699043"/>
              <a:gd name="connsiteX70" fmla="*/ 3049208 w 10232859"/>
              <a:gd name="connsiteY70" fmla="*/ 150573 h 1699043"/>
              <a:gd name="connsiteX71" fmla="*/ 3053517 w 10232859"/>
              <a:gd name="connsiteY71" fmla="*/ 153322 h 1699043"/>
              <a:gd name="connsiteX72" fmla="*/ 3071637 w 10232859"/>
              <a:gd name="connsiteY72" fmla="*/ 153496 h 1699043"/>
              <a:gd name="connsiteX73" fmla="*/ 3110077 w 10232859"/>
              <a:gd name="connsiteY73" fmla="*/ 149202 h 1699043"/>
              <a:gd name="connsiteX74" fmla="*/ 3173743 w 10232859"/>
              <a:gd name="connsiteY74" fmla="*/ 159581 h 1699043"/>
              <a:gd name="connsiteX75" fmla="*/ 3254203 w 10232859"/>
              <a:gd name="connsiteY75" fmla="*/ 151756 h 1699043"/>
              <a:gd name="connsiteX76" fmla="*/ 3380350 w 10232859"/>
              <a:gd name="connsiteY76" fmla="*/ 151151 h 1699043"/>
              <a:gd name="connsiteX77" fmla="*/ 3476147 w 10232859"/>
              <a:gd name="connsiteY77" fmla="*/ 170925 h 1699043"/>
              <a:gd name="connsiteX78" fmla="*/ 3581876 w 10232859"/>
              <a:gd name="connsiteY78" fmla="*/ 150448 h 1699043"/>
              <a:gd name="connsiteX79" fmla="*/ 3704761 w 10232859"/>
              <a:gd name="connsiteY79" fmla="*/ 150492 h 1699043"/>
              <a:gd name="connsiteX80" fmla="*/ 3755040 w 10232859"/>
              <a:gd name="connsiteY80" fmla="*/ 141978 h 1699043"/>
              <a:gd name="connsiteX81" fmla="*/ 3804689 w 10232859"/>
              <a:gd name="connsiteY81" fmla="*/ 151893 h 1699043"/>
              <a:gd name="connsiteX82" fmla="*/ 3821793 w 10232859"/>
              <a:gd name="connsiteY82" fmla="*/ 144743 h 1699043"/>
              <a:gd name="connsiteX83" fmla="*/ 3824682 w 10232859"/>
              <a:gd name="connsiteY83" fmla="*/ 143319 h 1699043"/>
              <a:gd name="connsiteX84" fmla="*/ 3837536 w 10232859"/>
              <a:gd name="connsiteY84" fmla="*/ 141778 h 1699043"/>
              <a:gd name="connsiteX85" fmla="*/ 3839550 w 10232859"/>
              <a:gd name="connsiteY85" fmla="*/ 136147 h 1699043"/>
              <a:gd name="connsiteX86" fmla="*/ 3857743 w 10232859"/>
              <a:gd name="connsiteY86" fmla="*/ 130104 h 1699043"/>
              <a:gd name="connsiteX87" fmla="*/ 3881852 w 10232859"/>
              <a:gd name="connsiteY87" fmla="*/ 128717 h 1699043"/>
              <a:gd name="connsiteX88" fmla="*/ 3998088 w 10232859"/>
              <a:gd name="connsiteY88" fmla="*/ 127932 h 1699043"/>
              <a:gd name="connsiteX89" fmla="*/ 4066682 w 10232859"/>
              <a:gd name="connsiteY89" fmla="*/ 124147 h 1699043"/>
              <a:gd name="connsiteX90" fmla="*/ 4091246 w 10232859"/>
              <a:gd name="connsiteY90" fmla="*/ 117503 h 1699043"/>
              <a:gd name="connsiteX91" fmla="*/ 4126556 w 10232859"/>
              <a:gd name="connsiteY91" fmla="*/ 111725 h 1699043"/>
              <a:gd name="connsiteX92" fmla="*/ 4187717 w 10232859"/>
              <a:gd name="connsiteY92" fmla="*/ 97496 h 1699043"/>
              <a:gd name="connsiteX93" fmla="*/ 4220826 w 10232859"/>
              <a:gd name="connsiteY93" fmla="*/ 95991 h 1699043"/>
              <a:gd name="connsiteX94" fmla="*/ 4239014 w 10232859"/>
              <a:gd name="connsiteY94" fmla="*/ 90840 h 1699043"/>
              <a:gd name="connsiteX95" fmla="*/ 4246653 w 10232859"/>
              <a:gd name="connsiteY95" fmla="*/ 91360 h 1699043"/>
              <a:gd name="connsiteX96" fmla="*/ 4271841 w 10232859"/>
              <a:gd name="connsiteY96" fmla="*/ 90188 h 1699043"/>
              <a:gd name="connsiteX97" fmla="*/ 4286277 w 10232859"/>
              <a:gd name="connsiteY97" fmla="*/ 90173 h 1699043"/>
              <a:gd name="connsiteX98" fmla="*/ 4292025 w 10232859"/>
              <a:gd name="connsiteY98" fmla="*/ 90407 h 1699043"/>
              <a:gd name="connsiteX99" fmla="*/ 4304713 w 10232859"/>
              <a:gd name="connsiteY99" fmla="*/ 95673 h 1699043"/>
              <a:gd name="connsiteX100" fmla="*/ 4321285 w 10232859"/>
              <a:gd name="connsiteY100" fmla="*/ 93560 h 1699043"/>
              <a:gd name="connsiteX101" fmla="*/ 4339561 w 10232859"/>
              <a:gd name="connsiteY101" fmla="*/ 98806 h 1699043"/>
              <a:gd name="connsiteX102" fmla="*/ 4343990 w 10232859"/>
              <a:gd name="connsiteY102" fmla="*/ 94576 h 1699043"/>
              <a:gd name="connsiteX103" fmla="*/ 4358885 w 10232859"/>
              <a:gd name="connsiteY103" fmla="*/ 90264 h 1699043"/>
              <a:gd name="connsiteX104" fmla="*/ 4371648 w 10232859"/>
              <a:gd name="connsiteY104" fmla="*/ 95312 h 1699043"/>
              <a:gd name="connsiteX105" fmla="*/ 4398380 w 10232859"/>
              <a:gd name="connsiteY105" fmla="*/ 98447 h 1699043"/>
              <a:gd name="connsiteX106" fmla="*/ 4405729 w 10232859"/>
              <a:gd name="connsiteY106" fmla="*/ 97677 h 1699043"/>
              <a:gd name="connsiteX107" fmla="*/ 4431408 w 10232859"/>
              <a:gd name="connsiteY107" fmla="*/ 104311 h 1699043"/>
              <a:gd name="connsiteX108" fmla="*/ 4472183 w 10232859"/>
              <a:gd name="connsiteY108" fmla="*/ 109916 h 1699043"/>
              <a:gd name="connsiteX109" fmla="*/ 4518828 w 10232859"/>
              <a:gd name="connsiteY109" fmla="*/ 112600 h 1699043"/>
              <a:gd name="connsiteX110" fmla="*/ 4532040 w 10232859"/>
              <a:gd name="connsiteY110" fmla="*/ 117793 h 1699043"/>
              <a:gd name="connsiteX111" fmla="*/ 4617778 w 10232859"/>
              <a:gd name="connsiteY111" fmla="*/ 130479 h 1699043"/>
              <a:gd name="connsiteX112" fmla="*/ 4641872 w 10232859"/>
              <a:gd name="connsiteY112" fmla="*/ 134207 h 1699043"/>
              <a:gd name="connsiteX113" fmla="*/ 4662766 w 10232859"/>
              <a:gd name="connsiteY113" fmla="*/ 132438 h 1699043"/>
              <a:gd name="connsiteX114" fmla="*/ 4667770 w 10232859"/>
              <a:gd name="connsiteY114" fmla="*/ 127694 h 1699043"/>
              <a:gd name="connsiteX115" fmla="*/ 4681052 w 10232859"/>
              <a:gd name="connsiteY115" fmla="*/ 128947 h 1699043"/>
              <a:gd name="connsiteX116" fmla="*/ 4684624 w 10232859"/>
              <a:gd name="connsiteY116" fmla="*/ 128241 h 1699043"/>
              <a:gd name="connsiteX117" fmla="*/ 4705061 w 10232859"/>
              <a:gd name="connsiteY117" fmla="*/ 125234 h 1699043"/>
              <a:gd name="connsiteX118" fmla="*/ 4747746 w 10232859"/>
              <a:gd name="connsiteY118" fmla="*/ 144617 h 1699043"/>
              <a:gd name="connsiteX119" fmla="*/ 4801045 w 10232859"/>
              <a:gd name="connsiteY119" fmla="*/ 147239 h 1699043"/>
              <a:gd name="connsiteX120" fmla="*/ 5001600 w 10232859"/>
              <a:gd name="connsiteY120" fmla="*/ 190239 h 1699043"/>
              <a:gd name="connsiteX121" fmla="*/ 5033465 w 10232859"/>
              <a:gd name="connsiteY121" fmla="*/ 175915 h 1699043"/>
              <a:gd name="connsiteX122" fmla="*/ 5115965 w 10232859"/>
              <a:gd name="connsiteY122" fmla="*/ 186069 h 1699043"/>
              <a:gd name="connsiteX123" fmla="*/ 5237936 w 10232859"/>
              <a:gd name="connsiteY123" fmla="*/ 239508 h 1699043"/>
              <a:gd name="connsiteX124" fmla="*/ 5290566 w 10232859"/>
              <a:gd name="connsiteY124" fmla="*/ 263295 h 1699043"/>
              <a:gd name="connsiteX125" fmla="*/ 5344878 w 10232859"/>
              <a:gd name="connsiteY125" fmla="*/ 276360 h 1699043"/>
              <a:gd name="connsiteX126" fmla="*/ 5413398 w 10232859"/>
              <a:gd name="connsiteY126" fmla="*/ 276235 h 1699043"/>
              <a:gd name="connsiteX127" fmla="*/ 5415629 w 10232859"/>
              <a:gd name="connsiteY127" fmla="*/ 275768 h 1699043"/>
              <a:gd name="connsiteX128" fmla="*/ 5433078 w 10232859"/>
              <a:gd name="connsiteY128" fmla="*/ 279684 h 1699043"/>
              <a:gd name="connsiteX129" fmla="*/ 5435759 w 10232859"/>
              <a:gd name="connsiteY129" fmla="*/ 283100 h 1699043"/>
              <a:gd name="connsiteX130" fmla="*/ 5447372 w 10232859"/>
              <a:gd name="connsiteY130" fmla="*/ 286587 h 1699043"/>
              <a:gd name="connsiteX131" fmla="*/ 5469289 w 10232859"/>
              <a:gd name="connsiteY131" fmla="*/ 295620 h 1699043"/>
              <a:gd name="connsiteX132" fmla="*/ 5508752 w 10232859"/>
              <a:gd name="connsiteY132" fmla="*/ 305753 h 1699043"/>
              <a:gd name="connsiteX133" fmla="*/ 5509657 w 10232859"/>
              <a:gd name="connsiteY133" fmla="*/ 304936 h 1699043"/>
              <a:gd name="connsiteX134" fmla="*/ 5521245 w 10232859"/>
              <a:gd name="connsiteY134" fmla="*/ 303688 h 1699043"/>
              <a:gd name="connsiteX135" fmla="*/ 5542415 w 10232859"/>
              <a:gd name="connsiteY135" fmla="*/ 303495 h 1699043"/>
              <a:gd name="connsiteX136" fmla="*/ 5596538 w 10232859"/>
              <a:gd name="connsiteY136" fmla="*/ 291153 h 1699043"/>
              <a:gd name="connsiteX137" fmla="*/ 5632514 w 10232859"/>
              <a:gd name="connsiteY137" fmla="*/ 301962 h 1699043"/>
              <a:gd name="connsiteX138" fmla="*/ 5640005 w 10232859"/>
              <a:gd name="connsiteY138" fmla="*/ 303617 h 1699043"/>
              <a:gd name="connsiteX139" fmla="*/ 5640259 w 10232859"/>
              <a:gd name="connsiteY139" fmla="*/ 303435 h 1699043"/>
              <a:gd name="connsiteX140" fmla="*/ 5648365 w 10232859"/>
              <a:gd name="connsiteY140" fmla="*/ 304754 h 1699043"/>
              <a:gd name="connsiteX141" fmla="*/ 5653662 w 10232859"/>
              <a:gd name="connsiteY141" fmla="*/ 306635 h 1699043"/>
              <a:gd name="connsiteX142" fmla="*/ 5668196 w 10232859"/>
              <a:gd name="connsiteY142" fmla="*/ 309846 h 1699043"/>
              <a:gd name="connsiteX143" fmla="*/ 5673886 w 10232859"/>
              <a:gd name="connsiteY143" fmla="*/ 309526 h 1699043"/>
              <a:gd name="connsiteX144" fmla="*/ 5677139 w 10232859"/>
              <a:gd name="connsiteY144" fmla="*/ 307345 h 1699043"/>
              <a:gd name="connsiteX145" fmla="*/ 5708983 w 10232859"/>
              <a:gd name="connsiteY145" fmla="*/ 306674 h 1699043"/>
              <a:gd name="connsiteX146" fmla="*/ 5773909 w 10232859"/>
              <a:gd name="connsiteY146" fmla="*/ 312061 h 1699043"/>
              <a:gd name="connsiteX147" fmla="*/ 5809500 w 10232859"/>
              <a:gd name="connsiteY147" fmla="*/ 318450 h 1699043"/>
              <a:gd name="connsiteX148" fmla="*/ 5908729 w 10232859"/>
              <a:gd name="connsiteY148" fmla="*/ 332335 h 1699043"/>
              <a:gd name="connsiteX149" fmla="*/ 6009654 w 10232859"/>
              <a:gd name="connsiteY149" fmla="*/ 343526 h 1699043"/>
              <a:gd name="connsiteX150" fmla="*/ 6067487 w 10232859"/>
              <a:gd name="connsiteY150" fmla="*/ 333712 h 1699043"/>
              <a:gd name="connsiteX151" fmla="*/ 6073281 w 10232859"/>
              <a:gd name="connsiteY151" fmla="*/ 334316 h 1699043"/>
              <a:gd name="connsiteX152" fmla="*/ 6086225 w 10232859"/>
              <a:gd name="connsiteY152" fmla="*/ 339621 h 1699043"/>
              <a:gd name="connsiteX153" fmla="*/ 6105063 w 10232859"/>
              <a:gd name="connsiteY153" fmla="*/ 347340 h 1699043"/>
              <a:gd name="connsiteX154" fmla="*/ 6135796 w 10232859"/>
              <a:gd name="connsiteY154" fmla="*/ 363143 h 1699043"/>
              <a:gd name="connsiteX155" fmla="*/ 6195166 w 10232859"/>
              <a:gd name="connsiteY155" fmla="*/ 360190 h 1699043"/>
              <a:gd name="connsiteX156" fmla="*/ 6216259 w 10232859"/>
              <a:gd name="connsiteY156" fmla="*/ 363365 h 1699043"/>
              <a:gd name="connsiteX157" fmla="*/ 6228331 w 10232859"/>
              <a:gd name="connsiteY157" fmla="*/ 364034 h 1699043"/>
              <a:gd name="connsiteX158" fmla="*/ 6229602 w 10232859"/>
              <a:gd name="connsiteY158" fmla="*/ 363414 h 1699043"/>
              <a:gd name="connsiteX159" fmla="*/ 6258988 w 10232859"/>
              <a:gd name="connsiteY159" fmla="*/ 378660 h 1699043"/>
              <a:gd name="connsiteX160" fmla="*/ 6264106 w 10232859"/>
              <a:gd name="connsiteY160" fmla="*/ 379141 h 1699043"/>
              <a:gd name="connsiteX161" fmla="*/ 6281703 w 10232859"/>
              <a:gd name="connsiteY161" fmla="*/ 391054 h 1699043"/>
              <a:gd name="connsiteX162" fmla="*/ 6291622 w 10232859"/>
              <a:gd name="connsiteY162" fmla="*/ 396155 h 1699043"/>
              <a:gd name="connsiteX163" fmla="*/ 6292712 w 10232859"/>
              <a:gd name="connsiteY163" fmla="*/ 399771 h 1699043"/>
              <a:gd name="connsiteX164" fmla="*/ 6308227 w 10232859"/>
              <a:gd name="connsiteY164" fmla="*/ 406196 h 1699043"/>
              <a:gd name="connsiteX165" fmla="*/ 6328981 w 10232859"/>
              <a:gd name="connsiteY165" fmla="*/ 409495 h 1699043"/>
              <a:gd name="connsiteX166" fmla="*/ 6368693 w 10232859"/>
              <a:gd name="connsiteY166" fmla="*/ 417845 h 1699043"/>
              <a:gd name="connsiteX167" fmla="*/ 6414811 w 10232859"/>
              <a:gd name="connsiteY167" fmla="*/ 452200 h 1699043"/>
              <a:gd name="connsiteX168" fmla="*/ 6467879 w 10232859"/>
              <a:gd name="connsiteY168" fmla="*/ 468248 h 1699043"/>
              <a:gd name="connsiteX169" fmla="*/ 6564351 w 10232859"/>
              <a:gd name="connsiteY169" fmla="*/ 537518 h 1699043"/>
              <a:gd name="connsiteX170" fmla="*/ 6711178 w 10232859"/>
              <a:gd name="connsiteY170" fmla="*/ 573610 h 1699043"/>
              <a:gd name="connsiteX171" fmla="*/ 6764036 w 10232859"/>
              <a:gd name="connsiteY171" fmla="*/ 588943 h 1699043"/>
              <a:gd name="connsiteX172" fmla="*/ 6858983 w 10232859"/>
              <a:gd name="connsiteY172" fmla="*/ 623723 h 1699043"/>
              <a:gd name="connsiteX173" fmla="*/ 6910661 w 10232859"/>
              <a:gd name="connsiteY173" fmla="*/ 634620 h 1699043"/>
              <a:gd name="connsiteX174" fmla="*/ 6944111 w 10232859"/>
              <a:gd name="connsiteY174" fmla="*/ 659502 h 1699043"/>
              <a:gd name="connsiteX175" fmla="*/ 6965771 w 10232859"/>
              <a:gd name="connsiteY175" fmla="*/ 659931 h 1699043"/>
              <a:gd name="connsiteX176" fmla="*/ 6969639 w 10232859"/>
              <a:gd name="connsiteY176" fmla="*/ 659837 h 1699043"/>
              <a:gd name="connsiteX177" fmla="*/ 6982242 w 10232859"/>
              <a:gd name="connsiteY177" fmla="*/ 663112 h 1699043"/>
              <a:gd name="connsiteX178" fmla="*/ 6989387 w 10232859"/>
              <a:gd name="connsiteY178" fmla="*/ 659474 h 1699043"/>
              <a:gd name="connsiteX179" fmla="*/ 7010930 w 10232859"/>
              <a:gd name="connsiteY179" fmla="*/ 661134 h 1699043"/>
              <a:gd name="connsiteX180" fmla="*/ 7033125 w 10232859"/>
              <a:gd name="connsiteY180" fmla="*/ 668436 h 1699043"/>
              <a:gd name="connsiteX181" fmla="*/ 7134461 w 10232859"/>
              <a:gd name="connsiteY181" fmla="*/ 708192 h 1699043"/>
              <a:gd name="connsiteX182" fmla="*/ 7197450 w 10232859"/>
              <a:gd name="connsiteY182" fmla="*/ 729094 h 1699043"/>
              <a:gd name="connsiteX183" fmla="*/ 7225084 w 10232859"/>
              <a:gd name="connsiteY183" fmla="*/ 732505 h 1699043"/>
              <a:gd name="connsiteX184" fmla="*/ 7261183 w 10232859"/>
              <a:gd name="connsiteY184" fmla="*/ 740313 h 1699043"/>
              <a:gd name="connsiteX185" fmla="*/ 7327760 w 10232859"/>
              <a:gd name="connsiteY185" fmla="*/ 750586 h 1699043"/>
              <a:gd name="connsiteX186" fmla="*/ 7412222 w 10232859"/>
              <a:gd name="connsiteY186" fmla="*/ 770487 h 1699043"/>
              <a:gd name="connsiteX187" fmla="*/ 7457904 w 10232859"/>
              <a:gd name="connsiteY187" fmla="*/ 804321 h 1699043"/>
              <a:gd name="connsiteX188" fmla="*/ 7465795 w 10232859"/>
              <a:gd name="connsiteY188" fmla="*/ 802598 h 1699043"/>
              <a:gd name="connsiteX189" fmla="*/ 7505046 w 10232859"/>
              <a:gd name="connsiteY189" fmla="*/ 816517 h 1699043"/>
              <a:gd name="connsiteX190" fmla="*/ 7623220 w 10232859"/>
              <a:gd name="connsiteY190" fmla="*/ 888520 h 1699043"/>
              <a:gd name="connsiteX191" fmla="*/ 7700458 w 10232859"/>
              <a:gd name="connsiteY191" fmla="*/ 915079 h 1699043"/>
              <a:gd name="connsiteX192" fmla="*/ 7730988 w 10232859"/>
              <a:gd name="connsiteY192" fmla="*/ 920756 h 1699043"/>
              <a:gd name="connsiteX193" fmla="*/ 7781942 w 10232859"/>
              <a:gd name="connsiteY193" fmla="*/ 930503 h 1699043"/>
              <a:gd name="connsiteX194" fmla="*/ 7827704 w 10232859"/>
              <a:gd name="connsiteY194" fmla="*/ 928558 h 1699043"/>
              <a:gd name="connsiteX195" fmla="*/ 7867270 w 10232859"/>
              <a:gd name="connsiteY195" fmla="*/ 940366 h 1699043"/>
              <a:gd name="connsiteX196" fmla="*/ 7866538 w 10232859"/>
              <a:gd name="connsiteY196" fmla="*/ 955045 h 1699043"/>
              <a:gd name="connsiteX197" fmla="*/ 7912084 w 10232859"/>
              <a:gd name="connsiteY197" fmla="*/ 963800 h 1699043"/>
              <a:gd name="connsiteX198" fmla="*/ 7982264 w 10232859"/>
              <a:gd name="connsiteY198" fmla="*/ 975773 h 1699043"/>
              <a:gd name="connsiteX199" fmla="*/ 7991272 w 10232859"/>
              <a:gd name="connsiteY199" fmla="*/ 981104 h 1699043"/>
              <a:gd name="connsiteX200" fmla="*/ 8006496 w 10232859"/>
              <a:gd name="connsiteY200" fmla="*/ 972839 h 1699043"/>
              <a:gd name="connsiteX201" fmla="*/ 8034497 w 10232859"/>
              <a:gd name="connsiteY201" fmla="*/ 972054 h 1699043"/>
              <a:gd name="connsiteX202" fmla="*/ 8150881 w 10232859"/>
              <a:gd name="connsiteY202" fmla="*/ 990411 h 1699043"/>
              <a:gd name="connsiteX203" fmla="*/ 8172106 w 10232859"/>
              <a:gd name="connsiteY203" fmla="*/ 990512 h 1699043"/>
              <a:gd name="connsiteX204" fmla="*/ 8196076 w 10232859"/>
              <a:gd name="connsiteY204" fmla="*/ 1000078 h 1699043"/>
              <a:gd name="connsiteX205" fmla="*/ 8247463 w 10232859"/>
              <a:gd name="connsiteY205" fmla="*/ 1016332 h 1699043"/>
              <a:gd name="connsiteX206" fmla="*/ 8279272 w 10232859"/>
              <a:gd name="connsiteY206" fmla="*/ 1032921 h 1699043"/>
              <a:gd name="connsiteX207" fmla="*/ 8289611 w 10232859"/>
              <a:gd name="connsiteY207" fmla="*/ 1028630 h 1699043"/>
              <a:gd name="connsiteX208" fmla="*/ 8311483 w 10232859"/>
              <a:gd name="connsiteY208" fmla="*/ 1029399 h 1699043"/>
              <a:gd name="connsiteX209" fmla="*/ 8399489 w 10232859"/>
              <a:gd name="connsiteY209" fmla="*/ 1048562 h 1699043"/>
              <a:gd name="connsiteX210" fmla="*/ 8415973 w 10232859"/>
              <a:gd name="connsiteY210" fmla="*/ 1049660 h 1699043"/>
              <a:gd name="connsiteX211" fmla="*/ 8433326 w 10232859"/>
              <a:gd name="connsiteY211" fmla="*/ 1057881 h 1699043"/>
              <a:gd name="connsiteX212" fmla="*/ 8502328 w 10232859"/>
              <a:gd name="connsiteY212" fmla="*/ 1091498 h 1699043"/>
              <a:gd name="connsiteX213" fmla="*/ 8534346 w 10232859"/>
              <a:gd name="connsiteY213" fmla="*/ 1106980 h 1699043"/>
              <a:gd name="connsiteX214" fmla="*/ 8534980 w 10232859"/>
              <a:gd name="connsiteY214" fmla="*/ 1110861 h 1699043"/>
              <a:gd name="connsiteX215" fmla="*/ 8544104 w 10232859"/>
              <a:gd name="connsiteY215" fmla="*/ 1108406 h 1699043"/>
              <a:gd name="connsiteX216" fmla="*/ 8567742 w 10232859"/>
              <a:gd name="connsiteY216" fmla="*/ 1117590 h 1699043"/>
              <a:gd name="connsiteX217" fmla="*/ 8633779 w 10232859"/>
              <a:gd name="connsiteY217" fmla="*/ 1139226 h 1699043"/>
              <a:gd name="connsiteX218" fmla="*/ 8676965 w 10232859"/>
              <a:gd name="connsiteY218" fmla="*/ 1156949 h 1699043"/>
              <a:gd name="connsiteX219" fmla="*/ 8698944 w 10232859"/>
              <a:gd name="connsiteY219" fmla="*/ 1156939 h 1699043"/>
              <a:gd name="connsiteX220" fmla="*/ 8711456 w 10232859"/>
              <a:gd name="connsiteY220" fmla="*/ 1169217 h 1699043"/>
              <a:gd name="connsiteX221" fmla="*/ 8732793 w 10232859"/>
              <a:gd name="connsiteY221" fmla="*/ 1172972 h 1699043"/>
              <a:gd name="connsiteX222" fmla="*/ 8751897 w 10232859"/>
              <a:gd name="connsiteY222" fmla="*/ 1190886 h 1699043"/>
              <a:gd name="connsiteX223" fmla="*/ 8793564 w 10232859"/>
              <a:gd name="connsiteY223" fmla="*/ 1172572 h 1699043"/>
              <a:gd name="connsiteX224" fmla="*/ 8834270 w 10232859"/>
              <a:gd name="connsiteY224" fmla="*/ 1206624 h 1699043"/>
              <a:gd name="connsiteX225" fmla="*/ 8853872 w 10232859"/>
              <a:gd name="connsiteY225" fmla="*/ 1214714 h 1699043"/>
              <a:gd name="connsiteX226" fmla="*/ 8861901 w 10232859"/>
              <a:gd name="connsiteY226" fmla="*/ 1211375 h 1699043"/>
              <a:gd name="connsiteX227" fmla="*/ 8874168 w 10232859"/>
              <a:gd name="connsiteY227" fmla="*/ 1213967 h 1699043"/>
              <a:gd name="connsiteX228" fmla="*/ 8871123 w 10232859"/>
              <a:gd name="connsiteY228" fmla="*/ 1221160 h 1699043"/>
              <a:gd name="connsiteX229" fmla="*/ 8903537 w 10232859"/>
              <a:gd name="connsiteY229" fmla="*/ 1230588 h 1699043"/>
              <a:gd name="connsiteX230" fmla="*/ 8933767 w 10232859"/>
              <a:gd name="connsiteY230" fmla="*/ 1263368 h 1699043"/>
              <a:gd name="connsiteX231" fmla="*/ 8985765 w 10232859"/>
              <a:gd name="connsiteY231" fmla="*/ 1287664 h 1699043"/>
              <a:gd name="connsiteX232" fmla="*/ 9071444 w 10232859"/>
              <a:gd name="connsiteY232" fmla="*/ 1317305 h 1699043"/>
              <a:gd name="connsiteX233" fmla="*/ 9096711 w 10232859"/>
              <a:gd name="connsiteY233" fmla="*/ 1327777 h 1699043"/>
              <a:gd name="connsiteX234" fmla="*/ 9338853 w 10232859"/>
              <a:gd name="connsiteY234" fmla="*/ 1448046 h 1699043"/>
              <a:gd name="connsiteX235" fmla="*/ 9520814 w 10232859"/>
              <a:gd name="connsiteY235" fmla="*/ 1449827 h 1699043"/>
              <a:gd name="connsiteX236" fmla="*/ 9702271 w 10232859"/>
              <a:gd name="connsiteY236" fmla="*/ 1488553 h 1699043"/>
              <a:gd name="connsiteX237" fmla="*/ 9744273 w 10232859"/>
              <a:gd name="connsiteY237" fmla="*/ 1523512 h 1699043"/>
              <a:gd name="connsiteX238" fmla="*/ 9771903 w 10232859"/>
              <a:gd name="connsiteY238" fmla="*/ 1530034 h 1699043"/>
              <a:gd name="connsiteX239" fmla="*/ 9818565 w 10232859"/>
              <a:gd name="connsiteY239" fmla="*/ 1538545 h 1699043"/>
              <a:gd name="connsiteX240" fmla="*/ 9882202 w 10232859"/>
              <a:gd name="connsiteY240" fmla="*/ 1565888 h 1699043"/>
              <a:gd name="connsiteX241" fmla="*/ 10022025 w 10232859"/>
              <a:gd name="connsiteY241" fmla="*/ 1599696 h 1699043"/>
              <a:gd name="connsiteX242" fmla="*/ 10220406 w 10232859"/>
              <a:gd name="connsiteY242" fmla="*/ 1677005 h 1699043"/>
              <a:gd name="connsiteX243" fmla="*/ 10232859 w 10232859"/>
              <a:gd name="connsiteY243" fmla="*/ 1699043 h 1699043"/>
              <a:gd name="connsiteX244" fmla="*/ 0 w 10232859"/>
              <a:gd name="connsiteY244" fmla="*/ 1699043 h 1699043"/>
              <a:gd name="connsiteX245" fmla="*/ 0 w 10232859"/>
              <a:gd name="connsiteY245" fmla="*/ 21828 h 1699043"/>
              <a:gd name="connsiteX246" fmla="*/ 8097 w 10232859"/>
              <a:gd name="connsiteY246" fmla="*/ 24355 h 1699043"/>
              <a:gd name="connsiteX247" fmla="*/ 77128 w 10232859"/>
              <a:gd name="connsiteY247" fmla="*/ 6867 h 1699043"/>
              <a:gd name="connsiteX248" fmla="*/ 188338 w 10232859"/>
              <a:gd name="connsiteY248" fmla="*/ 5079 h 1699043"/>
              <a:gd name="connsiteX249" fmla="*/ 298809 w 10232859"/>
              <a:gd name="connsiteY249" fmla="*/ 6198 h 1699043"/>
              <a:gd name="connsiteX250" fmla="*/ 338985 w 10232859"/>
              <a:gd name="connsiteY250" fmla="*/ 8006 h 1699043"/>
              <a:gd name="connsiteX251" fmla="*/ 409815 w 10232859"/>
              <a:gd name="connsiteY251"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11246 w 10232859"/>
              <a:gd name="connsiteY41" fmla="*/ 233408 h 1699043"/>
              <a:gd name="connsiteX42" fmla="*/ 2364066 w 10232859"/>
              <a:gd name="connsiteY42" fmla="*/ 218237 h 1699043"/>
              <a:gd name="connsiteX43" fmla="*/ 2400814 w 10232859"/>
              <a:gd name="connsiteY43" fmla="*/ 227165 h 1699043"/>
              <a:gd name="connsiteX44" fmla="*/ 2408414 w 10232859"/>
              <a:gd name="connsiteY44" fmla="*/ 228429 h 1699043"/>
              <a:gd name="connsiteX45" fmla="*/ 2408650 w 10232859"/>
              <a:gd name="connsiteY45" fmla="*/ 228234 h 1699043"/>
              <a:gd name="connsiteX46" fmla="*/ 2416835 w 10232859"/>
              <a:gd name="connsiteY46" fmla="*/ 229128 h 1699043"/>
              <a:gd name="connsiteX47" fmla="*/ 2422271 w 10232859"/>
              <a:gd name="connsiteY47" fmla="*/ 230733 h 1699043"/>
              <a:gd name="connsiteX48" fmla="*/ 2490341 w 10232859"/>
              <a:gd name="connsiteY48" fmla="*/ 211074 h 1699043"/>
              <a:gd name="connsiteX49" fmla="*/ 2588929 w 10232859"/>
              <a:gd name="connsiteY49" fmla="*/ 200980 h 1699043"/>
              <a:gd name="connsiteX50" fmla="*/ 2687426 w 10232859"/>
              <a:gd name="connsiteY50" fmla="*/ 193848 h 1699043"/>
              <a:gd name="connsiteX51" fmla="*/ 2723517 w 10232859"/>
              <a:gd name="connsiteY51" fmla="*/ 192652 h 1699043"/>
              <a:gd name="connsiteX52" fmla="*/ 2785956 w 10232859"/>
              <a:gd name="connsiteY52" fmla="*/ 184404 h 1699043"/>
              <a:gd name="connsiteX53" fmla="*/ 2813378 w 10232859"/>
              <a:gd name="connsiteY53" fmla="*/ 176833 h 1699043"/>
              <a:gd name="connsiteX54" fmla="*/ 2814782 w 10232859"/>
              <a:gd name="connsiteY54" fmla="*/ 177153 h 1699043"/>
              <a:gd name="connsiteX55" fmla="*/ 2816580 w 10232859"/>
              <a:gd name="connsiteY55" fmla="*/ 174366 h 1699043"/>
              <a:gd name="connsiteX56" fmla="*/ 2821623 w 10232859"/>
              <a:gd name="connsiteY56" fmla="*/ 172875 h 1699043"/>
              <a:gd name="connsiteX57" fmla="*/ 2836688 w 10232859"/>
              <a:gd name="connsiteY57" fmla="*/ 172971 h 1699043"/>
              <a:gd name="connsiteX58" fmla="*/ 2842564 w 10232859"/>
              <a:gd name="connsiteY58" fmla="*/ 173695 h 1699043"/>
              <a:gd name="connsiteX59" fmla="*/ 2850712 w 10232859"/>
              <a:gd name="connsiteY59" fmla="*/ 173290 h 1699043"/>
              <a:gd name="connsiteX60" fmla="*/ 2850846 w 10232859"/>
              <a:gd name="connsiteY60" fmla="*/ 173062 h 1699043"/>
              <a:gd name="connsiteX61" fmla="*/ 2858611 w 10232859"/>
              <a:gd name="connsiteY61" fmla="*/ 173112 h 1699043"/>
              <a:gd name="connsiteX62" fmla="*/ 2897454 w 10232859"/>
              <a:gd name="connsiteY62" fmla="*/ 176114 h 1699043"/>
              <a:gd name="connsiteX63" fmla="*/ 2940369 w 10232859"/>
              <a:gd name="connsiteY63" fmla="*/ 152944 h 1699043"/>
              <a:gd name="connsiteX64" fmla="*/ 2959670 w 10232859"/>
              <a:gd name="connsiteY64" fmla="*/ 148367 h 1699043"/>
              <a:gd name="connsiteX65" fmla="*/ 2969615 w 10232859"/>
              <a:gd name="connsiteY65" fmla="*/ 144755 h 1699043"/>
              <a:gd name="connsiteX66" fmla="*/ 2970000 w 10232859"/>
              <a:gd name="connsiteY66" fmla="*/ 143776 h 1699043"/>
              <a:gd name="connsiteX67" fmla="*/ 3007272 w 10232859"/>
              <a:gd name="connsiteY67" fmla="*/ 146766 h 1699043"/>
              <a:gd name="connsiteX68" fmla="*/ 3011677 w 10232859"/>
              <a:gd name="connsiteY68" fmla="*/ 145404 h 1699043"/>
              <a:gd name="connsiteX69" fmla="*/ 3036668 w 10232859"/>
              <a:gd name="connsiteY69" fmla="*/ 149604 h 1699043"/>
              <a:gd name="connsiteX70" fmla="*/ 3049208 w 10232859"/>
              <a:gd name="connsiteY70" fmla="*/ 150573 h 1699043"/>
              <a:gd name="connsiteX71" fmla="*/ 3053517 w 10232859"/>
              <a:gd name="connsiteY71" fmla="*/ 153322 h 1699043"/>
              <a:gd name="connsiteX72" fmla="*/ 3071637 w 10232859"/>
              <a:gd name="connsiteY72" fmla="*/ 153496 h 1699043"/>
              <a:gd name="connsiteX73" fmla="*/ 3110077 w 10232859"/>
              <a:gd name="connsiteY73" fmla="*/ 149202 h 1699043"/>
              <a:gd name="connsiteX74" fmla="*/ 3173743 w 10232859"/>
              <a:gd name="connsiteY74" fmla="*/ 159581 h 1699043"/>
              <a:gd name="connsiteX75" fmla="*/ 3254203 w 10232859"/>
              <a:gd name="connsiteY75" fmla="*/ 151756 h 1699043"/>
              <a:gd name="connsiteX76" fmla="*/ 3380350 w 10232859"/>
              <a:gd name="connsiteY76" fmla="*/ 151151 h 1699043"/>
              <a:gd name="connsiteX77" fmla="*/ 3476147 w 10232859"/>
              <a:gd name="connsiteY77" fmla="*/ 170925 h 1699043"/>
              <a:gd name="connsiteX78" fmla="*/ 3581876 w 10232859"/>
              <a:gd name="connsiteY78" fmla="*/ 150448 h 1699043"/>
              <a:gd name="connsiteX79" fmla="*/ 3704761 w 10232859"/>
              <a:gd name="connsiteY79" fmla="*/ 150492 h 1699043"/>
              <a:gd name="connsiteX80" fmla="*/ 3755040 w 10232859"/>
              <a:gd name="connsiteY80" fmla="*/ 141978 h 1699043"/>
              <a:gd name="connsiteX81" fmla="*/ 3804689 w 10232859"/>
              <a:gd name="connsiteY81" fmla="*/ 151893 h 1699043"/>
              <a:gd name="connsiteX82" fmla="*/ 3821793 w 10232859"/>
              <a:gd name="connsiteY82" fmla="*/ 144743 h 1699043"/>
              <a:gd name="connsiteX83" fmla="*/ 3824682 w 10232859"/>
              <a:gd name="connsiteY83" fmla="*/ 143319 h 1699043"/>
              <a:gd name="connsiteX84" fmla="*/ 3837536 w 10232859"/>
              <a:gd name="connsiteY84" fmla="*/ 141778 h 1699043"/>
              <a:gd name="connsiteX85" fmla="*/ 3839550 w 10232859"/>
              <a:gd name="connsiteY85" fmla="*/ 136147 h 1699043"/>
              <a:gd name="connsiteX86" fmla="*/ 3857743 w 10232859"/>
              <a:gd name="connsiteY86" fmla="*/ 130104 h 1699043"/>
              <a:gd name="connsiteX87" fmla="*/ 3881852 w 10232859"/>
              <a:gd name="connsiteY87" fmla="*/ 128717 h 1699043"/>
              <a:gd name="connsiteX88" fmla="*/ 3998088 w 10232859"/>
              <a:gd name="connsiteY88" fmla="*/ 127932 h 1699043"/>
              <a:gd name="connsiteX89" fmla="*/ 4066682 w 10232859"/>
              <a:gd name="connsiteY89" fmla="*/ 124147 h 1699043"/>
              <a:gd name="connsiteX90" fmla="*/ 4091246 w 10232859"/>
              <a:gd name="connsiteY90" fmla="*/ 117503 h 1699043"/>
              <a:gd name="connsiteX91" fmla="*/ 4126556 w 10232859"/>
              <a:gd name="connsiteY91" fmla="*/ 111725 h 1699043"/>
              <a:gd name="connsiteX92" fmla="*/ 4187717 w 10232859"/>
              <a:gd name="connsiteY92" fmla="*/ 97496 h 1699043"/>
              <a:gd name="connsiteX93" fmla="*/ 4220826 w 10232859"/>
              <a:gd name="connsiteY93" fmla="*/ 95991 h 1699043"/>
              <a:gd name="connsiteX94" fmla="*/ 4239014 w 10232859"/>
              <a:gd name="connsiteY94" fmla="*/ 90840 h 1699043"/>
              <a:gd name="connsiteX95" fmla="*/ 4246653 w 10232859"/>
              <a:gd name="connsiteY95" fmla="*/ 91360 h 1699043"/>
              <a:gd name="connsiteX96" fmla="*/ 4271841 w 10232859"/>
              <a:gd name="connsiteY96" fmla="*/ 90188 h 1699043"/>
              <a:gd name="connsiteX97" fmla="*/ 4286277 w 10232859"/>
              <a:gd name="connsiteY97" fmla="*/ 90173 h 1699043"/>
              <a:gd name="connsiteX98" fmla="*/ 4292025 w 10232859"/>
              <a:gd name="connsiteY98" fmla="*/ 90407 h 1699043"/>
              <a:gd name="connsiteX99" fmla="*/ 4304713 w 10232859"/>
              <a:gd name="connsiteY99" fmla="*/ 95673 h 1699043"/>
              <a:gd name="connsiteX100" fmla="*/ 4321285 w 10232859"/>
              <a:gd name="connsiteY100" fmla="*/ 93560 h 1699043"/>
              <a:gd name="connsiteX101" fmla="*/ 4339561 w 10232859"/>
              <a:gd name="connsiteY101" fmla="*/ 98806 h 1699043"/>
              <a:gd name="connsiteX102" fmla="*/ 4343990 w 10232859"/>
              <a:gd name="connsiteY102" fmla="*/ 94576 h 1699043"/>
              <a:gd name="connsiteX103" fmla="*/ 4358885 w 10232859"/>
              <a:gd name="connsiteY103" fmla="*/ 90264 h 1699043"/>
              <a:gd name="connsiteX104" fmla="*/ 4371648 w 10232859"/>
              <a:gd name="connsiteY104" fmla="*/ 95312 h 1699043"/>
              <a:gd name="connsiteX105" fmla="*/ 4398380 w 10232859"/>
              <a:gd name="connsiteY105" fmla="*/ 98447 h 1699043"/>
              <a:gd name="connsiteX106" fmla="*/ 4405729 w 10232859"/>
              <a:gd name="connsiteY106" fmla="*/ 97677 h 1699043"/>
              <a:gd name="connsiteX107" fmla="*/ 4431408 w 10232859"/>
              <a:gd name="connsiteY107" fmla="*/ 104311 h 1699043"/>
              <a:gd name="connsiteX108" fmla="*/ 4472183 w 10232859"/>
              <a:gd name="connsiteY108" fmla="*/ 109916 h 1699043"/>
              <a:gd name="connsiteX109" fmla="*/ 4518828 w 10232859"/>
              <a:gd name="connsiteY109" fmla="*/ 112600 h 1699043"/>
              <a:gd name="connsiteX110" fmla="*/ 4532040 w 10232859"/>
              <a:gd name="connsiteY110" fmla="*/ 117793 h 1699043"/>
              <a:gd name="connsiteX111" fmla="*/ 4617778 w 10232859"/>
              <a:gd name="connsiteY111" fmla="*/ 130479 h 1699043"/>
              <a:gd name="connsiteX112" fmla="*/ 4641872 w 10232859"/>
              <a:gd name="connsiteY112" fmla="*/ 134207 h 1699043"/>
              <a:gd name="connsiteX113" fmla="*/ 4662766 w 10232859"/>
              <a:gd name="connsiteY113" fmla="*/ 132438 h 1699043"/>
              <a:gd name="connsiteX114" fmla="*/ 4667770 w 10232859"/>
              <a:gd name="connsiteY114" fmla="*/ 127694 h 1699043"/>
              <a:gd name="connsiteX115" fmla="*/ 4681052 w 10232859"/>
              <a:gd name="connsiteY115" fmla="*/ 128947 h 1699043"/>
              <a:gd name="connsiteX116" fmla="*/ 4684624 w 10232859"/>
              <a:gd name="connsiteY116" fmla="*/ 128241 h 1699043"/>
              <a:gd name="connsiteX117" fmla="*/ 4705061 w 10232859"/>
              <a:gd name="connsiteY117" fmla="*/ 125234 h 1699043"/>
              <a:gd name="connsiteX118" fmla="*/ 4747746 w 10232859"/>
              <a:gd name="connsiteY118" fmla="*/ 144617 h 1699043"/>
              <a:gd name="connsiteX119" fmla="*/ 4801045 w 10232859"/>
              <a:gd name="connsiteY119" fmla="*/ 147239 h 1699043"/>
              <a:gd name="connsiteX120" fmla="*/ 5001600 w 10232859"/>
              <a:gd name="connsiteY120" fmla="*/ 190239 h 1699043"/>
              <a:gd name="connsiteX121" fmla="*/ 5033465 w 10232859"/>
              <a:gd name="connsiteY121" fmla="*/ 175915 h 1699043"/>
              <a:gd name="connsiteX122" fmla="*/ 5115965 w 10232859"/>
              <a:gd name="connsiteY122" fmla="*/ 186069 h 1699043"/>
              <a:gd name="connsiteX123" fmla="*/ 5237936 w 10232859"/>
              <a:gd name="connsiteY123" fmla="*/ 239508 h 1699043"/>
              <a:gd name="connsiteX124" fmla="*/ 5290566 w 10232859"/>
              <a:gd name="connsiteY124" fmla="*/ 263295 h 1699043"/>
              <a:gd name="connsiteX125" fmla="*/ 5344878 w 10232859"/>
              <a:gd name="connsiteY125" fmla="*/ 276360 h 1699043"/>
              <a:gd name="connsiteX126" fmla="*/ 5413398 w 10232859"/>
              <a:gd name="connsiteY126" fmla="*/ 276235 h 1699043"/>
              <a:gd name="connsiteX127" fmla="*/ 5415629 w 10232859"/>
              <a:gd name="connsiteY127" fmla="*/ 275768 h 1699043"/>
              <a:gd name="connsiteX128" fmla="*/ 5433078 w 10232859"/>
              <a:gd name="connsiteY128" fmla="*/ 279684 h 1699043"/>
              <a:gd name="connsiteX129" fmla="*/ 5435759 w 10232859"/>
              <a:gd name="connsiteY129" fmla="*/ 283100 h 1699043"/>
              <a:gd name="connsiteX130" fmla="*/ 5447372 w 10232859"/>
              <a:gd name="connsiteY130" fmla="*/ 286587 h 1699043"/>
              <a:gd name="connsiteX131" fmla="*/ 5469289 w 10232859"/>
              <a:gd name="connsiteY131" fmla="*/ 295620 h 1699043"/>
              <a:gd name="connsiteX132" fmla="*/ 5508752 w 10232859"/>
              <a:gd name="connsiteY132" fmla="*/ 305753 h 1699043"/>
              <a:gd name="connsiteX133" fmla="*/ 5509657 w 10232859"/>
              <a:gd name="connsiteY133" fmla="*/ 304936 h 1699043"/>
              <a:gd name="connsiteX134" fmla="*/ 5521245 w 10232859"/>
              <a:gd name="connsiteY134" fmla="*/ 303688 h 1699043"/>
              <a:gd name="connsiteX135" fmla="*/ 5542415 w 10232859"/>
              <a:gd name="connsiteY135" fmla="*/ 303495 h 1699043"/>
              <a:gd name="connsiteX136" fmla="*/ 5596538 w 10232859"/>
              <a:gd name="connsiteY136" fmla="*/ 291153 h 1699043"/>
              <a:gd name="connsiteX137" fmla="*/ 5632514 w 10232859"/>
              <a:gd name="connsiteY137" fmla="*/ 301962 h 1699043"/>
              <a:gd name="connsiteX138" fmla="*/ 5640005 w 10232859"/>
              <a:gd name="connsiteY138" fmla="*/ 303617 h 1699043"/>
              <a:gd name="connsiteX139" fmla="*/ 5640259 w 10232859"/>
              <a:gd name="connsiteY139" fmla="*/ 303435 h 1699043"/>
              <a:gd name="connsiteX140" fmla="*/ 5648365 w 10232859"/>
              <a:gd name="connsiteY140" fmla="*/ 304754 h 1699043"/>
              <a:gd name="connsiteX141" fmla="*/ 5653662 w 10232859"/>
              <a:gd name="connsiteY141" fmla="*/ 306635 h 1699043"/>
              <a:gd name="connsiteX142" fmla="*/ 5668196 w 10232859"/>
              <a:gd name="connsiteY142" fmla="*/ 309846 h 1699043"/>
              <a:gd name="connsiteX143" fmla="*/ 5673886 w 10232859"/>
              <a:gd name="connsiteY143" fmla="*/ 309526 h 1699043"/>
              <a:gd name="connsiteX144" fmla="*/ 5677139 w 10232859"/>
              <a:gd name="connsiteY144" fmla="*/ 307345 h 1699043"/>
              <a:gd name="connsiteX145" fmla="*/ 5708983 w 10232859"/>
              <a:gd name="connsiteY145" fmla="*/ 306674 h 1699043"/>
              <a:gd name="connsiteX146" fmla="*/ 5773909 w 10232859"/>
              <a:gd name="connsiteY146" fmla="*/ 312061 h 1699043"/>
              <a:gd name="connsiteX147" fmla="*/ 5809500 w 10232859"/>
              <a:gd name="connsiteY147" fmla="*/ 318450 h 1699043"/>
              <a:gd name="connsiteX148" fmla="*/ 5908729 w 10232859"/>
              <a:gd name="connsiteY148" fmla="*/ 332335 h 1699043"/>
              <a:gd name="connsiteX149" fmla="*/ 6009654 w 10232859"/>
              <a:gd name="connsiteY149" fmla="*/ 343526 h 1699043"/>
              <a:gd name="connsiteX150" fmla="*/ 6067487 w 10232859"/>
              <a:gd name="connsiteY150" fmla="*/ 333712 h 1699043"/>
              <a:gd name="connsiteX151" fmla="*/ 6073281 w 10232859"/>
              <a:gd name="connsiteY151" fmla="*/ 334316 h 1699043"/>
              <a:gd name="connsiteX152" fmla="*/ 6086225 w 10232859"/>
              <a:gd name="connsiteY152" fmla="*/ 339621 h 1699043"/>
              <a:gd name="connsiteX153" fmla="*/ 6105063 w 10232859"/>
              <a:gd name="connsiteY153" fmla="*/ 347340 h 1699043"/>
              <a:gd name="connsiteX154" fmla="*/ 6135796 w 10232859"/>
              <a:gd name="connsiteY154" fmla="*/ 363143 h 1699043"/>
              <a:gd name="connsiteX155" fmla="*/ 6195166 w 10232859"/>
              <a:gd name="connsiteY155" fmla="*/ 360190 h 1699043"/>
              <a:gd name="connsiteX156" fmla="*/ 6216259 w 10232859"/>
              <a:gd name="connsiteY156" fmla="*/ 363365 h 1699043"/>
              <a:gd name="connsiteX157" fmla="*/ 6228331 w 10232859"/>
              <a:gd name="connsiteY157" fmla="*/ 364034 h 1699043"/>
              <a:gd name="connsiteX158" fmla="*/ 6229602 w 10232859"/>
              <a:gd name="connsiteY158" fmla="*/ 363414 h 1699043"/>
              <a:gd name="connsiteX159" fmla="*/ 6258988 w 10232859"/>
              <a:gd name="connsiteY159" fmla="*/ 378660 h 1699043"/>
              <a:gd name="connsiteX160" fmla="*/ 6264106 w 10232859"/>
              <a:gd name="connsiteY160" fmla="*/ 379141 h 1699043"/>
              <a:gd name="connsiteX161" fmla="*/ 6281703 w 10232859"/>
              <a:gd name="connsiteY161" fmla="*/ 391054 h 1699043"/>
              <a:gd name="connsiteX162" fmla="*/ 6291622 w 10232859"/>
              <a:gd name="connsiteY162" fmla="*/ 396155 h 1699043"/>
              <a:gd name="connsiteX163" fmla="*/ 6292712 w 10232859"/>
              <a:gd name="connsiteY163" fmla="*/ 399771 h 1699043"/>
              <a:gd name="connsiteX164" fmla="*/ 6308227 w 10232859"/>
              <a:gd name="connsiteY164" fmla="*/ 406196 h 1699043"/>
              <a:gd name="connsiteX165" fmla="*/ 6328981 w 10232859"/>
              <a:gd name="connsiteY165" fmla="*/ 409495 h 1699043"/>
              <a:gd name="connsiteX166" fmla="*/ 6368693 w 10232859"/>
              <a:gd name="connsiteY166" fmla="*/ 417845 h 1699043"/>
              <a:gd name="connsiteX167" fmla="*/ 6414811 w 10232859"/>
              <a:gd name="connsiteY167" fmla="*/ 452200 h 1699043"/>
              <a:gd name="connsiteX168" fmla="*/ 6467879 w 10232859"/>
              <a:gd name="connsiteY168" fmla="*/ 468248 h 1699043"/>
              <a:gd name="connsiteX169" fmla="*/ 6564351 w 10232859"/>
              <a:gd name="connsiteY169" fmla="*/ 537518 h 1699043"/>
              <a:gd name="connsiteX170" fmla="*/ 6711178 w 10232859"/>
              <a:gd name="connsiteY170" fmla="*/ 573610 h 1699043"/>
              <a:gd name="connsiteX171" fmla="*/ 6764036 w 10232859"/>
              <a:gd name="connsiteY171" fmla="*/ 588943 h 1699043"/>
              <a:gd name="connsiteX172" fmla="*/ 6858983 w 10232859"/>
              <a:gd name="connsiteY172" fmla="*/ 623723 h 1699043"/>
              <a:gd name="connsiteX173" fmla="*/ 6910661 w 10232859"/>
              <a:gd name="connsiteY173" fmla="*/ 634620 h 1699043"/>
              <a:gd name="connsiteX174" fmla="*/ 6944111 w 10232859"/>
              <a:gd name="connsiteY174" fmla="*/ 659502 h 1699043"/>
              <a:gd name="connsiteX175" fmla="*/ 6965771 w 10232859"/>
              <a:gd name="connsiteY175" fmla="*/ 659931 h 1699043"/>
              <a:gd name="connsiteX176" fmla="*/ 6969639 w 10232859"/>
              <a:gd name="connsiteY176" fmla="*/ 659837 h 1699043"/>
              <a:gd name="connsiteX177" fmla="*/ 6982242 w 10232859"/>
              <a:gd name="connsiteY177" fmla="*/ 663112 h 1699043"/>
              <a:gd name="connsiteX178" fmla="*/ 6989387 w 10232859"/>
              <a:gd name="connsiteY178" fmla="*/ 659474 h 1699043"/>
              <a:gd name="connsiteX179" fmla="*/ 7010930 w 10232859"/>
              <a:gd name="connsiteY179" fmla="*/ 661134 h 1699043"/>
              <a:gd name="connsiteX180" fmla="*/ 7033125 w 10232859"/>
              <a:gd name="connsiteY180" fmla="*/ 668436 h 1699043"/>
              <a:gd name="connsiteX181" fmla="*/ 7134461 w 10232859"/>
              <a:gd name="connsiteY181" fmla="*/ 708192 h 1699043"/>
              <a:gd name="connsiteX182" fmla="*/ 7197450 w 10232859"/>
              <a:gd name="connsiteY182" fmla="*/ 729094 h 1699043"/>
              <a:gd name="connsiteX183" fmla="*/ 7225084 w 10232859"/>
              <a:gd name="connsiteY183" fmla="*/ 732505 h 1699043"/>
              <a:gd name="connsiteX184" fmla="*/ 7261183 w 10232859"/>
              <a:gd name="connsiteY184" fmla="*/ 740313 h 1699043"/>
              <a:gd name="connsiteX185" fmla="*/ 7327760 w 10232859"/>
              <a:gd name="connsiteY185" fmla="*/ 750586 h 1699043"/>
              <a:gd name="connsiteX186" fmla="*/ 7412222 w 10232859"/>
              <a:gd name="connsiteY186" fmla="*/ 770487 h 1699043"/>
              <a:gd name="connsiteX187" fmla="*/ 7457904 w 10232859"/>
              <a:gd name="connsiteY187" fmla="*/ 804321 h 1699043"/>
              <a:gd name="connsiteX188" fmla="*/ 7465795 w 10232859"/>
              <a:gd name="connsiteY188" fmla="*/ 802598 h 1699043"/>
              <a:gd name="connsiteX189" fmla="*/ 7505046 w 10232859"/>
              <a:gd name="connsiteY189" fmla="*/ 816517 h 1699043"/>
              <a:gd name="connsiteX190" fmla="*/ 7623220 w 10232859"/>
              <a:gd name="connsiteY190" fmla="*/ 888520 h 1699043"/>
              <a:gd name="connsiteX191" fmla="*/ 7700458 w 10232859"/>
              <a:gd name="connsiteY191" fmla="*/ 915079 h 1699043"/>
              <a:gd name="connsiteX192" fmla="*/ 7730988 w 10232859"/>
              <a:gd name="connsiteY192" fmla="*/ 920756 h 1699043"/>
              <a:gd name="connsiteX193" fmla="*/ 7781942 w 10232859"/>
              <a:gd name="connsiteY193" fmla="*/ 930503 h 1699043"/>
              <a:gd name="connsiteX194" fmla="*/ 7827704 w 10232859"/>
              <a:gd name="connsiteY194" fmla="*/ 928558 h 1699043"/>
              <a:gd name="connsiteX195" fmla="*/ 7867270 w 10232859"/>
              <a:gd name="connsiteY195" fmla="*/ 940366 h 1699043"/>
              <a:gd name="connsiteX196" fmla="*/ 7866538 w 10232859"/>
              <a:gd name="connsiteY196" fmla="*/ 955045 h 1699043"/>
              <a:gd name="connsiteX197" fmla="*/ 7912084 w 10232859"/>
              <a:gd name="connsiteY197" fmla="*/ 963800 h 1699043"/>
              <a:gd name="connsiteX198" fmla="*/ 7982264 w 10232859"/>
              <a:gd name="connsiteY198" fmla="*/ 975773 h 1699043"/>
              <a:gd name="connsiteX199" fmla="*/ 7991272 w 10232859"/>
              <a:gd name="connsiteY199" fmla="*/ 981104 h 1699043"/>
              <a:gd name="connsiteX200" fmla="*/ 8006496 w 10232859"/>
              <a:gd name="connsiteY200" fmla="*/ 972839 h 1699043"/>
              <a:gd name="connsiteX201" fmla="*/ 8034497 w 10232859"/>
              <a:gd name="connsiteY201" fmla="*/ 972054 h 1699043"/>
              <a:gd name="connsiteX202" fmla="*/ 8150881 w 10232859"/>
              <a:gd name="connsiteY202" fmla="*/ 990411 h 1699043"/>
              <a:gd name="connsiteX203" fmla="*/ 8172106 w 10232859"/>
              <a:gd name="connsiteY203" fmla="*/ 990512 h 1699043"/>
              <a:gd name="connsiteX204" fmla="*/ 8196076 w 10232859"/>
              <a:gd name="connsiteY204" fmla="*/ 1000078 h 1699043"/>
              <a:gd name="connsiteX205" fmla="*/ 8247463 w 10232859"/>
              <a:gd name="connsiteY205" fmla="*/ 1016332 h 1699043"/>
              <a:gd name="connsiteX206" fmla="*/ 8279272 w 10232859"/>
              <a:gd name="connsiteY206" fmla="*/ 1032921 h 1699043"/>
              <a:gd name="connsiteX207" fmla="*/ 8289611 w 10232859"/>
              <a:gd name="connsiteY207" fmla="*/ 1028630 h 1699043"/>
              <a:gd name="connsiteX208" fmla="*/ 8311483 w 10232859"/>
              <a:gd name="connsiteY208" fmla="*/ 1029399 h 1699043"/>
              <a:gd name="connsiteX209" fmla="*/ 8399489 w 10232859"/>
              <a:gd name="connsiteY209" fmla="*/ 1048562 h 1699043"/>
              <a:gd name="connsiteX210" fmla="*/ 8415973 w 10232859"/>
              <a:gd name="connsiteY210" fmla="*/ 1049660 h 1699043"/>
              <a:gd name="connsiteX211" fmla="*/ 8433326 w 10232859"/>
              <a:gd name="connsiteY211" fmla="*/ 1057881 h 1699043"/>
              <a:gd name="connsiteX212" fmla="*/ 8502328 w 10232859"/>
              <a:gd name="connsiteY212" fmla="*/ 1091498 h 1699043"/>
              <a:gd name="connsiteX213" fmla="*/ 8534346 w 10232859"/>
              <a:gd name="connsiteY213" fmla="*/ 1106980 h 1699043"/>
              <a:gd name="connsiteX214" fmla="*/ 8534980 w 10232859"/>
              <a:gd name="connsiteY214" fmla="*/ 1110861 h 1699043"/>
              <a:gd name="connsiteX215" fmla="*/ 8544104 w 10232859"/>
              <a:gd name="connsiteY215" fmla="*/ 1108406 h 1699043"/>
              <a:gd name="connsiteX216" fmla="*/ 8567742 w 10232859"/>
              <a:gd name="connsiteY216" fmla="*/ 1117590 h 1699043"/>
              <a:gd name="connsiteX217" fmla="*/ 8633779 w 10232859"/>
              <a:gd name="connsiteY217" fmla="*/ 1139226 h 1699043"/>
              <a:gd name="connsiteX218" fmla="*/ 8676965 w 10232859"/>
              <a:gd name="connsiteY218" fmla="*/ 1156949 h 1699043"/>
              <a:gd name="connsiteX219" fmla="*/ 8698944 w 10232859"/>
              <a:gd name="connsiteY219" fmla="*/ 1156939 h 1699043"/>
              <a:gd name="connsiteX220" fmla="*/ 8711456 w 10232859"/>
              <a:gd name="connsiteY220" fmla="*/ 1169217 h 1699043"/>
              <a:gd name="connsiteX221" fmla="*/ 8732793 w 10232859"/>
              <a:gd name="connsiteY221" fmla="*/ 1172972 h 1699043"/>
              <a:gd name="connsiteX222" fmla="*/ 8751897 w 10232859"/>
              <a:gd name="connsiteY222" fmla="*/ 1190886 h 1699043"/>
              <a:gd name="connsiteX223" fmla="*/ 8793564 w 10232859"/>
              <a:gd name="connsiteY223" fmla="*/ 1172572 h 1699043"/>
              <a:gd name="connsiteX224" fmla="*/ 8834270 w 10232859"/>
              <a:gd name="connsiteY224" fmla="*/ 1206624 h 1699043"/>
              <a:gd name="connsiteX225" fmla="*/ 8853872 w 10232859"/>
              <a:gd name="connsiteY225" fmla="*/ 1214714 h 1699043"/>
              <a:gd name="connsiteX226" fmla="*/ 8861901 w 10232859"/>
              <a:gd name="connsiteY226" fmla="*/ 1211375 h 1699043"/>
              <a:gd name="connsiteX227" fmla="*/ 8874168 w 10232859"/>
              <a:gd name="connsiteY227" fmla="*/ 1213967 h 1699043"/>
              <a:gd name="connsiteX228" fmla="*/ 8871123 w 10232859"/>
              <a:gd name="connsiteY228" fmla="*/ 1221160 h 1699043"/>
              <a:gd name="connsiteX229" fmla="*/ 8903537 w 10232859"/>
              <a:gd name="connsiteY229" fmla="*/ 1230588 h 1699043"/>
              <a:gd name="connsiteX230" fmla="*/ 8933767 w 10232859"/>
              <a:gd name="connsiteY230" fmla="*/ 1263368 h 1699043"/>
              <a:gd name="connsiteX231" fmla="*/ 8985765 w 10232859"/>
              <a:gd name="connsiteY231" fmla="*/ 1287664 h 1699043"/>
              <a:gd name="connsiteX232" fmla="*/ 9071444 w 10232859"/>
              <a:gd name="connsiteY232" fmla="*/ 1317305 h 1699043"/>
              <a:gd name="connsiteX233" fmla="*/ 9096711 w 10232859"/>
              <a:gd name="connsiteY233" fmla="*/ 1327777 h 1699043"/>
              <a:gd name="connsiteX234" fmla="*/ 9338853 w 10232859"/>
              <a:gd name="connsiteY234" fmla="*/ 1448046 h 1699043"/>
              <a:gd name="connsiteX235" fmla="*/ 9520814 w 10232859"/>
              <a:gd name="connsiteY235" fmla="*/ 1449827 h 1699043"/>
              <a:gd name="connsiteX236" fmla="*/ 9702271 w 10232859"/>
              <a:gd name="connsiteY236" fmla="*/ 1488553 h 1699043"/>
              <a:gd name="connsiteX237" fmla="*/ 9744273 w 10232859"/>
              <a:gd name="connsiteY237" fmla="*/ 1523512 h 1699043"/>
              <a:gd name="connsiteX238" fmla="*/ 9771903 w 10232859"/>
              <a:gd name="connsiteY238" fmla="*/ 1530034 h 1699043"/>
              <a:gd name="connsiteX239" fmla="*/ 9818565 w 10232859"/>
              <a:gd name="connsiteY239" fmla="*/ 1538545 h 1699043"/>
              <a:gd name="connsiteX240" fmla="*/ 9882202 w 10232859"/>
              <a:gd name="connsiteY240" fmla="*/ 1565888 h 1699043"/>
              <a:gd name="connsiteX241" fmla="*/ 10022025 w 10232859"/>
              <a:gd name="connsiteY241" fmla="*/ 1599696 h 1699043"/>
              <a:gd name="connsiteX242" fmla="*/ 10220406 w 10232859"/>
              <a:gd name="connsiteY242" fmla="*/ 1677005 h 1699043"/>
              <a:gd name="connsiteX243" fmla="*/ 10232859 w 10232859"/>
              <a:gd name="connsiteY243" fmla="*/ 1699043 h 1699043"/>
              <a:gd name="connsiteX244" fmla="*/ 0 w 10232859"/>
              <a:gd name="connsiteY244" fmla="*/ 1699043 h 1699043"/>
              <a:gd name="connsiteX245" fmla="*/ 0 w 10232859"/>
              <a:gd name="connsiteY245" fmla="*/ 21828 h 1699043"/>
              <a:gd name="connsiteX246" fmla="*/ 8097 w 10232859"/>
              <a:gd name="connsiteY246" fmla="*/ 24355 h 1699043"/>
              <a:gd name="connsiteX247" fmla="*/ 77128 w 10232859"/>
              <a:gd name="connsiteY247" fmla="*/ 6867 h 1699043"/>
              <a:gd name="connsiteX248" fmla="*/ 188338 w 10232859"/>
              <a:gd name="connsiteY248" fmla="*/ 5079 h 1699043"/>
              <a:gd name="connsiteX249" fmla="*/ 298809 w 10232859"/>
              <a:gd name="connsiteY249" fmla="*/ 6198 h 1699043"/>
              <a:gd name="connsiteX250" fmla="*/ 338985 w 10232859"/>
              <a:gd name="connsiteY250" fmla="*/ 8006 h 1699043"/>
              <a:gd name="connsiteX251" fmla="*/ 409815 w 10232859"/>
              <a:gd name="connsiteY251"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01045 w 10232859"/>
              <a:gd name="connsiteY118" fmla="*/ 147239 h 1699043"/>
              <a:gd name="connsiteX119" fmla="*/ 5001600 w 10232859"/>
              <a:gd name="connsiteY119" fmla="*/ 190239 h 1699043"/>
              <a:gd name="connsiteX120" fmla="*/ 5033465 w 10232859"/>
              <a:gd name="connsiteY120" fmla="*/ 175915 h 1699043"/>
              <a:gd name="connsiteX121" fmla="*/ 5115965 w 10232859"/>
              <a:gd name="connsiteY121" fmla="*/ 186069 h 1699043"/>
              <a:gd name="connsiteX122" fmla="*/ 5237936 w 10232859"/>
              <a:gd name="connsiteY122" fmla="*/ 239508 h 1699043"/>
              <a:gd name="connsiteX123" fmla="*/ 5290566 w 10232859"/>
              <a:gd name="connsiteY123" fmla="*/ 263295 h 1699043"/>
              <a:gd name="connsiteX124" fmla="*/ 5344878 w 10232859"/>
              <a:gd name="connsiteY124" fmla="*/ 276360 h 1699043"/>
              <a:gd name="connsiteX125" fmla="*/ 5413398 w 10232859"/>
              <a:gd name="connsiteY125" fmla="*/ 276235 h 1699043"/>
              <a:gd name="connsiteX126" fmla="*/ 5415629 w 10232859"/>
              <a:gd name="connsiteY126" fmla="*/ 275768 h 1699043"/>
              <a:gd name="connsiteX127" fmla="*/ 5433078 w 10232859"/>
              <a:gd name="connsiteY127" fmla="*/ 279684 h 1699043"/>
              <a:gd name="connsiteX128" fmla="*/ 5435759 w 10232859"/>
              <a:gd name="connsiteY128" fmla="*/ 283100 h 1699043"/>
              <a:gd name="connsiteX129" fmla="*/ 5447372 w 10232859"/>
              <a:gd name="connsiteY129" fmla="*/ 286587 h 1699043"/>
              <a:gd name="connsiteX130" fmla="*/ 5469289 w 10232859"/>
              <a:gd name="connsiteY130" fmla="*/ 295620 h 1699043"/>
              <a:gd name="connsiteX131" fmla="*/ 5508752 w 10232859"/>
              <a:gd name="connsiteY131" fmla="*/ 305753 h 1699043"/>
              <a:gd name="connsiteX132" fmla="*/ 5509657 w 10232859"/>
              <a:gd name="connsiteY132" fmla="*/ 304936 h 1699043"/>
              <a:gd name="connsiteX133" fmla="*/ 5521245 w 10232859"/>
              <a:gd name="connsiteY133" fmla="*/ 303688 h 1699043"/>
              <a:gd name="connsiteX134" fmla="*/ 5542415 w 10232859"/>
              <a:gd name="connsiteY134" fmla="*/ 303495 h 1699043"/>
              <a:gd name="connsiteX135" fmla="*/ 5596538 w 10232859"/>
              <a:gd name="connsiteY135" fmla="*/ 291153 h 1699043"/>
              <a:gd name="connsiteX136" fmla="*/ 5632514 w 10232859"/>
              <a:gd name="connsiteY136" fmla="*/ 301962 h 1699043"/>
              <a:gd name="connsiteX137" fmla="*/ 5640005 w 10232859"/>
              <a:gd name="connsiteY137" fmla="*/ 303617 h 1699043"/>
              <a:gd name="connsiteX138" fmla="*/ 5640259 w 10232859"/>
              <a:gd name="connsiteY138" fmla="*/ 303435 h 1699043"/>
              <a:gd name="connsiteX139" fmla="*/ 5648365 w 10232859"/>
              <a:gd name="connsiteY139" fmla="*/ 304754 h 1699043"/>
              <a:gd name="connsiteX140" fmla="*/ 5653662 w 10232859"/>
              <a:gd name="connsiteY140" fmla="*/ 306635 h 1699043"/>
              <a:gd name="connsiteX141" fmla="*/ 5668196 w 10232859"/>
              <a:gd name="connsiteY141" fmla="*/ 309846 h 1699043"/>
              <a:gd name="connsiteX142" fmla="*/ 5673886 w 10232859"/>
              <a:gd name="connsiteY142" fmla="*/ 309526 h 1699043"/>
              <a:gd name="connsiteX143" fmla="*/ 5677139 w 10232859"/>
              <a:gd name="connsiteY143" fmla="*/ 307345 h 1699043"/>
              <a:gd name="connsiteX144" fmla="*/ 5708983 w 10232859"/>
              <a:gd name="connsiteY144" fmla="*/ 306674 h 1699043"/>
              <a:gd name="connsiteX145" fmla="*/ 5773909 w 10232859"/>
              <a:gd name="connsiteY145" fmla="*/ 312061 h 1699043"/>
              <a:gd name="connsiteX146" fmla="*/ 5809500 w 10232859"/>
              <a:gd name="connsiteY146" fmla="*/ 318450 h 1699043"/>
              <a:gd name="connsiteX147" fmla="*/ 5908729 w 10232859"/>
              <a:gd name="connsiteY147" fmla="*/ 332335 h 1699043"/>
              <a:gd name="connsiteX148" fmla="*/ 6009654 w 10232859"/>
              <a:gd name="connsiteY148" fmla="*/ 343526 h 1699043"/>
              <a:gd name="connsiteX149" fmla="*/ 6067487 w 10232859"/>
              <a:gd name="connsiteY149" fmla="*/ 333712 h 1699043"/>
              <a:gd name="connsiteX150" fmla="*/ 6073281 w 10232859"/>
              <a:gd name="connsiteY150" fmla="*/ 334316 h 1699043"/>
              <a:gd name="connsiteX151" fmla="*/ 6086225 w 10232859"/>
              <a:gd name="connsiteY151" fmla="*/ 339621 h 1699043"/>
              <a:gd name="connsiteX152" fmla="*/ 6105063 w 10232859"/>
              <a:gd name="connsiteY152" fmla="*/ 347340 h 1699043"/>
              <a:gd name="connsiteX153" fmla="*/ 6135796 w 10232859"/>
              <a:gd name="connsiteY153" fmla="*/ 363143 h 1699043"/>
              <a:gd name="connsiteX154" fmla="*/ 6195166 w 10232859"/>
              <a:gd name="connsiteY154" fmla="*/ 360190 h 1699043"/>
              <a:gd name="connsiteX155" fmla="*/ 6216259 w 10232859"/>
              <a:gd name="connsiteY155" fmla="*/ 363365 h 1699043"/>
              <a:gd name="connsiteX156" fmla="*/ 6228331 w 10232859"/>
              <a:gd name="connsiteY156" fmla="*/ 364034 h 1699043"/>
              <a:gd name="connsiteX157" fmla="*/ 6229602 w 10232859"/>
              <a:gd name="connsiteY157" fmla="*/ 363414 h 1699043"/>
              <a:gd name="connsiteX158" fmla="*/ 6258988 w 10232859"/>
              <a:gd name="connsiteY158" fmla="*/ 378660 h 1699043"/>
              <a:gd name="connsiteX159" fmla="*/ 6264106 w 10232859"/>
              <a:gd name="connsiteY159" fmla="*/ 379141 h 1699043"/>
              <a:gd name="connsiteX160" fmla="*/ 6281703 w 10232859"/>
              <a:gd name="connsiteY160" fmla="*/ 391054 h 1699043"/>
              <a:gd name="connsiteX161" fmla="*/ 6291622 w 10232859"/>
              <a:gd name="connsiteY161" fmla="*/ 396155 h 1699043"/>
              <a:gd name="connsiteX162" fmla="*/ 6292712 w 10232859"/>
              <a:gd name="connsiteY162" fmla="*/ 399771 h 1699043"/>
              <a:gd name="connsiteX163" fmla="*/ 6308227 w 10232859"/>
              <a:gd name="connsiteY163" fmla="*/ 406196 h 1699043"/>
              <a:gd name="connsiteX164" fmla="*/ 6328981 w 10232859"/>
              <a:gd name="connsiteY164" fmla="*/ 409495 h 1699043"/>
              <a:gd name="connsiteX165" fmla="*/ 6368693 w 10232859"/>
              <a:gd name="connsiteY165" fmla="*/ 417845 h 1699043"/>
              <a:gd name="connsiteX166" fmla="*/ 6414811 w 10232859"/>
              <a:gd name="connsiteY166" fmla="*/ 452200 h 1699043"/>
              <a:gd name="connsiteX167" fmla="*/ 6467879 w 10232859"/>
              <a:gd name="connsiteY167" fmla="*/ 468248 h 1699043"/>
              <a:gd name="connsiteX168" fmla="*/ 6564351 w 10232859"/>
              <a:gd name="connsiteY168" fmla="*/ 537518 h 1699043"/>
              <a:gd name="connsiteX169" fmla="*/ 6711178 w 10232859"/>
              <a:gd name="connsiteY169" fmla="*/ 573610 h 1699043"/>
              <a:gd name="connsiteX170" fmla="*/ 6764036 w 10232859"/>
              <a:gd name="connsiteY170" fmla="*/ 588943 h 1699043"/>
              <a:gd name="connsiteX171" fmla="*/ 6858983 w 10232859"/>
              <a:gd name="connsiteY171" fmla="*/ 623723 h 1699043"/>
              <a:gd name="connsiteX172" fmla="*/ 6910661 w 10232859"/>
              <a:gd name="connsiteY172" fmla="*/ 634620 h 1699043"/>
              <a:gd name="connsiteX173" fmla="*/ 6944111 w 10232859"/>
              <a:gd name="connsiteY173" fmla="*/ 659502 h 1699043"/>
              <a:gd name="connsiteX174" fmla="*/ 6965771 w 10232859"/>
              <a:gd name="connsiteY174" fmla="*/ 659931 h 1699043"/>
              <a:gd name="connsiteX175" fmla="*/ 6969639 w 10232859"/>
              <a:gd name="connsiteY175" fmla="*/ 659837 h 1699043"/>
              <a:gd name="connsiteX176" fmla="*/ 6982242 w 10232859"/>
              <a:gd name="connsiteY176" fmla="*/ 663112 h 1699043"/>
              <a:gd name="connsiteX177" fmla="*/ 6989387 w 10232859"/>
              <a:gd name="connsiteY177" fmla="*/ 659474 h 1699043"/>
              <a:gd name="connsiteX178" fmla="*/ 7010930 w 10232859"/>
              <a:gd name="connsiteY178" fmla="*/ 661134 h 1699043"/>
              <a:gd name="connsiteX179" fmla="*/ 7033125 w 10232859"/>
              <a:gd name="connsiteY179" fmla="*/ 668436 h 1699043"/>
              <a:gd name="connsiteX180" fmla="*/ 7134461 w 10232859"/>
              <a:gd name="connsiteY180" fmla="*/ 708192 h 1699043"/>
              <a:gd name="connsiteX181" fmla="*/ 7197450 w 10232859"/>
              <a:gd name="connsiteY181" fmla="*/ 729094 h 1699043"/>
              <a:gd name="connsiteX182" fmla="*/ 7225084 w 10232859"/>
              <a:gd name="connsiteY182" fmla="*/ 732505 h 1699043"/>
              <a:gd name="connsiteX183" fmla="*/ 7261183 w 10232859"/>
              <a:gd name="connsiteY183" fmla="*/ 740313 h 1699043"/>
              <a:gd name="connsiteX184" fmla="*/ 7327760 w 10232859"/>
              <a:gd name="connsiteY184" fmla="*/ 750586 h 1699043"/>
              <a:gd name="connsiteX185" fmla="*/ 7412222 w 10232859"/>
              <a:gd name="connsiteY185" fmla="*/ 770487 h 1699043"/>
              <a:gd name="connsiteX186" fmla="*/ 7457904 w 10232859"/>
              <a:gd name="connsiteY186" fmla="*/ 804321 h 1699043"/>
              <a:gd name="connsiteX187" fmla="*/ 7465795 w 10232859"/>
              <a:gd name="connsiteY187" fmla="*/ 802598 h 1699043"/>
              <a:gd name="connsiteX188" fmla="*/ 7505046 w 10232859"/>
              <a:gd name="connsiteY188" fmla="*/ 816517 h 1699043"/>
              <a:gd name="connsiteX189" fmla="*/ 7623220 w 10232859"/>
              <a:gd name="connsiteY189" fmla="*/ 888520 h 1699043"/>
              <a:gd name="connsiteX190" fmla="*/ 7700458 w 10232859"/>
              <a:gd name="connsiteY190" fmla="*/ 915079 h 1699043"/>
              <a:gd name="connsiteX191" fmla="*/ 7730988 w 10232859"/>
              <a:gd name="connsiteY191" fmla="*/ 920756 h 1699043"/>
              <a:gd name="connsiteX192" fmla="*/ 7781942 w 10232859"/>
              <a:gd name="connsiteY192" fmla="*/ 930503 h 1699043"/>
              <a:gd name="connsiteX193" fmla="*/ 7827704 w 10232859"/>
              <a:gd name="connsiteY193" fmla="*/ 928558 h 1699043"/>
              <a:gd name="connsiteX194" fmla="*/ 7867270 w 10232859"/>
              <a:gd name="connsiteY194" fmla="*/ 940366 h 1699043"/>
              <a:gd name="connsiteX195" fmla="*/ 7866538 w 10232859"/>
              <a:gd name="connsiteY195" fmla="*/ 955045 h 1699043"/>
              <a:gd name="connsiteX196" fmla="*/ 7912084 w 10232859"/>
              <a:gd name="connsiteY196" fmla="*/ 963800 h 1699043"/>
              <a:gd name="connsiteX197" fmla="*/ 7982264 w 10232859"/>
              <a:gd name="connsiteY197" fmla="*/ 975773 h 1699043"/>
              <a:gd name="connsiteX198" fmla="*/ 7991272 w 10232859"/>
              <a:gd name="connsiteY198" fmla="*/ 981104 h 1699043"/>
              <a:gd name="connsiteX199" fmla="*/ 8006496 w 10232859"/>
              <a:gd name="connsiteY199" fmla="*/ 972839 h 1699043"/>
              <a:gd name="connsiteX200" fmla="*/ 8034497 w 10232859"/>
              <a:gd name="connsiteY200" fmla="*/ 972054 h 1699043"/>
              <a:gd name="connsiteX201" fmla="*/ 8150881 w 10232859"/>
              <a:gd name="connsiteY201" fmla="*/ 990411 h 1699043"/>
              <a:gd name="connsiteX202" fmla="*/ 8172106 w 10232859"/>
              <a:gd name="connsiteY202" fmla="*/ 990512 h 1699043"/>
              <a:gd name="connsiteX203" fmla="*/ 8196076 w 10232859"/>
              <a:gd name="connsiteY203" fmla="*/ 1000078 h 1699043"/>
              <a:gd name="connsiteX204" fmla="*/ 8247463 w 10232859"/>
              <a:gd name="connsiteY204" fmla="*/ 1016332 h 1699043"/>
              <a:gd name="connsiteX205" fmla="*/ 8279272 w 10232859"/>
              <a:gd name="connsiteY205" fmla="*/ 1032921 h 1699043"/>
              <a:gd name="connsiteX206" fmla="*/ 8289611 w 10232859"/>
              <a:gd name="connsiteY206" fmla="*/ 1028630 h 1699043"/>
              <a:gd name="connsiteX207" fmla="*/ 8311483 w 10232859"/>
              <a:gd name="connsiteY207" fmla="*/ 1029399 h 1699043"/>
              <a:gd name="connsiteX208" fmla="*/ 8399489 w 10232859"/>
              <a:gd name="connsiteY208" fmla="*/ 1048562 h 1699043"/>
              <a:gd name="connsiteX209" fmla="*/ 8415973 w 10232859"/>
              <a:gd name="connsiteY209" fmla="*/ 1049660 h 1699043"/>
              <a:gd name="connsiteX210" fmla="*/ 8433326 w 10232859"/>
              <a:gd name="connsiteY210" fmla="*/ 1057881 h 1699043"/>
              <a:gd name="connsiteX211" fmla="*/ 8502328 w 10232859"/>
              <a:gd name="connsiteY211" fmla="*/ 1091498 h 1699043"/>
              <a:gd name="connsiteX212" fmla="*/ 8534346 w 10232859"/>
              <a:gd name="connsiteY212" fmla="*/ 1106980 h 1699043"/>
              <a:gd name="connsiteX213" fmla="*/ 8534980 w 10232859"/>
              <a:gd name="connsiteY213" fmla="*/ 1110861 h 1699043"/>
              <a:gd name="connsiteX214" fmla="*/ 8544104 w 10232859"/>
              <a:gd name="connsiteY214" fmla="*/ 1108406 h 1699043"/>
              <a:gd name="connsiteX215" fmla="*/ 8567742 w 10232859"/>
              <a:gd name="connsiteY215" fmla="*/ 1117590 h 1699043"/>
              <a:gd name="connsiteX216" fmla="*/ 8633779 w 10232859"/>
              <a:gd name="connsiteY216" fmla="*/ 1139226 h 1699043"/>
              <a:gd name="connsiteX217" fmla="*/ 8676965 w 10232859"/>
              <a:gd name="connsiteY217" fmla="*/ 1156949 h 1699043"/>
              <a:gd name="connsiteX218" fmla="*/ 8698944 w 10232859"/>
              <a:gd name="connsiteY218" fmla="*/ 1156939 h 1699043"/>
              <a:gd name="connsiteX219" fmla="*/ 8711456 w 10232859"/>
              <a:gd name="connsiteY219" fmla="*/ 1169217 h 1699043"/>
              <a:gd name="connsiteX220" fmla="*/ 8732793 w 10232859"/>
              <a:gd name="connsiteY220" fmla="*/ 1172972 h 1699043"/>
              <a:gd name="connsiteX221" fmla="*/ 8751897 w 10232859"/>
              <a:gd name="connsiteY221" fmla="*/ 1190886 h 1699043"/>
              <a:gd name="connsiteX222" fmla="*/ 8793564 w 10232859"/>
              <a:gd name="connsiteY222" fmla="*/ 1172572 h 1699043"/>
              <a:gd name="connsiteX223" fmla="*/ 8834270 w 10232859"/>
              <a:gd name="connsiteY223" fmla="*/ 1206624 h 1699043"/>
              <a:gd name="connsiteX224" fmla="*/ 8853872 w 10232859"/>
              <a:gd name="connsiteY224" fmla="*/ 1214714 h 1699043"/>
              <a:gd name="connsiteX225" fmla="*/ 8861901 w 10232859"/>
              <a:gd name="connsiteY225" fmla="*/ 1211375 h 1699043"/>
              <a:gd name="connsiteX226" fmla="*/ 8874168 w 10232859"/>
              <a:gd name="connsiteY226" fmla="*/ 1213967 h 1699043"/>
              <a:gd name="connsiteX227" fmla="*/ 8871123 w 10232859"/>
              <a:gd name="connsiteY227" fmla="*/ 1221160 h 1699043"/>
              <a:gd name="connsiteX228" fmla="*/ 8903537 w 10232859"/>
              <a:gd name="connsiteY228" fmla="*/ 1230588 h 1699043"/>
              <a:gd name="connsiteX229" fmla="*/ 8933767 w 10232859"/>
              <a:gd name="connsiteY229" fmla="*/ 1263368 h 1699043"/>
              <a:gd name="connsiteX230" fmla="*/ 8985765 w 10232859"/>
              <a:gd name="connsiteY230" fmla="*/ 1287664 h 1699043"/>
              <a:gd name="connsiteX231" fmla="*/ 9071444 w 10232859"/>
              <a:gd name="connsiteY231" fmla="*/ 1317305 h 1699043"/>
              <a:gd name="connsiteX232" fmla="*/ 9096711 w 10232859"/>
              <a:gd name="connsiteY232" fmla="*/ 1327777 h 1699043"/>
              <a:gd name="connsiteX233" fmla="*/ 9338853 w 10232859"/>
              <a:gd name="connsiteY233" fmla="*/ 1448046 h 1699043"/>
              <a:gd name="connsiteX234" fmla="*/ 9520814 w 10232859"/>
              <a:gd name="connsiteY234" fmla="*/ 1449827 h 1699043"/>
              <a:gd name="connsiteX235" fmla="*/ 9702271 w 10232859"/>
              <a:gd name="connsiteY235" fmla="*/ 1488553 h 1699043"/>
              <a:gd name="connsiteX236" fmla="*/ 9744273 w 10232859"/>
              <a:gd name="connsiteY236" fmla="*/ 1523512 h 1699043"/>
              <a:gd name="connsiteX237" fmla="*/ 9771903 w 10232859"/>
              <a:gd name="connsiteY237" fmla="*/ 1530034 h 1699043"/>
              <a:gd name="connsiteX238" fmla="*/ 9818565 w 10232859"/>
              <a:gd name="connsiteY238" fmla="*/ 1538545 h 1699043"/>
              <a:gd name="connsiteX239" fmla="*/ 9882202 w 10232859"/>
              <a:gd name="connsiteY239" fmla="*/ 1565888 h 1699043"/>
              <a:gd name="connsiteX240" fmla="*/ 10022025 w 10232859"/>
              <a:gd name="connsiteY240" fmla="*/ 1599696 h 1699043"/>
              <a:gd name="connsiteX241" fmla="*/ 10220406 w 10232859"/>
              <a:gd name="connsiteY241" fmla="*/ 1677005 h 1699043"/>
              <a:gd name="connsiteX242" fmla="*/ 10232859 w 10232859"/>
              <a:gd name="connsiteY242" fmla="*/ 1699043 h 1699043"/>
              <a:gd name="connsiteX243" fmla="*/ 0 w 10232859"/>
              <a:gd name="connsiteY243" fmla="*/ 1699043 h 1699043"/>
              <a:gd name="connsiteX244" fmla="*/ 0 w 10232859"/>
              <a:gd name="connsiteY244" fmla="*/ 21828 h 1699043"/>
              <a:gd name="connsiteX245" fmla="*/ 8097 w 10232859"/>
              <a:gd name="connsiteY245" fmla="*/ 24355 h 1699043"/>
              <a:gd name="connsiteX246" fmla="*/ 77128 w 10232859"/>
              <a:gd name="connsiteY246" fmla="*/ 6867 h 1699043"/>
              <a:gd name="connsiteX247" fmla="*/ 188338 w 10232859"/>
              <a:gd name="connsiteY247" fmla="*/ 5079 h 1699043"/>
              <a:gd name="connsiteX248" fmla="*/ 298809 w 10232859"/>
              <a:gd name="connsiteY248" fmla="*/ 6198 h 1699043"/>
              <a:gd name="connsiteX249" fmla="*/ 338985 w 10232859"/>
              <a:gd name="connsiteY249" fmla="*/ 8006 h 1699043"/>
              <a:gd name="connsiteX250" fmla="*/ 409815 w 10232859"/>
              <a:gd name="connsiteY250"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01045 w 10232859"/>
              <a:gd name="connsiteY118" fmla="*/ 147239 h 1699043"/>
              <a:gd name="connsiteX119" fmla="*/ 5001600 w 10232859"/>
              <a:gd name="connsiteY119" fmla="*/ 190239 h 1699043"/>
              <a:gd name="connsiteX120" fmla="*/ 5115965 w 10232859"/>
              <a:gd name="connsiteY120" fmla="*/ 186069 h 1699043"/>
              <a:gd name="connsiteX121" fmla="*/ 5237936 w 10232859"/>
              <a:gd name="connsiteY121" fmla="*/ 239508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237936 w 10232859"/>
              <a:gd name="connsiteY121" fmla="*/ 239508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237936 w 10232859"/>
              <a:gd name="connsiteY121" fmla="*/ 239508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90566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42415 w 10232859"/>
              <a:gd name="connsiteY133" fmla="*/ 303495 h 1699043"/>
              <a:gd name="connsiteX134" fmla="*/ 5596538 w 10232859"/>
              <a:gd name="connsiteY134" fmla="*/ 291153 h 1699043"/>
              <a:gd name="connsiteX135" fmla="*/ 5632514 w 10232859"/>
              <a:gd name="connsiteY135" fmla="*/ 301962 h 1699043"/>
              <a:gd name="connsiteX136" fmla="*/ 5640005 w 10232859"/>
              <a:gd name="connsiteY136" fmla="*/ 303617 h 1699043"/>
              <a:gd name="connsiteX137" fmla="*/ 5640259 w 10232859"/>
              <a:gd name="connsiteY137" fmla="*/ 303435 h 1699043"/>
              <a:gd name="connsiteX138" fmla="*/ 5648365 w 10232859"/>
              <a:gd name="connsiteY138" fmla="*/ 304754 h 1699043"/>
              <a:gd name="connsiteX139" fmla="*/ 5653662 w 10232859"/>
              <a:gd name="connsiteY139" fmla="*/ 306635 h 1699043"/>
              <a:gd name="connsiteX140" fmla="*/ 5668196 w 10232859"/>
              <a:gd name="connsiteY140" fmla="*/ 309846 h 1699043"/>
              <a:gd name="connsiteX141" fmla="*/ 5673886 w 10232859"/>
              <a:gd name="connsiteY141" fmla="*/ 309526 h 1699043"/>
              <a:gd name="connsiteX142" fmla="*/ 5677139 w 10232859"/>
              <a:gd name="connsiteY142" fmla="*/ 307345 h 1699043"/>
              <a:gd name="connsiteX143" fmla="*/ 5708983 w 10232859"/>
              <a:gd name="connsiteY143" fmla="*/ 306674 h 1699043"/>
              <a:gd name="connsiteX144" fmla="*/ 5773909 w 10232859"/>
              <a:gd name="connsiteY144" fmla="*/ 312061 h 1699043"/>
              <a:gd name="connsiteX145" fmla="*/ 5809500 w 10232859"/>
              <a:gd name="connsiteY145" fmla="*/ 318450 h 1699043"/>
              <a:gd name="connsiteX146" fmla="*/ 5908729 w 10232859"/>
              <a:gd name="connsiteY146" fmla="*/ 332335 h 1699043"/>
              <a:gd name="connsiteX147" fmla="*/ 6009654 w 10232859"/>
              <a:gd name="connsiteY147" fmla="*/ 343526 h 1699043"/>
              <a:gd name="connsiteX148" fmla="*/ 6067487 w 10232859"/>
              <a:gd name="connsiteY148" fmla="*/ 333712 h 1699043"/>
              <a:gd name="connsiteX149" fmla="*/ 6073281 w 10232859"/>
              <a:gd name="connsiteY149" fmla="*/ 334316 h 1699043"/>
              <a:gd name="connsiteX150" fmla="*/ 6086225 w 10232859"/>
              <a:gd name="connsiteY150" fmla="*/ 339621 h 1699043"/>
              <a:gd name="connsiteX151" fmla="*/ 6105063 w 10232859"/>
              <a:gd name="connsiteY151" fmla="*/ 347340 h 1699043"/>
              <a:gd name="connsiteX152" fmla="*/ 6135796 w 10232859"/>
              <a:gd name="connsiteY152" fmla="*/ 363143 h 1699043"/>
              <a:gd name="connsiteX153" fmla="*/ 6195166 w 10232859"/>
              <a:gd name="connsiteY153" fmla="*/ 360190 h 1699043"/>
              <a:gd name="connsiteX154" fmla="*/ 6216259 w 10232859"/>
              <a:gd name="connsiteY154" fmla="*/ 363365 h 1699043"/>
              <a:gd name="connsiteX155" fmla="*/ 6228331 w 10232859"/>
              <a:gd name="connsiteY155" fmla="*/ 364034 h 1699043"/>
              <a:gd name="connsiteX156" fmla="*/ 6229602 w 10232859"/>
              <a:gd name="connsiteY156" fmla="*/ 363414 h 1699043"/>
              <a:gd name="connsiteX157" fmla="*/ 6258988 w 10232859"/>
              <a:gd name="connsiteY157" fmla="*/ 378660 h 1699043"/>
              <a:gd name="connsiteX158" fmla="*/ 6264106 w 10232859"/>
              <a:gd name="connsiteY158" fmla="*/ 379141 h 1699043"/>
              <a:gd name="connsiteX159" fmla="*/ 6281703 w 10232859"/>
              <a:gd name="connsiteY159" fmla="*/ 391054 h 1699043"/>
              <a:gd name="connsiteX160" fmla="*/ 6291622 w 10232859"/>
              <a:gd name="connsiteY160" fmla="*/ 396155 h 1699043"/>
              <a:gd name="connsiteX161" fmla="*/ 6292712 w 10232859"/>
              <a:gd name="connsiteY161" fmla="*/ 399771 h 1699043"/>
              <a:gd name="connsiteX162" fmla="*/ 6308227 w 10232859"/>
              <a:gd name="connsiteY162" fmla="*/ 406196 h 1699043"/>
              <a:gd name="connsiteX163" fmla="*/ 6328981 w 10232859"/>
              <a:gd name="connsiteY163" fmla="*/ 409495 h 1699043"/>
              <a:gd name="connsiteX164" fmla="*/ 6368693 w 10232859"/>
              <a:gd name="connsiteY164" fmla="*/ 417845 h 1699043"/>
              <a:gd name="connsiteX165" fmla="*/ 6414811 w 10232859"/>
              <a:gd name="connsiteY165" fmla="*/ 452200 h 1699043"/>
              <a:gd name="connsiteX166" fmla="*/ 6467879 w 10232859"/>
              <a:gd name="connsiteY166" fmla="*/ 468248 h 1699043"/>
              <a:gd name="connsiteX167" fmla="*/ 6564351 w 10232859"/>
              <a:gd name="connsiteY167" fmla="*/ 537518 h 1699043"/>
              <a:gd name="connsiteX168" fmla="*/ 6711178 w 10232859"/>
              <a:gd name="connsiteY168" fmla="*/ 573610 h 1699043"/>
              <a:gd name="connsiteX169" fmla="*/ 6764036 w 10232859"/>
              <a:gd name="connsiteY169" fmla="*/ 588943 h 1699043"/>
              <a:gd name="connsiteX170" fmla="*/ 6858983 w 10232859"/>
              <a:gd name="connsiteY170" fmla="*/ 623723 h 1699043"/>
              <a:gd name="connsiteX171" fmla="*/ 6910661 w 10232859"/>
              <a:gd name="connsiteY171" fmla="*/ 634620 h 1699043"/>
              <a:gd name="connsiteX172" fmla="*/ 6944111 w 10232859"/>
              <a:gd name="connsiteY172" fmla="*/ 659502 h 1699043"/>
              <a:gd name="connsiteX173" fmla="*/ 6965771 w 10232859"/>
              <a:gd name="connsiteY173" fmla="*/ 659931 h 1699043"/>
              <a:gd name="connsiteX174" fmla="*/ 6969639 w 10232859"/>
              <a:gd name="connsiteY174" fmla="*/ 659837 h 1699043"/>
              <a:gd name="connsiteX175" fmla="*/ 6982242 w 10232859"/>
              <a:gd name="connsiteY175" fmla="*/ 663112 h 1699043"/>
              <a:gd name="connsiteX176" fmla="*/ 6989387 w 10232859"/>
              <a:gd name="connsiteY176" fmla="*/ 659474 h 1699043"/>
              <a:gd name="connsiteX177" fmla="*/ 7010930 w 10232859"/>
              <a:gd name="connsiteY177" fmla="*/ 661134 h 1699043"/>
              <a:gd name="connsiteX178" fmla="*/ 7033125 w 10232859"/>
              <a:gd name="connsiteY178" fmla="*/ 668436 h 1699043"/>
              <a:gd name="connsiteX179" fmla="*/ 7134461 w 10232859"/>
              <a:gd name="connsiteY179" fmla="*/ 708192 h 1699043"/>
              <a:gd name="connsiteX180" fmla="*/ 7197450 w 10232859"/>
              <a:gd name="connsiteY180" fmla="*/ 729094 h 1699043"/>
              <a:gd name="connsiteX181" fmla="*/ 7225084 w 10232859"/>
              <a:gd name="connsiteY181" fmla="*/ 732505 h 1699043"/>
              <a:gd name="connsiteX182" fmla="*/ 7261183 w 10232859"/>
              <a:gd name="connsiteY182" fmla="*/ 740313 h 1699043"/>
              <a:gd name="connsiteX183" fmla="*/ 7327760 w 10232859"/>
              <a:gd name="connsiteY183" fmla="*/ 750586 h 1699043"/>
              <a:gd name="connsiteX184" fmla="*/ 7412222 w 10232859"/>
              <a:gd name="connsiteY184" fmla="*/ 770487 h 1699043"/>
              <a:gd name="connsiteX185" fmla="*/ 7457904 w 10232859"/>
              <a:gd name="connsiteY185" fmla="*/ 804321 h 1699043"/>
              <a:gd name="connsiteX186" fmla="*/ 7465795 w 10232859"/>
              <a:gd name="connsiteY186" fmla="*/ 802598 h 1699043"/>
              <a:gd name="connsiteX187" fmla="*/ 7505046 w 10232859"/>
              <a:gd name="connsiteY187" fmla="*/ 816517 h 1699043"/>
              <a:gd name="connsiteX188" fmla="*/ 7623220 w 10232859"/>
              <a:gd name="connsiteY188" fmla="*/ 888520 h 1699043"/>
              <a:gd name="connsiteX189" fmla="*/ 7700458 w 10232859"/>
              <a:gd name="connsiteY189" fmla="*/ 915079 h 1699043"/>
              <a:gd name="connsiteX190" fmla="*/ 7730988 w 10232859"/>
              <a:gd name="connsiteY190" fmla="*/ 920756 h 1699043"/>
              <a:gd name="connsiteX191" fmla="*/ 7781942 w 10232859"/>
              <a:gd name="connsiteY191" fmla="*/ 930503 h 1699043"/>
              <a:gd name="connsiteX192" fmla="*/ 7827704 w 10232859"/>
              <a:gd name="connsiteY192" fmla="*/ 928558 h 1699043"/>
              <a:gd name="connsiteX193" fmla="*/ 7867270 w 10232859"/>
              <a:gd name="connsiteY193" fmla="*/ 940366 h 1699043"/>
              <a:gd name="connsiteX194" fmla="*/ 7866538 w 10232859"/>
              <a:gd name="connsiteY194" fmla="*/ 955045 h 1699043"/>
              <a:gd name="connsiteX195" fmla="*/ 7912084 w 10232859"/>
              <a:gd name="connsiteY195" fmla="*/ 963800 h 1699043"/>
              <a:gd name="connsiteX196" fmla="*/ 7982264 w 10232859"/>
              <a:gd name="connsiteY196" fmla="*/ 975773 h 1699043"/>
              <a:gd name="connsiteX197" fmla="*/ 7991272 w 10232859"/>
              <a:gd name="connsiteY197" fmla="*/ 981104 h 1699043"/>
              <a:gd name="connsiteX198" fmla="*/ 8006496 w 10232859"/>
              <a:gd name="connsiteY198" fmla="*/ 972839 h 1699043"/>
              <a:gd name="connsiteX199" fmla="*/ 8034497 w 10232859"/>
              <a:gd name="connsiteY199" fmla="*/ 972054 h 1699043"/>
              <a:gd name="connsiteX200" fmla="*/ 8150881 w 10232859"/>
              <a:gd name="connsiteY200" fmla="*/ 990411 h 1699043"/>
              <a:gd name="connsiteX201" fmla="*/ 8172106 w 10232859"/>
              <a:gd name="connsiteY201" fmla="*/ 990512 h 1699043"/>
              <a:gd name="connsiteX202" fmla="*/ 8196076 w 10232859"/>
              <a:gd name="connsiteY202" fmla="*/ 1000078 h 1699043"/>
              <a:gd name="connsiteX203" fmla="*/ 8247463 w 10232859"/>
              <a:gd name="connsiteY203" fmla="*/ 1016332 h 1699043"/>
              <a:gd name="connsiteX204" fmla="*/ 8279272 w 10232859"/>
              <a:gd name="connsiteY204" fmla="*/ 1032921 h 1699043"/>
              <a:gd name="connsiteX205" fmla="*/ 8289611 w 10232859"/>
              <a:gd name="connsiteY205" fmla="*/ 1028630 h 1699043"/>
              <a:gd name="connsiteX206" fmla="*/ 8311483 w 10232859"/>
              <a:gd name="connsiteY206" fmla="*/ 1029399 h 1699043"/>
              <a:gd name="connsiteX207" fmla="*/ 8399489 w 10232859"/>
              <a:gd name="connsiteY207" fmla="*/ 1048562 h 1699043"/>
              <a:gd name="connsiteX208" fmla="*/ 8415973 w 10232859"/>
              <a:gd name="connsiteY208" fmla="*/ 1049660 h 1699043"/>
              <a:gd name="connsiteX209" fmla="*/ 8433326 w 10232859"/>
              <a:gd name="connsiteY209" fmla="*/ 1057881 h 1699043"/>
              <a:gd name="connsiteX210" fmla="*/ 8502328 w 10232859"/>
              <a:gd name="connsiteY210" fmla="*/ 1091498 h 1699043"/>
              <a:gd name="connsiteX211" fmla="*/ 8534346 w 10232859"/>
              <a:gd name="connsiteY211" fmla="*/ 1106980 h 1699043"/>
              <a:gd name="connsiteX212" fmla="*/ 8534980 w 10232859"/>
              <a:gd name="connsiteY212" fmla="*/ 1110861 h 1699043"/>
              <a:gd name="connsiteX213" fmla="*/ 8544104 w 10232859"/>
              <a:gd name="connsiteY213" fmla="*/ 1108406 h 1699043"/>
              <a:gd name="connsiteX214" fmla="*/ 8567742 w 10232859"/>
              <a:gd name="connsiteY214" fmla="*/ 1117590 h 1699043"/>
              <a:gd name="connsiteX215" fmla="*/ 8633779 w 10232859"/>
              <a:gd name="connsiteY215" fmla="*/ 1139226 h 1699043"/>
              <a:gd name="connsiteX216" fmla="*/ 8676965 w 10232859"/>
              <a:gd name="connsiteY216" fmla="*/ 1156949 h 1699043"/>
              <a:gd name="connsiteX217" fmla="*/ 8698944 w 10232859"/>
              <a:gd name="connsiteY217" fmla="*/ 1156939 h 1699043"/>
              <a:gd name="connsiteX218" fmla="*/ 8711456 w 10232859"/>
              <a:gd name="connsiteY218" fmla="*/ 1169217 h 1699043"/>
              <a:gd name="connsiteX219" fmla="*/ 8732793 w 10232859"/>
              <a:gd name="connsiteY219" fmla="*/ 1172972 h 1699043"/>
              <a:gd name="connsiteX220" fmla="*/ 8751897 w 10232859"/>
              <a:gd name="connsiteY220" fmla="*/ 1190886 h 1699043"/>
              <a:gd name="connsiteX221" fmla="*/ 8793564 w 10232859"/>
              <a:gd name="connsiteY221" fmla="*/ 1172572 h 1699043"/>
              <a:gd name="connsiteX222" fmla="*/ 8834270 w 10232859"/>
              <a:gd name="connsiteY222" fmla="*/ 1206624 h 1699043"/>
              <a:gd name="connsiteX223" fmla="*/ 8853872 w 10232859"/>
              <a:gd name="connsiteY223" fmla="*/ 1214714 h 1699043"/>
              <a:gd name="connsiteX224" fmla="*/ 8861901 w 10232859"/>
              <a:gd name="connsiteY224" fmla="*/ 1211375 h 1699043"/>
              <a:gd name="connsiteX225" fmla="*/ 8874168 w 10232859"/>
              <a:gd name="connsiteY225" fmla="*/ 1213967 h 1699043"/>
              <a:gd name="connsiteX226" fmla="*/ 8871123 w 10232859"/>
              <a:gd name="connsiteY226" fmla="*/ 1221160 h 1699043"/>
              <a:gd name="connsiteX227" fmla="*/ 8903537 w 10232859"/>
              <a:gd name="connsiteY227" fmla="*/ 1230588 h 1699043"/>
              <a:gd name="connsiteX228" fmla="*/ 8933767 w 10232859"/>
              <a:gd name="connsiteY228" fmla="*/ 1263368 h 1699043"/>
              <a:gd name="connsiteX229" fmla="*/ 8985765 w 10232859"/>
              <a:gd name="connsiteY229" fmla="*/ 1287664 h 1699043"/>
              <a:gd name="connsiteX230" fmla="*/ 9071444 w 10232859"/>
              <a:gd name="connsiteY230" fmla="*/ 1317305 h 1699043"/>
              <a:gd name="connsiteX231" fmla="*/ 9096711 w 10232859"/>
              <a:gd name="connsiteY231" fmla="*/ 1327777 h 1699043"/>
              <a:gd name="connsiteX232" fmla="*/ 9338853 w 10232859"/>
              <a:gd name="connsiteY232" fmla="*/ 1448046 h 1699043"/>
              <a:gd name="connsiteX233" fmla="*/ 9520814 w 10232859"/>
              <a:gd name="connsiteY233" fmla="*/ 1449827 h 1699043"/>
              <a:gd name="connsiteX234" fmla="*/ 9702271 w 10232859"/>
              <a:gd name="connsiteY234" fmla="*/ 1488553 h 1699043"/>
              <a:gd name="connsiteX235" fmla="*/ 9744273 w 10232859"/>
              <a:gd name="connsiteY235" fmla="*/ 1523512 h 1699043"/>
              <a:gd name="connsiteX236" fmla="*/ 9771903 w 10232859"/>
              <a:gd name="connsiteY236" fmla="*/ 1530034 h 1699043"/>
              <a:gd name="connsiteX237" fmla="*/ 9818565 w 10232859"/>
              <a:gd name="connsiteY237" fmla="*/ 1538545 h 1699043"/>
              <a:gd name="connsiteX238" fmla="*/ 9882202 w 10232859"/>
              <a:gd name="connsiteY238" fmla="*/ 1565888 h 1699043"/>
              <a:gd name="connsiteX239" fmla="*/ 10022025 w 10232859"/>
              <a:gd name="connsiteY239" fmla="*/ 1599696 h 1699043"/>
              <a:gd name="connsiteX240" fmla="*/ 10220406 w 10232859"/>
              <a:gd name="connsiteY240" fmla="*/ 1677005 h 1699043"/>
              <a:gd name="connsiteX241" fmla="*/ 10232859 w 10232859"/>
              <a:gd name="connsiteY241" fmla="*/ 1699043 h 1699043"/>
              <a:gd name="connsiteX242" fmla="*/ 0 w 10232859"/>
              <a:gd name="connsiteY242" fmla="*/ 1699043 h 1699043"/>
              <a:gd name="connsiteX243" fmla="*/ 0 w 10232859"/>
              <a:gd name="connsiteY243" fmla="*/ 21828 h 1699043"/>
              <a:gd name="connsiteX244" fmla="*/ 8097 w 10232859"/>
              <a:gd name="connsiteY244" fmla="*/ 24355 h 1699043"/>
              <a:gd name="connsiteX245" fmla="*/ 77128 w 10232859"/>
              <a:gd name="connsiteY245" fmla="*/ 6867 h 1699043"/>
              <a:gd name="connsiteX246" fmla="*/ 188338 w 10232859"/>
              <a:gd name="connsiteY246" fmla="*/ 5079 h 1699043"/>
              <a:gd name="connsiteX247" fmla="*/ 298809 w 10232859"/>
              <a:gd name="connsiteY247" fmla="*/ 6198 h 1699043"/>
              <a:gd name="connsiteX248" fmla="*/ 338985 w 10232859"/>
              <a:gd name="connsiteY248" fmla="*/ 8006 h 1699043"/>
              <a:gd name="connsiteX249" fmla="*/ 409815 w 10232859"/>
              <a:gd name="connsiteY249"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09654 w 10232859"/>
              <a:gd name="connsiteY146" fmla="*/ 343526 h 1699043"/>
              <a:gd name="connsiteX147" fmla="*/ 6067487 w 10232859"/>
              <a:gd name="connsiteY147" fmla="*/ 333712 h 1699043"/>
              <a:gd name="connsiteX148" fmla="*/ 6073281 w 10232859"/>
              <a:gd name="connsiteY148" fmla="*/ 334316 h 1699043"/>
              <a:gd name="connsiteX149" fmla="*/ 6086225 w 10232859"/>
              <a:gd name="connsiteY149" fmla="*/ 339621 h 1699043"/>
              <a:gd name="connsiteX150" fmla="*/ 6105063 w 10232859"/>
              <a:gd name="connsiteY150" fmla="*/ 347340 h 1699043"/>
              <a:gd name="connsiteX151" fmla="*/ 6135796 w 10232859"/>
              <a:gd name="connsiteY151" fmla="*/ 363143 h 1699043"/>
              <a:gd name="connsiteX152" fmla="*/ 6195166 w 10232859"/>
              <a:gd name="connsiteY152" fmla="*/ 360190 h 1699043"/>
              <a:gd name="connsiteX153" fmla="*/ 6216259 w 10232859"/>
              <a:gd name="connsiteY153" fmla="*/ 363365 h 1699043"/>
              <a:gd name="connsiteX154" fmla="*/ 6228331 w 10232859"/>
              <a:gd name="connsiteY154" fmla="*/ 364034 h 1699043"/>
              <a:gd name="connsiteX155" fmla="*/ 6229602 w 10232859"/>
              <a:gd name="connsiteY155" fmla="*/ 363414 h 1699043"/>
              <a:gd name="connsiteX156" fmla="*/ 6258988 w 10232859"/>
              <a:gd name="connsiteY156" fmla="*/ 378660 h 1699043"/>
              <a:gd name="connsiteX157" fmla="*/ 6264106 w 10232859"/>
              <a:gd name="connsiteY157" fmla="*/ 379141 h 1699043"/>
              <a:gd name="connsiteX158" fmla="*/ 6281703 w 10232859"/>
              <a:gd name="connsiteY158" fmla="*/ 391054 h 1699043"/>
              <a:gd name="connsiteX159" fmla="*/ 6291622 w 10232859"/>
              <a:gd name="connsiteY159" fmla="*/ 396155 h 1699043"/>
              <a:gd name="connsiteX160" fmla="*/ 6292712 w 10232859"/>
              <a:gd name="connsiteY160" fmla="*/ 399771 h 1699043"/>
              <a:gd name="connsiteX161" fmla="*/ 6308227 w 10232859"/>
              <a:gd name="connsiteY161" fmla="*/ 406196 h 1699043"/>
              <a:gd name="connsiteX162" fmla="*/ 6328981 w 10232859"/>
              <a:gd name="connsiteY162" fmla="*/ 409495 h 1699043"/>
              <a:gd name="connsiteX163" fmla="*/ 6368693 w 10232859"/>
              <a:gd name="connsiteY163" fmla="*/ 417845 h 1699043"/>
              <a:gd name="connsiteX164" fmla="*/ 6414811 w 10232859"/>
              <a:gd name="connsiteY164" fmla="*/ 452200 h 1699043"/>
              <a:gd name="connsiteX165" fmla="*/ 6467879 w 10232859"/>
              <a:gd name="connsiteY165" fmla="*/ 468248 h 1699043"/>
              <a:gd name="connsiteX166" fmla="*/ 6564351 w 10232859"/>
              <a:gd name="connsiteY166" fmla="*/ 537518 h 1699043"/>
              <a:gd name="connsiteX167" fmla="*/ 6711178 w 10232859"/>
              <a:gd name="connsiteY167" fmla="*/ 573610 h 1699043"/>
              <a:gd name="connsiteX168" fmla="*/ 6764036 w 10232859"/>
              <a:gd name="connsiteY168" fmla="*/ 588943 h 1699043"/>
              <a:gd name="connsiteX169" fmla="*/ 6858983 w 10232859"/>
              <a:gd name="connsiteY169" fmla="*/ 623723 h 1699043"/>
              <a:gd name="connsiteX170" fmla="*/ 6910661 w 10232859"/>
              <a:gd name="connsiteY170" fmla="*/ 634620 h 1699043"/>
              <a:gd name="connsiteX171" fmla="*/ 6944111 w 10232859"/>
              <a:gd name="connsiteY171" fmla="*/ 659502 h 1699043"/>
              <a:gd name="connsiteX172" fmla="*/ 6965771 w 10232859"/>
              <a:gd name="connsiteY172" fmla="*/ 659931 h 1699043"/>
              <a:gd name="connsiteX173" fmla="*/ 6969639 w 10232859"/>
              <a:gd name="connsiteY173" fmla="*/ 659837 h 1699043"/>
              <a:gd name="connsiteX174" fmla="*/ 6982242 w 10232859"/>
              <a:gd name="connsiteY174" fmla="*/ 663112 h 1699043"/>
              <a:gd name="connsiteX175" fmla="*/ 6989387 w 10232859"/>
              <a:gd name="connsiteY175" fmla="*/ 659474 h 1699043"/>
              <a:gd name="connsiteX176" fmla="*/ 7010930 w 10232859"/>
              <a:gd name="connsiteY176" fmla="*/ 661134 h 1699043"/>
              <a:gd name="connsiteX177" fmla="*/ 7033125 w 10232859"/>
              <a:gd name="connsiteY177" fmla="*/ 668436 h 1699043"/>
              <a:gd name="connsiteX178" fmla="*/ 7134461 w 10232859"/>
              <a:gd name="connsiteY178" fmla="*/ 708192 h 1699043"/>
              <a:gd name="connsiteX179" fmla="*/ 7197450 w 10232859"/>
              <a:gd name="connsiteY179" fmla="*/ 729094 h 1699043"/>
              <a:gd name="connsiteX180" fmla="*/ 7225084 w 10232859"/>
              <a:gd name="connsiteY180" fmla="*/ 732505 h 1699043"/>
              <a:gd name="connsiteX181" fmla="*/ 7261183 w 10232859"/>
              <a:gd name="connsiteY181" fmla="*/ 740313 h 1699043"/>
              <a:gd name="connsiteX182" fmla="*/ 7327760 w 10232859"/>
              <a:gd name="connsiteY182" fmla="*/ 750586 h 1699043"/>
              <a:gd name="connsiteX183" fmla="*/ 7412222 w 10232859"/>
              <a:gd name="connsiteY183" fmla="*/ 770487 h 1699043"/>
              <a:gd name="connsiteX184" fmla="*/ 7457904 w 10232859"/>
              <a:gd name="connsiteY184" fmla="*/ 804321 h 1699043"/>
              <a:gd name="connsiteX185" fmla="*/ 7465795 w 10232859"/>
              <a:gd name="connsiteY185" fmla="*/ 802598 h 1699043"/>
              <a:gd name="connsiteX186" fmla="*/ 7505046 w 10232859"/>
              <a:gd name="connsiteY186" fmla="*/ 816517 h 1699043"/>
              <a:gd name="connsiteX187" fmla="*/ 7623220 w 10232859"/>
              <a:gd name="connsiteY187" fmla="*/ 888520 h 1699043"/>
              <a:gd name="connsiteX188" fmla="*/ 7700458 w 10232859"/>
              <a:gd name="connsiteY188" fmla="*/ 915079 h 1699043"/>
              <a:gd name="connsiteX189" fmla="*/ 7730988 w 10232859"/>
              <a:gd name="connsiteY189" fmla="*/ 920756 h 1699043"/>
              <a:gd name="connsiteX190" fmla="*/ 7781942 w 10232859"/>
              <a:gd name="connsiteY190" fmla="*/ 930503 h 1699043"/>
              <a:gd name="connsiteX191" fmla="*/ 7827704 w 10232859"/>
              <a:gd name="connsiteY191" fmla="*/ 928558 h 1699043"/>
              <a:gd name="connsiteX192" fmla="*/ 7867270 w 10232859"/>
              <a:gd name="connsiteY192" fmla="*/ 940366 h 1699043"/>
              <a:gd name="connsiteX193" fmla="*/ 7866538 w 10232859"/>
              <a:gd name="connsiteY193" fmla="*/ 955045 h 1699043"/>
              <a:gd name="connsiteX194" fmla="*/ 7912084 w 10232859"/>
              <a:gd name="connsiteY194" fmla="*/ 963800 h 1699043"/>
              <a:gd name="connsiteX195" fmla="*/ 7982264 w 10232859"/>
              <a:gd name="connsiteY195" fmla="*/ 975773 h 1699043"/>
              <a:gd name="connsiteX196" fmla="*/ 7991272 w 10232859"/>
              <a:gd name="connsiteY196" fmla="*/ 981104 h 1699043"/>
              <a:gd name="connsiteX197" fmla="*/ 8006496 w 10232859"/>
              <a:gd name="connsiteY197" fmla="*/ 972839 h 1699043"/>
              <a:gd name="connsiteX198" fmla="*/ 8034497 w 10232859"/>
              <a:gd name="connsiteY198" fmla="*/ 972054 h 1699043"/>
              <a:gd name="connsiteX199" fmla="*/ 8150881 w 10232859"/>
              <a:gd name="connsiteY199" fmla="*/ 990411 h 1699043"/>
              <a:gd name="connsiteX200" fmla="*/ 8172106 w 10232859"/>
              <a:gd name="connsiteY200" fmla="*/ 990512 h 1699043"/>
              <a:gd name="connsiteX201" fmla="*/ 8196076 w 10232859"/>
              <a:gd name="connsiteY201" fmla="*/ 1000078 h 1699043"/>
              <a:gd name="connsiteX202" fmla="*/ 8247463 w 10232859"/>
              <a:gd name="connsiteY202" fmla="*/ 1016332 h 1699043"/>
              <a:gd name="connsiteX203" fmla="*/ 8279272 w 10232859"/>
              <a:gd name="connsiteY203" fmla="*/ 1032921 h 1699043"/>
              <a:gd name="connsiteX204" fmla="*/ 8289611 w 10232859"/>
              <a:gd name="connsiteY204" fmla="*/ 1028630 h 1699043"/>
              <a:gd name="connsiteX205" fmla="*/ 8311483 w 10232859"/>
              <a:gd name="connsiteY205" fmla="*/ 1029399 h 1699043"/>
              <a:gd name="connsiteX206" fmla="*/ 8399489 w 10232859"/>
              <a:gd name="connsiteY206" fmla="*/ 1048562 h 1699043"/>
              <a:gd name="connsiteX207" fmla="*/ 8415973 w 10232859"/>
              <a:gd name="connsiteY207" fmla="*/ 1049660 h 1699043"/>
              <a:gd name="connsiteX208" fmla="*/ 8433326 w 10232859"/>
              <a:gd name="connsiteY208" fmla="*/ 1057881 h 1699043"/>
              <a:gd name="connsiteX209" fmla="*/ 8502328 w 10232859"/>
              <a:gd name="connsiteY209" fmla="*/ 1091498 h 1699043"/>
              <a:gd name="connsiteX210" fmla="*/ 8534346 w 10232859"/>
              <a:gd name="connsiteY210" fmla="*/ 1106980 h 1699043"/>
              <a:gd name="connsiteX211" fmla="*/ 8534980 w 10232859"/>
              <a:gd name="connsiteY211" fmla="*/ 1110861 h 1699043"/>
              <a:gd name="connsiteX212" fmla="*/ 8544104 w 10232859"/>
              <a:gd name="connsiteY212" fmla="*/ 1108406 h 1699043"/>
              <a:gd name="connsiteX213" fmla="*/ 8567742 w 10232859"/>
              <a:gd name="connsiteY213" fmla="*/ 1117590 h 1699043"/>
              <a:gd name="connsiteX214" fmla="*/ 8633779 w 10232859"/>
              <a:gd name="connsiteY214" fmla="*/ 1139226 h 1699043"/>
              <a:gd name="connsiteX215" fmla="*/ 8676965 w 10232859"/>
              <a:gd name="connsiteY215" fmla="*/ 1156949 h 1699043"/>
              <a:gd name="connsiteX216" fmla="*/ 8698944 w 10232859"/>
              <a:gd name="connsiteY216" fmla="*/ 1156939 h 1699043"/>
              <a:gd name="connsiteX217" fmla="*/ 8711456 w 10232859"/>
              <a:gd name="connsiteY217" fmla="*/ 1169217 h 1699043"/>
              <a:gd name="connsiteX218" fmla="*/ 8732793 w 10232859"/>
              <a:gd name="connsiteY218" fmla="*/ 1172972 h 1699043"/>
              <a:gd name="connsiteX219" fmla="*/ 8751897 w 10232859"/>
              <a:gd name="connsiteY219" fmla="*/ 1190886 h 1699043"/>
              <a:gd name="connsiteX220" fmla="*/ 8793564 w 10232859"/>
              <a:gd name="connsiteY220" fmla="*/ 1172572 h 1699043"/>
              <a:gd name="connsiteX221" fmla="*/ 8834270 w 10232859"/>
              <a:gd name="connsiteY221" fmla="*/ 1206624 h 1699043"/>
              <a:gd name="connsiteX222" fmla="*/ 8853872 w 10232859"/>
              <a:gd name="connsiteY222" fmla="*/ 1214714 h 1699043"/>
              <a:gd name="connsiteX223" fmla="*/ 8861901 w 10232859"/>
              <a:gd name="connsiteY223" fmla="*/ 1211375 h 1699043"/>
              <a:gd name="connsiteX224" fmla="*/ 8874168 w 10232859"/>
              <a:gd name="connsiteY224" fmla="*/ 1213967 h 1699043"/>
              <a:gd name="connsiteX225" fmla="*/ 8871123 w 10232859"/>
              <a:gd name="connsiteY225" fmla="*/ 1221160 h 1699043"/>
              <a:gd name="connsiteX226" fmla="*/ 8903537 w 10232859"/>
              <a:gd name="connsiteY226" fmla="*/ 1230588 h 1699043"/>
              <a:gd name="connsiteX227" fmla="*/ 8933767 w 10232859"/>
              <a:gd name="connsiteY227" fmla="*/ 1263368 h 1699043"/>
              <a:gd name="connsiteX228" fmla="*/ 8985765 w 10232859"/>
              <a:gd name="connsiteY228" fmla="*/ 1287664 h 1699043"/>
              <a:gd name="connsiteX229" fmla="*/ 9071444 w 10232859"/>
              <a:gd name="connsiteY229" fmla="*/ 1317305 h 1699043"/>
              <a:gd name="connsiteX230" fmla="*/ 9096711 w 10232859"/>
              <a:gd name="connsiteY230" fmla="*/ 1327777 h 1699043"/>
              <a:gd name="connsiteX231" fmla="*/ 9338853 w 10232859"/>
              <a:gd name="connsiteY231" fmla="*/ 1448046 h 1699043"/>
              <a:gd name="connsiteX232" fmla="*/ 9520814 w 10232859"/>
              <a:gd name="connsiteY232" fmla="*/ 1449827 h 1699043"/>
              <a:gd name="connsiteX233" fmla="*/ 9702271 w 10232859"/>
              <a:gd name="connsiteY233" fmla="*/ 1488553 h 1699043"/>
              <a:gd name="connsiteX234" fmla="*/ 9744273 w 10232859"/>
              <a:gd name="connsiteY234" fmla="*/ 1523512 h 1699043"/>
              <a:gd name="connsiteX235" fmla="*/ 9771903 w 10232859"/>
              <a:gd name="connsiteY235" fmla="*/ 1530034 h 1699043"/>
              <a:gd name="connsiteX236" fmla="*/ 9818565 w 10232859"/>
              <a:gd name="connsiteY236" fmla="*/ 1538545 h 1699043"/>
              <a:gd name="connsiteX237" fmla="*/ 9882202 w 10232859"/>
              <a:gd name="connsiteY237" fmla="*/ 1565888 h 1699043"/>
              <a:gd name="connsiteX238" fmla="*/ 10022025 w 10232859"/>
              <a:gd name="connsiteY238" fmla="*/ 1599696 h 1699043"/>
              <a:gd name="connsiteX239" fmla="*/ 10220406 w 10232859"/>
              <a:gd name="connsiteY239" fmla="*/ 1677005 h 1699043"/>
              <a:gd name="connsiteX240" fmla="*/ 10232859 w 10232859"/>
              <a:gd name="connsiteY240" fmla="*/ 1699043 h 1699043"/>
              <a:gd name="connsiteX241" fmla="*/ 0 w 10232859"/>
              <a:gd name="connsiteY241" fmla="*/ 1699043 h 1699043"/>
              <a:gd name="connsiteX242" fmla="*/ 0 w 10232859"/>
              <a:gd name="connsiteY242" fmla="*/ 21828 h 1699043"/>
              <a:gd name="connsiteX243" fmla="*/ 8097 w 10232859"/>
              <a:gd name="connsiteY243" fmla="*/ 24355 h 1699043"/>
              <a:gd name="connsiteX244" fmla="*/ 77128 w 10232859"/>
              <a:gd name="connsiteY244" fmla="*/ 6867 h 1699043"/>
              <a:gd name="connsiteX245" fmla="*/ 188338 w 10232859"/>
              <a:gd name="connsiteY245" fmla="*/ 5079 h 1699043"/>
              <a:gd name="connsiteX246" fmla="*/ 298809 w 10232859"/>
              <a:gd name="connsiteY246" fmla="*/ 6198 h 1699043"/>
              <a:gd name="connsiteX247" fmla="*/ 338985 w 10232859"/>
              <a:gd name="connsiteY247" fmla="*/ 8006 h 1699043"/>
              <a:gd name="connsiteX248" fmla="*/ 409815 w 10232859"/>
              <a:gd name="connsiteY248"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09654 w 10232859"/>
              <a:gd name="connsiteY146" fmla="*/ 343526 h 1699043"/>
              <a:gd name="connsiteX147" fmla="*/ 6067487 w 10232859"/>
              <a:gd name="connsiteY147" fmla="*/ 333712 h 1699043"/>
              <a:gd name="connsiteX148" fmla="*/ 6073281 w 10232859"/>
              <a:gd name="connsiteY148" fmla="*/ 334316 h 1699043"/>
              <a:gd name="connsiteX149" fmla="*/ 6086225 w 10232859"/>
              <a:gd name="connsiteY149" fmla="*/ 339621 h 1699043"/>
              <a:gd name="connsiteX150" fmla="*/ 6105063 w 10232859"/>
              <a:gd name="connsiteY150" fmla="*/ 347340 h 1699043"/>
              <a:gd name="connsiteX151" fmla="*/ 6195166 w 10232859"/>
              <a:gd name="connsiteY151" fmla="*/ 360190 h 1699043"/>
              <a:gd name="connsiteX152" fmla="*/ 6216259 w 10232859"/>
              <a:gd name="connsiteY152" fmla="*/ 363365 h 1699043"/>
              <a:gd name="connsiteX153" fmla="*/ 6228331 w 10232859"/>
              <a:gd name="connsiteY153" fmla="*/ 364034 h 1699043"/>
              <a:gd name="connsiteX154" fmla="*/ 6229602 w 10232859"/>
              <a:gd name="connsiteY154" fmla="*/ 363414 h 1699043"/>
              <a:gd name="connsiteX155" fmla="*/ 6258988 w 10232859"/>
              <a:gd name="connsiteY155" fmla="*/ 378660 h 1699043"/>
              <a:gd name="connsiteX156" fmla="*/ 6264106 w 10232859"/>
              <a:gd name="connsiteY156" fmla="*/ 379141 h 1699043"/>
              <a:gd name="connsiteX157" fmla="*/ 6281703 w 10232859"/>
              <a:gd name="connsiteY157" fmla="*/ 391054 h 1699043"/>
              <a:gd name="connsiteX158" fmla="*/ 6291622 w 10232859"/>
              <a:gd name="connsiteY158" fmla="*/ 396155 h 1699043"/>
              <a:gd name="connsiteX159" fmla="*/ 6292712 w 10232859"/>
              <a:gd name="connsiteY159" fmla="*/ 399771 h 1699043"/>
              <a:gd name="connsiteX160" fmla="*/ 6308227 w 10232859"/>
              <a:gd name="connsiteY160" fmla="*/ 406196 h 1699043"/>
              <a:gd name="connsiteX161" fmla="*/ 6328981 w 10232859"/>
              <a:gd name="connsiteY161" fmla="*/ 409495 h 1699043"/>
              <a:gd name="connsiteX162" fmla="*/ 6368693 w 10232859"/>
              <a:gd name="connsiteY162" fmla="*/ 417845 h 1699043"/>
              <a:gd name="connsiteX163" fmla="*/ 6414811 w 10232859"/>
              <a:gd name="connsiteY163" fmla="*/ 452200 h 1699043"/>
              <a:gd name="connsiteX164" fmla="*/ 6467879 w 10232859"/>
              <a:gd name="connsiteY164" fmla="*/ 468248 h 1699043"/>
              <a:gd name="connsiteX165" fmla="*/ 6564351 w 10232859"/>
              <a:gd name="connsiteY165" fmla="*/ 537518 h 1699043"/>
              <a:gd name="connsiteX166" fmla="*/ 6711178 w 10232859"/>
              <a:gd name="connsiteY166" fmla="*/ 573610 h 1699043"/>
              <a:gd name="connsiteX167" fmla="*/ 6764036 w 10232859"/>
              <a:gd name="connsiteY167" fmla="*/ 588943 h 1699043"/>
              <a:gd name="connsiteX168" fmla="*/ 6858983 w 10232859"/>
              <a:gd name="connsiteY168" fmla="*/ 623723 h 1699043"/>
              <a:gd name="connsiteX169" fmla="*/ 6910661 w 10232859"/>
              <a:gd name="connsiteY169" fmla="*/ 634620 h 1699043"/>
              <a:gd name="connsiteX170" fmla="*/ 6944111 w 10232859"/>
              <a:gd name="connsiteY170" fmla="*/ 659502 h 1699043"/>
              <a:gd name="connsiteX171" fmla="*/ 6965771 w 10232859"/>
              <a:gd name="connsiteY171" fmla="*/ 659931 h 1699043"/>
              <a:gd name="connsiteX172" fmla="*/ 6969639 w 10232859"/>
              <a:gd name="connsiteY172" fmla="*/ 659837 h 1699043"/>
              <a:gd name="connsiteX173" fmla="*/ 6982242 w 10232859"/>
              <a:gd name="connsiteY173" fmla="*/ 663112 h 1699043"/>
              <a:gd name="connsiteX174" fmla="*/ 6989387 w 10232859"/>
              <a:gd name="connsiteY174" fmla="*/ 659474 h 1699043"/>
              <a:gd name="connsiteX175" fmla="*/ 7010930 w 10232859"/>
              <a:gd name="connsiteY175" fmla="*/ 661134 h 1699043"/>
              <a:gd name="connsiteX176" fmla="*/ 7033125 w 10232859"/>
              <a:gd name="connsiteY176" fmla="*/ 668436 h 1699043"/>
              <a:gd name="connsiteX177" fmla="*/ 7134461 w 10232859"/>
              <a:gd name="connsiteY177" fmla="*/ 708192 h 1699043"/>
              <a:gd name="connsiteX178" fmla="*/ 7197450 w 10232859"/>
              <a:gd name="connsiteY178" fmla="*/ 729094 h 1699043"/>
              <a:gd name="connsiteX179" fmla="*/ 7225084 w 10232859"/>
              <a:gd name="connsiteY179" fmla="*/ 732505 h 1699043"/>
              <a:gd name="connsiteX180" fmla="*/ 7261183 w 10232859"/>
              <a:gd name="connsiteY180" fmla="*/ 740313 h 1699043"/>
              <a:gd name="connsiteX181" fmla="*/ 7327760 w 10232859"/>
              <a:gd name="connsiteY181" fmla="*/ 750586 h 1699043"/>
              <a:gd name="connsiteX182" fmla="*/ 7412222 w 10232859"/>
              <a:gd name="connsiteY182" fmla="*/ 770487 h 1699043"/>
              <a:gd name="connsiteX183" fmla="*/ 7457904 w 10232859"/>
              <a:gd name="connsiteY183" fmla="*/ 804321 h 1699043"/>
              <a:gd name="connsiteX184" fmla="*/ 7465795 w 10232859"/>
              <a:gd name="connsiteY184" fmla="*/ 802598 h 1699043"/>
              <a:gd name="connsiteX185" fmla="*/ 7505046 w 10232859"/>
              <a:gd name="connsiteY185" fmla="*/ 816517 h 1699043"/>
              <a:gd name="connsiteX186" fmla="*/ 7623220 w 10232859"/>
              <a:gd name="connsiteY186" fmla="*/ 888520 h 1699043"/>
              <a:gd name="connsiteX187" fmla="*/ 7700458 w 10232859"/>
              <a:gd name="connsiteY187" fmla="*/ 915079 h 1699043"/>
              <a:gd name="connsiteX188" fmla="*/ 7730988 w 10232859"/>
              <a:gd name="connsiteY188" fmla="*/ 920756 h 1699043"/>
              <a:gd name="connsiteX189" fmla="*/ 7781942 w 10232859"/>
              <a:gd name="connsiteY189" fmla="*/ 930503 h 1699043"/>
              <a:gd name="connsiteX190" fmla="*/ 7827704 w 10232859"/>
              <a:gd name="connsiteY190" fmla="*/ 928558 h 1699043"/>
              <a:gd name="connsiteX191" fmla="*/ 7867270 w 10232859"/>
              <a:gd name="connsiteY191" fmla="*/ 940366 h 1699043"/>
              <a:gd name="connsiteX192" fmla="*/ 7866538 w 10232859"/>
              <a:gd name="connsiteY192" fmla="*/ 955045 h 1699043"/>
              <a:gd name="connsiteX193" fmla="*/ 7912084 w 10232859"/>
              <a:gd name="connsiteY193" fmla="*/ 963800 h 1699043"/>
              <a:gd name="connsiteX194" fmla="*/ 7982264 w 10232859"/>
              <a:gd name="connsiteY194" fmla="*/ 975773 h 1699043"/>
              <a:gd name="connsiteX195" fmla="*/ 7991272 w 10232859"/>
              <a:gd name="connsiteY195" fmla="*/ 981104 h 1699043"/>
              <a:gd name="connsiteX196" fmla="*/ 8006496 w 10232859"/>
              <a:gd name="connsiteY196" fmla="*/ 972839 h 1699043"/>
              <a:gd name="connsiteX197" fmla="*/ 8034497 w 10232859"/>
              <a:gd name="connsiteY197" fmla="*/ 972054 h 1699043"/>
              <a:gd name="connsiteX198" fmla="*/ 8150881 w 10232859"/>
              <a:gd name="connsiteY198" fmla="*/ 990411 h 1699043"/>
              <a:gd name="connsiteX199" fmla="*/ 8172106 w 10232859"/>
              <a:gd name="connsiteY199" fmla="*/ 990512 h 1699043"/>
              <a:gd name="connsiteX200" fmla="*/ 8196076 w 10232859"/>
              <a:gd name="connsiteY200" fmla="*/ 1000078 h 1699043"/>
              <a:gd name="connsiteX201" fmla="*/ 8247463 w 10232859"/>
              <a:gd name="connsiteY201" fmla="*/ 1016332 h 1699043"/>
              <a:gd name="connsiteX202" fmla="*/ 8279272 w 10232859"/>
              <a:gd name="connsiteY202" fmla="*/ 1032921 h 1699043"/>
              <a:gd name="connsiteX203" fmla="*/ 8289611 w 10232859"/>
              <a:gd name="connsiteY203" fmla="*/ 1028630 h 1699043"/>
              <a:gd name="connsiteX204" fmla="*/ 8311483 w 10232859"/>
              <a:gd name="connsiteY204" fmla="*/ 1029399 h 1699043"/>
              <a:gd name="connsiteX205" fmla="*/ 8399489 w 10232859"/>
              <a:gd name="connsiteY205" fmla="*/ 1048562 h 1699043"/>
              <a:gd name="connsiteX206" fmla="*/ 8415973 w 10232859"/>
              <a:gd name="connsiteY206" fmla="*/ 1049660 h 1699043"/>
              <a:gd name="connsiteX207" fmla="*/ 8433326 w 10232859"/>
              <a:gd name="connsiteY207" fmla="*/ 1057881 h 1699043"/>
              <a:gd name="connsiteX208" fmla="*/ 8502328 w 10232859"/>
              <a:gd name="connsiteY208" fmla="*/ 1091498 h 1699043"/>
              <a:gd name="connsiteX209" fmla="*/ 8534346 w 10232859"/>
              <a:gd name="connsiteY209" fmla="*/ 1106980 h 1699043"/>
              <a:gd name="connsiteX210" fmla="*/ 8534980 w 10232859"/>
              <a:gd name="connsiteY210" fmla="*/ 1110861 h 1699043"/>
              <a:gd name="connsiteX211" fmla="*/ 8544104 w 10232859"/>
              <a:gd name="connsiteY211" fmla="*/ 1108406 h 1699043"/>
              <a:gd name="connsiteX212" fmla="*/ 8567742 w 10232859"/>
              <a:gd name="connsiteY212" fmla="*/ 1117590 h 1699043"/>
              <a:gd name="connsiteX213" fmla="*/ 8633779 w 10232859"/>
              <a:gd name="connsiteY213" fmla="*/ 1139226 h 1699043"/>
              <a:gd name="connsiteX214" fmla="*/ 8676965 w 10232859"/>
              <a:gd name="connsiteY214" fmla="*/ 1156949 h 1699043"/>
              <a:gd name="connsiteX215" fmla="*/ 8698944 w 10232859"/>
              <a:gd name="connsiteY215" fmla="*/ 1156939 h 1699043"/>
              <a:gd name="connsiteX216" fmla="*/ 8711456 w 10232859"/>
              <a:gd name="connsiteY216" fmla="*/ 1169217 h 1699043"/>
              <a:gd name="connsiteX217" fmla="*/ 8732793 w 10232859"/>
              <a:gd name="connsiteY217" fmla="*/ 1172972 h 1699043"/>
              <a:gd name="connsiteX218" fmla="*/ 8751897 w 10232859"/>
              <a:gd name="connsiteY218" fmla="*/ 1190886 h 1699043"/>
              <a:gd name="connsiteX219" fmla="*/ 8793564 w 10232859"/>
              <a:gd name="connsiteY219" fmla="*/ 1172572 h 1699043"/>
              <a:gd name="connsiteX220" fmla="*/ 8834270 w 10232859"/>
              <a:gd name="connsiteY220" fmla="*/ 1206624 h 1699043"/>
              <a:gd name="connsiteX221" fmla="*/ 8853872 w 10232859"/>
              <a:gd name="connsiteY221" fmla="*/ 1214714 h 1699043"/>
              <a:gd name="connsiteX222" fmla="*/ 8861901 w 10232859"/>
              <a:gd name="connsiteY222" fmla="*/ 1211375 h 1699043"/>
              <a:gd name="connsiteX223" fmla="*/ 8874168 w 10232859"/>
              <a:gd name="connsiteY223" fmla="*/ 1213967 h 1699043"/>
              <a:gd name="connsiteX224" fmla="*/ 8871123 w 10232859"/>
              <a:gd name="connsiteY224" fmla="*/ 1221160 h 1699043"/>
              <a:gd name="connsiteX225" fmla="*/ 8903537 w 10232859"/>
              <a:gd name="connsiteY225" fmla="*/ 1230588 h 1699043"/>
              <a:gd name="connsiteX226" fmla="*/ 8933767 w 10232859"/>
              <a:gd name="connsiteY226" fmla="*/ 1263368 h 1699043"/>
              <a:gd name="connsiteX227" fmla="*/ 8985765 w 10232859"/>
              <a:gd name="connsiteY227" fmla="*/ 1287664 h 1699043"/>
              <a:gd name="connsiteX228" fmla="*/ 9071444 w 10232859"/>
              <a:gd name="connsiteY228" fmla="*/ 1317305 h 1699043"/>
              <a:gd name="connsiteX229" fmla="*/ 9096711 w 10232859"/>
              <a:gd name="connsiteY229" fmla="*/ 1327777 h 1699043"/>
              <a:gd name="connsiteX230" fmla="*/ 9338853 w 10232859"/>
              <a:gd name="connsiteY230" fmla="*/ 1448046 h 1699043"/>
              <a:gd name="connsiteX231" fmla="*/ 9520814 w 10232859"/>
              <a:gd name="connsiteY231" fmla="*/ 1449827 h 1699043"/>
              <a:gd name="connsiteX232" fmla="*/ 9702271 w 10232859"/>
              <a:gd name="connsiteY232" fmla="*/ 1488553 h 1699043"/>
              <a:gd name="connsiteX233" fmla="*/ 9744273 w 10232859"/>
              <a:gd name="connsiteY233" fmla="*/ 1523512 h 1699043"/>
              <a:gd name="connsiteX234" fmla="*/ 9771903 w 10232859"/>
              <a:gd name="connsiteY234" fmla="*/ 1530034 h 1699043"/>
              <a:gd name="connsiteX235" fmla="*/ 9818565 w 10232859"/>
              <a:gd name="connsiteY235" fmla="*/ 1538545 h 1699043"/>
              <a:gd name="connsiteX236" fmla="*/ 9882202 w 10232859"/>
              <a:gd name="connsiteY236" fmla="*/ 1565888 h 1699043"/>
              <a:gd name="connsiteX237" fmla="*/ 10022025 w 10232859"/>
              <a:gd name="connsiteY237" fmla="*/ 1599696 h 1699043"/>
              <a:gd name="connsiteX238" fmla="*/ 10220406 w 10232859"/>
              <a:gd name="connsiteY238" fmla="*/ 1677005 h 1699043"/>
              <a:gd name="connsiteX239" fmla="*/ 10232859 w 10232859"/>
              <a:gd name="connsiteY239" fmla="*/ 1699043 h 1699043"/>
              <a:gd name="connsiteX240" fmla="*/ 0 w 10232859"/>
              <a:gd name="connsiteY240" fmla="*/ 1699043 h 1699043"/>
              <a:gd name="connsiteX241" fmla="*/ 0 w 10232859"/>
              <a:gd name="connsiteY241" fmla="*/ 21828 h 1699043"/>
              <a:gd name="connsiteX242" fmla="*/ 8097 w 10232859"/>
              <a:gd name="connsiteY242" fmla="*/ 24355 h 1699043"/>
              <a:gd name="connsiteX243" fmla="*/ 77128 w 10232859"/>
              <a:gd name="connsiteY243" fmla="*/ 6867 h 1699043"/>
              <a:gd name="connsiteX244" fmla="*/ 188338 w 10232859"/>
              <a:gd name="connsiteY244" fmla="*/ 5079 h 1699043"/>
              <a:gd name="connsiteX245" fmla="*/ 298809 w 10232859"/>
              <a:gd name="connsiteY245" fmla="*/ 6198 h 1699043"/>
              <a:gd name="connsiteX246" fmla="*/ 338985 w 10232859"/>
              <a:gd name="connsiteY246" fmla="*/ 8006 h 1699043"/>
              <a:gd name="connsiteX247" fmla="*/ 409815 w 10232859"/>
              <a:gd name="connsiteY247"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67487 w 10232859"/>
              <a:gd name="connsiteY146" fmla="*/ 333712 h 1699043"/>
              <a:gd name="connsiteX147" fmla="*/ 6073281 w 10232859"/>
              <a:gd name="connsiteY147" fmla="*/ 334316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6067487 w 10232859"/>
              <a:gd name="connsiteY146" fmla="*/ 333712 h 1699043"/>
              <a:gd name="connsiteX147" fmla="*/ 5992653 w 10232859"/>
              <a:gd name="connsiteY147" fmla="*/ 428990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5992653 w 10232859"/>
              <a:gd name="connsiteY147" fmla="*/ 428990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7270 w 10232859"/>
              <a:gd name="connsiteY190" fmla="*/ 940366 h 1699043"/>
              <a:gd name="connsiteX191" fmla="*/ 7866538 w 10232859"/>
              <a:gd name="connsiteY191" fmla="*/ 955045 h 1699043"/>
              <a:gd name="connsiteX192" fmla="*/ 7912084 w 10232859"/>
              <a:gd name="connsiteY192" fmla="*/ 963800 h 1699043"/>
              <a:gd name="connsiteX193" fmla="*/ 7982264 w 10232859"/>
              <a:gd name="connsiteY193" fmla="*/ 975773 h 1699043"/>
              <a:gd name="connsiteX194" fmla="*/ 7991272 w 10232859"/>
              <a:gd name="connsiteY194" fmla="*/ 981104 h 1699043"/>
              <a:gd name="connsiteX195" fmla="*/ 8006496 w 10232859"/>
              <a:gd name="connsiteY195" fmla="*/ 972839 h 1699043"/>
              <a:gd name="connsiteX196" fmla="*/ 8034497 w 10232859"/>
              <a:gd name="connsiteY196" fmla="*/ 972054 h 1699043"/>
              <a:gd name="connsiteX197" fmla="*/ 8150881 w 10232859"/>
              <a:gd name="connsiteY197" fmla="*/ 990411 h 1699043"/>
              <a:gd name="connsiteX198" fmla="*/ 8172106 w 10232859"/>
              <a:gd name="connsiteY198" fmla="*/ 990512 h 1699043"/>
              <a:gd name="connsiteX199" fmla="*/ 8196076 w 10232859"/>
              <a:gd name="connsiteY199" fmla="*/ 1000078 h 1699043"/>
              <a:gd name="connsiteX200" fmla="*/ 8247463 w 10232859"/>
              <a:gd name="connsiteY200" fmla="*/ 1016332 h 1699043"/>
              <a:gd name="connsiteX201" fmla="*/ 8279272 w 10232859"/>
              <a:gd name="connsiteY201" fmla="*/ 1032921 h 1699043"/>
              <a:gd name="connsiteX202" fmla="*/ 8289611 w 10232859"/>
              <a:gd name="connsiteY202" fmla="*/ 1028630 h 1699043"/>
              <a:gd name="connsiteX203" fmla="*/ 8311483 w 10232859"/>
              <a:gd name="connsiteY203" fmla="*/ 1029399 h 1699043"/>
              <a:gd name="connsiteX204" fmla="*/ 8399489 w 10232859"/>
              <a:gd name="connsiteY204" fmla="*/ 1048562 h 1699043"/>
              <a:gd name="connsiteX205" fmla="*/ 8415973 w 10232859"/>
              <a:gd name="connsiteY205" fmla="*/ 1049660 h 1699043"/>
              <a:gd name="connsiteX206" fmla="*/ 8433326 w 10232859"/>
              <a:gd name="connsiteY206" fmla="*/ 1057881 h 1699043"/>
              <a:gd name="connsiteX207" fmla="*/ 8502328 w 10232859"/>
              <a:gd name="connsiteY207" fmla="*/ 1091498 h 1699043"/>
              <a:gd name="connsiteX208" fmla="*/ 8534346 w 10232859"/>
              <a:gd name="connsiteY208" fmla="*/ 1106980 h 1699043"/>
              <a:gd name="connsiteX209" fmla="*/ 8534980 w 10232859"/>
              <a:gd name="connsiteY209" fmla="*/ 1110861 h 1699043"/>
              <a:gd name="connsiteX210" fmla="*/ 8544104 w 10232859"/>
              <a:gd name="connsiteY210" fmla="*/ 1108406 h 1699043"/>
              <a:gd name="connsiteX211" fmla="*/ 8567742 w 10232859"/>
              <a:gd name="connsiteY211" fmla="*/ 1117590 h 1699043"/>
              <a:gd name="connsiteX212" fmla="*/ 8633779 w 10232859"/>
              <a:gd name="connsiteY212" fmla="*/ 1139226 h 1699043"/>
              <a:gd name="connsiteX213" fmla="*/ 8676965 w 10232859"/>
              <a:gd name="connsiteY213" fmla="*/ 1156949 h 1699043"/>
              <a:gd name="connsiteX214" fmla="*/ 8698944 w 10232859"/>
              <a:gd name="connsiteY214" fmla="*/ 1156939 h 1699043"/>
              <a:gd name="connsiteX215" fmla="*/ 8711456 w 10232859"/>
              <a:gd name="connsiteY215" fmla="*/ 1169217 h 1699043"/>
              <a:gd name="connsiteX216" fmla="*/ 8732793 w 10232859"/>
              <a:gd name="connsiteY216" fmla="*/ 1172972 h 1699043"/>
              <a:gd name="connsiteX217" fmla="*/ 8751897 w 10232859"/>
              <a:gd name="connsiteY217" fmla="*/ 1190886 h 1699043"/>
              <a:gd name="connsiteX218" fmla="*/ 8793564 w 10232859"/>
              <a:gd name="connsiteY218" fmla="*/ 1172572 h 1699043"/>
              <a:gd name="connsiteX219" fmla="*/ 8834270 w 10232859"/>
              <a:gd name="connsiteY219" fmla="*/ 1206624 h 1699043"/>
              <a:gd name="connsiteX220" fmla="*/ 8853872 w 10232859"/>
              <a:gd name="connsiteY220" fmla="*/ 1214714 h 1699043"/>
              <a:gd name="connsiteX221" fmla="*/ 8861901 w 10232859"/>
              <a:gd name="connsiteY221" fmla="*/ 1211375 h 1699043"/>
              <a:gd name="connsiteX222" fmla="*/ 8874168 w 10232859"/>
              <a:gd name="connsiteY222" fmla="*/ 1213967 h 1699043"/>
              <a:gd name="connsiteX223" fmla="*/ 8871123 w 10232859"/>
              <a:gd name="connsiteY223" fmla="*/ 1221160 h 1699043"/>
              <a:gd name="connsiteX224" fmla="*/ 8903537 w 10232859"/>
              <a:gd name="connsiteY224" fmla="*/ 1230588 h 1699043"/>
              <a:gd name="connsiteX225" fmla="*/ 8933767 w 10232859"/>
              <a:gd name="connsiteY225" fmla="*/ 1263368 h 1699043"/>
              <a:gd name="connsiteX226" fmla="*/ 8985765 w 10232859"/>
              <a:gd name="connsiteY226" fmla="*/ 1287664 h 1699043"/>
              <a:gd name="connsiteX227" fmla="*/ 9071444 w 10232859"/>
              <a:gd name="connsiteY227" fmla="*/ 1317305 h 1699043"/>
              <a:gd name="connsiteX228" fmla="*/ 9096711 w 10232859"/>
              <a:gd name="connsiteY228" fmla="*/ 1327777 h 1699043"/>
              <a:gd name="connsiteX229" fmla="*/ 9338853 w 10232859"/>
              <a:gd name="connsiteY229" fmla="*/ 1448046 h 1699043"/>
              <a:gd name="connsiteX230" fmla="*/ 9520814 w 10232859"/>
              <a:gd name="connsiteY230" fmla="*/ 1449827 h 1699043"/>
              <a:gd name="connsiteX231" fmla="*/ 9702271 w 10232859"/>
              <a:gd name="connsiteY231" fmla="*/ 1488553 h 1699043"/>
              <a:gd name="connsiteX232" fmla="*/ 9744273 w 10232859"/>
              <a:gd name="connsiteY232" fmla="*/ 1523512 h 1699043"/>
              <a:gd name="connsiteX233" fmla="*/ 9771903 w 10232859"/>
              <a:gd name="connsiteY233" fmla="*/ 1530034 h 1699043"/>
              <a:gd name="connsiteX234" fmla="*/ 9818565 w 10232859"/>
              <a:gd name="connsiteY234" fmla="*/ 1538545 h 1699043"/>
              <a:gd name="connsiteX235" fmla="*/ 9882202 w 10232859"/>
              <a:gd name="connsiteY235" fmla="*/ 1565888 h 1699043"/>
              <a:gd name="connsiteX236" fmla="*/ 10022025 w 10232859"/>
              <a:gd name="connsiteY236" fmla="*/ 1599696 h 1699043"/>
              <a:gd name="connsiteX237" fmla="*/ 10220406 w 10232859"/>
              <a:gd name="connsiteY237" fmla="*/ 1677005 h 1699043"/>
              <a:gd name="connsiteX238" fmla="*/ 10232859 w 10232859"/>
              <a:gd name="connsiteY238" fmla="*/ 1699043 h 1699043"/>
              <a:gd name="connsiteX239" fmla="*/ 0 w 10232859"/>
              <a:gd name="connsiteY239" fmla="*/ 1699043 h 1699043"/>
              <a:gd name="connsiteX240" fmla="*/ 0 w 10232859"/>
              <a:gd name="connsiteY240" fmla="*/ 21828 h 1699043"/>
              <a:gd name="connsiteX241" fmla="*/ 8097 w 10232859"/>
              <a:gd name="connsiteY241" fmla="*/ 24355 h 1699043"/>
              <a:gd name="connsiteX242" fmla="*/ 77128 w 10232859"/>
              <a:gd name="connsiteY242" fmla="*/ 6867 h 1699043"/>
              <a:gd name="connsiteX243" fmla="*/ 188338 w 10232859"/>
              <a:gd name="connsiteY243" fmla="*/ 5079 h 1699043"/>
              <a:gd name="connsiteX244" fmla="*/ 298809 w 10232859"/>
              <a:gd name="connsiteY244" fmla="*/ 6198 h 1699043"/>
              <a:gd name="connsiteX245" fmla="*/ 338985 w 10232859"/>
              <a:gd name="connsiteY245" fmla="*/ 8006 h 1699043"/>
              <a:gd name="connsiteX246" fmla="*/ 409815 w 10232859"/>
              <a:gd name="connsiteY246"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866538 w 10232859"/>
              <a:gd name="connsiteY190" fmla="*/ 955045 h 1699043"/>
              <a:gd name="connsiteX191" fmla="*/ 7912084 w 10232859"/>
              <a:gd name="connsiteY191" fmla="*/ 963800 h 1699043"/>
              <a:gd name="connsiteX192" fmla="*/ 7982264 w 10232859"/>
              <a:gd name="connsiteY192" fmla="*/ 975773 h 1699043"/>
              <a:gd name="connsiteX193" fmla="*/ 7991272 w 10232859"/>
              <a:gd name="connsiteY193" fmla="*/ 981104 h 1699043"/>
              <a:gd name="connsiteX194" fmla="*/ 8006496 w 10232859"/>
              <a:gd name="connsiteY194" fmla="*/ 972839 h 1699043"/>
              <a:gd name="connsiteX195" fmla="*/ 8034497 w 10232859"/>
              <a:gd name="connsiteY195" fmla="*/ 972054 h 1699043"/>
              <a:gd name="connsiteX196" fmla="*/ 8150881 w 10232859"/>
              <a:gd name="connsiteY196" fmla="*/ 990411 h 1699043"/>
              <a:gd name="connsiteX197" fmla="*/ 8172106 w 10232859"/>
              <a:gd name="connsiteY197" fmla="*/ 990512 h 1699043"/>
              <a:gd name="connsiteX198" fmla="*/ 8196076 w 10232859"/>
              <a:gd name="connsiteY198" fmla="*/ 1000078 h 1699043"/>
              <a:gd name="connsiteX199" fmla="*/ 8247463 w 10232859"/>
              <a:gd name="connsiteY199" fmla="*/ 1016332 h 1699043"/>
              <a:gd name="connsiteX200" fmla="*/ 8279272 w 10232859"/>
              <a:gd name="connsiteY200" fmla="*/ 1032921 h 1699043"/>
              <a:gd name="connsiteX201" fmla="*/ 8289611 w 10232859"/>
              <a:gd name="connsiteY201" fmla="*/ 1028630 h 1699043"/>
              <a:gd name="connsiteX202" fmla="*/ 8311483 w 10232859"/>
              <a:gd name="connsiteY202" fmla="*/ 1029399 h 1699043"/>
              <a:gd name="connsiteX203" fmla="*/ 8399489 w 10232859"/>
              <a:gd name="connsiteY203" fmla="*/ 1048562 h 1699043"/>
              <a:gd name="connsiteX204" fmla="*/ 8415973 w 10232859"/>
              <a:gd name="connsiteY204" fmla="*/ 1049660 h 1699043"/>
              <a:gd name="connsiteX205" fmla="*/ 8433326 w 10232859"/>
              <a:gd name="connsiteY205" fmla="*/ 1057881 h 1699043"/>
              <a:gd name="connsiteX206" fmla="*/ 8502328 w 10232859"/>
              <a:gd name="connsiteY206" fmla="*/ 1091498 h 1699043"/>
              <a:gd name="connsiteX207" fmla="*/ 8534346 w 10232859"/>
              <a:gd name="connsiteY207" fmla="*/ 1106980 h 1699043"/>
              <a:gd name="connsiteX208" fmla="*/ 8534980 w 10232859"/>
              <a:gd name="connsiteY208" fmla="*/ 1110861 h 1699043"/>
              <a:gd name="connsiteX209" fmla="*/ 8544104 w 10232859"/>
              <a:gd name="connsiteY209" fmla="*/ 1108406 h 1699043"/>
              <a:gd name="connsiteX210" fmla="*/ 8567742 w 10232859"/>
              <a:gd name="connsiteY210" fmla="*/ 1117590 h 1699043"/>
              <a:gd name="connsiteX211" fmla="*/ 8633779 w 10232859"/>
              <a:gd name="connsiteY211" fmla="*/ 1139226 h 1699043"/>
              <a:gd name="connsiteX212" fmla="*/ 8676965 w 10232859"/>
              <a:gd name="connsiteY212" fmla="*/ 1156949 h 1699043"/>
              <a:gd name="connsiteX213" fmla="*/ 8698944 w 10232859"/>
              <a:gd name="connsiteY213" fmla="*/ 1156939 h 1699043"/>
              <a:gd name="connsiteX214" fmla="*/ 8711456 w 10232859"/>
              <a:gd name="connsiteY214" fmla="*/ 1169217 h 1699043"/>
              <a:gd name="connsiteX215" fmla="*/ 8732793 w 10232859"/>
              <a:gd name="connsiteY215" fmla="*/ 1172972 h 1699043"/>
              <a:gd name="connsiteX216" fmla="*/ 8751897 w 10232859"/>
              <a:gd name="connsiteY216" fmla="*/ 1190886 h 1699043"/>
              <a:gd name="connsiteX217" fmla="*/ 8793564 w 10232859"/>
              <a:gd name="connsiteY217" fmla="*/ 1172572 h 1699043"/>
              <a:gd name="connsiteX218" fmla="*/ 8834270 w 10232859"/>
              <a:gd name="connsiteY218" fmla="*/ 1206624 h 1699043"/>
              <a:gd name="connsiteX219" fmla="*/ 8853872 w 10232859"/>
              <a:gd name="connsiteY219" fmla="*/ 1214714 h 1699043"/>
              <a:gd name="connsiteX220" fmla="*/ 8861901 w 10232859"/>
              <a:gd name="connsiteY220" fmla="*/ 1211375 h 1699043"/>
              <a:gd name="connsiteX221" fmla="*/ 8874168 w 10232859"/>
              <a:gd name="connsiteY221" fmla="*/ 1213967 h 1699043"/>
              <a:gd name="connsiteX222" fmla="*/ 8871123 w 10232859"/>
              <a:gd name="connsiteY222" fmla="*/ 1221160 h 1699043"/>
              <a:gd name="connsiteX223" fmla="*/ 8903537 w 10232859"/>
              <a:gd name="connsiteY223" fmla="*/ 1230588 h 1699043"/>
              <a:gd name="connsiteX224" fmla="*/ 8933767 w 10232859"/>
              <a:gd name="connsiteY224" fmla="*/ 1263368 h 1699043"/>
              <a:gd name="connsiteX225" fmla="*/ 8985765 w 10232859"/>
              <a:gd name="connsiteY225" fmla="*/ 1287664 h 1699043"/>
              <a:gd name="connsiteX226" fmla="*/ 9071444 w 10232859"/>
              <a:gd name="connsiteY226" fmla="*/ 1317305 h 1699043"/>
              <a:gd name="connsiteX227" fmla="*/ 9096711 w 10232859"/>
              <a:gd name="connsiteY227" fmla="*/ 1327777 h 1699043"/>
              <a:gd name="connsiteX228" fmla="*/ 9338853 w 10232859"/>
              <a:gd name="connsiteY228" fmla="*/ 1448046 h 1699043"/>
              <a:gd name="connsiteX229" fmla="*/ 9520814 w 10232859"/>
              <a:gd name="connsiteY229" fmla="*/ 1449827 h 1699043"/>
              <a:gd name="connsiteX230" fmla="*/ 9702271 w 10232859"/>
              <a:gd name="connsiteY230" fmla="*/ 1488553 h 1699043"/>
              <a:gd name="connsiteX231" fmla="*/ 9744273 w 10232859"/>
              <a:gd name="connsiteY231" fmla="*/ 1523512 h 1699043"/>
              <a:gd name="connsiteX232" fmla="*/ 9771903 w 10232859"/>
              <a:gd name="connsiteY232" fmla="*/ 1530034 h 1699043"/>
              <a:gd name="connsiteX233" fmla="*/ 9818565 w 10232859"/>
              <a:gd name="connsiteY233" fmla="*/ 1538545 h 1699043"/>
              <a:gd name="connsiteX234" fmla="*/ 9882202 w 10232859"/>
              <a:gd name="connsiteY234" fmla="*/ 1565888 h 1699043"/>
              <a:gd name="connsiteX235" fmla="*/ 10022025 w 10232859"/>
              <a:gd name="connsiteY235" fmla="*/ 1599696 h 1699043"/>
              <a:gd name="connsiteX236" fmla="*/ 10220406 w 10232859"/>
              <a:gd name="connsiteY236" fmla="*/ 1677005 h 1699043"/>
              <a:gd name="connsiteX237" fmla="*/ 10232859 w 10232859"/>
              <a:gd name="connsiteY237" fmla="*/ 1699043 h 1699043"/>
              <a:gd name="connsiteX238" fmla="*/ 0 w 10232859"/>
              <a:gd name="connsiteY238" fmla="*/ 1699043 h 1699043"/>
              <a:gd name="connsiteX239" fmla="*/ 0 w 10232859"/>
              <a:gd name="connsiteY239" fmla="*/ 21828 h 1699043"/>
              <a:gd name="connsiteX240" fmla="*/ 8097 w 10232859"/>
              <a:gd name="connsiteY240" fmla="*/ 24355 h 1699043"/>
              <a:gd name="connsiteX241" fmla="*/ 77128 w 10232859"/>
              <a:gd name="connsiteY241" fmla="*/ 6867 h 1699043"/>
              <a:gd name="connsiteX242" fmla="*/ 188338 w 10232859"/>
              <a:gd name="connsiteY242" fmla="*/ 5079 h 1699043"/>
              <a:gd name="connsiteX243" fmla="*/ 298809 w 10232859"/>
              <a:gd name="connsiteY243" fmla="*/ 6198 h 1699043"/>
              <a:gd name="connsiteX244" fmla="*/ 338985 w 10232859"/>
              <a:gd name="connsiteY244" fmla="*/ 8006 h 1699043"/>
              <a:gd name="connsiteX245" fmla="*/ 409815 w 10232859"/>
              <a:gd name="connsiteY245"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06496 w 10232859"/>
              <a:gd name="connsiteY193" fmla="*/ 972839 h 1699043"/>
              <a:gd name="connsiteX194" fmla="*/ 8034497 w 10232859"/>
              <a:gd name="connsiteY194" fmla="*/ 972054 h 1699043"/>
              <a:gd name="connsiteX195" fmla="*/ 8150881 w 10232859"/>
              <a:gd name="connsiteY195" fmla="*/ 990411 h 1699043"/>
              <a:gd name="connsiteX196" fmla="*/ 8172106 w 10232859"/>
              <a:gd name="connsiteY196" fmla="*/ 990512 h 1699043"/>
              <a:gd name="connsiteX197" fmla="*/ 8196076 w 10232859"/>
              <a:gd name="connsiteY197" fmla="*/ 1000078 h 1699043"/>
              <a:gd name="connsiteX198" fmla="*/ 8247463 w 10232859"/>
              <a:gd name="connsiteY198" fmla="*/ 1016332 h 1699043"/>
              <a:gd name="connsiteX199" fmla="*/ 8279272 w 10232859"/>
              <a:gd name="connsiteY199" fmla="*/ 1032921 h 1699043"/>
              <a:gd name="connsiteX200" fmla="*/ 8289611 w 10232859"/>
              <a:gd name="connsiteY200" fmla="*/ 1028630 h 1699043"/>
              <a:gd name="connsiteX201" fmla="*/ 8311483 w 10232859"/>
              <a:gd name="connsiteY201" fmla="*/ 1029399 h 1699043"/>
              <a:gd name="connsiteX202" fmla="*/ 8399489 w 10232859"/>
              <a:gd name="connsiteY202" fmla="*/ 1048562 h 1699043"/>
              <a:gd name="connsiteX203" fmla="*/ 8415973 w 10232859"/>
              <a:gd name="connsiteY203" fmla="*/ 1049660 h 1699043"/>
              <a:gd name="connsiteX204" fmla="*/ 8433326 w 10232859"/>
              <a:gd name="connsiteY204" fmla="*/ 1057881 h 1699043"/>
              <a:gd name="connsiteX205" fmla="*/ 8502328 w 10232859"/>
              <a:gd name="connsiteY205" fmla="*/ 1091498 h 1699043"/>
              <a:gd name="connsiteX206" fmla="*/ 8534346 w 10232859"/>
              <a:gd name="connsiteY206" fmla="*/ 1106980 h 1699043"/>
              <a:gd name="connsiteX207" fmla="*/ 8534980 w 10232859"/>
              <a:gd name="connsiteY207" fmla="*/ 1110861 h 1699043"/>
              <a:gd name="connsiteX208" fmla="*/ 8544104 w 10232859"/>
              <a:gd name="connsiteY208" fmla="*/ 1108406 h 1699043"/>
              <a:gd name="connsiteX209" fmla="*/ 8567742 w 10232859"/>
              <a:gd name="connsiteY209" fmla="*/ 1117590 h 1699043"/>
              <a:gd name="connsiteX210" fmla="*/ 8633779 w 10232859"/>
              <a:gd name="connsiteY210" fmla="*/ 1139226 h 1699043"/>
              <a:gd name="connsiteX211" fmla="*/ 8676965 w 10232859"/>
              <a:gd name="connsiteY211" fmla="*/ 1156949 h 1699043"/>
              <a:gd name="connsiteX212" fmla="*/ 8698944 w 10232859"/>
              <a:gd name="connsiteY212" fmla="*/ 1156939 h 1699043"/>
              <a:gd name="connsiteX213" fmla="*/ 8711456 w 10232859"/>
              <a:gd name="connsiteY213" fmla="*/ 1169217 h 1699043"/>
              <a:gd name="connsiteX214" fmla="*/ 8732793 w 10232859"/>
              <a:gd name="connsiteY214" fmla="*/ 1172972 h 1699043"/>
              <a:gd name="connsiteX215" fmla="*/ 8751897 w 10232859"/>
              <a:gd name="connsiteY215" fmla="*/ 1190886 h 1699043"/>
              <a:gd name="connsiteX216" fmla="*/ 8793564 w 10232859"/>
              <a:gd name="connsiteY216" fmla="*/ 1172572 h 1699043"/>
              <a:gd name="connsiteX217" fmla="*/ 8834270 w 10232859"/>
              <a:gd name="connsiteY217" fmla="*/ 1206624 h 1699043"/>
              <a:gd name="connsiteX218" fmla="*/ 8853872 w 10232859"/>
              <a:gd name="connsiteY218" fmla="*/ 1214714 h 1699043"/>
              <a:gd name="connsiteX219" fmla="*/ 8861901 w 10232859"/>
              <a:gd name="connsiteY219" fmla="*/ 1211375 h 1699043"/>
              <a:gd name="connsiteX220" fmla="*/ 8874168 w 10232859"/>
              <a:gd name="connsiteY220" fmla="*/ 1213967 h 1699043"/>
              <a:gd name="connsiteX221" fmla="*/ 8871123 w 10232859"/>
              <a:gd name="connsiteY221" fmla="*/ 1221160 h 1699043"/>
              <a:gd name="connsiteX222" fmla="*/ 8903537 w 10232859"/>
              <a:gd name="connsiteY222" fmla="*/ 1230588 h 1699043"/>
              <a:gd name="connsiteX223" fmla="*/ 8933767 w 10232859"/>
              <a:gd name="connsiteY223" fmla="*/ 1263368 h 1699043"/>
              <a:gd name="connsiteX224" fmla="*/ 8985765 w 10232859"/>
              <a:gd name="connsiteY224" fmla="*/ 1287664 h 1699043"/>
              <a:gd name="connsiteX225" fmla="*/ 9071444 w 10232859"/>
              <a:gd name="connsiteY225" fmla="*/ 1317305 h 1699043"/>
              <a:gd name="connsiteX226" fmla="*/ 9096711 w 10232859"/>
              <a:gd name="connsiteY226" fmla="*/ 1327777 h 1699043"/>
              <a:gd name="connsiteX227" fmla="*/ 9338853 w 10232859"/>
              <a:gd name="connsiteY227" fmla="*/ 1448046 h 1699043"/>
              <a:gd name="connsiteX228" fmla="*/ 9520814 w 10232859"/>
              <a:gd name="connsiteY228" fmla="*/ 1449827 h 1699043"/>
              <a:gd name="connsiteX229" fmla="*/ 9702271 w 10232859"/>
              <a:gd name="connsiteY229" fmla="*/ 1488553 h 1699043"/>
              <a:gd name="connsiteX230" fmla="*/ 9744273 w 10232859"/>
              <a:gd name="connsiteY230" fmla="*/ 1523512 h 1699043"/>
              <a:gd name="connsiteX231" fmla="*/ 9771903 w 10232859"/>
              <a:gd name="connsiteY231" fmla="*/ 1530034 h 1699043"/>
              <a:gd name="connsiteX232" fmla="*/ 9818565 w 10232859"/>
              <a:gd name="connsiteY232" fmla="*/ 1538545 h 1699043"/>
              <a:gd name="connsiteX233" fmla="*/ 9882202 w 10232859"/>
              <a:gd name="connsiteY233" fmla="*/ 1565888 h 1699043"/>
              <a:gd name="connsiteX234" fmla="*/ 10022025 w 10232859"/>
              <a:gd name="connsiteY234" fmla="*/ 1599696 h 1699043"/>
              <a:gd name="connsiteX235" fmla="*/ 10220406 w 10232859"/>
              <a:gd name="connsiteY235" fmla="*/ 1677005 h 1699043"/>
              <a:gd name="connsiteX236" fmla="*/ 10232859 w 10232859"/>
              <a:gd name="connsiteY236" fmla="*/ 1699043 h 1699043"/>
              <a:gd name="connsiteX237" fmla="*/ 0 w 10232859"/>
              <a:gd name="connsiteY237" fmla="*/ 1699043 h 1699043"/>
              <a:gd name="connsiteX238" fmla="*/ 0 w 10232859"/>
              <a:gd name="connsiteY238" fmla="*/ 21828 h 1699043"/>
              <a:gd name="connsiteX239" fmla="*/ 8097 w 10232859"/>
              <a:gd name="connsiteY239" fmla="*/ 24355 h 1699043"/>
              <a:gd name="connsiteX240" fmla="*/ 77128 w 10232859"/>
              <a:gd name="connsiteY240" fmla="*/ 6867 h 1699043"/>
              <a:gd name="connsiteX241" fmla="*/ 188338 w 10232859"/>
              <a:gd name="connsiteY241" fmla="*/ 5079 h 1699043"/>
              <a:gd name="connsiteX242" fmla="*/ 298809 w 10232859"/>
              <a:gd name="connsiteY242" fmla="*/ 6198 h 1699043"/>
              <a:gd name="connsiteX243" fmla="*/ 338985 w 10232859"/>
              <a:gd name="connsiteY243" fmla="*/ 8006 h 1699043"/>
              <a:gd name="connsiteX244" fmla="*/ 409815 w 10232859"/>
              <a:gd name="connsiteY244"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06496 w 10232859"/>
              <a:gd name="connsiteY193" fmla="*/ 972839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11456 w 10232859"/>
              <a:gd name="connsiteY212" fmla="*/ 1169217 h 1699043"/>
              <a:gd name="connsiteX213" fmla="*/ 8732793 w 10232859"/>
              <a:gd name="connsiteY213" fmla="*/ 1172972 h 1699043"/>
              <a:gd name="connsiteX214" fmla="*/ 8751897 w 10232859"/>
              <a:gd name="connsiteY214" fmla="*/ 1190886 h 1699043"/>
              <a:gd name="connsiteX215" fmla="*/ 8793564 w 10232859"/>
              <a:gd name="connsiteY215" fmla="*/ 1172572 h 1699043"/>
              <a:gd name="connsiteX216" fmla="*/ 8834270 w 10232859"/>
              <a:gd name="connsiteY216" fmla="*/ 1206624 h 1699043"/>
              <a:gd name="connsiteX217" fmla="*/ 8853872 w 10232859"/>
              <a:gd name="connsiteY217" fmla="*/ 1214714 h 1699043"/>
              <a:gd name="connsiteX218" fmla="*/ 8861901 w 10232859"/>
              <a:gd name="connsiteY218" fmla="*/ 1211375 h 1699043"/>
              <a:gd name="connsiteX219" fmla="*/ 8874168 w 10232859"/>
              <a:gd name="connsiteY219" fmla="*/ 1213967 h 1699043"/>
              <a:gd name="connsiteX220" fmla="*/ 8871123 w 10232859"/>
              <a:gd name="connsiteY220" fmla="*/ 1221160 h 1699043"/>
              <a:gd name="connsiteX221" fmla="*/ 8903537 w 10232859"/>
              <a:gd name="connsiteY221" fmla="*/ 1230588 h 1699043"/>
              <a:gd name="connsiteX222" fmla="*/ 8933767 w 10232859"/>
              <a:gd name="connsiteY222" fmla="*/ 1263368 h 1699043"/>
              <a:gd name="connsiteX223" fmla="*/ 8985765 w 10232859"/>
              <a:gd name="connsiteY223" fmla="*/ 1287664 h 1699043"/>
              <a:gd name="connsiteX224" fmla="*/ 9071444 w 10232859"/>
              <a:gd name="connsiteY224" fmla="*/ 1317305 h 1699043"/>
              <a:gd name="connsiteX225" fmla="*/ 9096711 w 10232859"/>
              <a:gd name="connsiteY225" fmla="*/ 1327777 h 1699043"/>
              <a:gd name="connsiteX226" fmla="*/ 9338853 w 10232859"/>
              <a:gd name="connsiteY226" fmla="*/ 1448046 h 1699043"/>
              <a:gd name="connsiteX227" fmla="*/ 9520814 w 10232859"/>
              <a:gd name="connsiteY227" fmla="*/ 1449827 h 1699043"/>
              <a:gd name="connsiteX228" fmla="*/ 9702271 w 10232859"/>
              <a:gd name="connsiteY228" fmla="*/ 1488553 h 1699043"/>
              <a:gd name="connsiteX229" fmla="*/ 9744273 w 10232859"/>
              <a:gd name="connsiteY229" fmla="*/ 1523512 h 1699043"/>
              <a:gd name="connsiteX230" fmla="*/ 9771903 w 10232859"/>
              <a:gd name="connsiteY230" fmla="*/ 1530034 h 1699043"/>
              <a:gd name="connsiteX231" fmla="*/ 9818565 w 10232859"/>
              <a:gd name="connsiteY231" fmla="*/ 1538545 h 1699043"/>
              <a:gd name="connsiteX232" fmla="*/ 9882202 w 10232859"/>
              <a:gd name="connsiteY232" fmla="*/ 1565888 h 1699043"/>
              <a:gd name="connsiteX233" fmla="*/ 10022025 w 10232859"/>
              <a:gd name="connsiteY233" fmla="*/ 1599696 h 1699043"/>
              <a:gd name="connsiteX234" fmla="*/ 10220406 w 10232859"/>
              <a:gd name="connsiteY234" fmla="*/ 1677005 h 1699043"/>
              <a:gd name="connsiteX235" fmla="*/ 10232859 w 10232859"/>
              <a:gd name="connsiteY235" fmla="*/ 1699043 h 1699043"/>
              <a:gd name="connsiteX236" fmla="*/ 0 w 10232859"/>
              <a:gd name="connsiteY236" fmla="*/ 1699043 h 1699043"/>
              <a:gd name="connsiteX237" fmla="*/ 0 w 10232859"/>
              <a:gd name="connsiteY237" fmla="*/ 21828 h 1699043"/>
              <a:gd name="connsiteX238" fmla="*/ 8097 w 10232859"/>
              <a:gd name="connsiteY238" fmla="*/ 24355 h 1699043"/>
              <a:gd name="connsiteX239" fmla="*/ 77128 w 10232859"/>
              <a:gd name="connsiteY239" fmla="*/ 6867 h 1699043"/>
              <a:gd name="connsiteX240" fmla="*/ 188338 w 10232859"/>
              <a:gd name="connsiteY240" fmla="*/ 5079 h 1699043"/>
              <a:gd name="connsiteX241" fmla="*/ 298809 w 10232859"/>
              <a:gd name="connsiteY241" fmla="*/ 6198 h 1699043"/>
              <a:gd name="connsiteX242" fmla="*/ 338985 w 10232859"/>
              <a:gd name="connsiteY242" fmla="*/ 8006 h 1699043"/>
              <a:gd name="connsiteX243" fmla="*/ 409815 w 10232859"/>
              <a:gd name="connsiteY243"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11456 w 10232859"/>
              <a:gd name="connsiteY212" fmla="*/ 1169217 h 1699043"/>
              <a:gd name="connsiteX213" fmla="*/ 8732793 w 10232859"/>
              <a:gd name="connsiteY213" fmla="*/ 1172972 h 1699043"/>
              <a:gd name="connsiteX214" fmla="*/ 8751897 w 10232859"/>
              <a:gd name="connsiteY214" fmla="*/ 1190886 h 1699043"/>
              <a:gd name="connsiteX215" fmla="*/ 8793564 w 10232859"/>
              <a:gd name="connsiteY215" fmla="*/ 1172572 h 1699043"/>
              <a:gd name="connsiteX216" fmla="*/ 8834270 w 10232859"/>
              <a:gd name="connsiteY216" fmla="*/ 1206624 h 1699043"/>
              <a:gd name="connsiteX217" fmla="*/ 8853872 w 10232859"/>
              <a:gd name="connsiteY217" fmla="*/ 1214714 h 1699043"/>
              <a:gd name="connsiteX218" fmla="*/ 8861901 w 10232859"/>
              <a:gd name="connsiteY218" fmla="*/ 1211375 h 1699043"/>
              <a:gd name="connsiteX219" fmla="*/ 8874168 w 10232859"/>
              <a:gd name="connsiteY219" fmla="*/ 1213967 h 1699043"/>
              <a:gd name="connsiteX220" fmla="*/ 8871123 w 10232859"/>
              <a:gd name="connsiteY220" fmla="*/ 1221160 h 1699043"/>
              <a:gd name="connsiteX221" fmla="*/ 8903537 w 10232859"/>
              <a:gd name="connsiteY221" fmla="*/ 1230588 h 1699043"/>
              <a:gd name="connsiteX222" fmla="*/ 8933767 w 10232859"/>
              <a:gd name="connsiteY222" fmla="*/ 1263368 h 1699043"/>
              <a:gd name="connsiteX223" fmla="*/ 8985765 w 10232859"/>
              <a:gd name="connsiteY223" fmla="*/ 1287664 h 1699043"/>
              <a:gd name="connsiteX224" fmla="*/ 9071444 w 10232859"/>
              <a:gd name="connsiteY224" fmla="*/ 1317305 h 1699043"/>
              <a:gd name="connsiteX225" fmla="*/ 9096711 w 10232859"/>
              <a:gd name="connsiteY225" fmla="*/ 1327777 h 1699043"/>
              <a:gd name="connsiteX226" fmla="*/ 9338853 w 10232859"/>
              <a:gd name="connsiteY226" fmla="*/ 1448046 h 1699043"/>
              <a:gd name="connsiteX227" fmla="*/ 9520814 w 10232859"/>
              <a:gd name="connsiteY227" fmla="*/ 1449827 h 1699043"/>
              <a:gd name="connsiteX228" fmla="*/ 9702271 w 10232859"/>
              <a:gd name="connsiteY228" fmla="*/ 1488553 h 1699043"/>
              <a:gd name="connsiteX229" fmla="*/ 9744273 w 10232859"/>
              <a:gd name="connsiteY229" fmla="*/ 1523512 h 1699043"/>
              <a:gd name="connsiteX230" fmla="*/ 9771903 w 10232859"/>
              <a:gd name="connsiteY230" fmla="*/ 1530034 h 1699043"/>
              <a:gd name="connsiteX231" fmla="*/ 9818565 w 10232859"/>
              <a:gd name="connsiteY231" fmla="*/ 1538545 h 1699043"/>
              <a:gd name="connsiteX232" fmla="*/ 9882202 w 10232859"/>
              <a:gd name="connsiteY232" fmla="*/ 1565888 h 1699043"/>
              <a:gd name="connsiteX233" fmla="*/ 10022025 w 10232859"/>
              <a:gd name="connsiteY233" fmla="*/ 1599696 h 1699043"/>
              <a:gd name="connsiteX234" fmla="*/ 10220406 w 10232859"/>
              <a:gd name="connsiteY234" fmla="*/ 1677005 h 1699043"/>
              <a:gd name="connsiteX235" fmla="*/ 10232859 w 10232859"/>
              <a:gd name="connsiteY235" fmla="*/ 1699043 h 1699043"/>
              <a:gd name="connsiteX236" fmla="*/ 0 w 10232859"/>
              <a:gd name="connsiteY236" fmla="*/ 1699043 h 1699043"/>
              <a:gd name="connsiteX237" fmla="*/ 0 w 10232859"/>
              <a:gd name="connsiteY237" fmla="*/ 21828 h 1699043"/>
              <a:gd name="connsiteX238" fmla="*/ 8097 w 10232859"/>
              <a:gd name="connsiteY238" fmla="*/ 24355 h 1699043"/>
              <a:gd name="connsiteX239" fmla="*/ 77128 w 10232859"/>
              <a:gd name="connsiteY239" fmla="*/ 6867 h 1699043"/>
              <a:gd name="connsiteX240" fmla="*/ 188338 w 10232859"/>
              <a:gd name="connsiteY240" fmla="*/ 5079 h 1699043"/>
              <a:gd name="connsiteX241" fmla="*/ 298809 w 10232859"/>
              <a:gd name="connsiteY241" fmla="*/ 6198 h 1699043"/>
              <a:gd name="connsiteX242" fmla="*/ 338985 w 10232859"/>
              <a:gd name="connsiteY242" fmla="*/ 8006 h 1699043"/>
              <a:gd name="connsiteX243" fmla="*/ 409815 w 10232859"/>
              <a:gd name="connsiteY243"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32793 w 10232859"/>
              <a:gd name="connsiteY212" fmla="*/ 1172972 h 1699043"/>
              <a:gd name="connsiteX213" fmla="*/ 8751897 w 10232859"/>
              <a:gd name="connsiteY213" fmla="*/ 1190886 h 1699043"/>
              <a:gd name="connsiteX214" fmla="*/ 8793564 w 10232859"/>
              <a:gd name="connsiteY214" fmla="*/ 1172572 h 1699043"/>
              <a:gd name="connsiteX215" fmla="*/ 8834270 w 10232859"/>
              <a:gd name="connsiteY215" fmla="*/ 1206624 h 1699043"/>
              <a:gd name="connsiteX216" fmla="*/ 8853872 w 10232859"/>
              <a:gd name="connsiteY216" fmla="*/ 1214714 h 1699043"/>
              <a:gd name="connsiteX217" fmla="*/ 8861901 w 10232859"/>
              <a:gd name="connsiteY217" fmla="*/ 1211375 h 1699043"/>
              <a:gd name="connsiteX218" fmla="*/ 8874168 w 10232859"/>
              <a:gd name="connsiteY218" fmla="*/ 1213967 h 1699043"/>
              <a:gd name="connsiteX219" fmla="*/ 8871123 w 10232859"/>
              <a:gd name="connsiteY219" fmla="*/ 1221160 h 1699043"/>
              <a:gd name="connsiteX220" fmla="*/ 8903537 w 10232859"/>
              <a:gd name="connsiteY220" fmla="*/ 1230588 h 1699043"/>
              <a:gd name="connsiteX221" fmla="*/ 8933767 w 10232859"/>
              <a:gd name="connsiteY221" fmla="*/ 1263368 h 1699043"/>
              <a:gd name="connsiteX222" fmla="*/ 8985765 w 10232859"/>
              <a:gd name="connsiteY222" fmla="*/ 1287664 h 1699043"/>
              <a:gd name="connsiteX223" fmla="*/ 9071444 w 10232859"/>
              <a:gd name="connsiteY223" fmla="*/ 1317305 h 1699043"/>
              <a:gd name="connsiteX224" fmla="*/ 9096711 w 10232859"/>
              <a:gd name="connsiteY224" fmla="*/ 1327777 h 1699043"/>
              <a:gd name="connsiteX225" fmla="*/ 9338853 w 10232859"/>
              <a:gd name="connsiteY225" fmla="*/ 1448046 h 1699043"/>
              <a:gd name="connsiteX226" fmla="*/ 9520814 w 10232859"/>
              <a:gd name="connsiteY226" fmla="*/ 1449827 h 1699043"/>
              <a:gd name="connsiteX227" fmla="*/ 9702271 w 10232859"/>
              <a:gd name="connsiteY227" fmla="*/ 1488553 h 1699043"/>
              <a:gd name="connsiteX228" fmla="*/ 9744273 w 10232859"/>
              <a:gd name="connsiteY228" fmla="*/ 1523512 h 1699043"/>
              <a:gd name="connsiteX229" fmla="*/ 9771903 w 10232859"/>
              <a:gd name="connsiteY229" fmla="*/ 1530034 h 1699043"/>
              <a:gd name="connsiteX230" fmla="*/ 9818565 w 10232859"/>
              <a:gd name="connsiteY230" fmla="*/ 1538545 h 1699043"/>
              <a:gd name="connsiteX231" fmla="*/ 9882202 w 10232859"/>
              <a:gd name="connsiteY231" fmla="*/ 1565888 h 1699043"/>
              <a:gd name="connsiteX232" fmla="*/ 10022025 w 10232859"/>
              <a:gd name="connsiteY232" fmla="*/ 1599696 h 1699043"/>
              <a:gd name="connsiteX233" fmla="*/ 10220406 w 10232859"/>
              <a:gd name="connsiteY233" fmla="*/ 1677005 h 1699043"/>
              <a:gd name="connsiteX234" fmla="*/ 10232859 w 10232859"/>
              <a:gd name="connsiteY234" fmla="*/ 1699043 h 1699043"/>
              <a:gd name="connsiteX235" fmla="*/ 0 w 10232859"/>
              <a:gd name="connsiteY235" fmla="*/ 1699043 h 1699043"/>
              <a:gd name="connsiteX236" fmla="*/ 0 w 10232859"/>
              <a:gd name="connsiteY236" fmla="*/ 21828 h 1699043"/>
              <a:gd name="connsiteX237" fmla="*/ 8097 w 10232859"/>
              <a:gd name="connsiteY237" fmla="*/ 24355 h 1699043"/>
              <a:gd name="connsiteX238" fmla="*/ 77128 w 10232859"/>
              <a:gd name="connsiteY238" fmla="*/ 6867 h 1699043"/>
              <a:gd name="connsiteX239" fmla="*/ 188338 w 10232859"/>
              <a:gd name="connsiteY239" fmla="*/ 5079 h 1699043"/>
              <a:gd name="connsiteX240" fmla="*/ 298809 w 10232859"/>
              <a:gd name="connsiteY240" fmla="*/ 6198 h 1699043"/>
              <a:gd name="connsiteX241" fmla="*/ 338985 w 10232859"/>
              <a:gd name="connsiteY241" fmla="*/ 8006 h 1699043"/>
              <a:gd name="connsiteX242" fmla="*/ 409815 w 10232859"/>
              <a:gd name="connsiteY242"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51897 w 10232859"/>
              <a:gd name="connsiteY212" fmla="*/ 1190886 h 1699043"/>
              <a:gd name="connsiteX213" fmla="*/ 8793564 w 10232859"/>
              <a:gd name="connsiteY213" fmla="*/ 1172572 h 1699043"/>
              <a:gd name="connsiteX214" fmla="*/ 8834270 w 10232859"/>
              <a:gd name="connsiteY214" fmla="*/ 1206624 h 1699043"/>
              <a:gd name="connsiteX215" fmla="*/ 8853872 w 10232859"/>
              <a:gd name="connsiteY215" fmla="*/ 1214714 h 1699043"/>
              <a:gd name="connsiteX216" fmla="*/ 8861901 w 10232859"/>
              <a:gd name="connsiteY216" fmla="*/ 1211375 h 1699043"/>
              <a:gd name="connsiteX217" fmla="*/ 8874168 w 10232859"/>
              <a:gd name="connsiteY217" fmla="*/ 1213967 h 1699043"/>
              <a:gd name="connsiteX218" fmla="*/ 8871123 w 10232859"/>
              <a:gd name="connsiteY218" fmla="*/ 1221160 h 1699043"/>
              <a:gd name="connsiteX219" fmla="*/ 8903537 w 10232859"/>
              <a:gd name="connsiteY219" fmla="*/ 1230588 h 1699043"/>
              <a:gd name="connsiteX220" fmla="*/ 8933767 w 10232859"/>
              <a:gd name="connsiteY220" fmla="*/ 1263368 h 1699043"/>
              <a:gd name="connsiteX221" fmla="*/ 8985765 w 10232859"/>
              <a:gd name="connsiteY221" fmla="*/ 1287664 h 1699043"/>
              <a:gd name="connsiteX222" fmla="*/ 9071444 w 10232859"/>
              <a:gd name="connsiteY222" fmla="*/ 1317305 h 1699043"/>
              <a:gd name="connsiteX223" fmla="*/ 9096711 w 10232859"/>
              <a:gd name="connsiteY223" fmla="*/ 1327777 h 1699043"/>
              <a:gd name="connsiteX224" fmla="*/ 9338853 w 10232859"/>
              <a:gd name="connsiteY224" fmla="*/ 1448046 h 1699043"/>
              <a:gd name="connsiteX225" fmla="*/ 9520814 w 10232859"/>
              <a:gd name="connsiteY225" fmla="*/ 1449827 h 1699043"/>
              <a:gd name="connsiteX226" fmla="*/ 9702271 w 10232859"/>
              <a:gd name="connsiteY226" fmla="*/ 1488553 h 1699043"/>
              <a:gd name="connsiteX227" fmla="*/ 9744273 w 10232859"/>
              <a:gd name="connsiteY227" fmla="*/ 1523512 h 1699043"/>
              <a:gd name="connsiteX228" fmla="*/ 9771903 w 10232859"/>
              <a:gd name="connsiteY228" fmla="*/ 1530034 h 1699043"/>
              <a:gd name="connsiteX229" fmla="*/ 9818565 w 10232859"/>
              <a:gd name="connsiteY229" fmla="*/ 1538545 h 1699043"/>
              <a:gd name="connsiteX230" fmla="*/ 9882202 w 10232859"/>
              <a:gd name="connsiteY230" fmla="*/ 1565888 h 1699043"/>
              <a:gd name="connsiteX231" fmla="*/ 10022025 w 10232859"/>
              <a:gd name="connsiteY231" fmla="*/ 1599696 h 1699043"/>
              <a:gd name="connsiteX232" fmla="*/ 10220406 w 10232859"/>
              <a:gd name="connsiteY232" fmla="*/ 1677005 h 1699043"/>
              <a:gd name="connsiteX233" fmla="*/ 10232859 w 10232859"/>
              <a:gd name="connsiteY233" fmla="*/ 1699043 h 1699043"/>
              <a:gd name="connsiteX234" fmla="*/ 0 w 10232859"/>
              <a:gd name="connsiteY234" fmla="*/ 1699043 h 1699043"/>
              <a:gd name="connsiteX235" fmla="*/ 0 w 10232859"/>
              <a:gd name="connsiteY235" fmla="*/ 21828 h 1699043"/>
              <a:gd name="connsiteX236" fmla="*/ 8097 w 10232859"/>
              <a:gd name="connsiteY236" fmla="*/ 24355 h 1699043"/>
              <a:gd name="connsiteX237" fmla="*/ 77128 w 10232859"/>
              <a:gd name="connsiteY237" fmla="*/ 6867 h 1699043"/>
              <a:gd name="connsiteX238" fmla="*/ 188338 w 10232859"/>
              <a:gd name="connsiteY238" fmla="*/ 5079 h 1699043"/>
              <a:gd name="connsiteX239" fmla="*/ 298809 w 10232859"/>
              <a:gd name="connsiteY239" fmla="*/ 6198 h 1699043"/>
              <a:gd name="connsiteX240" fmla="*/ 338985 w 10232859"/>
              <a:gd name="connsiteY240" fmla="*/ 8006 h 1699043"/>
              <a:gd name="connsiteX241" fmla="*/ 409815 w 10232859"/>
              <a:gd name="connsiteY241"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51897 w 10232859"/>
              <a:gd name="connsiteY212" fmla="*/ 1190886 h 1699043"/>
              <a:gd name="connsiteX213" fmla="*/ 8834270 w 10232859"/>
              <a:gd name="connsiteY213" fmla="*/ 1206624 h 1699043"/>
              <a:gd name="connsiteX214" fmla="*/ 8853872 w 10232859"/>
              <a:gd name="connsiteY214" fmla="*/ 1214714 h 1699043"/>
              <a:gd name="connsiteX215" fmla="*/ 8861901 w 10232859"/>
              <a:gd name="connsiteY215" fmla="*/ 1211375 h 1699043"/>
              <a:gd name="connsiteX216" fmla="*/ 8874168 w 10232859"/>
              <a:gd name="connsiteY216" fmla="*/ 1213967 h 1699043"/>
              <a:gd name="connsiteX217" fmla="*/ 8871123 w 10232859"/>
              <a:gd name="connsiteY217" fmla="*/ 1221160 h 1699043"/>
              <a:gd name="connsiteX218" fmla="*/ 8903537 w 10232859"/>
              <a:gd name="connsiteY218" fmla="*/ 1230588 h 1699043"/>
              <a:gd name="connsiteX219" fmla="*/ 8933767 w 10232859"/>
              <a:gd name="connsiteY219" fmla="*/ 1263368 h 1699043"/>
              <a:gd name="connsiteX220" fmla="*/ 8985765 w 10232859"/>
              <a:gd name="connsiteY220" fmla="*/ 1287664 h 1699043"/>
              <a:gd name="connsiteX221" fmla="*/ 9071444 w 10232859"/>
              <a:gd name="connsiteY221" fmla="*/ 1317305 h 1699043"/>
              <a:gd name="connsiteX222" fmla="*/ 9096711 w 10232859"/>
              <a:gd name="connsiteY222" fmla="*/ 1327777 h 1699043"/>
              <a:gd name="connsiteX223" fmla="*/ 9338853 w 10232859"/>
              <a:gd name="connsiteY223" fmla="*/ 1448046 h 1699043"/>
              <a:gd name="connsiteX224" fmla="*/ 9520814 w 10232859"/>
              <a:gd name="connsiteY224" fmla="*/ 1449827 h 1699043"/>
              <a:gd name="connsiteX225" fmla="*/ 9702271 w 10232859"/>
              <a:gd name="connsiteY225" fmla="*/ 1488553 h 1699043"/>
              <a:gd name="connsiteX226" fmla="*/ 9744273 w 10232859"/>
              <a:gd name="connsiteY226" fmla="*/ 1523512 h 1699043"/>
              <a:gd name="connsiteX227" fmla="*/ 9771903 w 10232859"/>
              <a:gd name="connsiteY227" fmla="*/ 1530034 h 1699043"/>
              <a:gd name="connsiteX228" fmla="*/ 9818565 w 10232859"/>
              <a:gd name="connsiteY228" fmla="*/ 1538545 h 1699043"/>
              <a:gd name="connsiteX229" fmla="*/ 9882202 w 10232859"/>
              <a:gd name="connsiteY229" fmla="*/ 1565888 h 1699043"/>
              <a:gd name="connsiteX230" fmla="*/ 10022025 w 10232859"/>
              <a:gd name="connsiteY230" fmla="*/ 1599696 h 1699043"/>
              <a:gd name="connsiteX231" fmla="*/ 10220406 w 10232859"/>
              <a:gd name="connsiteY231" fmla="*/ 1677005 h 1699043"/>
              <a:gd name="connsiteX232" fmla="*/ 10232859 w 10232859"/>
              <a:gd name="connsiteY232" fmla="*/ 1699043 h 1699043"/>
              <a:gd name="connsiteX233" fmla="*/ 0 w 10232859"/>
              <a:gd name="connsiteY233" fmla="*/ 1699043 h 1699043"/>
              <a:gd name="connsiteX234" fmla="*/ 0 w 10232859"/>
              <a:gd name="connsiteY234" fmla="*/ 21828 h 1699043"/>
              <a:gd name="connsiteX235" fmla="*/ 8097 w 10232859"/>
              <a:gd name="connsiteY235" fmla="*/ 24355 h 1699043"/>
              <a:gd name="connsiteX236" fmla="*/ 77128 w 10232859"/>
              <a:gd name="connsiteY236" fmla="*/ 6867 h 1699043"/>
              <a:gd name="connsiteX237" fmla="*/ 188338 w 10232859"/>
              <a:gd name="connsiteY237" fmla="*/ 5079 h 1699043"/>
              <a:gd name="connsiteX238" fmla="*/ 298809 w 10232859"/>
              <a:gd name="connsiteY238" fmla="*/ 6198 h 1699043"/>
              <a:gd name="connsiteX239" fmla="*/ 338985 w 10232859"/>
              <a:gd name="connsiteY239" fmla="*/ 8006 h 1699043"/>
              <a:gd name="connsiteX240" fmla="*/ 409815 w 10232859"/>
              <a:gd name="connsiteY240" fmla="*/ 5045 h 1699043"/>
              <a:gd name="connsiteX0" fmla="*/ 409815 w 10232859"/>
              <a:gd name="connsiteY0" fmla="*/ 5045 h 1699043"/>
              <a:gd name="connsiteX1" fmla="*/ 456316 w 10232859"/>
              <a:gd name="connsiteY1" fmla="*/ 4077 h 1699043"/>
              <a:gd name="connsiteX2" fmla="*/ 463611 w 10232859"/>
              <a:gd name="connsiteY2" fmla="*/ 18441 h 1699043"/>
              <a:gd name="connsiteX3" fmla="*/ 506289 w 10232859"/>
              <a:gd name="connsiteY3" fmla="*/ 21667 h 1699043"/>
              <a:gd name="connsiteX4" fmla="*/ 547180 w 10232859"/>
              <a:gd name="connsiteY4" fmla="*/ 10297 h 1699043"/>
              <a:gd name="connsiteX5" fmla="*/ 599180 w 10232859"/>
              <a:gd name="connsiteY5" fmla="*/ 9165 h 1699043"/>
              <a:gd name="connsiteX6" fmla="*/ 630247 w 10232859"/>
              <a:gd name="connsiteY6" fmla="*/ 8332 h 1699043"/>
              <a:gd name="connsiteX7" fmla="*/ 715463 w 10232859"/>
              <a:gd name="connsiteY7" fmla="*/ 18029 h 1699043"/>
              <a:gd name="connsiteX8" fmla="*/ 862866 w 10232859"/>
              <a:gd name="connsiteY8" fmla="*/ 63233 h 1699043"/>
              <a:gd name="connsiteX9" fmla="*/ 906400 w 10232859"/>
              <a:gd name="connsiteY9" fmla="*/ 68570 h 1699043"/>
              <a:gd name="connsiteX10" fmla="*/ 912698 w 10232859"/>
              <a:gd name="connsiteY10" fmla="*/ 65266 h 1699043"/>
              <a:gd name="connsiteX11" fmla="*/ 972936 w 10232859"/>
              <a:gd name="connsiteY11" fmla="*/ 88549 h 1699043"/>
              <a:gd name="connsiteX12" fmla="*/ 1061158 w 10232859"/>
              <a:gd name="connsiteY12" fmla="*/ 90302 h 1699043"/>
              <a:gd name="connsiteX13" fmla="*/ 1127764 w 10232859"/>
              <a:gd name="connsiteY13" fmla="*/ 86443 h 1699043"/>
              <a:gd name="connsiteX14" fmla="*/ 1165092 w 10232859"/>
              <a:gd name="connsiteY14" fmla="*/ 86517 h 1699043"/>
              <a:gd name="connsiteX15" fmla="*/ 1192274 w 10232859"/>
              <a:gd name="connsiteY15" fmla="*/ 84088 h 1699043"/>
              <a:gd name="connsiteX16" fmla="*/ 1261359 w 10232859"/>
              <a:gd name="connsiteY16" fmla="*/ 91263 h 1699043"/>
              <a:gd name="connsiteX17" fmla="*/ 1375826 w 10232859"/>
              <a:gd name="connsiteY17" fmla="*/ 108740 h 1699043"/>
              <a:gd name="connsiteX18" fmla="*/ 1400134 w 10232859"/>
              <a:gd name="connsiteY18" fmla="*/ 111208 h 1699043"/>
              <a:gd name="connsiteX19" fmla="*/ 1420782 w 10232859"/>
              <a:gd name="connsiteY19" fmla="*/ 108347 h 1699043"/>
              <a:gd name="connsiteX20" fmla="*/ 1425360 w 10232859"/>
              <a:gd name="connsiteY20" fmla="*/ 103343 h 1699043"/>
              <a:gd name="connsiteX21" fmla="*/ 1438688 w 10232859"/>
              <a:gd name="connsiteY21" fmla="*/ 103900 h 1699043"/>
              <a:gd name="connsiteX22" fmla="*/ 1442183 w 10232859"/>
              <a:gd name="connsiteY22" fmla="*/ 103008 h 1699043"/>
              <a:gd name="connsiteX23" fmla="*/ 1462271 w 10232859"/>
              <a:gd name="connsiteY23" fmla="*/ 98933 h 1699043"/>
              <a:gd name="connsiteX24" fmla="*/ 1506437 w 10232859"/>
              <a:gd name="connsiteY24" fmla="*/ 116084 h 1699043"/>
              <a:gd name="connsiteX25" fmla="*/ 1559721 w 10232859"/>
              <a:gd name="connsiteY25" fmla="*/ 115918 h 1699043"/>
              <a:gd name="connsiteX26" fmla="*/ 1763086 w 10232859"/>
              <a:gd name="connsiteY26" fmla="*/ 148431 h 1699043"/>
              <a:gd name="connsiteX27" fmla="*/ 1909571 w 10232859"/>
              <a:gd name="connsiteY27" fmla="*/ 158571 h 1699043"/>
              <a:gd name="connsiteX28" fmla="*/ 2002612 w 10232859"/>
              <a:gd name="connsiteY28" fmla="*/ 185342 h 1699043"/>
              <a:gd name="connsiteX29" fmla="*/ 2155278 w 10232859"/>
              <a:gd name="connsiteY29" fmla="*/ 197824 h 1699043"/>
              <a:gd name="connsiteX30" fmla="*/ 2166398 w 10232859"/>
              <a:gd name="connsiteY30" fmla="*/ 206965 h 1699043"/>
              <a:gd name="connsiteX31" fmla="*/ 2180455 w 10232859"/>
              <a:gd name="connsiteY31" fmla="*/ 212894 h 1699043"/>
              <a:gd name="connsiteX32" fmla="*/ 2182638 w 10232859"/>
              <a:gd name="connsiteY32" fmla="*/ 212313 h 1699043"/>
              <a:gd name="connsiteX33" fmla="*/ 2200348 w 10232859"/>
              <a:gd name="connsiteY33" fmla="*/ 215316 h 1699043"/>
              <a:gd name="connsiteX34" fmla="*/ 2203307 w 10232859"/>
              <a:gd name="connsiteY34" fmla="*/ 218590 h 1699043"/>
              <a:gd name="connsiteX35" fmla="*/ 2215170 w 10232859"/>
              <a:gd name="connsiteY35" fmla="*/ 221472 h 1699043"/>
              <a:gd name="connsiteX36" fmla="*/ 2237765 w 10232859"/>
              <a:gd name="connsiteY36" fmla="*/ 229357 h 1699043"/>
              <a:gd name="connsiteX37" fmla="*/ 2242719 w 10232859"/>
              <a:gd name="connsiteY37" fmla="*/ 228760 h 1699043"/>
              <a:gd name="connsiteX38" fmla="*/ 2277928 w 10232859"/>
              <a:gd name="connsiteY38" fmla="*/ 237427 h 1699043"/>
              <a:gd name="connsiteX39" fmla="*/ 2278759 w 10232859"/>
              <a:gd name="connsiteY39" fmla="*/ 236563 h 1699043"/>
              <a:gd name="connsiteX40" fmla="*/ 2290187 w 10232859"/>
              <a:gd name="connsiteY40" fmla="*/ 234709 h 1699043"/>
              <a:gd name="connsiteX41" fmla="*/ 2364066 w 10232859"/>
              <a:gd name="connsiteY41" fmla="*/ 218237 h 1699043"/>
              <a:gd name="connsiteX42" fmla="*/ 2400814 w 10232859"/>
              <a:gd name="connsiteY42" fmla="*/ 227165 h 1699043"/>
              <a:gd name="connsiteX43" fmla="*/ 2408414 w 10232859"/>
              <a:gd name="connsiteY43" fmla="*/ 228429 h 1699043"/>
              <a:gd name="connsiteX44" fmla="*/ 2408650 w 10232859"/>
              <a:gd name="connsiteY44" fmla="*/ 228234 h 1699043"/>
              <a:gd name="connsiteX45" fmla="*/ 2416835 w 10232859"/>
              <a:gd name="connsiteY45" fmla="*/ 229128 h 1699043"/>
              <a:gd name="connsiteX46" fmla="*/ 2422271 w 10232859"/>
              <a:gd name="connsiteY46" fmla="*/ 230733 h 1699043"/>
              <a:gd name="connsiteX47" fmla="*/ 2490341 w 10232859"/>
              <a:gd name="connsiteY47" fmla="*/ 211074 h 1699043"/>
              <a:gd name="connsiteX48" fmla="*/ 2588929 w 10232859"/>
              <a:gd name="connsiteY48" fmla="*/ 200980 h 1699043"/>
              <a:gd name="connsiteX49" fmla="*/ 2687426 w 10232859"/>
              <a:gd name="connsiteY49" fmla="*/ 193848 h 1699043"/>
              <a:gd name="connsiteX50" fmla="*/ 2723517 w 10232859"/>
              <a:gd name="connsiteY50" fmla="*/ 192652 h 1699043"/>
              <a:gd name="connsiteX51" fmla="*/ 2785956 w 10232859"/>
              <a:gd name="connsiteY51" fmla="*/ 184404 h 1699043"/>
              <a:gd name="connsiteX52" fmla="*/ 2813378 w 10232859"/>
              <a:gd name="connsiteY52" fmla="*/ 176833 h 1699043"/>
              <a:gd name="connsiteX53" fmla="*/ 2814782 w 10232859"/>
              <a:gd name="connsiteY53" fmla="*/ 177153 h 1699043"/>
              <a:gd name="connsiteX54" fmla="*/ 2816580 w 10232859"/>
              <a:gd name="connsiteY54" fmla="*/ 174366 h 1699043"/>
              <a:gd name="connsiteX55" fmla="*/ 2821623 w 10232859"/>
              <a:gd name="connsiteY55" fmla="*/ 172875 h 1699043"/>
              <a:gd name="connsiteX56" fmla="*/ 2836688 w 10232859"/>
              <a:gd name="connsiteY56" fmla="*/ 172971 h 1699043"/>
              <a:gd name="connsiteX57" fmla="*/ 2842564 w 10232859"/>
              <a:gd name="connsiteY57" fmla="*/ 173695 h 1699043"/>
              <a:gd name="connsiteX58" fmla="*/ 2850712 w 10232859"/>
              <a:gd name="connsiteY58" fmla="*/ 173290 h 1699043"/>
              <a:gd name="connsiteX59" fmla="*/ 2850846 w 10232859"/>
              <a:gd name="connsiteY59" fmla="*/ 173062 h 1699043"/>
              <a:gd name="connsiteX60" fmla="*/ 2858611 w 10232859"/>
              <a:gd name="connsiteY60" fmla="*/ 173112 h 1699043"/>
              <a:gd name="connsiteX61" fmla="*/ 2897454 w 10232859"/>
              <a:gd name="connsiteY61" fmla="*/ 176114 h 1699043"/>
              <a:gd name="connsiteX62" fmla="*/ 2940369 w 10232859"/>
              <a:gd name="connsiteY62" fmla="*/ 152944 h 1699043"/>
              <a:gd name="connsiteX63" fmla="*/ 2959670 w 10232859"/>
              <a:gd name="connsiteY63" fmla="*/ 148367 h 1699043"/>
              <a:gd name="connsiteX64" fmla="*/ 2969615 w 10232859"/>
              <a:gd name="connsiteY64" fmla="*/ 144755 h 1699043"/>
              <a:gd name="connsiteX65" fmla="*/ 2970000 w 10232859"/>
              <a:gd name="connsiteY65" fmla="*/ 143776 h 1699043"/>
              <a:gd name="connsiteX66" fmla="*/ 3007272 w 10232859"/>
              <a:gd name="connsiteY66" fmla="*/ 146766 h 1699043"/>
              <a:gd name="connsiteX67" fmla="*/ 3011677 w 10232859"/>
              <a:gd name="connsiteY67" fmla="*/ 145404 h 1699043"/>
              <a:gd name="connsiteX68" fmla="*/ 3036668 w 10232859"/>
              <a:gd name="connsiteY68" fmla="*/ 149604 h 1699043"/>
              <a:gd name="connsiteX69" fmla="*/ 3049208 w 10232859"/>
              <a:gd name="connsiteY69" fmla="*/ 150573 h 1699043"/>
              <a:gd name="connsiteX70" fmla="*/ 3053517 w 10232859"/>
              <a:gd name="connsiteY70" fmla="*/ 153322 h 1699043"/>
              <a:gd name="connsiteX71" fmla="*/ 3071637 w 10232859"/>
              <a:gd name="connsiteY71" fmla="*/ 153496 h 1699043"/>
              <a:gd name="connsiteX72" fmla="*/ 3110077 w 10232859"/>
              <a:gd name="connsiteY72" fmla="*/ 149202 h 1699043"/>
              <a:gd name="connsiteX73" fmla="*/ 3173743 w 10232859"/>
              <a:gd name="connsiteY73" fmla="*/ 159581 h 1699043"/>
              <a:gd name="connsiteX74" fmla="*/ 3254203 w 10232859"/>
              <a:gd name="connsiteY74" fmla="*/ 151756 h 1699043"/>
              <a:gd name="connsiteX75" fmla="*/ 3380350 w 10232859"/>
              <a:gd name="connsiteY75" fmla="*/ 151151 h 1699043"/>
              <a:gd name="connsiteX76" fmla="*/ 3476147 w 10232859"/>
              <a:gd name="connsiteY76" fmla="*/ 170925 h 1699043"/>
              <a:gd name="connsiteX77" fmla="*/ 3581876 w 10232859"/>
              <a:gd name="connsiteY77" fmla="*/ 150448 h 1699043"/>
              <a:gd name="connsiteX78" fmla="*/ 3704761 w 10232859"/>
              <a:gd name="connsiteY78" fmla="*/ 150492 h 1699043"/>
              <a:gd name="connsiteX79" fmla="*/ 3755040 w 10232859"/>
              <a:gd name="connsiteY79" fmla="*/ 141978 h 1699043"/>
              <a:gd name="connsiteX80" fmla="*/ 3804689 w 10232859"/>
              <a:gd name="connsiteY80" fmla="*/ 151893 h 1699043"/>
              <a:gd name="connsiteX81" fmla="*/ 3821793 w 10232859"/>
              <a:gd name="connsiteY81" fmla="*/ 144743 h 1699043"/>
              <a:gd name="connsiteX82" fmla="*/ 3824682 w 10232859"/>
              <a:gd name="connsiteY82" fmla="*/ 143319 h 1699043"/>
              <a:gd name="connsiteX83" fmla="*/ 3837536 w 10232859"/>
              <a:gd name="connsiteY83" fmla="*/ 141778 h 1699043"/>
              <a:gd name="connsiteX84" fmla="*/ 3839550 w 10232859"/>
              <a:gd name="connsiteY84" fmla="*/ 136147 h 1699043"/>
              <a:gd name="connsiteX85" fmla="*/ 3857743 w 10232859"/>
              <a:gd name="connsiteY85" fmla="*/ 130104 h 1699043"/>
              <a:gd name="connsiteX86" fmla="*/ 3881852 w 10232859"/>
              <a:gd name="connsiteY86" fmla="*/ 128717 h 1699043"/>
              <a:gd name="connsiteX87" fmla="*/ 3998088 w 10232859"/>
              <a:gd name="connsiteY87" fmla="*/ 127932 h 1699043"/>
              <a:gd name="connsiteX88" fmla="*/ 4066682 w 10232859"/>
              <a:gd name="connsiteY88" fmla="*/ 124147 h 1699043"/>
              <a:gd name="connsiteX89" fmla="*/ 4091246 w 10232859"/>
              <a:gd name="connsiteY89" fmla="*/ 117503 h 1699043"/>
              <a:gd name="connsiteX90" fmla="*/ 4126556 w 10232859"/>
              <a:gd name="connsiteY90" fmla="*/ 111725 h 1699043"/>
              <a:gd name="connsiteX91" fmla="*/ 4187717 w 10232859"/>
              <a:gd name="connsiteY91" fmla="*/ 97496 h 1699043"/>
              <a:gd name="connsiteX92" fmla="*/ 4220826 w 10232859"/>
              <a:gd name="connsiteY92" fmla="*/ 95991 h 1699043"/>
              <a:gd name="connsiteX93" fmla="*/ 4239014 w 10232859"/>
              <a:gd name="connsiteY93" fmla="*/ 90840 h 1699043"/>
              <a:gd name="connsiteX94" fmla="*/ 4246653 w 10232859"/>
              <a:gd name="connsiteY94" fmla="*/ 91360 h 1699043"/>
              <a:gd name="connsiteX95" fmla="*/ 4271841 w 10232859"/>
              <a:gd name="connsiteY95" fmla="*/ 90188 h 1699043"/>
              <a:gd name="connsiteX96" fmla="*/ 4286277 w 10232859"/>
              <a:gd name="connsiteY96" fmla="*/ 90173 h 1699043"/>
              <a:gd name="connsiteX97" fmla="*/ 4292025 w 10232859"/>
              <a:gd name="connsiteY97" fmla="*/ 90407 h 1699043"/>
              <a:gd name="connsiteX98" fmla="*/ 4304713 w 10232859"/>
              <a:gd name="connsiteY98" fmla="*/ 95673 h 1699043"/>
              <a:gd name="connsiteX99" fmla="*/ 4321285 w 10232859"/>
              <a:gd name="connsiteY99" fmla="*/ 93560 h 1699043"/>
              <a:gd name="connsiteX100" fmla="*/ 4339561 w 10232859"/>
              <a:gd name="connsiteY100" fmla="*/ 98806 h 1699043"/>
              <a:gd name="connsiteX101" fmla="*/ 4343990 w 10232859"/>
              <a:gd name="connsiteY101" fmla="*/ 94576 h 1699043"/>
              <a:gd name="connsiteX102" fmla="*/ 4358885 w 10232859"/>
              <a:gd name="connsiteY102" fmla="*/ 90264 h 1699043"/>
              <a:gd name="connsiteX103" fmla="*/ 4371648 w 10232859"/>
              <a:gd name="connsiteY103" fmla="*/ 95312 h 1699043"/>
              <a:gd name="connsiteX104" fmla="*/ 4398380 w 10232859"/>
              <a:gd name="connsiteY104" fmla="*/ 98447 h 1699043"/>
              <a:gd name="connsiteX105" fmla="*/ 4405729 w 10232859"/>
              <a:gd name="connsiteY105" fmla="*/ 97677 h 1699043"/>
              <a:gd name="connsiteX106" fmla="*/ 4431408 w 10232859"/>
              <a:gd name="connsiteY106" fmla="*/ 104311 h 1699043"/>
              <a:gd name="connsiteX107" fmla="*/ 4472183 w 10232859"/>
              <a:gd name="connsiteY107" fmla="*/ 109916 h 1699043"/>
              <a:gd name="connsiteX108" fmla="*/ 4518828 w 10232859"/>
              <a:gd name="connsiteY108" fmla="*/ 112600 h 1699043"/>
              <a:gd name="connsiteX109" fmla="*/ 4532040 w 10232859"/>
              <a:gd name="connsiteY109" fmla="*/ 117793 h 1699043"/>
              <a:gd name="connsiteX110" fmla="*/ 4617778 w 10232859"/>
              <a:gd name="connsiteY110" fmla="*/ 130479 h 1699043"/>
              <a:gd name="connsiteX111" fmla="*/ 4641872 w 10232859"/>
              <a:gd name="connsiteY111" fmla="*/ 134207 h 1699043"/>
              <a:gd name="connsiteX112" fmla="*/ 4662766 w 10232859"/>
              <a:gd name="connsiteY112" fmla="*/ 132438 h 1699043"/>
              <a:gd name="connsiteX113" fmla="*/ 4667770 w 10232859"/>
              <a:gd name="connsiteY113" fmla="*/ 127694 h 1699043"/>
              <a:gd name="connsiteX114" fmla="*/ 4681052 w 10232859"/>
              <a:gd name="connsiteY114" fmla="*/ 128947 h 1699043"/>
              <a:gd name="connsiteX115" fmla="*/ 4684624 w 10232859"/>
              <a:gd name="connsiteY115" fmla="*/ 128241 h 1699043"/>
              <a:gd name="connsiteX116" fmla="*/ 4705061 w 10232859"/>
              <a:gd name="connsiteY116" fmla="*/ 125234 h 1699043"/>
              <a:gd name="connsiteX117" fmla="*/ 4747746 w 10232859"/>
              <a:gd name="connsiteY117" fmla="*/ 144617 h 1699043"/>
              <a:gd name="connsiteX118" fmla="*/ 4867014 w 10232859"/>
              <a:gd name="connsiteY118" fmla="*/ 164145 h 1699043"/>
              <a:gd name="connsiteX119" fmla="*/ 5001600 w 10232859"/>
              <a:gd name="connsiteY119" fmla="*/ 190239 h 1699043"/>
              <a:gd name="connsiteX120" fmla="*/ 5115965 w 10232859"/>
              <a:gd name="connsiteY120" fmla="*/ 186069 h 1699043"/>
              <a:gd name="connsiteX121" fmla="*/ 5193957 w 10232859"/>
              <a:gd name="connsiteY121" fmla="*/ 229364 h 1699043"/>
              <a:gd name="connsiteX122" fmla="*/ 5275907 w 10232859"/>
              <a:gd name="connsiteY122" fmla="*/ 263295 h 1699043"/>
              <a:gd name="connsiteX123" fmla="*/ 5344878 w 10232859"/>
              <a:gd name="connsiteY123" fmla="*/ 276360 h 1699043"/>
              <a:gd name="connsiteX124" fmla="*/ 5413398 w 10232859"/>
              <a:gd name="connsiteY124" fmla="*/ 276235 h 1699043"/>
              <a:gd name="connsiteX125" fmla="*/ 5415629 w 10232859"/>
              <a:gd name="connsiteY125" fmla="*/ 275768 h 1699043"/>
              <a:gd name="connsiteX126" fmla="*/ 5433078 w 10232859"/>
              <a:gd name="connsiteY126" fmla="*/ 279684 h 1699043"/>
              <a:gd name="connsiteX127" fmla="*/ 5435759 w 10232859"/>
              <a:gd name="connsiteY127" fmla="*/ 283100 h 1699043"/>
              <a:gd name="connsiteX128" fmla="*/ 5447372 w 10232859"/>
              <a:gd name="connsiteY128" fmla="*/ 286587 h 1699043"/>
              <a:gd name="connsiteX129" fmla="*/ 5469289 w 10232859"/>
              <a:gd name="connsiteY129" fmla="*/ 295620 h 1699043"/>
              <a:gd name="connsiteX130" fmla="*/ 5508752 w 10232859"/>
              <a:gd name="connsiteY130" fmla="*/ 305753 h 1699043"/>
              <a:gd name="connsiteX131" fmla="*/ 5509657 w 10232859"/>
              <a:gd name="connsiteY131" fmla="*/ 304936 h 1699043"/>
              <a:gd name="connsiteX132" fmla="*/ 5521245 w 10232859"/>
              <a:gd name="connsiteY132" fmla="*/ 303688 h 1699043"/>
              <a:gd name="connsiteX133" fmla="*/ 5596538 w 10232859"/>
              <a:gd name="connsiteY133" fmla="*/ 291153 h 1699043"/>
              <a:gd name="connsiteX134" fmla="*/ 5632514 w 10232859"/>
              <a:gd name="connsiteY134" fmla="*/ 301962 h 1699043"/>
              <a:gd name="connsiteX135" fmla="*/ 5640005 w 10232859"/>
              <a:gd name="connsiteY135" fmla="*/ 303617 h 1699043"/>
              <a:gd name="connsiteX136" fmla="*/ 5640259 w 10232859"/>
              <a:gd name="connsiteY136" fmla="*/ 303435 h 1699043"/>
              <a:gd name="connsiteX137" fmla="*/ 5648365 w 10232859"/>
              <a:gd name="connsiteY137" fmla="*/ 304754 h 1699043"/>
              <a:gd name="connsiteX138" fmla="*/ 5653662 w 10232859"/>
              <a:gd name="connsiteY138" fmla="*/ 306635 h 1699043"/>
              <a:gd name="connsiteX139" fmla="*/ 5668196 w 10232859"/>
              <a:gd name="connsiteY139" fmla="*/ 309846 h 1699043"/>
              <a:gd name="connsiteX140" fmla="*/ 5673886 w 10232859"/>
              <a:gd name="connsiteY140" fmla="*/ 309526 h 1699043"/>
              <a:gd name="connsiteX141" fmla="*/ 5677139 w 10232859"/>
              <a:gd name="connsiteY141" fmla="*/ 307345 h 1699043"/>
              <a:gd name="connsiteX142" fmla="*/ 5708983 w 10232859"/>
              <a:gd name="connsiteY142" fmla="*/ 306674 h 1699043"/>
              <a:gd name="connsiteX143" fmla="*/ 5773909 w 10232859"/>
              <a:gd name="connsiteY143" fmla="*/ 312061 h 1699043"/>
              <a:gd name="connsiteX144" fmla="*/ 5809500 w 10232859"/>
              <a:gd name="connsiteY144" fmla="*/ 318450 h 1699043"/>
              <a:gd name="connsiteX145" fmla="*/ 5908729 w 10232859"/>
              <a:gd name="connsiteY145" fmla="*/ 332335 h 1699043"/>
              <a:gd name="connsiteX146" fmla="*/ 5990524 w 10232859"/>
              <a:gd name="connsiteY146" fmla="*/ 350618 h 1699043"/>
              <a:gd name="connsiteX147" fmla="*/ 6029302 w 10232859"/>
              <a:gd name="connsiteY147" fmla="*/ 361365 h 1699043"/>
              <a:gd name="connsiteX148" fmla="*/ 6086225 w 10232859"/>
              <a:gd name="connsiteY148" fmla="*/ 339621 h 1699043"/>
              <a:gd name="connsiteX149" fmla="*/ 6105063 w 10232859"/>
              <a:gd name="connsiteY149" fmla="*/ 347340 h 1699043"/>
              <a:gd name="connsiteX150" fmla="*/ 6195166 w 10232859"/>
              <a:gd name="connsiteY150" fmla="*/ 360190 h 1699043"/>
              <a:gd name="connsiteX151" fmla="*/ 6216259 w 10232859"/>
              <a:gd name="connsiteY151" fmla="*/ 363365 h 1699043"/>
              <a:gd name="connsiteX152" fmla="*/ 6228331 w 10232859"/>
              <a:gd name="connsiteY152" fmla="*/ 364034 h 1699043"/>
              <a:gd name="connsiteX153" fmla="*/ 6229602 w 10232859"/>
              <a:gd name="connsiteY153" fmla="*/ 363414 h 1699043"/>
              <a:gd name="connsiteX154" fmla="*/ 6258988 w 10232859"/>
              <a:gd name="connsiteY154" fmla="*/ 378660 h 1699043"/>
              <a:gd name="connsiteX155" fmla="*/ 6264106 w 10232859"/>
              <a:gd name="connsiteY155" fmla="*/ 379141 h 1699043"/>
              <a:gd name="connsiteX156" fmla="*/ 6281703 w 10232859"/>
              <a:gd name="connsiteY156" fmla="*/ 391054 h 1699043"/>
              <a:gd name="connsiteX157" fmla="*/ 6291622 w 10232859"/>
              <a:gd name="connsiteY157" fmla="*/ 396155 h 1699043"/>
              <a:gd name="connsiteX158" fmla="*/ 6292712 w 10232859"/>
              <a:gd name="connsiteY158" fmla="*/ 399771 h 1699043"/>
              <a:gd name="connsiteX159" fmla="*/ 6308227 w 10232859"/>
              <a:gd name="connsiteY159" fmla="*/ 406196 h 1699043"/>
              <a:gd name="connsiteX160" fmla="*/ 6328981 w 10232859"/>
              <a:gd name="connsiteY160" fmla="*/ 409495 h 1699043"/>
              <a:gd name="connsiteX161" fmla="*/ 6368693 w 10232859"/>
              <a:gd name="connsiteY161" fmla="*/ 417845 h 1699043"/>
              <a:gd name="connsiteX162" fmla="*/ 6414811 w 10232859"/>
              <a:gd name="connsiteY162" fmla="*/ 452200 h 1699043"/>
              <a:gd name="connsiteX163" fmla="*/ 6467879 w 10232859"/>
              <a:gd name="connsiteY163" fmla="*/ 468248 h 1699043"/>
              <a:gd name="connsiteX164" fmla="*/ 6564351 w 10232859"/>
              <a:gd name="connsiteY164" fmla="*/ 537518 h 1699043"/>
              <a:gd name="connsiteX165" fmla="*/ 6711178 w 10232859"/>
              <a:gd name="connsiteY165" fmla="*/ 573610 h 1699043"/>
              <a:gd name="connsiteX166" fmla="*/ 6764036 w 10232859"/>
              <a:gd name="connsiteY166" fmla="*/ 588943 h 1699043"/>
              <a:gd name="connsiteX167" fmla="*/ 6858983 w 10232859"/>
              <a:gd name="connsiteY167" fmla="*/ 623723 h 1699043"/>
              <a:gd name="connsiteX168" fmla="*/ 6910661 w 10232859"/>
              <a:gd name="connsiteY168" fmla="*/ 634620 h 1699043"/>
              <a:gd name="connsiteX169" fmla="*/ 6944111 w 10232859"/>
              <a:gd name="connsiteY169" fmla="*/ 659502 h 1699043"/>
              <a:gd name="connsiteX170" fmla="*/ 6965771 w 10232859"/>
              <a:gd name="connsiteY170" fmla="*/ 659931 h 1699043"/>
              <a:gd name="connsiteX171" fmla="*/ 6969639 w 10232859"/>
              <a:gd name="connsiteY171" fmla="*/ 659837 h 1699043"/>
              <a:gd name="connsiteX172" fmla="*/ 6982242 w 10232859"/>
              <a:gd name="connsiteY172" fmla="*/ 663112 h 1699043"/>
              <a:gd name="connsiteX173" fmla="*/ 6989387 w 10232859"/>
              <a:gd name="connsiteY173" fmla="*/ 659474 h 1699043"/>
              <a:gd name="connsiteX174" fmla="*/ 7010930 w 10232859"/>
              <a:gd name="connsiteY174" fmla="*/ 661134 h 1699043"/>
              <a:gd name="connsiteX175" fmla="*/ 7033125 w 10232859"/>
              <a:gd name="connsiteY175" fmla="*/ 668436 h 1699043"/>
              <a:gd name="connsiteX176" fmla="*/ 7134461 w 10232859"/>
              <a:gd name="connsiteY176" fmla="*/ 708192 h 1699043"/>
              <a:gd name="connsiteX177" fmla="*/ 7197450 w 10232859"/>
              <a:gd name="connsiteY177" fmla="*/ 729094 h 1699043"/>
              <a:gd name="connsiteX178" fmla="*/ 7225084 w 10232859"/>
              <a:gd name="connsiteY178" fmla="*/ 732505 h 1699043"/>
              <a:gd name="connsiteX179" fmla="*/ 7261183 w 10232859"/>
              <a:gd name="connsiteY179" fmla="*/ 740313 h 1699043"/>
              <a:gd name="connsiteX180" fmla="*/ 7327760 w 10232859"/>
              <a:gd name="connsiteY180" fmla="*/ 750586 h 1699043"/>
              <a:gd name="connsiteX181" fmla="*/ 7412222 w 10232859"/>
              <a:gd name="connsiteY181" fmla="*/ 770487 h 1699043"/>
              <a:gd name="connsiteX182" fmla="*/ 7457904 w 10232859"/>
              <a:gd name="connsiteY182" fmla="*/ 804321 h 1699043"/>
              <a:gd name="connsiteX183" fmla="*/ 7465795 w 10232859"/>
              <a:gd name="connsiteY183" fmla="*/ 802598 h 1699043"/>
              <a:gd name="connsiteX184" fmla="*/ 7505046 w 10232859"/>
              <a:gd name="connsiteY184" fmla="*/ 816517 h 1699043"/>
              <a:gd name="connsiteX185" fmla="*/ 7623220 w 10232859"/>
              <a:gd name="connsiteY185" fmla="*/ 888520 h 1699043"/>
              <a:gd name="connsiteX186" fmla="*/ 7700458 w 10232859"/>
              <a:gd name="connsiteY186" fmla="*/ 915079 h 1699043"/>
              <a:gd name="connsiteX187" fmla="*/ 7730988 w 10232859"/>
              <a:gd name="connsiteY187" fmla="*/ 920756 h 1699043"/>
              <a:gd name="connsiteX188" fmla="*/ 7781942 w 10232859"/>
              <a:gd name="connsiteY188" fmla="*/ 930503 h 1699043"/>
              <a:gd name="connsiteX189" fmla="*/ 7827704 w 10232859"/>
              <a:gd name="connsiteY189" fmla="*/ 928558 h 1699043"/>
              <a:gd name="connsiteX190" fmla="*/ 7912084 w 10232859"/>
              <a:gd name="connsiteY190" fmla="*/ 963800 h 1699043"/>
              <a:gd name="connsiteX191" fmla="*/ 7982264 w 10232859"/>
              <a:gd name="connsiteY191" fmla="*/ 975773 h 1699043"/>
              <a:gd name="connsiteX192" fmla="*/ 7991272 w 10232859"/>
              <a:gd name="connsiteY192" fmla="*/ 981104 h 1699043"/>
              <a:gd name="connsiteX193" fmla="*/ 8079795 w 10232859"/>
              <a:gd name="connsiteY193" fmla="*/ 982983 h 1699043"/>
              <a:gd name="connsiteX194" fmla="*/ 8150881 w 10232859"/>
              <a:gd name="connsiteY194" fmla="*/ 990411 h 1699043"/>
              <a:gd name="connsiteX195" fmla="*/ 8172106 w 10232859"/>
              <a:gd name="connsiteY195" fmla="*/ 990512 h 1699043"/>
              <a:gd name="connsiteX196" fmla="*/ 8196076 w 10232859"/>
              <a:gd name="connsiteY196" fmla="*/ 1000078 h 1699043"/>
              <a:gd name="connsiteX197" fmla="*/ 8247463 w 10232859"/>
              <a:gd name="connsiteY197" fmla="*/ 1016332 h 1699043"/>
              <a:gd name="connsiteX198" fmla="*/ 8279272 w 10232859"/>
              <a:gd name="connsiteY198" fmla="*/ 1032921 h 1699043"/>
              <a:gd name="connsiteX199" fmla="*/ 8289611 w 10232859"/>
              <a:gd name="connsiteY199" fmla="*/ 1028630 h 1699043"/>
              <a:gd name="connsiteX200" fmla="*/ 8311483 w 10232859"/>
              <a:gd name="connsiteY200" fmla="*/ 1029399 h 1699043"/>
              <a:gd name="connsiteX201" fmla="*/ 8399489 w 10232859"/>
              <a:gd name="connsiteY201" fmla="*/ 1048562 h 1699043"/>
              <a:gd name="connsiteX202" fmla="*/ 8415973 w 10232859"/>
              <a:gd name="connsiteY202" fmla="*/ 1049660 h 1699043"/>
              <a:gd name="connsiteX203" fmla="*/ 8433326 w 10232859"/>
              <a:gd name="connsiteY203" fmla="*/ 1057881 h 1699043"/>
              <a:gd name="connsiteX204" fmla="*/ 8502328 w 10232859"/>
              <a:gd name="connsiteY204" fmla="*/ 1091498 h 1699043"/>
              <a:gd name="connsiteX205" fmla="*/ 8534346 w 10232859"/>
              <a:gd name="connsiteY205" fmla="*/ 1106980 h 1699043"/>
              <a:gd name="connsiteX206" fmla="*/ 8534980 w 10232859"/>
              <a:gd name="connsiteY206" fmla="*/ 1110861 h 1699043"/>
              <a:gd name="connsiteX207" fmla="*/ 8544104 w 10232859"/>
              <a:gd name="connsiteY207" fmla="*/ 1108406 h 1699043"/>
              <a:gd name="connsiteX208" fmla="*/ 8567742 w 10232859"/>
              <a:gd name="connsiteY208" fmla="*/ 1117590 h 1699043"/>
              <a:gd name="connsiteX209" fmla="*/ 8633779 w 10232859"/>
              <a:gd name="connsiteY209" fmla="*/ 1139226 h 1699043"/>
              <a:gd name="connsiteX210" fmla="*/ 8676965 w 10232859"/>
              <a:gd name="connsiteY210" fmla="*/ 1156949 h 1699043"/>
              <a:gd name="connsiteX211" fmla="*/ 8698944 w 10232859"/>
              <a:gd name="connsiteY211" fmla="*/ 1156939 h 1699043"/>
              <a:gd name="connsiteX212" fmla="*/ 8751897 w 10232859"/>
              <a:gd name="connsiteY212" fmla="*/ 1190886 h 1699043"/>
              <a:gd name="connsiteX213" fmla="*/ 8834270 w 10232859"/>
              <a:gd name="connsiteY213" fmla="*/ 1206624 h 1699043"/>
              <a:gd name="connsiteX214" fmla="*/ 8853872 w 10232859"/>
              <a:gd name="connsiteY214" fmla="*/ 1214714 h 1699043"/>
              <a:gd name="connsiteX215" fmla="*/ 8861901 w 10232859"/>
              <a:gd name="connsiteY215" fmla="*/ 1211375 h 1699043"/>
              <a:gd name="connsiteX216" fmla="*/ 8874168 w 10232859"/>
              <a:gd name="connsiteY216" fmla="*/ 1213967 h 1699043"/>
              <a:gd name="connsiteX217" fmla="*/ 8871123 w 10232859"/>
              <a:gd name="connsiteY217" fmla="*/ 1221160 h 1699043"/>
              <a:gd name="connsiteX218" fmla="*/ 8903537 w 10232859"/>
              <a:gd name="connsiteY218" fmla="*/ 1230588 h 1699043"/>
              <a:gd name="connsiteX219" fmla="*/ 8933767 w 10232859"/>
              <a:gd name="connsiteY219" fmla="*/ 1263368 h 1699043"/>
              <a:gd name="connsiteX220" fmla="*/ 8985765 w 10232859"/>
              <a:gd name="connsiteY220" fmla="*/ 1287664 h 1699043"/>
              <a:gd name="connsiteX221" fmla="*/ 9071444 w 10232859"/>
              <a:gd name="connsiteY221" fmla="*/ 1317305 h 1699043"/>
              <a:gd name="connsiteX222" fmla="*/ 9096711 w 10232859"/>
              <a:gd name="connsiteY222" fmla="*/ 1327777 h 1699043"/>
              <a:gd name="connsiteX223" fmla="*/ 9338853 w 10232859"/>
              <a:gd name="connsiteY223" fmla="*/ 1448046 h 1699043"/>
              <a:gd name="connsiteX224" fmla="*/ 9520814 w 10232859"/>
              <a:gd name="connsiteY224" fmla="*/ 1449827 h 1699043"/>
              <a:gd name="connsiteX225" fmla="*/ 9702271 w 10232859"/>
              <a:gd name="connsiteY225" fmla="*/ 1488553 h 1699043"/>
              <a:gd name="connsiteX226" fmla="*/ 9744273 w 10232859"/>
              <a:gd name="connsiteY226" fmla="*/ 1523512 h 1699043"/>
              <a:gd name="connsiteX227" fmla="*/ 9771903 w 10232859"/>
              <a:gd name="connsiteY227" fmla="*/ 1530034 h 1699043"/>
              <a:gd name="connsiteX228" fmla="*/ 9818565 w 10232859"/>
              <a:gd name="connsiteY228" fmla="*/ 1538545 h 1699043"/>
              <a:gd name="connsiteX229" fmla="*/ 9882202 w 10232859"/>
              <a:gd name="connsiteY229" fmla="*/ 1565888 h 1699043"/>
              <a:gd name="connsiteX230" fmla="*/ 10022025 w 10232859"/>
              <a:gd name="connsiteY230" fmla="*/ 1599696 h 1699043"/>
              <a:gd name="connsiteX231" fmla="*/ 10220406 w 10232859"/>
              <a:gd name="connsiteY231" fmla="*/ 1677005 h 1699043"/>
              <a:gd name="connsiteX232" fmla="*/ 10232859 w 10232859"/>
              <a:gd name="connsiteY232" fmla="*/ 1699043 h 1699043"/>
              <a:gd name="connsiteX233" fmla="*/ 0 w 10232859"/>
              <a:gd name="connsiteY233" fmla="*/ 1699043 h 1699043"/>
              <a:gd name="connsiteX234" fmla="*/ 0 w 10232859"/>
              <a:gd name="connsiteY234" fmla="*/ 21828 h 1699043"/>
              <a:gd name="connsiteX235" fmla="*/ 8097 w 10232859"/>
              <a:gd name="connsiteY235" fmla="*/ 24355 h 1699043"/>
              <a:gd name="connsiteX236" fmla="*/ 77128 w 10232859"/>
              <a:gd name="connsiteY236" fmla="*/ 6867 h 1699043"/>
              <a:gd name="connsiteX237" fmla="*/ 188338 w 10232859"/>
              <a:gd name="connsiteY237" fmla="*/ 5079 h 1699043"/>
              <a:gd name="connsiteX238" fmla="*/ 298809 w 10232859"/>
              <a:gd name="connsiteY238" fmla="*/ 6198 h 1699043"/>
              <a:gd name="connsiteX239" fmla="*/ 338985 w 10232859"/>
              <a:gd name="connsiteY239" fmla="*/ 8006 h 1699043"/>
              <a:gd name="connsiteX240" fmla="*/ 409815 w 10232859"/>
              <a:gd name="connsiteY240" fmla="*/ 5045 h 169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10232859" h="1699043">
                <a:moveTo>
                  <a:pt x="409815" y="5045"/>
                </a:moveTo>
                <a:cubicBezTo>
                  <a:pt x="429370" y="4390"/>
                  <a:pt x="447350" y="1844"/>
                  <a:pt x="456316" y="4077"/>
                </a:cubicBezTo>
                <a:cubicBezTo>
                  <a:pt x="477158" y="7678"/>
                  <a:pt x="444163" y="18056"/>
                  <a:pt x="463611" y="18441"/>
                </a:cubicBezTo>
                <a:cubicBezTo>
                  <a:pt x="482411" y="11619"/>
                  <a:pt x="487072" y="29834"/>
                  <a:pt x="506289" y="21667"/>
                </a:cubicBezTo>
                <a:cubicBezTo>
                  <a:pt x="496843" y="8226"/>
                  <a:pt x="549409" y="22324"/>
                  <a:pt x="547180" y="10297"/>
                </a:cubicBezTo>
                <a:cubicBezTo>
                  <a:pt x="570685" y="26535"/>
                  <a:pt x="573306" y="5039"/>
                  <a:pt x="599180" y="9165"/>
                </a:cubicBezTo>
                <a:cubicBezTo>
                  <a:pt x="612602" y="15098"/>
                  <a:pt x="621179" y="15818"/>
                  <a:pt x="630247" y="8332"/>
                </a:cubicBezTo>
                <a:cubicBezTo>
                  <a:pt x="692592" y="37344"/>
                  <a:pt x="662498" y="8239"/>
                  <a:pt x="715463" y="18029"/>
                </a:cubicBezTo>
                <a:cubicBezTo>
                  <a:pt x="761811" y="28765"/>
                  <a:pt x="812435" y="34762"/>
                  <a:pt x="862866" y="63233"/>
                </a:cubicBezTo>
                <a:cubicBezTo>
                  <a:pt x="873066" y="71493"/>
                  <a:pt x="892555" y="73882"/>
                  <a:pt x="906400" y="68570"/>
                </a:cubicBezTo>
                <a:cubicBezTo>
                  <a:pt x="908782" y="67655"/>
                  <a:pt x="910904" y="66542"/>
                  <a:pt x="912698" y="65266"/>
                </a:cubicBezTo>
                <a:cubicBezTo>
                  <a:pt x="943729" y="85619"/>
                  <a:pt x="957570" y="74516"/>
                  <a:pt x="972936" y="88549"/>
                </a:cubicBezTo>
                <a:cubicBezTo>
                  <a:pt x="1016216" y="93123"/>
                  <a:pt x="1046982" y="78021"/>
                  <a:pt x="1061158" y="90302"/>
                </a:cubicBezTo>
                <a:cubicBezTo>
                  <a:pt x="1082487" y="88877"/>
                  <a:pt x="1108723" y="73289"/>
                  <a:pt x="1127764" y="86443"/>
                </a:cubicBezTo>
                <a:cubicBezTo>
                  <a:pt x="1127604" y="75222"/>
                  <a:pt x="1154212" y="94228"/>
                  <a:pt x="1165092" y="86517"/>
                </a:cubicBezTo>
                <a:cubicBezTo>
                  <a:pt x="1172532" y="79848"/>
                  <a:pt x="1182339" y="84060"/>
                  <a:pt x="1192274" y="84088"/>
                </a:cubicBezTo>
                <a:cubicBezTo>
                  <a:pt x="1203651" y="78585"/>
                  <a:pt x="1248434" y="85441"/>
                  <a:pt x="1261359" y="91263"/>
                </a:cubicBezTo>
                <a:cubicBezTo>
                  <a:pt x="1294377" y="112056"/>
                  <a:pt x="1348832" y="92888"/>
                  <a:pt x="1375826" y="108740"/>
                </a:cubicBezTo>
                <a:cubicBezTo>
                  <a:pt x="1384490" y="110842"/>
                  <a:pt x="1392528" y="111481"/>
                  <a:pt x="1400134" y="111208"/>
                </a:cubicBezTo>
                <a:lnTo>
                  <a:pt x="1420782" y="108347"/>
                </a:lnTo>
                <a:lnTo>
                  <a:pt x="1425360" y="103343"/>
                </a:lnTo>
                <a:lnTo>
                  <a:pt x="1438688" y="103900"/>
                </a:lnTo>
                <a:lnTo>
                  <a:pt x="1442183" y="103008"/>
                </a:lnTo>
                <a:cubicBezTo>
                  <a:pt x="1448852" y="101280"/>
                  <a:pt x="1455482" y="99738"/>
                  <a:pt x="1462271" y="98933"/>
                </a:cubicBezTo>
                <a:cubicBezTo>
                  <a:pt x="1460480" y="123023"/>
                  <a:pt x="1519712" y="96044"/>
                  <a:pt x="1506437" y="116084"/>
                </a:cubicBezTo>
                <a:cubicBezTo>
                  <a:pt x="1543421" y="115842"/>
                  <a:pt x="1521082" y="134981"/>
                  <a:pt x="1559721" y="115918"/>
                </a:cubicBezTo>
                <a:cubicBezTo>
                  <a:pt x="1622424" y="132591"/>
                  <a:pt x="1709577" y="121173"/>
                  <a:pt x="1763086" y="148431"/>
                </a:cubicBezTo>
                <a:cubicBezTo>
                  <a:pt x="1815897" y="152158"/>
                  <a:pt x="1869650" y="152419"/>
                  <a:pt x="1909571" y="158571"/>
                </a:cubicBezTo>
                <a:cubicBezTo>
                  <a:pt x="1944577" y="152584"/>
                  <a:pt x="1963780" y="165894"/>
                  <a:pt x="2002612" y="185342"/>
                </a:cubicBezTo>
                <a:cubicBezTo>
                  <a:pt x="2057542" y="188412"/>
                  <a:pt x="2102353" y="209660"/>
                  <a:pt x="2155278" y="197824"/>
                </a:cubicBezTo>
                <a:cubicBezTo>
                  <a:pt x="2158165" y="201469"/>
                  <a:pt x="2161968" y="204456"/>
                  <a:pt x="2166398" y="206965"/>
                </a:cubicBezTo>
                <a:lnTo>
                  <a:pt x="2180455" y="212894"/>
                </a:lnTo>
                <a:lnTo>
                  <a:pt x="2182638" y="212313"/>
                </a:lnTo>
                <a:cubicBezTo>
                  <a:pt x="2191756" y="211797"/>
                  <a:pt x="2196930" y="213146"/>
                  <a:pt x="2200348" y="215316"/>
                </a:cubicBezTo>
                <a:lnTo>
                  <a:pt x="2203307" y="218590"/>
                </a:lnTo>
                <a:lnTo>
                  <a:pt x="2215170" y="221472"/>
                </a:lnTo>
                <a:lnTo>
                  <a:pt x="2237765" y="229357"/>
                </a:lnTo>
                <a:lnTo>
                  <a:pt x="2242719" y="228760"/>
                </a:lnTo>
                <a:lnTo>
                  <a:pt x="2277928" y="237427"/>
                </a:lnTo>
                <a:lnTo>
                  <a:pt x="2278759" y="236563"/>
                </a:lnTo>
                <a:cubicBezTo>
                  <a:pt x="2281421" y="234823"/>
                  <a:pt x="2284901" y="233911"/>
                  <a:pt x="2290187" y="234709"/>
                </a:cubicBezTo>
                <a:cubicBezTo>
                  <a:pt x="2304405" y="231655"/>
                  <a:pt x="2345628" y="219494"/>
                  <a:pt x="2364066" y="218237"/>
                </a:cubicBezTo>
                <a:cubicBezTo>
                  <a:pt x="2375743" y="221506"/>
                  <a:pt x="2388068" y="224536"/>
                  <a:pt x="2400814" y="227165"/>
                </a:cubicBezTo>
                <a:lnTo>
                  <a:pt x="2408414" y="228429"/>
                </a:lnTo>
                <a:lnTo>
                  <a:pt x="2408650" y="228234"/>
                </a:lnTo>
                <a:cubicBezTo>
                  <a:pt x="2410483" y="228038"/>
                  <a:pt x="2413050" y="228278"/>
                  <a:pt x="2416835" y="229128"/>
                </a:cubicBezTo>
                <a:lnTo>
                  <a:pt x="2422271" y="230733"/>
                </a:lnTo>
                <a:lnTo>
                  <a:pt x="2490341" y="211074"/>
                </a:lnTo>
                <a:cubicBezTo>
                  <a:pt x="2529316" y="208871"/>
                  <a:pt x="2549401" y="191268"/>
                  <a:pt x="2588929" y="200980"/>
                </a:cubicBezTo>
                <a:cubicBezTo>
                  <a:pt x="2625398" y="198847"/>
                  <a:pt x="2654940" y="190424"/>
                  <a:pt x="2687426" y="193848"/>
                </a:cubicBezTo>
                <a:cubicBezTo>
                  <a:pt x="2698335" y="187864"/>
                  <a:pt x="2709521" y="185129"/>
                  <a:pt x="2723517" y="192652"/>
                </a:cubicBezTo>
                <a:cubicBezTo>
                  <a:pt x="2756835" y="188350"/>
                  <a:pt x="2761531" y="176438"/>
                  <a:pt x="2785956" y="184404"/>
                </a:cubicBezTo>
                <a:cubicBezTo>
                  <a:pt x="2799369" y="164864"/>
                  <a:pt x="2802708" y="171921"/>
                  <a:pt x="2813378" y="176833"/>
                </a:cubicBezTo>
                <a:lnTo>
                  <a:pt x="2814782" y="177153"/>
                </a:lnTo>
                <a:lnTo>
                  <a:pt x="2816580" y="174366"/>
                </a:lnTo>
                <a:lnTo>
                  <a:pt x="2821623" y="172875"/>
                </a:lnTo>
                <a:lnTo>
                  <a:pt x="2836688" y="172971"/>
                </a:lnTo>
                <a:lnTo>
                  <a:pt x="2842564" y="173695"/>
                </a:lnTo>
                <a:cubicBezTo>
                  <a:pt x="2846534" y="173937"/>
                  <a:pt x="2849070" y="173769"/>
                  <a:pt x="2850712" y="173290"/>
                </a:cubicBezTo>
                <a:cubicBezTo>
                  <a:pt x="2850757" y="173214"/>
                  <a:pt x="2850801" y="173138"/>
                  <a:pt x="2850846" y="173062"/>
                </a:cubicBezTo>
                <a:lnTo>
                  <a:pt x="2858611" y="173112"/>
                </a:lnTo>
                <a:cubicBezTo>
                  <a:pt x="2871867" y="173694"/>
                  <a:pt x="2884913" y="174736"/>
                  <a:pt x="2897454" y="176114"/>
                </a:cubicBezTo>
                <a:cubicBezTo>
                  <a:pt x="2903755" y="163406"/>
                  <a:pt x="2952342" y="175773"/>
                  <a:pt x="2940369" y="152944"/>
                </a:cubicBezTo>
                <a:cubicBezTo>
                  <a:pt x="2957076" y="154120"/>
                  <a:pt x="2969777" y="163235"/>
                  <a:pt x="2959670" y="148367"/>
                </a:cubicBezTo>
                <a:cubicBezTo>
                  <a:pt x="2965032" y="148320"/>
                  <a:pt x="2967900" y="146880"/>
                  <a:pt x="2969615" y="144755"/>
                </a:cubicBezTo>
                <a:lnTo>
                  <a:pt x="2970000" y="143776"/>
                </a:lnTo>
                <a:lnTo>
                  <a:pt x="3007272" y="146766"/>
                </a:lnTo>
                <a:lnTo>
                  <a:pt x="3011677" y="145404"/>
                </a:lnTo>
                <a:lnTo>
                  <a:pt x="3036668" y="149604"/>
                </a:lnTo>
                <a:lnTo>
                  <a:pt x="3049208" y="150573"/>
                </a:lnTo>
                <a:lnTo>
                  <a:pt x="3053517" y="153322"/>
                </a:lnTo>
                <a:cubicBezTo>
                  <a:pt x="3057746" y="154918"/>
                  <a:pt x="3063258" y="155431"/>
                  <a:pt x="3071637" y="153496"/>
                </a:cubicBezTo>
                <a:lnTo>
                  <a:pt x="3110077" y="149202"/>
                </a:lnTo>
                <a:lnTo>
                  <a:pt x="3173743" y="159581"/>
                </a:lnTo>
                <a:cubicBezTo>
                  <a:pt x="3203872" y="159443"/>
                  <a:pt x="3205720" y="152598"/>
                  <a:pt x="3254203" y="151756"/>
                </a:cubicBezTo>
                <a:cubicBezTo>
                  <a:pt x="3298520" y="170671"/>
                  <a:pt x="3274378" y="179402"/>
                  <a:pt x="3380350" y="151151"/>
                </a:cubicBezTo>
                <a:cubicBezTo>
                  <a:pt x="3433470" y="157383"/>
                  <a:pt x="3409905" y="153931"/>
                  <a:pt x="3476147" y="170925"/>
                </a:cubicBezTo>
                <a:cubicBezTo>
                  <a:pt x="3495624" y="172754"/>
                  <a:pt x="3573433" y="153024"/>
                  <a:pt x="3581876" y="150448"/>
                </a:cubicBezTo>
                <a:cubicBezTo>
                  <a:pt x="3645019" y="168821"/>
                  <a:pt x="3637816" y="143953"/>
                  <a:pt x="3704761" y="150492"/>
                </a:cubicBezTo>
                <a:cubicBezTo>
                  <a:pt x="3732481" y="125722"/>
                  <a:pt x="3720202" y="148011"/>
                  <a:pt x="3755040" y="141978"/>
                </a:cubicBezTo>
                <a:cubicBezTo>
                  <a:pt x="3751742" y="163732"/>
                  <a:pt x="3795265" y="127963"/>
                  <a:pt x="3804689" y="151893"/>
                </a:cubicBezTo>
                <a:cubicBezTo>
                  <a:pt x="3810732" y="150037"/>
                  <a:pt x="3816287" y="147485"/>
                  <a:pt x="3821793" y="144743"/>
                </a:cubicBezTo>
                <a:lnTo>
                  <a:pt x="3824682" y="143319"/>
                </a:lnTo>
                <a:lnTo>
                  <a:pt x="3837536" y="141778"/>
                </a:lnTo>
                <a:lnTo>
                  <a:pt x="3839550" y="136147"/>
                </a:lnTo>
                <a:lnTo>
                  <a:pt x="3857743" y="130104"/>
                </a:lnTo>
                <a:cubicBezTo>
                  <a:pt x="3864805" y="128643"/>
                  <a:pt x="3872697" y="128011"/>
                  <a:pt x="3881852" y="128717"/>
                </a:cubicBezTo>
                <a:cubicBezTo>
                  <a:pt x="3914678" y="140047"/>
                  <a:pt x="3949962" y="139745"/>
                  <a:pt x="3998088" y="127932"/>
                </a:cubicBezTo>
                <a:cubicBezTo>
                  <a:pt x="4012987" y="131622"/>
                  <a:pt x="4058471" y="131332"/>
                  <a:pt x="4066682" y="124147"/>
                </a:cubicBezTo>
                <a:cubicBezTo>
                  <a:pt x="4076084" y="122618"/>
                  <a:pt x="4087294" y="125216"/>
                  <a:pt x="4091246" y="117503"/>
                </a:cubicBezTo>
                <a:cubicBezTo>
                  <a:pt x="4097972" y="108229"/>
                  <a:pt x="4131886" y="122717"/>
                  <a:pt x="4126556" y="111725"/>
                </a:cubicBezTo>
                <a:cubicBezTo>
                  <a:pt x="4150620" y="121653"/>
                  <a:pt x="4168222" y="102239"/>
                  <a:pt x="4187717" y="97496"/>
                </a:cubicBezTo>
                <a:cubicBezTo>
                  <a:pt x="4197248" y="102415"/>
                  <a:pt x="4207541" y="99960"/>
                  <a:pt x="4220826" y="95991"/>
                </a:cubicBezTo>
                <a:lnTo>
                  <a:pt x="4239014" y="90840"/>
                </a:lnTo>
                <a:lnTo>
                  <a:pt x="4246653" y="91360"/>
                </a:lnTo>
                <a:cubicBezTo>
                  <a:pt x="4255895" y="91263"/>
                  <a:pt x="4264334" y="90629"/>
                  <a:pt x="4271841" y="90188"/>
                </a:cubicBezTo>
                <a:lnTo>
                  <a:pt x="4286277" y="90173"/>
                </a:lnTo>
                <a:lnTo>
                  <a:pt x="4292025" y="90407"/>
                </a:lnTo>
                <a:lnTo>
                  <a:pt x="4304713" y="95673"/>
                </a:lnTo>
                <a:lnTo>
                  <a:pt x="4321285" y="93560"/>
                </a:lnTo>
                <a:lnTo>
                  <a:pt x="4339561" y="98806"/>
                </a:lnTo>
                <a:cubicBezTo>
                  <a:pt x="4340668" y="97273"/>
                  <a:pt x="4342159" y="95846"/>
                  <a:pt x="4343990" y="94576"/>
                </a:cubicBezTo>
                <a:lnTo>
                  <a:pt x="4358885" y="90264"/>
                </a:lnTo>
                <a:lnTo>
                  <a:pt x="4371648" y="95312"/>
                </a:lnTo>
                <a:cubicBezTo>
                  <a:pt x="4372251" y="86927"/>
                  <a:pt x="4386448" y="96257"/>
                  <a:pt x="4398380" y="98447"/>
                </a:cubicBezTo>
                <a:lnTo>
                  <a:pt x="4405729" y="97677"/>
                </a:lnTo>
                <a:lnTo>
                  <a:pt x="4431408" y="104311"/>
                </a:lnTo>
                <a:cubicBezTo>
                  <a:pt x="4445462" y="106988"/>
                  <a:pt x="4459011" y="108715"/>
                  <a:pt x="4472183" y="109916"/>
                </a:cubicBezTo>
                <a:lnTo>
                  <a:pt x="4518828" y="112600"/>
                </a:lnTo>
                <a:lnTo>
                  <a:pt x="4532040" y="117793"/>
                </a:lnTo>
                <a:cubicBezTo>
                  <a:pt x="4562193" y="123492"/>
                  <a:pt x="4598554" y="117583"/>
                  <a:pt x="4617778" y="130479"/>
                </a:cubicBezTo>
                <a:cubicBezTo>
                  <a:pt x="4626259" y="133024"/>
                  <a:pt x="4634242" y="134080"/>
                  <a:pt x="4641872" y="134207"/>
                </a:cubicBezTo>
                <a:lnTo>
                  <a:pt x="4662766" y="132438"/>
                </a:lnTo>
                <a:lnTo>
                  <a:pt x="4667770" y="127694"/>
                </a:lnTo>
                <a:lnTo>
                  <a:pt x="4681052" y="128947"/>
                </a:lnTo>
                <a:lnTo>
                  <a:pt x="4684624" y="128241"/>
                </a:lnTo>
                <a:cubicBezTo>
                  <a:pt x="4691441" y="126869"/>
                  <a:pt x="4698205" y="125683"/>
                  <a:pt x="4705061" y="125234"/>
                </a:cubicBezTo>
                <a:cubicBezTo>
                  <a:pt x="4701197" y="149124"/>
                  <a:pt x="4762747" y="125360"/>
                  <a:pt x="4747746" y="144617"/>
                </a:cubicBezTo>
                <a:cubicBezTo>
                  <a:pt x="4784752" y="146312"/>
                  <a:pt x="4823070" y="154053"/>
                  <a:pt x="4867014" y="164145"/>
                </a:cubicBezTo>
                <a:cubicBezTo>
                  <a:pt x="4928279" y="184021"/>
                  <a:pt x="4950439" y="160303"/>
                  <a:pt x="5001600" y="190239"/>
                </a:cubicBezTo>
                <a:cubicBezTo>
                  <a:pt x="5054087" y="196711"/>
                  <a:pt x="5076576" y="177858"/>
                  <a:pt x="5115965" y="186069"/>
                </a:cubicBezTo>
                <a:cubicBezTo>
                  <a:pt x="5141248" y="210877"/>
                  <a:pt x="5145689" y="221876"/>
                  <a:pt x="5193957" y="229364"/>
                </a:cubicBezTo>
                <a:cubicBezTo>
                  <a:pt x="5248620" y="235290"/>
                  <a:pt x="5221967" y="272312"/>
                  <a:pt x="5275907" y="263295"/>
                </a:cubicBezTo>
                <a:cubicBezTo>
                  <a:pt x="5278478" y="267074"/>
                  <a:pt x="5340662" y="273630"/>
                  <a:pt x="5344878" y="276360"/>
                </a:cubicBezTo>
                <a:lnTo>
                  <a:pt x="5413398" y="276235"/>
                </a:lnTo>
                <a:lnTo>
                  <a:pt x="5415629" y="275768"/>
                </a:lnTo>
                <a:cubicBezTo>
                  <a:pt x="5424792" y="275732"/>
                  <a:pt x="5429850" y="277347"/>
                  <a:pt x="5433078" y="279684"/>
                </a:cubicBezTo>
                <a:lnTo>
                  <a:pt x="5435759" y="283100"/>
                </a:lnTo>
                <a:lnTo>
                  <a:pt x="5447372" y="286587"/>
                </a:lnTo>
                <a:lnTo>
                  <a:pt x="5469289" y="295620"/>
                </a:lnTo>
                <a:lnTo>
                  <a:pt x="5508752" y="305753"/>
                </a:lnTo>
                <a:lnTo>
                  <a:pt x="5509657" y="304936"/>
                </a:lnTo>
                <a:cubicBezTo>
                  <a:pt x="5512470" y="303344"/>
                  <a:pt x="5516028" y="302619"/>
                  <a:pt x="5521245" y="303688"/>
                </a:cubicBezTo>
                <a:cubicBezTo>
                  <a:pt x="5535725" y="301391"/>
                  <a:pt x="5577993" y="291441"/>
                  <a:pt x="5596538" y="291153"/>
                </a:cubicBezTo>
                <a:cubicBezTo>
                  <a:pt x="5607932" y="295018"/>
                  <a:pt x="5619996" y="298677"/>
                  <a:pt x="5632514" y="301962"/>
                </a:cubicBezTo>
                <a:lnTo>
                  <a:pt x="5640005" y="303617"/>
                </a:lnTo>
                <a:lnTo>
                  <a:pt x="5640259" y="303435"/>
                </a:lnTo>
                <a:cubicBezTo>
                  <a:pt x="5642108" y="303337"/>
                  <a:pt x="5644653" y="303709"/>
                  <a:pt x="5648365" y="304754"/>
                </a:cubicBezTo>
                <a:lnTo>
                  <a:pt x="5653662" y="306635"/>
                </a:lnTo>
                <a:lnTo>
                  <a:pt x="5668196" y="309846"/>
                </a:lnTo>
                <a:lnTo>
                  <a:pt x="5673886" y="309526"/>
                </a:lnTo>
                <a:lnTo>
                  <a:pt x="5677139" y="307345"/>
                </a:lnTo>
                <a:lnTo>
                  <a:pt x="5708983" y="306674"/>
                </a:lnTo>
                <a:cubicBezTo>
                  <a:pt x="5728308" y="319040"/>
                  <a:pt x="5739318" y="309097"/>
                  <a:pt x="5773909" y="312061"/>
                </a:cubicBezTo>
                <a:cubicBezTo>
                  <a:pt x="5783376" y="321860"/>
                  <a:pt x="5795690" y="321672"/>
                  <a:pt x="5809500" y="318450"/>
                </a:cubicBezTo>
                <a:cubicBezTo>
                  <a:pt x="5839093" y="328324"/>
                  <a:pt x="5872263" y="326728"/>
                  <a:pt x="5908729" y="332335"/>
                </a:cubicBezTo>
                <a:cubicBezTo>
                  <a:pt x="5951727" y="334879"/>
                  <a:pt x="5963099" y="350288"/>
                  <a:pt x="5990524" y="350618"/>
                </a:cubicBezTo>
                <a:cubicBezTo>
                  <a:pt x="5991234" y="376742"/>
                  <a:pt x="6028592" y="335241"/>
                  <a:pt x="6029302" y="361365"/>
                </a:cubicBezTo>
                <a:lnTo>
                  <a:pt x="6086225" y="339621"/>
                </a:lnTo>
                <a:lnTo>
                  <a:pt x="6105063" y="347340"/>
                </a:lnTo>
                <a:cubicBezTo>
                  <a:pt x="6123220" y="350768"/>
                  <a:pt x="6176633" y="357519"/>
                  <a:pt x="6195166" y="360190"/>
                </a:cubicBezTo>
                <a:cubicBezTo>
                  <a:pt x="6208491" y="366896"/>
                  <a:pt x="6210739" y="378331"/>
                  <a:pt x="6216259" y="363365"/>
                </a:cubicBezTo>
                <a:cubicBezTo>
                  <a:pt x="6220943" y="365191"/>
                  <a:pt x="6224807" y="365077"/>
                  <a:pt x="6228331" y="364034"/>
                </a:cubicBezTo>
                <a:lnTo>
                  <a:pt x="6229602" y="363414"/>
                </a:lnTo>
                <a:lnTo>
                  <a:pt x="6258988" y="378660"/>
                </a:lnTo>
                <a:lnTo>
                  <a:pt x="6264106" y="379141"/>
                </a:lnTo>
                <a:lnTo>
                  <a:pt x="6281703" y="391054"/>
                </a:lnTo>
                <a:lnTo>
                  <a:pt x="6291622" y="396155"/>
                </a:lnTo>
                <a:lnTo>
                  <a:pt x="6292712" y="399771"/>
                </a:lnTo>
                <a:cubicBezTo>
                  <a:pt x="6294843" y="402467"/>
                  <a:pt x="6299119" y="404777"/>
                  <a:pt x="6308227" y="406196"/>
                </a:cubicBezTo>
                <a:lnTo>
                  <a:pt x="6328981" y="409495"/>
                </a:lnTo>
                <a:lnTo>
                  <a:pt x="6368693" y="417845"/>
                </a:lnTo>
                <a:cubicBezTo>
                  <a:pt x="6371618" y="421064"/>
                  <a:pt x="6413995" y="448260"/>
                  <a:pt x="6414811" y="452200"/>
                </a:cubicBezTo>
                <a:cubicBezTo>
                  <a:pt x="6472474" y="452324"/>
                  <a:pt x="6416366" y="454044"/>
                  <a:pt x="6467879" y="468248"/>
                </a:cubicBezTo>
                <a:cubicBezTo>
                  <a:pt x="6497136" y="485368"/>
                  <a:pt x="6544744" y="499929"/>
                  <a:pt x="6564351" y="537518"/>
                </a:cubicBezTo>
                <a:cubicBezTo>
                  <a:pt x="6600774" y="544284"/>
                  <a:pt x="6683084" y="572586"/>
                  <a:pt x="6711178" y="573610"/>
                </a:cubicBezTo>
                <a:cubicBezTo>
                  <a:pt x="6726278" y="581783"/>
                  <a:pt x="6766796" y="600843"/>
                  <a:pt x="6764036" y="588943"/>
                </a:cubicBezTo>
                <a:cubicBezTo>
                  <a:pt x="6830367" y="591215"/>
                  <a:pt x="6834546" y="616110"/>
                  <a:pt x="6858983" y="623723"/>
                </a:cubicBezTo>
                <a:cubicBezTo>
                  <a:pt x="6883420" y="631336"/>
                  <a:pt x="6874724" y="627173"/>
                  <a:pt x="6910661" y="634620"/>
                </a:cubicBezTo>
                <a:cubicBezTo>
                  <a:pt x="6886933" y="650238"/>
                  <a:pt x="6958918" y="637790"/>
                  <a:pt x="6944111" y="659502"/>
                </a:cubicBezTo>
                <a:cubicBezTo>
                  <a:pt x="6951121" y="660169"/>
                  <a:pt x="6958378" y="660132"/>
                  <a:pt x="6965771" y="659931"/>
                </a:cubicBezTo>
                <a:lnTo>
                  <a:pt x="6969639" y="659837"/>
                </a:lnTo>
                <a:lnTo>
                  <a:pt x="6982242" y="663112"/>
                </a:lnTo>
                <a:lnTo>
                  <a:pt x="6989387" y="659474"/>
                </a:lnTo>
                <a:lnTo>
                  <a:pt x="7010930" y="661134"/>
                </a:lnTo>
                <a:cubicBezTo>
                  <a:pt x="7018443" y="662461"/>
                  <a:pt x="7025878" y="664712"/>
                  <a:pt x="7033125" y="668436"/>
                </a:cubicBezTo>
                <a:cubicBezTo>
                  <a:pt x="7050655" y="688564"/>
                  <a:pt x="7113778" y="682286"/>
                  <a:pt x="7134461" y="708192"/>
                </a:cubicBezTo>
                <a:cubicBezTo>
                  <a:pt x="7143815" y="716210"/>
                  <a:pt x="7183449" y="731779"/>
                  <a:pt x="7197450" y="729094"/>
                </a:cubicBezTo>
                <a:cubicBezTo>
                  <a:pt x="7207053" y="731180"/>
                  <a:pt x="7214263" y="737074"/>
                  <a:pt x="7225084" y="732505"/>
                </a:cubicBezTo>
                <a:cubicBezTo>
                  <a:pt x="7239802" y="727692"/>
                  <a:pt x="7255247" y="750633"/>
                  <a:pt x="7261183" y="740313"/>
                </a:cubicBezTo>
                <a:cubicBezTo>
                  <a:pt x="7272476" y="756319"/>
                  <a:pt x="7306339" y="747471"/>
                  <a:pt x="7327760" y="750586"/>
                </a:cubicBezTo>
                <a:cubicBezTo>
                  <a:pt x="7334820" y="764783"/>
                  <a:pt x="7372804" y="757321"/>
                  <a:pt x="7412222" y="770487"/>
                </a:cubicBezTo>
                <a:cubicBezTo>
                  <a:pt x="7419482" y="786537"/>
                  <a:pt x="7438908" y="779230"/>
                  <a:pt x="7457904" y="804321"/>
                </a:cubicBezTo>
                <a:cubicBezTo>
                  <a:pt x="7460334" y="803523"/>
                  <a:pt x="7462991" y="802942"/>
                  <a:pt x="7465795" y="802598"/>
                </a:cubicBezTo>
                <a:cubicBezTo>
                  <a:pt x="7482080" y="800599"/>
                  <a:pt x="7499653" y="806831"/>
                  <a:pt x="7505046" y="816517"/>
                </a:cubicBezTo>
                <a:cubicBezTo>
                  <a:pt x="7538417" y="853074"/>
                  <a:pt x="7584173" y="869067"/>
                  <a:pt x="7623220" y="888520"/>
                </a:cubicBezTo>
                <a:cubicBezTo>
                  <a:pt x="7669184" y="908475"/>
                  <a:pt x="7655844" y="875556"/>
                  <a:pt x="7700458" y="915079"/>
                </a:cubicBezTo>
                <a:cubicBezTo>
                  <a:pt x="7713299" y="910096"/>
                  <a:pt x="7721213" y="912537"/>
                  <a:pt x="7730988" y="920756"/>
                </a:cubicBezTo>
                <a:cubicBezTo>
                  <a:pt x="7753798" y="929904"/>
                  <a:pt x="7768001" y="910742"/>
                  <a:pt x="7781942" y="930503"/>
                </a:cubicBezTo>
                <a:cubicBezTo>
                  <a:pt x="7786314" y="919014"/>
                  <a:pt x="7829555" y="942839"/>
                  <a:pt x="7827704" y="928558"/>
                </a:cubicBezTo>
                <a:cubicBezTo>
                  <a:pt x="7849394" y="934107"/>
                  <a:pt x="7886324" y="955931"/>
                  <a:pt x="7912084" y="963800"/>
                </a:cubicBezTo>
                <a:cubicBezTo>
                  <a:pt x="7931225" y="978091"/>
                  <a:pt x="7944890" y="969299"/>
                  <a:pt x="7982264" y="975773"/>
                </a:cubicBezTo>
                <a:lnTo>
                  <a:pt x="7991272" y="981104"/>
                </a:lnTo>
                <a:lnTo>
                  <a:pt x="8079795" y="982983"/>
                </a:lnTo>
                <a:cubicBezTo>
                  <a:pt x="8106396" y="984534"/>
                  <a:pt x="8123279" y="987466"/>
                  <a:pt x="8150881" y="990411"/>
                </a:cubicBezTo>
                <a:cubicBezTo>
                  <a:pt x="8155184" y="995435"/>
                  <a:pt x="8170794" y="995512"/>
                  <a:pt x="8172106" y="990512"/>
                </a:cubicBezTo>
                <a:cubicBezTo>
                  <a:pt x="8178349" y="993790"/>
                  <a:pt x="8190057" y="1007072"/>
                  <a:pt x="8196076" y="1000078"/>
                </a:cubicBezTo>
                <a:cubicBezTo>
                  <a:pt x="8214144" y="1004259"/>
                  <a:pt x="8231408" y="1009730"/>
                  <a:pt x="8247463" y="1016332"/>
                </a:cubicBezTo>
                <a:lnTo>
                  <a:pt x="8279272" y="1032921"/>
                </a:lnTo>
                <a:lnTo>
                  <a:pt x="8289611" y="1028630"/>
                </a:lnTo>
                <a:cubicBezTo>
                  <a:pt x="8296281" y="1026812"/>
                  <a:pt x="8303468" y="1026422"/>
                  <a:pt x="8311483" y="1029399"/>
                </a:cubicBezTo>
                <a:cubicBezTo>
                  <a:pt x="8353073" y="1061234"/>
                  <a:pt x="8320764" y="1016490"/>
                  <a:pt x="8399489" y="1048562"/>
                </a:cubicBezTo>
                <a:cubicBezTo>
                  <a:pt x="8402160" y="1052480"/>
                  <a:pt x="8414285" y="1053290"/>
                  <a:pt x="8415973" y="1049660"/>
                </a:cubicBezTo>
                <a:cubicBezTo>
                  <a:pt x="8420389" y="1052382"/>
                  <a:pt x="8427708" y="1062757"/>
                  <a:pt x="8433326" y="1057881"/>
                </a:cubicBezTo>
                <a:cubicBezTo>
                  <a:pt x="8460295" y="1065796"/>
                  <a:pt x="8484063" y="1077374"/>
                  <a:pt x="8502328" y="1091498"/>
                </a:cubicBezTo>
                <a:cubicBezTo>
                  <a:pt x="8531547" y="1095185"/>
                  <a:pt x="8534164" y="1100958"/>
                  <a:pt x="8534346" y="1106980"/>
                </a:cubicBezTo>
                <a:cubicBezTo>
                  <a:pt x="8534557" y="1108274"/>
                  <a:pt x="8534769" y="1109567"/>
                  <a:pt x="8534980" y="1110861"/>
                </a:cubicBezTo>
                <a:lnTo>
                  <a:pt x="8544104" y="1108406"/>
                </a:lnTo>
                <a:cubicBezTo>
                  <a:pt x="8553358" y="1107980"/>
                  <a:pt x="8560970" y="1111788"/>
                  <a:pt x="8567742" y="1117590"/>
                </a:cubicBezTo>
                <a:lnTo>
                  <a:pt x="8633779" y="1139226"/>
                </a:lnTo>
                <a:cubicBezTo>
                  <a:pt x="8631667" y="1160202"/>
                  <a:pt x="8667456" y="1147793"/>
                  <a:pt x="8676965" y="1156949"/>
                </a:cubicBezTo>
                <a:cubicBezTo>
                  <a:pt x="8686287" y="1153629"/>
                  <a:pt x="8693306" y="1154163"/>
                  <a:pt x="8698944" y="1156939"/>
                </a:cubicBezTo>
                <a:lnTo>
                  <a:pt x="8751897" y="1190886"/>
                </a:lnTo>
                <a:cubicBezTo>
                  <a:pt x="8774451" y="1199167"/>
                  <a:pt x="8817274" y="1202653"/>
                  <a:pt x="8834270" y="1206624"/>
                </a:cubicBezTo>
                <a:lnTo>
                  <a:pt x="8853872" y="1214714"/>
                </a:lnTo>
                <a:lnTo>
                  <a:pt x="8861901" y="1211375"/>
                </a:lnTo>
                <a:lnTo>
                  <a:pt x="8874168" y="1213967"/>
                </a:lnTo>
                <a:lnTo>
                  <a:pt x="8871123" y="1221160"/>
                </a:lnTo>
                <a:lnTo>
                  <a:pt x="8903537" y="1230588"/>
                </a:lnTo>
                <a:cubicBezTo>
                  <a:pt x="8927391" y="1238223"/>
                  <a:pt x="8944740" y="1247326"/>
                  <a:pt x="8933767" y="1263368"/>
                </a:cubicBezTo>
                <a:cubicBezTo>
                  <a:pt x="8934120" y="1285491"/>
                  <a:pt x="8996547" y="1266466"/>
                  <a:pt x="8985765" y="1287664"/>
                </a:cubicBezTo>
                <a:cubicBezTo>
                  <a:pt x="9013243" y="1278923"/>
                  <a:pt x="9037732" y="1309948"/>
                  <a:pt x="9071444" y="1317305"/>
                </a:cubicBezTo>
                <a:cubicBezTo>
                  <a:pt x="9072853" y="1328357"/>
                  <a:pt x="9080775" y="1329726"/>
                  <a:pt x="9096711" y="1327777"/>
                </a:cubicBezTo>
                <a:cubicBezTo>
                  <a:pt x="9206252" y="1348526"/>
                  <a:pt x="9301825" y="1489393"/>
                  <a:pt x="9338853" y="1448046"/>
                </a:cubicBezTo>
                <a:cubicBezTo>
                  <a:pt x="9364628" y="1453029"/>
                  <a:pt x="9440704" y="1458325"/>
                  <a:pt x="9520814" y="1449827"/>
                </a:cubicBezTo>
                <a:cubicBezTo>
                  <a:pt x="9536849" y="1478455"/>
                  <a:pt x="9672877" y="1480312"/>
                  <a:pt x="9702271" y="1488553"/>
                </a:cubicBezTo>
                <a:cubicBezTo>
                  <a:pt x="9702279" y="1504784"/>
                  <a:pt x="9757099" y="1502097"/>
                  <a:pt x="9744273" y="1523512"/>
                </a:cubicBezTo>
                <a:cubicBezTo>
                  <a:pt x="9746944" y="1534160"/>
                  <a:pt x="9761818" y="1537070"/>
                  <a:pt x="9771903" y="1530034"/>
                </a:cubicBezTo>
                <a:cubicBezTo>
                  <a:pt x="9788959" y="1535562"/>
                  <a:pt x="9795727" y="1548881"/>
                  <a:pt x="9818565" y="1538545"/>
                </a:cubicBezTo>
                <a:cubicBezTo>
                  <a:pt x="9842216" y="1545630"/>
                  <a:pt x="9854597" y="1583514"/>
                  <a:pt x="9882202" y="1565888"/>
                </a:cubicBezTo>
                <a:cubicBezTo>
                  <a:pt x="9890497" y="1603508"/>
                  <a:pt x="9975093" y="1584109"/>
                  <a:pt x="10022025" y="1599696"/>
                </a:cubicBezTo>
                <a:cubicBezTo>
                  <a:pt x="10087599" y="1644100"/>
                  <a:pt x="10182002" y="1632879"/>
                  <a:pt x="10220406" y="1677005"/>
                </a:cubicBezTo>
                <a:lnTo>
                  <a:pt x="10232859" y="1699043"/>
                </a:lnTo>
                <a:lnTo>
                  <a:pt x="0" y="1699043"/>
                </a:lnTo>
                <a:lnTo>
                  <a:pt x="0" y="21828"/>
                </a:lnTo>
                <a:lnTo>
                  <a:pt x="8097" y="24355"/>
                </a:lnTo>
                <a:cubicBezTo>
                  <a:pt x="43947" y="29235"/>
                  <a:pt x="34752" y="21899"/>
                  <a:pt x="77128" y="6867"/>
                </a:cubicBezTo>
                <a:cubicBezTo>
                  <a:pt x="120709" y="7920"/>
                  <a:pt x="146704" y="-7760"/>
                  <a:pt x="188338" y="5079"/>
                </a:cubicBezTo>
                <a:cubicBezTo>
                  <a:pt x="229133" y="5993"/>
                  <a:pt x="263614" y="138"/>
                  <a:pt x="298809" y="6198"/>
                </a:cubicBezTo>
                <a:cubicBezTo>
                  <a:pt x="312163" y="1206"/>
                  <a:pt x="325122" y="-563"/>
                  <a:pt x="338985" y="8006"/>
                </a:cubicBezTo>
                <a:cubicBezTo>
                  <a:pt x="376758" y="6523"/>
                  <a:pt x="384512" y="-4822"/>
                  <a:pt x="409815" y="5045"/>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16482" y="5910583"/>
            <a:ext cx="6970985" cy="667638"/>
          </a:xfrm>
        </p:spPr>
        <p:txBody>
          <a:bodyPr vert="horz" lIns="91440" tIns="45720" rIns="91440" bIns="45720" rtlCol="0" anchor="t">
            <a:normAutofit/>
          </a:bodyPr>
          <a:lstStyle/>
          <a:p>
            <a:pPr algn="l"/>
            <a:r>
              <a:rPr lang="en-US" b="1" dirty="0">
                <a:latin typeface="Arial"/>
                <a:ea typeface="Batang"/>
                <a:cs typeface="Arial"/>
              </a:rPr>
              <a:t>Value</a:t>
            </a:r>
          </a:p>
        </p:txBody>
      </p:sp>
      <p:sp>
        <p:nvSpPr>
          <p:cNvPr id="10" name="Subtitle 9">
            <a:extLst>
              <a:ext uri="{FF2B5EF4-FFF2-40B4-BE49-F238E27FC236}">
                <a16:creationId xmlns:a16="http://schemas.microsoft.com/office/drawing/2014/main" id="{4425A60E-460D-5533-EE67-275D7E8863D0}"/>
              </a:ext>
            </a:extLst>
          </p:cNvPr>
          <p:cNvSpPr>
            <a:spLocks noGrp="1"/>
          </p:cNvSpPr>
          <p:nvPr>
            <p:ph type="subTitle" idx="1"/>
          </p:nvPr>
        </p:nvSpPr>
        <p:spPr>
          <a:xfrm>
            <a:off x="516482" y="5481214"/>
            <a:ext cx="5553331" cy="429369"/>
          </a:xfrm>
        </p:spPr>
        <p:txBody>
          <a:bodyPr vert="horz" lIns="91440" tIns="45720" rIns="91440" bIns="45720" rtlCol="0" anchor="ctr">
            <a:normAutofit/>
          </a:bodyPr>
          <a:lstStyle/>
          <a:p>
            <a:pPr algn="l"/>
            <a:r>
              <a:rPr lang="en-US" sz="1800" b="1">
                <a:latin typeface="Arial"/>
                <a:ea typeface="Batang"/>
                <a:cs typeface="Arial"/>
              </a:rPr>
              <a:t>Summary</a:t>
            </a:r>
            <a:endParaRPr lang="en-US" sz="1800" b="1">
              <a:latin typeface="Arial"/>
              <a:cs typeface="Arial"/>
            </a:endParaRPr>
          </a:p>
        </p:txBody>
      </p:sp>
      <p:sp>
        <p:nvSpPr>
          <p:cNvPr id="6" name="TextBox 5">
            <a:extLst>
              <a:ext uri="{FF2B5EF4-FFF2-40B4-BE49-F238E27FC236}">
                <a16:creationId xmlns:a16="http://schemas.microsoft.com/office/drawing/2014/main" id="{EEFD2DAA-251C-EA43-459F-FA24346A8FBD}"/>
              </a:ext>
            </a:extLst>
          </p:cNvPr>
          <p:cNvSpPr txBox="1"/>
          <p:nvPr/>
        </p:nvSpPr>
        <p:spPr>
          <a:xfrm>
            <a:off x="9691511" y="620606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400" b="1" dirty="0">
              <a:solidFill>
                <a:srgbClr val="222222"/>
              </a:solidFill>
              <a:latin typeface="Arial"/>
              <a:cs typeface="Arial"/>
            </a:endParaRPr>
          </a:p>
        </p:txBody>
      </p:sp>
      <p:sp>
        <p:nvSpPr>
          <p:cNvPr id="4" name="TextBox 3">
            <a:extLst>
              <a:ext uri="{FF2B5EF4-FFF2-40B4-BE49-F238E27FC236}">
                <a16:creationId xmlns:a16="http://schemas.microsoft.com/office/drawing/2014/main" id="{347716A1-83DA-FCCE-9975-D9CC5925B6B1}"/>
              </a:ext>
            </a:extLst>
          </p:cNvPr>
          <p:cNvSpPr txBox="1"/>
          <p:nvPr/>
        </p:nvSpPr>
        <p:spPr>
          <a:xfrm>
            <a:off x="4724400" y="4572000"/>
            <a:ext cx="2743200" cy="317500"/>
          </a:xfrm>
          <a:prstGeom prst="rect">
            <a:avLst/>
          </a:prstGeom>
        </p:spPr>
        <p:txBody>
          <a:bodyPr lIns="91440" tIns="45720" rIns="91440" bIns="45720" anchor="t">
            <a:noAutofit/>
          </a:bodyPr>
          <a:lstStyle/>
          <a:p>
            <a:endParaRPr lang="en-US" sz="2000" dirty="0"/>
          </a:p>
        </p:txBody>
      </p:sp>
      <p:sp>
        <p:nvSpPr>
          <p:cNvPr id="12" name="TextBox 11">
            <a:extLst>
              <a:ext uri="{FF2B5EF4-FFF2-40B4-BE49-F238E27FC236}">
                <a16:creationId xmlns:a16="http://schemas.microsoft.com/office/drawing/2014/main" id="{4B851B99-49E9-D8A7-AB57-D91804669352}"/>
              </a:ext>
            </a:extLst>
          </p:cNvPr>
          <p:cNvSpPr txBox="1"/>
          <p:nvPr/>
        </p:nvSpPr>
        <p:spPr>
          <a:xfrm>
            <a:off x="7109177" y="6389511"/>
            <a:ext cx="5085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latin typeface="Arial"/>
              </a:rPr>
              <a:t>(Microsoft™, PowerPoint stock image, 2023) </a:t>
            </a:r>
            <a:endParaRPr lang="en-US"/>
          </a:p>
        </p:txBody>
      </p:sp>
      <p:pic>
        <p:nvPicPr>
          <p:cNvPr id="3" name="Recorded Sound">
            <a:hlinkClick r:id="" action="ppaction://media"/>
            <a:extLst>
              <a:ext uri="{FF2B5EF4-FFF2-40B4-BE49-F238E27FC236}">
                <a16:creationId xmlns:a16="http://schemas.microsoft.com/office/drawing/2014/main" id="{3CFCFF7C-9322-F08C-6C63-142B96B3933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862250" y="6395960"/>
            <a:ext cx="487363" cy="487363"/>
          </a:xfrm>
          <a:prstGeom prst="rect">
            <a:avLst/>
          </a:prstGeom>
        </p:spPr>
      </p:pic>
      <p:pic>
        <p:nvPicPr>
          <p:cNvPr id="7" name="Recorded Sound">
            <a:hlinkClick r:id="" action="ppaction://media"/>
            <a:extLst>
              <a:ext uri="{FF2B5EF4-FFF2-40B4-BE49-F238E27FC236}">
                <a16:creationId xmlns:a16="http://schemas.microsoft.com/office/drawing/2014/main" id="{A6493D08-6AC8-1C07-F6DA-87D5C417B71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364162" y="6421286"/>
            <a:ext cx="487363" cy="487363"/>
          </a:xfrm>
          <a:prstGeom prst="rect">
            <a:avLst/>
          </a:prstGeom>
        </p:spPr>
      </p:pic>
    </p:spTree>
    <p:extLst>
      <p:ext uri="{BB962C8B-B14F-4D97-AF65-F5344CB8AC3E}">
        <p14:creationId xmlns:p14="http://schemas.microsoft.com/office/powerpoint/2010/main" val="311986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8888" fill="hold"/>
                                        <p:tgtEl>
                                          <p:spTgt spid="3"/>
                                        </p:tgtEl>
                                      </p:cBhvr>
                                    </p:cmd>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294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3"/>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map&#10;&#10;Description automatically generated">
            <a:extLst>
              <a:ext uri="{FF2B5EF4-FFF2-40B4-BE49-F238E27FC236}">
                <a16:creationId xmlns:a16="http://schemas.microsoft.com/office/drawing/2014/main" id="{A7BE4A03-FF8F-B36B-9F29-1FB2C090467E}"/>
              </a:ext>
            </a:extLst>
          </p:cNvPr>
          <p:cNvPicPr>
            <a:picLocks noChangeAspect="1"/>
          </p:cNvPicPr>
          <p:nvPr/>
        </p:nvPicPr>
        <p:blipFill rotWithShape="1">
          <a:blip r:embed="rId13">
            <a:extLst>
              <a:ext uri="{837473B0-CC2E-450A-ABE3-18F120FF3D39}">
                <a1611:picAttrSrcUrl xmlns:a1611="http://schemas.microsoft.com/office/drawing/2016/11/main" r:id="rId14"/>
              </a:ext>
            </a:extLst>
          </a:blip>
          <a:srcRect r="2" b="4397"/>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p:cNvSpPr>
            <a:spLocks noGrp="1"/>
          </p:cNvSpPr>
          <p:nvPr>
            <p:ph type="ctrTitle"/>
          </p:nvPr>
        </p:nvSpPr>
        <p:spPr>
          <a:xfrm>
            <a:off x="102196" y="3033973"/>
            <a:ext cx="4698160" cy="2640247"/>
          </a:xfrm>
        </p:spPr>
        <p:txBody>
          <a:bodyPr vert="horz" lIns="91440" tIns="45720" rIns="91440" bIns="45720" rtlCol="0">
            <a:normAutofit/>
          </a:bodyPr>
          <a:lstStyle/>
          <a:p>
            <a:pPr algn="l"/>
            <a:r>
              <a:rPr lang="en-US" b="1" dirty="0">
                <a:latin typeface="Arial"/>
                <a:ea typeface="Batang"/>
                <a:cs typeface="Arial"/>
              </a:rPr>
              <a:t>Communication and Trust</a:t>
            </a:r>
          </a:p>
        </p:txBody>
      </p:sp>
      <p:sp>
        <p:nvSpPr>
          <p:cNvPr id="10" name="Subtitle 9">
            <a:extLst>
              <a:ext uri="{FF2B5EF4-FFF2-40B4-BE49-F238E27FC236}">
                <a16:creationId xmlns:a16="http://schemas.microsoft.com/office/drawing/2014/main" id="{4425A60E-460D-5533-EE67-275D7E8863D0}"/>
              </a:ext>
            </a:extLst>
          </p:cNvPr>
          <p:cNvSpPr>
            <a:spLocks noGrp="1"/>
          </p:cNvSpPr>
          <p:nvPr>
            <p:ph type="subTitle" idx="1"/>
          </p:nvPr>
        </p:nvSpPr>
        <p:spPr>
          <a:xfrm>
            <a:off x="102194" y="5676900"/>
            <a:ext cx="3439235" cy="955315"/>
          </a:xfrm>
        </p:spPr>
        <p:txBody>
          <a:bodyPr vert="horz" lIns="91440" tIns="45720" rIns="91440" bIns="45720" rtlCol="0" anchor="t">
            <a:normAutofit/>
          </a:bodyPr>
          <a:lstStyle/>
          <a:p>
            <a:pPr algn="l"/>
            <a:r>
              <a:rPr lang="en-US" sz="2400" b="1" dirty="0">
                <a:latin typeface="Arial"/>
                <a:ea typeface="Batang"/>
                <a:cs typeface="Arial"/>
              </a:rPr>
              <a:t>Summary</a:t>
            </a:r>
            <a:endParaRPr lang="en-US" sz="2400" b="1" dirty="0">
              <a:latin typeface="Arial"/>
              <a:cs typeface="Arial"/>
            </a:endParaRPr>
          </a:p>
        </p:txBody>
      </p:sp>
      <p:sp>
        <p:nvSpPr>
          <p:cNvPr id="6" name="TextBox 5">
            <a:extLst>
              <a:ext uri="{FF2B5EF4-FFF2-40B4-BE49-F238E27FC236}">
                <a16:creationId xmlns:a16="http://schemas.microsoft.com/office/drawing/2014/main" id="{EEFD2DAA-251C-EA43-459F-FA24346A8FBD}"/>
              </a:ext>
            </a:extLst>
          </p:cNvPr>
          <p:cNvSpPr txBox="1"/>
          <p:nvPr/>
        </p:nvSpPr>
        <p:spPr>
          <a:xfrm>
            <a:off x="9691511" y="620606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400" b="1" dirty="0">
              <a:solidFill>
                <a:srgbClr val="222222"/>
              </a:solidFill>
              <a:latin typeface="Arial"/>
              <a:cs typeface="Arial"/>
            </a:endParaRPr>
          </a:p>
        </p:txBody>
      </p:sp>
      <p:sp>
        <p:nvSpPr>
          <p:cNvPr id="4" name="TextBox 3">
            <a:extLst>
              <a:ext uri="{FF2B5EF4-FFF2-40B4-BE49-F238E27FC236}">
                <a16:creationId xmlns:a16="http://schemas.microsoft.com/office/drawing/2014/main" id="{347716A1-83DA-FCCE-9975-D9CC5925B6B1}"/>
              </a:ext>
            </a:extLst>
          </p:cNvPr>
          <p:cNvSpPr txBox="1"/>
          <p:nvPr/>
        </p:nvSpPr>
        <p:spPr>
          <a:xfrm>
            <a:off x="4724400" y="4572000"/>
            <a:ext cx="2743200" cy="317500"/>
          </a:xfrm>
          <a:prstGeom prst="rect">
            <a:avLst/>
          </a:prstGeom>
        </p:spPr>
        <p:txBody>
          <a:bodyPr lIns="91440" tIns="45720" rIns="91440" bIns="45720" anchor="t">
            <a:noAutofit/>
          </a:bodyPr>
          <a:lstStyle/>
          <a:p>
            <a:endParaRPr lang="en-US" sz="2000" dirty="0"/>
          </a:p>
        </p:txBody>
      </p:sp>
      <p:sp>
        <p:nvSpPr>
          <p:cNvPr id="11" name="TextBox 10">
            <a:extLst>
              <a:ext uri="{FF2B5EF4-FFF2-40B4-BE49-F238E27FC236}">
                <a16:creationId xmlns:a16="http://schemas.microsoft.com/office/drawing/2014/main" id="{EEDEA2E2-A51B-C993-6C16-F53316971CD1}"/>
              </a:ext>
            </a:extLst>
          </p:cNvPr>
          <p:cNvSpPr txBox="1"/>
          <p:nvPr/>
        </p:nvSpPr>
        <p:spPr>
          <a:xfrm>
            <a:off x="5980289" y="6262512"/>
            <a:ext cx="5085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latin typeface="Arial"/>
              </a:rPr>
              <a:t>(Microsoft™, PowerPoint stock image, 2023) </a:t>
            </a:r>
            <a:endParaRPr lang="en-US"/>
          </a:p>
        </p:txBody>
      </p:sp>
      <p:pic>
        <p:nvPicPr>
          <p:cNvPr id="5" name="Recorded Sound">
            <a:hlinkClick r:id="" action="ppaction://media"/>
            <a:extLst>
              <a:ext uri="{FF2B5EF4-FFF2-40B4-BE49-F238E27FC236}">
                <a16:creationId xmlns:a16="http://schemas.microsoft.com/office/drawing/2014/main" id="{CF3D6E50-EA9C-391D-7CCA-AF7C4A653EC1}"/>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851525" y="3184525"/>
            <a:ext cx="487363" cy="487363"/>
          </a:xfrm>
          <a:prstGeom prst="rect">
            <a:avLst/>
          </a:prstGeom>
        </p:spPr>
      </p:pic>
      <p:pic>
        <p:nvPicPr>
          <p:cNvPr id="7" name="Recorded Sound">
            <a:hlinkClick r:id="" action="ppaction://media"/>
            <a:extLst>
              <a:ext uri="{FF2B5EF4-FFF2-40B4-BE49-F238E27FC236}">
                <a16:creationId xmlns:a16="http://schemas.microsoft.com/office/drawing/2014/main" id="{48DBE668-BE37-91CD-D27B-693DA3F8DBC8}"/>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2730598" y="6294767"/>
            <a:ext cx="487363" cy="487363"/>
          </a:xfrm>
          <a:prstGeom prst="rect">
            <a:avLst/>
          </a:prstGeom>
        </p:spPr>
      </p:pic>
      <p:pic>
        <p:nvPicPr>
          <p:cNvPr id="8" name="Recorded Sound">
            <a:hlinkClick r:id="" action="ppaction://media"/>
            <a:extLst>
              <a:ext uri="{FF2B5EF4-FFF2-40B4-BE49-F238E27FC236}">
                <a16:creationId xmlns:a16="http://schemas.microsoft.com/office/drawing/2014/main" id="{AF76F7BE-2DF7-128B-F3ED-1AEC505632C1}"/>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3155826" y="6276984"/>
            <a:ext cx="639128" cy="487363"/>
          </a:xfrm>
          <a:prstGeom prst="rect">
            <a:avLst/>
          </a:prstGeom>
        </p:spPr>
      </p:pic>
      <p:pic>
        <p:nvPicPr>
          <p:cNvPr id="9" name="Recorded Sound">
            <a:hlinkClick r:id="" action="ppaction://media"/>
            <a:extLst>
              <a:ext uri="{FF2B5EF4-FFF2-40B4-BE49-F238E27FC236}">
                <a16:creationId xmlns:a16="http://schemas.microsoft.com/office/drawing/2014/main" id="{07EE4A34-19D3-C4BA-D041-C9997854DF7A}"/>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3713116" y="6270161"/>
            <a:ext cx="487363" cy="487363"/>
          </a:xfrm>
          <a:prstGeom prst="rect">
            <a:avLst/>
          </a:prstGeom>
        </p:spPr>
      </p:pic>
      <p:pic>
        <p:nvPicPr>
          <p:cNvPr id="12" name="Recorded Sound">
            <a:hlinkClick r:id="" action="ppaction://media"/>
            <a:extLst>
              <a:ext uri="{FF2B5EF4-FFF2-40B4-BE49-F238E27FC236}">
                <a16:creationId xmlns:a16="http://schemas.microsoft.com/office/drawing/2014/main" id="{949C901E-D9B7-EB9D-A7FD-8415B7C48E31}"/>
              </a:ext>
            </a:extLst>
          </p:cNvPr>
          <p:cNvPicPr>
            <a:picLocks noChangeAspect="1"/>
          </p:cNvPicPr>
          <p:nvPr>
            <a:audioFile r:link="rId10"/>
            <p:extLst>
              <p:ext uri="{DAA4B4D4-6D71-4841-9C94-3DE7FCFB9230}">
                <p14:media xmlns:p14="http://schemas.microsoft.com/office/powerpoint/2010/main" r:embed="rId9"/>
              </p:ext>
            </p:extLst>
          </p:nvPr>
        </p:nvPicPr>
        <p:blipFill>
          <a:blip r:embed="rId15"/>
          <a:stretch>
            <a:fillRect/>
          </a:stretch>
        </p:blipFill>
        <p:spPr>
          <a:xfrm>
            <a:off x="4243246" y="6270161"/>
            <a:ext cx="487363" cy="487363"/>
          </a:xfrm>
          <a:prstGeom prst="rect">
            <a:avLst/>
          </a:prstGeom>
        </p:spPr>
      </p:pic>
    </p:spTree>
    <p:extLst>
      <p:ext uri="{BB962C8B-B14F-4D97-AF65-F5344CB8AC3E}">
        <p14:creationId xmlns:p14="http://schemas.microsoft.com/office/powerpoint/2010/main" val="3168444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5173" fill="hold"/>
                                        <p:tgtEl>
                                          <p:spTgt spid="5"/>
                                        </p:tgtEl>
                                      </p:cBhvr>
                                    </p:cmd>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41016" fill="hold"/>
                                        <p:tgtEl>
                                          <p:spTgt spid="7"/>
                                        </p:tgtEl>
                                      </p:cBhvr>
                                    </p:cmd>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28733" fill="hold"/>
                                        <p:tgtEl>
                                          <p:spTgt spid="8"/>
                                        </p:tgtEl>
                                      </p:cBhvr>
                                    </p:cmd>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29522" fill="hold"/>
                                        <p:tgtEl>
                                          <p:spTgt spid="9"/>
                                        </p:tgtEl>
                                      </p:cBhvr>
                                    </p:cmd>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3437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5"/>
                </p:tgtEl>
              </p:cMediaNode>
            </p:audio>
            <p:audio>
              <p:cMediaNode vol="80000">
                <p:cTn id="29" fill="hold" display="0">
                  <p:stCondLst>
                    <p:cond delay="indefinite"/>
                  </p:stCondLst>
                  <p:endCondLst>
                    <p:cond evt="onStopAudio" delay="0">
                      <p:tgtEl>
                        <p:sldTgt/>
                      </p:tgtEl>
                    </p:cond>
                  </p:endCondLst>
                </p:cTn>
                <p:tgtEl>
                  <p:spTgt spid="7"/>
                </p:tgtEl>
              </p:cMediaNode>
            </p:audio>
            <p:audio>
              <p:cMediaNode vol="80000">
                <p:cTn id="30" fill="hold" display="0">
                  <p:stCondLst>
                    <p:cond delay="indefinite"/>
                  </p:stCondLst>
                  <p:endCondLst>
                    <p:cond evt="onStopAudio" delay="0">
                      <p:tgtEl>
                        <p:sldTgt/>
                      </p:tgtEl>
                    </p:cond>
                  </p:endCondLst>
                </p:cTn>
                <p:tgtEl>
                  <p:spTgt spid="8"/>
                </p:tgtEl>
              </p:cMediaNode>
            </p:audio>
            <p:audio>
              <p:cMediaNode vol="80000">
                <p:cTn id="31" fill="hold" display="0">
                  <p:stCondLst>
                    <p:cond delay="indefinite"/>
                  </p:stCondLst>
                  <p:endCondLst>
                    <p:cond evt="onStopAudio" delay="0">
                      <p:tgtEl>
                        <p:sldTgt/>
                      </p:tgtEl>
                    </p:cond>
                  </p:endCondLst>
                </p:cTn>
                <p:tgtEl>
                  <p:spTgt spid="9"/>
                </p:tgtEl>
              </p:cMediaNode>
            </p:audio>
            <p:audio>
              <p:cMediaNode vol="80000">
                <p:cTn id="32"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EF7D2E8-5F8A-4E0B-9647-8072A94A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86A6E2CC-84C1-424C-A664-BC849F6D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33668"/>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8675" y="5791201"/>
            <a:ext cx="10534650" cy="609600"/>
          </a:xfrm>
        </p:spPr>
        <p:txBody>
          <a:bodyPr vert="horz" lIns="91440" tIns="45720" rIns="91440" bIns="45720" rtlCol="0" anchor="ctr">
            <a:normAutofit/>
          </a:bodyPr>
          <a:lstStyle/>
          <a:p>
            <a:r>
              <a:rPr lang="en-US" b="1" dirty="0">
                <a:latin typeface="Arial"/>
                <a:ea typeface="Batang"/>
                <a:cs typeface="Arial"/>
              </a:rPr>
              <a:t>Conclusion</a:t>
            </a:r>
            <a:endParaRPr lang="en-US" b="1">
              <a:latin typeface="Arial"/>
              <a:ea typeface="Batang"/>
              <a:cs typeface="Arial"/>
            </a:endParaRPr>
          </a:p>
        </p:txBody>
      </p:sp>
      <p:pic>
        <p:nvPicPr>
          <p:cNvPr id="5" name="Picture 6" descr="Free photo Conclusion Relationship Meeting Contact Business - Max Pixel">
            <a:extLst>
              <a:ext uri="{FF2B5EF4-FFF2-40B4-BE49-F238E27FC236}">
                <a16:creationId xmlns:a16="http://schemas.microsoft.com/office/drawing/2014/main" id="{C7C21226-47C0-6E70-A126-2C3AE79884A2}"/>
              </a:ext>
            </a:extLst>
          </p:cNvPr>
          <p:cNvPicPr>
            <a:picLocks noChangeAspect="1"/>
          </p:cNvPicPr>
          <p:nvPr/>
        </p:nvPicPr>
        <p:blipFill>
          <a:blip r:embed="rId7"/>
          <a:stretch>
            <a:fillRect/>
          </a:stretch>
        </p:blipFill>
        <p:spPr>
          <a:xfrm>
            <a:off x="3246398" y="609600"/>
            <a:ext cx="5699204" cy="4060683"/>
          </a:xfrm>
          <a:prstGeom prst="rect">
            <a:avLst/>
          </a:prstGeom>
        </p:spPr>
      </p:pic>
      <p:sp>
        <p:nvSpPr>
          <p:cNvPr id="6" name="TextBox 5">
            <a:extLst>
              <a:ext uri="{FF2B5EF4-FFF2-40B4-BE49-F238E27FC236}">
                <a16:creationId xmlns:a16="http://schemas.microsoft.com/office/drawing/2014/main" id="{EEFD2DAA-251C-EA43-459F-FA24346A8FBD}"/>
              </a:ext>
            </a:extLst>
          </p:cNvPr>
          <p:cNvSpPr txBox="1"/>
          <p:nvPr/>
        </p:nvSpPr>
        <p:spPr>
          <a:xfrm>
            <a:off x="9691511" y="620606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400" b="1" dirty="0">
              <a:solidFill>
                <a:srgbClr val="222222"/>
              </a:solidFill>
              <a:latin typeface="Arial"/>
              <a:cs typeface="Arial"/>
            </a:endParaRPr>
          </a:p>
        </p:txBody>
      </p:sp>
      <p:sp>
        <p:nvSpPr>
          <p:cNvPr id="4" name="TextBox 3">
            <a:extLst>
              <a:ext uri="{FF2B5EF4-FFF2-40B4-BE49-F238E27FC236}">
                <a16:creationId xmlns:a16="http://schemas.microsoft.com/office/drawing/2014/main" id="{347716A1-83DA-FCCE-9975-D9CC5925B6B1}"/>
              </a:ext>
            </a:extLst>
          </p:cNvPr>
          <p:cNvSpPr txBox="1"/>
          <p:nvPr/>
        </p:nvSpPr>
        <p:spPr>
          <a:xfrm>
            <a:off x="4724400" y="4572000"/>
            <a:ext cx="2743200" cy="317500"/>
          </a:xfrm>
          <a:prstGeom prst="rect">
            <a:avLst/>
          </a:prstGeom>
        </p:spPr>
        <p:txBody>
          <a:bodyPr lIns="91440" tIns="45720" rIns="91440" bIns="45720" anchor="t">
            <a:noAutofit/>
          </a:bodyPr>
          <a:lstStyle/>
          <a:p>
            <a:endParaRPr lang="en-US" sz="2000" dirty="0"/>
          </a:p>
        </p:txBody>
      </p:sp>
      <p:sp>
        <p:nvSpPr>
          <p:cNvPr id="8" name="TextBox 7">
            <a:extLst>
              <a:ext uri="{FF2B5EF4-FFF2-40B4-BE49-F238E27FC236}">
                <a16:creationId xmlns:a16="http://schemas.microsoft.com/office/drawing/2014/main" id="{F6BA09F9-D44F-CF9A-6CFF-E505D10CF50F}"/>
              </a:ext>
            </a:extLst>
          </p:cNvPr>
          <p:cNvSpPr txBox="1"/>
          <p:nvPr/>
        </p:nvSpPr>
        <p:spPr>
          <a:xfrm>
            <a:off x="7024511" y="6417734"/>
            <a:ext cx="5085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latin typeface="Arial"/>
              </a:rPr>
              <a:t>(Microsoft™, PowerPoint stock image, 2023) </a:t>
            </a:r>
            <a:endParaRPr lang="en-US"/>
          </a:p>
        </p:txBody>
      </p:sp>
      <p:pic>
        <p:nvPicPr>
          <p:cNvPr id="3" name="Recorded Sound">
            <a:hlinkClick r:id="" action="ppaction://media"/>
            <a:extLst>
              <a:ext uri="{FF2B5EF4-FFF2-40B4-BE49-F238E27FC236}">
                <a16:creationId xmlns:a16="http://schemas.microsoft.com/office/drawing/2014/main" id="{6593F42E-0BF1-82D9-4FC8-E1E269C3811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638063" y="6126956"/>
            <a:ext cx="487363" cy="487363"/>
          </a:xfrm>
          <a:prstGeom prst="rect">
            <a:avLst/>
          </a:prstGeom>
        </p:spPr>
      </p:pic>
      <p:pic>
        <p:nvPicPr>
          <p:cNvPr id="7" name="Recorded Sound">
            <a:hlinkClick r:id="" action="ppaction://media"/>
            <a:extLst>
              <a:ext uri="{FF2B5EF4-FFF2-40B4-BE49-F238E27FC236}">
                <a16:creationId xmlns:a16="http://schemas.microsoft.com/office/drawing/2014/main" id="{9E44EB07-1E31-D7D8-6786-B57E7C096C3B}"/>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268574" y="6143372"/>
            <a:ext cx="487363" cy="487363"/>
          </a:xfrm>
          <a:prstGeom prst="rect">
            <a:avLst/>
          </a:prstGeom>
        </p:spPr>
      </p:pic>
    </p:spTree>
    <p:extLst>
      <p:ext uri="{BB962C8B-B14F-4D97-AF65-F5344CB8AC3E}">
        <p14:creationId xmlns:p14="http://schemas.microsoft.com/office/powerpoint/2010/main" val="249385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0119" fill="hold"/>
                                        <p:tgtEl>
                                          <p:spTgt spid="3"/>
                                        </p:tgtEl>
                                      </p:cBhvr>
                                    </p:cmd>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122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3"/>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8EF7D2E8-5F8A-4E0B-9647-8072A94A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86A6E2CC-84C1-424C-A664-BC849F6D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33668"/>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8675" y="5791201"/>
            <a:ext cx="10534650" cy="609600"/>
          </a:xfrm>
        </p:spPr>
        <p:txBody>
          <a:bodyPr vert="horz" lIns="91440" tIns="45720" rIns="91440" bIns="45720" rtlCol="0" anchor="ctr">
            <a:normAutofit/>
          </a:bodyPr>
          <a:lstStyle/>
          <a:p>
            <a:r>
              <a:rPr lang="en-US" b="1" dirty="0">
                <a:latin typeface="Arial"/>
                <a:ea typeface="Batang"/>
                <a:cs typeface="Arial"/>
              </a:rPr>
              <a:t>References</a:t>
            </a:r>
          </a:p>
        </p:txBody>
      </p:sp>
      <p:pic>
        <p:nvPicPr>
          <p:cNvPr id="12" name="Picture 12" descr="Text, whiteboard&#10;&#10;Description automatically generated">
            <a:extLst>
              <a:ext uri="{FF2B5EF4-FFF2-40B4-BE49-F238E27FC236}">
                <a16:creationId xmlns:a16="http://schemas.microsoft.com/office/drawing/2014/main" id="{85A58C52-1792-3071-A30A-09234948B0F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054290" y="609600"/>
            <a:ext cx="6083420" cy="4060683"/>
          </a:xfrm>
          <a:prstGeom prst="rect">
            <a:avLst/>
          </a:prstGeom>
        </p:spPr>
      </p:pic>
      <p:sp>
        <p:nvSpPr>
          <p:cNvPr id="6" name="TextBox 5">
            <a:extLst>
              <a:ext uri="{FF2B5EF4-FFF2-40B4-BE49-F238E27FC236}">
                <a16:creationId xmlns:a16="http://schemas.microsoft.com/office/drawing/2014/main" id="{EEFD2DAA-251C-EA43-459F-FA24346A8FBD}"/>
              </a:ext>
            </a:extLst>
          </p:cNvPr>
          <p:cNvSpPr txBox="1"/>
          <p:nvPr/>
        </p:nvSpPr>
        <p:spPr>
          <a:xfrm>
            <a:off x="9691511" y="620606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400" b="1" dirty="0">
              <a:solidFill>
                <a:srgbClr val="222222"/>
              </a:solidFill>
              <a:latin typeface="Arial"/>
              <a:cs typeface="Arial"/>
            </a:endParaRPr>
          </a:p>
        </p:txBody>
      </p:sp>
      <p:sp>
        <p:nvSpPr>
          <p:cNvPr id="4" name="TextBox 3">
            <a:extLst>
              <a:ext uri="{FF2B5EF4-FFF2-40B4-BE49-F238E27FC236}">
                <a16:creationId xmlns:a16="http://schemas.microsoft.com/office/drawing/2014/main" id="{347716A1-83DA-FCCE-9975-D9CC5925B6B1}"/>
              </a:ext>
            </a:extLst>
          </p:cNvPr>
          <p:cNvSpPr txBox="1"/>
          <p:nvPr/>
        </p:nvSpPr>
        <p:spPr>
          <a:xfrm>
            <a:off x="4724400" y="4572000"/>
            <a:ext cx="2743200" cy="317500"/>
          </a:xfrm>
          <a:prstGeom prst="rect">
            <a:avLst/>
          </a:prstGeom>
        </p:spPr>
        <p:txBody>
          <a:bodyPr lIns="91440" tIns="45720" rIns="91440" bIns="45720" anchor="t">
            <a:noAutofit/>
          </a:bodyPr>
          <a:lstStyle/>
          <a:p>
            <a:endParaRPr lang="en-US" sz="2000" dirty="0"/>
          </a:p>
        </p:txBody>
      </p:sp>
      <p:sp>
        <p:nvSpPr>
          <p:cNvPr id="16" name="TextBox 15">
            <a:extLst>
              <a:ext uri="{FF2B5EF4-FFF2-40B4-BE49-F238E27FC236}">
                <a16:creationId xmlns:a16="http://schemas.microsoft.com/office/drawing/2014/main" id="{7CA6E12F-7F83-9306-9989-14984002F0F2}"/>
              </a:ext>
            </a:extLst>
          </p:cNvPr>
          <p:cNvSpPr txBox="1"/>
          <p:nvPr/>
        </p:nvSpPr>
        <p:spPr>
          <a:xfrm>
            <a:off x="7109178" y="6417734"/>
            <a:ext cx="5085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latin typeface="Arial"/>
              </a:rPr>
              <a:t>(Microsoft™, PowerPoint stock image, 2023) </a:t>
            </a:r>
            <a:endParaRPr lang="en-US"/>
          </a:p>
        </p:txBody>
      </p:sp>
      <p:pic>
        <p:nvPicPr>
          <p:cNvPr id="3" name="Recorded Sound">
            <a:hlinkClick r:id="" action="ppaction://media"/>
            <a:extLst>
              <a:ext uri="{FF2B5EF4-FFF2-40B4-BE49-F238E27FC236}">
                <a16:creationId xmlns:a16="http://schemas.microsoft.com/office/drawing/2014/main" id="{11AEAAE4-F81C-9BEE-6C11-F532C8EF82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26337" y="5941571"/>
            <a:ext cx="487363" cy="487363"/>
          </a:xfrm>
          <a:prstGeom prst="rect">
            <a:avLst/>
          </a:prstGeom>
        </p:spPr>
      </p:pic>
    </p:spTree>
    <p:extLst>
      <p:ext uri="{BB962C8B-B14F-4D97-AF65-F5344CB8AC3E}">
        <p14:creationId xmlns:p14="http://schemas.microsoft.com/office/powerpoint/2010/main" val="8444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65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TotalTime>
  <Words>3346</Words>
  <Application>Microsoft Office PowerPoint</Application>
  <PresentationFormat>Widescreen</PresentationFormat>
  <Paragraphs>157</Paragraphs>
  <Slides>10</Slides>
  <Notes>10</Notes>
  <HiddenSlides>0</HiddenSlides>
  <MMClips>23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Bembo</vt:lpstr>
      <vt:lpstr>Calibri</vt:lpstr>
      <vt:lpstr>ArchiveVTI</vt:lpstr>
      <vt:lpstr>Digital Business (BMSP6002) </vt:lpstr>
      <vt:lpstr>Introduction and contents </vt:lpstr>
      <vt:lpstr>Digital Disruption</vt:lpstr>
      <vt:lpstr>Collaborative consumption - Sharing Economy - P2P</vt:lpstr>
      <vt:lpstr>Summary</vt:lpstr>
      <vt:lpstr>Disruptive Entrepreneurial Innovation</vt:lpstr>
      <vt:lpstr>Value</vt:lpstr>
      <vt:lpstr>Communication and Trust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Christine Joy (2009194)</cp:lastModifiedBy>
  <cp:revision>536</cp:revision>
  <dcterms:created xsi:type="dcterms:W3CDTF">2023-02-03T13:14:16Z</dcterms:created>
  <dcterms:modified xsi:type="dcterms:W3CDTF">2023-02-04T21:23:30Z</dcterms:modified>
</cp:coreProperties>
</file>