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90" r:id="rId3"/>
    <p:sldId id="291" r:id="rId4"/>
    <p:sldId id="269" r:id="rId5"/>
    <p:sldId id="270" r:id="rId6"/>
    <p:sldId id="271" r:id="rId7"/>
    <p:sldId id="267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66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813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393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1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208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476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369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291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8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020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205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835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7FD83-3312-4C58-A334-1C4444E237C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047BC-5F7D-4B55-A137-E673B51B5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518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1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4.e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3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wMFhyH7_5g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0E4DEE-82A3-4FB0-A9AB-9C0AC2CED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FFFF"/>
                </a:solidFill>
              </a:rPr>
              <a:t>Posters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49801-1A1F-4563-80E4-3364EE507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endParaRPr lang="en-GB" sz="2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288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DD529-DB07-42E9-B038-979EF908D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Hand-in 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7FD02-89B8-4CA8-AC08-E0FD8D3097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Software:</a:t>
            </a:r>
          </a:p>
          <a:p>
            <a:pPr marL="0" indent="0">
              <a:buNone/>
            </a:pPr>
            <a:endParaRPr lang="en-GB" sz="25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Photoshop</a:t>
            </a: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Illustrator</a:t>
            </a:r>
          </a:p>
          <a:p>
            <a:pPr marL="0" indent="0">
              <a:buNone/>
            </a:pPr>
            <a:r>
              <a:rPr lang="en-GB" sz="2500" dirty="0" err="1" smtClean="0">
                <a:solidFill>
                  <a:srgbClr val="000000"/>
                </a:solidFill>
              </a:rPr>
              <a:t>Powerpoint</a:t>
            </a:r>
            <a:endParaRPr lang="en-GB" sz="25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In-Design</a:t>
            </a: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Publisher</a:t>
            </a:r>
            <a:endParaRPr lang="en-GB" sz="2500" dirty="0">
              <a:solidFill>
                <a:srgbClr val="000000"/>
              </a:solidFill>
            </a:endParaRPr>
          </a:p>
          <a:p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63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DD529-DB07-42E9-B038-979EF908D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Hand-in 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7FD02-89B8-4CA8-AC08-E0FD8D3097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Text:</a:t>
            </a:r>
          </a:p>
          <a:p>
            <a:pPr marL="0" indent="0">
              <a:buNone/>
            </a:pPr>
            <a:endParaRPr lang="en-GB" sz="25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00"/>
                </a:solidFill>
              </a:rPr>
              <a:t>F</a:t>
            </a:r>
            <a:r>
              <a:rPr lang="en-GB" sz="2500" dirty="0" smtClean="0">
                <a:solidFill>
                  <a:srgbClr val="000000"/>
                </a:solidFill>
              </a:rPr>
              <a:t>o</a:t>
            </a:r>
            <a:r>
              <a:rPr lang="en-GB" sz="6600" dirty="0" smtClean="0">
                <a:solidFill>
                  <a:srgbClr val="000000"/>
                </a:solidFill>
              </a:rPr>
              <a:t>n</a:t>
            </a:r>
            <a:r>
              <a:rPr lang="en-GB" sz="2500" dirty="0" smtClean="0">
                <a:solidFill>
                  <a:srgbClr val="000000"/>
                </a:solidFill>
              </a:rPr>
              <a:t>t </a:t>
            </a:r>
            <a:r>
              <a:rPr lang="en-GB" sz="3200" dirty="0" smtClean="0">
                <a:solidFill>
                  <a:srgbClr val="000000"/>
                </a:solidFill>
              </a:rPr>
              <a:t>S</a:t>
            </a:r>
            <a:r>
              <a:rPr lang="en-GB" sz="2500" dirty="0" smtClean="0">
                <a:solidFill>
                  <a:srgbClr val="000000"/>
                </a:solidFill>
              </a:rPr>
              <a:t>i</a:t>
            </a:r>
            <a:r>
              <a:rPr lang="en-GB" sz="900" dirty="0" smtClean="0">
                <a:solidFill>
                  <a:srgbClr val="000000"/>
                </a:solidFill>
              </a:rPr>
              <a:t>z</a:t>
            </a:r>
            <a:r>
              <a:rPr lang="en-GB" sz="2500" dirty="0" smtClean="0">
                <a:solidFill>
                  <a:srgbClr val="000000"/>
                </a:solidFill>
              </a:rPr>
              <a:t>e</a:t>
            </a: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  <a:latin typeface="Adobe Myungjo Std M" panose="02020600000000000000" pitchFamily="18" charset="-128"/>
                <a:ea typeface="Adobe Myungjo Std M" panose="02020600000000000000" pitchFamily="18" charset="-128"/>
              </a:rPr>
              <a:t>F</a:t>
            </a:r>
            <a:r>
              <a:rPr lang="en-GB" sz="2500" dirty="0" smtClean="0">
                <a:solidFill>
                  <a:srgbClr val="000000"/>
                </a:solidFill>
              </a:rPr>
              <a:t>o</a:t>
            </a:r>
            <a:r>
              <a:rPr lang="en-GB" sz="2500" dirty="0" smtClean="0">
                <a:solidFill>
                  <a:srgbClr val="000000"/>
                </a:solidFill>
                <a:latin typeface="Adobe Caslon Pro Bold" panose="0205070206050A020403" pitchFamily="18" charset="0"/>
              </a:rPr>
              <a:t>n</a:t>
            </a:r>
            <a:r>
              <a:rPr lang="en-GB" sz="2500" dirty="0" smtClean="0">
                <a:solidFill>
                  <a:srgbClr val="000000"/>
                </a:solidFill>
                <a:latin typeface="Arial Rounded MT Bold" panose="020F0704030504030204" pitchFamily="34" charset="0"/>
              </a:rPr>
              <a:t>t</a:t>
            </a:r>
            <a:r>
              <a:rPr lang="en-GB" sz="2500" dirty="0" smtClean="0">
                <a:solidFill>
                  <a:srgbClr val="000000"/>
                </a:solidFill>
              </a:rPr>
              <a:t> </a:t>
            </a:r>
            <a:r>
              <a:rPr lang="en-GB" sz="2500" dirty="0" smtClean="0">
                <a:solidFill>
                  <a:srgbClr val="000000"/>
                </a:solidFill>
                <a:latin typeface="Brush Script MT" panose="03060802040406070304" pitchFamily="66" charset="0"/>
              </a:rPr>
              <a:t>S</a:t>
            </a:r>
            <a:r>
              <a:rPr lang="en-GB" sz="2500" dirty="0" smtClean="0">
                <a:solidFill>
                  <a:srgbClr val="000000"/>
                </a:solidFill>
              </a:rPr>
              <a:t>t</a:t>
            </a:r>
            <a:r>
              <a:rPr lang="en-GB" sz="2500" dirty="0" smtClean="0">
                <a:solidFill>
                  <a:srgbClr val="000000"/>
                </a:solidFill>
                <a:latin typeface="Castellar" panose="020A0402060406010301" pitchFamily="18" charset="0"/>
              </a:rPr>
              <a:t>y</a:t>
            </a:r>
            <a:r>
              <a:rPr lang="en-GB" sz="2500" dirty="0" smtClean="0">
                <a:solidFill>
                  <a:srgbClr val="000000"/>
                </a:solidFill>
                <a:latin typeface="Cambria" panose="02040503050406030204" pitchFamily="18" charset="0"/>
              </a:rPr>
              <a:t>l</a:t>
            </a:r>
            <a:r>
              <a:rPr lang="en-GB" sz="2500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e</a:t>
            </a:r>
          </a:p>
          <a:p>
            <a:pPr marL="0" indent="0">
              <a:buNone/>
            </a:pPr>
            <a:r>
              <a:rPr lang="en-GB" sz="2500" dirty="0" smtClean="0">
                <a:solidFill>
                  <a:srgbClr val="FF0000"/>
                </a:solidFill>
              </a:rPr>
              <a:t>C</a:t>
            </a:r>
            <a:r>
              <a:rPr lang="en-GB" sz="2500" dirty="0" smtClean="0">
                <a:solidFill>
                  <a:srgbClr val="000000"/>
                </a:solidFill>
              </a:rPr>
              <a:t>o</a:t>
            </a:r>
            <a:r>
              <a:rPr lang="en-GB" sz="2500" dirty="0" smtClean="0">
                <a:solidFill>
                  <a:schemeClr val="accent1"/>
                </a:solidFill>
              </a:rPr>
              <a:t>l</a:t>
            </a:r>
            <a:r>
              <a:rPr lang="en-GB" sz="2500" dirty="0" smtClean="0">
                <a:solidFill>
                  <a:srgbClr val="000000"/>
                </a:solidFill>
              </a:rPr>
              <a:t>o</a:t>
            </a:r>
            <a:r>
              <a:rPr lang="en-GB" sz="2500" dirty="0" smtClean="0">
                <a:solidFill>
                  <a:schemeClr val="accent2"/>
                </a:solidFill>
              </a:rPr>
              <a:t>u</a:t>
            </a:r>
            <a:r>
              <a:rPr lang="en-GB" sz="2500" dirty="0" smtClean="0">
                <a:solidFill>
                  <a:schemeClr val="accent5"/>
                </a:solidFill>
              </a:rPr>
              <a:t>r</a:t>
            </a:r>
          </a:p>
          <a:p>
            <a:pPr marL="0" indent="0">
              <a:buNone/>
            </a:pPr>
            <a:endParaRPr lang="en-GB" sz="25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Space </a:t>
            </a:r>
          </a:p>
          <a:p>
            <a:pPr marL="0" indent="0">
              <a:buNone/>
            </a:pPr>
            <a:endParaRPr lang="en-GB" sz="25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500" dirty="0" smtClean="0">
                <a:solidFill>
                  <a:srgbClr val="000000"/>
                </a:solidFill>
              </a:rPr>
              <a:t>Formatting &amp; Columns</a:t>
            </a:r>
            <a:endParaRPr lang="en-GB" sz="2500" dirty="0">
              <a:solidFill>
                <a:srgbClr val="000000"/>
              </a:solidFill>
            </a:endParaRPr>
          </a:p>
          <a:p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37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039" y="118340"/>
            <a:ext cx="6720285" cy="6440275"/>
          </a:xfrm>
        </p:spPr>
      </p:pic>
    </p:spTree>
    <p:extLst>
      <p:ext uri="{BB962C8B-B14F-4D97-AF65-F5344CB8AC3E}">
        <p14:creationId xmlns:p14="http://schemas.microsoft.com/office/powerpoint/2010/main" val="94675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70" y="1735968"/>
            <a:ext cx="6638693" cy="4126403"/>
          </a:xfrm>
        </p:spPr>
      </p:pic>
    </p:spTree>
    <p:extLst>
      <p:ext uri="{BB962C8B-B14F-4D97-AF65-F5344CB8AC3E}">
        <p14:creationId xmlns:p14="http://schemas.microsoft.com/office/powerpoint/2010/main" val="315634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743" y="1610644"/>
            <a:ext cx="7662658" cy="4469884"/>
          </a:xfrm>
        </p:spPr>
      </p:pic>
    </p:spTree>
    <p:extLst>
      <p:ext uri="{BB962C8B-B14F-4D97-AF65-F5344CB8AC3E}">
        <p14:creationId xmlns:p14="http://schemas.microsoft.com/office/powerpoint/2010/main" val="2564492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6548618"/>
              </p:ext>
            </p:extLst>
          </p:nvPr>
        </p:nvGraphicFramePr>
        <p:xfrm>
          <a:off x="120063" y="36706"/>
          <a:ext cx="9001722" cy="56260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Acrobat Document" r:id="rId3" imgW="19202400" imgH="12001500" progId="Acrobat.Document.DC">
                  <p:embed/>
                </p:oleObj>
              </mc:Choice>
              <mc:Fallback>
                <p:oleObj name="Acrobat Document" r:id="rId3" imgW="19202400" imgH="1200150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063" y="36706"/>
                        <a:ext cx="9001722" cy="56260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06916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4264565"/>
              </p:ext>
            </p:extLst>
          </p:nvPr>
        </p:nvGraphicFramePr>
        <p:xfrm>
          <a:off x="119464" y="91615"/>
          <a:ext cx="8813165" cy="62256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Acrobat Document" r:id="rId3" imgW="11353800" imgH="8020050" progId="Acrobat.Document.DC">
                  <p:embed/>
                </p:oleObj>
              </mc:Choice>
              <mc:Fallback>
                <p:oleObj name="Acrobat Document" r:id="rId3" imgW="11353800" imgH="802005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9464" y="91615"/>
                        <a:ext cx="8813165" cy="62256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14083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2362098"/>
              </p:ext>
            </p:extLst>
          </p:nvPr>
        </p:nvGraphicFramePr>
        <p:xfrm>
          <a:off x="64071" y="170515"/>
          <a:ext cx="8668619" cy="61235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Acrobat Document" r:id="rId3" imgW="11353800" imgH="8020050" progId="Acrobat.Document.DC">
                  <p:embed/>
                </p:oleObj>
              </mc:Choice>
              <mc:Fallback>
                <p:oleObj name="Acrobat Document" r:id="rId3" imgW="11353800" imgH="802005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4071" y="170515"/>
                        <a:ext cx="8668619" cy="61235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3555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0295795"/>
              </p:ext>
            </p:extLst>
          </p:nvPr>
        </p:nvGraphicFramePr>
        <p:xfrm>
          <a:off x="217495" y="598182"/>
          <a:ext cx="8490191" cy="59974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Acrobat Document" r:id="rId3" imgW="11353800" imgH="8020050" progId="Acrobat.Document.DC">
                  <p:embed/>
                </p:oleObj>
              </mc:Choice>
              <mc:Fallback>
                <p:oleObj name="Acrobat Document" r:id="rId3" imgW="11353800" imgH="802005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7495" y="598182"/>
                        <a:ext cx="8490191" cy="59974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93580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8063311"/>
              </p:ext>
            </p:extLst>
          </p:nvPr>
        </p:nvGraphicFramePr>
        <p:xfrm>
          <a:off x="314349" y="292140"/>
          <a:ext cx="8625419" cy="60930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Acrobat Document" r:id="rId3" imgW="11353800" imgH="8020050" progId="Acrobat.Document.DC">
                  <p:embed/>
                </p:oleObj>
              </mc:Choice>
              <mc:Fallback>
                <p:oleObj name="Acrobat Document" r:id="rId3" imgW="11353800" imgH="802005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4349" y="292140"/>
                        <a:ext cx="8625419" cy="60930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7701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3739821"/>
              </p:ext>
            </p:extLst>
          </p:nvPr>
        </p:nvGraphicFramePr>
        <p:xfrm>
          <a:off x="230598" y="184273"/>
          <a:ext cx="8562992" cy="59926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Acrobat Document" r:id="rId3" imgW="13501437" imgH="9448800" progId="Acrobat.Document.DC">
                  <p:embed/>
                </p:oleObj>
              </mc:Choice>
              <mc:Fallback>
                <p:oleObj name="Acrobat Document" r:id="rId3" imgW="13501437" imgH="944880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0598" y="184273"/>
                        <a:ext cx="8562992" cy="59926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49803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94842"/>
              </p:ext>
            </p:extLst>
          </p:nvPr>
        </p:nvGraphicFramePr>
        <p:xfrm>
          <a:off x="347475" y="298138"/>
          <a:ext cx="8132771" cy="61001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3" name="Acrobat Document" r:id="rId3" imgW="16459200" imgH="12344400" progId="Acrobat.Document.DC">
                  <p:embed/>
                </p:oleObj>
              </mc:Choice>
              <mc:Fallback>
                <p:oleObj name="Acrobat Document" r:id="rId3" imgW="16459200" imgH="1234440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47475" y="298138"/>
                        <a:ext cx="8132771" cy="61001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64701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2063930"/>
              </p:ext>
            </p:extLst>
          </p:nvPr>
        </p:nvGraphicFramePr>
        <p:xfrm>
          <a:off x="347341" y="232081"/>
          <a:ext cx="8202708" cy="61520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7" name="Acrobat Document" r:id="rId3" imgW="4800600" imgH="3600450" progId="Acrobat.Document.DC">
                  <p:embed/>
                </p:oleObj>
              </mc:Choice>
              <mc:Fallback>
                <p:oleObj name="Acrobat Document" r:id="rId3" imgW="4800600" imgH="360045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47341" y="232081"/>
                        <a:ext cx="8202708" cy="61520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253120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401" y="1027907"/>
            <a:ext cx="7886700" cy="4351338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052839"/>
              </p:ext>
            </p:extLst>
          </p:nvPr>
        </p:nvGraphicFramePr>
        <p:xfrm>
          <a:off x="272857" y="816926"/>
          <a:ext cx="4177253" cy="59146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2" name="Acrobat Document" r:id="rId3" imgW="8020050" imgH="11353800" progId="Acrobat.Document.DC">
                  <p:embed/>
                </p:oleObj>
              </mc:Choice>
              <mc:Fallback>
                <p:oleObj name="Acrobat Document" r:id="rId3" imgW="8020050" imgH="1135380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2857" y="816926"/>
                        <a:ext cx="4177253" cy="59146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8754575"/>
              </p:ext>
            </p:extLst>
          </p:nvPr>
        </p:nvGraphicFramePr>
        <p:xfrm>
          <a:off x="4660110" y="816926"/>
          <a:ext cx="4062768" cy="57525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" name="Acrobat Document" r:id="rId5" imgW="8020050" imgH="11353800" progId="Acrobat.Document.DC">
                  <p:embed/>
                </p:oleObj>
              </mc:Choice>
              <mc:Fallback>
                <p:oleObj name="Acrobat Document" r:id="rId5" imgW="8020050" imgH="1135380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660110" y="816926"/>
                        <a:ext cx="4062768" cy="57525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990891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44" y="2176195"/>
            <a:ext cx="3337329" cy="4550075"/>
          </a:xfrm>
        </p:spPr>
      </p:pic>
      <p:sp>
        <p:nvSpPr>
          <p:cNvPr id="3" name="Rectangle 2"/>
          <p:cNvSpPr/>
          <p:nvPr/>
        </p:nvSpPr>
        <p:spPr>
          <a:xfrm>
            <a:off x="3938418" y="3105835"/>
            <a:ext cx="51313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https://www.youtube.com/watch?v=AwMFhyH7_5g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29144" y="798359"/>
            <a:ext cx="3977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RESOURCES TO WORK FURTHER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535529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11190B-2998-4605-9F24-31E311464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026" y="2043663"/>
            <a:ext cx="4578895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50666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33</Words>
  <Application>Microsoft Office PowerPoint</Application>
  <PresentationFormat>On-screen Show (4:3)</PresentationFormat>
  <Paragraphs>22</Paragraphs>
  <Slides>17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Adobe Myungjo Std M</vt:lpstr>
      <vt:lpstr>Adobe Caslon Pro Bold</vt:lpstr>
      <vt:lpstr>Arial</vt:lpstr>
      <vt:lpstr>Arial Rounded MT Bold</vt:lpstr>
      <vt:lpstr>Brush Script MT</vt:lpstr>
      <vt:lpstr>Calibri</vt:lpstr>
      <vt:lpstr>Calibri Light</vt:lpstr>
      <vt:lpstr>Cambria</vt:lpstr>
      <vt:lpstr>Castellar</vt:lpstr>
      <vt:lpstr>Comic Sans MS</vt:lpstr>
      <vt:lpstr>Office Theme</vt:lpstr>
      <vt:lpstr>Acrobat Document</vt:lpstr>
      <vt:lpstr>Posters</vt:lpstr>
      <vt:lpstr>Hand-in advice</vt:lpstr>
      <vt:lpstr>Hand-in advice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information session: Assessments</dc:title>
  <dc:creator>Owner</dc:creator>
  <cp:lastModifiedBy>Juan Ferriz-Papi</cp:lastModifiedBy>
  <cp:revision>7</cp:revision>
  <dcterms:created xsi:type="dcterms:W3CDTF">2018-10-23T16:27:37Z</dcterms:created>
  <dcterms:modified xsi:type="dcterms:W3CDTF">2019-12-05T10:04:47Z</dcterms:modified>
</cp:coreProperties>
</file>