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474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489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0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627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704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268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644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527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32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883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264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639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3874BD-68C9-410F-A3C2-6782B8714730}" type="datetimeFigureOut">
              <a:rPr lang="en-GB" smtClean="0"/>
              <a:t>01/06/2016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F0A3DF-68D4-4BAA-998A-2A52F52E6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306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Understanding your quality processes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EMPL5003</a:t>
            </a:r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5219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Eight dimensions of quality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	   </a:t>
            </a:r>
          </a:p>
          <a:p>
            <a:r>
              <a:rPr lang="en-GB" dirty="0" smtClean="0"/>
              <a:t>Performance</a:t>
            </a:r>
          </a:p>
          <a:p>
            <a:r>
              <a:rPr lang="en-GB" dirty="0" smtClean="0"/>
              <a:t>Features</a:t>
            </a:r>
          </a:p>
          <a:p>
            <a:r>
              <a:rPr lang="en-GB" dirty="0" smtClean="0"/>
              <a:t>Reliability</a:t>
            </a:r>
          </a:p>
          <a:p>
            <a:r>
              <a:rPr lang="en-GB" dirty="0" smtClean="0"/>
              <a:t>Conformance </a:t>
            </a:r>
          </a:p>
          <a:p>
            <a:r>
              <a:rPr lang="en-GB" dirty="0" smtClean="0"/>
              <a:t>Durability</a:t>
            </a:r>
          </a:p>
          <a:p>
            <a:r>
              <a:rPr lang="en-GB" dirty="0" smtClean="0"/>
              <a:t>Serviceability</a:t>
            </a:r>
          </a:p>
          <a:p>
            <a:r>
              <a:rPr lang="en-GB" dirty="0" smtClean="0"/>
              <a:t>Aesthetics</a:t>
            </a:r>
          </a:p>
          <a:p>
            <a:r>
              <a:rPr lang="en-GB" dirty="0" smtClean="0"/>
              <a:t>Perceived quality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33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Eight key quality issues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	   </a:t>
            </a:r>
          </a:p>
          <a:p>
            <a:r>
              <a:rPr lang="en-GB" dirty="0" smtClean="0"/>
              <a:t>Quality leads to lower costs and inspection is too late</a:t>
            </a:r>
          </a:p>
          <a:p>
            <a:r>
              <a:rPr lang="en-GB" dirty="0" smtClean="0"/>
              <a:t>The boardroom has ultimate responsibility for quality</a:t>
            </a:r>
          </a:p>
          <a:p>
            <a:r>
              <a:rPr lang="en-GB" dirty="0" smtClean="0"/>
              <a:t>Most defects are caused by the system</a:t>
            </a:r>
          </a:p>
          <a:p>
            <a:r>
              <a:rPr lang="en-GB" dirty="0" smtClean="0"/>
              <a:t>No process is optimised, it can always be improved</a:t>
            </a:r>
          </a:p>
          <a:p>
            <a:r>
              <a:rPr lang="en-GB" dirty="0" smtClean="0"/>
              <a:t>Fear degrades processes – provide job security</a:t>
            </a:r>
          </a:p>
          <a:p>
            <a:r>
              <a:rPr lang="en-GB" dirty="0" smtClean="0"/>
              <a:t>Managers must do more than respond to system failure</a:t>
            </a:r>
          </a:p>
          <a:p>
            <a:r>
              <a:rPr lang="en-GB" dirty="0" smtClean="0"/>
              <a:t>Build long term relationships with trusted suppliers</a:t>
            </a:r>
          </a:p>
          <a:p>
            <a:r>
              <a:rPr lang="en-GB" dirty="0" smtClean="0"/>
              <a:t>Prevention of variation and failure is the key</a:t>
            </a:r>
          </a:p>
          <a:p>
            <a:r>
              <a:rPr lang="en-GB" dirty="0" smtClean="0"/>
              <a:t>                                                       			</a:t>
            </a:r>
            <a:r>
              <a:rPr lang="en-GB" sz="1800" dirty="0" smtClean="0"/>
              <a:t>Source: W E Deming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8746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Eight routes to poor quality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		   </a:t>
            </a:r>
          </a:p>
          <a:p>
            <a:r>
              <a:rPr lang="en-GB" dirty="0" smtClean="0"/>
              <a:t>Emphasis on short term profitability</a:t>
            </a:r>
          </a:p>
          <a:p>
            <a:r>
              <a:rPr lang="en-GB" dirty="0" smtClean="0"/>
              <a:t>Clamping down on cost but tolerating high waste levels</a:t>
            </a:r>
          </a:p>
          <a:p>
            <a:r>
              <a:rPr lang="en-GB" dirty="0" smtClean="0"/>
              <a:t>A ‘take it or leave it’ attitude towards customers</a:t>
            </a:r>
          </a:p>
          <a:p>
            <a:r>
              <a:rPr lang="en-GB" dirty="0" smtClean="0"/>
              <a:t>Treating employees as productive robots</a:t>
            </a:r>
          </a:p>
          <a:p>
            <a:r>
              <a:rPr lang="en-GB" dirty="0" smtClean="0"/>
              <a:t>Competing on price not sufficiently on quality</a:t>
            </a:r>
          </a:p>
          <a:p>
            <a:r>
              <a:rPr lang="en-GB" dirty="0" smtClean="0"/>
              <a:t>Buying at the lowest price</a:t>
            </a:r>
          </a:p>
          <a:p>
            <a:r>
              <a:rPr lang="en-GB" dirty="0" smtClean="0"/>
              <a:t>Anti - change but changing arbitrarily when forced</a:t>
            </a:r>
          </a:p>
          <a:p>
            <a:r>
              <a:rPr lang="en-GB" dirty="0" smtClean="0"/>
              <a:t>Macho management – the crisis manager   </a:t>
            </a:r>
          </a:p>
          <a:p>
            <a:r>
              <a:rPr lang="en-GB" dirty="0" smtClean="0"/>
              <a:t>				               		</a:t>
            </a:r>
            <a:r>
              <a:rPr lang="en-GB" sz="1600" dirty="0" smtClean="0"/>
              <a:t>	</a:t>
            </a:r>
          </a:p>
          <a:p>
            <a:r>
              <a:rPr lang="en-GB" sz="1600" dirty="0" smtClean="0"/>
              <a:t>Source: UK </a:t>
            </a:r>
            <a:r>
              <a:rPr lang="en-GB" sz="1600" dirty="0" err="1" smtClean="0"/>
              <a:t>Dept</a:t>
            </a:r>
            <a:r>
              <a:rPr lang="en-GB" sz="1600" dirty="0" smtClean="0"/>
              <a:t> of Trade and Industry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9726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Nine parts to </a:t>
            </a:r>
            <a:r>
              <a:rPr lang="en-GB" dirty="0" err="1" smtClean="0"/>
              <a:t>Juran’s</a:t>
            </a:r>
            <a:r>
              <a:rPr lang="en-GB" dirty="0" smtClean="0"/>
              <a:t> quality ‘route map’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		   </a:t>
            </a:r>
          </a:p>
          <a:p>
            <a:r>
              <a:rPr lang="en-GB" dirty="0" smtClean="0"/>
              <a:t>Identify who are our customers</a:t>
            </a:r>
          </a:p>
          <a:p>
            <a:r>
              <a:rPr lang="en-GB" dirty="0" smtClean="0"/>
              <a:t>Determine the specific needs of those customers</a:t>
            </a:r>
          </a:p>
          <a:p>
            <a:r>
              <a:rPr lang="en-GB" dirty="0" smtClean="0"/>
              <a:t>Translate those needs into our language</a:t>
            </a:r>
          </a:p>
          <a:p>
            <a:r>
              <a:rPr lang="en-GB" dirty="0" smtClean="0"/>
              <a:t>Develop products that respond to those needs</a:t>
            </a:r>
          </a:p>
          <a:p>
            <a:r>
              <a:rPr lang="en-GB" dirty="0" smtClean="0"/>
              <a:t>Optimise product features to meet our needs too</a:t>
            </a:r>
          </a:p>
          <a:p>
            <a:r>
              <a:rPr lang="en-GB" dirty="0" smtClean="0"/>
              <a:t>Develop processes able to produce the products</a:t>
            </a:r>
          </a:p>
          <a:p>
            <a:r>
              <a:rPr lang="en-GB" dirty="0" smtClean="0"/>
              <a:t>Fine tune and optimise the process</a:t>
            </a:r>
          </a:p>
          <a:p>
            <a:r>
              <a:rPr lang="en-GB" dirty="0" smtClean="0"/>
              <a:t>Improve the process under operating conditions</a:t>
            </a:r>
          </a:p>
          <a:p>
            <a:r>
              <a:rPr lang="en-GB" dirty="0" smtClean="0"/>
              <a:t>Transfer the process to operations</a:t>
            </a:r>
          </a:p>
          <a:p>
            <a:r>
              <a:rPr lang="en-GB" dirty="0" smtClean="0"/>
              <a:t>      				              	 		</a:t>
            </a:r>
          </a:p>
          <a:p>
            <a:r>
              <a:rPr lang="en-GB" sz="1800" dirty="0" smtClean="0"/>
              <a:t>Source: Joseph </a:t>
            </a:r>
            <a:r>
              <a:rPr lang="en-GB" sz="1800" dirty="0" err="1" smtClean="0"/>
              <a:t>Juran</a:t>
            </a:r>
            <a:endParaRPr lang="en-GB" sz="1800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9456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”The cost of quality is the expense of doing things wrong”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		   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								</a:t>
            </a:r>
          </a:p>
          <a:p>
            <a:r>
              <a:rPr lang="en-GB" sz="1600" dirty="0" smtClean="0"/>
              <a:t>Source: UK </a:t>
            </a:r>
            <a:r>
              <a:rPr lang="en-GB" sz="1600" dirty="0" err="1" smtClean="0"/>
              <a:t>Dept</a:t>
            </a:r>
            <a:r>
              <a:rPr lang="en-GB" sz="1600" dirty="0" smtClean="0"/>
              <a:t> of Trade and Industry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667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40</Words>
  <Application>Microsoft Office PowerPoint</Application>
  <PresentationFormat>On-screen Show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Understanding your quality processes </vt:lpstr>
      <vt:lpstr>Eight dimensions of quality </vt:lpstr>
      <vt:lpstr>Eight key quality issues </vt:lpstr>
      <vt:lpstr>Eight routes to poor quality </vt:lpstr>
      <vt:lpstr>Nine parts to Juran’s quality ‘route map’ </vt:lpstr>
      <vt:lpstr>”The cost of quality is the expense of doing things wrong”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your quality processes</dc:title>
  <dc:creator>Andrew Maund</dc:creator>
  <cp:lastModifiedBy>Andrew Maund</cp:lastModifiedBy>
  <cp:revision>3</cp:revision>
  <dcterms:created xsi:type="dcterms:W3CDTF">2016-06-01T12:43:18Z</dcterms:created>
  <dcterms:modified xsi:type="dcterms:W3CDTF">2016-06-01T13:00:52Z</dcterms:modified>
</cp:coreProperties>
</file>