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6"/>
  </p:notesMasterIdLst>
  <p:sldIdLst>
    <p:sldId id="256" r:id="rId2"/>
    <p:sldId id="257" r:id="rId3"/>
    <p:sldId id="262" r:id="rId4"/>
    <p:sldId id="258" r:id="rId5"/>
    <p:sldId id="263" r:id="rId6"/>
    <p:sldId id="259" r:id="rId7"/>
    <p:sldId id="260" r:id="rId8"/>
    <p:sldId id="264" r:id="rId9"/>
    <p:sldId id="261" r:id="rId10"/>
    <p:sldId id="265" r:id="rId11"/>
    <p:sldId id="266" r:id="rId12"/>
    <p:sldId id="267" r:id="rId13"/>
    <p:sldId id="268" r:id="rId14"/>
    <p:sldId id="269"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
    <a:wholeTbl>
      <a:tcTxStyle>
        <a:font>
          <a:latin typeface="+mn-lt"/>
          <a:ea typeface="+mn-ea"/>
          <a:cs typeface="+mn-cs"/>
        </a:font>
        <a:srgbClr val="000000"/>
      </a:tcTxStyle>
      <a:tcStyle>
        <a:tcBdr>
          <a:left>
            <a:ln w="12701" cap="flat" cmpd="sng" algn="ctr">
              <a:solidFill>
                <a:srgbClr val="FFFFFF"/>
              </a:solidFill>
              <a:prstDash val="solid"/>
              <a:round/>
              <a:headEnd type="none" w="med" len="med"/>
              <a:tailEnd type="none" w="med" len="med"/>
            </a:ln>
          </a:left>
          <a:right>
            <a:ln w="12701" cap="flat" cmpd="sng" algn="ctr">
              <a:solidFill>
                <a:srgbClr val="FFFFFF"/>
              </a:solidFill>
              <a:prstDash val="solid"/>
              <a:round/>
              <a:headEnd type="none" w="med" len="med"/>
              <a:tailEnd type="none" w="med" len="med"/>
            </a:ln>
          </a:right>
          <a:top>
            <a:ln w="12701" cap="flat" cmpd="sng" algn="ctr">
              <a:solidFill>
                <a:srgbClr val="FFFFFF"/>
              </a:solidFill>
              <a:prstDash val="solid"/>
              <a:round/>
              <a:headEnd type="none" w="med" len="med"/>
              <a:tailEnd type="none" w="med" len="med"/>
            </a:ln>
          </a:top>
          <a:bottom>
            <a:ln w="12701" cap="flat" cmpd="sng" algn="ctr">
              <a:solidFill>
                <a:srgbClr val="FFFFFF"/>
              </a:solidFill>
              <a:prstDash val="solid"/>
              <a:round/>
              <a:headEnd type="none" w="med" len="med"/>
              <a:tailEnd type="none" w="med" len="med"/>
            </a:ln>
          </a:bottom>
        </a:tcBdr>
        <a:fill>
          <a:solidFill>
            <a:srgbClr val="E9EBF5"/>
          </a:solidFill>
        </a:fill>
      </a:tcStyle>
    </a:wholeTbl>
    <a:band1H>
      <a:tcStyle>
        <a:tcBdr/>
        <a:fill>
          <a:solidFill>
            <a:srgbClr val="CFD5EA"/>
          </a:solidFill>
        </a:fill>
      </a:tcStyle>
    </a:band1H>
    <a:band2H>
      <a:tcStyle>
        <a:tcBdr/>
      </a:tcStyle>
    </a:band2H>
    <a:band1V>
      <a:tcStyle>
        <a:tcBdr/>
        <a:fill>
          <a:solidFill>
            <a:srgbClr val="CFD5EA"/>
          </a:solidFill>
        </a:fill>
      </a:tcStyle>
    </a:band1V>
    <a:band2V>
      <a:tcStyle>
        <a:tcBdr/>
      </a:tcStyle>
    </a:band2V>
    <a:lastCol>
      <a:tcTxStyle b="on">
        <a:font>
          <a:latin typeface="+mn-lt"/>
          <a:ea typeface="+mn-ea"/>
          <a:cs typeface="+mn-cs"/>
        </a:font>
        <a:srgbClr val="FFFFFF"/>
      </a:tcTxStyle>
      <a:tcStyle>
        <a:tcBdr/>
        <a:fill>
          <a:solidFill>
            <a:srgbClr val="4472C4"/>
          </a:solidFill>
        </a:fill>
      </a:tcStyle>
    </a:lastCol>
    <a:firstCol>
      <a:tcTxStyle b="on">
        <a:font>
          <a:latin typeface="+mn-lt"/>
          <a:ea typeface="+mn-ea"/>
          <a:cs typeface="+mn-cs"/>
        </a:font>
        <a:srgbClr val="FFFFFF"/>
      </a:tcTxStyle>
      <a:tcStyle>
        <a:tcBdr/>
        <a:fill>
          <a:solidFill>
            <a:srgbClr val="4472C4"/>
          </a:solidFill>
        </a:fill>
      </a:tcStyle>
    </a:firstCol>
    <a:lastRow>
      <a:tcTxStyle b="on">
        <a:font>
          <a:latin typeface="+mn-lt"/>
          <a:ea typeface="+mn-ea"/>
          <a:cs typeface="+mn-cs"/>
        </a:font>
        <a:srgbClr val="FFFFFF"/>
      </a:tcTxStyle>
      <a:tcStyle>
        <a:tcBdr>
          <a:top>
            <a:ln w="38103" cap="flat" cmpd="sng" algn="ctr">
              <a:solidFill>
                <a:srgbClr val="FFFFFF"/>
              </a:solidFill>
              <a:prstDash val="solid"/>
              <a:round/>
              <a:headEnd type="none" w="med" len="med"/>
              <a:tailEnd type="none" w="med" len="med"/>
            </a:ln>
          </a:top>
        </a:tcBdr>
        <a:fill>
          <a:solidFill>
            <a:srgbClr val="4472C4"/>
          </a:solidFill>
        </a:fill>
      </a:tcStyle>
    </a:lastRow>
    <a:firstRow>
      <a:tcTxStyle b="on">
        <a:font>
          <a:latin typeface="+mn-lt"/>
          <a:ea typeface="+mn-ea"/>
          <a:cs typeface="+mn-cs"/>
        </a:font>
        <a:srgbClr val="FFFFFF"/>
      </a:tcTxStyle>
      <a:tcStyle>
        <a:tcBdr>
          <a:bottom>
            <a:ln w="38103" cap="flat" cmpd="sng" algn="ctr">
              <a:solidFill>
                <a:srgbClr val="FFFFFF"/>
              </a:solidFill>
              <a:prstDash val="solid"/>
              <a:round/>
              <a:headEnd type="none" w="med" len="med"/>
              <a:tailEnd type="none" w="med" len="med"/>
            </a:ln>
          </a:bottom>
        </a:tcBdr>
        <a:fill>
          <a:solidFill>
            <a:srgbClr val="4472C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8" d="100"/>
          <a:sy n="108" d="100"/>
        </p:scale>
        <p:origin x="678"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F76DB0D4-94BC-4611-9C27-BB0EC786E882}"/>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Calibri"/>
              </a:defRPr>
            </a:lvl1pPr>
          </a:lstStyle>
          <a:p>
            <a:pPr lvl="0"/>
            <a:endParaRPr lang="en-GB"/>
          </a:p>
        </p:txBody>
      </p:sp>
      <p:sp>
        <p:nvSpPr>
          <p:cNvPr id="3" name="Date Placeholder 2">
            <a:extLst>
              <a:ext uri="{FF2B5EF4-FFF2-40B4-BE49-F238E27FC236}">
                <a16:creationId xmlns:a16="http://schemas.microsoft.com/office/drawing/2014/main" id="{0ABD84EA-43CA-49C5-8E21-8CA19E4925F8}"/>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Calibri"/>
              </a:defRPr>
            </a:lvl1pPr>
          </a:lstStyle>
          <a:p>
            <a:pPr lvl="0"/>
            <a:fld id="{A6C11B5F-4388-499F-9207-23AC4A06D1F0}" type="datetime1">
              <a:rPr lang="en-GB"/>
              <a:pPr lvl="0"/>
              <a:t>13/03/2020</a:t>
            </a:fld>
            <a:endParaRPr lang="en-GB"/>
          </a:p>
        </p:txBody>
      </p:sp>
      <p:sp>
        <p:nvSpPr>
          <p:cNvPr id="4" name="Slide Image Placeholder 3">
            <a:extLst>
              <a:ext uri="{FF2B5EF4-FFF2-40B4-BE49-F238E27FC236}">
                <a16:creationId xmlns:a16="http://schemas.microsoft.com/office/drawing/2014/main" id="{D7803E9A-A8D6-4B6D-A502-4D439B223577}"/>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Notes Placeholder 4">
            <a:extLst>
              <a:ext uri="{FF2B5EF4-FFF2-40B4-BE49-F238E27FC236}">
                <a16:creationId xmlns:a16="http://schemas.microsoft.com/office/drawing/2014/main" id="{C3A7C450-7B12-4A86-883B-1A9B79758AEF}"/>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a:extLst>
              <a:ext uri="{FF2B5EF4-FFF2-40B4-BE49-F238E27FC236}">
                <a16:creationId xmlns:a16="http://schemas.microsoft.com/office/drawing/2014/main" id="{EAF4585E-BEF5-419B-A357-D141E536839F}"/>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Calibri"/>
              </a:defRPr>
            </a:lvl1pPr>
          </a:lstStyle>
          <a:p>
            <a:pPr lvl="0"/>
            <a:endParaRPr lang="en-GB"/>
          </a:p>
        </p:txBody>
      </p:sp>
      <p:sp>
        <p:nvSpPr>
          <p:cNvPr id="7" name="Slide Number Placeholder 6">
            <a:extLst>
              <a:ext uri="{FF2B5EF4-FFF2-40B4-BE49-F238E27FC236}">
                <a16:creationId xmlns:a16="http://schemas.microsoft.com/office/drawing/2014/main" id="{41F1753E-0917-4CDA-8395-282426E6FF39}"/>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Calibri"/>
              </a:defRPr>
            </a:lvl1pPr>
          </a:lstStyle>
          <a:p>
            <a:pPr lvl="0"/>
            <a:fld id="{344890DD-2D78-4100-9237-29714C0A845B}" type="slidenum">
              <a:t>‹#›</a:t>
            </a:fld>
            <a:endParaRPr lang="en-GB"/>
          </a:p>
        </p:txBody>
      </p:sp>
    </p:spTree>
    <p:extLst>
      <p:ext uri="{BB962C8B-B14F-4D97-AF65-F5344CB8AC3E}">
        <p14:creationId xmlns:p14="http://schemas.microsoft.com/office/powerpoint/2010/main" val="1715991858"/>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n-U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n-U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n-U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n-U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n-U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5D4D705-3B78-4D83-8160-40B4183347C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B794152-F517-40C4-BC11-592444D1D914}"/>
              </a:ext>
            </a:extLst>
          </p:cNvPr>
          <p:cNvSpPr txBox="1">
            <a:spLocks noGrp="1"/>
          </p:cNvSpPr>
          <p:nvPr>
            <p:ph type="body" sz="quarter" idx="1"/>
          </p:nvPr>
        </p:nvSpPr>
        <p:spPr/>
        <p:txBody>
          <a:bodyPr/>
          <a:lstStyle/>
          <a:p>
            <a:endParaRPr lang="en-GB"/>
          </a:p>
        </p:txBody>
      </p:sp>
      <p:sp>
        <p:nvSpPr>
          <p:cNvPr id="4" name="Slide Number Placeholder 3">
            <a:extLst>
              <a:ext uri="{FF2B5EF4-FFF2-40B4-BE49-F238E27FC236}">
                <a16:creationId xmlns:a16="http://schemas.microsoft.com/office/drawing/2014/main" id="{B7B92E72-46A8-4534-965B-3754F28AF322}"/>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3F3FDE57-943B-463C-BFD5-974E05A80BA7}" type="slidenum">
              <a:t>4</a:t>
            </a:fld>
            <a:endParaRPr lang="en-GB"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2" name="Picture 6" descr="Droplets-HD-Title-R1d.png">
            <a:extLst>
              <a:ext uri="{FF2B5EF4-FFF2-40B4-BE49-F238E27FC236}">
                <a16:creationId xmlns:a16="http://schemas.microsoft.com/office/drawing/2014/main" id="{50E2DB0A-51B3-494C-8974-C4F2CDB76C4B}"/>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
        <p:nvSpPr>
          <p:cNvPr id="3" name="Title 1">
            <a:extLst>
              <a:ext uri="{FF2B5EF4-FFF2-40B4-BE49-F238E27FC236}">
                <a16:creationId xmlns:a16="http://schemas.microsoft.com/office/drawing/2014/main" id="{3C2B6944-5A42-4464-B5FE-8FCE8BC631EB}"/>
              </a:ext>
            </a:extLst>
          </p:cNvPr>
          <p:cNvSpPr txBox="1">
            <a:spLocks noGrp="1"/>
          </p:cNvSpPr>
          <p:nvPr>
            <p:ph type="ctrTitle"/>
          </p:nvPr>
        </p:nvSpPr>
        <p:spPr>
          <a:xfrm>
            <a:off x="1751011" y="1300788"/>
            <a:ext cx="8689972" cy="2509214"/>
          </a:xfrm>
        </p:spPr>
        <p:txBody>
          <a:bodyPr anchor="b"/>
          <a:lstStyle>
            <a:lvl1pPr>
              <a:defRPr sz="4800"/>
            </a:lvl1pPr>
          </a:lstStyle>
          <a:p>
            <a:pPr lvl="0"/>
            <a:r>
              <a:rPr lang="en-US"/>
              <a:t>Click to edit Master title style</a:t>
            </a:r>
          </a:p>
        </p:txBody>
      </p:sp>
      <p:sp>
        <p:nvSpPr>
          <p:cNvPr id="4" name="Subtitle 2">
            <a:extLst>
              <a:ext uri="{FF2B5EF4-FFF2-40B4-BE49-F238E27FC236}">
                <a16:creationId xmlns:a16="http://schemas.microsoft.com/office/drawing/2014/main" id="{36AC8065-E4D5-44AB-8EEE-B26DBBB2A2CA}"/>
              </a:ext>
            </a:extLst>
          </p:cNvPr>
          <p:cNvSpPr txBox="1">
            <a:spLocks noGrp="1"/>
          </p:cNvSpPr>
          <p:nvPr>
            <p:ph type="subTitle" idx="1"/>
          </p:nvPr>
        </p:nvSpPr>
        <p:spPr>
          <a:xfrm>
            <a:off x="1751011" y="3886200"/>
            <a:ext cx="8689972" cy="1371600"/>
          </a:xfrm>
        </p:spPr>
        <p:txBody>
          <a:bodyPr anchorCtr="1"/>
          <a:lstStyle>
            <a:lvl1pPr marL="0" indent="0" algn="ctr">
              <a:buNone/>
              <a:defRPr sz="2200">
                <a:solidFill>
                  <a:srgbClr val="7F7F7F"/>
                </a:solidFill>
              </a:defRPr>
            </a:lvl1pPr>
          </a:lstStyle>
          <a:p>
            <a:pPr lvl="0"/>
            <a:r>
              <a:rPr lang="en-US"/>
              <a:t>Click to edit Master subtitle style</a:t>
            </a:r>
          </a:p>
        </p:txBody>
      </p:sp>
      <p:sp>
        <p:nvSpPr>
          <p:cNvPr id="5" name="Date Placeholder 3">
            <a:extLst>
              <a:ext uri="{FF2B5EF4-FFF2-40B4-BE49-F238E27FC236}">
                <a16:creationId xmlns:a16="http://schemas.microsoft.com/office/drawing/2014/main" id="{8489E85C-2408-4972-8989-346D9E5B7F1D}"/>
              </a:ext>
            </a:extLst>
          </p:cNvPr>
          <p:cNvSpPr txBox="1">
            <a:spLocks noGrp="1"/>
          </p:cNvSpPr>
          <p:nvPr>
            <p:ph type="dt" sz="half" idx="7"/>
          </p:nvPr>
        </p:nvSpPr>
        <p:spPr/>
        <p:txBody>
          <a:bodyPr/>
          <a:lstStyle>
            <a:lvl1pPr>
              <a:defRPr/>
            </a:lvl1pPr>
          </a:lstStyle>
          <a:p>
            <a:pPr lvl="0"/>
            <a:fld id="{3B9E55EC-6A62-4722-88E7-F54F8615FF74}" type="datetime1">
              <a:rPr lang="en-US"/>
              <a:pPr lvl="0"/>
              <a:t>3/13/2020</a:t>
            </a:fld>
            <a:endParaRPr lang="en-US"/>
          </a:p>
        </p:txBody>
      </p:sp>
      <p:sp>
        <p:nvSpPr>
          <p:cNvPr id="6" name="Footer Placeholder 4">
            <a:extLst>
              <a:ext uri="{FF2B5EF4-FFF2-40B4-BE49-F238E27FC236}">
                <a16:creationId xmlns:a16="http://schemas.microsoft.com/office/drawing/2014/main" id="{2CE3F43F-73BB-4DE1-A306-B307D6FD579B}"/>
              </a:ext>
            </a:extLst>
          </p:cNvPr>
          <p:cNvSpPr txBox="1">
            <a:spLocks noGrp="1"/>
          </p:cNvSpPr>
          <p:nvPr>
            <p:ph type="ftr" sz="quarter" idx="9"/>
          </p:nvPr>
        </p:nvSpPr>
        <p:spPr/>
        <p:txBody>
          <a:bodyPr/>
          <a:lstStyle>
            <a:lvl1pPr>
              <a:defRPr/>
            </a:lvl1pPr>
          </a:lstStyle>
          <a:p>
            <a:pPr lvl="0"/>
            <a:endParaRPr lang="en-US"/>
          </a:p>
        </p:txBody>
      </p:sp>
      <p:sp>
        <p:nvSpPr>
          <p:cNvPr id="7" name="Slide Number Placeholder 5">
            <a:extLst>
              <a:ext uri="{FF2B5EF4-FFF2-40B4-BE49-F238E27FC236}">
                <a16:creationId xmlns:a16="http://schemas.microsoft.com/office/drawing/2014/main" id="{A3F96612-73E8-406A-B62B-6AD0AE0AE3EB}"/>
              </a:ext>
            </a:extLst>
          </p:cNvPr>
          <p:cNvSpPr txBox="1">
            <a:spLocks noGrp="1"/>
          </p:cNvSpPr>
          <p:nvPr>
            <p:ph type="sldNum" sz="quarter" idx="8"/>
          </p:nvPr>
        </p:nvSpPr>
        <p:spPr/>
        <p:txBody>
          <a:bodyPr/>
          <a:lstStyle>
            <a:lvl1pPr>
              <a:defRPr/>
            </a:lvl1pPr>
          </a:lstStyle>
          <a:p>
            <a:pPr lvl="0"/>
            <a:fld id="{66208509-847A-4D7F-91E7-0A407D5F9102}" type="slidenum">
              <a:t>‹#›</a:t>
            </a:fld>
            <a:endParaRPr lang="en-US"/>
          </a:p>
        </p:txBody>
      </p:sp>
    </p:spTree>
    <p:extLst>
      <p:ext uri="{BB962C8B-B14F-4D97-AF65-F5344CB8AC3E}">
        <p14:creationId xmlns:p14="http://schemas.microsoft.com/office/powerpoint/2010/main" val="1137846481"/>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2" name="Picture 2" descr="Droplets-HD-Content-R1d.png">
            <a:extLst>
              <a:ext uri="{FF2B5EF4-FFF2-40B4-BE49-F238E27FC236}">
                <a16:creationId xmlns:a16="http://schemas.microsoft.com/office/drawing/2014/main" id="{CC92682A-0747-40DF-BF31-0176ED23E8FA}"/>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
        <p:nvSpPr>
          <p:cNvPr id="3" name="Title 1">
            <a:extLst>
              <a:ext uri="{FF2B5EF4-FFF2-40B4-BE49-F238E27FC236}">
                <a16:creationId xmlns:a16="http://schemas.microsoft.com/office/drawing/2014/main" id="{36F8EC05-1536-4E48-AA3E-BD7AB777F354}"/>
              </a:ext>
            </a:extLst>
          </p:cNvPr>
          <p:cNvSpPr txBox="1">
            <a:spLocks noGrp="1"/>
          </p:cNvSpPr>
          <p:nvPr>
            <p:ph type="title"/>
          </p:nvPr>
        </p:nvSpPr>
        <p:spPr/>
        <p:txBody>
          <a:bodyPr/>
          <a:lstStyle>
            <a:lvl1pPr>
              <a:defRPr/>
            </a:lvl1pPr>
          </a:lstStyle>
          <a:p>
            <a:pPr lvl="0"/>
            <a:r>
              <a:rPr lang="en-US"/>
              <a:t>Click to edit Master title style</a:t>
            </a:r>
          </a:p>
        </p:txBody>
      </p:sp>
      <p:sp>
        <p:nvSpPr>
          <p:cNvPr id="4" name="Content Placeholder 2">
            <a:extLst>
              <a:ext uri="{FF2B5EF4-FFF2-40B4-BE49-F238E27FC236}">
                <a16:creationId xmlns:a16="http://schemas.microsoft.com/office/drawing/2014/main" id="{3615E0FC-9C17-48EF-A0AA-CAF8AE1FE018}"/>
              </a:ext>
            </a:extLst>
          </p:cNvPr>
          <p:cNvSpPr txBox="1">
            <a:spLocks noGrp="1"/>
          </p:cNvSpPr>
          <p:nvPr>
            <p:ph idx="1"/>
          </p:nvPr>
        </p:nvSpPr>
        <p:spPr>
          <a:xfrm>
            <a:off x="913778" y="2367088"/>
            <a:ext cx="10363827" cy="3424107"/>
          </a:xfrm>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a:extLst>
              <a:ext uri="{FF2B5EF4-FFF2-40B4-BE49-F238E27FC236}">
                <a16:creationId xmlns:a16="http://schemas.microsoft.com/office/drawing/2014/main" id="{901D2DFA-7ADE-49ED-8F89-99390B305538}"/>
              </a:ext>
            </a:extLst>
          </p:cNvPr>
          <p:cNvSpPr txBox="1">
            <a:spLocks noGrp="1"/>
          </p:cNvSpPr>
          <p:nvPr>
            <p:ph type="dt" sz="half" idx="7"/>
          </p:nvPr>
        </p:nvSpPr>
        <p:spPr/>
        <p:txBody>
          <a:bodyPr/>
          <a:lstStyle>
            <a:lvl1pPr>
              <a:defRPr/>
            </a:lvl1pPr>
          </a:lstStyle>
          <a:p>
            <a:pPr lvl="0"/>
            <a:fld id="{D0B0B0B9-E683-4EC7-B7B8-8BB90FEE5A3D}" type="datetime1">
              <a:rPr lang="en-US"/>
              <a:pPr lvl="0"/>
              <a:t>3/13/2020</a:t>
            </a:fld>
            <a:endParaRPr lang="en-US"/>
          </a:p>
        </p:txBody>
      </p:sp>
      <p:sp>
        <p:nvSpPr>
          <p:cNvPr id="6" name="Footer Placeholder 4">
            <a:extLst>
              <a:ext uri="{FF2B5EF4-FFF2-40B4-BE49-F238E27FC236}">
                <a16:creationId xmlns:a16="http://schemas.microsoft.com/office/drawing/2014/main" id="{28E1BD8F-BBB5-4A9A-A547-0BF5B0DB4D2D}"/>
              </a:ext>
            </a:extLst>
          </p:cNvPr>
          <p:cNvSpPr txBox="1">
            <a:spLocks noGrp="1"/>
          </p:cNvSpPr>
          <p:nvPr>
            <p:ph type="ftr" sz="quarter" idx="9"/>
          </p:nvPr>
        </p:nvSpPr>
        <p:spPr/>
        <p:txBody>
          <a:bodyPr/>
          <a:lstStyle>
            <a:lvl1pPr>
              <a:defRPr/>
            </a:lvl1pPr>
          </a:lstStyle>
          <a:p>
            <a:pPr lvl="0"/>
            <a:endParaRPr lang="en-US"/>
          </a:p>
        </p:txBody>
      </p:sp>
      <p:sp>
        <p:nvSpPr>
          <p:cNvPr id="7" name="Slide Number Placeholder 5">
            <a:extLst>
              <a:ext uri="{FF2B5EF4-FFF2-40B4-BE49-F238E27FC236}">
                <a16:creationId xmlns:a16="http://schemas.microsoft.com/office/drawing/2014/main" id="{C7469F09-D979-4D0B-B03C-D5035C77072E}"/>
              </a:ext>
            </a:extLst>
          </p:cNvPr>
          <p:cNvSpPr txBox="1">
            <a:spLocks noGrp="1"/>
          </p:cNvSpPr>
          <p:nvPr>
            <p:ph type="sldNum" sz="quarter" idx="8"/>
          </p:nvPr>
        </p:nvSpPr>
        <p:spPr/>
        <p:txBody>
          <a:bodyPr/>
          <a:lstStyle>
            <a:lvl1pPr>
              <a:defRPr/>
            </a:lvl1pPr>
          </a:lstStyle>
          <a:p>
            <a:pPr lvl="0"/>
            <a:fld id="{BA72448A-AEAF-43E6-9A61-AD677F8B6233}" type="slidenum">
              <a:t>‹#›</a:t>
            </a:fld>
            <a:endParaRPr lang="en-US"/>
          </a:p>
        </p:txBody>
      </p:sp>
    </p:spTree>
    <p:extLst>
      <p:ext uri="{BB962C8B-B14F-4D97-AF65-F5344CB8AC3E}">
        <p14:creationId xmlns:p14="http://schemas.microsoft.com/office/powerpoint/2010/main" val="2698457634"/>
      </p:ext>
    </p:extLst>
  </p:cSld>
  <p:clrMapOvr>
    <a:masterClrMapping/>
  </p:clrMapOvr>
  <p:hf sldNum="0"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2" name="Picture 8" descr="Droplets-HD-Content-R1d.png">
            <a:extLst>
              <a:ext uri="{FF2B5EF4-FFF2-40B4-BE49-F238E27FC236}">
                <a16:creationId xmlns:a16="http://schemas.microsoft.com/office/drawing/2014/main" id="{AA598C38-9FC6-4E2D-94AF-ACF0008BCEDD}"/>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
        <p:nvSpPr>
          <p:cNvPr id="3" name="Title 1">
            <a:extLst>
              <a:ext uri="{FF2B5EF4-FFF2-40B4-BE49-F238E27FC236}">
                <a16:creationId xmlns:a16="http://schemas.microsoft.com/office/drawing/2014/main" id="{DFAFAA3D-98FF-46BD-80FB-A5FE95497AC8}"/>
              </a:ext>
            </a:extLst>
          </p:cNvPr>
          <p:cNvSpPr txBox="1">
            <a:spLocks noGrp="1"/>
          </p:cNvSpPr>
          <p:nvPr>
            <p:ph type="title"/>
          </p:nvPr>
        </p:nvSpPr>
        <p:spPr>
          <a:xfrm>
            <a:off x="913778" y="828565"/>
            <a:ext cx="10351748" cy="2736817"/>
          </a:xfrm>
        </p:spPr>
        <p:txBody>
          <a:bodyPr anchor="b"/>
          <a:lstStyle>
            <a:lvl1pPr>
              <a:defRPr sz="4000"/>
            </a:lvl1pPr>
          </a:lstStyle>
          <a:p>
            <a:pPr lvl="0"/>
            <a:r>
              <a:rPr lang="en-US"/>
              <a:t>Click to edit Master title style</a:t>
            </a:r>
          </a:p>
        </p:txBody>
      </p:sp>
      <p:sp>
        <p:nvSpPr>
          <p:cNvPr id="4" name="Text Placeholder 2">
            <a:extLst>
              <a:ext uri="{FF2B5EF4-FFF2-40B4-BE49-F238E27FC236}">
                <a16:creationId xmlns:a16="http://schemas.microsoft.com/office/drawing/2014/main" id="{A238F96D-658B-41B2-8BAE-262E1633C421}"/>
              </a:ext>
            </a:extLst>
          </p:cNvPr>
          <p:cNvSpPr txBox="1">
            <a:spLocks noGrp="1"/>
          </p:cNvSpPr>
          <p:nvPr>
            <p:ph type="body" idx="1"/>
          </p:nvPr>
        </p:nvSpPr>
        <p:spPr>
          <a:xfrm>
            <a:off x="913778" y="3657453"/>
            <a:ext cx="10351748" cy="1368180"/>
          </a:xfrm>
        </p:spPr>
        <p:txBody>
          <a:bodyPr anchorCtr="1"/>
          <a:lstStyle>
            <a:lvl1pPr marL="0" indent="0" algn="ctr">
              <a:buNone/>
              <a:defRPr>
                <a:solidFill>
                  <a:srgbClr val="7F7F7F"/>
                </a:solidFill>
              </a:defRPr>
            </a:lvl1pPr>
          </a:lstStyle>
          <a:p>
            <a:pPr lvl="0"/>
            <a:r>
              <a:rPr lang="en-US"/>
              <a:t>Click to edit Master text styles</a:t>
            </a:r>
          </a:p>
        </p:txBody>
      </p:sp>
      <p:sp>
        <p:nvSpPr>
          <p:cNvPr id="5" name="Date Placeholder 3">
            <a:extLst>
              <a:ext uri="{FF2B5EF4-FFF2-40B4-BE49-F238E27FC236}">
                <a16:creationId xmlns:a16="http://schemas.microsoft.com/office/drawing/2014/main" id="{CE8886F7-0508-425B-8169-00A484659547}"/>
              </a:ext>
            </a:extLst>
          </p:cNvPr>
          <p:cNvSpPr txBox="1">
            <a:spLocks noGrp="1"/>
          </p:cNvSpPr>
          <p:nvPr>
            <p:ph type="dt" sz="half" idx="7"/>
          </p:nvPr>
        </p:nvSpPr>
        <p:spPr/>
        <p:txBody>
          <a:bodyPr/>
          <a:lstStyle>
            <a:lvl1pPr>
              <a:defRPr/>
            </a:lvl1pPr>
          </a:lstStyle>
          <a:p>
            <a:pPr lvl="0"/>
            <a:fld id="{DA8CFFC3-AEC1-4315-8C3B-09C52B23715F}" type="datetime1">
              <a:rPr lang="en-US"/>
              <a:pPr lvl="0"/>
              <a:t>3/13/2020</a:t>
            </a:fld>
            <a:endParaRPr lang="en-US"/>
          </a:p>
        </p:txBody>
      </p:sp>
      <p:sp>
        <p:nvSpPr>
          <p:cNvPr id="6" name="Footer Placeholder 4">
            <a:extLst>
              <a:ext uri="{FF2B5EF4-FFF2-40B4-BE49-F238E27FC236}">
                <a16:creationId xmlns:a16="http://schemas.microsoft.com/office/drawing/2014/main" id="{19103EA7-6747-4CF3-B3DD-B1B21275EE33}"/>
              </a:ext>
            </a:extLst>
          </p:cNvPr>
          <p:cNvSpPr txBox="1">
            <a:spLocks noGrp="1"/>
          </p:cNvSpPr>
          <p:nvPr>
            <p:ph type="ftr" sz="quarter" idx="9"/>
          </p:nvPr>
        </p:nvSpPr>
        <p:spPr/>
        <p:txBody>
          <a:bodyPr/>
          <a:lstStyle>
            <a:lvl1pPr>
              <a:defRPr/>
            </a:lvl1pPr>
          </a:lstStyle>
          <a:p>
            <a:pPr lvl="0"/>
            <a:endParaRPr lang="en-US"/>
          </a:p>
        </p:txBody>
      </p:sp>
      <p:sp>
        <p:nvSpPr>
          <p:cNvPr id="7" name="Slide Number Placeholder 5">
            <a:extLst>
              <a:ext uri="{FF2B5EF4-FFF2-40B4-BE49-F238E27FC236}">
                <a16:creationId xmlns:a16="http://schemas.microsoft.com/office/drawing/2014/main" id="{DFCEFA67-EE8C-4AF8-899E-E29EAF54E38C}"/>
              </a:ext>
            </a:extLst>
          </p:cNvPr>
          <p:cNvSpPr txBox="1">
            <a:spLocks noGrp="1"/>
          </p:cNvSpPr>
          <p:nvPr>
            <p:ph type="sldNum" sz="quarter" idx="8"/>
          </p:nvPr>
        </p:nvSpPr>
        <p:spPr/>
        <p:txBody>
          <a:bodyPr/>
          <a:lstStyle>
            <a:lvl1pPr>
              <a:defRPr/>
            </a:lvl1pPr>
          </a:lstStyle>
          <a:p>
            <a:pPr lvl="0"/>
            <a:fld id="{8B812212-368E-4CB2-8079-1A5813A16F13}" type="slidenum">
              <a:t>‹#›</a:t>
            </a:fld>
            <a:endParaRPr lang="en-US"/>
          </a:p>
        </p:txBody>
      </p:sp>
    </p:spTree>
    <p:extLst>
      <p:ext uri="{BB962C8B-B14F-4D97-AF65-F5344CB8AC3E}">
        <p14:creationId xmlns:p14="http://schemas.microsoft.com/office/powerpoint/2010/main" val="19746319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2" name="Picture 9" descr="Droplets-HD-Content-R1d.png">
            <a:extLst>
              <a:ext uri="{FF2B5EF4-FFF2-40B4-BE49-F238E27FC236}">
                <a16:creationId xmlns:a16="http://schemas.microsoft.com/office/drawing/2014/main" id="{F8A62A47-4A38-444F-913C-6B849AD1CBD3}"/>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
        <p:nvSpPr>
          <p:cNvPr id="3" name="Title 1">
            <a:extLst>
              <a:ext uri="{FF2B5EF4-FFF2-40B4-BE49-F238E27FC236}">
                <a16:creationId xmlns:a16="http://schemas.microsoft.com/office/drawing/2014/main" id="{69295D59-D834-43AC-8FC5-2ED3D2E48FD3}"/>
              </a:ext>
            </a:extLst>
          </p:cNvPr>
          <p:cNvSpPr txBox="1">
            <a:spLocks noGrp="1"/>
          </p:cNvSpPr>
          <p:nvPr>
            <p:ph type="title"/>
          </p:nvPr>
        </p:nvSpPr>
        <p:spPr/>
        <p:txBody>
          <a:bodyPr/>
          <a:lstStyle>
            <a:lvl1pPr>
              <a:defRPr/>
            </a:lvl1pPr>
          </a:lstStyle>
          <a:p>
            <a:pPr lvl="0"/>
            <a:r>
              <a:rPr lang="en-US"/>
              <a:t>Click to edit Master title style</a:t>
            </a:r>
          </a:p>
        </p:txBody>
      </p:sp>
      <p:sp>
        <p:nvSpPr>
          <p:cNvPr id="4" name="Content Placeholder 2">
            <a:extLst>
              <a:ext uri="{FF2B5EF4-FFF2-40B4-BE49-F238E27FC236}">
                <a16:creationId xmlns:a16="http://schemas.microsoft.com/office/drawing/2014/main" id="{EC1D9BF3-24C9-4E8D-A58A-BB8423E0C85C}"/>
              </a:ext>
            </a:extLst>
          </p:cNvPr>
          <p:cNvSpPr txBox="1">
            <a:spLocks noGrp="1"/>
          </p:cNvSpPr>
          <p:nvPr>
            <p:ph idx="1"/>
          </p:nvPr>
        </p:nvSpPr>
        <p:spPr>
          <a:xfrm>
            <a:off x="913778" y="2367088"/>
            <a:ext cx="5106027" cy="3424107"/>
          </a:xfrm>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3">
            <a:extLst>
              <a:ext uri="{FF2B5EF4-FFF2-40B4-BE49-F238E27FC236}">
                <a16:creationId xmlns:a16="http://schemas.microsoft.com/office/drawing/2014/main" id="{A13928BA-A2CA-46BC-9C0B-DF9DBE68157B}"/>
              </a:ext>
            </a:extLst>
          </p:cNvPr>
          <p:cNvSpPr txBox="1">
            <a:spLocks noGrp="1"/>
          </p:cNvSpPr>
          <p:nvPr>
            <p:ph idx="2"/>
          </p:nvPr>
        </p:nvSpPr>
        <p:spPr>
          <a:xfrm>
            <a:off x="6172200" y="2367088"/>
            <a:ext cx="5105396" cy="3424107"/>
          </a:xfrm>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Date Placeholder 4">
            <a:extLst>
              <a:ext uri="{FF2B5EF4-FFF2-40B4-BE49-F238E27FC236}">
                <a16:creationId xmlns:a16="http://schemas.microsoft.com/office/drawing/2014/main" id="{802F3B56-61AE-4DDA-AAA8-6BC5A2943AC3}"/>
              </a:ext>
            </a:extLst>
          </p:cNvPr>
          <p:cNvSpPr txBox="1">
            <a:spLocks noGrp="1"/>
          </p:cNvSpPr>
          <p:nvPr>
            <p:ph type="dt" sz="half" idx="7"/>
          </p:nvPr>
        </p:nvSpPr>
        <p:spPr/>
        <p:txBody>
          <a:bodyPr/>
          <a:lstStyle>
            <a:lvl1pPr>
              <a:defRPr/>
            </a:lvl1pPr>
          </a:lstStyle>
          <a:p>
            <a:pPr lvl="0"/>
            <a:fld id="{8D1465E1-4C17-4485-9F2A-1E77455069AE}" type="datetime1">
              <a:rPr lang="en-US"/>
              <a:pPr lvl="0"/>
              <a:t>3/13/2020</a:t>
            </a:fld>
            <a:endParaRPr lang="en-US"/>
          </a:p>
        </p:txBody>
      </p:sp>
      <p:sp>
        <p:nvSpPr>
          <p:cNvPr id="7" name="Footer Placeholder 5">
            <a:extLst>
              <a:ext uri="{FF2B5EF4-FFF2-40B4-BE49-F238E27FC236}">
                <a16:creationId xmlns:a16="http://schemas.microsoft.com/office/drawing/2014/main" id="{CA7A6387-D372-4C32-996B-4F7146A24787}"/>
              </a:ext>
            </a:extLst>
          </p:cNvPr>
          <p:cNvSpPr txBox="1">
            <a:spLocks noGrp="1"/>
          </p:cNvSpPr>
          <p:nvPr>
            <p:ph type="ftr" sz="quarter" idx="9"/>
          </p:nvPr>
        </p:nvSpPr>
        <p:spPr/>
        <p:txBody>
          <a:bodyPr/>
          <a:lstStyle>
            <a:lvl1pPr>
              <a:defRPr/>
            </a:lvl1pPr>
          </a:lstStyle>
          <a:p>
            <a:pPr lvl="0"/>
            <a:endParaRPr lang="en-US"/>
          </a:p>
        </p:txBody>
      </p:sp>
      <p:sp>
        <p:nvSpPr>
          <p:cNvPr id="8" name="Slide Number Placeholder 6">
            <a:extLst>
              <a:ext uri="{FF2B5EF4-FFF2-40B4-BE49-F238E27FC236}">
                <a16:creationId xmlns:a16="http://schemas.microsoft.com/office/drawing/2014/main" id="{4FDF1575-3D5A-47C6-B06B-850C4CC29A35}"/>
              </a:ext>
            </a:extLst>
          </p:cNvPr>
          <p:cNvSpPr txBox="1">
            <a:spLocks noGrp="1"/>
          </p:cNvSpPr>
          <p:nvPr>
            <p:ph type="sldNum" sz="quarter" idx="8"/>
          </p:nvPr>
        </p:nvSpPr>
        <p:spPr/>
        <p:txBody>
          <a:bodyPr/>
          <a:lstStyle>
            <a:lvl1pPr>
              <a:defRPr/>
            </a:lvl1pPr>
          </a:lstStyle>
          <a:p>
            <a:pPr lvl="0"/>
            <a:fld id="{DB94905E-3FFA-4B67-900B-E49B3B25847A}" type="slidenum">
              <a:t>‹#›</a:t>
            </a:fld>
            <a:endParaRPr lang="en-US"/>
          </a:p>
        </p:txBody>
      </p:sp>
    </p:spTree>
    <p:extLst>
      <p:ext uri="{BB962C8B-B14F-4D97-AF65-F5344CB8AC3E}">
        <p14:creationId xmlns:p14="http://schemas.microsoft.com/office/powerpoint/2010/main" val="5170629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2" name="Picture 14" descr="Droplets-HD-Content-R1d.png">
            <a:extLst>
              <a:ext uri="{FF2B5EF4-FFF2-40B4-BE49-F238E27FC236}">
                <a16:creationId xmlns:a16="http://schemas.microsoft.com/office/drawing/2014/main" id="{6C8EF062-D21F-4F4F-B558-44000BCB260E}"/>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
        <p:nvSpPr>
          <p:cNvPr id="3" name="Title 1">
            <a:extLst>
              <a:ext uri="{FF2B5EF4-FFF2-40B4-BE49-F238E27FC236}">
                <a16:creationId xmlns:a16="http://schemas.microsoft.com/office/drawing/2014/main" id="{DF3A33CB-C5F5-430E-9BA5-9465ECFAEE88}"/>
              </a:ext>
            </a:extLst>
          </p:cNvPr>
          <p:cNvSpPr txBox="1">
            <a:spLocks noGrp="1"/>
          </p:cNvSpPr>
          <p:nvPr>
            <p:ph type="title"/>
          </p:nvPr>
        </p:nvSpPr>
        <p:spPr/>
        <p:txBody>
          <a:bodyPr/>
          <a:lstStyle>
            <a:lvl1pPr>
              <a:defRPr/>
            </a:lvl1pPr>
          </a:lstStyle>
          <a:p>
            <a:pPr lvl="0"/>
            <a:r>
              <a:rPr lang="en-US"/>
              <a:t>Click to edit Master title style</a:t>
            </a:r>
          </a:p>
        </p:txBody>
      </p:sp>
      <p:sp>
        <p:nvSpPr>
          <p:cNvPr id="4" name="Text Placeholder 2">
            <a:extLst>
              <a:ext uri="{FF2B5EF4-FFF2-40B4-BE49-F238E27FC236}">
                <a16:creationId xmlns:a16="http://schemas.microsoft.com/office/drawing/2014/main" id="{8EF4EC9F-4953-4390-8A8B-3B593FF08692}"/>
              </a:ext>
            </a:extLst>
          </p:cNvPr>
          <p:cNvSpPr txBox="1">
            <a:spLocks noGrp="1"/>
          </p:cNvSpPr>
          <p:nvPr>
            <p:ph type="body" idx="1"/>
          </p:nvPr>
        </p:nvSpPr>
        <p:spPr>
          <a:xfrm>
            <a:off x="1146328" y="2371020"/>
            <a:ext cx="4873477" cy="679993"/>
          </a:xfrm>
        </p:spPr>
        <p:txBody>
          <a:bodyPr anchor="b">
            <a:noAutofit/>
          </a:bodyPr>
          <a:lstStyle>
            <a:lvl1pPr marL="0" indent="0">
              <a:lnSpc>
                <a:spcPct val="85000"/>
              </a:lnSpc>
              <a:buNone/>
              <a:defRPr sz="2600"/>
            </a:lvl1pPr>
          </a:lstStyle>
          <a:p>
            <a:pPr lvl="0"/>
            <a:r>
              <a:rPr lang="en-US"/>
              <a:t>Click to edit Master text styles</a:t>
            </a:r>
          </a:p>
        </p:txBody>
      </p:sp>
      <p:sp>
        <p:nvSpPr>
          <p:cNvPr id="5" name="Content Placeholder 3">
            <a:extLst>
              <a:ext uri="{FF2B5EF4-FFF2-40B4-BE49-F238E27FC236}">
                <a16:creationId xmlns:a16="http://schemas.microsoft.com/office/drawing/2014/main" id="{2DF488FF-D9BA-432B-8507-92AB2DD539B3}"/>
              </a:ext>
            </a:extLst>
          </p:cNvPr>
          <p:cNvSpPr txBox="1">
            <a:spLocks noGrp="1"/>
          </p:cNvSpPr>
          <p:nvPr>
            <p:ph idx="2"/>
          </p:nvPr>
        </p:nvSpPr>
        <p:spPr>
          <a:xfrm>
            <a:off x="913778" y="3051014"/>
            <a:ext cx="5106027" cy="2740182"/>
          </a:xfrm>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Text Placeholder 4">
            <a:extLst>
              <a:ext uri="{FF2B5EF4-FFF2-40B4-BE49-F238E27FC236}">
                <a16:creationId xmlns:a16="http://schemas.microsoft.com/office/drawing/2014/main" id="{B8E362E9-65B0-4DB3-975B-EED8AA3EDB63}"/>
              </a:ext>
            </a:extLst>
          </p:cNvPr>
          <p:cNvSpPr txBox="1">
            <a:spLocks noGrp="1"/>
          </p:cNvSpPr>
          <p:nvPr>
            <p:ph type="body" idx="3"/>
          </p:nvPr>
        </p:nvSpPr>
        <p:spPr>
          <a:xfrm>
            <a:off x="6396420" y="2371020"/>
            <a:ext cx="4881807" cy="679993"/>
          </a:xfrm>
        </p:spPr>
        <p:txBody>
          <a:bodyPr anchor="b">
            <a:noAutofit/>
          </a:bodyPr>
          <a:lstStyle>
            <a:lvl1pPr marL="0" indent="0">
              <a:lnSpc>
                <a:spcPct val="85000"/>
              </a:lnSpc>
              <a:buNone/>
              <a:defRPr sz="2600"/>
            </a:lvl1pPr>
          </a:lstStyle>
          <a:p>
            <a:pPr lvl="0"/>
            <a:r>
              <a:rPr lang="en-US"/>
              <a:t>Click to edit Master text styles</a:t>
            </a:r>
          </a:p>
        </p:txBody>
      </p:sp>
      <p:sp>
        <p:nvSpPr>
          <p:cNvPr id="7" name="Content Placeholder 5">
            <a:extLst>
              <a:ext uri="{FF2B5EF4-FFF2-40B4-BE49-F238E27FC236}">
                <a16:creationId xmlns:a16="http://schemas.microsoft.com/office/drawing/2014/main" id="{77F2B3F1-47F6-4FF0-B90A-0B8010791CD4}"/>
              </a:ext>
            </a:extLst>
          </p:cNvPr>
          <p:cNvSpPr txBox="1">
            <a:spLocks noGrp="1"/>
          </p:cNvSpPr>
          <p:nvPr>
            <p:ph idx="4"/>
          </p:nvPr>
        </p:nvSpPr>
        <p:spPr>
          <a:xfrm>
            <a:off x="6172200" y="3051014"/>
            <a:ext cx="5105396" cy="2740182"/>
          </a:xfrm>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Date Placeholder 6">
            <a:extLst>
              <a:ext uri="{FF2B5EF4-FFF2-40B4-BE49-F238E27FC236}">
                <a16:creationId xmlns:a16="http://schemas.microsoft.com/office/drawing/2014/main" id="{0CC9DDE4-0CF6-43BA-A289-F3DCCD0DCF95}"/>
              </a:ext>
            </a:extLst>
          </p:cNvPr>
          <p:cNvSpPr txBox="1">
            <a:spLocks noGrp="1"/>
          </p:cNvSpPr>
          <p:nvPr>
            <p:ph type="dt" sz="half" idx="7"/>
          </p:nvPr>
        </p:nvSpPr>
        <p:spPr/>
        <p:txBody>
          <a:bodyPr/>
          <a:lstStyle>
            <a:lvl1pPr>
              <a:defRPr/>
            </a:lvl1pPr>
          </a:lstStyle>
          <a:p>
            <a:pPr lvl="0"/>
            <a:fld id="{F021F6B4-1529-4CFD-8498-71E10AC7B18E}" type="datetime1">
              <a:rPr lang="en-US"/>
              <a:pPr lvl="0"/>
              <a:t>3/13/2020</a:t>
            </a:fld>
            <a:endParaRPr lang="en-US"/>
          </a:p>
        </p:txBody>
      </p:sp>
      <p:sp>
        <p:nvSpPr>
          <p:cNvPr id="9" name="Footer Placeholder 7">
            <a:extLst>
              <a:ext uri="{FF2B5EF4-FFF2-40B4-BE49-F238E27FC236}">
                <a16:creationId xmlns:a16="http://schemas.microsoft.com/office/drawing/2014/main" id="{AF7EF07E-5421-4A0A-87F2-A3A730EF14B2}"/>
              </a:ext>
            </a:extLst>
          </p:cNvPr>
          <p:cNvSpPr txBox="1">
            <a:spLocks noGrp="1"/>
          </p:cNvSpPr>
          <p:nvPr>
            <p:ph type="ftr" sz="quarter" idx="9"/>
          </p:nvPr>
        </p:nvSpPr>
        <p:spPr/>
        <p:txBody>
          <a:bodyPr/>
          <a:lstStyle>
            <a:lvl1pPr>
              <a:defRPr/>
            </a:lvl1pPr>
          </a:lstStyle>
          <a:p>
            <a:pPr lvl="0"/>
            <a:endParaRPr lang="en-US"/>
          </a:p>
        </p:txBody>
      </p:sp>
      <p:sp>
        <p:nvSpPr>
          <p:cNvPr id="10" name="Slide Number Placeholder 8">
            <a:extLst>
              <a:ext uri="{FF2B5EF4-FFF2-40B4-BE49-F238E27FC236}">
                <a16:creationId xmlns:a16="http://schemas.microsoft.com/office/drawing/2014/main" id="{E023446A-3824-4B7E-88E2-7BB486F1F369}"/>
              </a:ext>
            </a:extLst>
          </p:cNvPr>
          <p:cNvSpPr txBox="1">
            <a:spLocks noGrp="1"/>
          </p:cNvSpPr>
          <p:nvPr>
            <p:ph type="sldNum" sz="quarter" idx="8"/>
          </p:nvPr>
        </p:nvSpPr>
        <p:spPr/>
        <p:txBody>
          <a:bodyPr/>
          <a:lstStyle>
            <a:lvl1pPr>
              <a:defRPr/>
            </a:lvl1pPr>
          </a:lstStyle>
          <a:p>
            <a:pPr lvl="0"/>
            <a:fld id="{CF093681-D42E-4BD6-B14E-FF43BE2F2EBD}" type="slidenum">
              <a:t>‹#›</a:t>
            </a:fld>
            <a:endParaRPr lang="en-US"/>
          </a:p>
        </p:txBody>
      </p:sp>
    </p:spTree>
    <p:extLst>
      <p:ext uri="{BB962C8B-B14F-4D97-AF65-F5344CB8AC3E}">
        <p14:creationId xmlns:p14="http://schemas.microsoft.com/office/powerpoint/2010/main" val="299662610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2" name="Picture 7" descr="Droplets-HD-Content-R1d.png">
            <a:extLst>
              <a:ext uri="{FF2B5EF4-FFF2-40B4-BE49-F238E27FC236}">
                <a16:creationId xmlns:a16="http://schemas.microsoft.com/office/drawing/2014/main" id="{28CF5344-83B3-49FC-9831-C5AE6696D4C3}"/>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
        <p:nvSpPr>
          <p:cNvPr id="3" name="Title 1">
            <a:extLst>
              <a:ext uri="{FF2B5EF4-FFF2-40B4-BE49-F238E27FC236}">
                <a16:creationId xmlns:a16="http://schemas.microsoft.com/office/drawing/2014/main" id="{D42CE9F6-E868-4214-8DB2-C951A3E02F7B}"/>
              </a:ext>
            </a:extLst>
          </p:cNvPr>
          <p:cNvSpPr txBox="1">
            <a:spLocks noGrp="1"/>
          </p:cNvSpPr>
          <p:nvPr>
            <p:ph type="title"/>
          </p:nvPr>
        </p:nvSpPr>
        <p:spPr/>
        <p:txBody>
          <a:bodyPr/>
          <a:lstStyle>
            <a:lvl1pPr>
              <a:defRPr/>
            </a:lvl1pPr>
          </a:lstStyle>
          <a:p>
            <a:pPr lvl="0"/>
            <a:r>
              <a:rPr lang="en-US"/>
              <a:t>Click to edit Master title style</a:t>
            </a:r>
          </a:p>
        </p:txBody>
      </p:sp>
      <p:sp>
        <p:nvSpPr>
          <p:cNvPr id="4" name="Date Placeholder 2">
            <a:extLst>
              <a:ext uri="{FF2B5EF4-FFF2-40B4-BE49-F238E27FC236}">
                <a16:creationId xmlns:a16="http://schemas.microsoft.com/office/drawing/2014/main" id="{3669EB9D-01D5-45B2-BF18-3034FC5C2353}"/>
              </a:ext>
            </a:extLst>
          </p:cNvPr>
          <p:cNvSpPr txBox="1">
            <a:spLocks noGrp="1"/>
          </p:cNvSpPr>
          <p:nvPr>
            <p:ph type="dt" sz="half" idx="7"/>
          </p:nvPr>
        </p:nvSpPr>
        <p:spPr/>
        <p:txBody>
          <a:bodyPr/>
          <a:lstStyle>
            <a:lvl1pPr>
              <a:defRPr/>
            </a:lvl1pPr>
          </a:lstStyle>
          <a:p>
            <a:pPr lvl="0"/>
            <a:fld id="{0956A04F-D8D0-4636-B518-BF35964602DC}" type="datetime1">
              <a:rPr lang="en-US"/>
              <a:pPr lvl="0"/>
              <a:t>3/13/2020</a:t>
            </a:fld>
            <a:endParaRPr lang="en-US"/>
          </a:p>
        </p:txBody>
      </p:sp>
      <p:sp>
        <p:nvSpPr>
          <p:cNvPr id="5" name="Footer Placeholder 3">
            <a:extLst>
              <a:ext uri="{FF2B5EF4-FFF2-40B4-BE49-F238E27FC236}">
                <a16:creationId xmlns:a16="http://schemas.microsoft.com/office/drawing/2014/main" id="{DE9FCB27-0566-46AC-9E70-52E0691EABF9}"/>
              </a:ext>
            </a:extLst>
          </p:cNvPr>
          <p:cNvSpPr txBox="1">
            <a:spLocks noGrp="1"/>
          </p:cNvSpPr>
          <p:nvPr>
            <p:ph type="ftr" sz="quarter" idx="9"/>
          </p:nvPr>
        </p:nvSpPr>
        <p:spPr/>
        <p:txBody>
          <a:bodyPr/>
          <a:lstStyle>
            <a:lvl1pPr>
              <a:defRPr/>
            </a:lvl1pPr>
          </a:lstStyle>
          <a:p>
            <a:pPr lvl="0"/>
            <a:endParaRPr lang="en-US"/>
          </a:p>
        </p:txBody>
      </p:sp>
      <p:sp>
        <p:nvSpPr>
          <p:cNvPr id="6" name="Slide Number Placeholder 4">
            <a:extLst>
              <a:ext uri="{FF2B5EF4-FFF2-40B4-BE49-F238E27FC236}">
                <a16:creationId xmlns:a16="http://schemas.microsoft.com/office/drawing/2014/main" id="{35CDE23E-139F-48CF-AEBD-B006FDC7C924}"/>
              </a:ext>
            </a:extLst>
          </p:cNvPr>
          <p:cNvSpPr txBox="1">
            <a:spLocks noGrp="1"/>
          </p:cNvSpPr>
          <p:nvPr>
            <p:ph type="sldNum" sz="quarter" idx="8"/>
          </p:nvPr>
        </p:nvSpPr>
        <p:spPr/>
        <p:txBody>
          <a:bodyPr/>
          <a:lstStyle>
            <a:lvl1pPr>
              <a:defRPr/>
            </a:lvl1pPr>
          </a:lstStyle>
          <a:p>
            <a:pPr lvl="0"/>
            <a:fld id="{9966509D-0BBE-4F8A-B6A6-CA908E30FF2E}" type="slidenum">
              <a:t>‹#›</a:t>
            </a:fld>
            <a:endParaRPr lang="en-US"/>
          </a:p>
        </p:txBody>
      </p:sp>
    </p:spTree>
    <p:extLst>
      <p:ext uri="{BB962C8B-B14F-4D97-AF65-F5344CB8AC3E}">
        <p14:creationId xmlns:p14="http://schemas.microsoft.com/office/powerpoint/2010/main" val="326595002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2" name="Picture 6" descr="Droplets-HD-Content-R1d.png">
            <a:extLst>
              <a:ext uri="{FF2B5EF4-FFF2-40B4-BE49-F238E27FC236}">
                <a16:creationId xmlns:a16="http://schemas.microsoft.com/office/drawing/2014/main" id="{5FCF3615-28BD-416D-9C8D-761AE37F2E56}"/>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
        <p:nvSpPr>
          <p:cNvPr id="3" name="Date Placeholder 1">
            <a:extLst>
              <a:ext uri="{FF2B5EF4-FFF2-40B4-BE49-F238E27FC236}">
                <a16:creationId xmlns:a16="http://schemas.microsoft.com/office/drawing/2014/main" id="{E7E93259-C4CB-469F-B46A-E56A8555785F}"/>
              </a:ext>
            </a:extLst>
          </p:cNvPr>
          <p:cNvSpPr txBox="1">
            <a:spLocks noGrp="1"/>
          </p:cNvSpPr>
          <p:nvPr>
            <p:ph type="dt" sz="half" idx="7"/>
          </p:nvPr>
        </p:nvSpPr>
        <p:spPr/>
        <p:txBody>
          <a:bodyPr/>
          <a:lstStyle>
            <a:lvl1pPr>
              <a:defRPr/>
            </a:lvl1pPr>
          </a:lstStyle>
          <a:p>
            <a:pPr lvl="0"/>
            <a:fld id="{03CD1EA0-A7D1-45CF-996F-F3FC788DEE11}" type="datetime1">
              <a:rPr lang="en-US"/>
              <a:pPr lvl="0"/>
              <a:t>3/13/2020</a:t>
            </a:fld>
            <a:endParaRPr lang="en-US"/>
          </a:p>
        </p:txBody>
      </p:sp>
      <p:sp>
        <p:nvSpPr>
          <p:cNvPr id="4" name="Footer Placeholder 2">
            <a:extLst>
              <a:ext uri="{FF2B5EF4-FFF2-40B4-BE49-F238E27FC236}">
                <a16:creationId xmlns:a16="http://schemas.microsoft.com/office/drawing/2014/main" id="{BF14773B-13C1-47AF-A8E7-D14A18936056}"/>
              </a:ext>
            </a:extLst>
          </p:cNvPr>
          <p:cNvSpPr txBox="1">
            <a:spLocks noGrp="1"/>
          </p:cNvSpPr>
          <p:nvPr>
            <p:ph type="ftr" sz="quarter" idx="9"/>
          </p:nvPr>
        </p:nvSpPr>
        <p:spPr/>
        <p:txBody>
          <a:bodyPr/>
          <a:lstStyle>
            <a:lvl1pPr>
              <a:defRPr/>
            </a:lvl1pPr>
          </a:lstStyle>
          <a:p>
            <a:pPr lvl="0"/>
            <a:endParaRPr lang="en-US"/>
          </a:p>
        </p:txBody>
      </p:sp>
      <p:sp>
        <p:nvSpPr>
          <p:cNvPr id="5" name="Slide Number Placeholder 3">
            <a:extLst>
              <a:ext uri="{FF2B5EF4-FFF2-40B4-BE49-F238E27FC236}">
                <a16:creationId xmlns:a16="http://schemas.microsoft.com/office/drawing/2014/main" id="{7B2DDE01-B31E-4EA3-9C87-B5F629B0B205}"/>
              </a:ext>
            </a:extLst>
          </p:cNvPr>
          <p:cNvSpPr txBox="1">
            <a:spLocks noGrp="1"/>
          </p:cNvSpPr>
          <p:nvPr>
            <p:ph type="sldNum" sz="quarter" idx="8"/>
          </p:nvPr>
        </p:nvSpPr>
        <p:spPr/>
        <p:txBody>
          <a:bodyPr/>
          <a:lstStyle>
            <a:lvl1pPr>
              <a:defRPr/>
            </a:lvl1pPr>
          </a:lstStyle>
          <a:p>
            <a:pPr lvl="0"/>
            <a:fld id="{01F85C91-AD06-4060-BBF3-2E09CFCA07E3}" type="slidenum">
              <a:t>‹#›</a:t>
            </a:fld>
            <a:endParaRPr lang="en-US"/>
          </a:p>
        </p:txBody>
      </p:sp>
    </p:spTree>
    <p:extLst>
      <p:ext uri="{BB962C8B-B14F-4D97-AF65-F5344CB8AC3E}">
        <p14:creationId xmlns:p14="http://schemas.microsoft.com/office/powerpoint/2010/main" val="568349449"/>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2" name="Picture 10" descr="Droplets-HD-Content-R1d.png">
            <a:extLst>
              <a:ext uri="{FF2B5EF4-FFF2-40B4-BE49-F238E27FC236}">
                <a16:creationId xmlns:a16="http://schemas.microsoft.com/office/drawing/2014/main" id="{397356AE-E56A-4BC5-B90F-257D3A1EF669}"/>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
        <p:nvSpPr>
          <p:cNvPr id="3" name="Title 1">
            <a:extLst>
              <a:ext uri="{FF2B5EF4-FFF2-40B4-BE49-F238E27FC236}">
                <a16:creationId xmlns:a16="http://schemas.microsoft.com/office/drawing/2014/main" id="{6F3B9DE1-05CA-47BD-9395-68F2DFBD8E04}"/>
              </a:ext>
            </a:extLst>
          </p:cNvPr>
          <p:cNvSpPr txBox="1">
            <a:spLocks noGrp="1"/>
          </p:cNvSpPr>
          <p:nvPr>
            <p:ph type="title"/>
          </p:nvPr>
        </p:nvSpPr>
        <p:spPr>
          <a:xfrm>
            <a:off x="913778" y="609603"/>
            <a:ext cx="3935687" cy="2023256"/>
          </a:xfrm>
        </p:spPr>
        <p:txBody>
          <a:bodyPr anchor="b"/>
          <a:lstStyle>
            <a:lvl1pPr>
              <a:defRPr sz="3200"/>
            </a:lvl1pPr>
          </a:lstStyle>
          <a:p>
            <a:pPr lvl="0"/>
            <a:r>
              <a:rPr lang="en-US"/>
              <a:t>Click to edit Master title style</a:t>
            </a:r>
          </a:p>
        </p:txBody>
      </p:sp>
      <p:sp>
        <p:nvSpPr>
          <p:cNvPr id="4" name="Content Placeholder 2">
            <a:extLst>
              <a:ext uri="{FF2B5EF4-FFF2-40B4-BE49-F238E27FC236}">
                <a16:creationId xmlns:a16="http://schemas.microsoft.com/office/drawing/2014/main" id="{391A0AC0-DC16-4B96-847F-D111B494D427}"/>
              </a:ext>
            </a:extLst>
          </p:cNvPr>
          <p:cNvSpPr txBox="1">
            <a:spLocks noGrp="1"/>
          </p:cNvSpPr>
          <p:nvPr>
            <p:ph idx="1"/>
          </p:nvPr>
        </p:nvSpPr>
        <p:spPr>
          <a:xfrm>
            <a:off x="5078065" y="609603"/>
            <a:ext cx="6200162" cy="5181603"/>
          </a:xfrm>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3">
            <a:extLst>
              <a:ext uri="{FF2B5EF4-FFF2-40B4-BE49-F238E27FC236}">
                <a16:creationId xmlns:a16="http://schemas.microsoft.com/office/drawing/2014/main" id="{F1419A7E-A563-4B23-A969-46E68FB97C33}"/>
              </a:ext>
            </a:extLst>
          </p:cNvPr>
          <p:cNvSpPr txBox="1">
            <a:spLocks noGrp="1"/>
          </p:cNvSpPr>
          <p:nvPr>
            <p:ph type="body" idx="2"/>
          </p:nvPr>
        </p:nvSpPr>
        <p:spPr>
          <a:xfrm>
            <a:off x="913778" y="2632850"/>
            <a:ext cx="3935687" cy="3158346"/>
          </a:xfrm>
        </p:spPr>
        <p:txBody>
          <a:bodyPr anchorCtr="1"/>
          <a:lstStyle>
            <a:lvl1pPr marL="0" indent="0" algn="ctr">
              <a:buNone/>
              <a:defRPr sz="1600"/>
            </a:lvl1pPr>
          </a:lstStyle>
          <a:p>
            <a:pPr lvl="0"/>
            <a:r>
              <a:rPr lang="en-US"/>
              <a:t>Click to edit Master text styles</a:t>
            </a:r>
          </a:p>
        </p:txBody>
      </p:sp>
      <p:sp>
        <p:nvSpPr>
          <p:cNvPr id="6" name="Date Placeholder 4">
            <a:extLst>
              <a:ext uri="{FF2B5EF4-FFF2-40B4-BE49-F238E27FC236}">
                <a16:creationId xmlns:a16="http://schemas.microsoft.com/office/drawing/2014/main" id="{DF54D74D-15A7-4B8C-B764-D4878DBFB5A0}"/>
              </a:ext>
            </a:extLst>
          </p:cNvPr>
          <p:cNvSpPr txBox="1">
            <a:spLocks noGrp="1"/>
          </p:cNvSpPr>
          <p:nvPr>
            <p:ph type="dt" sz="half" idx="7"/>
          </p:nvPr>
        </p:nvSpPr>
        <p:spPr/>
        <p:txBody>
          <a:bodyPr/>
          <a:lstStyle>
            <a:lvl1pPr>
              <a:defRPr/>
            </a:lvl1pPr>
          </a:lstStyle>
          <a:p>
            <a:pPr lvl="0"/>
            <a:fld id="{5A245313-89E9-4B6B-800F-1ED3202049CD}" type="datetime1">
              <a:rPr lang="en-US"/>
              <a:pPr lvl="0"/>
              <a:t>3/13/2020</a:t>
            </a:fld>
            <a:endParaRPr lang="en-US"/>
          </a:p>
        </p:txBody>
      </p:sp>
      <p:sp>
        <p:nvSpPr>
          <p:cNvPr id="7" name="Footer Placeholder 5">
            <a:extLst>
              <a:ext uri="{FF2B5EF4-FFF2-40B4-BE49-F238E27FC236}">
                <a16:creationId xmlns:a16="http://schemas.microsoft.com/office/drawing/2014/main" id="{CB747904-3F3F-4DE7-966A-1DBC0DE09668}"/>
              </a:ext>
            </a:extLst>
          </p:cNvPr>
          <p:cNvSpPr txBox="1">
            <a:spLocks noGrp="1"/>
          </p:cNvSpPr>
          <p:nvPr>
            <p:ph type="ftr" sz="quarter" idx="9"/>
          </p:nvPr>
        </p:nvSpPr>
        <p:spPr/>
        <p:txBody>
          <a:bodyPr/>
          <a:lstStyle>
            <a:lvl1pPr>
              <a:defRPr/>
            </a:lvl1pPr>
          </a:lstStyle>
          <a:p>
            <a:pPr lvl="0"/>
            <a:endParaRPr lang="en-US"/>
          </a:p>
        </p:txBody>
      </p:sp>
      <p:sp>
        <p:nvSpPr>
          <p:cNvPr id="8" name="Slide Number Placeholder 6">
            <a:extLst>
              <a:ext uri="{FF2B5EF4-FFF2-40B4-BE49-F238E27FC236}">
                <a16:creationId xmlns:a16="http://schemas.microsoft.com/office/drawing/2014/main" id="{94A0FC3D-8317-4B3C-9C9A-D78A4E31CFC9}"/>
              </a:ext>
            </a:extLst>
          </p:cNvPr>
          <p:cNvSpPr txBox="1">
            <a:spLocks noGrp="1"/>
          </p:cNvSpPr>
          <p:nvPr>
            <p:ph type="sldNum" sz="quarter" idx="8"/>
          </p:nvPr>
        </p:nvSpPr>
        <p:spPr/>
        <p:txBody>
          <a:bodyPr/>
          <a:lstStyle>
            <a:lvl1pPr>
              <a:defRPr/>
            </a:lvl1pPr>
          </a:lstStyle>
          <a:p>
            <a:pPr lvl="0"/>
            <a:fld id="{070AF5D5-B5C0-4EAF-9E65-6DEA885BFD4E}" type="slidenum">
              <a:t>‹#›</a:t>
            </a:fld>
            <a:endParaRPr lang="en-US"/>
          </a:p>
        </p:txBody>
      </p:sp>
    </p:spTree>
    <p:extLst>
      <p:ext uri="{BB962C8B-B14F-4D97-AF65-F5344CB8AC3E}">
        <p14:creationId xmlns:p14="http://schemas.microsoft.com/office/powerpoint/2010/main" val="196151523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2" name="Picture 9" descr="Droplets-HD-Content-R1d.png">
            <a:extLst>
              <a:ext uri="{FF2B5EF4-FFF2-40B4-BE49-F238E27FC236}">
                <a16:creationId xmlns:a16="http://schemas.microsoft.com/office/drawing/2014/main" id="{5E843FB3-ED89-4338-AB02-3D0195131B57}"/>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
        <p:nvSpPr>
          <p:cNvPr id="3" name="Title 1">
            <a:extLst>
              <a:ext uri="{FF2B5EF4-FFF2-40B4-BE49-F238E27FC236}">
                <a16:creationId xmlns:a16="http://schemas.microsoft.com/office/drawing/2014/main" id="{5D05DE6B-F444-4CD1-B862-0CEA26615205}"/>
              </a:ext>
            </a:extLst>
          </p:cNvPr>
          <p:cNvSpPr txBox="1">
            <a:spLocks noGrp="1"/>
          </p:cNvSpPr>
          <p:nvPr>
            <p:ph type="title"/>
          </p:nvPr>
        </p:nvSpPr>
        <p:spPr>
          <a:xfrm>
            <a:off x="913778" y="609603"/>
            <a:ext cx="5934968" cy="2023256"/>
          </a:xfrm>
        </p:spPr>
        <p:txBody>
          <a:bodyPr anchor="b"/>
          <a:lstStyle>
            <a:lvl1pPr>
              <a:defRPr sz="3200"/>
            </a:lvl1pPr>
          </a:lstStyle>
          <a:p>
            <a:pPr lvl="0"/>
            <a:r>
              <a:rPr lang="en-US"/>
              <a:t>Click to edit Master title style</a:t>
            </a:r>
          </a:p>
        </p:txBody>
      </p:sp>
      <p:sp>
        <p:nvSpPr>
          <p:cNvPr id="4" name="Picture Placeholder 2">
            <a:extLst>
              <a:ext uri="{FF2B5EF4-FFF2-40B4-BE49-F238E27FC236}">
                <a16:creationId xmlns:a16="http://schemas.microsoft.com/office/drawing/2014/main" id="{9C3AECD5-D782-46D2-82F1-48F738E7505B}"/>
              </a:ext>
            </a:extLst>
          </p:cNvPr>
          <p:cNvSpPr txBox="1">
            <a:spLocks noGrp="1"/>
          </p:cNvSpPr>
          <p:nvPr>
            <p:ph type="pic" idx="1"/>
          </p:nvPr>
        </p:nvSpPr>
        <p:spPr>
          <a:xfrm>
            <a:off x="7424799" y="609603"/>
            <a:ext cx="3255355" cy="5181603"/>
          </a:xfrm>
          <a:ln w="82552" cap="sq">
            <a:solidFill>
              <a:srgbClr val="EAEAEA"/>
            </a:solidFill>
            <a:prstDash val="solid"/>
            <a:miter/>
          </a:ln>
        </p:spPr>
        <p:txBody>
          <a:bodyPr/>
          <a:lstStyle>
            <a:lvl1pPr marL="0" indent="0">
              <a:buNone/>
              <a:defRPr sz="3200"/>
            </a:lvl1pPr>
          </a:lstStyle>
          <a:p>
            <a:pPr lvl="0"/>
            <a:r>
              <a:rPr lang="en-US"/>
              <a:t>Click icon to add picture</a:t>
            </a:r>
          </a:p>
        </p:txBody>
      </p:sp>
      <p:sp>
        <p:nvSpPr>
          <p:cNvPr id="5" name="Text Placeholder 3">
            <a:extLst>
              <a:ext uri="{FF2B5EF4-FFF2-40B4-BE49-F238E27FC236}">
                <a16:creationId xmlns:a16="http://schemas.microsoft.com/office/drawing/2014/main" id="{BDC18F2B-99A1-4889-9E3D-1CAD9D090EED}"/>
              </a:ext>
            </a:extLst>
          </p:cNvPr>
          <p:cNvSpPr txBox="1">
            <a:spLocks noGrp="1"/>
          </p:cNvSpPr>
          <p:nvPr>
            <p:ph type="body" idx="2"/>
          </p:nvPr>
        </p:nvSpPr>
        <p:spPr>
          <a:xfrm>
            <a:off x="913796" y="2632850"/>
            <a:ext cx="5934949" cy="3158346"/>
          </a:xfrm>
        </p:spPr>
        <p:txBody>
          <a:bodyPr anchorCtr="1"/>
          <a:lstStyle>
            <a:lvl1pPr marL="0" indent="0" algn="ctr">
              <a:buNone/>
              <a:defRPr sz="1600"/>
            </a:lvl1pPr>
          </a:lstStyle>
          <a:p>
            <a:pPr lvl="0"/>
            <a:r>
              <a:rPr lang="en-US"/>
              <a:t>Click to edit Master text styles</a:t>
            </a:r>
          </a:p>
        </p:txBody>
      </p:sp>
      <p:sp>
        <p:nvSpPr>
          <p:cNvPr id="6" name="Date Placeholder 4">
            <a:extLst>
              <a:ext uri="{FF2B5EF4-FFF2-40B4-BE49-F238E27FC236}">
                <a16:creationId xmlns:a16="http://schemas.microsoft.com/office/drawing/2014/main" id="{AB73FC45-0E93-44DD-A174-7B9F3B72633F}"/>
              </a:ext>
            </a:extLst>
          </p:cNvPr>
          <p:cNvSpPr txBox="1">
            <a:spLocks noGrp="1"/>
          </p:cNvSpPr>
          <p:nvPr>
            <p:ph type="dt" sz="half" idx="7"/>
          </p:nvPr>
        </p:nvSpPr>
        <p:spPr/>
        <p:txBody>
          <a:bodyPr/>
          <a:lstStyle>
            <a:lvl1pPr>
              <a:defRPr/>
            </a:lvl1pPr>
          </a:lstStyle>
          <a:p>
            <a:pPr lvl="0"/>
            <a:fld id="{2B1341B0-D8C8-4FE4-AE14-99F1656C7014}" type="datetime1">
              <a:rPr lang="en-US"/>
              <a:pPr lvl="0"/>
              <a:t>3/13/2020</a:t>
            </a:fld>
            <a:endParaRPr lang="en-US"/>
          </a:p>
        </p:txBody>
      </p:sp>
      <p:sp>
        <p:nvSpPr>
          <p:cNvPr id="7" name="Footer Placeholder 5">
            <a:extLst>
              <a:ext uri="{FF2B5EF4-FFF2-40B4-BE49-F238E27FC236}">
                <a16:creationId xmlns:a16="http://schemas.microsoft.com/office/drawing/2014/main" id="{8A1F8085-3DBD-415B-B9FE-AB310CF82097}"/>
              </a:ext>
            </a:extLst>
          </p:cNvPr>
          <p:cNvSpPr txBox="1">
            <a:spLocks noGrp="1"/>
          </p:cNvSpPr>
          <p:nvPr>
            <p:ph type="ftr" sz="quarter" idx="9"/>
          </p:nvPr>
        </p:nvSpPr>
        <p:spPr/>
        <p:txBody>
          <a:bodyPr/>
          <a:lstStyle>
            <a:lvl1pPr>
              <a:defRPr/>
            </a:lvl1pPr>
          </a:lstStyle>
          <a:p>
            <a:pPr lvl="0"/>
            <a:endParaRPr lang="en-US"/>
          </a:p>
        </p:txBody>
      </p:sp>
      <p:sp>
        <p:nvSpPr>
          <p:cNvPr id="8" name="Slide Number Placeholder 6">
            <a:extLst>
              <a:ext uri="{FF2B5EF4-FFF2-40B4-BE49-F238E27FC236}">
                <a16:creationId xmlns:a16="http://schemas.microsoft.com/office/drawing/2014/main" id="{8CA18736-AA17-450F-9C4E-1144B7956796}"/>
              </a:ext>
            </a:extLst>
          </p:cNvPr>
          <p:cNvSpPr txBox="1">
            <a:spLocks noGrp="1"/>
          </p:cNvSpPr>
          <p:nvPr>
            <p:ph type="sldNum" sz="quarter" idx="8"/>
          </p:nvPr>
        </p:nvSpPr>
        <p:spPr/>
        <p:txBody>
          <a:bodyPr/>
          <a:lstStyle>
            <a:lvl1pPr>
              <a:defRPr/>
            </a:lvl1pPr>
          </a:lstStyle>
          <a:p>
            <a:pPr lvl="0"/>
            <a:fld id="{046F34BE-6515-48A5-B349-7CFE547E4477}" type="slidenum">
              <a:t>‹#›</a:t>
            </a:fld>
            <a:endParaRPr lang="en-US"/>
          </a:p>
        </p:txBody>
      </p:sp>
    </p:spTree>
    <p:extLst>
      <p:ext uri="{BB962C8B-B14F-4D97-AF65-F5344CB8AC3E}">
        <p14:creationId xmlns:p14="http://schemas.microsoft.com/office/powerpoint/2010/main" val="330813418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2" name="Picture 9" descr="Droplets-HD-Content-R1d.png">
            <a:extLst>
              <a:ext uri="{FF2B5EF4-FFF2-40B4-BE49-F238E27FC236}">
                <a16:creationId xmlns:a16="http://schemas.microsoft.com/office/drawing/2014/main" id="{8852E2CA-FEFF-42F8-B92F-75844C74BF73}"/>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
        <p:nvSpPr>
          <p:cNvPr id="3" name="Title 1">
            <a:extLst>
              <a:ext uri="{FF2B5EF4-FFF2-40B4-BE49-F238E27FC236}">
                <a16:creationId xmlns:a16="http://schemas.microsoft.com/office/drawing/2014/main" id="{B86B8B12-871E-42C5-9CD8-2F5DF2C57F8C}"/>
              </a:ext>
            </a:extLst>
          </p:cNvPr>
          <p:cNvSpPr txBox="1">
            <a:spLocks noGrp="1"/>
          </p:cNvSpPr>
          <p:nvPr>
            <p:ph type="title"/>
          </p:nvPr>
        </p:nvSpPr>
        <p:spPr>
          <a:xfrm>
            <a:off x="913796" y="4289377"/>
            <a:ext cx="10364431" cy="811612"/>
          </a:xfrm>
        </p:spPr>
        <p:txBody>
          <a:bodyPr anchor="b"/>
          <a:lstStyle>
            <a:lvl1pPr>
              <a:defRPr sz="3200"/>
            </a:lvl1pPr>
          </a:lstStyle>
          <a:p>
            <a:pPr lvl="0"/>
            <a:r>
              <a:rPr lang="en-US"/>
              <a:t>Click to edit Master title style</a:t>
            </a:r>
          </a:p>
        </p:txBody>
      </p:sp>
      <p:sp>
        <p:nvSpPr>
          <p:cNvPr id="4" name="Picture Placeholder 2">
            <a:extLst>
              <a:ext uri="{FF2B5EF4-FFF2-40B4-BE49-F238E27FC236}">
                <a16:creationId xmlns:a16="http://schemas.microsoft.com/office/drawing/2014/main" id="{6C87190B-BA97-4779-9A06-5BDE3CD95E0A}"/>
              </a:ext>
            </a:extLst>
          </p:cNvPr>
          <p:cNvSpPr txBox="1">
            <a:spLocks noGrp="1"/>
          </p:cNvSpPr>
          <p:nvPr>
            <p:ph type="pic" idx="4294967295"/>
          </p:nvPr>
        </p:nvSpPr>
        <p:spPr>
          <a:xfrm>
            <a:off x="1184742" y="698263"/>
            <a:ext cx="9822530" cy="3214134"/>
          </a:xfrm>
          <a:ln w="82552" cap="sq">
            <a:solidFill>
              <a:srgbClr val="EAEAEA"/>
            </a:solidFill>
            <a:prstDash val="solid"/>
            <a:miter/>
          </a:ln>
        </p:spPr>
        <p:txBody>
          <a:bodyPr anchorCtr="1"/>
          <a:lstStyle>
            <a:lvl1pPr marL="0" indent="0" algn="ctr">
              <a:buNone/>
              <a:defRPr sz="3200"/>
            </a:lvl1pPr>
          </a:lstStyle>
          <a:p>
            <a:pPr lvl="0"/>
            <a:r>
              <a:rPr lang="en-US"/>
              <a:t>Click icon to add picture</a:t>
            </a:r>
          </a:p>
        </p:txBody>
      </p:sp>
      <p:sp>
        <p:nvSpPr>
          <p:cNvPr id="5" name="Text Placeholder 3">
            <a:extLst>
              <a:ext uri="{FF2B5EF4-FFF2-40B4-BE49-F238E27FC236}">
                <a16:creationId xmlns:a16="http://schemas.microsoft.com/office/drawing/2014/main" id="{22D24A44-90B4-465C-8187-1CF8D47FE1E5}"/>
              </a:ext>
            </a:extLst>
          </p:cNvPr>
          <p:cNvSpPr txBox="1">
            <a:spLocks noGrp="1"/>
          </p:cNvSpPr>
          <p:nvPr>
            <p:ph type="body" idx="4294967295"/>
          </p:nvPr>
        </p:nvSpPr>
        <p:spPr>
          <a:xfrm>
            <a:off x="913778" y="5108725"/>
            <a:ext cx="10364449" cy="682471"/>
          </a:xfrm>
        </p:spPr>
        <p:txBody>
          <a:bodyPr anchorCtr="1"/>
          <a:lstStyle>
            <a:lvl1pPr marL="0" indent="0" algn="ctr">
              <a:buNone/>
              <a:defRPr sz="1600"/>
            </a:lvl1pPr>
          </a:lstStyle>
          <a:p>
            <a:pPr lvl="0"/>
            <a:r>
              <a:rPr lang="en-US"/>
              <a:t>Click to edit Master text styles</a:t>
            </a:r>
          </a:p>
        </p:txBody>
      </p:sp>
      <p:sp>
        <p:nvSpPr>
          <p:cNvPr id="6" name="Date Placeholder 4">
            <a:extLst>
              <a:ext uri="{FF2B5EF4-FFF2-40B4-BE49-F238E27FC236}">
                <a16:creationId xmlns:a16="http://schemas.microsoft.com/office/drawing/2014/main" id="{D97D48BB-53E1-4B15-94A2-65012B94CD79}"/>
              </a:ext>
            </a:extLst>
          </p:cNvPr>
          <p:cNvSpPr txBox="1">
            <a:spLocks noGrp="1"/>
          </p:cNvSpPr>
          <p:nvPr>
            <p:ph type="dt" sz="half" idx="7"/>
          </p:nvPr>
        </p:nvSpPr>
        <p:spPr/>
        <p:txBody>
          <a:bodyPr/>
          <a:lstStyle>
            <a:lvl1pPr>
              <a:defRPr/>
            </a:lvl1pPr>
          </a:lstStyle>
          <a:p>
            <a:pPr lvl="0"/>
            <a:fld id="{7D5208F7-31DC-4867-8B8D-02101F61C1E9}" type="datetime1">
              <a:rPr lang="en-US"/>
              <a:pPr lvl="0"/>
              <a:t>3/13/2020</a:t>
            </a:fld>
            <a:endParaRPr lang="en-US"/>
          </a:p>
        </p:txBody>
      </p:sp>
      <p:sp>
        <p:nvSpPr>
          <p:cNvPr id="7" name="Footer Placeholder 5">
            <a:extLst>
              <a:ext uri="{FF2B5EF4-FFF2-40B4-BE49-F238E27FC236}">
                <a16:creationId xmlns:a16="http://schemas.microsoft.com/office/drawing/2014/main" id="{48E827F2-EC61-4D29-83D1-8D61D676907C}"/>
              </a:ext>
            </a:extLst>
          </p:cNvPr>
          <p:cNvSpPr txBox="1">
            <a:spLocks noGrp="1"/>
          </p:cNvSpPr>
          <p:nvPr>
            <p:ph type="ftr" sz="quarter" idx="9"/>
          </p:nvPr>
        </p:nvSpPr>
        <p:spPr/>
        <p:txBody>
          <a:bodyPr/>
          <a:lstStyle>
            <a:lvl1pPr>
              <a:defRPr/>
            </a:lvl1pPr>
          </a:lstStyle>
          <a:p>
            <a:pPr lvl="0"/>
            <a:endParaRPr lang="en-US"/>
          </a:p>
        </p:txBody>
      </p:sp>
      <p:sp>
        <p:nvSpPr>
          <p:cNvPr id="8" name="Slide Number Placeholder 6">
            <a:extLst>
              <a:ext uri="{FF2B5EF4-FFF2-40B4-BE49-F238E27FC236}">
                <a16:creationId xmlns:a16="http://schemas.microsoft.com/office/drawing/2014/main" id="{1060FB97-B4CD-4A62-A9A3-8DE458972978}"/>
              </a:ext>
            </a:extLst>
          </p:cNvPr>
          <p:cNvSpPr txBox="1">
            <a:spLocks noGrp="1"/>
          </p:cNvSpPr>
          <p:nvPr>
            <p:ph type="sldNum" sz="quarter" idx="8"/>
          </p:nvPr>
        </p:nvSpPr>
        <p:spPr/>
        <p:txBody>
          <a:bodyPr/>
          <a:lstStyle>
            <a:lvl1pPr>
              <a:defRPr/>
            </a:lvl1pPr>
          </a:lstStyle>
          <a:p>
            <a:pPr lvl="0"/>
            <a:fld id="{98B63A7E-BBD1-42B9-822B-ACCE76346870}" type="slidenum">
              <a:t>‹#›</a:t>
            </a:fld>
            <a:endParaRPr lang="en-US"/>
          </a:p>
        </p:txBody>
      </p:sp>
    </p:spTree>
    <p:extLst>
      <p:ext uri="{BB962C8B-B14F-4D97-AF65-F5344CB8AC3E}">
        <p14:creationId xmlns:p14="http://schemas.microsoft.com/office/powerpoint/2010/main" val="145753274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2" name="Picture 7" descr="Droplets-HD-Content-R1d.png">
            <a:extLst>
              <a:ext uri="{FF2B5EF4-FFF2-40B4-BE49-F238E27FC236}">
                <a16:creationId xmlns:a16="http://schemas.microsoft.com/office/drawing/2014/main" id="{B393693E-3CA4-4E4A-8E0C-D32E3D87F20A}"/>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
        <p:nvSpPr>
          <p:cNvPr id="3" name="Title 1">
            <a:extLst>
              <a:ext uri="{FF2B5EF4-FFF2-40B4-BE49-F238E27FC236}">
                <a16:creationId xmlns:a16="http://schemas.microsoft.com/office/drawing/2014/main" id="{70F7F7D1-6D5A-49C1-B46E-DFB470648434}"/>
              </a:ext>
            </a:extLst>
          </p:cNvPr>
          <p:cNvSpPr txBox="1">
            <a:spLocks noGrp="1"/>
          </p:cNvSpPr>
          <p:nvPr>
            <p:ph type="title"/>
          </p:nvPr>
        </p:nvSpPr>
        <p:spPr>
          <a:xfrm>
            <a:off x="913778" y="609603"/>
            <a:ext cx="10364449" cy="3427244"/>
          </a:xfrm>
        </p:spPr>
        <p:txBody>
          <a:bodyPr/>
          <a:lstStyle>
            <a:lvl1pPr>
              <a:defRPr sz="3200"/>
            </a:lvl1pPr>
          </a:lstStyle>
          <a:p>
            <a:pPr lvl="0"/>
            <a:r>
              <a:rPr lang="en-US"/>
              <a:t>Click to edit Master title style</a:t>
            </a:r>
          </a:p>
        </p:txBody>
      </p:sp>
      <p:sp>
        <p:nvSpPr>
          <p:cNvPr id="4" name="Text Placeholder 3">
            <a:extLst>
              <a:ext uri="{FF2B5EF4-FFF2-40B4-BE49-F238E27FC236}">
                <a16:creationId xmlns:a16="http://schemas.microsoft.com/office/drawing/2014/main" id="{6837A47E-47D6-4D84-A739-D08F0D6C5B12}"/>
              </a:ext>
            </a:extLst>
          </p:cNvPr>
          <p:cNvSpPr txBox="1">
            <a:spLocks noGrp="1"/>
          </p:cNvSpPr>
          <p:nvPr>
            <p:ph type="body" idx="4294967295"/>
          </p:nvPr>
        </p:nvSpPr>
        <p:spPr>
          <a:xfrm>
            <a:off x="913778" y="4204822"/>
            <a:ext cx="10364449" cy="1586383"/>
          </a:xfrm>
        </p:spPr>
        <p:txBody>
          <a:bodyPr anchor="ctr" anchorCtr="1"/>
          <a:lstStyle>
            <a:lvl1pPr marL="0" indent="0" algn="ctr">
              <a:buNone/>
              <a:defRPr sz="1600"/>
            </a:lvl1pPr>
          </a:lstStyle>
          <a:p>
            <a:pPr lvl="0"/>
            <a:r>
              <a:rPr lang="en-US"/>
              <a:t>Click to edit Master text styles</a:t>
            </a:r>
          </a:p>
        </p:txBody>
      </p:sp>
      <p:sp>
        <p:nvSpPr>
          <p:cNvPr id="5" name="Date Placeholder 4">
            <a:extLst>
              <a:ext uri="{FF2B5EF4-FFF2-40B4-BE49-F238E27FC236}">
                <a16:creationId xmlns:a16="http://schemas.microsoft.com/office/drawing/2014/main" id="{7F6F0381-F9AE-4FDD-8E07-01152A4B3DF5}"/>
              </a:ext>
            </a:extLst>
          </p:cNvPr>
          <p:cNvSpPr txBox="1">
            <a:spLocks noGrp="1"/>
          </p:cNvSpPr>
          <p:nvPr>
            <p:ph type="dt" sz="half" idx="7"/>
          </p:nvPr>
        </p:nvSpPr>
        <p:spPr/>
        <p:txBody>
          <a:bodyPr/>
          <a:lstStyle>
            <a:lvl1pPr>
              <a:defRPr/>
            </a:lvl1pPr>
          </a:lstStyle>
          <a:p>
            <a:pPr lvl="0"/>
            <a:fld id="{640C1894-B601-46A8-B5FF-21C67AB1CAC3}" type="datetime1">
              <a:rPr lang="en-US"/>
              <a:pPr lvl="0"/>
              <a:t>3/13/2020</a:t>
            </a:fld>
            <a:endParaRPr lang="en-US"/>
          </a:p>
        </p:txBody>
      </p:sp>
      <p:sp>
        <p:nvSpPr>
          <p:cNvPr id="6" name="Footer Placeholder 5">
            <a:extLst>
              <a:ext uri="{FF2B5EF4-FFF2-40B4-BE49-F238E27FC236}">
                <a16:creationId xmlns:a16="http://schemas.microsoft.com/office/drawing/2014/main" id="{C0AA4C85-5B60-4D39-914F-1DF47A3E169D}"/>
              </a:ext>
            </a:extLst>
          </p:cNvPr>
          <p:cNvSpPr txBox="1">
            <a:spLocks noGrp="1"/>
          </p:cNvSpPr>
          <p:nvPr>
            <p:ph type="ftr" sz="quarter" idx="9"/>
          </p:nvPr>
        </p:nvSpPr>
        <p:spPr/>
        <p:txBody>
          <a:bodyPr/>
          <a:lstStyle>
            <a:lvl1pPr>
              <a:defRPr/>
            </a:lvl1pPr>
          </a:lstStyle>
          <a:p>
            <a:pPr lvl="0"/>
            <a:endParaRPr lang="en-US"/>
          </a:p>
        </p:txBody>
      </p:sp>
      <p:sp>
        <p:nvSpPr>
          <p:cNvPr id="7" name="Slide Number Placeholder 6">
            <a:extLst>
              <a:ext uri="{FF2B5EF4-FFF2-40B4-BE49-F238E27FC236}">
                <a16:creationId xmlns:a16="http://schemas.microsoft.com/office/drawing/2014/main" id="{B3DE76B4-A249-4BBE-BA13-89A55B6EED7B}"/>
              </a:ext>
            </a:extLst>
          </p:cNvPr>
          <p:cNvSpPr txBox="1">
            <a:spLocks noGrp="1"/>
          </p:cNvSpPr>
          <p:nvPr>
            <p:ph type="sldNum" sz="quarter" idx="8"/>
          </p:nvPr>
        </p:nvSpPr>
        <p:spPr/>
        <p:txBody>
          <a:bodyPr/>
          <a:lstStyle>
            <a:lvl1pPr>
              <a:defRPr/>
            </a:lvl1pPr>
          </a:lstStyle>
          <a:p>
            <a:pPr lvl="0"/>
            <a:fld id="{6F348AD9-C8CF-4057-BC47-6BE894FCB5E9}" type="slidenum">
              <a:t>‹#›</a:t>
            </a:fld>
            <a:endParaRPr lang="en-US"/>
          </a:p>
        </p:txBody>
      </p:sp>
    </p:spTree>
    <p:extLst>
      <p:ext uri="{BB962C8B-B14F-4D97-AF65-F5344CB8AC3E}">
        <p14:creationId xmlns:p14="http://schemas.microsoft.com/office/powerpoint/2010/main" val="404277604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2" name="Picture 10" descr="Droplets-HD-Content-R1d.png">
            <a:extLst>
              <a:ext uri="{FF2B5EF4-FFF2-40B4-BE49-F238E27FC236}">
                <a16:creationId xmlns:a16="http://schemas.microsoft.com/office/drawing/2014/main" id="{176C1FD4-71C3-4CB6-92FD-8FA6BA347A9C}"/>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
        <p:nvSpPr>
          <p:cNvPr id="3" name="Title 1">
            <a:extLst>
              <a:ext uri="{FF2B5EF4-FFF2-40B4-BE49-F238E27FC236}">
                <a16:creationId xmlns:a16="http://schemas.microsoft.com/office/drawing/2014/main" id="{A0DDF50F-EE1B-401E-A845-00C4B528AB5C}"/>
              </a:ext>
            </a:extLst>
          </p:cNvPr>
          <p:cNvSpPr txBox="1">
            <a:spLocks noGrp="1"/>
          </p:cNvSpPr>
          <p:nvPr>
            <p:ph type="title"/>
          </p:nvPr>
        </p:nvSpPr>
        <p:spPr>
          <a:xfrm>
            <a:off x="1446215" y="609603"/>
            <a:ext cx="9302748" cy="2992904"/>
          </a:xfrm>
        </p:spPr>
        <p:txBody>
          <a:bodyPr/>
          <a:lstStyle>
            <a:lvl1pPr>
              <a:defRPr sz="3200"/>
            </a:lvl1pPr>
          </a:lstStyle>
          <a:p>
            <a:pPr lvl="0"/>
            <a:r>
              <a:rPr lang="en-US"/>
              <a:t>Click to edit Master title style</a:t>
            </a:r>
          </a:p>
        </p:txBody>
      </p:sp>
      <p:sp>
        <p:nvSpPr>
          <p:cNvPr id="4" name="Text Placeholder 3">
            <a:extLst>
              <a:ext uri="{FF2B5EF4-FFF2-40B4-BE49-F238E27FC236}">
                <a16:creationId xmlns:a16="http://schemas.microsoft.com/office/drawing/2014/main" id="{F6E4D04A-CF43-4449-8EB8-919F0F82840C}"/>
              </a:ext>
            </a:extLst>
          </p:cNvPr>
          <p:cNvSpPr txBox="1">
            <a:spLocks noGrp="1"/>
          </p:cNvSpPr>
          <p:nvPr>
            <p:ph type="body" idx="4294967295"/>
          </p:nvPr>
        </p:nvSpPr>
        <p:spPr>
          <a:xfrm>
            <a:off x="1720644" y="3610032"/>
            <a:ext cx="8752298" cy="594789"/>
          </a:xfrm>
        </p:spPr>
        <p:txBody>
          <a:bodyPr/>
          <a:lstStyle>
            <a:lvl1pPr marL="0" indent="0">
              <a:buNone/>
              <a:defRPr sz="1400"/>
            </a:lvl1pPr>
          </a:lstStyle>
          <a:p>
            <a:pPr lvl="0"/>
            <a:r>
              <a:rPr lang="en-US"/>
              <a:t>Click to edit Master text styles</a:t>
            </a:r>
          </a:p>
        </p:txBody>
      </p:sp>
      <p:sp>
        <p:nvSpPr>
          <p:cNvPr id="5" name="Text Placeholder 3">
            <a:extLst>
              <a:ext uri="{FF2B5EF4-FFF2-40B4-BE49-F238E27FC236}">
                <a16:creationId xmlns:a16="http://schemas.microsoft.com/office/drawing/2014/main" id="{DED18DC4-42E2-4B45-A162-2FCBEEC24EE9}"/>
              </a:ext>
            </a:extLst>
          </p:cNvPr>
          <p:cNvSpPr txBox="1">
            <a:spLocks noGrp="1"/>
          </p:cNvSpPr>
          <p:nvPr>
            <p:ph type="body" idx="4294967295"/>
          </p:nvPr>
        </p:nvSpPr>
        <p:spPr>
          <a:xfrm>
            <a:off x="913778" y="4372797"/>
            <a:ext cx="10364449" cy="1421050"/>
          </a:xfrm>
        </p:spPr>
        <p:txBody>
          <a:bodyPr anchor="ctr" anchorCtr="1"/>
          <a:lstStyle>
            <a:lvl1pPr marL="0" indent="0" algn="ctr">
              <a:buNone/>
              <a:defRPr sz="1600"/>
            </a:lvl1pPr>
          </a:lstStyle>
          <a:p>
            <a:pPr lvl="0"/>
            <a:r>
              <a:rPr lang="en-US"/>
              <a:t>Click to edit Master text styles</a:t>
            </a:r>
          </a:p>
        </p:txBody>
      </p:sp>
      <p:sp>
        <p:nvSpPr>
          <p:cNvPr id="6" name="Date Placeholder 4">
            <a:extLst>
              <a:ext uri="{FF2B5EF4-FFF2-40B4-BE49-F238E27FC236}">
                <a16:creationId xmlns:a16="http://schemas.microsoft.com/office/drawing/2014/main" id="{672AA4F0-E131-45DB-99BA-804C63F1BB34}"/>
              </a:ext>
            </a:extLst>
          </p:cNvPr>
          <p:cNvSpPr txBox="1">
            <a:spLocks noGrp="1"/>
          </p:cNvSpPr>
          <p:nvPr>
            <p:ph type="dt" sz="half" idx="7"/>
          </p:nvPr>
        </p:nvSpPr>
        <p:spPr/>
        <p:txBody>
          <a:bodyPr/>
          <a:lstStyle>
            <a:lvl1pPr>
              <a:defRPr/>
            </a:lvl1pPr>
          </a:lstStyle>
          <a:p>
            <a:pPr lvl="0"/>
            <a:fld id="{68497305-F891-4B22-B373-C6CA21B3EBBD}" type="datetime1">
              <a:rPr lang="en-US"/>
              <a:pPr lvl="0"/>
              <a:t>3/13/2020</a:t>
            </a:fld>
            <a:endParaRPr lang="en-US"/>
          </a:p>
        </p:txBody>
      </p:sp>
      <p:sp>
        <p:nvSpPr>
          <p:cNvPr id="7" name="Footer Placeholder 5">
            <a:extLst>
              <a:ext uri="{FF2B5EF4-FFF2-40B4-BE49-F238E27FC236}">
                <a16:creationId xmlns:a16="http://schemas.microsoft.com/office/drawing/2014/main" id="{C322B781-0ECA-477F-8D79-DA9A7697D931}"/>
              </a:ext>
            </a:extLst>
          </p:cNvPr>
          <p:cNvSpPr txBox="1">
            <a:spLocks noGrp="1"/>
          </p:cNvSpPr>
          <p:nvPr>
            <p:ph type="ftr" sz="quarter" idx="9"/>
          </p:nvPr>
        </p:nvSpPr>
        <p:spPr/>
        <p:txBody>
          <a:bodyPr/>
          <a:lstStyle>
            <a:lvl1pPr>
              <a:defRPr/>
            </a:lvl1pPr>
          </a:lstStyle>
          <a:p>
            <a:pPr lvl="0"/>
            <a:endParaRPr lang="en-US"/>
          </a:p>
        </p:txBody>
      </p:sp>
      <p:sp>
        <p:nvSpPr>
          <p:cNvPr id="8" name="Slide Number Placeholder 6">
            <a:extLst>
              <a:ext uri="{FF2B5EF4-FFF2-40B4-BE49-F238E27FC236}">
                <a16:creationId xmlns:a16="http://schemas.microsoft.com/office/drawing/2014/main" id="{3389948A-AF2D-4FF1-97E6-7C243582D74C}"/>
              </a:ext>
            </a:extLst>
          </p:cNvPr>
          <p:cNvSpPr txBox="1">
            <a:spLocks noGrp="1"/>
          </p:cNvSpPr>
          <p:nvPr>
            <p:ph type="sldNum" sz="quarter" idx="8"/>
          </p:nvPr>
        </p:nvSpPr>
        <p:spPr/>
        <p:txBody>
          <a:bodyPr/>
          <a:lstStyle>
            <a:lvl1pPr>
              <a:defRPr/>
            </a:lvl1pPr>
          </a:lstStyle>
          <a:p>
            <a:pPr lvl="0"/>
            <a:fld id="{D6B9AAE2-418B-405C-8A80-59FA9C21B43F}" type="slidenum">
              <a:t>‹#›</a:t>
            </a:fld>
            <a:endParaRPr lang="en-US"/>
          </a:p>
        </p:txBody>
      </p:sp>
      <p:sp>
        <p:nvSpPr>
          <p:cNvPr id="9" name="TextBox 12">
            <a:extLst>
              <a:ext uri="{FF2B5EF4-FFF2-40B4-BE49-F238E27FC236}">
                <a16:creationId xmlns:a16="http://schemas.microsoft.com/office/drawing/2014/main" id="{3247C63A-860F-4E98-BDA1-B480098EEC47}"/>
              </a:ext>
            </a:extLst>
          </p:cNvPr>
          <p:cNvSpPr txBox="1"/>
          <p:nvPr/>
        </p:nvSpPr>
        <p:spPr>
          <a:xfrm>
            <a:off x="1001487" y="754169"/>
            <a:ext cx="609603" cy="584777"/>
          </a:xfrm>
          <a:prstGeom prst="rect">
            <a:avLst/>
          </a:prstGeom>
          <a:noFill/>
          <a:ln cap="flat">
            <a:noFill/>
          </a:ln>
        </p:spPr>
        <p:txBody>
          <a:bodyPr vert="horz" wrap="square" lIns="91440" tIns="45720" rIns="91440" bIns="45720" anchor="ctr" anchorCtr="0" compatLnSpc="1">
            <a:no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8000" b="0" i="0" u="none" strike="noStrike" kern="1200" cap="all" spc="0" baseline="0">
                <a:solidFill>
                  <a:srgbClr val="000000"/>
                </a:solidFill>
                <a:uFillTx/>
                <a:latin typeface="Tw Cen MT"/>
              </a:rPr>
              <a:t>“</a:t>
            </a:r>
          </a:p>
        </p:txBody>
      </p:sp>
      <p:sp>
        <p:nvSpPr>
          <p:cNvPr id="10" name="TextBox 13">
            <a:extLst>
              <a:ext uri="{FF2B5EF4-FFF2-40B4-BE49-F238E27FC236}">
                <a16:creationId xmlns:a16="http://schemas.microsoft.com/office/drawing/2014/main" id="{180E435F-D3A1-498B-9FB2-FF4E3C790BB1}"/>
              </a:ext>
            </a:extLst>
          </p:cNvPr>
          <p:cNvSpPr txBox="1"/>
          <p:nvPr/>
        </p:nvSpPr>
        <p:spPr>
          <a:xfrm>
            <a:off x="10557561" y="2993581"/>
            <a:ext cx="609603" cy="584777"/>
          </a:xfrm>
          <a:prstGeom prst="rect">
            <a:avLst/>
          </a:prstGeom>
          <a:noFill/>
          <a:ln cap="flat">
            <a:noFill/>
          </a:ln>
        </p:spPr>
        <p:txBody>
          <a:bodyPr vert="horz" wrap="square" lIns="91440" tIns="45720" rIns="91440" bIns="45720" anchor="ctr" anchorCtr="0" compatLnSpc="1">
            <a:noAutofit/>
          </a:bodyPr>
          <a:lstStyle/>
          <a:p>
            <a:pPr marL="0" marR="0" lvl="0" indent="0" algn="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8000" b="0" i="0" u="none" strike="noStrike" kern="1200" cap="all" spc="0" baseline="0">
                <a:solidFill>
                  <a:srgbClr val="000000"/>
                </a:solidFill>
                <a:uFillTx/>
                <a:latin typeface="Tw Cen MT"/>
              </a:rPr>
              <a:t>”</a:t>
            </a:r>
          </a:p>
        </p:txBody>
      </p:sp>
    </p:spTree>
    <p:extLst>
      <p:ext uri="{BB962C8B-B14F-4D97-AF65-F5344CB8AC3E}">
        <p14:creationId xmlns:p14="http://schemas.microsoft.com/office/powerpoint/2010/main" val="216187010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2" name="Picture 7" descr="Droplets-HD-Content-R1d.png">
            <a:extLst>
              <a:ext uri="{FF2B5EF4-FFF2-40B4-BE49-F238E27FC236}">
                <a16:creationId xmlns:a16="http://schemas.microsoft.com/office/drawing/2014/main" id="{25BCD377-1E5B-4DB9-82DD-767C1CAA7794}"/>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
        <p:nvSpPr>
          <p:cNvPr id="3" name="Title 1">
            <a:extLst>
              <a:ext uri="{FF2B5EF4-FFF2-40B4-BE49-F238E27FC236}">
                <a16:creationId xmlns:a16="http://schemas.microsoft.com/office/drawing/2014/main" id="{CE4C8CB9-5F5A-4E89-9931-ED30C28E86DD}"/>
              </a:ext>
            </a:extLst>
          </p:cNvPr>
          <p:cNvSpPr txBox="1">
            <a:spLocks noGrp="1"/>
          </p:cNvSpPr>
          <p:nvPr>
            <p:ph type="title"/>
          </p:nvPr>
        </p:nvSpPr>
        <p:spPr>
          <a:xfrm>
            <a:off x="913778" y="2138717"/>
            <a:ext cx="10364449" cy="2511838"/>
          </a:xfrm>
        </p:spPr>
        <p:txBody>
          <a:bodyPr anchor="b"/>
          <a:lstStyle>
            <a:lvl1pPr>
              <a:defRPr sz="3200"/>
            </a:lvl1pPr>
          </a:lstStyle>
          <a:p>
            <a:pPr lvl="0"/>
            <a:r>
              <a:rPr lang="en-US"/>
              <a:t>Click to edit Master title style</a:t>
            </a:r>
          </a:p>
        </p:txBody>
      </p:sp>
      <p:sp>
        <p:nvSpPr>
          <p:cNvPr id="4" name="Text Placeholder 3">
            <a:extLst>
              <a:ext uri="{FF2B5EF4-FFF2-40B4-BE49-F238E27FC236}">
                <a16:creationId xmlns:a16="http://schemas.microsoft.com/office/drawing/2014/main" id="{15613A83-3207-4727-B352-E493F32C4614}"/>
              </a:ext>
            </a:extLst>
          </p:cNvPr>
          <p:cNvSpPr txBox="1">
            <a:spLocks noGrp="1"/>
          </p:cNvSpPr>
          <p:nvPr>
            <p:ph type="body" idx="4294967295"/>
          </p:nvPr>
        </p:nvSpPr>
        <p:spPr>
          <a:xfrm>
            <a:off x="913778" y="4662333"/>
            <a:ext cx="10364449" cy="1140640"/>
          </a:xfrm>
        </p:spPr>
        <p:txBody>
          <a:bodyPr anchorCtr="1"/>
          <a:lstStyle>
            <a:lvl1pPr marL="0" indent="0" algn="ctr">
              <a:buNone/>
              <a:defRPr sz="1600"/>
            </a:lvl1pPr>
          </a:lstStyle>
          <a:p>
            <a:pPr lvl="0"/>
            <a:r>
              <a:rPr lang="en-US"/>
              <a:t>Click to edit Master text styles</a:t>
            </a:r>
          </a:p>
        </p:txBody>
      </p:sp>
      <p:sp>
        <p:nvSpPr>
          <p:cNvPr id="5" name="Date Placeholder 4">
            <a:extLst>
              <a:ext uri="{FF2B5EF4-FFF2-40B4-BE49-F238E27FC236}">
                <a16:creationId xmlns:a16="http://schemas.microsoft.com/office/drawing/2014/main" id="{2F90FF1B-C56C-4934-A146-F18AE2D6C268}"/>
              </a:ext>
            </a:extLst>
          </p:cNvPr>
          <p:cNvSpPr txBox="1">
            <a:spLocks noGrp="1"/>
          </p:cNvSpPr>
          <p:nvPr>
            <p:ph type="dt" sz="half" idx="7"/>
          </p:nvPr>
        </p:nvSpPr>
        <p:spPr/>
        <p:txBody>
          <a:bodyPr/>
          <a:lstStyle>
            <a:lvl1pPr>
              <a:defRPr/>
            </a:lvl1pPr>
          </a:lstStyle>
          <a:p>
            <a:pPr lvl="0"/>
            <a:fld id="{DCAB7B7B-FB5D-4702-8177-81BC6E9D5295}" type="datetime1">
              <a:rPr lang="en-US"/>
              <a:pPr lvl="0"/>
              <a:t>3/13/2020</a:t>
            </a:fld>
            <a:endParaRPr lang="en-US"/>
          </a:p>
        </p:txBody>
      </p:sp>
      <p:sp>
        <p:nvSpPr>
          <p:cNvPr id="6" name="Footer Placeholder 5">
            <a:extLst>
              <a:ext uri="{FF2B5EF4-FFF2-40B4-BE49-F238E27FC236}">
                <a16:creationId xmlns:a16="http://schemas.microsoft.com/office/drawing/2014/main" id="{C219D61C-01A5-43DE-B2F6-F32532A00934}"/>
              </a:ext>
            </a:extLst>
          </p:cNvPr>
          <p:cNvSpPr txBox="1">
            <a:spLocks noGrp="1"/>
          </p:cNvSpPr>
          <p:nvPr>
            <p:ph type="ftr" sz="quarter" idx="9"/>
          </p:nvPr>
        </p:nvSpPr>
        <p:spPr/>
        <p:txBody>
          <a:bodyPr/>
          <a:lstStyle>
            <a:lvl1pPr>
              <a:defRPr/>
            </a:lvl1pPr>
          </a:lstStyle>
          <a:p>
            <a:pPr lvl="0"/>
            <a:endParaRPr lang="en-US"/>
          </a:p>
        </p:txBody>
      </p:sp>
      <p:sp>
        <p:nvSpPr>
          <p:cNvPr id="7" name="Slide Number Placeholder 6">
            <a:extLst>
              <a:ext uri="{FF2B5EF4-FFF2-40B4-BE49-F238E27FC236}">
                <a16:creationId xmlns:a16="http://schemas.microsoft.com/office/drawing/2014/main" id="{2D6E8CE5-DFC3-40D0-8AFF-CC0710EF9AF1}"/>
              </a:ext>
            </a:extLst>
          </p:cNvPr>
          <p:cNvSpPr txBox="1">
            <a:spLocks noGrp="1"/>
          </p:cNvSpPr>
          <p:nvPr>
            <p:ph type="sldNum" sz="quarter" idx="8"/>
          </p:nvPr>
        </p:nvSpPr>
        <p:spPr/>
        <p:txBody>
          <a:bodyPr/>
          <a:lstStyle>
            <a:lvl1pPr>
              <a:defRPr/>
            </a:lvl1pPr>
          </a:lstStyle>
          <a:p>
            <a:pPr lvl="0"/>
            <a:fld id="{EBA0BEB3-E543-4AC0-8321-E38F3CF3AF80}" type="slidenum">
              <a:t>‹#›</a:t>
            </a:fld>
            <a:endParaRPr lang="en-US"/>
          </a:p>
        </p:txBody>
      </p:sp>
    </p:spTree>
    <p:extLst>
      <p:ext uri="{BB962C8B-B14F-4D97-AF65-F5344CB8AC3E}">
        <p14:creationId xmlns:p14="http://schemas.microsoft.com/office/powerpoint/2010/main" val="297395048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pic>
        <p:nvPicPr>
          <p:cNvPr id="2" name="Picture 12" descr="Droplets-HD-Content-R1d.png">
            <a:extLst>
              <a:ext uri="{FF2B5EF4-FFF2-40B4-BE49-F238E27FC236}">
                <a16:creationId xmlns:a16="http://schemas.microsoft.com/office/drawing/2014/main" id="{8E773D1B-36F8-49B9-884A-896C80AEA9CA}"/>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
        <p:nvSpPr>
          <p:cNvPr id="3" name="Title 1">
            <a:extLst>
              <a:ext uri="{FF2B5EF4-FFF2-40B4-BE49-F238E27FC236}">
                <a16:creationId xmlns:a16="http://schemas.microsoft.com/office/drawing/2014/main" id="{A0291389-3408-43D7-A9C5-2C466EA35E21}"/>
              </a:ext>
            </a:extLst>
          </p:cNvPr>
          <p:cNvSpPr txBox="1">
            <a:spLocks noGrp="1"/>
          </p:cNvSpPr>
          <p:nvPr>
            <p:ph type="title"/>
          </p:nvPr>
        </p:nvSpPr>
        <p:spPr>
          <a:xfrm>
            <a:off x="913778" y="609603"/>
            <a:ext cx="10364449" cy="1605092"/>
          </a:xfrm>
        </p:spPr>
        <p:txBody>
          <a:bodyPr/>
          <a:lstStyle>
            <a:lvl1pPr>
              <a:defRPr/>
            </a:lvl1pPr>
          </a:lstStyle>
          <a:p>
            <a:pPr lvl="0"/>
            <a:r>
              <a:rPr lang="en-US"/>
              <a:t>Click to edit Master title style</a:t>
            </a:r>
          </a:p>
        </p:txBody>
      </p:sp>
      <p:sp>
        <p:nvSpPr>
          <p:cNvPr id="4" name="Text Placeholder 2">
            <a:extLst>
              <a:ext uri="{FF2B5EF4-FFF2-40B4-BE49-F238E27FC236}">
                <a16:creationId xmlns:a16="http://schemas.microsoft.com/office/drawing/2014/main" id="{06E1488C-9104-4456-9369-907CEEB8BD07}"/>
              </a:ext>
            </a:extLst>
          </p:cNvPr>
          <p:cNvSpPr txBox="1">
            <a:spLocks noGrp="1"/>
          </p:cNvSpPr>
          <p:nvPr>
            <p:ph type="body" idx="4294967295"/>
          </p:nvPr>
        </p:nvSpPr>
        <p:spPr>
          <a:xfrm>
            <a:off x="913778" y="2367088"/>
            <a:ext cx="3298972" cy="576264"/>
          </a:xfrm>
        </p:spPr>
        <p:txBody>
          <a:bodyPr anchor="b" anchorCtr="1">
            <a:noAutofit/>
          </a:bodyPr>
          <a:lstStyle>
            <a:lvl1pPr marL="0" indent="0" algn="ctr">
              <a:lnSpc>
                <a:spcPct val="85000"/>
              </a:lnSpc>
              <a:buNone/>
              <a:defRPr sz="2400"/>
            </a:lvl1pPr>
          </a:lstStyle>
          <a:p>
            <a:pPr lvl="0"/>
            <a:r>
              <a:rPr lang="en-US"/>
              <a:t>Click to edit Master text styles</a:t>
            </a:r>
          </a:p>
        </p:txBody>
      </p:sp>
      <p:sp>
        <p:nvSpPr>
          <p:cNvPr id="5" name="Text Placeholder 3">
            <a:extLst>
              <a:ext uri="{FF2B5EF4-FFF2-40B4-BE49-F238E27FC236}">
                <a16:creationId xmlns:a16="http://schemas.microsoft.com/office/drawing/2014/main" id="{9D1FC4D1-0535-4E1F-9431-9BCA840169F2}"/>
              </a:ext>
            </a:extLst>
          </p:cNvPr>
          <p:cNvSpPr txBox="1">
            <a:spLocks noGrp="1"/>
          </p:cNvSpPr>
          <p:nvPr>
            <p:ph type="body" idx="4294967295"/>
          </p:nvPr>
        </p:nvSpPr>
        <p:spPr>
          <a:xfrm>
            <a:off x="913778" y="2943353"/>
            <a:ext cx="3298972" cy="2847843"/>
          </a:xfrm>
        </p:spPr>
        <p:txBody>
          <a:bodyPr anchorCtr="1"/>
          <a:lstStyle>
            <a:lvl1pPr marL="0" indent="0" algn="ctr">
              <a:buNone/>
              <a:defRPr sz="1400"/>
            </a:lvl1pPr>
          </a:lstStyle>
          <a:p>
            <a:pPr lvl="0"/>
            <a:r>
              <a:rPr lang="en-US"/>
              <a:t>Click to edit Master text styles</a:t>
            </a:r>
          </a:p>
        </p:txBody>
      </p:sp>
      <p:sp>
        <p:nvSpPr>
          <p:cNvPr id="6" name="Text Placeholder 4">
            <a:extLst>
              <a:ext uri="{FF2B5EF4-FFF2-40B4-BE49-F238E27FC236}">
                <a16:creationId xmlns:a16="http://schemas.microsoft.com/office/drawing/2014/main" id="{AD7F8C0C-7394-4C9A-B204-114222FC7399}"/>
              </a:ext>
            </a:extLst>
          </p:cNvPr>
          <p:cNvSpPr txBox="1">
            <a:spLocks noGrp="1"/>
          </p:cNvSpPr>
          <p:nvPr>
            <p:ph type="body" idx="4294967295"/>
          </p:nvPr>
        </p:nvSpPr>
        <p:spPr>
          <a:xfrm>
            <a:off x="4452387" y="2367088"/>
            <a:ext cx="3291519" cy="576264"/>
          </a:xfrm>
        </p:spPr>
        <p:txBody>
          <a:bodyPr anchor="b" anchorCtr="1">
            <a:noAutofit/>
          </a:bodyPr>
          <a:lstStyle>
            <a:lvl1pPr marL="0" indent="0" algn="ctr">
              <a:lnSpc>
                <a:spcPct val="85000"/>
              </a:lnSpc>
              <a:buNone/>
              <a:defRPr sz="2400"/>
            </a:lvl1pPr>
          </a:lstStyle>
          <a:p>
            <a:pPr lvl="0"/>
            <a:r>
              <a:rPr lang="en-US"/>
              <a:t>Click to edit Master text styles</a:t>
            </a:r>
          </a:p>
        </p:txBody>
      </p:sp>
      <p:sp>
        <p:nvSpPr>
          <p:cNvPr id="7" name="Text Placeholder 3">
            <a:extLst>
              <a:ext uri="{FF2B5EF4-FFF2-40B4-BE49-F238E27FC236}">
                <a16:creationId xmlns:a16="http://schemas.microsoft.com/office/drawing/2014/main" id="{670C7778-A709-41D8-869A-41C21C396D8F}"/>
              </a:ext>
            </a:extLst>
          </p:cNvPr>
          <p:cNvSpPr txBox="1">
            <a:spLocks noGrp="1"/>
          </p:cNvSpPr>
          <p:nvPr>
            <p:ph type="body" idx="4294967295"/>
          </p:nvPr>
        </p:nvSpPr>
        <p:spPr>
          <a:xfrm>
            <a:off x="4441350" y="2943353"/>
            <a:ext cx="3303352" cy="2847843"/>
          </a:xfrm>
        </p:spPr>
        <p:txBody>
          <a:bodyPr anchorCtr="1"/>
          <a:lstStyle>
            <a:lvl1pPr marL="0" indent="0" algn="ctr">
              <a:buNone/>
              <a:defRPr sz="1400"/>
            </a:lvl1pPr>
          </a:lstStyle>
          <a:p>
            <a:pPr lvl="0"/>
            <a:r>
              <a:rPr lang="en-US"/>
              <a:t>Click to edit Master text styles</a:t>
            </a:r>
          </a:p>
        </p:txBody>
      </p:sp>
      <p:sp>
        <p:nvSpPr>
          <p:cNvPr id="8" name="Text Placeholder 4">
            <a:extLst>
              <a:ext uri="{FF2B5EF4-FFF2-40B4-BE49-F238E27FC236}">
                <a16:creationId xmlns:a16="http://schemas.microsoft.com/office/drawing/2014/main" id="{53D6A95E-2340-49F5-A9D2-358AF31F30E4}"/>
              </a:ext>
            </a:extLst>
          </p:cNvPr>
          <p:cNvSpPr txBox="1">
            <a:spLocks noGrp="1"/>
          </p:cNvSpPr>
          <p:nvPr>
            <p:ph type="body" idx="4294967295"/>
          </p:nvPr>
        </p:nvSpPr>
        <p:spPr>
          <a:xfrm>
            <a:off x="7973293" y="2367088"/>
            <a:ext cx="3304925" cy="576264"/>
          </a:xfrm>
        </p:spPr>
        <p:txBody>
          <a:bodyPr anchor="b" anchorCtr="1">
            <a:noAutofit/>
          </a:bodyPr>
          <a:lstStyle>
            <a:lvl1pPr marL="0" indent="0" algn="ctr">
              <a:lnSpc>
                <a:spcPct val="85000"/>
              </a:lnSpc>
              <a:buNone/>
              <a:defRPr sz="2400"/>
            </a:lvl1pPr>
          </a:lstStyle>
          <a:p>
            <a:pPr lvl="0"/>
            <a:r>
              <a:rPr lang="en-US"/>
              <a:t>Click to edit Master text styles</a:t>
            </a:r>
          </a:p>
        </p:txBody>
      </p:sp>
      <p:sp>
        <p:nvSpPr>
          <p:cNvPr id="9" name="Text Placeholder 3">
            <a:extLst>
              <a:ext uri="{FF2B5EF4-FFF2-40B4-BE49-F238E27FC236}">
                <a16:creationId xmlns:a16="http://schemas.microsoft.com/office/drawing/2014/main" id="{6151B79A-57D4-40A5-88BC-A92449E57932}"/>
              </a:ext>
            </a:extLst>
          </p:cNvPr>
          <p:cNvSpPr txBox="1">
            <a:spLocks noGrp="1"/>
          </p:cNvSpPr>
          <p:nvPr>
            <p:ph type="body" idx="4294967295"/>
          </p:nvPr>
        </p:nvSpPr>
        <p:spPr>
          <a:xfrm>
            <a:off x="7973293" y="2943353"/>
            <a:ext cx="3304925" cy="2847843"/>
          </a:xfrm>
        </p:spPr>
        <p:txBody>
          <a:bodyPr anchorCtr="1"/>
          <a:lstStyle>
            <a:lvl1pPr marL="0" indent="0" algn="ctr">
              <a:buNone/>
              <a:defRPr sz="1400"/>
            </a:lvl1pPr>
          </a:lstStyle>
          <a:p>
            <a:pPr lvl="0"/>
            <a:r>
              <a:rPr lang="en-US"/>
              <a:t>Click to edit Master text styles</a:t>
            </a:r>
          </a:p>
        </p:txBody>
      </p:sp>
      <p:sp>
        <p:nvSpPr>
          <p:cNvPr id="10" name="Date Placeholder 2">
            <a:extLst>
              <a:ext uri="{FF2B5EF4-FFF2-40B4-BE49-F238E27FC236}">
                <a16:creationId xmlns:a16="http://schemas.microsoft.com/office/drawing/2014/main" id="{71144F44-5307-4437-BDC0-4C2EA36B008C}"/>
              </a:ext>
            </a:extLst>
          </p:cNvPr>
          <p:cNvSpPr txBox="1">
            <a:spLocks noGrp="1"/>
          </p:cNvSpPr>
          <p:nvPr>
            <p:ph type="dt" sz="half" idx="7"/>
          </p:nvPr>
        </p:nvSpPr>
        <p:spPr/>
        <p:txBody>
          <a:bodyPr/>
          <a:lstStyle>
            <a:lvl1pPr>
              <a:defRPr/>
            </a:lvl1pPr>
          </a:lstStyle>
          <a:p>
            <a:pPr lvl="0"/>
            <a:fld id="{68E49286-03E6-4BE6-88D1-6CAEF5AFD4EE}" type="datetime1">
              <a:rPr lang="en-US"/>
              <a:pPr lvl="0"/>
              <a:t>3/13/2020</a:t>
            </a:fld>
            <a:endParaRPr lang="en-US"/>
          </a:p>
        </p:txBody>
      </p:sp>
      <p:sp>
        <p:nvSpPr>
          <p:cNvPr id="11" name="Footer Placeholder 3">
            <a:extLst>
              <a:ext uri="{FF2B5EF4-FFF2-40B4-BE49-F238E27FC236}">
                <a16:creationId xmlns:a16="http://schemas.microsoft.com/office/drawing/2014/main" id="{153E38C0-7390-4DF9-B42C-5ADF40F028D4}"/>
              </a:ext>
            </a:extLst>
          </p:cNvPr>
          <p:cNvSpPr txBox="1">
            <a:spLocks noGrp="1"/>
          </p:cNvSpPr>
          <p:nvPr>
            <p:ph type="ftr" sz="quarter" idx="9"/>
          </p:nvPr>
        </p:nvSpPr>
        <p:spPr/>
        <p:txBody>
          <a:bodyPr/>
          <a:lstStyle>
            <a:lvl1pPr>
              <a:defRPr/>
            </a:lvl1pPr>
          </a:lstStyle>
          <a:p>
            <a:pPr lvl="0"/>
            <a:endParaRPr lang="en-US"/>
          </a:p>
        </p:txBody>
      </p:sp>
      <p:sp>
        <p:nvSpPr>
          <p:cNvPr id="12" name="Slide Number Placeholder 4">
            <a:extLst>
              <a:ext uri="{FF2B5EF4-FFF2-40B4-BE49-F238E27FC236}">
                <a16:creationId xmlns:a16="http://schemas.microsoft.com/office/drawing/2014/main" id="{30C6480B-CECE-43FB-9426-AFD8F1F99160}"/>
              </a:ext>
            </a:extLst>
          </p:cNvPr>
          <p:cNvSpPr txBox="1">
            <a:spLocks noGrp="1"/>
          </p:cNvSpPr>
          <p:nvPr>
            <p:ph type="sldNum" sz="quarter" idx="8"/>
          </p:nvPr>
        </p:nvSpPr>
        <p:spPr/>
        <p:txBody>
          <a:bodyPr/>
          <a:lstStyle>
            <a:lvl1pPr>
              <a:defRPr/>
            </a:lvl1pPr>
          </a:lstStyle>
          <a:p>
            <a:pPr lvl="0"/>
            <a:fld id="{ACB95E75-7807-4940-A8AF-08FFD15F24E6}" type="slidenum">
              <a:t>‹#›</a:t>
            </a:fld>
            <a:endParaRPr lang="en-US"/>
          </a:p>
        </p:txBody>
      </p:sp>
    </p:spTree>
    <p:extLst>
      <p:ext uri="{BB962C8B-B14F-4D97-AF65-F5344CB8AC3E}">
        <p14:creationId xmlns:p14="http://schemas.microsoft.com/office/powerpoint/2010/main" val="135572528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pic>
        <p:nvPicPr>
          <p:cNvPr id="2" name="Picture 15" descr="Droplets-HD-Content-R1d.png">
            <a:extLst>
              <a:ext uri="{FF2B5EF4-FFF2-40B4-BE49-F238E27FC236}">
                <a16:creationId xmlns:a16="http://schemas.microsoft.com/office/drawing/2014/main" id="{354872D8-2945-4DC1-AC14-7CE4DA7A18BE}"/>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
        <p:nvSpPr>
          <p:cNvPr id="3" name="Title 1">
            <a:extLst>
              <a:ext uri="{FF2B5EF4-FFF2-40B4-BE49-F238E27FC236}">
                <a16:creationId xmlns:a16="http://schemas.microsoft.com/office/drawing/2014/main" id="{9CCF977C-09E0-4413-AA17-1AD08DCB6318}"/>
              </a:ext>
            </a:extLst>
          </p:cNvPr>
          <p:cNvSpPr txBox="1">
            <a:spLocks noGrp="1"/>
          </p:cNvSpPr>
          <p:nvPr>
            <p:ph type="title"/>
          </p:nvPr>
        </p:nvSpPr>
        <p:spPr>
          <a:xfrm>
            <a:off x="913778" y="610773"/>
            <a:ext cx="10364449" cy="1603921"/>
          </a:xfrm>
        </p:spPr>
        <p:txBody>
          <a:bodyPr/>
          <a:lstStyle>
            <a:lvl1pPr>
              <a:defRPr/>
            </a:lvl1pPr>
          </a:lstStyle>
          <a:p>
            <a:pPr lvl="0"/>
            <a:r>
              <a:rPr lang="en-US"/>
              <a:t>Click to edit Master title style</a:t>
            </a:r>
          </a:p>
        </p:txBody>
      </p:sp>
      <p:sp>
        <p:nvSpPr>
          <p:cNvPr id="4" name="Text Placeholder 2">
            <a:extLst>
              <a:ext uri="{FF2B5EF4-FFF2-40B4-BE49-F238E27FC236}">
                <a16:creationId xmlns:a16="http://schemas.microsoft.com/office/drawing/2014/main" id="{3EBEF098-655A-4520-89E2-66D3A4F9C341}"/>
              </a:ext>
            </a:extLst>
          </p:cNvPr>
          <p:cNvSpPr txBox="1">
            <a:spLocks noGrp="1"/>
          </p:cNvSpPr>
          <p:nvPr>
            <p:ph type="body" idx="4294967295"/>
          </p:nvPr>
        </p:nvSpPr>
        <p:spPr>
          <a:xfrm>
            <a:off x="913778" y="4204822"/>
            <a:ext cx="3296412" cy="576264"/>
          </a:xfrm>
        </p:spPr>
        <p:txBody>
          <a:bodyPr anchor="b" anchorCtr="1">
            <a:noAutofit/>
          </a:bodyPr>
          <a:lstStyle>
            <a:lvl1pPr marL="0" indent="0" algn="ctr">
              <a:lnSpc>
                <a:spcPct val="85000"/>
              </a:lnSpc>
              <a:buNone/>
              <a:defRPr sz="2200"/>
            </a:lvl1pPr>
          </a:lstStyle>
          <a:p>
            <a:pPr lvl="0"/>
            <a:r>
              <a:rPr lang="en-US"/>
              <a:t>Click to edit Master text styles</a:t>
            </a:r>
          </a:p>
        </p:txBody>
      </p:sp>
      <p:sp>
        <p:nvSpPr>
          <p:cNvPr id="5" name="Picture Placeholder 2">
            <a:extLst>
              <a:ext uri="{FF2B5EF4-FFF2-40B4-BE49-F238E27FC236}">
                <a16:creationId xmlns:a16="http://schemas.microsoft.com/office/drawing/2014/main" id="{FB02B2DF-CD37-4C98-B93B-89C5F2138123}"/>
              </a:ext>
            </a:extLst>
          </p:cNvPr>
          <p:cNvSpPr txBox="1">
            <a:spLocks noGrp="1"/>
          </p:cNvSpPr>
          <p:nvPr>
            <p:ph type="pic" idx="4294967295"/>
          </p:nvPr>
        </p:nvSpPr>
        <p:spPr>
          <a:xfrm>
            <a:off x="913778" y="2367088"/>
            <a:ext cx="3296412" cy="1524003"/>
          </a:xfrm>
          <a:ln w="82552" cap="sq">
            <a:solidFill>
              <a:srgbClr val="EAEAEA"/>
            </a:solidFill>
            <a:prstDash val="solid"/>
            <a:miter/>
          </a:ln>
        </p:spPr>
        <p:txBody>
          <a:bodyPr anchorCtr="1"/>
          <a:lstStyle>
            <a:lvl1pPr marL="0" indent="0" algn="ctr">
              <a:buNone/>
              <a:defRPr sz="1600"/>
            </a:lvl1pPr>
          </a:lstStyle>
          <a:p>
            <a:pPr lvl="0"/>
            <a:r>
              <a:rPr lang="en-US"/>
              <a:t>Click icon to add picture</a:t>
            </a:r>
          </a:p>
        </p:txBody>
      </p:sp>
      <p:sp>
        <p:nvSpPr>
          <p:cNvPr id="6" name="Text Placeholder 3">
            <a:extLst>
              <a:ext uri="{FF2B5EF4-FFF2-40B4-BE49-F238E27FC236}">
                <a16:creationId xmlns:a16="http://schemas.microsoft.com/office/drawing/2014/main" id="{E8C0C4FF-5A2B-4894-8F2C-C92C9AF94DE1}"/>
              </a:ext>
            </a:extLst>
          </p:cNvPr>
          <p:cNvSpPr txBox="1">
            <a:spLocks noGrp="1"/>
          </p:cNvSpPr>
          <p:nvPr>
            <p:ph type="body" idx="4294967295"/>
          </p:nvPr>
        </p:nvSpPr>
        <p:spPr>
          <a:xfrm>
            <a:off x="913778" y="4781077"/>
            <a:ext cx="3296412" cy="1010119"/>
          </a:xfrm>
        </p:spPr>
        <p:txBody>
          <a:bodyPr anchorCtr="1"/>
          <a:lstStyle>
            <a:lvl1pPr marL="0" indent="0" algn="ctr">
              <a:buNone/>
              <a:defRPr sz="1400"/>
            </a:lvl1pPr>
          </a:lstStyle>
          <a:p>
            <a:pPr lvl="0"/>
            <a:r>
              <a:rPr lang="en-US"/>
              <a:t>Click to edit Master text styles</a:t>
            </a:r>
          </a:p>
        </p:txBody>
      </p:sp>
      <p:sp>
        <p:nvSpPr>
          <p:cNvPr id="7" name="Text Placeholder 4">
            <a:extLst>
              <a:ext uri="{FF2B5EF4-FFF2-40B4-BE49-F238E27FC236}">
                <a16:creationId xmlns:a16="http://schemas.microsoft.com/office/drawing/2014/main" id="{4F3DFA1C-3B81-466B-9D38-DA4D743B2843}"/>
              </a:ext>
            </a:extLst>
          </p:cNvPr>
          <p:cNvSpPr txBox="1">
            <a:spLocks noGrp="1"/>
          </p:cNvSpPr>
          <p:nvPr>
            <p:ph type="body" idx="4294967295"/>
          </p:nvPr>
        </p:nvSpPr>
        <p:spPr>
          <a:xfrm>
            <a:off x="4442758" y="4204822"/>
            <a:ext cx="3301825" cy="576264"/>
          </a:xfrm>
        </p:spPr>
        <p:txBody>
          <a:bodyPr anchor="b" anchorCtr="1">
            <a:noAutofit/>
          </a:bodyPr>
          <a:lstStyle>
            <a:lvl1pPr marL="0" indent="0" algn="ctr">
              <a:lnSpc>
                <a:spcPct val="85000"/>
              </a:lnSpc>
              <a:buNone/>
              <a:defRPr sz="2200"/>
            </a:lvl1pPr>
          </a:lstStyle>
          <a:p>
            <a:pPr lvl="0"/>
            <a:r>
              <a:rPr lang="en-US"/>
              <a:t>Click to edit Master text styles</a:t>
            </a:r>
          </a:p>
        </p:txBody>
      </p:sp>
      <p:sp>
        <p:nvSpPr>
          <p:cNvPr id="8" name="Picture Placeholder 2">
            <a:extLst>
              <a:ext uri="{FF2B5EF4-FFF2-40B4-BE49-F238E27FC236}">
                <a16:creationId xmlns:a16="http://schemas.microsoft.com/office/drawing/2014/main" id="{5CFC45D7-1B31-4E1E-AD44-06D2E28CDBB3}"/>
              </a:ext>
            </a:extLst>
          </p:cNvPr>
          <p:cNvSpPr txBox="1">
            <a:spLocks noGrp="1"/>
          </p:cNvSpPr>
          <p:nvPr>
            <p:ph type="pic" idx="4294967295"/>
          </p:nvPr>
        </p:nvSpPr>
        <p:spPr>
          <a:xfrm>
            <a:off x="4441350" y="2367088"/>
            <a:ext cx="3303352" cy="1524003"/>
          </a:xfrm>
          <a:ln w="82552" cap="sq">
            <a:solidFill>
              <a:srgbClr val="EAEAEA"/>
            </a:solidFill>
            <a:prstDash val="solid"/>
            <a:miter/>
          </a:ln>
        </p:spPr>
        <p:txBody>
          <a:bodyPr anchorCtr="1"/>
          <a:lstStyle>
            <a:lvl1pPr marL="0" indent="0" algn="ctr">
              <a:buNone/>
              <a:defRPr sz="1600"/>
            </a:lvl1pPr>
          </a:lstStyle>
          <a:p>
            <a:pPr lvl="0"/>
            <a:r>
              <a:rPr lang="en-US"/>
              <a:t>Click icon to add picture</a:t>
            </a:r>
          </a:p>
        </p:txBody>
      </p:sp>
      <p:sp>
        <p:nvSpPr>
          <p:cNvPr id="9" name="Text Placeholder 3">
            <a:extLst>
              <a:ext uri="{FF2B5EF4-FFF2-40B4-BE49-F238E27FC236}">
                <a16:creationId xmlns:a16="http://schemas.microsoft.com/office/drawing/2014/main" id="{69BA53E9-6E62-4BA7-848B-B71A090C6F16}"/>
              </a:ext>
            </a:extLst>
          </p:cNvPr>
          <p:cNvSpPr txBox="1">
            <a:spLocks noGrp="1"/>
          </p:cNvSpPr>
          <p:nvPr>
            <p:ph type="body" idx="4294967295"/>
          </p:nvPr>
        </p:nvSpPr>
        <p:spPr>
          <a:xfrm>
            <a:off x="4441350" y="4781077"/>
            <a:ext cx="3303352" cy="1010119"/>
          </a:xfrm>
        </p:spPr>
        <p:txBody>
          <a:bodyPr anchorCtr="1"/>
          <a:lstStyle>
            <a:lvl1pPr marL="0" indent="0" algn="ctr">
              <a:buNone/>
              <a:defRPr sz="1400"/>
            </a:lvl1pPr>
          </a:lstStyle>
          <a:p>
            <a:pPr lvl="0"/>
            <a:r>
              <a:rPr lang="en-US"/>
              <a:t>Click to edit Master text styles</a:t>
            </a:r>
          </a:p>
        </p:txBody>
      </p:sp>
      <p:sp>
        <p:nvSpPr>
          <p:cNvPr id="10" name="Text Placeholder 4">
            <a:extLst>
              <a:ext uri="{FF2B5EF4-FFF2-40B4-BE49-F238E27FC236}">
                <a16:creationId xmlns:a16="http://schemas.microsoft.com/office/drawing/2014/main" id="{65906BAD-AD1C-4355-9162-C019FE8D0C0A}"/>
              </a:ext>
            </a:extLst>
          </p:cNvPr>
          <p:cNvSpPr txBox="1">
            <a:spLocks noGrp="1"/>
          </p:cNvSpPr>
          <p:nvPr>
            <p:ph type="body" idx="4294967295"/>
          </p:nvPr>
        </p:nvSpPr>
        <p:spPr>
          <a:xfrm>
            <a:off x="7973293" y="4204822"/>
            <a:ext cx="3300682" cy="576264"/>
          </a:xfrm>
        </p:spPr>
        <p:txBody>
          <a:bodyPr anchor="b" anchorCtr="1">
            <a:noAutofit/>
          </a:bodyPr>
          <a:lstStyle>
            <a:lvl1pPr marL="0" indent="0" algn="ctr">
              <a:lnSpc>
                <a:spcPct val="85000"/>
              </a:lnSpc>
              <a:buNone/>
              <a:defRPr sz="2200"/>
            </a:lvl1pPr>
          </a:lstStyle>
          <a:p>
            <a:pPr lvl="0"/>
            <a:r>
              <a:rPr lang="en-US"/>
              <a:t>Click to edit Master text styles</a:t>
            </a:r>
          </a:p>
        </p:txBody>
      </p:sp>
      <p:sp>
        <p:nvSpPr>
          <p:cNvPr id="11" name="Picture Placeholder 2">
            <a:extLst>
              <a:ext uri="{FF2B5EF4-FFF2-40B4-BE49-F238E27FC236}">
                <a16:creationId xmlns:a16="http://schemas.microsoft.com/office/drawing/2014/main" id="{E164BD10-9BF2-45A3-8625-AEC03EA1FB95}"/>
              </a:ext>
            </a:extLst>
          </p:cNvPr>
          <p:cNvSpPr txBox="1">
            <a:spLocks noGrp="1"/>
          </p:cNvSpPr>
          <p:nvPr>
            <p:ph type="pic" idx="4294967295"/>
          </p:nvPr>
        </p:nvSpPr>
        <p:spPr>
          <a:xfrm>
            <a:off x="7973293" y="2367088"/>
            <a:ext cx="3304925" cy="1524003"/>
          </a:xfrm>
          <a:ln w="82552" cap="sq">
            <a:solidFill>
              <a:srgbClr val="EAEAEA"/>
            </a:solidFill>
            <a:prstDash val="solid"/>
            <a:miter/>
          </a:ln>
        </p:spPr>
        <p:txBody>
          <a:bodyPr anchorCtr="1"/>
          <a:lstStyle>
            <a:lvl1pPr marL="0" indent="0" algn="ctr">
              <a:buNone/>
              <a:defRPr sz="1600"/>
            </a:lvl1pPr>
          </a:lstStyle>
          <a:p>
            <a:pPr lvl="0"/>
            <a:r>
              <a:rPr lang="en-US"/>
              <a:t>Click icon to add picture</a:t>
            </a:r>
          </a:p>
        </p:txBody>
      </p:sp>
      <p:sp>
        <p:nvSpPr>
          <p:cNvPr id="12" name="Text Placeholder 3">
            <a:extLst>
              <a:ext uri="{FF2B5EF4-FFF2-40B4-BE49-F238E27FC236}">
                <a16:creationId xmlns:a16="http://schemas.microsoft.com/office/drawing/2014/main" id="{480F79E2-AF9E-4526-B1C4-E4A24E96A0E5}"/>
              </a:ext>
            </a:extLst>
          </p:cNvPr>
          <p:cNvSpPr txBox="1">
            <a:spLocks noGrp="1"/>
          </p:cNvSpPr>
          <p:nvPr>
            <p:ph type="body" idx="4294967295"/>
          </p:nvPr>
        </p:nvSpPr>
        <p:spPr>
          <a:xfrm>
            <a:off x="7973174" y="4781077"/>
            <a:ext cx="3305053" cy="1010119"/>
          </a:xfrm>
        </p:spPr>
        <p:txBody>
          <a:bodyPr anchorCtr="1"/>
          <a:lstStyle>
            <a:lvl1pPr marL="0" indent="0" algn="ctr">
              <a:buNone/>
              <a:defRPr sz="1400"/>
            </a:lvl1pPr>
          </a:lstStyle>
          <a:p>
            <a:pPr lvl="0"/>
            <a:r>
              <a:rPr lang="en-US"/>
              <a:t>Click to edit Master text styles</a:t>
            </a:r>
          </a:p>
        </p:txBody>
      </p:sp>
      <p:sp>
        <p:nvSpPr>
          <p:cNvPr id="13" name="Date Placeholder 2">
            <a:extLst>
              <a:ext uri="{FF2B5EF4-FFF2-40B4-BE49-F238E27FC236}">
                <a16:creationId xmlns:a16="http://schemas.microsoft.com/office/drawing/2014/main" id="{C8ED0EA5-1A7B-49DC-997E-8D484A4F2235}"/>
              </a:ext>
            </a:extLst>
          </p:cNvPr>
          <p:cNvSpPr txBox="1">
            <a:spLocks noGrp="1"/>
          </p:cNvSpPr>
          <p:nvPr>
            <p:ph type="dt" sz="half" idx="7"/>
          </p:nvPr>
        </p:nvSpPr>
        <p:spPr/>
        <p:txBody>
          <a:bodyPr/>
          <a:lstStyle>
            <a:lvl1pPr>
              <a:defRPr/>
            </a:lvl1pPr>
          </a:lstStyle>
          <a:p>
            <a:pPr lvl="0"/>
            <a:fld id="{9B731C8E-5566-4466-B765-28D1544572F4}" type="datetime1">
              <a:rPr lang="en-US"/>
              <a:pPr lvl="0"/>
              <a:t>3/13/2020</a:t>
            </a:fld>
            <a:endParaRPr lang="en-US"/>
          </a:p>
        </p:txBody>
      </p:sp>
      <p:sp>
        <p:nvSpPr>
          <p:cNvPr id="14" name="Footer Placeholder 3">
            <a:extLst>
              <a:ext uri="{FF2B5EF4-FFF2-40B4-BE49-F238E27FC236}">
                <a16:creationId xmlns:a16="http://schemas.microsoft.com/office/drawing/2014/main" id="{42FEE2CF-2B9C-4705-BAFA-B15488F9E471}"/>
              </a:ext>
            </a:extLst>
          </p:cNvPr>
          <p:cNvSpPr txBox="1">
            <a:spLocks noGrp="1"/>
          </p:cNvSpPr>
          <p:nvPr>
            <p:ph type="ftr" sz="quarter" idx="9"/>
          </p:nvPr>
        </p:nvSpPr>
        <p:spPr/>
        <p:txBody>
          <a:bodyPr/>
          <a:lstStyle>
            <a:lvl1pPr>
              <a:defRPr/>
            </a:lvl1pPr>
          </a:lstStyle>
          <a:p>
            <a:pPr lvl="0"/>
            <a:endParaRPr lang="en-US"/>
          </a:p>
        </p:txBody>
      </p:sp>
      <p:sp>
        <p:nvSpPr>
          <p:cNvPr id="15" name="Slide Number Placeholder 4">
            <a:extLst>
              <a:ext uri="{FF2B5EF4-FFF2-40B4-BE49-F238E27FC236}">
                <a16:creationId xmlns:a16="http://schemas.microsoft.com/office/drawing/2014/main" id="{5B6D5AF0-4593-49FF-BD22-E0492AB7601D}"/>
              </a:ext>
            </a:extLst>
          </p:cNvPr>
          <p:cNvSpPr txBox="1">
            <a:spLocks noGrp="1"/>
          </p:cNvSpPr>
          <p:nvPr>
            <p:ph type="sldNum" sz="quarter" idx="8"/>
          </p:nvPr>
        </p:nvSpPr>
        <p:spPr/>
        <p:txBody>
          <a:bodyPr/>
          <a:lstStyle>
            <a:lvl1pPr>
              <a:defRPr/>
            </a:lvl1pPr>
          </a:lstStyle>
          <a:p>
            <a:pPr lvl="0"/>
            <a:fld id="{AC25ADD7-7572-4A1E-AB53-2546E484C96D}" type="slidenum">
              <a:t>‹#›</a:t>
            </a:fld>
            <a:endParaRPr lang="en-US"/>
          </a:p>
        </p:txBody>
      </p:sp>
    </p:spTree>
    <p:extLst>
      <p:ext uri="{BB962C8B-B14F-4D97-AF65-F5344CB8AC3E}">
        <p14:creationId xmlns:p14="http://schemas.microsoft.com/office/powerpoint/2010/main" val="42982674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2" name="Picture 7" descr="Droplets-HD-Content-R1d.png">
            <a:extLst>
              <a:ext uri="{FF2B5EF4-FFF2-40B4-BE49-F238E27FC236}">
                <a16:creationId xmlns:a16="http://schemas.microsoft.com/office/drawing/2014/main" id="{F6DB27AD-AFC8-453A-8975-6037ED678E58}"/>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
        <p:nvSpPr>
          <p:cNvPr id="3" name="Title 1">
            <a:extLst>
              <a:ext uri="{FF2B5EF4-FFF2-40B4-BE49-F238E27FC236}">
                <a16:creationId xmlns:a16="http://schemas.microsoft.com/office/drawing/2014/main" id="{A7F17972-DE71-4F6F-9774-471BD61F74E7}"/>
              </a:ext>
            </a:extLst>
          </p:cNvPr>
          <p:cNvSpPr txBox="1">
            <a:spLocks noGrp="1"/>
          </p:cNvSpPr>
          <p:nvPr>
            <p:ph type="title"/>
          </p:nvPr>
        </p:nvSpPr>
        <p:spPr/>
        <p:txBody>
          <a:bodyPr/>
          <a:lstStyle>
            <a:lvl1pPr>
              <a:defRPr/>
            </a:lvl1pPr>
          </a:lstStyle>
          <a:p>
            <a:pPr lvl="0"/>
            <a:r>
              <a:rPr lang="en-US"/>
              <a:t>Click to edit Master title style</a:t>
            </a:r>
          </a:p>
        </p:txBody>
      </p:sp>
      <p:sp>
        <p:nvSpPr>
          <p:cNvPr id="4" name="Vertical Text Placeholder 2">
            <a:extLst>
              <a:ext uri="{FF2B5EF4-FFF2-40B4-BE49-F238E27FC236}">
                <a16:creationId xmlns:a16="http://schemas.microsoft.com/office/drawing/2014/main" id="{AAB1440C-A9B4-45B0-B89D-A264820858FB}"/>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a:extLst>
              <a:ext uri="{FF2B5EF4-FFF2-40B4-BE49-F238E27FC236}">
                <a16:creationId xmlns:a16="http://schemas.microsoft.com/office/drawing/2014/main" id="{50C47C8A-8E8D-4572-A2D4-3BA7EA93955F}"/>
              </a:ext>
            </a:extLst>
          </p:cNvPr>
          <p:cNvSpPr txBox="1">
            <a:spLocks noGrp="1"/>
          </p:cNvSpPr>
          <p:nvPr>
            <p:ph type="dt" sz="half" idx="7"/>
          </p:nvPr>
        </p:nvSpPr>
        <p:spPr/>
        <p:txBody>
          <a:bodyPr/>
          <a:lstStyle>
            <a:lvl1pPr>
              <a:defRPr/>
            </a:lvl1pPr>
          </a:lstStyle>
          <a:p>
            <a:pPr lvl="0"/>
            <a:fld id="{7FC236BB-24DD-4C3D-9815-55E972320C42}" type="datetime1">
              <a:rPr lang="en-US"/>
              <a:pPr lvl="0"/>
              <a:t>3/13/2020</a:t>
            </a:fld>
            <a:endParaRPr lang="en-US"/>
          </a:p>
        </p:txBody>
      </p:sp>
      <p:sp>
        <p:nvSpPr>
          <p:cNvPr id="6" name="Footer Placeholder 4">
            <a:extLst>
              <a:ext uri="{FF2B5EF4-FFF2-40B4-BE49-F238E27FC236}">
                <a16:creationId xmlns:a16="http://schemas.microsoft.com/office/drawing/2014/main" id="{441AAEED-B18F-43EF-A8BB-28081FEADAB3}"/>
              </a:ext>
            </a:extLst>
          </p:cNvPr>
          <p:cNvSpPr txBox="1">
            <a:spLocks noGrp="1"/>
          </p:cNvSpPr>
          <p:nvPr>
            <p:ph type="ftr" sz="quarter" idx="9"/>
          </p:nvPr>
        </p:nvSpPr>
        <p:spPr/>
        <p:txBody>
          <a:bodyPr/>
          <a:lstStyle>
            <a:lvl1pPr>
              <a:defRPr/>
            </a:lvl1pPr>
          </a:lstStyle>
          <a:p>
            <a:pPr lvl="0"/>
            <a:endParaRPr lang="en-US"/>
          </a:p>
        </p:txBody>
      </p:sp>
      <p:sp>
        <p:nvSpPr>
          <p:cNvPr id="7" name="Slide Number Placeholder 5">
            <a:extLst>
              <a:ext uri="{FF2B5EF4-FFF2-40B4-BE49-F238E27FC236}">
                <a16:creationId xmlns:a16="http://schemas.microsoft.com/office/drawing/2014/main" id="{49237F3E-97B3-4C93-86FF-E4648EB96DE2}"/>
              </a:ext>
            </a:extLst>
          </p:cNvPr>
          <p:cNvSpPr txBox="1">
            <a:spLocks noGrp="1"/>
          </p:cNvSpPr>
          <p:nvPr>
            <p:ph type="sldNum" sz="quarter" idx="8"/>
          </p:nvPr>
        </p:nvSpPr>
        <p:spPr/>
        <p:txBody>
          <a:bodyPr/>
          <a:lstStyle>
            <a:lvl1pPr>
              <a:defRPr/>
            </a:lvl1pPr>
          </a:lstStyle>
          <a:p>
            <a:pPr lvl="0"/>
            <a:fld id="{CC85EB5A-816F-435A-986D-84ABF7C61965}" type="slidenum">
              <a:t>‹#›</a:t>
            </a:fld>
            <a:endParaRPr lang="en-US"/>
          </a:p>
        </p:txBody>
      </p:sp>
    </p:spTree>
    <p:extLst>
      <p:ext uri="{BB962C8B-B14F-4D97-AF65-F5344CB8AC3E}">
        <p14:creationId xmlns:p14="http://schemas.microsoft.com/office/powerpoint/2010/main" val="402004114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2" name="Picture 8" descr="Droplets-HD-Content-R1d.png">
            <a:extLst>
              <a:ext uri="{FF2B5EF4-FFF2-40B4-BE49-F238E27FC236}">
                <a16:creationId xmlns:a16="http://schemas.microsoft.com/office/drawing/2014/main" id="{FF61CF18-678D-4223-AA30-9D13CC024A7B}"/>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
        <p:nvSpPr>
          <p:cNvPr id="3" name="Vertical Title 1">
            <a:extLst>
              <a:ext uri="{FF2B5EF4-FFF2-40B4-BE49-F238E27FC236}">
                <a16:creationId xmlns:a16="http://schemas.microsoft.com/office/drawing/2014/main" id="{D0276262-8BE5-4966-B48F-6CD45B80D178}"/>
              </a:ext>
            </a:extLst>
          </p:cNvPr>
          <p:cNvSpPr txBox="1">
            <a:spLocks noGrp="1"/>
          </p:cNvSpPr>
          <p:nvPr>
            <p:ph type="title" orient="vert"/>
          </p:nvPr>
        </p:nvSpPr>
        <p:spPr>
          <a:xfrm>
            <a:off x="8724903" y="609603"/>
            <a:ext cx="2553324" cy="5181603"/>
          </a:xfrm>
        </p:spPr>
        <p:txBody>
          <a:bodyPr vert="eaVert" anchorCtr="0"/>
          <a:lstStyle>
            <a:lvl1pPr algn="l">
              <a:defRPr/>
            </a:lvl1pPr>
          </a:lstStyle>
          <a:p>
            <a:pPr lvl="0"/>
            <a:r>
              <a:rPr lang="en-US"/>
              <a:t>Click to edit Master title style</a:t>
            </a:r>
          </a:p>
        </p:txBody>
      </p:sp>
      <p:sp>
        <p:nvSpPr>
          <p:cNvPr id="4" name="Vertical Text Placeholder 2">
            <a:extLst>
              <a:ext uri="{FF2B5EF4-FFF2-40B4-BE49-F238E27FC236}">
                <a16:creationId xmlns:a16="http://schemas.microsoft.com/office/drawing/2014/main" id="{94E4A357-E9D8-419A-86B3-25A759308CB3}"/>
              </a:ext>
            </a:extLst>
          </p:cNvPr>
          <p:cNvSpPr txBox="1">
            <a:spLocks noGrp="1"/>
          </p:cNvSpPr>
          <p:nvPr>
            <p:ph type="body" orient="vert" idx="1"/>
          </p:nvPr>
        </p:nvSpPr>
        <p:spPr>
          <a:xfrm>
            <a:off x="913778" y="609603"/>
            <a:ext cx="7658721" cy="5181603"/>
          </a:xfrm>
        </p:spPr>
        <p:txBody>
          <a:bodyPr vert="eaVert"/>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a:extLst>
              <a:ext uri="{FF2B5EF4-FFF2-40B4-BE49-F238E27FC236}">
                <a16:creationId xmlns:a16="http://schemas.microsoft.com/office/drawing/2014/main" id="{1C859D31-746A-4F4C-A1B2-0E4ED5D6C1FA}"/>
              </a:ext>
            </a:extLst>
          </p:cNvPr>
          <p:cNvSpPr txBox="1">
            <a:spLocks noGrp="1"/>
          </p:cNvSpPr>
          <p:nvPr>
            <p:ph type="dt" sz="half" idx="7"/>
          </p:nvPr>
        </p:nvSpPr>
        <p:spPr/>
        <p:txBody>
          <a:bodyPr/>
          <a:lstStyle>
            <a:lvl1pPr>
              <a:defRPr/>
            </a:lvl1pPr>
          </a:lstStyle>
          <a:p>
            <a:pPr lvl="0"/>
            <a:fld id="{EC6434BE-1C4B-4214-8E53-BBEF53D47CFF}" type="datetime1">
              <a:rPr lang="en-US"/>
              <a:pPr lvl="0"/>
              <a:t>3/13/2020</a:t>
            </a:fld>
            <a:endParaRPr lang="en-US"/>
          </a:p>
        </p:txBody>
      </p:sp>
      <p:sp>
        <p:nvSpPr>
          <p:cNvPr id="6" name="Footer Placeholder 4">
            <a:extLst>
              <a:ext uri="{FF2B5EF4-FFF2-40B4-BE49-F238E27FC236}">
                <a16:creationId xmlns:a16="http://schemas.microsoft.com/office/drawing/2014/main" id="{574F4F89-BAC9-4445-A8EB-E7E7E7EDAFB7}"/>
              </a:ext>
            </a:extLst>
          </p:cNvPr>
          <p:cNvSpPr txBox="1">
            <a:spLocks noGrp="1"/>
          </p:cNvSpPr>
          <p:nvPr>
            <p:ph type="ftr" sz="quarter" idx="9"/>
          </p:nvPr>
        </p:nvSpPr>
        <p:spPr/>
        <p:txBody>
          <a:bodyPr/>
          <a:lstStyle>
            <a:lvl1pPr>
              <a:defRPr/>
            </a:lvl1pPr>
          </a:lstStyle>
          <a:p>
            <a:pPr lvl="0"/>
            <a:endParaRPr lang="en-US"/>
          </a:p>
        </p:txBody>
      </p:sp>
      <p:sp>
        <p:nvSpPr>
          <p:cNvPr id="7" name="Slide Number Placeholder 5">
            <a:extLst>
              <a:ext uri="{FF2B5EF4-FFF2-40B4-BE49-F238E27FC236}">
                <a16:creationId xmlns:a16="http://schemas.microsoft.com/office/drawing/2014/main" id="{A922C1A5-8C7B-4ED5-B43A-B0BD8C0FBBC0}"/>
              </a:ext>
            </a:extLst>
          </p:cNvPr>
          <p:cNvSpPr txBox="1">
            <a:spLocks noGrp="1"/>
          </p:cNvSpPr>
          <p:nvPr>
            <p:ph type="sldNum" sz="quarter" idx="8"/>
          </p:nvPr>
        </p:nvSpPr>
        <p:spPr/>
        <p:txBody>
          <a:bodyPr/>
          <a:lstStyle>
            <a:lvl1pPr>
              <a:defRPr/>
            </a:lvl1pPr>
          </a:lstStyle>
          <a:p>
            <a:pPr lvl="0"/>
            <a:fld id="{F3CC9FAD-A5F0-4B03-8F83-86BC8B67C214}" type="slidenum">
              <a:t>‹#›</a:t>
            </a:fld>
            <a:endParaRPr lang="en-US"/>
          </a:p>
        </p:txBody>
      </p:sp>
    </p:spTree>
    <p:extLst>
      <p:ext uri="{BB962C8B-B14F-4D97-AF65-F5344CB8AC3E}">
        <p14:creationId xmlns:p14="http://schemas.microsoft.com/office/powerpoint/2010/main" val="312813274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a:gsLst>
            <a:gs pos="0">
              <a:srgbClr val="FFFFFF"/>
            </a:gs>
            <a:gs pos="100000">
              <a:srgbClr val="B8B8B8"/>
            </a:gs>
          </a:gsLst>
          <a:lin ang="5400000"/>
        </a:gradFill>
        <a:effectLst/>
      </p:bgPr>
    </p:bg>
    <p:spTree>
      <p:nvGrpSpPr>
        <p:cNvPr id="1" name=""/>
        <p:cNvGrpSpPr/>
        <p:nvPr/>
      </p:nvGrpSpPr>
      <p:grpSpPr>
        <a:xfrm>
          <a:off x="0" y="0"/>
          <a:ext cx="0" cy="0"/>
          <a:chOff x="0" y="0"/>
          <a:chExt cx="0" cy="0"/>
        </a:xfrm>
      </p:grpSpPr>
      <p:pic>
        <p:nvPicPr>
          <p:cNvPr id="2" name="Picture 2" descr="\\DROBO-FS\QuickDrops\JB\PPTX NG\Droplets\LightingOverlay.png">
            <a:extLst>
              <a:ext uri="{FF2B5EF4-FFF2-40B4-BE49-F238E27FC236}">
                <a16:creationId xmlns:a16="http://schemas.microsoft.com/office/drawing/2014/main" id="{B80DA2F4-6ACC-4D13-B6BD-71567D24F47A}"/>
              </a:ext>
            </a:extLst>
          </p:cNvPr>
          <p:cNvPicPr>
            <a:picLocks noChangeAspect="1"/>
          </p:cNvPicPr>
          <p:nvPr/>
        </p:nvPicPr>
        <p:blipFill>
          <a:blip r:embed="rId19">
            <a:alphaModFix/>
          </a:blip>
          <a:srcRect/>
          <a:stretch>
            <a:fillRect/>
          </a:stretch>
        </p:blipFill>
        <p:spPr>
          <a:xfrm>
            <a:off x="0" y="0"/>
            <a:ext cx="12192006" cy="6858000"/>
          </a:xfrm>
          <a:prstGeom prst="rect">
            <a:avLst/>
          </a:prstGeom>
          <a:noFill/>
          <a:ln cap="flat">
            <a:noFill/>
          </a:ln>
        </p:spPr>
      </p:pic>
      <p:sp>
        <p:nvSpPr>
          <p:cNvPr id="3" name="Title Placeholder 1">
            <a:extLst>
              <a:ext uri="{FF2B5EF4-FFF2-40B4-BE49-F238E27FC236}">
                <a16:creationId xmlns:a16="http://schemas.microsoft.com/office/drawing/2014/main" id="{9BD1BD0F-BE96-4EB1-B4D8-DBA56648548A}"/>
              </a:ext>
            </a:extLst>
          </p:cNvPr>
          <p:cNvSpPr txBox="1">
            <a:spLocks noGrp="1"/>
          </p:cNvSpPr>
          <p:nvPr>
            <p:ph type="title"/>
          </p:nvPr>
        </p:nvSpPr>
        <p:spPr>
          <a:xfrm>
            <a:off x="913778" y="618518"/>
            <a:ext cx="10364449" cy="1596176"/>
          </a:xfrm>
          <a:prstGeom prst="rect">
            <a:avLst/>
          </a:prstGeom>
          <a:noFill/>
          <a:ln>
            <a:noFill/>
          </a:ln>
        </p:spPr>
        <p:txBody>
          <a:bodyPr vert="horz" wrap="square" lIns="91440" tIns="45720" rIns="91440" bIns="45720" anchor="ctr" anchorCtr="1" compatLnSpc="1">
            <a:normAutofit/>
          </a:bodyPr>
          <a:lstStyle/>
          <a:p>
            <a:pPr lvl="0"/>
            <a:r>
              <a:rPr lang="en-US"/>
              <a:t>Click to edit Master title style</a:t>
            </a:r>
          </a:p>
        </p:txBody>
      </p:sp>
      <p:sp>
        <p:nvSpPr>
          <p:cNvPr id="4" name="Text Placeholder 2">
            <a:extLst>
              <a:ext uri="{FF2B5EF4-FFF2-40B4-BE49-F238E27FC236}">
                <a16:creationId xmlns:a16="http://schemas.microsoft.com/office/drawing/2014/main" id="{A9B9A3C8-0510-4321-A6A5-CDBA51D211A1}"/>
              </a:ext>
            </a:extLst>
          </p:cNvPr>
          <p:cNvSpPr txBox="1">
            <a:spLocks noGrp="1"/>
          </p:cNvSpPr>
          <p:nvPr>
            <p:ph type="body" idx="1"/>
          </p:nvPr>
        </p:nvSpPr>
        <p:spPr>
          <a:xfrm>
            <a:off x="913778" y="2367088"/>
            <a:ext cx="10364449" cy="3424107"/>
          </a:xfrm>
          <a:prstGeom prst="rect">
            <a:avLst/>
          </a:prstGeom>
          <a:noFill/>
          <a:ln>
            <a:noFill/>
          </a:ln>
        </p:spPr>
        <p:txBody>
          <a:bodyPr vert="horz" wrap="square" lIns="91440" tIns="45720" rIns="91440" bIns="45720" anchor="t" anchorCtr="0" compatLnSpc="1">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a:extLst>
              <a:ext uri="{FF2B5EF4-FFF2-40B4-BE49-F238E27FC236}">
                <a16:creationId xmlns:a16="http://schemas.microsoft.com/office/drawing/2014/main" id="{77806DD0-20A0-4D33-9C89-5DB28C6C938D}"/>
              </a:ext>
            </a:extLst>
          </p:cNvPr>
          <p:cNvSpPr txBox="1">
            <a:spLocks noGrp="1"/>
          </p:cNvSpPr>
          <p:nvPr>
            <p:ph type="dt" sz="half" idx="2"/>
          </p:nvPr>
        </p:nvSpPr>
        <p:spPr>
          <a:xfrm>
            <a:off x="7678738" y="5883277"/>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457200" rtl="0" fontAlgn="auto" hangingPunct="1">
              <a:lnSpc>
                <a:spcPct val="100000"/>
              </a:lnSpc>
              <a:spcBef>
                <a:spcPts val="0"/>
              </a:spcBef>
              <a:spcAft>
                <a:spcPts val="0"/>
              </a:spcAft>
              <a:buNone/>
              <a:tabLst/>
              <a:defRPr lang="en-US" sz="1000" b="0" i="0" u="none" strike="noStrike" kern="1200" cap="none" spc="0" baseline="0">
                <a:solidFill>
                  <a:srgbClr val="000000"/>
                </a:solidFill>
                <a:uFillTx/>
                <a:latin typeface="Tw Cen MT"/>
              </a:defRPr>
            </a:lvl1pPr>
          </a:lstStyle>
          <a:p>
            <a:pPr lvl="0"/>
            <a:fld id="{DE0ED961-EB02-42E0-818C-2F329605341B}" type="datetime1">
              <a:rPr lang="en-US"/>
              <a:pPr lvl="0"/>
              <a:t>3/13/2020</a:t>
            </a:fld>
            <a:endParaRPr lang="en-US"/>
          </a:p>
        </p:txBody>
      </p:sp>
      <p:sp>
        <p:nvSpPr>
          <p:cNvPr id="6" name="Footer Placeholder 4">
            <a:extLst>
              <a:ext uri="{FF2B5EF4-FFF2-40B4-BE49-F238E27FC236}">
                <a16:creationId xmlns:a16="http://schemas.microsoft.com/office/drawing/2014/main" id="{F76AED42-FF0B-47B9-85A0-DC3446C0744D}"/>
              </a:ext>
            </a:extLst>
          </p:cNvPr>
          <p:cNvSpPr txBox="1">
            <a:spLocks noGrp="1"/>
          </p:cNvSpPr>
          <p:nvPr>
            <p:ph type="ftr" sz="quarter" idx="3"/>
          </p:nvPr>
        </p:nvSpPr>
        <p:spPr>
          <a:xfrm>
            <a:off x="913778" y="5883277"/>
            <a:ext cx="6672888" cy="365129"/>
          </a:xfrm>
          <a:prstGeom prst="rect">
            <a:avLst/>
          </a:prstGeom>
          <a:noFill/>
          <a:ln>
            <a:noFill/>
          </a:ln>
        </p:spPr>
        <p:txBody>
          <a:bodyPr vert="horz" wrap="square" lIns="91440" tIns="45720" rIns="91440" bIns="45720" anchor="ctr" anchorCtr="0" compatLnSpc="1">
            <a:noAutofit/>
          </a:bodyPr>
          <a:lstStyle>
            <a:lvl1pPr marL="0" marR="0" lvl="0" indent="0" algn="l" defTabSz="457200" rtl="0" fontAlgn="auto" hangingPunct="1">
              <a:lnSpc>
                <a:spcPct val="100000"/>
              </a:lnSpc>
              <a:spcBef>
                <a:spcPts val="0"/>
              </a:spcBef>
              <a:spcAft>
                <a:spcPts val="0"/>
              </a:spcAft>
              <a:buNone/>
              <a:tabLst/>
              <a:defRPr lang="en-US" sz="1000" b="0" i="0" u="none" strike="noStrike" kern="1200" cap="none" spc="0" baseline="0">
                <a:solidFill>
                  <a:srgbClr val="000000"/>
                </a:solidFill>
                <a:uFillTx/>
                <a:latin typeface="Tw Cen MT"/>
              </a:defRPr>
            </a:lvl1pPr>
          </a:lstStyle>
          <a:p>
            <a:pPr lvl="0"/>
            <a:endParaRPr lang="en-US"/>
          </a:p>
        </p:txBody>
      </p:sp>
      <p:sp>
        <p:nvSpPr>
          <p:cNvPr id="7" name="Slide Number Placeholder 5">
            <a:extLst>
              <a:ext uri="{FF2B5EF4-FFF2-40B4-BE49-F238E27FC236}">
                <a16:creationId xmlns:a16="http://schemas.microsoft.com/office/drawing/2014/main" id="{DB0064BD-87B0-4006-88F3-72E0CC8EA338}"/>
              </a:ext>
            </a:extLst>
          </p:cNvPr>
          <p:cNvSpPr txBox="1">
            <a:spLocks noGrp="1"/>
          </p:cNvSpPr>
          <p:nvPr>
            <p:ph type="sldNum" sz="quarter" idx="4"/>
          </p:nvPr>
        </p:nvSpPr>
        <p:spPr>
          <a:xfrm>
            <a:off x="10514008" y="5883277"/>
            <a:ext cx="764218" cy="365129"/>
          </a:xfrm>
          <a:prstGeom prst="rect">
            <a:avLst/>
          </a:prstGeom>
          <a:noFill/>
          <a:ln>
            <a:noFill/>
          </a:ln>
        </p:spPr>
        <p:txBody>
          <a:bodyPr vert="horz" wrap="square" lIns="91440" tIns="45720" rIns="91440" bIns="45720" anchor="ctr" anchorCtr="0" compatLnSpc="1">
            <a:noAutofit/>
          </a:bodyPr>
          <a:lstStyle>
            <a:lvl1pPr marL="0" marR="0" lvl="0" indent="0" algn="r" defTabSz="457200" rtl="0" fontAlgn="auto" hangingPunct="1">
              <a:lnSpc>
                <a:spcPct val="100000"/>
              </a:lnSpc>
              <a:spcBef>
                <a:spcPts val="0"/>
              </a:spcBef>
              <a:spcAft>
                <a:spcPts val="0"/>
              </a:spcAft>
              <a:buNone/>
              <a:tabLst/>
              <a:defRPr lang="en-US" sz="1000" b="0" i="0" u="none" strike="noStrike" kern="1200" cap="none" spc="0" baseline="0">
                <a:solidFill>
                  <a:srgbClr val="000000"/>
                </a:solidFill>
                <a:uFillTx/>
                <a:latin typeface="Tw Cen MT"/>
              </a:defRPr>
            </a:lvl1pPr>
          </a:lstStyle>
          <a:p>
            <a:pPr lvl="0"/>
            <a:fld id="{F8653994-BF11-4FB6-9F37-DF43553C0671}" type="slidenum">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Lst>
  <p:txStyles>
    <p:titleStyle>
      <a:lvl1pPr marL="0" marR="0" lvl="0" indent="0" algn="ctr" defTabSz="914400" rtl="0" fontAlgn="auto" hangingPunct="1">
        <a:lnSpc>
          <a:spcPct val="90000"/>
        </a:lnSpc>
        <a:spcBef>
          <a:spcPts val="0"/>
        </a:spcBef>
        <a:spcAft>
          <a:spcPts val="0"/>
        </a:spcAft>
        <a:buNone/>
        <a:tabLst/>
        <a:defRPr lang="en-US" sz="3600" b="0" i="0" u="none" strike="noStrike" kern="1200" cap="all" spc="0" baseline="0">
          <a:solidFill>
            <a:srgbClr val="000000"/>
          </a:solidFill>
          <a:uFillTx/>
          <a:latin typeface="Tw Cen MT"/>
        </a:defRPr>
      </a:lvl1pPr>
    </p:titleStyle>
    <p:bodyStyle>
      <a:lvl1pPr marL="228600" marR="0" lvl="0" indent="-228600" algn="l" defTabSz="914400" rtl="0" fontAlgn="auto" hangingPunct="1">
        <a:lnSpc>
          <a:spcPct val="120000"/>
        </a:lnSpc>
        <a:spcBef>
          <a:spcPts val="1000"/>
        </a:spcBef>
        <a:spcAft>
          <a:spcPts val="0"/>
        </a:spcAft>
        <a:buClr>
          <a:srgbClr val="000000"/>
        </a:buClr>
        <a:buSzPct val="100000"/>
        <a:buFont typeface="Arial" pitchFamily="34"/>
        <a:buChar char="•"/>
        <a:tabLst/>
        <a:defRPr lang="en-US" sz="2000" b="0" i="0" u="none" strike="noStrike" kern="1200" cap="all" spc="0" baseline="0">
          <a:solidFill>
            <a:srgbClr val="000000"/>
          </a:solidFill>
          <a:uFillTx/>
          <a:latin typeface="Tw Cen MT"/>
        </a:defRPr>
      </a:lvl1pPr>
      <a:lvl2pPr marL="685800" marR="0" lvl="1" indent="-228600" algn="l" defTabSz="914400" rtl="0" fontAlgn="auto" hangingPunct="1">
        <a:lnSpc>
          <a:spcPct val="120000"/>
        </a:lnSpc>
        <a:spcBef>
          <a:spcPts val="500"/>
        </a:spcBef>
        <a:spcAft>
          <a:spcPts val="0"/>
        </a:spcAft>
        <a:buClr>
          <a:srgbClr val="000000"/>
        </a:buClr>
        <a:buSzPct val="100000"/>
        <a:buFont typeface="Arial" pitchFamily="34"/>
        <a:buChar char="•"/>
        <a:tabLst/>
        <a:defRPr lang="en-US" sz="1800" b="0" i="0" u="none" strike="noStrike" kern="1200" cap="all" spc="0" baseline="0">
          <a:solidFill>
            <a:srgbClr val="000000"/>
          </a:solidFill>
          <a:uFillTx/>
          <a:latin typeface="Tw Cen MT"/>
        </a:defRPr>
      </a:lvl2pPr>
      <a:lvl3pPr marL="1143000" marR="0" lvl="2" indent="-228600" algn="l" defTabSz="914400" rtl="0" fontAlgn="auto" hangingPunct="1">
        <a:lnSpc>
          <a:spcPct val="120000"/>
        </a:lnSpc>
        <a:spcBef>
          <a:spcPts val="500"/>
        </a:spcBef>
        <a:spcAft>
          <a:spcPts val="0"/>
        </a:spcAft>
        <a:buClr>
          <a:srgbClr val="000000"/>
        </a:buClr>
        <a:buSzPct val="100000"/>
        <a:buFont typeface="Arial" pitchFamily="34"/>
        <a:buChar char="•"/>
        <a:tabLst/>
        <a:defRPr lang="en-US" sz="1600" b="0" i="0" u="none" strike="noStrike" kern="1200" cap="all" spc="0" baseline="0">
          <a:solidFill>
            <a:srgbClr val="000000"/>
          </a:solidFill>
          <a:uFillTx/>
          <a:latin typeface="Tw Cen MT"/>
        </a:defRPr>
      </a:lvl3pPr>
      <a:lvl4pPr marL="1600200" marR="0" lvl="3" indent="-228600" algn="l" defTabSz="914400" rtl="0" fontAlgn="auto" hangingPunct="1">
        <a:lnSpc>
          <a:spcPct val="120000"/>
        </a:lnSpc>
        <a:spcBef>
          <a:spcPts val="500"/>
        </a:spcBef>
        <a:spcAft>
          <a:spcPts val="0"/>
        </a:spcAft>
        <a:buClr>
          <a:srgbClr val="000000"/>
        </a:buClr>
        <a:buSzPct val="100000"/>
        <a:buFont typeface="Arial" pitchFamily="34"/>
        <a:buChar char="•"/>
        <a:tabLst/>
        <a:defRPr lang="en-US" sz="1400" b="0" i="0" u="none" strike="noStrike" kern="1200" cap="all" spc="0" baseline="0">
          <a:solidFill>
            <a:srgbClr val="000000"/>
          </a:solidFill>
          <a:uFillTx/>
          <a:latin typeface="Tw Cen MT"/>
        </a:defRPr>
      </a:lvl4pPr>
      <a:lvl5pPr marL="2057400" marR="0" lvl="4" indent="-228600" algn="l" defTabSz="914400" rtl="0" fontAlgn="auto" hangingPunct="1">
        <a:lnSpc>
          <a:spcPct val="120000"/>
        </a:lnSpc>
        <a:spcBef>
          <a:spcPts val="500"/>
        </a:spcBef>
        <a:spcAft>
          <a:spcPts val="0"/>
        </a:spcAft>
        <a:buClr>
          <a:srgbClr val="000000"/>
        </a:buClr>
        <a:buSzPct val="100000"/>
        <a:buFont typeface="Arial" pitchFamily="34"/>
        <a:buChar char="•"/>
        <a:tabLst/>
        <a:defRPr lang="en-US" sz="1400" b="0" i="0" u="none" strike="noStrike" kern="1200" cap="all" spc="0" baseline="0">
          <a:solidFill>
            <a:srgbClr val="000000"/>
          </a:solidFill>
          <a:uFillTx/>
          <a:latin typeface="Tw Cen MT"/>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hyperlink" Target="https://www.act.com/en-uk/business-growth" TargetMode="External"/><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name="Slide1">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C2A8FE-7343-4343-A1FE-69C826A8AC32}"/>
              </a:ext>
            </a:extLst>
          </p:cNvPr>
          <p:cNvSpPr txBox="1">
            <a:spLocks noGrp="1"/>
          </p:cNvSpPr>
          <p:nvPr>
            <p:ph type="ctrTitle"/>
          </p:nvPr>
        </p:nvSpPr>
        <p:spPr>
          <a:xfrm>
            <a:off x="1925671" y="1136398"/>
            <a:ext cx="8689972" cy="2509214"/>
          </a:xfrm>
        </p:spPr>
        <p:txBody>
          <a:bodyPr/>
          <a:lstStyle/>
          <a:p>
            <a:pPr lvl="0"/>
            <a:r>
              <a:rPr lang="en-US" sz="4300" b="1"/>
              <a:t>AN ANALYSIS OF CUSTOMER RELATIONSHIP MANAGEMENT OF ASDA</a:t>
            </a:r>
            <a:br>
              <a:rPr lang="en-GB" sz="4300"/>
            </a:br>
            <a:endParaRPr lang="en-GB" sz="4300"/>
          </a:p>
        </p:txBody>
      </p:sp>
      <p:sp>
        <p:nvSpPr>
          <p:cNvPr id="3" name="Subtitle 2">
            <a:extLst>
              <a:ext uri="{FF2B5EF4-FFF2-40B4-BE49-F238E27FC236}">
                <a16:creationId xmlns:a16="http://schemas.microsoft.com/office/drawing/2014/main" id="{CBCB7B0A-610F-4FB8-ACDF-49D389607C71}"/>
              </a:ext>
            </a:extLst>
          </p:cNvPr>
          <p:cNvSpPr txBox="1">
            <a:spLocks noGrp="1"/>
          </p:cNvSpPr>
          <p:nvPr>
            <p:ph type="subTitle" idx="1"/>
          </p:nvPr>
        </p:nvSpPr>
        <p:spPr>
          <a:xfrm>
            <a:off x="1751011" y="3886200"/>
            <a:ext cx="8689972" cy="2158468"/>
          </a:xfrm>
        </p:spPr>
        <p:txBody>
          <a:bodyPr/>
          <a:lstStyle/>
          <a:p>
            <a:pPr lvl="0">
              <a:lnSpc>
                <a:spcPct val="100000"/>
              </a:lnSpc>
            </a:pPr>
            <a:r>
              <a:rPr lang="en-US" sz="1900"/>
              <a:t>by [Mohammed Shakath Ali  1708771]</a:t>
            </a:r>
            <a:endParaRPr lang="en-GB" sz="1900"/>
          </a:p>
          <a:p>
            <a:pPr lvl="0">
              <a:lnSpc>
                <a:spcPct val="100000"/>
              </a:lnSpc>
            </a:pPr>
            <a:r>
              <a:rPr lang="en-US" sz="1900"/>
              <a:t>BMSW5103</a:t>
            </a:r>
            <a:endParaRPr lang="en-GB" sz="1900"/>
          </a:p>
          <a:p>
            <a:pPr lvl="0">
              <a:lnSpc>
                <a:spcPct val="100000"/>
              </a:lnSpc>
            </a:pPr>
            <a:r>
              <a:rPr lang="en-US" sz="1900"/>
              <a:t>Understanding and engaging in the customer experience</a:t>
            </a:r>
            <a:endParaRPr lang="en-GB" sz="1900"/>
          </a:p>
          <a:p>
            <a:pPr lvl="0">
              <a:lnSpc>
                <a:spcPct val="100000"/>
              </a:lnSpc>
            </a:pPr>
            <a:r>
              <a:rPr lang="en-US" sz="1900"/>
              <a:t>Marketing ethics and sustainability at ASDA</a:t>
            </a:r>
            <a:endParaRPr lang="en-GB" sz="1900"/>
          </a:p>
          <a:p>
            <a:pPr lvl="0">
              <a:lnSpc>
                <a:spcPct val="100000"/>
              </a:lnSpc>
            </a:pPr>
            <a:r>
              <a:rPr lang="en-US" sz="1900"/>
              <a:t>Lecturer : Dr. Olu Adegbite</a:t>
            </a:r>
            <a:endParaRPr lang="en-GB" sz="1900"/>
          </a:p>
          <a:p>
            <a:pPr lvl="0">
              <a:lnSpc>
                <a:spcPct val="100000"/>
              </a:lnSpc>
            </a:pPr>
            <a:endParaRPr lang="en-GB" sz="190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81B56E-D169-4699-87BB-8032E0B34BD8}"/>
              </a:ext>
            </a:extLst>
          </p:cNvPr>
          <p:cNvSpPr txBox="1">
            <a:spLocks noGrp="1"/>
          </p:cNvSpPr>
          <p:nvPr>
            <p:ph type="title"/>
          </p:nvPr>
        </p:nvSpPr>
        <p:spPr>
          <a:xfrm>
            <a:off x="913778" y="618518"/>
            <a:ext cx="10364449" cy="834902"/>
          </a:xfrm>
        </p:spPr>
        <p:txBody>
          <a:bodyPr/>
          <a:lstStyle/>
          <a:p>
            <a:pPr lvl="0"/>
            <a:r>
              <a:rPr lang="en-GB"/>
              <a:t>introduction</a:t>
            </a:r>
          </a:p>
        </p:txBody>
      </p:sp>
      <p:sp>
        <p:nvSpPr>
          <p:cNvPr id="3" name="Content Placeholder 2">
            <a:extLst>
              <a:ext uri="{FF2B5EF4-FFF2-40B4-BE49-F238E27FC236}">
                <a16:creationId xmlns:a16="http://schemas.microsoft.com/office/drawing/2014/main" id="{D494EFDA-0406-4203-881F-FD56741003FC}"/>
              </a:ext>
            </a:extLst>
          </p:cNvPr>
          <p:cNvSpPr txBox="1">
            <a:spLocks noGrp="1"/>
          </p:cNvSpPr>
          <p:nvPr>
            <p:ph idx="1"/>
          </p:nvPr>
        </p:nvSpPr>
        <p:spPr>
          <a:xfrm>
            <a:off x="913778" y="1453411"/>
            <a:ext cx="10363827" cy="5149516"/>
          </a:xfrm>
        </p:spPr>
        <p:txBody>
          <a:bodyPr/>
          <a:lstStyle/>
          <a:p>
            <a:pPr lvl="0"/>
            <a:r>
              <a:rPr lang="en-US"/>
              <a:t> </a:t>
            </a:r>
            <a:endParaRPr lang="en-GB"/>
          </a:p>
          <a:p>
            <a:pPr lvl="0"/>
            <a:r>
              <a:rPr lang="en-US"/>
              <a:t>The customer experience of consumers using ASDA and other UK supermarkets determine the loyalty and level of satisfaction. Marketing and customer experience are closely related because to achieve positive feedbacks on marketing and customer experience, customer problems need to be solved (Quazi, 2010). If customers are not pleased about a particular product then the management of supermarkets needs to solve the problems so that customers may be loyal and satisfied. The analysis of customer experience is necessary for ASDA and other UK supermarkets to know the specific areas that need improvement. The emerging issues need to be addressed to deal with the rising population. Customer experience can be assessed in terms of ethical trading and the sustainability of the supermarket to satisfy the customers’ needs (Quazi, 2010).</a:t>
            </a:r>
            <a:endParaRPr lang="en-GB"/>
          </a:p>
          <a:p>
            <a:pPr lvl="0"/>
            <a:r>
              <a:rPr lang="en-US"/>
              <a:t> </a:t>
            </a:r>
            <a:endParaRPr lang="en-GB"/>
          </a:p>
          <a:p>
            <a:pPr lvl="0"/>
            <a:endParaRPr lang="en-GB"/>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7">
    <p:spTree>
      <p:nvGrpSpPr>
        <p:cNvPr id="1" name=""/>
        <p:cNvGrpSpPr/>
        <p:nvPr/>
      </p:nvGrpSpPr>
      <p:grpSpPr>
        <a:xfrm>
          <a:off x="0" y="0"/>
          <a:ext cx="0" cy="0"/>
          <a:chOff x="0" y="0"/>
          <a:chExt cx="0" cy="0"/>
        </a:xfrm>
      </p:grpSpPr>
      <p:pic>
        <p:nvPicPr>
          <p:cNvPr id="2" name="Picture 2" descr="A picture containing device, drawing&#10;&#10;Description automatically generated">
            <a:extLst>
              <a:ext uri="{FF2B5EF4-FFF2-40B4-BE49-F238E27FC236}">
                <a16:creationId xmlns:a16="http://schemas.microsoft.com/office/drawing/2014/main" id="{82912C7B-DC4B-42BA-ADA4-9B7D175E15A7}"/>
              </a:ext>
            </a:extLst>
          </p:cNvPr>
          <p:cNvPicPr>
            <a:picLocks noChangeAspect="1"/>
          </p:cNvPicPr>
          <p:nvPr/>
        </p:nvPicPr>
        <p:blipFill>
          <a:blip r:embed="rId2"/>
          <a:stretch>
            <a:fillRect/>
          </a:stretch>
        </p:blipFill>
        <p:spPr>
          <a:xfrm>
            <a:off x="2047871" y="1047746"/>
            <a:ext cx="8096253" cy="4762496"/>
          </a:xfrm>
          <a:prstGeom prst="rect">
            <a:avLst/>
          </a:prstGeom>
          <a:noFill/>
          <a:ln cap="flat">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3E360D-31E8-4ED3-BF78-04D3721B5EB6}"/>
              </a:ext>
            </a:extLst>
          </p:cNvPr>
          <p:cNvSpPr txBox="1">
            <a:spLocks noGrp="1"/>
          </p:cNvSpPr>
          <p:nvPr>
            <p:ph type="title"/>
          </p:nvPr>
        </p:nvSpPr>
        <p:spPr>
          <a:xfrm>
            <a:off x="913778" y="618518"/>
            <a:ext cx="10364449" cy="940780"/>
          </a:xfrm>
        </p:spPr>
        <p:txBody>
          <a:bodyPr/>
          <a:lstStyle/>
          <a:p>
            <a:pPr lvl="0"/>
            <a:r>
              <a:rPr lang="en-GB"/>
              <a:t>What is meant by CRM</a:t>
            </a:r>
          </a:p>
        </p:txBody>
      </p:sp>
      <p:sp>
        <p:nvSpPr>
          <p:cNvPr id="3" name="Content Placeholder 2">
            <a:extLst>
              <a:ext uri="{FF2B5EF4-FFF2-40B4-BE49-F238E27FC236}">
                <a16:creationId xmlns:a16="http://schemas.microsoft.com/office/drawing/2014/main" id="{A65BBA92-8CFC-4CA1-987E-6971E7F7BFBF}"/>
              </a:ext>
            </a:extLst>
          </p:cNvPr>
          <p:cNvSpPr txBox="1">
            <a:spLocks noGrp="1"/>
          </p:cNvSpPr>
          <p:nvPr>
            <p:ph idx="1"/>
          </p:nvPr>
        </p:nvSpPr>
        <p:spPr>
          <a:xfrm>
            <a:off x="913778" y="1655548"/>
            <a:ext cx="10363827" cy="4774128"/>
          </a:xfrm>
        </p:spPr>
        <p:txBody>
          <a:bodyPr/>
          <a:lstStyle/>
          <a:p>
            <a:pPr lvl="0">
              <a:lnSpc>
                <a:spcPct val="110000"/>
              </a:lnSpc>
            </a:pPr>
            <a:r>
              <a:rPr lang="en-US"/>
              <a:t>CRM is an abbreviation for Customer Relationship Management. It’s a system used to build and manage customer relationships.</a:t>
            </a:r>
          </a:p>
          <a:p>
            <a:pPr lvl="0">
              <a:lnSpc>
                <a:spcPct val="110000"/>
              </a:lnSpc>
            </a:pPr>
            <a:r>
              <a:rPr lang="en-US"/>
              <a:t>A CRM system helps businesses manage all the interactions it has with customers and potential customers. With a CRM system, customer preferences are recorded, and customer activity can be tracked. So every time they are spoken to, regardless of who they talk to, customers get a fully personalized and consistent experience.</a:t>
            </a:r>
          </a:p>
          <a:p>
            <a:pPr lvl="0">
              <a:lnSpc>
                <a:spcPct val="110000"/>
              </a:lnSpc>
            </a:pPr>
            <a:r>
              <a:rPr lang="en-US"/>
              <a:t>CRM software helps organizations streamline their processes and workflows so that every part of the business is on the same page. Sales and marketing teams, especially, rely on CRM to create collaboration and improve their productivity.</a:t>
            </a:r>
          </a:p>
          <a:p>
            <a:pPr lvl="0">
              <a:lnSpc>
                <a:spcPct val="110000"/>
              </a:lnSpc>
            </a:pPr>
            <a:r>
              <a:rPr lang="en-US"/>
              <a:t>The overall aim is to provide more engaging customer experiences, increase customer loyalty and retention, and drive </a:t>
            </a:r>
            <a:r>
              <a:rPr lang="en-US">
                <a:hlinkClick r:id="rId3"/>
              </a:rPr>
              <a:t>business growth</a:t>
            </a:r>
            <a:r>
              <a:rPr lang="en-US"/>
              <a:t> and profitability.</a:t>
            </a:r>
          </a:p>
          <a:p>
            <a:pPr lvl="0">
              <a:lnSpc>
                <a:spcPct val="110000"/>
              </a:lnSpc>
            </a:pPr>
            <a:endParaRPr lang="en-GB"/>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8">
    <p:spTree>
      <p:nvGrpSpPr>
        <p:cNvPr id="1" name=""/>
        <p:cNvGrpSpPr/>
        <p:nvPr/>
      </p:nvGrpSpPr>
      <p:grpSpPr>
        <a:xfrm>
          <a:off x="0" y="0"/>
          <a:ext cx="0" cy="0"/>
          <a:chOff x="0" y="0"/>
          <a:chExt cx="0" cy="0"/>
        </a:xfrm>
      </p:grpSpPr>
      <p:pic>
        <p:nvPicPr>
          <p:cNvPr id="2" name="Picture 2" descr="A screenshot of a cell phone&#10;&#10;Description automatically generated">
            <a:extLst>
              <a:ext uri="{FF2B5EF4-FFF2-40B4-BE49-F238E27FC236}">
                <a16:creationId xmlns:a16="http://schemas.microsoft.com/office/drawing/2014/main" id="{A0F9EB43-BD71-4C9A-A7CF-A1700242C2B8}"/>
              </a:ext>
            </a:extLst>
          </p:cNvPr>
          <p:cNvPicPr>
            <a:picLocks noChangeAspect="1"/>
          </p:cNvPicPr>
          <p:nvPr/>
        </p:nvPicPr>
        <p:blipFill>
          <a:blip r:embed="rId2"/>
          <a:stretch>
            <a:fillRect/>
          </a:stretch>
        </p:blipFill>
        <p:spPr>
          <a:xfrm>
            <a:off x="1643862" y="832204"/>
            <a:ext cx="9154277" cy="5363111"/>
          </a:xfrm>
          <a:prstGeom prst="rect">
            <a:avLst/>
          </a:prstGeom>
          <a:noFill/>
          <a:ln cap="flat">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4">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E6AE50-5C55-4435-B83B-104A075896AC}"/>
              </a:ext>
            </a:extLst>
          </p:cNvPr>
          <p:cNvSpPr txBox="1">
            <a:spLocks noGrp="1"/>
          </p:cNvSpPr>
          <p:nvPr>
            <p:ph type="title"/>
          </p:nvPr>
        </p:nvSpPr>
        <p:spPr>
          <a:xfrm>
            <a:off x="913778" y="618518"/>
            <a:ext cx="10364449" cy="758220"/>
          </a:xfrm>
        </p:spPr>
        <p:txBody>
          <a:bodyPr/>
          <a:lstStyle/>
          <a:p>
            <a:pPr lvl="0"/>
            <a:r>
              <a:rPr lang="en-GB"/>
              <a:t>Ethics and sustainability</a:t>
            </a:r>
          </a:p>
        </p:txBody>
      </p:sp>
      <p:sp>
        <p:nvSpPr>
          <p:cNvPr id="3" name="Content Placeholder 2">
            <a:extLst>
              <a:ext uri="{FF2B5EF4-FFF2-40B4-BE49-F238E27FC236}">
                <a16:creationId xmlns:a16="http://schemas.microsoft.com/office/drawing/2014/main" id="{2FC6FA05-EF93-4167-BF19-B64D783B067D}"/>
              </a:ext>
            </a:extLst>
          </p:cNvPr>
          <p:cNvSpPr txBox="1">
            <a:spLocks noGrp="1"/>
          </p:cNvSpPr>
          <p:nvPr>
            <p:ph idx="1"/>
          </p:nvPr>
        </p:nvSpPr>
        <p:spPr>
          <a:xfrm>
            <a:off x="913778" y="1684964"/>
            <a:ext cx="10363827" cy="4798030"/>
          </a:xfrm>
        </p:spPr>
        <p:txBody>
          <a:bodyPr/>
          <a:lstStyle/>
          <a:p>
            <a:pPr lvl="0"/>
            <a:r>
              <a:rPr lang="en-US"/>
              <a:t>Companies cannot be sustainable without being ethical. Ethics and sustainability go hand in hand because being sustainable implies that decisions are made with future generations in mind and with the implications of any activity made by an organization. </a:t>
            </a:r>
          </a:p>
          <a:p>
            <a:pPr lvl="0"/>
            <a:r>
              <a:rPr lang="en-US"/>
              <a:t> If companies around the world start to worry about sustainability issues caused by pressure from certain business or special interest groups, sooner or later they will have to inculcate a culture of decision-making and reduce any conflict of corruption or bribery. </a:t>
            </a:r>
          </a:p>
          <a:p>
            <a:pPr lvl="0"/>
            <a:r>
              <a:rPr lang="en-US"/>
              <a:t>An ethical business does not give more weight to an economic value over a social or environmental value and makes decisions based on the wellbeing of all of its interest groups, not only of its owners or shareholders.</a:t>
            </a:r>
            <a:endParaRPr lang="en-GB"/>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5">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9DB340-B62C-4BE7-8665-CFE7C2BA2140}"/>
              </a:ext>
            </a:extLst>
          </p:cNvPr>
          <p:cNvSpPr txBox="1">
            <a:spLocks noGrp="1"/>
          </p:cNvSpPr>
          <p:nvPr>
            <p:ph type="title"/>
          </p:nvPr>
        </p:nvSpPr>
        <p:spPr>
          <a:xfrm>
            <a:off x="913778" y="618518"/>
            <a:ext cx="10364449" cy="943157"/>
          </a:xfrm>
        </p:spPr>
        <p:txBody>
          <a:bodyPr/>
          <a:lstStyle/>
          <a:p>
            <a:pPr lvl="0"/>
            <a:r>
              <a:rPr lang="en-GB"/>
              <a:t>Ethics and sustainability</a:t>
            </a:r>
          </a:p>
        </p:txBody>
      </p:sp>
      <p:sp>
        <p:nvSpPr>
          <p:cNvPr id="3" name="Content Placeholder 2">
            <a:extLst>
              <a:ext uri="{FF2B5EF4-FFF2-40B4-BE49-F238E27FC236}">
                <a16:creationId xmlns:a16="http://schemas.microsoft.com/office/drawing/2014/main" id="{EEEFD45C-41B4-425F-80AB-A32F2596112D}"/>
              </a:ext>
            </a:extLst>
          </p:cNvPr>
          <p:cNvSpPr txBox="1">
            <a:spLocks noGrp="1"/>
          </p:cNvSpPr>
          <p:nvPr>
            <p:ph idx="1"/>
          </p:nvPr>
        </p:nvSpPr>
        <p:spPr/>
        <p:txBody>
          <a:bodyPr/>
          <a:lstStyle/>
          <a:p>
            <a:pPr lvl="0">
              <a:lnSpc>
                <a:spcPct val="110000"/>
              </a:lnSpc>
            </a:pPr>
            <a:r>
              <a:rPr lang="en-US"/>
              <a:t>Sustainability can now be a branding strategy, companies must take seriously their impact, the demands of interest groups, and instill values and principles in all their organizational culture. </a:t>
            </a:r>
          </a:p>
          <a:p>
            <a:pPr lvl="0">
              <a:lnSpc>
                <a:spcPct val="110000"/>
              </a:lnSpc>
            </a:pPr>
            <a:r>
              <a:rPr lang="en-US"/>
              <a:t>a socially responsible business must treat its workers well and that begins at home; sell healthy and lasting products thinking of the consumer; work on its environmental management; be transparent and invest socially in a systematic way.</a:t>
            </a:r>
          </a:p>
          <a:p>
            <a:pPr lvl="0">
              <a:lnSpc>
                <a:spcPct val="110000"/>
              </a:lnSpc>
            </a:pPr>
            <a:r>
              <a:rPr lang="en-US"/>
              <a:t>Sustainability could mean stagnation or stasis but most often it is used to imply balance and accepts the need for innovation and dynamism. </a:t>
            </a:r>
            <a:endParaRPr lang="en-GB"/>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9">
    <p:spTree>
      <p:nvGrpSpPr>
        <p:cNvPr id="1" name=""/>
        <p:cNvGrpSpPr/>
        <p:nvPr/>
      </p:nvGrpSpPr>
      <p:grpSpPr>
        <a:xfrm>
          <a:off x="0" y="0"/>
          <a:ext cx="0" cy="0"/>
          <a:chOff x="0" y="0"/>
          <a:chExt cx="0" cy="0"/>
        </a:xfrm>
      </p:grpSpPr>
      <p:pic>
        <p:nvPicPr>
          <p:cNvPr id="2" name="Picture 2" descr="A picture containing device, food&#10;&#10;Description automatically generated">
            <a:extLst>
              <a:ext uri="{FF2B5EF4-FFF2-40B4-BE49-F238E27FC236}">
                <a16:creationId xmlns:a16="http://schemas.microsoft.com/office/drawing/2014/main" id="{3FD444A8-0827-4506-8605-5CCD2534F3C0}"/>
              </a:ext>
            </a:extLst>
          </p:cNvPr>
          <p:cNvPicPr>
            <a:picLocks noChangeAspect="1"/>
          </p:cNvPicPr>
          <p:nvPr/>
        </p:nvPicPr>
        <p:blipFill>
          <a:blip r:embed="rId2"/>
          <a:stretch>
            <a:fillRect/>
          </a:stretch>
        </p:blipFill>
        <p:spPr>
          <a:xfrm>
            <a:off x="780833" y="585627"/>
            <a:ext cx="10274152" cy="5815172"/>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6">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CBC877-1236-4FC6-AAF3-33A6B89D83CA}"/>
              </a:ext>
            </a:extLst>
          </p:cNvPr>
          <p:cNvSpPr txBox="1">
            <a:spLocks noGrp="1"/>
          </p:cNvSpPr>
          <p:nvPr>
            <p:ph type="title"/>
          </p:nvPr>
        </p:nvSpPr>
        <p:spPr>
          <a:xfrm>
            <a:off x="913778" y="618518"/>
            <a:ext cx="10364449" cy="912333"/>
          </a:xfrm>
        </p:spPr>
        <p:txBody>
          <a:bodyPr/>
          <a:lstStyle/>
          <a:p>
            <a:pPr lvl="0"/>
            <a:r>
              <a:rPr lang="en-GB"/>
              <a:t>Quality systems</a:t>
            </a:r>
          </a:p>
        </p:txBody>
      </p:sp>
      <p:sp>
        <p:nvSpPr>
          <p:cNvPr id="3" name="Content Placeholder 2">
            <a:extLst>
              <a:ext uri="{FF2B5EF4-FFF2-40B4-BE49-F238E27FC236}">
                <a16:creationId xmlns:a16="http://schemas.microsoft.com/office/drawing/2014/main" id="{6B8EFCAC-CA75-4D9C-BEBA-F3EDF04AA210}"/>
              </a:ext>
            </a:extLst>
          </p:cNvPr>
          <p:cNvSpPr txBox="1">
            <a:spLocks noGrp="1"/>
          </p:cNvSpPr>
          <p:nvPr>
            <p:ph idx="1"/>
          </p:nvPr>
        </p:nvSpPr>
        <p:spPr/>
        <p:txBody>
          <a:bodyPr/>
          <a:lstStyle/>
          <a:p>
            <a:pPr lvl="0"/>
            <a:r>
              <a:rPr lang="en-US"/>
              <a:t>A “</a:t>
            </a:r>
            <a:r>
              <a:rPr lang="en-US" b="1"/>
              <a:t>Quality System</a:t>
            </a:r>
            <a:r>
              <a:rPr lang="en-US"/>
              <a:t>” is your organization's blueprint: it identifies your business model and processes, provides details about how your people will work together to get things done, and establishes specifications for performance — so you can tell if you're on track… or not. It's a living, breathing </a:t>
            </a:r>
            <a:r>
              <a:rPr lang="en-US" b="1"/>
              <a:t>system</a:t>
            </a:r>
            <a:r>
              <a:rPr lang="en-US"/>
              <a:t>.</a:t>
            </a:r>
          </a:p>
          <a:p>
            <a:pPr lvl="0"/>
            <a:r>
              <a:rPr lang="en-US"/>
              <a:t>The </a:t>
            </a:r>
            <a:r>
              <a:rPr lang="en-US" b="1"/>
              <a:t>purpose of a quality</a:t>
            </a:r>
            <a:r>
              <a:rPr lang="en-US"/>
              <a:t> management </a:t>
            </a:r>
            <a:r>
              <a:rPr lang="en-US" b="1"/>
              <a:t>system</a:t>
            </a:r>
            <a:r>
              <a:rPr lang="en-US"/>
              <a:t> is to ensure every time a process is performed, the same information, methods, skills and controls are used and applied in a consistent manner.</a:t>
            </a:r>
            <a:endParaRPr lang="en-GB"/>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0">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D417CF-0E77-4D79-A40B-A363C39175A2}"/>
              </a:ext>
            </a:extLst>
          </p:cNvPr>
          <p:cNvSpPr txBox="1">
            <a:spLocks noGrp="1"/>
          </p:cNvSpPr>
          <p:nvPr>
            <p:ph type="title"/>
          </p:nvPr>
        </p:nvSpPr>
        <p:spPr>
          <a:xfrm>
            <a:off x="913778" y="618518"/>
            <a:ext cx="10364449" cy="552736"/>
          </a:xfrm>
        </p:spPr>
        <p:txBody>
          <a:bodyPr/>
          <a:lstStyle/>
          <a:p>
            <a:endParaRPr lang="en-GB"/>
          </a:p>
        </p:txBody>
      </p:sp>
      <p:pic>
        <p:nvPicPr>
          <p:cNvPr id="3" name="Content Placeholder 4" descr="A close up of a logo&#10;&#10;Description automatically generated">
            <a:extLst>
              <a:ext uri="{FF2B5EF4-FFF2-40B4-BE49-F238E27FC236}">
                <a16:creationId xmlns:a16="http://schemas.microsoft.com/office/drawing/2014/main" id="{4B77D1B3-78C3-4F8A-89FD-BAC5EE3EAF5F}"/>
              </a:ext>
            </a:extLst>
          </p:cNvPr>
          <p:cNvPicPr>
            <a:picLocks noGrp="1" noChangeAspect="1"/>
          </p:cNvPicPr>
          <p:nvPr>
            <p:ph idx="1"/>
          </p:nvPr>
        </p:nvPicPr>
        <p:blipFill>
          <a:blip r:embed="rId2"/>
          <a:stretch>
            <a:fillRect/>
          </a:stretch>
        </p:blipFill>
        <p:spPr>
          <a:xfrm>
            <a:off x="913778" y="534256"/>
            <a:ext cx="10364449" cy="5705225"/>
          </a:xfrm>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1">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6801E8-3F91-4FDA-8E73-D62ED78E119F}"/>
              </a:ext>
            </a:extLst>
          </p:cNvPr>
          <p:cNvSpPr txBox="1">
            <a:spLocks noGrp="1"/>
          </p:cNvSpPr>
          <p:nvPr>
            <p:ph type="title"/>
          </p:nvPr>
        </p:nvSpPr>
        <p:spPr>
          <a:xfrm>
            <a:off x="913778" y="618518"/>
            <a:ext cx="10364449" cy="840415"/>
          </a:xfrm>
        </p:spPr>
        <p:txBody>
          <a:bodyPr/>
          <a:lstStyle/>
          <a:p>
            <a:pPr lvl="0"/>
            <a:r>
              <a:rPr lang="en-GB"/>
              <a:t>Business intelligence</a:t>
            </a:r>
          </a:p>
        </p:txBody>
      </p:sp>
      <p:sp>
        <p:nvSpPr>
          <p:cNvPr id="3" name="Content Placeholder 2">
            <a:extLst>
              <a:ext uri="{FF2B5EF4-FFF2-40B4-BE49-F238E27FC236}">
                <a16:creationId xmlns:a16="http://schemas.microsoft.com/office/drawing/2014/main" id="{3849C713-F42C-4D07-9A40-ED690174D5A4}"/>
              </a:ext>
            </a:extLst>
          </p:cNvPr>
          <p:cNvSpPr txBox="1">
            <a:spLocks noGrp="1"/>
          </p:cNvSpPr>
          <p:nvPr>
            <p:ph idx="1"/>
          </p:nvPr>
        </p:nvSpPr>
        <p:spPr/>
        <p:txBody>
          <a:bodyPr/>
          <a:lstStyle/>
          <a:p>
            <a:pPr lvl="0">
              <a:lnSpc>
                <a:spcPct val="110000"/>
              </a:lnSpc>
            </a:pPr>
            <a:r>
              <a:rPr lang="en-US"/>
              <a:t>he term </a:t>
            </a:r>
            <a:r>
              <a:rPr lang="en-US" b="1"/>
              <a:t>Business Intelligence</a:t>
            </a:r>
            <a:r>
              <a:rPr lang="en-US"/>
              <a:t> (BI) refers to technologies, applications and practices for the collection, integration, analysis, and presentation of </a:t>
            </a:r>
            <a:r>
              <a:rPr lang="en-US" b="1"/>
              <a:t>business</a:t>
            </a:r>
            <a:r>
              <a:rPr lang="en-US"/>
              <a:t> information. The purpose of </a:t>
            </a:r>
            <a:r>
              <a:rPr lang="en-US" b="1"/>
              <a:t>Business Intelligence</a:t>
            </a:r>
            <a:r>
              <a:rPr lang="en-US"/>
              <a:t> is to support better </a:t>
            </a:r>
            <a:r>
              <a:rPr lang="en-US" b="1"/>
              <a:t>business</a:t>
            </a:r>
            <a:r>
              <a:rPr lang="en-US"/>
              <a:t> decision making.</a:t>
            </a:r>
          </a:p>
          <a:p>
            <a:pPr lvl="0">
              <a:lnSpc>
                <a:spcPct val="110000"/>
              </a:lnSpc>
            </a:pPr>
            <a:r>
              <a:rPr lang="en-US"/>
              <a:t>The </a:t>
            </a:r>
            <a:r>
              <a:rPr lang="en-US" b="1"/>
              <a:t>purpose of business intelligence</a:t>
            </a:r>
            <a:r>
              <a:rPr lang="en-US"/>
              <a:t> in a </a:t>
            </a:r>
            <a:r>
              <a:rPr lang="en-US" b="1"/>
              <a:t>business</a:t>
            </a:r>
            <a:r>
              <a:rPr lang="en-US"/>
              <a:t> is to help corporate executives, </a:t>
            </a:r>
            <a:r>
              <a:rPr lang="en-US" b="1"/>
              <a:t>business</a:t>
            </a:r>
            <a:r>
              <a:rPr lang="en-US"/>
              <a:t> managers, and other operational workers make better and more informed </a:t>
            </a:r>
            <a:r>
              <a:rPr lang="en-US" b="1"/>
              <a:t>business</a:t>
            </a:r>
            <a:r>
              <a:rPr lang="en-US"/>
              <a:t> decisions. Companies also use </a:t>
            </a:r>
            <a:r>
              <a:rPr lang="en-US" b="1"/>
              <a:t>business intelligence</a:t>
            </a:r>
            <a:r>
              <a:rPr lang="en-US"/>
              <a:t> to cut costs, identify new </a:t>
            </a:r>
            <a:r>
              <a:rPr lang="en-US" b="1"/>
              <a:t>business</a:t>
            </a:r>
            <a:r>
              <a:rPr lang="en-US"/>
              <a:t> opportunities, and spot inefficient </a:t>
            </a:r>
            <a:r>
              <a:rPr lang="en-US" b="1"/>
              <a:t>business</a:t>
            </a:r>
            <a:r>
              <a:rPr lang="en-US"/>
              <a:t> processes.</a:t>
            </a:r>
            <a:endParaRPr lang="en-GB"/>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2">
    <p:spTree>
      <p:nvGrpSpPr>
        <p:cNvPr id="1" name=""/>
        <p:cNvGrpSpPr/>
        <p:nvPr/>
      </p:nvGrpSpPr>
      <p:grpSpPr>
        <a:xfrm>
          <a:off x="0" y="0"/>
          <a:ext cx="0" cy="0"/>
          <a:chOff x="0" y="0"/>
          <a:chExt cx="0" cy="0"/>
        </a:xfrm>
      </p:grpSpPr>
      <p:pic>
        <p:nvPicPr>
          <p:cNvPr id="2" name="Picture 2" descr="A screenshot of a cell phone&#10;&#10;Description automatically generated">
            <a:extLst>
              <a:ext uri="{FF2B5EF4-FFF2-40B4-BE49-F238E27FC236}">
                <a16:creationId xmlns:a16="http://schemas.microsoft.com/office/drawing/2014/main" id="{57ACF7D4-FA8A-495E-9577-312E6FABB42E}"/>
              </a:ext>
            </a:extLst>
          </p:cNvPr>
          <p:cNvPicPr>
            <a:picLocks noChangeAspect="1"/>
          </p:cNvPicPr>
          <p:nvPr/>
        </p:nvPicPr>
        <p:blipFill>
          <a:blip r:embed="rId2"/>
          <a:stretch>
            <a:fillRect/>
          </a:stretch>
        </p:blipFill>
        <p:spPr>
          <a:xfrm>
            <a:off x="873306" y="616451"/>
            <a:ext cx="10510461" cy="5702161"/>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545830-52B7-411D-AF22-106DB5399BE4}"/>
              </a:ext>
            </a:extLst>
          </p:cNvPr>
          <p:cNvSpPr txBox="1">
            <a:spLocks noGrp="1"/>
          </p:cNvSpPr>
          <p:nvPr>
            <p:ph type="title"/>
          </p:nvPr>
        </p:nvSpPr>
        <p:spPr>
          <a:xfrm>
            <a:off x="913778" y="618518"/>
            <a:ext cx="10364449" cy="717118"/>
          </a:xfrm>
        </p:spPr>
        <p:txBody>
          <a:bodyPr/>
          <a:lstStyle/>
          <a:p>
            <a:pPr lvl="0"/>
            <a:r>
              <a:rPr lang="en-GB"/>
              <a:t>Data mining</a:t>
            </a:r>
          </a:p>
        </p:txBody>
      </p:sp>
      <p:sp>
        <p:nvSpPr>
          <p:cNvPr id="3" name="Content Placeholder 2">
            <a:extLst>
              <a:ext uri="{FF2B5EF4-FFF2-40B4-BE49-F238E27FC236}">
                <a16:creationId xmlns:a16="http://schemas.microsoft.com/office/drawing/2014/main" id="{B0C4D419-50A3-4E33-9579-509B19FB00C1}"/>
              </a:ext>
            </a:extLst>
          </p:cNvPr>
          <p:cNvSpPr txBox="1">
            <a:spLocks noGrp="1"/>
          </p:cNvSpPr>
          <p:nvPr>
            <p:ph idx="1"/>
          </p:nvPr>
        </p:nvSpPr>
        <p:spPr>
          <a:xfrm>
            <a:off x="913778" y="1880170"/>
            <a:ext cx="10363827" cy="3380198"/>
          </a:xfrm>
        </p:spPr>
        <p:txBody>
          <a:bodyPr/>
          <a:lstStyle/>
          <a:p>
            <a:pPr lvl="0"/>
            <a:r>
              <a:rPr lang="en-US"/>
              <a:t>definition of '</a:t>
            </a:r>
            <a:r>
              <a:rPr lang="en-US" b="1"/>
              <a:t>Data Mining</a:t>
            </a:r>
            <a:r>
              <a:rPr lang="en-US"/>
              <a:t>' Definition: In simple words, </a:t>
            </a:r>
            <a:r>
              <a:rPr lang="en-US" b="1"/>
              <a:t>data mining</a:t>
            </a:r>
            <a:r>
              <a:rPr lang="en-US"/>
              <a:t> is defined as a process used to extract usable </a:t>
            </a:r>
            <a:r>
              <a:rPr lang="en-US" b="1"/>
              <a:t>data</a:t>
            </a:r>
            <a:r>
              <a:rPr lang="en-US"/>
              <a:t> from a larger set of any raw </a:t>
            </a:r>
            <a:r>
              <a:rPr lang="en-US" b="1"/>
              <a:t>data</a:t>
            </a:r>
            <a:r>
              <a:rPr lang="en-US"/>
              <a:t>. It implies analyzing </a:t>
            </a:r>
            <a:r>
              <a:rPr lang="en-US" b="1"/>
              <a:t>data</a:t>
            </a:r>
            <a:r>
              <a:rPr lang="en-US"/>
              <a:t> patterns in large batches of </a:t>
            </a:r>
            <a:r>
              <a:rPr lang="en-US" b="1"/>
              <a:t>data</a:t>
            </a:r>
            <a:r>
              <a:rPr lang="en-US"/>
              <a:t> using one or more software. ... </a:t>
            </a:r>
            <a:r>
              <a:rPr lang="en-US" b="1"/>
              <a:t>Data mining</a:t>
            </a:r>
            <a:r>
              <a:rPr lang="en-US"/>
              <a:t> is also known as Knowledge Discovery in </a:t>
            </a:r>
            <a:r>
              <a:rPr lang="en-US" b="1"/>
              <a:t>Data</a:t>
            </a:r>
            <a:r>
              <a:rPr lang="en-US"/>
              <a:t> (KDD).</a:t>
            </a:r>
          </a:p>
          <a:p>
            <a:pPr lvl="0"/>
            <a:r>
              <a:rPr lang="en-US" b="1"/>
              <a:t>Data mining</a:t>
            </a:r>
            <a:r>
              <a:rPr lang="en-US"/>
              <a:t> is the practice of automatically searching large stores of </a:t>
            </a:r>
            <a:r>
              <a:rPr lang="en-US" b="1"/>
              <a:t>data</a:t>
            </a:r>
            <a:r>
              <a:rPr lang="en-US"/>
              <a:t> to discover patterns and trends that go beyond simple analysis. </a:t>
            </a:r>
            <a:r>
              <a:rPr lang="en-US" b="1"/>
              <a:t>Data mining</a:t>
            </a:r>
            <a:r>
              <a:rPr lang="en-US"/>
              <a:t> uses sophisticated mathematical algorithms to segment the </a:t>
            </a:r>
            <a:r>
              <a:rPr lang="en-US" b="1"/>
              <a:t>data</a:t>
            </a:r>
            <a:r>
              <a:rPr lang="en-US"/>
              <a:t> and evaluate the probability of future events.</a:t>
            </a:r>
            <a:endParaRPr lang="en-GB"/>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4">
    <p:spTree>
      <p:nvGrpSpPr>
        <p:cNvPr id="1" name=""/>
        <p:cNvGrpSpPr/>
        <p:nvPr/>
      </p:nvGrpSpPr>
      <p:grpSpPr>
        <a:xfrm>
          <a:off x="0" y="0"/>
          <a:ext cx="0" cy="0"/>
          <a:chOff x="0" y="0"/>
          <a:chExt cx="0" cy="0"/>
        </a:xfrm>
      </p:grpSpPr>
      <p:graphicFrame>
        <p:nvGraphicFramePr>
          <p:cNvPr id="2" name="Table 3">
            <a:extLst>
              <a:ext uri="{FF2B5EF4-FFF2-40B4-BE49-F238E27FC236}">
                <a16:creationId xmlns:a16="http://schemas.microsoft.com/office/drawing/2014/main" id="{7D900DC9-4BB9-439D-A26D-4A357EE03F25}"/>
              </a:ext>
            </a:extLst>
          </p:cNvPr>
          <p:cNvGraphicFramePr>
            <a:graphicFrameLocks noGrp="1"/>
          </p:cNvGraphicFramePr>
          <p:nvPr/>
        </p:nvGraphicFramePr>
        <p:xfrm>
          <a:off x="575349" y="390421"/>
          <a:ext cx="11044717" cy="6133676"/>
        </p:xfrm>
        <a:graphic>
          <a:graphicData uri="http://schemas.openxmlformats.org/drawingml/2006/table">
            <a:tbl>
              <a:tblPr firstRow="1" bandRow="1">
                <a:effectLst/>
                <a:tableStyleId>{5C22544A-7EE6-4342-B048-85BDC9FD1C3A}</a:tableStyleId>
              </a:tblPr>
              <a:tblGrid>
                <a:gridCol w="5527493">
                  <a:extLst>
                    <a:ext uri="{9D8B030D-6E8A-4147-A177-3AD203B41FA5}">
                      <a16:colId xmlns:a16="http://schemas.microsoft.com/office/drawing/2014/main" val="3567865824"/>
                    </a:ext>
                  </a:extLst>
                </a:gridCol>
                <a:gridCol w="5517224">
                  <a:extLst>
                    <a:ext uri="{9D8B030D-6E8A-4147-A177-3AD203B41FA5}">
                      <a16:colId xmlns:a16="http://schemas.microsoft.com/office/drawing/2014/main" val="1610178366"/>
                    </a:ext>
                  </a:extLst>
                </a:gridCol>
              </a:tblGrid>
              <a:tr h="3066833">
                <a:tc>
                  <a:txBody>
                    <a:bodyPr/>
                    <a:lstStyle/>
                    <a:p>
                      <a:pPr lvl="0"/>
                      <a:r>
                        <a:rPr lang="en-GB"/>
                        <a:t>Strength</a:t>
                      </a:r>
                    </a:p>
                    <a:p>
                      <a:pPr lvl="0"/>
                      <a:endParaRPr lang="en-GB"/>
                    </a:p>
                    <a:p>
                      <a:pPr lvl="0"/>
                      <a:endParaRPr lang="en-GB"/>
                    </a:p>
                  </a:txBody>
                  <a:tcPr/>
                </a:tc>
                <a:tc>
                  <a:txBody>
                    <a:bodyPr/>
                    <a:lstStyle/>
                    <a:p>
                      <a:pPr lvl="0"/>
                      <a:r>
                        <a:rPr lang="en-GB"/>
                        <a:t>Weakness</a:t>
                      </a:r>
                    </a:p>
                    <a:p>
                      <a:pPr lvl="0"/>
                      <a:endParaRPr lang="en-GB"/>
                    </a:p>
                  </a:txBody>
                  <a:tcPr/>
                </a:tc>
                <a:extLst>
                  <a:ext uri="{0D108BD9-81ED-4DB2-BD59-A6C34878D82A}">
                    <a16:rowId xmlns:a16="http://schemas.microsoft.com/office/drawing/2014/main" val="2449313290"/>
                  </a:ext>
                </a:extLst>
              </a:tr>
              <a:tr h="3066833">
                <a:tc>
                  <a:txBody>
                    <a:bodyPr/>
                    <a:lstStyle/>
                    <a:p>
                      <a:pPr lvl="0"/>
                      <a:r>
                        <a:rPr lang="en-GB"/>
                        <a:t>Opportunities</a:t>
                      </a:r>
                    </a:p>
                    <a:p>
                      <a:pPr lvl="0"/>
                      <a:endParaRPr lang="en-GB"/>
                    </a:p>
                  </a:txBody>
                  <a:tcPr/>
                </a:tc>
                <a:tc>
                  <a:txBody>
                    <a:bodyPr/>
                    <a:lstStyle/>
                    <a:p>
                      <a:pPr lvl="0"/>
                      <a:r>
                        <a:rPr lang="en-GB"/>
                        <a:t>Threats</a:t>
                      </a:r>
                    </a:p>
                    <a:p>
                      <a:pPr lvl="0"/>
                      <a:endParaRPr lang="en-GB"/>
                    </a:p>
                    <a:p>
                      <a:pPr lvl="0"/>
                      <a:endParaRPr lang="en-GB"/>
                    </a:p>
                    <a:p>
                      <a:pPr lvl="0"/>
                      <a:endParaRPr lang="en-GB"/>
                    </a:p>
                    <a:p>
                      <a:pPr lvl="0"/>
                      <a:endParaRPr lang="en-GB"/>
                    </a:p>
                  </a:txBody>
                  <a:tcPr/>
                </a:tc>
                <a:extLst>
                  <a:ext uri="{0D108BD9-81ED-4DB2-BD59-A6C34878D82A}">
                    <a16:rowId xmlns:a16="http://schemas.microsoft.com/office/drawing/2014/main" val="378640412"/>
                  </a:ext>
                </a:extLst>
              </a:tr>
            </a:tbl>
          </a:graphicData>
        </a:graphic>
      </p:graphicFrame>
    </p:spTree>
  </p:cSld>
  <p:clrMapOvr>
    <a:masterClrMapping/>
  </p:clrMapOvr>
</p:sld>
</file>

<file path=ppt/theme/theme1.xml><?xml version="1.0" encoding="utf-8"?>
<a:theme xmlns:a="http://schemas.openxmlformats.org/drawingml/2006/main" name="Droplet">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TM04033925%5b%5bfn=Droplet%5d%5d</Template>
  <TotalTime>105</TotalTime>
  <Words>850</Words>
  <Application>Microsoft Office PowerPoint</Application>
  <PresentationFormat>Widescreen</PresentationFormat>
  <Paragraphs>39</Paragraphs>
  <Slides>14</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14</vt:i4>
      </vt:variant>
    </vt:vector>
  </HeadingPairs>
  <TitlesOfParts>
    <vt:vector size="18" baseType="lpstr">
      <vt:lpstr>Arial</vt:lpstr>
      <vt:lpstr>Calibri</vt:lpstr>
      <vt:lpstr>Tw Cen MT</vt:lpstr>
      <vt:lpstr>Droplet</vt:lpstr>
      <vt:lpstr>AN ANALYSIS OF CUSTOMER RELATIONSHIP MANAGEMENT OF ASDA </vt:lpstr>
      <vt:lpstr>introduction</vt:lpstr>
      <vt:lpstr>PowerPoint Presentation</vt:lpstr>
      <vt:lpstr>What is meant by CRM</vt:lpstr>
      <vt:lpstr>PowerPoint Presentation</vt:lpstr>
      <vt:lpstr>Ethics and sustainability</vt:lpstr>
      <vt:lpstr>Ethics and sustainability</vt:lpstr>
      <vt:lpstr>PowerPoint Presentation</vt:lpstr>
      <vt:lpstr>Quality systems</vt:lpstr>
      <vt:lpstr>PowerPoint Presentation</vt:lpstr>
      <vt:lpstr>Business intelligence</vt:lpstr>
      <vt:lpstr>PowerPoint Presentation</vt:lpstr>
      <vt:lpstr>Data mining</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AN ANALYSIS OF CUSTOMER RELATIONSHIP MANAGEMENT OF ASDA</dc:title>
  <dc:creator>Shelina Begum</dc:creator>
  <cp:lastModifiedBy>Stevie Davidson</cp:lastModifiedBy>
  <cp:revision>8</cp:revision>
  <dcterms:created xsi:type="dcterms:W3CDTF">2020-03-13T09:52:39Z</dcterms:created>
  <dcterms:modified xsi:type="dcterms:W3CDTF">2020-03-13T15:58:30Z</dcterms:modified>
</cp:coreProperties>
</file>