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64" r:id="rId1"/>
  </p:sldMasterIdLst>
  <p:sldIdLst>
    <p:sldId id="256" r:id="rId2"/>
    <p:sldId id="257" r:id="rId3"/>
    <p:sldId id="258" r:id="rId4"/>
    <p:sldId id="259" r:id="rId5"/>
    <p:sldId id="260" r:id="rId6"/>
    <p:sldId id="261" r:id="rId7"/>
    <p:sldId id="267" r:id="rId8"/>
    <p:sldId id="262" r:id="rId9"/>
    <p:sldId id="263" r:id="rId10"/>
    <p:sldId id="264" r:id="rId11"/>
    <p:sldId id="265" r:id="rId12"/>
    <p:sldId id="266"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55" d="100"/>
          <a:sy n="55" d="100"/>
        </p:scale>
        <p:origin x="34"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6.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ata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ata8.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50.png"/><Relationship Id="rId7" Type="http://schemas.openxmlformats.org/officeDocument/2006/relationships/image" Target="../media/image19.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10" Type="http://schemas.openxmlformats.org/officeDocument/2006/relationships/image" Target="../media/image55.svg"/><Relationship Id="rId4" Type="http://schemas.openxmlformats.org/officeDocument/2006/relationships/image" Target="../media/image51.svg"/><Relationship Id="rId9" Type="http://schemas.openxmlformats.org/officeDocument/2006/relationships/image" Target="../media/image5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rawing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50.png"/><Relationship Id="rId7" Type="http://schemas.openxmlformats.org/officeDocument/2006/relationships/image" Target="../media/image19.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10" Type="http://schemas.openxmlformats.org/officeDocument/2006/relationships/image" Target="../media/image55.svg"/><Relationship Id="rId4" Type="http://schemas.openxmlformats.org/officeDocument/2006/relationships/image" Target="../media/image51.svg"/><Relationship Id="rId9" Type="http://schemas.openxmlformats.org/officeDocument/2006/relationships/image" Target="../media/image5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505B183D-947B-4BC2-BA81-CD2458C7818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81AAF85-77DA-461B-B040-10AFBC612C44}">
      <dgm:prSet/>
      <dgm:spPr/>
      <dgm:t>
        <a:bodyPr/>
        <a:lstStyle/>
        <a:p>
          <a:r>
            <a:rPr lang="en-GB" dirty="0"/>
            <a:t>Self Injury, dating as far back as teenage years.</a:t>
          </a:r>
          <a:endParaRPr lang="en-US" dirty="0"/>
        </a:p>
      </dgm:t>
    </dgm:pt>
    <dgm:pt modelId="{1ECB73F1-401F-4B7E-B329-99EE047AA610}" type="parTrans" cxnId="{EC72296D-0087-44A7-997A-9A40359F30EE}">
      <dgm:prSet/>
      <dgm:spPr/>
      <dgm:t>
        <a:bodyPr/>
        <a:lstStyle/>
        <a:p>
          <a:endParaRPr lang="en-US"/>
        </a:p>
      </dgm:t>
    </dgm:pt>
    <dgm:pt modelId="{B3209E3F-B685-4B85-B7AD-6091CDBF9AF4}" type="sibTrans" cxnId="{EC72296D-0087-44A7-997A-9A40359F30EE}">
      <dgm:prSet/>
      <dgm:spPr/>
      <dgm:t>
        <a:bodyPr/>
        <a:lstStyle/>
        <a:p>
          <a:endParaRPr lang="en-US"/>
        </a:p>
      </dgm:t>
    </dgm:pt>
    <dgm:pt modelId="{FB68B2CC-710C-4DEB-85A6-65B6EE38953B}">
      <dgm:prSet/>
      <dgm:spPr/>
      <dgm:t>
        <a:bodyPr/>
        <a:lstStyle/>
        <a:p>
          <a:r>
            <a:rPr lang="en-GB" dirty="0"/>
            <a:t>Two suicide attempts</a:t>
          </a:r>
          <a:endParaRPr lang="en-US" dirty="0"/>
        </a:p>
      </dgm:t>
    </dgm:pt>
    <dgm:pt modelId="{EE61F6ED-40C0-4BF0-B79B-C727AF07461E}" type="parTrans" cxnId="{5F86A4A6-A2D8-49D5-8A73-9F9D4FE837C1}">
      <dgm:prSet/>
      <dgm:spPr/>
      <dgm:t>
        <a:bodyPr/>
        <a:lstStyle/>
        <a:p>
          <a:endParaRPr lang="en-US"/>
        </a:p>
      </dgm:t>
    </dgm:pt>
    <dgm:pt modelId="{C834F805-131A-4375-9529-B58A3AAA0F9F}" type="sibTrans" cxnId="{5F86A4A6-A2D8-49D5-8A73-9F9D4FE837C1}">
      <dgm:prSet/>
      <dgm:spPr/>
      <dgm:t>
        <a:bodyPr/>
        <a:lstStyle/>
        <a:p>
          <a:endParaRPr lang="en-US"/>
        </a:p>
      </dgm:t>
    </dgm:pt>
    <dgm:pt modelId="{C8CFF5BF-DC44-4020-A5E6-7BAE15B46231}">
      <dgm:prSet/>
      <dgm:spPr/>
      <dgm:t>
        <a:bodyPr/>
        <a:lstStyle/>
        <a:p>
          <a:r>
            <a:rPr lang="en-GB" dirty="0"/>
            <a:t>Chronic suicidal idealisation.</a:t>
          </a:r>
          <a:endParaRPr lang="en-US" dirty="0"/>
        </a:p>
      </dgm:t>
    </dgm:pt>
    <dgm:pt modelId="{0B6A098E-1B68-474E-A692-793EA4B4D342}" type="parTrans" cxnId="{B4B7A786-2385-41BE-861C-0E0B965C8C45}">
      <dgm:prSet/>
      <dgm:spPr/>
      <dgm:t>
        <a:bodyPr/>
        <a:lstStyle/>
        <a:p>
          <a:endParaRPr lang="en-US"/>
        </a:p>
      </dgm:t>
    </dgm:pt>
    <dgm:pt modelId="{E74383A6-5D11-44D5-8424-9D82971BE2E7}" type="sibTrans" cxnId="{B4B7A786-2385-41BE-861C-0E0B965C8C45}">
      <dgm:prSet/>
      <dgm:spPr/>
      <dgm:t>
        <a:bodyPr/>
        <a:lstStyle/>
        <a:p>
          <a:endParaRPr lang="en-US"/>
        </a:p>
      </dgm:t>
    </dgm:pt>
    <dgm:pt modelId="{A41B8330-5D27-4286-8836-CE55B5D6D2AD}">
      <dgm:prSet/>
      <dgm:spPr/>
      <dgm:t>
        <a:bodyPr/>
        <a:lstStyle/>
        <a:p>
          <a:r>
            <a:rPr lang="en-US" dirty="0"/>
            <a:t>Concentration difficulties</a:t>
          </a:r>
        </a:p>
      </dgm:t>
    </dgm:pt>
    <dgm:pt modelId="{FF299FDA-37C4-4DBD-AC57-6F6571B0D512}" type="parTrans" cxnId="{B87A081E-CE09-408E-A2E2-D507379C0247}">
      <dgm:prSet/>
      <dgm:spPr/>
      <dgm:t>
        <a:bodyPr/>
        <a:lstStyle/>
        <a:p>
          <a:endParaRPr lang="en-US"/>
        </a:p>
      </dgm:t>
    </dgm:pt>
    <dgm:pt modelId="{2CDA7366-729B-4895-A10C-6E8C5ADF00C6}" type="sibTrans" cxnId="{B87A081E-CE09-408E-A2E2-D507379C0247}">
      <dgm:prSet/>
      <dgm:spPr/>
      <dgm:t>
        <a:bodyPr/>
        <a:lstStyle/>
        <a:p>
          <a:endParaRPr lang="en-US"/>
        </a:p>
      </dgm:t>
    </dgm:pt>
    <dgm:pt modelId="{3B0838E0-A303-4AC8-B0F9-7DADDF5BAA0A}">
      <dgm:prSet/>
      <dgm:spPr/>
      <dgm:t>
        <a:bodyPr/>
        <a:lstStyle/>
        <a:p>
          <a:r>
            <a:rPr lang="en-GB" dirty="0"/>
            <a:t>Distorted self-image</a:t>
          </a:r>
          <a:endParaRPr lang="en-US" dirty="0"/>
        </a:p>
      </dgm:t>
    </dgm:pt>
    <dgm:pt modelId="{25AFD199-B5B4-4EBE-9F2D-7FD085AEFE21}" type="parTrans" cxnId="{E4607C67-E7F2-456D-82EC-46B3571C5132}">
      <dgm:prSet/>
      <dgm:spPr/>
      <dgm:t>
        <a:bodyPr/>
        <a:lstStyle/>
        <a:p>
          <a:endParaRPr lang="en-US"/>
        </a:p>
      </dgm:t>
    </dgm:pt>
    <dgm:pt modelId="{F37D571F-5687-4875-8A5C-95AD4BA0EEA7}" type="sibTrans" cxnId="{E4607C67-E7F2-456D-82EC-46B3571C5132}">
      <dgm:prSet/>
      <dgm:spPr/>
      <dgm:t>
        <a:bodyPr/>
        <a:lstStyle/>
        <a:p>
          <a:endParaRPr lang="en-US"/>
        </a:p>
      </dgm:t>
    </dgm:pt>
    <dgm:pt modelId="{34B46EF9-1D87-4CF4-A08C-7815B6EE6AB8}">
      <dgm:prSet/>
      <dgm:spPr/>
      <dgm:t>
        <a:bodyPr/>
        <a:lstStyle/>
        <a:p>
          <a:r>
            <a:rPr lang="en-GB" dirty="0"/>
            <a:t>Regularly changes hobbies, style of clothing and job</a:t>
          </a:r>
          <a:endParaRPr lang="en-US" dirty="0"/>
        </a:p>
      </dgm:t>
    </dgm:pt>
    <dgm:pt modelId="{4D15D6A6-39FC-4717-B36A-FEDA851A1F05}" type="parTrans" cxnId="{F5C38160-5DD6-4CEA-B602-B7FAFA6BBF27}">
      <dgm:prSet/>
      <dgm:spPr/>
      <dgm:t>
        <a:bodyPr/>
        <a:lstStyle/>
        <a:p>
          <a:endParaRPr lang="en-US"/>
        </a:p>
      </dgm:t>
    </dgm:pt>
    <dgm:pt modelId="{8F678778-ABBF-4362-B490-914EE98685C0}" type="sibTrans" cxnId="{F5C38160-5DD6-4CEA-B602-B7FAFA6BBF27}">
      <dgm:prSet/>
      <dgm:spPr/>
      <dgm:t>
        <a:bodyPr/>
        <a:lstStyle/>
        <a:p>
          <a:endParaRPr lang="en-US"/>
        </a:p>
      </dgm:t>
    </dgm:pt>
    <dgm:pt modelId="{8A253576-9BFB-4CA8-BE7F-A5949835D786}">
      <dgm:prSet/>
      <dgm:spPr/>
      <dgm:t>
        <a:bodyPr/>
        <a:lstStyle/>
        <a:p>
          <a:r>
            <a:rPr lang="en-GB" dirty="0"/>
            <a:t>Mood swings</a:t>
          </a:r>
          <a:endParaRPr lang="en-US" dirty="0"/>
        </a:p>
      </dgm:t>
    </dgm:pt>
    <dgm:pt modelId="{90CF567F-2FFC-4372-B2FE-045A37FE0CF1}" type="parTrans" cxnId="{19DD1116-84C7-4577-BDB9-3A57AF6EB357}">
      <dgm:prSet/>
      <dgm:spPr/>
      <dgm:t>
        <a:bodyPr/>
        <a:lstStyle/>
        <a:p>
          <a:endParaRPr lang="en-US"/>
        </a:p>
      </dgm:t>
    </dgm:pt>
    <dgm:pt modelId="{B3E0428C-F1B2-4494-B7C3-FBE482060C81}" type="sibTrans" cxnId="{19DD1116-84C7-4577-BDB9-3A57AF6EB357}">
      <dgm:prSet/>
      <dgm:spPr/>
      <dgm:t>
        <a:bodyPr/>
        <a:lstStyle/>
        <a:p>
          <a:endParaRPr lang="en-US"/>
        </a:p>
      </dgm:t>
    </dgm:pt>
    <dgm:pt modelId="{FC9F30DC-8966-45C3-97E3-126F82E89A3F}" type="pres">
      <dgm:prSet presAssocID="{505B183D-947B-4BC2-BA81-CD2458C78189}" presName="root" presStyleCnt="0">
        <dgm:presLayoutVars>
          <dgm:dir/>
          <dgm:resizeHandles val="exact"/>
        </dgm:presLayoutVars>
      </dgm:prSet>
      <dgm:spPr/>
    </dgm:pt>
    <dgm:pt modelId="{C4751C5E-CDEA-4526-902C-7E6B16B2A6C0}" type="pres">
      <dgm:prSet presAssocID="{981AAF85-77DA-461B-B040-10AFBC612C44}" presName="compNode" presStyleCnt="0"/>
      <dgm:spPr/>
    </dgm:pt>
    <dgm:pt modelId="{52816BCC-E8F2-4BEE-A13A-65909C142061}" type="pres">
      <dgm:prSet presAssocID="{981AAF85-77DA-461B-B040-10AFBC612C44}" presName="bgRect" presStyleLbl="bgShp" presStyleIdx="0" presStyleCnt="7"/>
      <dgm:spPr/>
    </dgm:pt>
    <dgm:pt modelId="{9CDA2CD8-52CC-4A5F-8894-41CD525802C3}" type="pres">
      <dgm:prSet presAssocID="{981AAF85-77DA-461B-B040-10AFBC612C4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ve Letter"/>
        </a:ext>
      </dgm:extLst>
    </dgm:pt>
    <dgm:pt modelId="{91709E96-3923-4F1B-AFC8-84A088896406}" type="pres">
      <dgm:prSet presAssocID="{981AAF85-77DA-461B-B040-10AFBC612C44}" presName="spaceRect" presStyleCnt="0"/>
      <dgm:spPr/>
    </dgm:pt>
    <dgm:pt modelId="{628A2596-1F37-4E69-9482-51710D5A9A2C}" type="pres">
      <dgm:prSet presAssocID="{981AAF85-77DA-461B-B040-10AFBC612C44}" presName="parTx" presStyleLbl="revTx" presStyleIdx="0" presStyleCnt="7">
        <dgm:presLayoutVars>
          <dgm:chMax val="0"/>
          <dgm:chPref val="0"/>
        </dgm:presLayoutVars>
      </dgm:prSet>
      <dgm:spPr/>
    </dgm:pt>
    <dgm:pt modelId="{59A47EA4-490A-4AFE-A7C5-7C8D7CCA8CB6}" type="pres">
      <dgm:prSet presAssocID="{B3209E3F-B685-4B85-B7AD-6091CDBF9AF4}" presName="sibTrans" presStyleCnt="0"/>
      <dgm:spPr/>
    </dgm:pt>
    <dgm:pt modelId="{EF84B8C3-E9DD-4235-AF6F-E92EA4A51AE2}" type="pres">
      <dgm:prSet presAssocID="{FB68B2CC-710C-4DEB-85A6-65B6EE38953B}" presName="compNode" presStyleCnt="0"/>
      <dgm:spPr/>
    </dgm:pt>
    <dgm:pt modelId="{F2E4B554-A4A7-4533-96CE-57497C6FA990}" type="pres">
      <dgm:prSet presAssocID="{FB68B2CC-710C-4DEB-85A6-65B6EE38953B}" presName="bgRect" presStyleLbl="bgShp" presStyleIdx="1" presStyleCnt="7"/>
      <dgm:spPr/>
    </dgm:pt>
    <dgm:pt modelId="{93AD6CF3-7CE2-4682-9EF3-FBE5767D04A9}" type="pres">
      <dgm:prSet presAssocID="{FB68B2CC-710C-4DEB-85A6-65B6EE38953B}"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D8883AEC-58CA-4690-8A04-4A7B380D6BA9}" type="pres">
      <dgm:prSet presAssocID="{FB68B2CC-710C-4DEB-85A6-65B6EE38953B}" presName="spaceRect" presStyleCnt="0"/>
      <dgm:spPr/>
    </dgm:pt>
    <dgm:pt modelId="{CB77E6D3-8220-4F86-A4D6-18275A36C295}" type="pres">
      <dgm:prSet presAssocID="{FB68B2CC-710C-4DEB-85A6-65B6EE38953B}" presName="parTx" presStyleLbl="revTx" presStyleIdx="1" presStyleCnt="7">
        <dgm:presLayoutVars>
          <dgm:chMax val="0"/>
          <dgm:chPref val="0"/>
        </dgm:presLayoutVars>
      </dgm:prSet>
      <dgm:spPr/>
    </dgm:pt>
    <dgm:pt modelId="{5093B391-7193-4180-AEC3-A3A163591072}" type="pres">
      <dgm:prSet presAssocID="{C834F805-131A-4375-9529-B58A3AAA0F9F}" presName="sibTrans" presStyleCnt="0"/>
      <dgm:spPr/>
    </dgm:pt>
    <dgm:pt modelId="{EF8C4845-A5A2-4BDB-912A-0A2D614EB450}" type="pres">
      <dgm:prSet presAssocID="{C8CFF5BF-DC44-4020-A5E6-7BAE15B46231}" presName="compNode" presStyleCnt="0"/>
      <dgm:spPr/>
    </dgm:pt>
    <dgm:pt modelId="{B2F0A034-0CB6-418C-A9B5-9CDB937895E1}" type="pres">
      <dgm:prSet presAssocID="{C8CFF5BF-DC44-4020-A5E6-7BAE15B46231}" presName="bgRect" presStyleLbl="bgShp" presStyleIdx="2" presStyleCnt="7"/>
      <dgm:spPr/>
    </dgm:pt>
    <dgm:pt modelId="{5044407A-EF7A-49DF-90ED-1918ABEFC75D}" type="pres">
      <dgm:prSet presAssocID="{C8CFF5BF-DC44-4020-A5E6-7BAE15B4623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CD0F5030-D1BA-4C00-A905-32C36EB9DAAB}" type="pres">
      <dgm:prSet presAssocID="{C8CFF5BF-DC44-4020-A5E6-7BAE15B46231}" presName="spaceRect" presStyleCnt="0"/>
      <dgm:spPr/>
    </dgm:pt>
    <dgm:pt modelId="{30C7891B-1182-4C1C-95D7-1E43C6FC0299}" type="pres">
      <dgm:prSet presAssocID="{C8CFF5BF-DC44-4020-A5E6-7BAE15B46231}" presName="parTx" presStyleLbl="revTx" presStyleIdx="2" presStyleCnt="7">
        <dgm:presLayoutVars>
          <dgm:chMax val="0"/>
          <dgm:chPref val="0"/>
        </dgm:presLayoutVars>
      </dgm:prSet>
      <dgm:spPr/>
    </dgm:pt>
    <dgm:pt modelId="{B31F32AF-8471-4082-9058-AC2DF28E5B21}" type="pres">
      <dgm:prSet presAssocID="{E74383A6-5D11-44D5-8424-9D82971BE2E7}" presName="sibTrans" presStyleCnt="0"/>
      <dgm:spPr/>
    </dgm:pt>
    <dgm:pt modelId="{66863769-D22C-4B5A-9903-B1E3EFAADDE6}" type="pres">
      <dgm:prSet presAssocID="{A41B8330-5D27-4286-8836-CE55B5D6D2AD}" presName="compNode" presStyleCnt="0"/>
      <dgm:spPr/>
    </dgm:pt>
    <dgm:pt modelId="{5EE14DFE-7410-4350-939F-0291A7D122BB}" type="pres">
      <dgm:prSet presAssocID="{A41B8330-5D27-4286-8836-CE55B5D6D2AD}" presName="bgRect" presStyleLbl="bgShp" presStyleIdx="3" presStyleCnt="7" custLinFactNeighborX="-88" custLinFactNeighborY="-9003"/>
      <dgm:spPr/>
    </dgm:pt>
    <dgm:pt modelId="{698501CB-6957-4787-BE1C-68976EDEE699}" type="pres">
      <dgm:prSet presAssocID="{A41B8330-5D27-4286-8836-CE55B5D6D2AD}"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icnic Table"/>
        </a:ext>
      </dgm:extLst>
    </dgm:pt>
    <dgm:pt modelId="{CC7E390F-68CB-40A2-A3E1-03D950249D78}" type="pres">
      <dgm:prSet presAssocID="{A41B8330-5D27-4286-8836-CE55B5D6D2AD}" presName="spaceRect" presStyleCnt="0"/>
      <dgm:spPr/>
    </dgm:pt>
    <dgm:pt modelId="{E36D8330-EFA2-4DFD-9929-0ED2E14B9DD6}" type="pres">
      <dgm:prSet presAssocID="{A41B8330-5D27-4286-8836-CE55B5D6D2AD}" presName="parTx" presStyleLbl="revTx" presStyleIdx="3" presStyleCnt="7">
        <dgm:presLayoutVars>
          <dgm:chMax val="0"/>
          <dgm:chPref val="0"/>
        </dgm:presLayoutVars>
      </dgm:prSet>
      <dgm:spPr/>
    </dgm:pt>
    <dgm:pt modelId="{837379C5-B348-444A-A8FB-E0C0A03FDCC7}" type="pres">
      <dgm:prSet presAssocID="{2CDA7366-729B-4895-A10C-6E8C5ADF00C6}" presName="sibTrans" presStyleCnt="0"/>
      <dgm:spPr/>
    </dgm:pt>
    <dgm:pt modelId="{35AA6242-20F9-45F5-8F1F-10B0A1F0E0CA}" type="pres">
      <dgm:prSet presAssocID="{3B0838E0-A303-4AC8-B0F9-7DADDF5BAA0A}" presName="compNode" presStyleCnt="0"/>
      <dgm:spPr/>
    </dgm:pt>
    <dgm:pt modelId="{A25AB54E-25EA-4C43-A7ED-208BE8DE0D0E}" type="pres">
      <dgm:prSet presAssocID="{3B0838E0-A303-4AC8-B0F9-7DADDF5BAA0A}" presName="bgRect" presStyleLbl="bgShp" presStyleIdx="4" presStyleCnt="7"/>
      <dgm:spPr/>
    </dgm:pt>
    <dgm:pt modelId="{CA3EE37F-A2F8-4E16-A163-56E4A97FEB09}" type="pres">
      <dgm:prSet presAssocID="{3B0838E0-A303-4AC8-B0F9-7DADDF5BAA0A}"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mage"/>
        </a:ext>
      </dgm:extLst>
    </dgm:pt>
    <dgm:pt modelId="{51618BB2-160A-40F9-A01B-4B2E37D7CE40}" type="pres">
      <dgm:prSet presAssocID="{3B0838E0-A303-4AC8-B0F9-7DADDF5BAA0A}" presName="spaceRect" presStyleCnt="0"/>
      <dgm:spPr/>
    </dgm:pt>
    <dgm:pt modelId="{DFF6C358-5DA3-4ACB-88EB-992ED5295EC1}" type="pres">
      <dgm:prSet presAssocID="{3B0838E0-A303-4AC8-B0F9-7DADDF5BAA0A}" presName="parTx" presStyleLbl="revTx" presStyleIdx="4" presStyleCnt="7">
        <dgm:presLayoutVars>
          <dgm:chMax val="0"/>
          <dgm:chPref val="0"/>
        </dgm:presLayoutVars>
      </dgm:prSet>
      <dgm:spPr/>
    </dgm:pt>
    <dgm:pt modelId="{0907AEA0-B2CD-4427-875C-4CA2B9C4A636}" type="pres">
      <dgm:prSet presAssocID="{F37D571F-5687-4875-8A5C-95AD4BA0EEA7}" presName="sibTrans" presStyleCnt="0"/>
      <dgm:spPr/>
    </dgm:pt>
    <dgm:pt modelId="{E4D7F92A-3096-4A2B-A070-8C48526334CC}" type="pres">
      <dgm:prSet presAssocID="{34B46EF9-1D87-4CF4-A08C-7815B6EE6AB8}" presName="compNode" presStyleCnt="0"/>
      <dgm:spPr/>
    </dgm:pt>
    <dgm:pt modelId="{F76ACAB6-D592-4CCA-AFFE-4F4CFB1B1D06}" type="pres">
      <dgm:prSet presAssocID="{34B46EF9-1D87-4CF4-A08C-7815B6EE6AB8}" presName="bgRect" presStyleLbl="bgShp" presStyleIdx="5" presStyleCnt="7"/>
      <dgm:spPr/>
    </dgm:pt>
    <dgm:pt modelId="{87BAC8B3-3D4B-4244-BEB8-E848E0DAD3A9}" type="pres">
      <dgm:prSet presAssocID="{34B46EF9-1D87-4CF4-A08C-7815B6EE6AB8}"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ger"/>
        </a:ext>
      </dgm:extLst>
    </dgm:pt>
    <dgm:pt modelId="{D7DE2D97-A4EE-46E7-BC68-D4E877F0DE58}" type="pres">
      <dgm:prSet presAssocID="{34B46EF9-1D87-4CF4-A08C-7815B6EE6AB8}" presName="spaceRect" presStyleCnt="0"/>
      <dgm:spPr/>
    </dgm:pt>
    <dgm:pt modelId="{22D0714E-8124-485D-AB8C-B72BB603650E}" type="pres">
      <dgm:prSet presAssocID="{34B46EF9-1D87-4CF4-A08C-7815B6EE6AB8}" presName="parTx" presStyleLbl="revTx" presStyleIdx="5" presStyleCnt="7">
        <dgm:presLayoutVars>
          <dgm:chMax val="0"/>
          <dgm:chPref val="0"/>
        </dgm:presLayoutVars>
      </dgm:prSet>
      <dgm:spPr/>
    </dgm:pt>
    <dgm:pt modelId="{BBF253CD-4459-44E4-B61A-131E26DA9F58}" type="pres">
      <dgm:prSet presAssocID="{8F678778-ABBF-4362-B490-914EE98685C0}" presName="sibTrans" presStyleCnt="0"/>
      <dgm:spPr/>
    </dgm:pt>
    <dgm:pt modelId="{8B7AC33C-C912-4D03-94D8-5763F56ECB52}" type="pres">
      <dgm:prSet presAssocID="{8A253576-9BFB-4CA8-BE7F-A5949835D786}" presName="compNode" presStyleCnt="0"/>
      <dgm:spPr/>
    </dgm:pt>
    <dgm:pt modelId="{3168E13B-7FD4-46B5-BD58-891E8A700735}" type="pres">
      <dgm:prSet presAssocID="{8A253576-9BFB-4CA8-BE7F-A5949835D786}" presName="bgRect" presStyleLbl="bgShp" presStyleIdx="6" presStyleCnt="7"/>
      <dgm:spPr/>
    </dgm:pt>
    <dgm:pt modelId="{FE5F3179-7B37-41E1-9A41-E2F245988C44}" type="pres">
      <dgm:prSet presAssocID="{8A253576-9BFB-4CA8-BE7F-A5949835D786}"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Nervous Face with Solid Fill"/>
        </a:ext>
      </dgm:extLst>
    </dgm:pt>
    <dgm:pt modelId="{5383D07D-9A1F-4B9A-AE60-A662DE64F775}" type="pres">
      <dgm:prSet presAssocID="{8A253576-9BFB-4CA8-BE7F-A5949835D786}" presName="spaceRect" presStyleCnt="0"/>
      <dgm:spPr/>
    </dgm:pt>
    <dgm:pt modelId="{BC73EAE7-EB0F-461E-B899-578122BF776A}" type="pres">
      <dgm:prSet presAssocID="{8A253576-9BFB-4CA8-BE7F-A5949835D786}" presName="parTx" presStyleLbl="revTx" presStyleIdx="6" presStyleCnt="7">
        <dgm:presLayoutVars>
          <dgm:chMax val="0"/>
          <dgm:chPref val="0"/>
        </dgm:presLayoutVars>
      </dgm:prSet>
      <dgm:spPr/>
    </dgm:pt>
  </dgm:ptLst>
  <dgm:cxnLst>
    <dgm:cxn modelId="{19DD1116-84C7-4577-BDB9-3A57AF6EB357}" srcId="{505B183D-947B-4BC2-BA81-CD2458C78189}" destId="{8A253576-9BFB-4CA8-BE7F-A5949835D786}" srcOrd="6" destOrd="0" parTransId="{90CF567F-2FFC-4372-B2FE-045A37FE0CF1}" sibTransId="{B3E0428C-F1B2-4494-B7C3-FBE482060C81}"/>
    <dgm:cxn modelId="{B87A081E-CE09-408E-A2E2-D507379C0247}" srcId="{505B183D-947B-4BC2-BA81-CD2458C78189}" destId="{A41B8330-5D27-4286-8836-CE55B5D6D2AD}" srcOrd="3" destOrd="0" parTransId="{FF299FDA-37C4-4DBD-AC57-6F6571B0D512}" sibTransId="{2CDA7366-729B-4895-A10C-6E8C5ADF00C6}"/>
    <dgm:cxn modelId="{7296932C-908F-4015-8648-9415A6632297}" type="presOf" srcId="{A41B8330-5D27-4286-8836-CE55B5D6D2AD}" destId="{E36D8330-EFA2-4DFD-9929-0ED2E14B9DD6}" srcOrd="0" destOrd="0" presId="urn:microsoft.com/office/officeart/2018/2/layout/IconVerticalSolidList"/>
    <dgm:cxn modelId="{26C7F03F-0B88-4E72-863A-2355751DB838}" type="presOf" srcId="{C8CFF5BF-DC44-4020-A5E6-7BAE15B46231}" destId="{30C7891B-1182-4C1C-95D7-1E43C6FC0299}" srcOrd="0" destOrd="0" presId="urn:microsoft.com/office/officeart/2018/2/layout/IconVerticalSolidList"/>
    <dgm:cxn modelId="{5371505C-B334-4A4D-A81B-A7CE512D6459}" type="presOf" srcId="{981AAF85-77DA-461B-B040-10AFBC612C44}" destId="{628A2596-1F37-4E69-9482-51710D5A9A2C}" srcOrd="0" destOrd="0" presId="urn:microsoft.com/office/officeart/2018/2/layout/IconVerticalSolidList"/>
    <dgm:cxn modelId="{F5C38160-5DD6-4CEA-B602-B7FAFA6BBF27}" srcId="{505B183D-947B-4BC2-BA81-CD2458C78189}" destId="{34B46EF9-1D87-4CF4-A08C-7815B6EE6AB8}" srcOrd="5" destOrd="0" parTransId="{4D15D6A6-39FC-4717-B36A-FEDA851A1F05}" sibTransId="{8F678778-ABBF-4362-B490-914EE98685C0}"/>
    <dgm:cxn modelId="{E4607C67-E7F2-456D-82EC-46B3571C5132}" srcId="{505B183D-947B-4BC2-BA81-CD2458C78189}" destId="{3B0838E0-A303-4AC8-B0F9-7DADDF5BAA0A}" srcOrd="4" destOrd="0" parTransId="{25AFD199-B5B4-4EBE-9F2D-7FD085AEFE21}" sibTransId="{F37D571F-5687-4875-8A5C-95AD4BA0EEA7}"/>
    <dgm:cxn modelId="{97EDF847-3867-424D-8345-09FFCB2EF074}" type="presOf" srcId="{505B183D-947B-4BC2-BA81-CD2458C78189}" destId="{FC9F30DC-8966-45C3-97E3-126F82E89A3F}" srcOrd="0" destOrd="0" presId="urn:microsoft.com/office/officeart/2018/2/layout/IconVerticalSolidList"/>
    <dgm:cxn modelId="{EC72296D-0087-44A7-997A-9A40359F30EE}" srcId="{505B183D-947B-4BC2-BA81-CD2458C78189}" destId="{981AAF85-77DA-461B-B040-10AFBC612C44}" srcOrd="0" destOrd="0" parTransId="{1ECB73F1-401F-4B7E-B329-99EE047AA610}" sibTransId="{B3209E3F-B685-4B85-B7AD-6091CDBF9AF4}"/>
    <dgm:cxn modelId="{900B0B79-1A6B-4AD7-8C0A-0DAD9197446C}" type="presOf" srcId="{34B46EF9-1D87-4CF4-A08C-7815B6EE6AB8}" destId="{22D0714E-8124-485D-AB8C-B72BB603650E}" srcOrd="0" destOrd="0" presId="urn:microsoft.com/office/officeart/2018/2/layout/IconVerticalSolidList"/>
    <dgm:cxn modelId="{80B77983-34A7-4E03-B6AC-31B506BA4B69}" type="presOf" srcId="{3B0838E0-A303-4AC8-B0F9-7DADDF5BAA0A}" destId="{DFF6C358-5DA3-4ACB-88EB-992ED5295EC1}" srcOrd="0" destOrd="0" presId="urn:microsoft.com/office/officeart/2018/2/layout/IconVerticalSolidList"/>
    <dgm:cxn modelId="{B4B7A786-2385-41BE-861C-0E0B965C8C45}" srcId="{505B183D-947B-4BC2-BA81-CD2458C78189}" destId="{C8CFF5BF-DC44-4020-A5E6-7BAE15B46231}" srcOrd="2" destOrd="0" parTransId="{0B6A098E-1B68-474E-A692-793EA4B4D342}" sibTransId="{E74383A6-5D11-44D5-8424-9D82971BE2E7}"/>
    <dgm:cxn modelId="{CE447C9B-7FDE-418A-945C-36FC602479E6}" type="presOf" srcId="{8A253576-9BFB-4CA8-BE7F-A5949835D786}" destId="{BC73EAE7-EB0F-461E-B899-578122BF776A}" srcOrd="0" destOrd="0" presId="urn:microsoft.com/office/officeart/2018/2/layout/IconVerticalSolidList"/>
    <dgm:cxn modelId="{5F86A4A6-A2D8-49D5-8A73-9F9D4FE837C1}" srcId="{505B183D-947B-4BC2-BA81-CD2458C78189}" destId="{FB68B2CC-710C-4DEB-85A6-65B6EE38953B}" srcOrd="1" destOrd="0" parTransId="{EE61F6ED-40C0-4BF0-B79B-C727AF07461E}" sibTransId="{C834F805-131A-4375-9529-B58A3AAA0F9F}"/>
    <dgm:cxn modelId="{47CEA0AB-AB1F-48A7-815F-F70E21D4634F}" type="presOf" srcId="{FB68B2CC-710C-4DEB-85A6-65B6EE38953B}" destId="{CB77E6D3-8220-4F86-A4D6-18275A36C295}" srcOrd="0" destOrd="0" presId="urn:microsoft.com/office/officeart/2018/2/layout/IconVerticalSolidList"/>
    <dgm:cxn modelId="{5D69F420-920C-4526-B281-49725DD3AC93}" type="presParOf" srcId="{FC9F30DC-8966-45C3-97E3-126F82E89A3F}" destId="{C4751C5E-CDEA-4526-902C-7E6B16B2A6C0}" srcOrd="0" destOrd="0" presId="urn:microsoft.com/office/officeart/2018/2/layout/IconVerticalSolidList"/>
    <dgm:cxn modelId="{6FA0FE2F-5ED9-421A-8944-B2B8E03B100C}" type="presParOf" srcId="{C4751C5E-CDEA-4526-902C-7E6B16B2A6C0}" destId="{52816BCC-E8F2-4BEE-A13A-65909C142061}" srcOrd="0" destOrd="0" presId="urn:microsoft.com/office/officeart/2018/2/layout/IconVerticalSolidList"/>
    <dgm:cxn modelId="{4C1D49FC-C42E-4AE3-A83E-69E814971225}" type="presParOf" srcId="{C4751C5E-CDEA-4526-902C-7E6B16B2A6C0}" destId="{9CDA2CD8-52CC-4A5F-8894-41CD525802C3}" srcOrd="1" destOrd="0" presId="urn:microsoft.com/office/officeart/2018/2/layout/IconVerticalSolidList"/>
    <dgm:cxn modelId="{6D6FE094-D18F-4B50-8159-942CB7E20876}" type="presParOf" srcId="{C4751C5E-CDEA-4526-902C-7E6B16B2A6C0}" destId="{91709E96-3923-4F1B-AFC8-84A088896406}" srcOrd="2" destOrd="0" presId="urn:microsoft.com/office/officeart/2018/2/layout/IconVerticalSolidList"/>
    <dgm:cxn modelId="{58BF9DFF-7E63-478A-B5FC-9819D1810561}" type="presParOf" srcId="{C4751C5E-CDEA-4526-902C-7E6B16B2A6C0}" destId="{628A2596-1F37-4E69-9482-51710D5A9A2C}" srcOrd="3" destOrd="0" presId="urn:microsoft.com/office/officeart/2018/2/layout/IconVerticalSolidList"/>
    <dgm:cxn modelId="{66C5BC92-95F5-4FEE-BFA4-19EFE57A20CE}" type="presParOf" srcId="{FC9F30DC-8966-45C3-97E3-126F82E89A3F}" destId="{59A47EA4-490A-4AFE-A7C5-7C8D7CCA8CB6}" srcOrd="1" destOrd="0" presId="urn:microsoft.com/office/officeart/2018/2/layout/IconVerticalSolidList"/>
    <dgm:cxn modelId="{CAC5140B-6F48-4DAF-9708-BB0D561A85E3}" type="presParOf" srcId="{FC9F30DC-8966-45C3-97E3-126F82E89A3F}" destId="{EF84B8C3-E9DD-4235-AF6F-E92EA4A51AE2}" srcOrd="2" destOrd="0" presId="urn:microsoft.com/office/officeart/2018/2/layout/IconVerticalSolidList"/>
    <dgm:cxn modelId="{BE880A06-DFE3-4363-A726-D6938609A716}" type="presParOf" srcId="{EF84B8C3-E9DD-4235-AF6F-E92EA4A51AE2}" destId="{F2E4B554-A4A7-4533-96CE-57497C6FA990}" srcOrd="0" destOrd="0" presId="urn:microsoft.com/office/officeart/2018/2/layout/IconVerticalSolidList"/>
    <dgm:cxn modelId="{C894A9CA-C63F-44C8-89FF-E3A626BE4292}" type="presParOf" srcId="{EF84B8C3-E9DD-4235-AF6F-E92EA4A51AE2}" destId="{93AD6CF3-7CE2-4682-9EF3-FBE5767D04A9}" srcOrd="1" destOrd="0" presId="urn:microsoft.com/office/officeart/2018/2/layout/IconVerticalSolidList"/>
    <dgm:cxn modelId="{D0F2D542-8377-4295-9E15-D80818D3029D}" type="presParOf" srcId="{EF84B8C3-E9DD-4235-AF6F-E92EA4A51AE2}" destId="{D8883AEC-58CA-4690-8A04-4A7B380D6BA9}" srcOrd="2" destOrd="0" presId="urn:microsoft.com/office/officeart/2018/2/layout/IconVerticalSolidList"/>
    <dgm:cxn modelId="{76E31D27-D2B7-4D5E-9DE4-51D777EDF447}" type="presParOf" srcId="{EF84B8C3-E9DD-4235-AF6F-E92EA4A51AE2}" destId="{CB77E6D3-8220-4F86-A4D6-18275A36C295}" srcOrd="3" destOrd="0" presId="urn:microsoft.com/office/officeart/2018/2/layout/IconVerticalSolidList"/>
    <dgm:cxn modelId="{82C3DAFB-720A-4495-B94C-CD315B3B64AD}" type="presParOf" srcId="{FC9F30DC-8966-45C3-97E3-126F82E89A3F}" destId="{5093B391-7193-4180-AEC3-A3A163591072}" srcOrd="3" destOrd="0" presId="urn:microsoft.com/office/officeart/2018/2/layout/IconVerticalSolidList"/>
    <dgm:cxn modelId="{CAE4FE12-6C55-4146-BDA1-040A247E3677}" type="presParOf" srcId="{FC9F30DC-8966-45C3-97E3-126F82E89A3F}" destId="{EF8C4845-A5A2-4BDB-912A-0A2D614EB450}" srcOrd="4" destOrd="0" presId="urn:microsoft.com/office/officeart/2018/2/layout/IconVerticalSolidList"/>
    <dgm:cxn modelId="{9CD1DDC5-D585-43CE-93F8-D6003BE59175}" type="presParOf" srcId="{EF8C4845-A5A2-4BDB-912A-0A2D614EB450}" destId="{B2F0A034-0CB6-418C-A9B5-9CDB937895E1}" srcOrd="0" destOrd="0" presId="urn:microsoft.com/office/officeart/2018/2/layout/IconVerticalSolidList"/>
    <dgm:cxn modelId="{9BB97E70-7518-48C0-BAA1-27C2EF66437E}" type="presParOf" srcId="{EF8C4845-A5A2-4BDB-912A-0A2D614EB450}" destId="{5044407A-EF7A-49DF-90ED-1918ABEFC75D}" srcOrd="1" destOrd="0" presId="urn:microsoft.com/office/officeart/2018/2/layout/IconVerticalSolidList"/>
    <dgm:cxn modelId="{667C31A7-FBCC-49A0-993F-160723C3D424}" type="presParOf" srcId="{EF8C4845-A5A2-4BDB-912A-0A2D614EB450}" destId="{CD0F5030-D1BA-4C00-A905-32C36EB9DAAB}" srcOrd="2" destOrd="0" presId="urn:microsoft.com/office/officeart/2018/2/layout/IconVerticalSolidList"/>
    <dgm:cxn modelId="{64F75BF9-218E-4BE1-A3B1-C2DC693B3D63}" type="presParOf" srcId="{EF8C4845-A5A2-4BDB-912A-0A2D614EB450}" destId="{30C7891B-1182-4C1C-95D7-1E43C6FC0299}" srcOrd="3" destOrd="0" presId="urn:microsoft.com/office/officeart/2018/2/layout/IconVerticalSolidList"/>
    <dgm:cxn modelId="{85A9F493-E637-413C-8A5A-3279051DBAC8}" type="presParOf" srcId="{FC9F30DC-8966-45C3-97E3-126F82E89A3F}" destId="{B31F32AF-8471-4082-9058-AC2DF28E5B21}" srcOrd="5" destOrd="0" presId="urn:microsoft.com/office/officeart/2018/2/layout/IconVerticalSolidList"/>
    <dgm:cxn modelId="{A2897A6A-F548-418C-A0DF-2A6F1C6AB700}" type="presParOf" srcId="{FC9F30DC-8966-45C3-97E3-126F82E89A3F}" destId="{66863769-D22C-4B5A-9903-B1E3EFAADDE6}" srcOrd="6" destOrd="0" presId="urn:microsoft.com/office/officeart/2018/2/layout/IconVerticalSolidList"/>
    <dgm:cxn modelId="{991D22B7-4689-433B-9427-12CB5373ECE3}" type="presParOf" srcId="{66863769-D22C-4B5A-9903-B1E3EFAADDE6}" destId="{5EE14DFE-7410-4350-939F-0291A7D122BB}" srcOrd="0" destOrd="0" presId="urn:microsoft.com/office/officeart/2018/2/layout/IconVerticalSolidList"/>
    <dgm:cxn modelId="{E5FBDDE1-621C-488E-8B4F-374B2F7350D7}" type="presParOf" srcId="{66863769-D22C-4B5A-9903-B1E3EFAADDE6}" destId="{698501CB-6957-4787-BE1C-68976EDEE699}" srcOrd="1" destOrd="0" presId="urn:microsoft.com/office/officeart/2018/2/layout/IconVerticalSolidList"/>
    <dgm:cxn modelId="{A1FFBB9F-BB59-4BFE-9698-24AF3998061C}" type="presParOf" srcId="{66863769-D22C-4B5A-9903-B1E3EFAADDE6}" destId="{CC7E390F-68CB-40A2-A3E1-03D950249D78}" srcOrd="2" destOrd="0" presId="urn:microsoft.com/office/officeart/2018/2/layout/IconVerticalSolidList"/>
    <dgm:cxn modelId="{04145BD7-B027-4455-B975-3F4B3A83B37E}" type="presParOf" srcId="{66863769-D22C-4B5A-9903-B1E3EFAADDE6}" destId="{E36D8330-EFA2-4DFD-9929-0ED2E14B9DD6}" srcOrd="3" destOrd="0" presId="urn:microsoft.com/office/officeart/2018/2/layout/IconVerticalSolidList"/>
    <dgm:cxn modelId="{E1AA9803-635D-48D4-B488-3DB50D413699}" type="presParOf" srcId="{FC9F30DC-8966-45C3-97E3-126F82E89A3F}" destId="{837379C5-B348-444A-A8FB-E0C0A03FDCC7}" srcOrd="7" destOrd="0" presId="urn:microsoft.com/office/officeart/2018/2/layout/IconVerticalSolidList"/>
    <dgm:cxn modelId="{99CCE58B-AE02-48C3-94B0-C19123F3915B}" type="presParOf" srcId="{FC9F30DC-8966-45C3-97E3-126F82E89A3F}" destId="{35AA6242-20F9-45F5-8F1F-10B0A1F0E0CA}" srcOrd="8" destOrd="0" presId="urn:microsoft.com/office/officeart/2018/2/layout/IconVerticalSolidList"/>
    <dgm:cxn modelId="{323CFD5A-CF27-4F30-8D99-B52AF3E1599B}" type="presParOf" srcId="{35AA6242-20F9-45F5-8F1F-10B0A1F0E0CA}" destId="{A25AB54E-25EA-4C43-A7ED-208BE8DE0D0E}" srcOrd="0" destOrd="0" presId="urn:microsoft.com/office/officeart/2018/2/layout/IconVerticalSolidList"/>
    <dgm:cxn modelId="{9C3B2DEF-CCD7-4BD9-B49E-718D66D85B3A}" type="presParOf" srcId="{35AA6242-20F9-45F5-8F1F-10B0A1F0E0CA}" destId="{CA3EE37F-A2F8-4E16-A163-56E4A97FEB09}" srcOrd="1" destOrd="0" presId="urn:microsoft.com/office/officeart/2018/2/layout/IconVerticalSolidList"/>
    <dgm:cxn modelId="{7834E71C-7256-4299-921A-D1A65545F81A}" type="presParOf" srcId="{35AA6242-20F9-45F5-8F1F-10B0A1F0E0CA}" destId="{51618BB2-160A-40F9-A01B-4B2E37D7CE40}" srcOrd="2" destOrd="0" presId="urn:microsoft.com/office/officeart/2018/2/layout/IconVerticalSolidList"/>
    <dgm:cxn modelId="{7CC18112-D56E-4DAD-8C12-4A0CC938F481}" type="presParOf" srcId="{35AA6242-20F9-45F5-8F1F-10B0A1F0E0CA}" destId="{DFF6C358-5DA3-4ACB-88EB-992ED5295EC1}" srcOrd="3" destOrd="0" presId="urn:microsoft.com/office/officeart/2018/2/layout/IconVerticalSolidList"/>
    <dgm:cxn modelId="{3231A7B1-BFBC-42F4-8059-171FF4FAD12D}" type="presParOf" srcId="{FC9F30DC-8966-45C3-97E3-126F82E89A3F}" destId="{0907AEA0-B2CD-4427-875C-4CA2B9C4A636}" srcOrd="9" destOrd="0" presId="urn:microsoft.com/office/officeart/2018/2/layout/IconVerticalSolidList"/>
    <dgm:cxn modelId="{793FB8B4-C9A4-4873-8A78-48056ECB1BED}" type="presParOf" srcId="{FC9F30DC-8966-45C3-97E3-126F82E89A3F}" destId="{E4D7F92A-3096-4A2B-A070-8C48526334CC}" srcOrd="10" destOrd="0" presId="urn:microsoft.com/office/officeart/2018/2/layout/IconVerticalSolidList"/>
    <dgm:cxn modelId="{5EB380C5-8B3B-4F5A-B14E-AB1449381C23}" type="presParOf" srcId="{E4D7F92A-3096-4A2B-A070-8C48526334CC}" destId="{F76ACAB6-D592-4CCA-AFFE-4F4CFB1B1D06}" srcOrd="0" destOrd="0" presId="urn:microsoft.com/office/officeart/2018/2/layout/IconVerticalSolidList"/>
    <dgm:cxn modelId="{4FA7BFC9-485F-418C-828E-A11F17E96833}" type="presParOf" srcId="{E4D7F92A-3096-4A2B-A070-8C48526334CC}" destId="{87BAC8B3-3D4B-4244-BEB8-E848E0DAD3A9}" srcOrd="1" destOrd="0" presId="urn:microsoft.com/office/officeart/2018/2/layout/IconVerticalSolidList"/>
    <dgm:cxn modelId="{7740BE97-5A44-4841-BE04-080234F21AAF}" type="presParOf" srcId="{E4D7F92A-3096-4A2B-A070-8C48526334CC}" destId="{D7DE2D97-A4EE-46E7-BC68-D4E877F0DE58}" srcOrd="2" destOrd="0" presId="urn:microsoft.com/office/officeart/2018/2/layout/IconVerticalSolidList"/>
    <dgm:cxn modelId="{76ED6188-D145-4D89-A595-0B88A5D37155}" type="presParOf" srcId="{E4D7F92A-3096-4A2B-A070-8C48526334CC}" destId="{22D0714E-8124-485D-AB8C-B72BB603650E}" srcOrd="3" destOrd="0" presId="urn:microsoft.com/office/officeart/2018/2/layout/IconVerticalSolidList"/>
    <dgm:cxn modelId="{E0106BC4-9F88-46A1-BD14-343ADF3DB77A}" type="presParOf" srcId="{FC9F30DC-8966-45C3-97E3-126F82E89A3F}" destId="{BBF253CD-4459-44E4-B61A-131E26DA9F58}" srcOrd="11" destOrd="0" presId="urn:microsoft.com/office/officeart/2018/2/layout/IconVerticalSolidList"/>
    <dgm:cxn modelId="{860C56EE-275D-4759-AE6B-B6495FADD1DC}" type="presParOf" srcId="{FC9F30DC-8966-45C3-97E3-126F82E89A3F}" destId="{8B7AC33C-C912-4D03-94D8-5763F56ECB52}" srcOrd="12" destOrd="0" presId="urn:microsoft.com/office/officeart/2018/2/layout/IconVerticalSolidList"/>
    <dgm:cxn modelId="{88319F17-E8E8-4170-ACEC-0A499FD02864}" type="presParOf" srcId="{8B7AC33C-C912-4D03-94D8-5763F56ECB52}" destId="{3168E13B-7FD4-46B5-BD58-891E8A700735}" srcOrd="0" destOrd="0" presId="urn:microsoft.com/office/officeart/2018/2/layout/IconVerticalSolidList"/>
    <dgm:cxn modelId="{DA38B8F5-9FFF-41AC-A59F-A673FF8DA16F}" type="presParOf" srcId="{8B7AC33C-C912-4D03-94D8-5763F56ECB52}" destId="{FE5F3179-7B37-41E1-9A41-E2F245988C44}" srcOrd="1" destOrd="0" presId="urn:microsoft.com/office/officeart/2018/2/layout/IconVerticalSolidList"/>
    <dgm:cxn modelId="{3B5FCDA3-FF20-43A5-8436-0DD336B71B53}" type="presParOf" srcId="{8B7AC33C-C912-4D03-94D8-5763F56ECB52}" destId="{5383D07D-9A1F-4B9A-AE60-A662DE64F775}" srcOrd="2" destOrd="0" presId="urn:microsoft.com/office/officeart/2018/2/layout/IconVerticalSolidList"/>
    <dgm:cxn modelId="{FAFBB9C2-ADAE-4B5E-8591-E3C86E546126}" type="presParOf" srcId="{8B7AC33C-C912-4D03-94D8-5763F56ECB52}" destId="{BC73EAE7-EB0F-461E-B899-578122BF77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4B35B4-B5FD-49CE-959D-34AEA4A8A6D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7A610B3-E688-42E9-978C-F2C9AB91A9CB}">
      <dgm:prSet/>
      <dgm:spPr/>
      <dgm:t>
        <a:bodyPr/>
        <a:lstStyle/>
        <a:p>
          <a:pPr>
            <a:defRPr cap="all"/>
          </a:pPr>
          <a:r>
            <a:rPr lang="en-GB" dirty="0"/>
            <a:t>Clinical interview performed .</a:t>
          </a:r>
          <a:endParaRPr lang="en-US" dirty="0"/>
        </a:p>
      </dgm:t>
    </dgm:pt>
    <dgm:pt modelId="{5E5F6CC6-0261-448D-85F6-8584ACAD4B55}" type="parTrans" cxnId="{0A21490F-40B4-4712-96B8-BE6C62F3C8D5}">
      <dgm:prSet/>
      <dgm:spPr/>
      <dgm:t>
        <a:bodyPr/>
        <a:lstStyle/>
        <a:p>
          <a:endParaRPr lang="en-US"/>
        </a:p>
      </dgm:t>
    </dgm:pt>
    <dgm:pt modelId="{2BEA4933-2A52-45D1-B9AB-06170AA3F135}" type="sibTrans" cxnId="{0A21490F-40B4-4712-96B8-BE6C62F3C8D5}">
      <dgm:prSet/>
      <dgm:spPr/>
      <dgm:t>
        <a:bodyPr/>
        <a:lstStyle/>
        <a:p>
          <a:endParaRPr lang="en-US"/>
        </a:p>
      </dgm:t>
    </dgm:pt>
    <dgm:pt modelId="{5D1405B9-BFE6-47C5-AC55-772B1F609733}">
      <dgm:prSet/>
      <dgm:spPr/>
      <dgm:t>
        <a:bodyPr/>
        <a:lstStyle/>
        <a:p>
          <a:pPr>
            <a:defRPr cap="all"/>
          </a:pPr>
          <a:r>
            <a:rPr lang="en-GB" dirty="0"/>
            <a:t>A carful and in-depth history.</a:t>
          </a:r>
          <a:endParaRPr lang="en-US" dirty="0"/>
        </a:p>
      </dgm:t>
    </dgm:pt>
    <dgm:pt modelId="{905A2C63-E8D7-47BE-BBE5-2AF687015A3D}" type="parTrans" cxnId="{597822AD-0F0D-4B2C-B4A2-BECE6199EDEA}">
      <dgm:prSet/>
      <dgm:spPr/>
      <dgm:t>
        <a:bodyPr/>
        <a:lstStyle/>
        <a:p>
          <a:endParaRPr lang="en-US"/>
        </a:p>
      </dgm:t>
    </dgm:pt>
    <dgm:pt modelId="{6E61805D-AEEC-49E7-8CA1-5DE217F2B6E7}" type="sibTrans" cxnId="{597822AD-0F0D-4B2C-B4A2-BECE6199EDEA}">
      <dgm:prSet/>
      <dgm:spPr/>
      <dgm:t>
        <a:bodyPr/>
        <a:lstStyle/>
        <a:p>
          <a:endParaRPr lang="en-US"/>
        </a:p>
      </dgm:t>
    </dgm:pt>
    <dgm:pt modelId="{B9B55380-82DD-4C60-8629-6EC2ED0036BD}">
      <dgm:prSet/>
      <dgm:spPr/>
      <dgm:t>
        <a:bodyPr/>
        <a:lstStyle/>
        <a:p>
          <a:pPr>
            <a:defRPr cap="all"/>
          </a:pPr>
          <a:r>
            <a:rPr lang="en-GB" dirty="0"/>
            <a:t>Questions related to clients past history , current living and working conditions.</a:t>
          </a:r>
          <a:endParaRPr lang="en-US" dirty="0"/>
        </a:p>
      </dgm:t>
    </dgm:pt>
    <dgm:pt modelId="{B996AF8E-55BE-44A4-9237-FAEA182560AF}" type="parTrans" cxnId="{D8B896B2-7646-4A20-932B-4BE95B6AB0EF}">
      <dgm:prSet/>
      <dgm:spPr/>
      <dgm:t>
        <a:bodyPr/>
        <a:lstStyle/>
        <a:p>
          <a:endParaRPr lang="en-US"/>
        </a:p>
      </dgm:t>
    </dgm:pt>
    <dgm:pt modelId="{2884EDD2-A361-45A6-9CF0-4DCA47D95A14}" type="sibTrans" cxnId="{D8B896B2-7646-4A20-932B-4BE95B6AB0EF}">
      <dgm:prSet/>
      <dgm:spPr/>
      <dgm:t>
        <a:bodyPr/>
        <a:lstStyle/>
        <a:p>
          <a:endParaRPr lang="en-US"/>
        </a:p>
      </dgm:t>
    </dgm:pt>
    <dgm:pt modelId="{7273070B-A82A-4649-97A9-51C195E7063D}">
      <dgm:prSet/>
      <dgm:spPr/>
      <dgm:t>
        <a:bodyPr/>
        <a:lstStyle/>
        <a:p>
          <a:pPr>
            <a:defRPr cap="all"/>
          </a:pPr>
          <a:r>
            <a:rPr lang="en-GB" dirty="0"/>
            <a:t>DCM- 5 </a:t>
          </a:r>
          <a:endParaRPr lang="en-US" dirty="0"/>
        </a:p>
      </dgm:t>
    </dgm:pt>
    <dgm:pt modelId="{FA34E6F5-3FE2-4F5A-86B9-E88F48EE4A0A}" type="parTrans" cxnId="{B7ACF2FA-BC13-484F-874C-0A9C1737C980}">
      <dgm:prSet/>
      <dgm:spPr/>
      <dgm:t>
        <a:bodyPr/>
        <a:lstStyle/>
        <a:p>
          <a:endParaRPr lang="en-US"/>
        </a:p>
      </dgm:t>
    </dgm:pt>
    <dgm:pt modelId="{F45E22C1-BA74-41AA-8574-61189F81DCF9}" type="sibTrans" cxnId="{B7ACF2FA-BC13-484F-874C-0A9C1737C980}">
      <dgm:prSet/>
      <dgm:spPr/>
      <dgm:t>
        <a:bodyPr/>
        <a:lstStyle/>
        <a:p>
          <a:endParaRPr lang="en-US"/>
        </a:p>
      </dgm:t>
    </dgm:pt>
    <dgm:pt modelId="{7929DE8E-556E-4841-8195-9F4B1FAAC560}" type="pres">
      <dgm:prSet presAssocID="{794B35B4-B5FD-49CE-959D-34AEA4A8A6DF}" presName="root" presStyleCnt="0">
        <dgm:presLayoutVars>
          <dgm:dir/>
          <dgm:resizeHandles val="exact"/>
        </dgm:presLayoutVars>
      </dgm:prSet>
      <dgm:spPr/>
    </dgm:pt>
    <dgm:pt modelId="{006739CB-C3D2-4765-B7F9-F2920476E671}" type="pres">
      <dgm:prSet presAssocID="{C7A610B3-E688-42E9-978C-F2C9AB91A9CB}" presName="compNode" presStyleCnt="0"/>
      <dgm:spPr/>
    </dgm:pt>
    <dgm:pt modelId="{18E46B2E-1432-41C8-8896-C9895DABD8F0}" type="pres">
      <dgm:prSet presAssocID="{C7A610B3-E688-42E9-978C-F2C9AB91A9CB}" presName="iconBgRect" presStyleLbl="bgShp" presStyleIdx="0" presStyleCnt="4"/>
      <dgm:spPr>
        <a:prstGeom prst="round2DiagRect">
          <a:avLst>
            <a:gd name="adj1" fmla="val 29727"/>
            <a:gd name="adj2" fmla="val 0"/>
          </a:avLst>
        </a:prstGeom>
      </dgm:spPr>
    </dgm:pt>
    <dgm:pt modelId="{E6FF816D-99A3-459A-AEAD-A2F68C7F55D4}" type="pres">
      <dgm:prSet presAssocID="{C7A610B3-E688-42E9-978C-F2C9AB91A9C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FDC874F9-F406-449A-B53E-10934422615E}" type="pres">
      <dgm:prSet presAssocID="{C7A610B3-E688-42E9-978C-F2C9AB91A9CB}" presName="spaceRect" presStyleCnt="0"/>
      <dgm:spPr/>
    </dgm:pt>
    <dgm:pt modelId="{3672C6A0-9E30-499E-9508-40F1BFBD86D1}" type="pres">
      <dgm:prSet presAssocID="{C7A610B3-E688-42E9-978C-F2C9AB91A9CB}" presName="textRect" presStyleLbl="revTx" presStyleIdx="0" presStyleCnt="4">
        <dgm:presLayoutVars>
          <dgm:chMax val="1"/>
          <dgm:chPref val="1"/>
        </dgm:presLayoutVars>
      </dgm:prSet>
      <dgm:spPr/>
    </dgm:pt>
    <dgm:pt modelId="{22F3FF7A-0F14-483E-BFAB-BD49B89C8A51}" type="pres">
      <dgm:prSet presAssocID="{2BEA4933-2A52-45D1-B9AB-06170AA3F135}" presName="sibTrans" presStyleCnt="0"/>
      <dgm:spPr/>
    </dgm:pt>
    <dgm:pt modelId="{6CA20293-122A-4200-A331-B6B65B6ABE8C}" type="pres">
      <dgm:prSet presAssocID="{5D1405B9-BFE6-47C5-AC55-772B1F609733}" presName="compNode" presStyleCnt="0"/>
      <dgm:spPr/>
    </dgm:pt>
    <dgm:pt modelId="{AEE5C685-8B9B-4FC3-A381-2D479CD4AE50}" type="pres">
      <dgm:prSet presAssocID="{5D1405B9-BFE6-47C5-AC55-772B1F609733}" presName="iconBgRect" presStyleLbl="bgShp" presStyleIdx="1" presStyleCnt="4"/>
      <dgm:spPr>
        <a:prstGeom prst="round2DiagRect">
          <a:avLst>
            <a:gd name="adj1" fmla="val 29727"/>
            <a:gd name="adj2" fmla="val 0"/>
          </a:avLst>
        </a:prstGeom>
      </dgm:spPr>
    </dgm:pt>
    <dgm:pt modelId="{6AB6AF99-A717-45B3-BCE4-34445E1BB968}" type="pres">
      <dgm:prSet presAssocID="{5D1405B9-BFE6-47C5-AC55-772B1F6097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099B84AD-68DF-4CF3-94D8-4177F60B517C}" type="pres">
      <dgm:prSet presAssocID="{5D1405B9-BFE6-47C5-AC55-772B1F609733}" presName="spaceRect" presStyleCnt="0"/>
      <dgm:spPr/>
    </dgm:pt>
    <dgm:pt modelId="{66AF478E-C951-426A-B70C-03258BFCB073}" type="pres">
      <dgm:prSet presAssocID="{5D1405B9-BFE6-47C5-AC55-772B1F609733}" presName="textRect" presStyleLbl="revTx" presStyleIdx="1" presStyleCnt="4">
        <dgm:presLayoutVars>
          <dgm:chMax val="1"/>
          <dgm:chPref val="1"/>
        </dgm:presLayoutVars>
      </dgm:prSet>
      <dgm:spPr/>
    </dgm:pt>
    <dgm:pt modelId="{58779483-9A3F-4534-8CC3-8CAA55E177F1}" type="pres">
      <dgm:prSet presAssocID="{6E61805D-AEEC-49E7-8CA1-5DE217F2B6E7}" presName="sibTrans" presStyleCnt="0"/>
      <dgm:spPr/>
    </dgm:pt>
    <dgm:pt modelId="{2DFA9327-EE68-4475-BAB1-95BA36852E5A}" type="pres">
      <dgm:prSet presAssocID="{B9B55380-82DD-4C60-8629-6EC2ED0036BD}" presName="compNode" presStyleCnt="0"/>
      <dgm:spPr/>
    </dgm:pt>
    <dgm:pt modelId="{EDE5F592-BD57-4DB9-9477-808194C60B6A}" type="pres">
      <dgm:prSet presAssocID="{B9B55380-82DD-4C60-8629-6EC2ED0036BD}" presName="iconBgRect" presStyleLbl="bgShp" presStyleIdx="2" presStyleCnt="4"/>
      <dgm:spPr>
        <a:prstGeom prst="round2DiagRect">
          <a:avLst>
            <a:gd name="adj1" fmla="val 29727"/>
            <a:gd name="adj2" fmla="val 0"/>
          </a:avLst>
        </a:prstGeom>
      </dgm:spPr>
    </dgm:pt>
    <dgm:pt modelId="{7B00D77A-F6CA-4C60-9634-29A4157AEA98}" type="pres">
      <dgm:prSet presAssocID="{B9B55380-82DD-4C60-8629-6EC2ED0036B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67E8A0F9-72D5-48D4-9441-A760CD85008E}" type="pres">
      <dgm:prSet presAssocID="{B9B55380-82DD-4C60-8629-6EC2ED0036BD}" presName="spaceRect" presStyleCnt="0"/>
      <dgm:spPr/>
    </dgm:pt>
    <dgm:pt modelId="{4155E326-F9E9-491E-9B6C-56CD396A1253}" type="pres">
      <dgm:prSet presAssocID="{B9B55380-82DD-4C60-8629-6EC2ED0036BD}" presName="textRect" presStyleLbl="revTx" presStyleIdx="2" presStyleCnt="4">
        <dgm:presLayoutVars>
          <dgm:chMax val="1"/>
          <dgm:chPref val="1"/>
        </dgm:presLayoutVars>
      </dgm:prSet>
      <dgm:spPr/>
    </dgm:pt>
    <dgm:pt modelId="{20B6370D-C8FE-4ADE-8F83-6F517ABAE348}" type="pres">
      <dgm:prSet presAssocID="{2884EDD2-A361-45A6-9CF0-4DCA47D95A14}" presName="sibTrans" presStyleCnt="0"/>
      <dgm:spPr/>
    </dgm:pt>
    <dgm:pt modelId="{9181D93F-47F2-43C5-AEDF-CC644F8B2B92}" type="pres">
      <dgm:prSet presAssocID="{7273070B-A82A-4649-97A9-51C195E7063D}" presName="compNode" presStyleCnt="0"/>
      <dgm:spPr/>
    </dgm:pt>
    <dgm:pt modelId="{D785796E-AE68-468F-BB60-9B2AB592437A}" type="pres">
      <dgm:prSet presAssocID="{7273070B-A82A-4649-97A9-51C195E7063D}" presName="iconBgRect" presStyleLbl="bgShp" presStyleIdx="3" presStyleCnt="4"/>
      <dgm:spPr>
        <a:prstGeom prst="round2DiagRect">
          <a:avLst>
            <a:gd name="adj1" fmla="val 29727"/>
            <a:gd name="adj2" fmla="val 0"/>
          </a:avLst>
        </a:prstGeom>
      </dgm:spPr>
    </dgm:pt>
    <dgm:pt modelId="{5A455761-9DD4-4304-B26B-10942FE08B54}" type="pres">
      <dgm:prSet presAssocID="{7273070B-A82A-4649-97A9-51C195E7063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nion"/>
        </a:ext>
      </dgm:extLst>
    </dgm:pt>
    <dgm:pt modelId="{B29135FB-4632-4731-B337-C657AFBDBDE7}" type="pres">
      <dgm:prSet presAssocID="{7273070B-A82A-4649-97A9-51C195E7063D}" presName="spaceRect" presStyleCnt="0"/>
      <dgm:spPr/>
    </dgm:pt>
    <dgm:pt modelId="{26E60851-9240-490D-868A-7004054FBFE9}" type="pres">
      <dgm:prSet presAssocID="{7273070B-A82A-4649-97A9-51C195E7063D}" presName="textRect" presStyleLbl="revTx" presStyleIdx="3" presStyleCnt="4">
        <dgm:presLayoutVars>
          <dgm:chMax val="1"/>
          <dgm:chPref val="1"/>
        </dgm:presLayoutVars>
      </dgm:prSet>
      <dgm:spPr/>
    </dgm:pt>
  </dgm:ptLst>
  <dgm:cxnLst>
    <dgm:cxn modelId="{0A21490F-40B4-4712-96B8-BE6C62F3C8D5}" srcId="{794B35B4-B5FD-49CE-959D-34AEA4A8A6DF}" destId="{C7A610B3-E688-42E9-978C-F2C9AB91A9CB}" srcOrd="0" destOrd="0" parTransId="{5E5F6CC6-0261-448D-85F6-8584ACAD4B55}" sibTransId="{2BEA4933-2A52-45D1-B9AB-06170AA3F135}"/>
    <dgm:cxn modelId="{08AB6075-37E2-4A74-A087-03254155F6D5}" type="presOf" srcId="{7273070B-A82A-4649-97A9-51C195E7063D}" destId="{26E60851-9240-490D-868A-7004054FBFE9}" srcOrd="0" destOrd="0" presId="urn:microsoft.com/office/officeart/2018/5/layout/IconLeafLabelList"/>
    <dgm:cxn modelId="{B80C8B85-5596-4D65-89AB-6AE5FEBDE493}" type="presOf" srcId="{794B35B4-B5FD-49CE-959D-34AEA4A8A6DF}" destId="{7929DE8E-556E-4841-8195-9F4B1FAAC560}" srcOrd="0" destOrd="0" presId="urn:microsoft.com/office/officeart/2018/5/layout/IconLeafLabelList"/>
    <dgm:cxn modelId="{D9B1618D-D977-471E-BA28-D43CE1C2A7DA}" type="presOf" srcId="{5D1405B9-BFE6-47C5-AC55-772B1F609733}" destId="{66AF478E-C951-426A-B70C-03258BFCB073}" srcOrd="0" destOrd="0" presId="urn:microsoft.com/office/officeart/2018/5/layout/IconLeafLabelList"/>
    <dgm:cxn modelId="{0DA4DFA6-8879-48F8-B12F-711C804C0324}" type="presOf" srcId="{B9B55380-82DD-4C60-8629-6EC2ED0036BD}" destId="{4155E326-F9E9-491E-9B6C-56CD396A1253}" srcOrd="0" destOrd="0" presId="urn:microsoft.com/office/officeart/2018/5/layout/IconLeafLabelList"/>
    <dgm:cxn modelId="{597822AD-0F0D-4B2C-B4A2-BECE6199EDEA}" srcId="{794B35B4-B5FD-49CE-959D-34AEA4A8A6DF}" destId="{5D1405B9-BFE6-47C5-AC55-772B1F609733}" srcOrd="1" destOrd="0" parTransId="{905A2C63-E8D7-47BE-BBE5-2AF687015A3D}" sibTransId="{6E61805D-AEEC-49E7-8CA1-5DE217F2B6E7}"/>
    <dgm:cxn modelId="{D8B896B2-7646-4A20-932B-4BE95B6AB0EF}" srcId="{794B35B4-B5FD-49CE-959D-34AEA4A8A6DF}" destId="{B9B55380-82DD-4C60-8629-6EC2ED0036BD}" srcOrd="2" destOrd="0" parTransId="{B996AF8E-55BE-44A4-9237-FAEA182560AF}" sibTransId="{2884EDD2-A361-45A6-9CF0-4DCA47D95A14}"/>
    <dgm:cxn modelId="{90FC71CC-2A4B-4681-8519-E5948589CF0D}" type="presOf" srcId="{C7A610B3-E688-42E9-978C-F2C9AB91A9CB}" destId="{3672C6A0-9E30-499E-9508-40F1BFBD86D1}" srcOrd="0" destOrd="0" presId="urn:microsoft.com/office/officeart/2018/5/layout/IconLeafLabelList"/>
    <dgm:cxn modelId="{B7ACF2FA-BC13-484F-874C-0A9C1737C980}" srcId="{794B35B4-B5FD-49CE-959D-34AEA4A8A6DF}" destId="{7273070B-A82A-4649-97A9-51C195E7063D}" srcOrd="3" destOrd="0" parTransId="{FA34E6F5-3FE2-4F5A-86B9-E88F48EE4A0A}" sibTransId="{F45E22C1-BA74-41AA-8574-61189F81DCF9}"/>
    <dgm:cxn modelId="{8EC4FD40-267E-47CA-98E6-25E11D332B1E}" type="presParOf" srcId="{7929DE8E-556E-4841-8195-9F4B1FAAC560}" destId="{006739CB-C3D2-4765-B7F9-F2920476E671}" srcOrd="0" destOrd="0" presId="urn:microsoft.com/office/officeart/2018/5/layout/IconLeafLabelList"/>
    <dgm:cxn modelId="{D3E3DE8B-E725-4B61-AE9F-B565FF9BFB3A}" type="presParOf" srcId="{006739CB-C3D2-4765-B7F9-F2920476E671}" destId="{18E46B2E-1432-41C8-8896-C9895DABD8F0}" srcOrd="0" destOrd="0" presId="urn:microsoft.com/office/officeart/2018/5/layout/IconLeafLabelList"/>
    <dgm:cxn modelId="{D241D621-A898-490A-BDB4-91F4047C4166}" type="presParOf" srcId="{006739CB-C3D2-4765-B7F9-F2920476E671}" destId="{E6FF816D-99A3-459A-AEAD-A2F68C7F55D4}" srcOrd="1" destOrd="0" presId="urn:microsoft.com/office/officeart/2018/5/layout/IconLeafLabelList"/>
    <dgm:cxn modelId="{7145F8DB-12F7-43CE-AC65-67555B6B9BC7}" type="presParOf" srcId="{006739CB-C3D2-4765-B7F9-F2920476E671}" destId="{FDC874F9-F406-449A-B53E-10934422615E}" srcOrd="2" destOrd="0" presId="urn:microsoft.com/office/officeart/2018/5/layout/IconLeafLabelList"/>
    <dgm:cxn modelId="{1BC39501-E338-4A64-8681-D15304CEA211}" type="presParOf" srcId="{006739CB-C3D2-4765-B7F9-F2920476E671}" destId="{3672C6A0-9E30-499E-9508-40F1BFBD86D1}" srcOrd="3" destOrd="0" presId="urn:microsoft.com/office/officeart/2018/5/layout/IconLeafLabelList"/>
    <dgm:cxn modelId="{EA5E1DAF-50E0-4752-812D-B414773602A9}" type="presParOf" srcId="{7929DE8E-556E-4841-8195-9F4B1FAAC560}" destId="{22F3FF7A-0F14-483E-BFAB-BD49B89C8A51}" srcOrd="1" destOrd="0" presId="urn:microsoft.com/office/officeart/2018/5/layout/IconLeafLabelList"/>
    <dgm:cxn modelId="{06645AD6-0897-4061-90AE-F7F8E17C6F8D}" type="presParOf" srcId="{7929DE8E-556E-4841-8195-9F4B1FAAC560}" destId="{6CA20293-122A-4200-A331-B6B65B6ABE8C}" srcOrd="2" destOrd="0" presId="urn:microsoft.com/office/officeart/2018/5/layout/IconLeafLabelList"/>
    <dgm:cxn modelId="{CB82AB9F-B661-4587-8564-BE90C4D88060}" type="presParOf" srcId="{6CA20293-122A-4200-A331-B6B65B6ABE8C}" destId="{AEE5C685-8B9B-4FC3-A381-2D479CD4AE50}" srcOrd="0" destOrd="0" presId="urn:microsoft.com/office/officeart/2018/5/layout/IconLeafLabelList"/>
    <dgm:cxn modelId="{CE2B9B7E-BAF0-4DD6-AC78-D103140ECF9D}" type="presParOf" srcId="{6CA20293-122A-4200-A331-B6B65B6ABE8C}" destId="{6AB6AF99-A717-45B3-BCE4-34445E1BB968}" srcOrd="1" destOrd="0" presId="urn:microsoft.com/office/officeart/2018/5/layout/IconLeafLabelList"/>
    <dgm:cxn modelId="{94A34C83-016E-48FA-BDB0-F3EBFDB4BC39}" type="presParOf" srcId="{6CA20293-122A-4200-A331-B6B65B6ABE8C}" destId="{099B84AD-68DF-4CF3-94D8-4177F60B517C}" srcOrd="2" destOrd="0" presId="urn:microsoft.com/office/officeart/2018/5/layout/IconLeafLabelList"/>
    <dgm:cxn modelId="{039B4145-14D1-49D4-BE39-61989776AB1C}" type="presParOf" srcId="{6CA20293-122A-4200-A331-B6B65B6ABE8C}" destId="{66AF478E-C951-426A-B70C-03258BFCB073}" srcOrd="3" destOrd="0" presId="urn:microsoft.com/office/officeart/2018/5/layout/IconLeafLabelList"/>
    <dgm:cxn modelId="{A9E447A8-4207-45A4-B846-D9B21F18F3CA}" type="presParOf" srcId="{7929DE8E-556E-4841-8195-9F4B1FAAC560}" destId="{58779483-9A3F-4534-8CC3-8CAA55E177F1}" srcOrd="3" destOrd="0" presId="urn:microsoft.com/office/officeart/2018/5/layout/IconLeafLabelList"/>
    <dgm:cxn modelId="{F22B70D3-2BDA-4F6B-8B4E-87E53CAA8A0C}" type="presParOf" srcId="{7929DE8E-556E-4841-8195-9F4B1FAAC560}" destId="{2DFA9327-EE68-4475-BAB1-95BA36852E5A}" srcOrd="4" destOrd="0" presId="urn:microsoft.com/office/officeart/2018/5/layout/IconLeafLabelList"/>
    <dgm:cxn modelId="{3297C48F-B806-4D63-B77E-FFC6EC7CDA9A}" type="presParOf" srcId="{2DFA9327-EE68-4475-BAB1-95BA36852E5A}" destId="{EDE5F592-BD57-4DB9-9477-808194C60B6A}" srcOrd="0" destOrd="0" presId="urn:microsoft.com/office/officeart/2018/5/layout/IconLeafLabelList"/>
    <dgm:cxn modelId="{EF4CC4FD-4336-4CA1-B2EE-3390FCA44799}" type="presParOf" srcId="{2DFA9327-EE68-4475-BAB1-95BA36852E5A}" destId="{7B00D77A-F6CA-4C60-9634-29A4157AEA98}" srcOrd="1" destOrd="0" presId="urn:microsoft.com/office/officeart/2018/5/layout/IconLeafLabelList"/>
    <dgm:cxn modelId="{FDECDD90-1D01-43C0-B5B9-1D067CBB49D7}" type="presParOf" srcId="{2DFA9327-EE68-4475-BAB1-95BA36852E5A}" destId="{67E8A0F9-72D5-48D4-9441-A760CD85008E}" srcOrd="2" destOrd="0" presId="urn:microsoft.com/office/officeart/2018/5/layout/IconLeafLabelList"/>
    <dgm:cxn modelId="{80F795EB-5312-4A50-8594-B0E5E253BF41}" type="presParOf" srcId="{2DFA9327-EE68-4475-BAB1-95BA36852E5A}" destId="{4155E326-F9E9-491E-9B6C-56CD396A1253}" srcOrd="3" destOrd="0" presId="urn:microsoft.com/office/officeart/2018/5/layout/IconLeafLabelList"/>
    <dgm:cxn modelId="{06603E96-E2EA-48FA-BA50-A67DF2659A6E}" type="presParOf" srcId="{7929DE8E-556E-4841-8195-9F4B1FAAC560}" destId="{20B6370D-C8FE-4ADE-8F83-6F517ABAE348}" srcOrd="5" destOrd="0" presId="urn:microsoft.com/office/officeart/2018/5/layout/IconLeafLabelList"/>
    <dgm:cxn modelId="{BDEA3298-0358-4578-A3EA-144F58401F15}" type="presParOf" srcId="{7929DE8E-556E-4841-8195-9F4B1FAAC560}" destId="{9181D93F-47F2-43C5-AEDF-CC644F8B2B92}" srcOrd="6" destOrd="0" presId="urn:microsoft.com/office/officeart/2018/5/layout/IconLeafLabelList"/>
    <dgm:cxn modelId="{499824AB-0733-4F06-9954-435533B5CEA0}" type="presParOf" srcId="{9181D93F-47F2-43C5-AEDF-CC644F8B2B92}" destId="{D785796E-AE68-468F-BB60-9B2AB592437A}" srcOrd="0" destOrd="0" presId="urn:microsoft.com/office/officeart/2018/5/layout/IconLeafLabelList"/>
    <dgm:cxn modelId="{8C8B3988-1DF5-46CD-BE2D-3E794E04B395}" type="presParOf" srcId="{9181D93F-47F2-43C5-AEDF-CC644F8B2B92}" destId="{5A455761-9DD4-4304-B26B-10942FE08B54}" srcOrd="1" destOrd="0" presId="urn:microsoft.com/office/officeart/2018/5/layout/IconLeafLabelList"/>
    <dgm:cxn modelId="{26924293-D320-404A-ACA3-7B13CFB278FC}" type="presParOf" srcId="{9181D93F-47F2-43C5-AEDF-CC644F8B2B92}" destId="{B29135FB-4632-4731-B337-C657AFBDBDE7}" srcOrd="2" destOrd="0" presId="urn:microsoft.com/office/officeart/2018/5/layout/IconLeafLabelList"/>
    <dgm:cxn modelId="{49A9CBDB-0C4B-470C-B57C-5D38C36794E0}" type="presParOf" srcId="{9181D93F-47F2-43C5-AEDF-CC644F8B2B92}" destId="{26E60851-9240-490D-868A-7004054FBFE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9BE4796-CC9A-4416-B7B9-85F3B8A8A59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2E926D4-AB27-4C34-9B52-3A519E731DD4}">
      <dgm:prSet/>
      <dgm:spPr/>
      <dgm:t>
        <a:bodyPr/>
        <a:lstStyle/>
        <a:p>
          <a:r>
            <a:rPr lang="en-GB" dirty="0"/>
            <a:t>Borderline personality disorder is one of the cluster B type personality disorders.</a:t>
          </a:r>
          <a:endParaRPr lang="en-US" dirty="0"/>
        </a:p>
      </dgm:t>
    </dgm:pt>
    <dgm:pt modelId="{9D2B3761-33A6-4DAD-B252-88ABDF27508F}" type="parTrans" cxnId="{D0F70482-065D-4F8C-856D-ACAD9B6DEAAC}">
      <dgm:prSet/>
      <dgm:spPr/>
      <dgm:t>
        <a:bodyPr/>
        <a:lstStyle/>
        <a:p>
          <a:endParaRPr lang="en-US"/>
        </a:p>
      </dgm:t>
    </dgm:pt>
    <dgm:pt modelId="{7D0BA14B-66E6-4ADB-BA41-8E9FA28E12F5}" type="sibTrans" cxnId="{D0F70482-065D-4F8C-856D-ACAD9B6DEAAC}">
      <dgm:prSet/>
      <dgm:spPr/>
      <dgm:t>
        <a:bodyPr/>
        <a:lstStyle/>
        <a:p>
          <a:endParaRPr lang="en-US"/>
        </a:p>
      </dgm:t>
    </dgm:pt>
    <dgm:pt modelId="{F0DA66D4-64F6-4ED0-913B-18648450894B}">
      <dgm:prSet/>
      <dgm:spPr/>
      <dgm:t>
        <a:bodyPr/>
        <a:lstStyle/>
        <a:p>
          <a:r>
            <a:rPr lang="en-GB" dirty="0"/>
            <a:t>It is believed that genetic and environmental factors play a part in the cause of this condition.</a:t>
          </a:r>
          <a:endParaRPr lang="en-US" dirty="0"/>
        </a:p>
      </dgm:t>
    </dgm:pt>
    <dgm:pt modelId="{25506DCB-BD99-44C5-A799-E7A21E0618DD}" type="parTrans" cxnId="{BA2DB16E-FAA1-42A5-8BEE-89ABF59C8799}">
      <dgm:prSet/>
      <dgm:spPr/>
      <dgm:t>
        <a:bodyPr/>
        <a:lstStyle/>
        <a:p>
          <a:endParaRPr lang="en-US"/>
        </a:p>
      </dgm:t>
    </dgm:pt>
    <dgm:pt modelId="{0C591ADD-61E3-47AD-8EAA-B1668EA5C441}" type="sibTrans" cxnId="{BA2DB16E-FAA1-42A5-8BEE-89ABF59C8799}">
      <dgm:prSet/>
      <dgm:spPr/>
      <dgm:t>
        <a:bodyPr/>
        <a:lstStyle/>
        <a:p>
          <a:endParaRPr lang="en-US"/>
        </a:p>
      </dgm:t>
    </dgm:pt>
    <dgm:pt modelId="{D16C24E3-272A-4D1D-A824-80A8E85D4B26}">
      <dgm:prSet/>
      <dgm:spPr/>
      <dgm:t>
        <a:bodyPr/>
        <a:lstStyle/>
        <a:p>
          <a:r>
            <a:rPr lang="en-GB" dirty="0"/>
            <a:t>Common (More than 20,000 cases per year.</a:t>
          </a:r>
          <a:endParaRPr lang="en-US" dirty="0"/>
        </a:p>
      </dgm:t>
    </dgm:pt>
    <dgm:pt modelId="{78F899C4-204A-44EE-8309-B6A3EC2A8715}" type="parTrans" cxnId="{1718BFFF-7409-4EB5-BAAE-5B2F55CD650A}">
      <dgm:prSet/>
      <dgm:spPr/>
      <dgm:t>
        <a:bodyPr/>
        <a:lstStyle/>
        <a:p>
          <a:endParaRPr lang="en-US"/>
        </a:p>
      </dgm:t>
    </dgm:pt>
    <dgm:pt modelId="{703B438F-FFC2-48FD-8115-48C006C9EC31}" type="sibTrans" cxnId="{1718BFFF-7409-4EB5-BAAE-5B2F55CD650A}">
      <dgm:prSet/>
      <dgm:spPr/>
      <dgm:t>
        <a:bodyPr/>
        <a:lstStyle/>
        <a:p>
          <a:endParaRPr lang="en-US"/>
        </a:p>
      </dgm:t>
    </dgm:pt>
    <dgm:pt modelId="{841092B3-525D-4C73-9105-5911F8DD413B}" type="pres">
      <dgm:prSet presAssocID="{19BE4796-CC9A-4416-B7B9-85F3B8A8A591}" presName="root" presStyleCnt="0">
        <dgm:presLayoutVars>
          <dgm:dir/>
          <dgm:resizeHandles val="exact"/>
        </dgm:presLayoutVars>
      </dgm:prSet>
      <dgm:spPr/>
    </dgm:pt>
    <dgm:pt modelId="{D33C805E-35D2-4E8A-A51F-E6B799E50D3E}" type="pres">
      <dgm:prSet presAssocID="{B2E926D4-AB27-4C34-9B52-3A519E731DD4}" presName="compNode" presStyleCnt="0"/>
      <dgm:spPr/>
    </dgm:pt>
    <dgm:pt modelId="{0A2C594B-9895-4AF6-B7E9-21752BB4FC0C}" type="pres">
      <dgm:prSet presAssocID="{B2E926D4-AB27-4C34-9B52-3A519E731DD4}" presName="bgRect" presStyleLbl="bgShp" presStyleIdx="0" presStyleCnt="3"/>
      <dgm:spPr/>
    </dgm:pt>
    <dgm:pt modelId="{1DA88390-0467-46BA-AFFA-B962AB7293B5}" type="pres">
      <dgm:prSet presAssocID="{B2E926D4-AB27-4C34-9B52-3A519E731DD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2B55BD20-EC71-453A-BEE7-CE0E4EE905DB}" type="pres">
      <dgm:prSet presAssocID="{B2E926D4-AB27-4C34-9B52-3A519E731DD4}" presName="spaceRect" presStyleCnt="0"/>
      <dgm:spPr/>
    </dgm:pt>
    <dgm:pt modelId="{7CDDAEE3-A836-4B7E-9EFF-AFC0078E5741}" type="pres">
      <dgm:prSet presAssocID="{B2E926D4-AB27-4C34-9B52-3A519E731DD4}" presName="parTx" presStyleLbl="revTx" presStyleIdx="0" presStyleCnt="3">
        <dgm:presLayoutVars>
          <dgm:chMax val="0"/>
          <dgm:chPref val="0"/>
        </dgm:presLayoutVars>
      </dgm:prSet>
      <dgm:spPr/>
    </dgm:pt>
    <dgm:pt modelId="{4063684B-08ED-4510-A253-FA85C5C88E32}" type="pres">
      <dgm:prSet presAssocID="{7D0BA14B-66E6-4ADB-BA41-8E9FA28E12F5}" presName="sibTrans" presStyleCnt="0"/>
      <dgm:spPr/>
    </dgm:pt>
    <dgm:pt modelId="{BB3C1B8F-5C91-4BCC-8375-C35E0DFE1522}" type="pres">
      <dgm:prSet presAssocID="{F0DA66D4-64F6-4ED0-913B-18648450894B}" presName="compNode" presStyleCnt="0"/>
      <dgm:spPr/>
    </dgm:pt>
    <dgm:pt modelId="{426830D9-F287-4CD7-9F92-9A360C20EA52}" type="pres">
      <dgm:prSet presAssocID="{F0DA66D4-64F6-4ED0-913B-18648450894B}" presName="bgRect" presStyleLbl="bgShp" presStyleIdx="1" presStyleCnt="3"/>
      <dgm:spPr/>
    </dgm:pt>
    <dgm:pt modelId="{032CB185-144A-4E6A-A236-C1116DBF09DD}" type="pres">
      <dgm:prSet presAssocID="{F0DA66D4-64F6-4ED0-913B-18648450894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3180FD87-8FEB-4284-9E73-68C1FE3B092C}" type="pres">
      <dgm:prSet presAssocID="{F0DA66D4-64F6-4ED0-913B-18648450894B}" presName="spaceRect" presStyleCnt="0"/>
      <dgm:spPr/>
    </dgm:pt>
    <dgm:pt modelId="{D236D797-39FA-4948-A93C-F9667E8DFD43}" type="pres">
      <dgm:prSet presAssocID="{F0DA66D4-64F6-4ED0-913B-18648450894B}" presName="parTx" presStyleLbl="revTx" presStyleIdx="1" presStyleCnt="3">
        <dgm:presLayoutVars>
          <dgm:chMax val="0"/>
          <dgm:chPref val="0"/>
        </dgm:presLayoutVars>
      </dgm:prSet>
      <dgm:spPr/>
    </dgm:pt>
    <dgm:pt modelId="{FC9B0F40-D5CB-4B5E-B480-64540F4DD397}" type="pres">
      <dgm:prSet presAssocID="{0C591ADD-61E3-47AD-8EAA-B1668EA5C441}" presName="sibTrans" presStyleCnt="0"/>
      <dgm:spPr/>
    </dgm:pt>
    <dgm:pt modelId="{8437FB1C-8CB2-4505-ACE8-CDE1F115E887}" type="pres">
      <dgm:prSet presAssocID="{D16C24E3-272A-4D1D-A824-80A8E85D4B26}" presName="compNode" presStyleCnt="0"/>
      <dgm:spPr/>
    </dgm:pt>
    <dgm:pt modelId="{017F7FA6-C0D0-4C15-831D-9360EB2900D8}" type="pres">
      <dgm:prSet presAssocID="{D16C24E3-272A-4D1D-A824-80A8E85D4B26}" presName="bgRect" presStyleLbl="bgShp" presStyleIdx="2" presStyleCnt="3"/>
      <dgm:spPr/>
    </dgm:pt>
    <dgm:pt modelId="{3252B24E-93A0-4944-BBB6-0A8015976EA3}" type="pres">
      <dgm:prSet presAssocID="{D16C24E3-272A-4D1D-A824-80A8E85D4B2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tcoin"/>
        </a:ext>
      </dgm:extLst>
    </dgm:pt>
    <dgm:pt modelId="{838152C6-3931-40B0-A09B-13336703993D}" type="pres">
      <dgm:prSet presAssocID="{D16C24E3-272A-4D1D-A824-80A8E85D4B26}" presName="spaceRect" presStyleCnt="0"/>
      <dgm:spPr/>
    </dgm:pt>
    <dgm:pt modelId="{D9577BE1-2A04-40FA-AAD6-C84DB09D2E2D}" type="pres">
      <dgm:prSet presAssocID="{D16C24E3-272A-4D1D-A824-80A8E85D4B26}" presName="parTx" presStyleLbl="revTx" presStyleIdx="2" presStyleCnt="3">
        <dgm:presLayoutVars>
          <dgm:chMax val="0"/>
          <dgm:chPref val="0"/>
        </dgm:presLayoutVars>
      </dgm:prSet>
      <dgm:spPr/>
    </dgm:pt>
  </dgm:ptLst>
  <dgm:cxnLst>
    <dgm:cxn modelId="{A3138203-BCEE-40B9-891D-FC7DC6E67DC4}" type="presOf" srcId="{B2E926D4-AB27-4C34-9B52-3A519E731DD4}" destId="{7CDDAEE3-A836-4B7E-9EFF-AFC0078E5741}" srcOrd="0" destOrd="0" presId="urn:microsoft.com/office/officeart/2018/2/layout/IconVerticalSolidList"/>
    <dgm:cxn modelId="{BA2DB16E-FAA1-42A5-8BEE-89ABF59C8799}" srcId="{19BE4796-CC9A-4416-B7B9-85F3B8A8A591}" destId="{F0DA66D4-64F6-4ED0-913B-18648450894B}" srcOrd="1" destOrd="0" parTransId="{25506DCB-BD99-44C5-A799-E7A21E0618DD}" sibTransId="{0C591ADD-61E3-47AD-8EAA-B1668EA5C441}"/>
    <dgm:cxn modelId="{E6437856-24FF-40FF-AB31-A8AD65478D75}" type="presOf" srcId="{19BE4796-CC9A-4416-B7B9-85F3B8A8A591}" destId="{841092B3-525D-4C73-9105-5911F8DD413B}" srcOrd="0" destOrd="0" presId="urn:microsoft.com/office/officeart/2018/2/layout/IconVerticalSolidList"/>
    <dgm:cxn modelId="{D0F70482-065D-4F8C-856D-ACAD9B6DEAAC}" srcId="{19BE4796-CC9A-4416-B7B9-85F3B8A8A591}" destId="{B2E926D4-AB27-4C34-9B52-3A519E731DD4}" srcOrd="0" destOrd="0" parTransId="{9D2B3761-33A6-4DAD-B252-88ABDF27508F}" sibTransId="{7D0BA14B-66E6-4ADB-BA41-8E9FA28E12F5}"/>
    <dgm:cxn modelId="{E19D958A-4A16-4558-AC86-AC5FAF81C2EC}" type="presOf" srcId="{F0DA66D4-64F6-4ED0-913B-18648450894B}" destId="{D236D797-39FA-4948-A93C-F9667E8DFD43}" srcOrd="0" destOrd="0" presId="urn:microsoft.com/office/officeart/2018/2/layout/IconVerticalSolidList"/>
    <dgm:cxn modelId="{28FC43B3-2798-4C14-AD51-64FE49739595}" type="presOf" srcId="{D16C24E3-272A-4D1D-A824-80A8E85D4B26}" destId="{D9577BE1-2A04-40FA-AAD6-C84DB09D2E2D}" srcOrd="0" destOrd="0" presId="urn:microsoft.com/office/officeart/2018/2/layout/IconVerticalSolidList"/>
    <dgm:cxn modelId="{1718BFFF-7409-4EB5-BAAE-5B2F55CD650A}" srcId="{19BE4796-CC9A-4416-B7B9-85F3B8A8A591}" destId="{D16C24E3-272A-4D1D-A824-80A8E85D4B26}" srcOrd="2" destOrd="0" parTransId="{78F899C4-204A-44EE-8309-B6A3EC2A8715}" sibTransId="{703B438F-FFC2-48FD-8115-48C006C9EC31}"/>
    <dgm:cxn modelId="{E7BE5BF7-C67D-4DFD-AB00-BA20D8CEAD65}" type="presParOf" srcId="{841092B3-525D-4C73-9105-5911F8DD413B}" destId="{D33C805E-35D2-4E8A-A51F-E6B799E50D3E}" srcOrd="0" destOrd="0" presId="urn:microsoft.com/office/officeart/2018/2/layout/IconVerticalSolidList"/>
    <dgm:cxn modelId="{C45092C1-9549-4C3B-92AE-410418EEA57E}" type="presParOf" srcId="{D33C805E-35D2-4E8A-A51F-E6B799E50D3E}" destId="{0A2C594B-9895-4AF6-B7E9-21752BB4FC0C}" srcOrd="0" destOrd="0" presId="urn:microsoft.com/office/officeart/2018/2/layout/IconVerticalSolidList"/>
    <dgm:cxn modelId="{2AC6E0D6-ED22-40C7-A456-0355BC7F4A91}" type="presParOf" srcId="{D33C805E-35D2-4E8A-A51F-E6B799E50D3E}" destId="{1DA88390-0467-46BA-AFFA-B962AB7293B5}" srcOrd="1" destOrd="0" presId="urn:microsoft.com/office/officeart/2018/2/layout/IconVerticalSolidList"/>
    <dgm:cxn modelId="{86D53A3A-3A36-496C-B222-841C60F708E4}" type="presParOf" srcId="{D33C805E-35D2-4E8A-A51F-E6B799E50D3E}" destId="{2B55BD20-EC71-453A-BEE7-CE0E4EE905DB}" srcOrd="2" destOrd="0" presId="urn:microsoft.com/office/officeart/2018/2/layout/IconVerticalSolidList"/>
    <dgm:cxn modelId="{08A71165-EDAD-4E3D-BE81-E5BBEDF50F8D}" type="presParOf" srcId="{D33C805E-35D2-4E8A-A51F-E6B799E50D3E}" destId="{7CDDAEE3-A836-4B7E-9EFF-AFC0078E5741}" srcOrd="3" destOrd="0" presId="urn:microsoft.com/office/officeart/2018/2/layout/IconVerticalSolidList"/>
    <dgm:cxn modelId="{E9A7B259-3903-42FE-BD21-E98C391D351A}" type="presParOf" srcId="{841092B3-525D-4C73-9105-5911F8DD413B}" destId="{4063684B-08ED-4510-A253-FA85C5C88E32}" srcOrd="1" destOrd="0" presId="urn:microsoft.com/office/officeart/2018/2/layout/IconVerticalSolidList"/>
    <dgm:cxn modelId="{FA7F558C-3C42-4C6F-9323-F3675896E4EA}" type="presParOf" srcId="{841092B3-525D-4C73-9105-5911F8DD413B}" destId="{BB3C1B8F-5C91-4BCC-8375-C35E0DFE1522}" srcOrd="2" destOrd="0" presId="urn:microsoft.com/office/officeart/2018/2/layout/IconVerticalSolidList"/>
    <dgm:cxn modelId="{5533E25D-7C8C-4B19-A4D8-7AA12ADA66C1}" type="presParOf" srcId="{BB3C1B8F-5C91-4BCC-8375-C35E0DFE1522}" destId="{426830D9-F287-4CD7-9F92-9A360C20EA52}" srcOrd="0" destOrd="0" presId="urn:microsoft.com/office/officeart/2018/2/layout/IconVerticalSolidList"/>
    <dgm:cxn modelId="{6BD1B246-C55F-43E8-BDB2-3DB54D67A9C3}" type="presParOf" srcId="{BB3C1B8F-5C91-4BCC-8375-C35E0DFE1522}" destId="{032CB185-144A-4E6A-A236-C1116DBF09DD}" srcOrd="1" destOrd="0" presId="urn:microsoft.com/office/officeart/2018/2/layout/IconVerticalSolidList"/>
    <dgm:cxn modelId="{AEBC0602-D2C5-4EF8-B19C-8DEF3C58BFEC}" type="presParOf" srcId="{BB3C1B8F-5C91-4BCC-8375-C35E0DFE1522}" destId="{3180FD87-8FEB-4284-9E73-68C1FE3B092C}" srcOrd="2" destOrd="0" presId="urn:microsoft.com/office/officeart/2018/2/layout/IconVerticalSolidList"/>
    <dgm:cxn modelId="{D9C5DA5A-D960-4FCD-A1C9-11752F27FE15}" type="presParOf" srcId="{BB3C1B8F-5C91-4BCC-8375-C35E0DFE1522}" destId="{D236D797-39FA-4948-A93C-F9667E8DFD43}" srcOrd="3" destOrd="0" presId="urn:microsoft.com/office/officeart/2018/2/layout/IconVerticalSolidList"/>
    <dgm:cxn modelId="{3013816D-4EE9-4F13-9EA3-5664A4E8558A}" type="presParOf" srcId="{841092B3-525D-4C73-9105-5911F8DD413B}" destId="{FC9B0F40-D5CB-4B5E-B480-64540F4DD397}" srcOrd="3" destOrd="0" presId="urn:microsoft.com/office/officeart/2018/2/layout/IconVerticalSolidList"/>
    <dgm:cxn modelId="{433BC361-51C8-4291-9ECD-CDD56CE6A482}" type="presParOf" srcId="{841092B3-525D-4C73-9105-5911F8DD413B}" destId="{8437FB1C-8CB2-4505-ACE8-CDE1F115E887}" srcOrd="4" destOrd="0" presId="urn:microsoft.com/office/officeart/2018/2/layout/IconVerticalSolidList"/>
    <dgm:cxn modelId="{18F4EA3E-E92E-498F-8014-94B9BAB6CDE4}" type="presParOf" srcId="{8437FB1C-8CB2-4505-ACE8-CDE1F115E887}" destId="{017F7FA6-C0D0-4C15-831D-9360EB2900D8}" srcOrd="0" destOrd="0" presId="urn:microsoft.com/office/officeart/2018/2/layout/IconVerticalSolidList"/>
    <dgm:cxn modelId="{42A9C892-253F-4443-AA67-F828B00D8E48}" type="presParOf" srcId="{8437FB1C-8CB2-4505-ACE8-CDE1F115E887}" destId="{3252B24E-93A0-4944-BBB6-0A8015976EA3}" srcOrd="1" destOrd="0" presId="urn:microsoft.com/office/officeart/2018/2/layout/IconVerticalSolidList"/>
    <dgm:cxn modelId="{AE2F107D-354A-40B3-80F3-EF843C9879F9}" type="presParOf" srcId="{8437FB1C-8CB2-4505-ACE8-CDE1F115E887}" destId="{838152C6-3931-40B0-A09B-13336703993D}" srcOrd="2" destOrd="0" presId="urn:microsoft.com/office/officeart/2018/2/layout/IconVerticalSolidList"/>
    <dgm:cxn modelId="{5190B772-68C3-4E36-98E9-A5F2ABEA9BFA}" type="presParOf" srcId="{8437FB1C-8CB2-4505-ACE8-CDE1F115E887}" destId="{D9577BE1-2A04-40FA-AAD6-C84DB09D2E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579404B-EBF2-4AC7-A18F-78C73FC89E04}"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985B223E-DD69-48E9-A65D-FF8517DA3AAC}">
      <dgm:prSet/>
      <dgm:spPr/>
      <dgm:t>
        <a:bodyPr/>
        <a:lstStyle/>
        <a:p>
          <a:r>
            <a:rPr lang="en-GB" dirty="0"/>
            <a:t>Distorted self image </a:t>
          </a:r>
          <a:endParaRPr lang="en-US" dirty="0"/>
        </a:p>
      </dgm:t>
    </dgm:pt>
    <dgm:pt modelId="{0A36732B-77F5-46AE-B53A-CDFB4218329D}" type="parTrans" cxnId="{23185DFD-2A52-4368-8F88-6D85CE72D391}">
      <dgm:prSet/>
      <dgm:spPr/>
      <dgm:t>
        <a:bodyPr/>
        <a:lstStyle/>
        <a:p>
          <a:endParaRPr lang="en-US"/>
        </a:p>
      </dgm:t>
    </dgm:pt>
    <dgm:pt modelId="{427C2263-EAAC-4F08-B836-32BFD56A1B6F}" type="sibTrans" cxnId="{23185DFD-2A52-4368-8F88-6D85CE72D391}">
      <dgm:prSet/>
      <dgm:spPr/>
      <dgm:t>
        <a:bodyPr/>
        <a:lstStyle/>
        <a:p>
          <a:endParaRPr lang="en-US"/>
        </a:p>
      </dgm:t>
    </dgm:pt>
    <dgm:pt modelId="{E8D1C012-431B-44B2-828F-A5B3C1E92BCB}">
      <dgm:prSet/>
      <dgm:spPr/>
      <dgm:t>
        <a:bodyPr/>
        <a:lstStyle/>
        <a:p>
          <a:r>
            <a:rPr lang="en-GB" dirty="0"/>
            <a:t>Feelings of isolation, boredom and emptiness</a:t>
          </a:r>
          <a:endParaRPr lang="en-US" dirty="0"/>
        </a:p>
      </dgm:t>
    </dgm:pt>
    <dgm:pt modelId="{B53F41B8-7A7C-401D-A73F-398B11764226}" type="parTrans" cxnId="{8C179A9C-E5C1-46C2-B7A1-AC844BD257A9}">
      <dgm:prSet/>
      <dgm:spPr/>
      <dgm:t>
        <a:bodyPr/>
        <a:lstStyle/>
        <a:p>
          <a:endParaRPr lang="en-US"/>
        </a:p>
      </dgm:t>
    </dgm:pt>
    <dgm:pt modelId="{2C0BC29C-F632-4916-A105-3821F29E777C}" type="sibTrans" cxnId="{8C179A9C-E5C1-46C2-B7A1-AC844BD257A9}">
      <dgm:prSet/>
      <dgm:spPr/>
      <dgm:t>
        <a:bodyPr/>
        <a:lstStyle/>
        <a:p>
          <a:endParaRPr lang="en-US"/>
        </a:p>
      </dgm:t>
    </dgm:pt>
    <dgm:pt modelId="{320FECBC-8D2C-462B-9587-6C01BD137990}">
      <dgm:prSet/>
      <dgm:spPr/>
      <dgm:t>
        <a:bodyPr/>
        <a:lstStyle/>
        <a:p>
          <a:r>
            <a:rPr lang="en-GB" dirty="0"/>
            <a:t>Mood swings, sometimes severe and sudden </a:t>
          </a:r>
          <a:endParaRPr lang="en-US" dirty="0"/>
        </a:p>
      </dgm:t>
    </dgm:pt>
    <dgm:pt modelId="{FFB821E4-86E1-42B9-842F-4453D9B52645}" type="parTrans" cxnId="{FBADC4E0-58FF-4899-A26A-E283974797B1}">
      <dgm:prSet/>
      <dgm:spPr/>
      <dgm:t>
        <a:bodyPr/>
        <a:lstStyle/>
        <a:p>
          <a:endParaRPr lang="en-US"/>
        </a:p>
      </dgm:t>
    </dgm:pt>
    <dgm:pt modelId="{D6F43417-63B6-46A8-84BF-0B3369E9F91C}" type="sibTrans" cxnId="{FBADC4E0-58FF-4899-A26A-E283974797B1}">
      <dgm:prSet/>
      <dgm:spPr/>
      <dgm:t>
        <a:bodyPr/>
        <a:lstStyle/>
        <a:p>
          <a:endParaRPr lang="en-US"/>
        </a:p>
      </dgm:t>
    </dgm:pt>
    <dgm:pt modelId="{2FA0908A-7ADC-4FA0-95BD-C1E2127CFD25}">
      <dgm:prSet/>
      <dgm:spPr/>
      <dgm:t>
        <a:bodyPr/>
        <a:lstStyle/>
        <a:p>
          <a:r>
            <a:rPr lang="en-GB" dirty="0"/>
            <a:t>Feelings of anxiety</a:t>
          </a:r>
          <a:endParaRPr lang="en-US" dirty="0"/>
        </a:p>
      </dgm:t>
    </dgm:pt>
    <dgm:pt modelId="{30685EE8-D994-47EB-B2B3-12E63AC02EFA}" type="parTrans" cxnId="{C1090802-E7D4-43AB-9950-B027F350E162}">
      <dgm:prSet/>
      <dgm:spPr/>
      <dgm:t>
        <a:bodyPr/>
        <a:lstStyle/>
        <a:p>
          <a:endParaRPr lang="en-US"/>
        </a:p>
      </dgm:t>
    </dgm:pt>
    <dgm:pt modelId="{6815C1B1-7DE4-4F6E-BD4A-3C101C88DA02}" type="sibTrans" cxnId="{C1090802-E7D4-43AB-9950-B027F350E162}">
      <dgm:prSet/>
      <dgm:spPr/>
      <dgm:t>
        <a:bodyPr/>
        <a:lstStyle/>
        <a:p>
          <a:endParaRPr lang="en-US"/>
        </a:p>
      </dgm:t>
    </dgm:pt>
    <dgm:pt modelId="{0964267C-7C08-4D04-ABF0-741BC2583086}">
      <dgm:prSet/>
      <dgm:spPr/>
      <dgm:t>
        <a:bodyPr/>
        <a:lstStyle/>
        <a:p>
          <a:r>
            <a:rPr lang="en-GB" dirty="0"/>
            <a:t>Loss of interest in routine activities</a:t>
          </a:r>
          <a:endParaRPr lang="en-US" dirty="0"/>
        </a:p>
      </dgm:t>
    </dgm:pt>
    <dgm:pt modelId="{74FAEB6A-1CE0-4FF0-ABF7-898B12D08FB9}" type="parTrans" cxnId="{B01DF1B0-9458-4058-99A3-3F8B8DE72593}">
      <dgm:prSet/>
      <dgm:spPr/>
      <dgm:t>
        <a:bodyPr/>
        <a:lstStyle/>
        <a:p>
          <a:endParaRPr lang="en-US"/>
        </a:p>
      </dgm:t>
    </dgm:pt>
    <dgm:pt modelId="{3F84F13C-D83A-424C-95B3-D57FC7128382}" type="sibTrans" cxnId="{B01DF1B0-9458-4058-99A3-3F8B8DE72593}">
      <dgm:prSet/>
      <dgm:spPr/>
      <dgm:t>
        <a:bodyPr/>
        <a:lstStyle/>
        <a:p>
          <a:endParaRPr lang="en-US"/>
        </a:p>
      </dgm:t>
    </dgm:pt>
    <dgm:pt modelId="{904907E7-CD8B-45B2-8B80-C760D138BBC0}">
      <dgm:prSet/>
      <dgm:spPr/>
      <dgm:t>
        <a:bodyPr/>
        <a:lstStyle/>
        <a:p>
          <a:r>
            <a:rPr lang="en-GB" dirty="0"/>
            <a:t>Suicidal thoughts</a:t>
          </a:r>
          <a:endParaRPr lang="en-US" dirty="0"/>
        </a:p>
      </dgm:t>
    </dgm:pt>
    <dgm:pt modelId="{CBFF820E-372C-4150-8687-EBCEF398CEF0}" type="parTrans" cxnId="{2D64D75C-DF34-4567-8C81-774E1A9C1EF7}">
      <dgm:prSet/>
      <dgm:spPr/>
      <dgm:t>
        <a:bodyPr/>
        <a:lstStyle/>
        <a:p>
          <a:endParaRPr lang="en-US"/>
        </a:p>
      </dgm:t>
    </dgm:pt>
    <dgm:pt modelId="{66457484-E52D-4A23-81D7-C34C00349FDA}" type="sibTrans" cxnId="{2D64D75C-DF34-4567-8C81-774E1A9C1EF7}">
      <dgm:prSet/>
      <dgm:spPr/>
      <dgm:t>
        <a:bodyPr/>
        <a:lstStyle/>
        <a:p>
          <a:endParaRPr lang="en-US"/>
        </a:p>
      </dgm:t>
    </dgm:pt>
    <dgm:pt modelId="{5F085222-898E-464A-A689-E6F21637C240}">
      <dgm:prSet/>
      <dgm:spPr/>
      <dgm:t>
        <a:bodyPr/>
        <a:lstStyle/>
        <a:p>
          <a:r>
            <a:rPr lang="en-GB" dirty="0"/>
            <a:t>Delusion.</a:t>
          </a:r>
          <a:endParaRPr lang="en-US" dirty="0"/>
        </a:p>
      </dgm:t>
    </dgm:pt>
    <dgm:pt modelId="{7017E373-8A13-44D8-AA78-0672FF412D29}" type="parTrans" cxnId="{57A1EF0F-7F81-47AF-BED8-D7EED0570647}">
      <dgm:prSet/>
      <dgm:spPr/>
      <dgm:t>
        <a:bodyPr/>
        <a:lstStyle/>
        <a:p>
          <a:endParaRPr lang="en-US"/>
        </a:p>
      </dgm:t>
    </dgm:pt>
    <dgm:pt modelId="{F63C36DD-AF68-4754-AE1A-B958654FAE23}" type="sibTrans" cxnId="{57A1EF0F-7F81-47AF-BED8-D7EED0570647}">
      <dgm:prSet/>
      <dgm:spPr/>
      <dgm:t>
        <a:bodyPr/>
        <a:lstStyle/>
        <a:p>
          <a:endParaRPr lang="en-US"/>
        </a:p>
      </dgm:t>
    </dgm:pt>
    <dgm:pt modelId="{B5EC8305-696E-418C-B2A5-C8431C2FD041}" type="pres">
      <dgm:prSet presAssocID="{0579404B-EBF2-4AC7-A18F-78C73FC89E04}" presName="diagram" presStyleCnt="0">
        <dgm:presLayoutVars>
          <dgm:dir/>
          <dgm:resizeHandles val="exact"/>
        </dgm:presLayoutVars>
      </dgm:prSet>
      <dgm:spPr/>
    </dgm:pt>
    <dgm:pt modelId="{A08A2C9F-5327-4A43-88B5-9B84F8ADA338}" type="pres">
      <dgm:prSet presAssocID="{985B223E-DD69-48E9-A65D-FF8517DA3AAC}" presName="node" presStyleLbl="node1" presStyleIdx="0" presStyleCnt="7">
        <dgm:presLayoutVars>
          <dgm:bulletEnabled val="1"/>
        </dgm:presLayoutVars>
      </dgm:prSet>
      <dgm:spPr/>
    </dgm:pt>
    <dgm:pt modelId="{B350F418-2BED-4C54-89D4-E44EC08D64F1}" type="pres">
      <dgm:prSet presAssocID="{427C2263-EAAC-4F08-B836-32BFD56A1B6F}" presName="sibTrans" presStyleCnt="0"/>
      <dgm:spPr/>
    </dgm:pt>
    <dgm:pt modelId="{278D0CEB-CF80-41E3-AAB3-5D6BFF4E832F}" type="pres">
      <dgm:prSet presAssocID="{E8D1C012-431B-44B2-828F-A5B3C1E92BCB}" presName="node" presStyleLbl="node1" presStyleIdx="1" presStyleCnt="7">
        <dgm:presLayoutVars>
          <dgm:bulletEnabled val="1"/>
        </dgm:presLayoutVars>
      </dgm:prSet>
      <dgm:spPr/>
    </dgm:pt>
    <dgm:pt modelId="{A860BD1F-A6E4-4F6E-A6F7-30B33AA28081}" type="pres">
      <dgm:prSet presAssocID="{2C0BC29C-F632-4916-A105-3821F29E777C}" presName="sibTrans" presStyleCnt="0"/>
      <dgm:spPr/>
    </dgm:pt>
    <dgm:pt modelId="{1C206E82-31C9-4FB7-92C0-9616122C7195}" type="pres">
      <dgm:prSet presAssocID="{320FECBC-8D2C-462B-9587-6C01BD137990}" presName="node" presStyleLbl="node1" presStyleIdx="2" presStyleCnt="7">
        <dgm:presLayoutVars>
          <dgm:bulletEnabled val="1"/>
        </dgm:presLayoutVars>
      </dgm:prSet>
      <dgm:spPr/>
    </dgm:pt>
    <dgm:pt modelId="{D6A0E168-20D6-47BF-9A67-8CD39E423985}" type="pres">
      <dgm:prSet presAssocID="{D6F43417-63B6-46A8-84BF-0B3369E9F91C}" presName="sibTrans" presStyleCnt="0"/>
      <dgm:spPr/>
    </dgm:pt>
    <dgm:pt modelId="{42288E03-2EBF-46AE-92D2-448B579A4323}" type="pres">
      <dgm:prSet presAssocID="{2FA0908A-7ADC-4FA0-95BD-C1E2127CFD25}" presName="node" presStyleLbl="node1" presStyleIdx="3" presStyleCnt="7">
        <dgm:presLayoutVars>
          <dgm:bulletEnabled val="1"/>
        </dgm:presLayoutVars>
      </dgm:prSet>
      <dgm:spPr/>
    </dgm:pt>
    <dgm:pt modelId="{311FAE6B-965A-4EC2-894D-91C1655AFD0D}" type="pres">
      <dgm:prSet presAssocID="{6815C1B1-7DE4-4F6E-BD4A-3C101C88DA02}" presName="sibTrans" presStyleCnt="0"/>
      <dgm:spPr/>
    </dgm:pt>
    <dgm:pt modelId="{9F862D7E-5EE2-4A43-B935-A4D4AA890B0B}" type="pres">
      <dgm:prSet presAssocID="{0964267C-7C08-4D04-ABF0-741BC2583086}" presName="node" presStyleLbl="node1" presStyleIdx="4" presStyleCnt="7">
        <dgm:presLayoutVars>
          <dgm:bulletEnabled val="1"/>
        </dgm:presLayoutVars>
      </dgm:prSet>
      <dgm:spPr/>
    </dgm:pt>
    <dgm:pt modelId="{36B70431-C1A9-4F25-A523-274CF54B19DA}" type="pres">
      <dgm:prSet presAssocID="{3F84F13C-D83A-424C-95B3-D57FC7128382}" presName="sibTrans" presStyleCnt="0"/>
      <dgm:spPr/>
    </dgm:pt>
    <dgm:pt modelId="{8B04F008-55CC-43DC-A5B2-0AE3A9899668}" type="pres">
      <dgm:prSet presAssocID="{904907E7-CD8B-45B2-8B80-C760D138BBC0}" presName="node" presStyleLbl="node1" presStyleIdx="5" presStyleCnt="7">
        <dgm:presLayoutVars>
          <dgm:bulletEnabled val="1"/>
        </dgm:presLayoutVars>
      </dgm:prSet>
      <dgm:spPr/>
    </dgm:pt>
    <dgm:pt modelId="{30E418C6-FAC3-4E53-8006-22891A718F85}" type="pres">
      <dgm:prSet presAssocID="{66457484-E52D-4A23-81D7-C34C00349FDA}" presName="sibTrans" presStyleCnt="0"/>
      <dgm:spPr/>
    </dgm:pt>
    <dgm:pt modelId="{4E281179-607B-4632-BA85-AD5C260704C3}" type="pres">
      <dgm:prSet presAssocID="{5F085222-898E-464A-A689-E6F21637C240}" presName="node" presStyleLbl="node1" presStyleIdx="6" presStyleCnt="7">
        <dgm:presLayoutVars>
          <dgm:bulletEnabled val="1"/>
        </dgm:presLayoutVars>
      </dgm:prSet>
      <dgm:spPr/>
    </dgm:pt>
  </dgm:ptLst>
  <dgm:cxnLst>
    <dgm:cxn modelId="{C1090802-E7D4-43AB-9950-B027F350E162}" srcId="{0579404B-EBF2-4AC7-A18F-78C73FC89E04}" destId="{2FA0908A-7ADC-4FA0-95BD-C1E2127CFD25}" srcOrd="3" destOrd="0" parTransId="{30685EE8-D994-47EB-B2B3-12E63AC02EFA}" sibTransId="{6815C1B1-7DE4-4F6E-BD4A-3C101C88DA02}"/>
    <dgm:cxn modelId="{F8272102-0F35-41AC-8464-A2EFDD2A24FC}" type="presOf" srcId="{0579404B-EBF2-4AC7-A18F-78C73FC89E04}" destId="{B5EC8305-696E-418C-B2A5-C8431C2FD041}" srcOrd="0" destOrd="0" presId="urn:microsoft.com/office/officeart/2005/8/layout/default"/>
    <dgm:cxn modelId="{57A1EF0F-7F81-47AF-BED8-D7EED0570647}" srcId="{0579404B-EBF2-4AC7-A18F-78C73FC89E04}" destId="{5F085222-898E-464A-A689-E6F21637C240}" srcOrd="6" destOrd="0" parTransId="{7017E373-8A13-44D8-AA78-0672FF412D29}" sibTransId="{F63C36DD-AF68-4754-AE1A-B958654FAE23}"/>
    <dgm:cxn modelId="{EB24EE1E-1E4D-4BF5-9C76-8E0831B520CA}" type="presOf" srcId="{E8D1C012-431B-44B2-828F-A5B3C1E92BCB}" destId="{278D0CEB-CF80-41E3-AAB3-5D6BFF4E832F}" srcOrd="0" destOrd="0" presId="urn:microsoft.com/office/officeart/2005/8/layout/default"/>
    <dgm:cxn modelId="{79209523-B8D9-4FE4-86CF-36290BE2EF63}" type="presOf" srcId="{2FA0908A-7ADC-4FA0-95BD-C1E2127CFD25}" destId="{42288E03-2EBF-46AE-92D2-448B579A4323}" srcOrd="0" destOrd="0" presId="urn:microsoft.com/office/officeart/2005/8/layout/default"/>
    <dgm:cxn modelId="{2D64D75C-DF34-4567-8C81-774E1A9C1EF7}" srcId="{0579404B-EBF2-4AC7-A18F-78C73FC89E04}" destId="{904907E7-CD8B-45B2-8B80-C760D138BBC0}" srcOrd="5" destOrd="0" parTransId="{CBFF820E-372C-4150-8687-EBCEF398CEF0}" sibTransId="{66457484-E52D-4A23-81D7-C34C00349FDA}"/>
    <dgm:cxn modelId="{9C832C4B-FB8D-4F8B-B910-145F2D87AA87}" type="presOf" srcId="{5F085222-898E-464A-A689-E6F21637C240}" destId="{4E281179-607B-4632-BA85-AD5C260704C3}" srcOrd="0" destOrd="0" presId="urn:microsoft.com/office/officeart/2005/8/layout/default"/>
    <dgm:cxn modelId="{7FDEDA93-1DAD-43ED-A599-EAA2939F0F09}" type="presOf" srcId="{0964267C-7C08-4D04-ABF0-741BC2583086}" destId="{9F862D7E-5EE2-4A43-B935-A4D4AA890B0B}" srcOrd="0" destOrd="0" presId="urn:microsoft.com/office/officeart/2005/8/layout/default"/>
    <dgm:cxn modelId="{8C179A9C-E5C1-46C2-B7A1-AC844BD257A9}" srcId="{0579404B-EBF2-4AC7-A18F-78C73FC89E04}" destId="{E8D1C012-431B-44B2-828F-A5B3C1E92BCB}" srcOrd="1" destOrd="0" parTransId="{B53F41B8-7A7C-401D-A73F-398B11764226}" sibTransId="{2C0BC29C-F632-4916-A105-3821F29E777C}"/>
    <dgm:cxn modelId="{B01DF1B0-9458-4058-99A3-3F8B8DE72593}" srcId="{0579404B-EBF2-4AC7-A18F-78C73FC89E04}" destId="{0964267C-7C08-4D04-ABF0-741BC2583086}" srcOrd="4" destOrd="0" parTransId="{74FAEB6A-1CE0-4FF0-ABF7-898B12D08FB9}" sibTransId="{3F84F13C-D83A-424C-95B3-D57FC7128382}"/>
    <dgm:cxn modelId="{3F91FBBA-FF4A-4360-A803-2051E5A3530E}" type="presOf" srcId="{985B223E-DD69-48E9-A65D-FF8517DA3AAC}" destId="{A08A2C9F-5327-4A43-88B5-9B84F8ADA338}" srcOrd="0" destOrd="0" presId="urn:microsoft.com/office/officeart/2005/8/layout/default"/>
    <dgm:cxn modelId="{4F3C0EC8-2815-41AB-A118-4EEA0A583CEA}" type="presOf" srcId="{320FECBC-8D2C-462B-9587-6C01BD137990}" destId="{1C206E82-31C9-4FB7-92C0-9616122C7195}" srcOrd="0" destOrd="0" presId="urn:microsoft.com/office/officeart/2005/8/layout/default"/>
    <dgm:cxn modelId="{31CB10D2-735E-430F-BB2F-E1F688E3FD2C}" type="presOf" srcId="{904907E7-CD8B-45B2-8B80-C760D138BBC0}" destId="{8B04F008-55CC-43DC-A5B2-0AE3A9899668}" srcOrd="0" destOrd="0" presId="urn:microsoft.com/office/officeart/2005/8/layout/default"/>
    <dgm:cxn modelId="{FBADC4E0-58FF-4899-A26A-E283974797B1}" srcId="{0579404B-EBF2-4AC7-A18F-78C73FC89E04}" destId="{320FECBC-8D2C-462B-9587-6C01BD137990}" srcOrd="2" destOrd="0" parTransId="{FFB821E4-86E1-42B9-842F-4453D9B52645}" sibTransId="{D6F43417-63B6-46A8-84BF-0B3369E9F91C}"/>
    <dgm:cxn modelId="{23185DFD-2A52-4368-8F88-6D85CE72D391}" srcId="{0579404B-EBF2-4AC7-A18F-78C73FC89E04}" destId="{985B223E-DD69-48E9-A65D-FF8517DA3AAC}" srcOrd="0" destOrd="0" parTransId="{0A36732B-77F5-46AE-B53A-CDFB4218329D}" sibTransId="{427C2263-EAAC-4F08-B836-32BFD56A1B6F}"/>
    <dgm:cxn modelId="{2B9B4914-670E-412C-9F2C-96193B6A2C43}" type="presParOf" srcId="{B5EC8305-696E-418C-B2A5-C8431C2FD041}" destId="{A08A2C9F-5327-4A43-88B5-9B84F8ADA338}" srcOrd="0" destOrd="0" presId="urn:microsoft.com/office/officeart/2005/8/layout/default"/>
    <dgm:cxn modelId="{B05D9065-44B1-470C-BE8F-C6C7F089388A}" type="presParOf" srcId="{B5EC8305-696E-418C-B2A5-C8431C2FD041}" destId="{B350F418-2BED-4C54-89D4-E44EC08D64F1}" srcOrd="1" destOrd="0" presId="urn:microsoft.com/office/officeart/2005/8/layout/default"/>
    <dgm:cxn modelId="{EDBFD4B7-3253-47EA-ABD3-82E5F4D9730D}" type="presParOf" srcId="{B5EC8305-696E-418C-B2A5-C8431C2FD041}" destId="{278D0CEB-CF80-41E3-AAB3-5D6BFF4E832F}" srcOrd="2" destOrd="0" presId="urn:microsoft.com/office/officeart/2005/8/layout/default"/>
    <dgm:cxn modelId="{17B539AA-E7FC-4F41-94E3-BFAE3972785A}" type="presParOf" srcId="{B5EC8305-696E-418C-B2A5-C8431C2FD041}" destId="{A860BD1F-A6E4-4F6E-A6F7-30B33AA28081}" srcOrd="3" destOrd="0" presId="urn:microsoft.com/office/officeart/2005/8/layout/default"/>
    <dgm:cxn modelId="{50DD134B-FFFA-411D-B35B-556089D69352}" type="presParOf" srcId="{B5EC8305-696E-418C-B2A5-C8431C2FD041}" destId="{1C206E82-31C9-4FB7-92C0-9616122C7195}" srcOrd="4" destOrd="0" presId="urn:microsoft.com/office/officeart/2005/8/layout/default"/>
    <dgm:cxn modelId="{AD1F6350-411A-4656-99AD-3A71A992C982}" type="presParOf" srcId="{B5EC8305-696E-418C-B2A5-C8431C2FD041}" destId="{D6A0E168-20D6-47BF-9A67-8CD39E423985}" srcOrd="5" destOrd="0" presId="urn:microsoft.com/office/officeart/2005/8/layout/default"/>
    <dgm:cxn modelId="{C58AC380-282F-49DC-831A-C7D31F8954EF}" type="presParOf" srcId="{B5EC8305-696E-418C-B2A5-C8431C2FD041}" destId="{42288E03-2EBF-46AE-92D2-448B579A4323}" srcOrd="6" destOrd="0" presId="urn:microsoft.com/office/officeart/2005/8/layout/default"/>
    <dgm:cxn modelId="{EFBEF2B2-395D-4DF8-A624-DDAA6662E259}" type="presParOf" srcId="{B5EC8305-696E-418C-B2A5-C8431C2FD041}" destId="{311FAE6B-965A-4EC2-894D-91C1655AFD0D}" srcOrd="7" destOrd="0" presId="urn:microsoft.com/office/officeart/2005/8/layout/default"/>
    <dgm:cxn modelId="{29574730-A0AA-4528-A443-0BCCF8C8300F}" type="presParOf" srcId="{B5EC8305-696E-418C-B2A5-C8431C2FD041}" destId="{9F862D7E-5EE2-4A43-B935-A4D4AA890B0B}" srcOrd="8" destOrd="0" presId="urn:microsoft.com/office/officeart/2005/8/layout/default"/>
    <dgm:cxn modelId="{06F8E04C-2677-4207-A290-2C3F133B5977}" type="presParOf" srcId="{B5EC8305-696E-418C-B2A5-C8431C2FD041}" destId="{36B70431-C1A9-4F25-A523-274CF54B19DA}" srcOrd="9" destOrd="0" presId="urn:microsoft.com/office/officeart/2005/8/layout/default"/>
    <dgm:cxn modelId="{A095A173-518F-4D61-A67B-01937941A9EC}" type="presParOf" srcId="{B5EC8305-696E-418C-B2A5-C8431C2FD041}" destId="{8B04F008-55CC-43DC-A5B2-0AE3A9899668}" srcOrd="10" destOrd="0" presId="urn:microsoft.com/office/officeart/2005/8/layout/default"/>
    <dgm:cxn modelId="{848EE075-5E14-419A-9CCE-335CAD426C57}" type="presParOf" srcId="{B5EC8305-696E-418C-B2A5-C8431C2FD041}" destId="{30E418C6-FAC3-4E53-8006-22891A718F85}" srcOrd="11" destOrd="0" presId="urn:microsoft.com/office/officeart/2005/8/layout/default"/>
    <dgm:cxn modelId="{810834E5-7126-470A-8C96-DF9DF26AE502}" type="presParOf" srcId="{B5EC8305-696E-418C-B2A5-C8431C2FD041}" destId="{4E281179-607B-4632-BA85-AD5C260704C3}"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B788CF0-D6B4-44CF-89C5-F44E9968F77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E5397147-6D49-4A02-8C66-2302D8B2CE6D}">
      <dgm:prSet/>
      <dgm:spPr/>
      <dgm:t>
        <a:bodyPr/>
        <a:lstStyle/>
        <a:p>
          <a:r>
            <a:rPr lang="en-GB" dirty="0"/>
            <a:t>Definition has not changed in since DSM IV</a:t>
          </a:r>
          <a:endParaRPr lang="en-US" dirty="0"/>
        </a:p>
      </dgm:t>
    </dgm:pt>
    <dgm:pt modelId="{41BD2C65-AD66-44DF-B7C0-9AE22F0817B6}" type="parTrans" cxnId="{1B05E730-98D7-40B9-8A89-E4660551F5A3}">
      <dgm:prSet/>
      <dgm:spPr/>
      <dgm:t>
        <a:bodyPr/>
        <a:lstStyle/>
        <a:p>
          <a:endParaRPr lang="en-US"/>
        </a:p>
      </dgm:t>
    </dgm:pt>
    <dgm:pt modelId="{D4CE121A-A222-44DC-B4C6-B7FDA8923AFF}" type="sibTrans" cxnId="{1B05E730-98D7-40B9-8A89-E4660551F5A3}">
      <dgm:prSet/>
      <dgm:spPr/>
      <dgm:t>
        <a:bodyPr/>
        <a:lstStyle/>
        <a:p>
          <a:endParaRPr lang="en-US"/>
        </a:p>
      </dgm:t>
    </dgm:pt>
    <dgm:pt modelId="{4267B9A9-B868-4FBE-A894-F2C48CF57C2F}">
      <dgm:prSet/>
      <dgm:spPr/>
      <dgm:t>
        <a:bodyPr/>
        <a:lstStyle/>
        <a:p>
          <a:r>
            <a:rPr lang="en-GB" dirty="0"/>
            <a:t>An enduring pattern of experience and behaviour affecting cognition, affect. Interpersonal functioning , and impulse control that is inflexible, pervasive and leads to significant impairment.</a:t>
          </a:r>
          <a:endParaRPr lang="en-US" dirty="0"/>
        </a:p>
      </dgm:t>
    </dgm:pt>
    <dgm:pt modelId="{6818899A-CF0B-46C4-9DEF-52591644691A}" type="parTrans" cxnId="{AE5B4FDF-D9E0-49E3-B9DF-7CEADAEED65E}">
      <dgm:prSet/>
      <dgm:spPr/>
      <dgm:t>
        <a:bodyPr/>
        <a:lstStyle/>
        <a:p>
          <a:endParaRPr lang="en-US"/>
        </a:p>
      </dgm:t>
    </dgm:pt>
    <dgm:pt modelId="{2B7E774B-C29F-4009-89BF-9E40749E2AEB}" type="sibTrans" cxnId="{AE5B4FDF-D9E0-49E3-B9DF-7CEADAEED65E}">
      <dgm:prSet/>
      <dgm:spPr/>
      <dgm:t>
        <a:bodyPr/>
        <a:lstStyle/>
        <a:p>
          <a:endParaRPr lang="en-US"/>
        </a:p>
      </dgm:t>
    </dgm:pt>
    <dgm:pt modelId="{81A4A195-0D2E-4D33-BF0A-87042292962B}" type="pres">
      <dgm:prSet presAssocID="{8B788CF0-D6B4-44CF-89C5-F44E9968F770}" presName="hierChild1" presStyleCnt="0">
        <dgm:presLayoutVars>
          <dgm:chPref val="1"/>
          <dgm:dir/>
          <dgm:animOne val="branch"/>
          <dgm:animLvl val="lvl"/>
          <dgm:resizeHandles/>
        </dgm:presLayoutVars>
      </dgm:prSet>
      <dgm:spPr/>
    </dgm:pt>
    <dgm:pt modelId="{EA45AEBD-70B1-4E4B-BEB3-689F9DB8CFB6}" type="pres">
      <dgm:prSet presAssocID="{E5397147-6D49-4A02-8C66-2302D8B2CE6D}" presName="hierRoot1" presStyleCnt="0"/>
      <dgm:spPr/>
    </dgm:pt>
    <dgm:pt modelId="{C9DDB129-1941-4DD4-ADC7-C8375E17F25E}" type="pres">
      <dgm:prSet presAssocID="{E5397147-6D49-4A02-8C66-2302D8B2CE6D}" presName="composite" presStyleCnt="0"/>
      <dgm:spPr/>
    </dgm:pt>
    <dgm:pt modelId="{1EA679B4-ABD6-485E-988C-9993D26CAA0F}" type="pres">
      <dgm:prSet presAssocID="{E5397147-6D49-4A02-8C66-2302D8B2CE6D}" presName="background" presStyleLbl="node0" presStyleIdx="0" presStyleCnt="2"/>
      <dgm:spPr/>
    </dgm:pt>
    <dgm:pt modelId="{6479DD00-3E39-4DCD-9808-7F2E72F34373}" type="pres">
      <dgm:prSet presAssocID="{E5397147-6D49-4A02-8C66-2302D8B2CE6D}" presName="text" presStyleLbl="fgAcc0" presStyleIdx="0" presStyleCnt="2">
        <dgm:presLayoutVars>
          <dgm:chPref val="3"/>
        </dgm:presLayoutVars>
      </dgm:prSet>
      <dgm:spPr/>
    </dgm:pt>
    <dgm:pt modelId="{3D3DE60B-7885-4479-AAD4-9904AC1BA1B1}" type="pres">
      <dgm:prSet presAssocID="{E5397147-6D49-4A02-8C66-2302D8B2CE6D}" presName="hierChild2" presStyleCnt="0"/>
      <dgm:spPr/>
    </dgm:pt>
    <dgm:pt modelId="{4C30DF7B-BE59-492D-BF12-0D2E7657692A}" type="pres">
      <dgm:prSet presAssocID="{4267B9A9-B868-4FBE-A894-F2C48CF57C2F}" presName="hierRoot1" presStyleCnt="0"/>
      <dgm:spPr/>
    </dgm:pt>
    <dgm:pt modelId="{46DB21A0-D06A-4DA0-9496-2BAB3FC7FC46}" type="pres">
      <dgm:prSet presAssocID="{4267B9A9-B868-4FBE-A894-F2C48CF57C2F}" presName="composite" presStyleCnt="0"/>
      <dgm:spPr/>
    </dgm:pt>
    <dgm:pt modelId="{D4AE9F58-3A1B-47D7-94B2-EDB0351CD47F}" type="pres">
      <dgm:prSet presAssocID="{4267B9A9-B868-4FBE-A894-F2C48CF57C2F}" presName="background" presStyleLbl="node0" presStyleIdx="1" presStyleCnt="2"/>
      <dgm:spPr/>
    </dgm:pt>
    <dgm:pt modelId="{D2B5E6D8-7496-449B-A48F-69BBD051C283}" type="pres">
      <dgm:prSet presAssocID="{4267B9A9-B868-4FBE-A894-F2C48CF57C2F}" presName="text" presStyleLbl="fgAcc0" presStyleIdx="1" presStyleCnt="2">
        <dgm:presLayoutVars>
          <dgm:chPref val="3"/>
        </dgm:presLayoutVars>
      </dgm:prSet>
      <dgm:spPr/>
    </dgm:pt>
    <dgm:pt modelId="{09A173F4-C3C4-4DC2-9360-FCBD622913DF}" type="pres">
      <dgm:prSet presAssocID="{4267B9A9-B868-4FBE-A894-F2C48CF57C2F}" presName="hierChild2" presStyleCnt="0"/>
      <dgm:spPr/>
    </dgm:pt>
  </dgm:ptLst>
  <dgm:cxnLst>
    <dgm:cxn modelId="{1B05E730-98D7-40B9-8A89-E4660551F5A3}" srcId="{8B788CF0-D6B4-44CF-89C5-F44E9968F770}" destId="{E5397147-6D49-4A02-8C66-2302D8B2CE6D}" srcOrd="0" destOrd="0" parTransId="{41BD2C65-AD66-44DF-B7C0-9AE22F0817B6}" sibTransId="{D4CE121A-A222-44DC-B4C6-B7FDA8923AFF}"/>
    <dgm:cxn modelId="{1CF09E97-123D-4FA2-9BE5-3DF9DA876DC6}" type="presOf" srcId="{E5397147-6D49-4A02-8C66-2302D8B2CE6D}" destId="{6479DD00-3E39-4DCD-9808-7F2E72F34373}" srcOrd="0" destOrd="0" presId="urn:microsoft.com/office/officeart/2005/8/layout/hierarchy1"/>
    <dgm:cxn modelId="{D871E49A-B355-44D9-BBCD-132D61E3DDB5}" type="presOf" srcId="{4267B9A9-B868-4FBE-A894-F2C48CF57C2F}" destId="{D2B5E6D8-7496-449B-A48F-69BBD051C283}" srcOrd="0" destOrd="0" presId="urn:microsoft.com/office/officeart/2005/8/layout/hierarchy1"/>
    <dgm:cxn modelId="{D6C29EB1-C616-4E34-96DF-845C467C3109}" type="presOf" srcId="{8B788CF0-D6B4-44CF-89C5-F44E9968F770}" destId="{81A4A195-0D2E-4D33-BF0A-87042292962B}" srcOrd="0" destOrd="0" presId="urn:microsoft.com/office/officeart/2005/8/layout/hierarchy1"/>
    <dgm:cxn modelId="{AE5B4FDF-D9E0-49E3-B9DF-7CEADAEED65E}" srcId="{8B788CF0-D6B4-44CF-89C5-F44E9968F770}" destId="{4267B9A9-B868-4FBE-A894-F2C48CF57C2F}" srcOrd="1" destOrd="0" parTransId="{6818899A-CF0B-46C4-9DEF-52591644691A}" sibTransId="{2B7E774B-C29F-4009-89BF-9E40749E2AEB}"/>
    <dgm:cxn modelId="{25F40C55-3B95-44EB-A7F0-08F69757D8A9}" type="presParOf" srcId="{81A4A195-0D2E-4D33-BF0A-87042292962B}" destId="{EA45AEBD-70B1-4E4B-BEB3-689F9DB8CFB6}" srcOrd="0" destOrd="0" presId="urn:microsoft.com/office/officeart/2005/8/layout/hierarchy1"/>
    <dgm:cxn modelId="{9310C2B5-D0DB-457D-AA91-CCEDB5932E8D}" type="presParOf" srcId="{EA45AEBD-70B1-4E4B-BEB3-689F9DB8CFB6}" destId="{C9DDB129-1941-4DD4-ADC7-C8375E17F25E}" srcOrd="0" destOrd="0" presId="urn:microsoft.com/office/officeart/2005/8/layout/hierarchy1"/>
    <dgm:cxn modelId="{ADB8929D-A8C0-48B8-BBCC-92599BFC1793}" type="presParOf" srcId="{C9DDB129-1941-4DD4-ADC7-C8375E17F25E}" destId="{1EA679B4-ABD6-485E-988C-9993D26CAA0F}" srcOrd="0" destOrd="0" presId="urn:microsoft.com/office/officeart/2005/8/layout/hierarchy1"/>
    <dgm:cxn modelId="{19D763E8-3508-45D7-92BF-9538F20AE23A}" type="presParOf" srcId="{C9DDB129-1941-4DD4-ADC7-C8375E17F25E}" destId="{6479DD00-3E39-4DCD-9808-7F2E72F34373}" srcOrd="1" destOrd="0" presId="urn:microsoft.com/office/officeart/2005/8/layout/hierarchy1"/>
    <dgm:cxn modelId="{28A21B40-9CE9-4548-AEEC-8868C995EBE8}" type="presParOf" srcId="{EA45AEBD-70B1-4E4B-BEB3-689F9DB8CFB6}" destId="{3D3DE60B-7885-4479-AAD4-9904AC1BA1B1}" srcOrd="1" destOrd="0" presId="urn:microsoft.com/office/officeart/2005/8/layout/hierarchy1"/>
    <dgm:cxn modelId="{E2354BFE-FC92-4303-AC04-DC14B7943582}" type="presParOf" srcId="{81A4A195-0D2E-4D33-BF0A-87042292962B}" destId="{4C30DF7B-BE59-492D-BF12-0D2E7657692A}" srcOrd="1" destOrd="0" presId="urn:microsoft.com/office/officeart/2005/8/layout/hierarchy1"/>
    <dgm:cxn modelId="{55A9446C-1241-4978-AB28-9D034D1AE13F}" type="presParOf" srcId="{4C30DF7B-BE59-492D-BF12-0D2E7657692A}" destId="{46DB21A0-D06A-4DA0-9496-2BAB3FC7FC46}" srcOrd="0" destOrd="0" presId="urn:microsoft.com/office/officeart/2005/8/layout/hierarchy1"/>
    <dgm:cxn modelId="{BD721AB6-F122-42EA-9FC5-0E1B0A2A4B24}" type="presParOf" srcId="{46DB21A0-D06A-4DA0-9496-2BAB3FC7FC46}" destId="{D4AE9F58-3A1B-47D7-94B2-EDB0351CD47F}" srcOrd="0" destOrd="0" presId="urn:microsoft.com/office/officeart/2005/8/layout/hierarchy1"/>
    <dgm:cxn modelId="{F3AEBC8E-BD55-4D4D-B88F-0CCA3FBD88E4}" type="presParOf" srcId="{46DB21A0-D06A-4DA0-9496-2BAB3FC7FC46}" destId="{D2B5E6D8-7496-449B-A48F-69BBD051C283}" srcOrd="1" destOrd="0" presId="urn:microsoft.com/office/officeart/2005/8/layout/hierarchy1"/>
    <dgm:cxn modelId="{0374C2AE-B79B-4FF2-9AFA-196987F9302B}" type="presParOf" srcId="{4C30DF7B-BE59-492D-BF12-0D2E7657692A}" destId="{09A173F4-C3C4-4DC2-9360-FCBD622913D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44F394-AF99-42D0-B9C1-6A7554BEE33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192A482-2837-4E79-977C-F5DB70F1DB1B}">
      <dgm:prSet/>
      <dgm:spPr/>
      <dgm:t>
        <a:bodyPr/>
        <a:lstStyle/>
        <a:p>
          <a:pPr>
            <a:lnSpc>
              <a:spcPct val="100000"/>
            </a:lnSpc>
          </a:pPr>
          <a:r>
            <a:rPr lang="en-GB" dirty="0"/>
            <a:t>Personality disorders need to be distinguished from normal personality</a:t>
          </a:r>
          <a:endParaRPr lang="en-US" dirty="0"/>
        </a:p>
      </dgm:t>
    </dgm:pt>
    <dgm:pt modelId="{7C816907-3E3C-4D8F-B77C-DF7486C63E7C}" type="parTrans" cxnId="{5961434E-3880-409A-9DEE-CF3C38CABB14}">
      <dgm:prSet/>
      <dgm:spPr/>
      <dgm:t>
        <a:bodyPr/>
        <a:lstStyle/>
        <a:p>
          <a:endParaRPr lang="en-US"/>
        </a:p>
      </dgm:t>
    </dgm:pt>
    <dgm:pt modelId="{42627D1B-DE72-47F6-9FDB-8A5F2D4FD679}" type="sibTrans" cxnId="{5961434E-3880-409A-9DEE-CF3C38CABB14}">
      <dgm:prSet/>
      <dgm:spPr/>
      <dgm:t>
        <a:bodyPr/>
        <a:lstStyle/>
        <a:p>
          <a:endParaRPr lang="en-US"/>
        </a:p>
      </dgm:t>
    </dgm:pt>
    <dgm:pt modelId="{231B6651-4CEA-47CC-9E4B-5967C2F508C1}">
      <dgm:prSet/>
      <dgm:spPr/>
      <dgm:t>
        <a:bodyPr/>
        <a:lstStyle/>
        <a:p>
          <a:pPr>
            <a:lnSpc>
              <a:spcPct val="100000"/>
            </a:lnSpc>
          </a:pPr>
          <a:r>
            <a:rPr lang="en-GB" dirty="0"/>
            <a:t>Paris(2015) suggests DSM lacks clear boundaries, As even when symptoms remit problem, personality traits persist.</a:t>
          </a:r>
          <a:endParaRPr lang="en-US" dirty="0"/>
        </a:p>
      </dgm:t>
    </dgm:pt>
    <dgm:pt modelId="{9B4D6957-2175-4A6B-A441-CE803D6EB776}" type="parTrans" cxnId="{D7944A3C-11AF-4CE5-9E05-A3825ACEA541}">
      <dgm:prSet/>
      <dgm:spPr/>
      <dgm:t>
        <a:bodyPr/>
        <a:lstStyle/>
        <a:p>
          <a:endParaRPr lang="en-US"/>
        </a:p>
      </dgm:t>
    </dgm:pt>
    <dgm:pt modelId="{1C233B9E-6807-48EF-B568-5299325C8485}" type="sibTrans" cxnId="{D7944A3C-11AF-4CE5-9E05-A3825ACEA541}">
      <dgm:prSet/>
      <dgm:spPr/>
      <dgm:t>
        <a:bodyPr/>
        <a:lstStyle/>
        <a:p>
          <a:endParaRPr lang="en-US"/>
        </a:p>
      </dgm:t>
    </dgm:pt>
    <dgm:pt modelId="{7E29C26F-0FFC-438C-B71D-20A65FD79F08}">
      <dgm:prSet/>
      <dgm:spPr/>
      <dgm:t>
        <a:bodyPr/>
        <a:lstStyle/>
        <a:p>
          <a:pPr>
            <a:lnSpc>
              <a:spcPct val="100000"/>
            </a:lnSpc>
          </a:pPr>
          <a:r>
            <a:rPr lang="en-GB" dirty="0"/>
            <a:t>Suggest diagnoses should therefore based on longitude data, not just symptoms.</a:t>
          </a:r>
          <a:endParaRPr lang="en-US" dirty="0"/>
        </a:p>
      </dgm:t>
    </dgm:pt>
    <dgm:pt modelId="{4FA329F2-EAA3-43E5-BD72-EE51530EADF8}" type="parTrans" cxnId="{3FB28415-0D1A-41F6-BC24-406B98629AE9}">
      <dgm:prSet/>
      <dgm:spPr/>
      <dgm:t>
        <a:bodyPr/>
        <a:lstStyle/>
        <a:p>
          <a:endParaRPr lang="en-US"/>
        </a:p>
      </dgm:t>
    </dgm:pt>
    <dgm:pt modelId="{325DE28A-5E7B-46EE-83C2-B70C02742E7B}" type="sibTrans" cxnId="{3FB28415-0D1A-41F6-BC24-406B98629AE9}">
      <dgm:prSet/>
      <dgm:spPr/>
      <dgm:t>
        <a:bodyPr/>
        <a:lstStyle/>
        <a:p>
          <a:endParaRPr lang="en-US"/>
        </a:p>
      </dgm:t>
    </dgm:pt>
    <dgm:pt modelId="{D84F669C-4CCE-4CE2-AB4C-3A3BEA6B89CA}">
      <dgm:prSet/>
      <dgm:spPr/>
      <dgm:t>
        <a:bodyPr/>
        <a:lstStyle/>
        <a:p>
          <a:pPr>
            <a:lnSpc>
              <a:spcPct val="100000"/>
            </a:lnSpc>
          </a:pPr>
          <a:r>
            <a:rPr lang="en-GB" dirty="0"/>
            <a:t>Assess problems with behaviour and emotions and thinking pattern.</a:t>
          </a:r>
          <a:endParaRPr lang="en-US" dirty="0"/>
        </a:p>
      </dgm:t>
    </dgm:pt>
    <dgm:pt modelId="{4863AEF2-1D57-4A8D-BD96-E310A19963F3}" type="parTrans" cxnId="{2BB336FF-27ED-4509-80A8-0EB985F40CA4}">
      <dgm:prSet/>
      <dgm:spPr/>
      <dgm:t>
        <a:bodyPr/>
        <a:lstStyle/>
        <a:p>
          <a:endParaRPr lang="en-US"/>
        </a:p>
      </dgm:t>
    </dgm:pt>
    <dgm:pt modelId="{E379CF7B-BB19-42F6-8D3C-54BCC6DF0DC5}" type="sibTrans" cxnId="{2BB336FF-27ED-4509-80A8-0EB985F40CA4}">
      <dgm:prSet/>
      <dgm:spPr/>
      <dgm:t>
        <a:bodyPr/>
        <a:lstStyle/>
        <a:p>
          <a:endParaRPr lang="en-US"/>
        </a:p>
      </dgm:t>
    </dgm:pt>
    <dgm:pt modelId="{B69B9472-BA2D-42D5-8941-96F23B4B1028}">
      <dgm:prSet/>
      <dgm:spPr/>
      <dgm:t>
        <a:bodyPr/>
        <a:lstStyle/>
        <a:p>
          <a:pPr>
            <a:lnSpc>
              <a:spcPct val="100000"/>
            </a:lnSpc>
          </a:pPr>
          <a:r>
            <a:rPr lang="en-GB" dirty="0"/>
            <a:t>There is also a need to establish to what extent problems affect work and relationships over a period of time .</a:t>
          </a:r>
          <a:endParaRPr lang="en-US" dirty="0"/>
        </a:p>
      </dgm:t>
    </dgm:pt>
    <dgm:pt modelId="{AFBA3683-D85C-458C-AA61-55D44696CCA5}" type="parTrans" cxnId="{8561CB55-E3D7-4037-80AE-5E101A175856}">
      <dgm:prSet/>
      <dgm:spPr/>
      <dgm:t>
        <a:bodyPr/>
        <a:lstStyle/>
        <a:p>
          <a:endParaRPr lang="en-US"/>
        </a:p>
      </dgm:t>
    </dgm:pt>
    <dgm:pt modelId="{3F3DDD84-B192-4381-A4C6-83A9C984073A}" type="sibTrans" cxnId="{8561CB55-E3D7-4037-80AE-5E101A175856}">
      <dgm:prSet/>
      <dgm:spPr/>
      <dgm:t>
        <a:bodyPr/>
        <a:lstStyle/>
        <a:p>
          <a:endParaRPr lang="en-US"/>
        </a:p>
      </dgm:t>
    </dgm:pt>
    <dgm:pt modelId="{0C37FC59-73FD-4B69-A2B1-5A2DACCE9848}" type="pres">
      <dgm:prSet presAssocID="{8844F394-AF99-42D0-B9C1-6A7554BEE33B}" presName="root" presStyleCnt="0">
        <dgm:presLayoutVars>
          <dgm:dir/>
          <dgm:resizeHandles val="exact"/>
        </dgm:presLayoutVars>
      </dgm:prSet>
      <dgm:spPr/>
    </dgm:pt>
    <dgm:pt modelId="{9DF8602D-6DF4-4E5D-940E-25CD7737CE7F}" type="pres">
      <dgm:prSet presAssocID="{C192A482-2837-4E79-977C-F5DB70F1DB1B}" presName="compNode" presStyleCnt="0"/>
      <dgm:spPr/>
    </dgm:pt>
    <dgm:pt modelId="{CC6FD30D-F017-4097-83CD-27B96D69950D}" type="pres">
      <dgm:prSet presAssocID="{C192A482-2837-4E79-977C-F5DB70F1DB1B}" presName="bgRect" presStyleLbl="bgShp" presStyleIdx="0" presStyleCnt="5"/>
      <dgm:spPr/>
    </dgm:pt>
    <dgm:pt modelId="{AC888733-5CEB-45AE-A7E8-D541BB41C61D}" type="pres">
      <dgm:prSet presAssocID="{C192A482-2837-4E79-977C-F5DB70F1DB1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2A5142FC-52E4-4F21-AAA0-AC4D28D4257F}" type="pres">
      <dgm:prSet presAssocID="{C192A482-2837-4E79-977C-F5DB70F1DB1B}" presName="spaceRect" presStyleCnt="0"/>
      <dgm:spPr/>
    </dgm:pt>
    <dgm:pt modelId="{84FB5CA5-47D2-4FB1-B907-674AB56124D6}" type="pres">
      <dgm:prSet presAssocID="{C192A482-2837-4E79-977C-F5DB70F1DB1B}" presName="parTx" presStyleLbl="revTx" presStyleIdx="0" presStyleCnt="5">
        <dgm:presLayoutVars>
          <dgm:chMax val="0"/>
          <dgm:chPref val="0"/>
        </dgm:presLayoutVars>
      </dgm:prSet>
      <dgm:spPr/>
    </dgm:pt>
    <dgm:pt modelId="{33207785-4E04-407E-B1F6-5C89E337AE13}" type="pres">
      <dgm:prSet presAssocID="{42627D1B-DE72-47F6-9FDB-8A5F2D4FD679}" presName="sibTrans" presStyleCnt="0"/>
      <dgm:spPr/>
    </dgm:pt>
    <dgm:pt modelId="{778F1FBB-4162-495C-9878-98D4F3EB027F}" type="pres">
      <dgm:prSet presAssocID="{231B6651-4CEA-47CC-9E4B-5967C2F508C1}" presName="compNode" presStyleCnt="0"/>
      <dgm:spPr/>
    </dgm:pt>
    <dgm:pt modelId="{FDD3FE81-6D95-4F1A-BB08-F369F6BD2687}" type="pres">
      <dgm:prSet presAssocID="{231B6651-4CEA-47CC-9E4B-5967C2F508C1}" presName="bgRect" presStyleLbl="bgShp" presStyleIdx="1" presStyleCnt="5"/>
      <dgm:spPr/>
    </dgm:pt>
    <dgm:pt modelId="{DD535C84-2A7A-49D4-8E35-DDE1CBFA7E67}" type="pres">
      <dgm:prSet presAssocID="{231B6651-4CEA-47CC-9E4B-5967C2F508C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D9A4F02C-DB3F-4C96-8EB5-CC25BA864C0C}" type="pres">
      <dgm:prSet presAssocID="{231B6651-4CEA-47CC-9E4B-5967C2F508C1}" presName="spaceRect" presStyleCnt="0"/>
      <dgm:spPr/>
    </dgm:pt>
    <dgm:pt modelId="{D51F5D2F-5893-42FD-8A61-6C5DCA0524C8}" type="pres">
      <dgm:prSet presAssocID="{231B6651-4CEA-47CC-9E4B-5967C2F508C1}" presName="parTx" presStyleLbl="revTx" presStyleIdx="1" presStyleCnt="5">
        <dgm:presLayoutVars>
          <dgm:chMax val="0"/>
          <dgm:chPref val="0"/>
        </dgm:presLayoutVars>
      </dgm:prSet>
      <dgm:spPr/>
    </dgm:pt>
    <dgm:pt modelId="{EC1C294A-8638-456C-A04A-FC53DCC67325}" type="pres">
      <dgm:prSet presAssocID="{1C233B9E-6807-48EF-B568-5299325C8485}" presName="sibTrans" presStyleCnt="0"/>
      <dgm:spPr/>
    </dgm:pt>
    <dgm:pt modelId="{895AF440-5076-464C-B81E-9FBA57562349}" type="pres">
      <dgm:prSet presAssocID="{7E29C26F-0FFC-438C-B71D-20A65FD79F08}" presName="compNode" presStyleCnt="0"/>
      <dgm:spPr/>
    </dgm:pt>
    <dgm:pt modelId="{75C18B60-2D15-4F27-85B1-4486BAFF1EB2}" type="pres">
      <dgm:prSet presAssocID="{7E29C26F-0FFC-438C-B71D-20A65FD79F08}" presName="bgRect" presStyleLbl="bgShp" presStyleIdx="2" presStyleCnt="5"/>
      <dgm:spPr/>
    </dgm:pt>
    <dgm:pt modelId="{2F0530EA-781D-4CF3-B3FB-6BCACFF39895}" type="pres">
      <dgm:prSet presAssocID="{7E29C26F-0FFC-438C-B71D-20A65FD79F0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eleton"/>
        </a:ext>
      </dgm:extLst>
    </dgm:pt>
    <dgm:pt modelId="{4752E8D0-E6B8-469F-A05F-D1F8ECC9B7A9}" type="pres">
      <dgm:prSet presAssocID="{7E29C26F-0FFC-438C-B71D-20A65FD79F08}" presName="spaceRect" presStyleCnt="0"/>
      <dgm:spPr/>
    </dgm:pt>
    <dgm:pt modelId="{2A2D61B1-7A1E-44E6-AD57-C98228E7FAC8}" type="pres">
      <dgm:prSet presAssocID="{7E29C26F-0FFC-438C-B71D-20A65FD79F08}" presName="parTx" presStyleLbl="revTx" presStyleIdx="2" presStyleCnt="5">
        <dgm:presLayoutVars>
          <dgm:chMax val="0"/>
          <dgm:chPref val="0"/>
        </dgm:presLayoutVars>
      </dgm:prSet>
      <dgm:spPr/>
    </dgm:pt>
    <dgm:pt modelId="{3CA3D686-6693-4252-A825-FB1AB0CAF1BF}" type="pres">
      <dgm:prSet presAssocID="{325DE28A-5E7B-46EE-83C2-B70C02742E7B}" presName="sibTrans" presStyleCnt="0"/>
      <dgm:spPr/>
    </dgm:pt>
    <dgm:pt modelId="{EFC290AD-B35A-4BEF-8B9E-A76756CA6876}" type="pres">
      <dgm:prSet presAssocID="{D84F669C-4CCE-4CE2-AB4C-3A3BEA6B89CA}" presName="compNode" presStyleCnt="0"/>
      <dgm:spPr/>
    </dgm:pt>
    <dgm:pt modelId="{2C8CE855-F8D4-4728-99DF-83DEA56E3CBE}" type="pres">
      <dgm:prSet presAssocID="{D84F669C-4CCE-4CE2-AB4C-3A3BEA6B89CA}" presName="bgRect" presStyleLbl="bgShp" presStyleIdx="3" presStyleCnt="5"/>
      <dgm:spPr/>
    </dgm:pt>
    <dgm:pt modelId="{2463083F-AB94-4945-801E-B777E92A7AE5}" type="pres">
      <dgm:prSet presAssocID="{D84F669C-4CCE-4CE2-AB4C-3A3BEA6B89C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rson with Idea"/>
        </a:ext>
      </dgm:extLst>
    </dgm:pt>
    <dgm:pt modelId="{69578BFD-936A-4BE5-A1D4-8BDAD6CFA343}" type="pres">
      <dgm:prSet presAssocID="{D84F669C-4CCE-4CE2-AB4C-3A3BEA6B89CA}" presName="spaceRect" presStyleCnt="0"/>
      <dgm:spPr/>
    </dgm:pt>
    <dgm:pt modelId="{F5BF67C2-00F2-4954-9C7F-0DDAD222D708}" type="pres">
      <dgm:prSet presAssocID="{D84F669C-4CCE-4CE2-AB4C-3A3BEA6B89CA}" presName="parTx" presStyleLbl="revTx" presStyleIdx="3" presStyleCnt="5">
        <dgm:presLayoutVars>
          <dgm:chMax val="0"/>
          <dgm:chPref val="0"/>
        </dgm:presLayoutVars>
      </dgm:prSet>
      <dgm:spPr/>
    </dgm:pt>
    <dgm:pt modelId="{42A6015F-ECDB-468C-8BA8-C634C9756375}" type="pres">
      <dgm:prSet presAssocID="{E379CF7B-BB19-42F6-8D3C-54BCC6DF0DC5}" presName="sibTrans" presStyleCnt="0"/>
      <dgm:spPr/>
    </dgm:pt>
    <dgm:pt modelId="{30161962-7FE1-4F6A-B8BC-6CABABF114DE}" type="pres">
      <dgm:prSet presAssocID="{B69B9472-BA2D-42D5-8941-96F23B4B1028}" presName="compNode" presStyleCnt="0"/>
      <dgm:spPr/>
    </dgm:pt>
    <dgm:pt modelId="{9A06EA91-DC9B-4F5A-8B07-153814BDD88B}" type="pres">
      <dgm:prSet presAssocID="{B69B9472-BA2D-42D5-8941-96F23B4B1028}" presName="bgRect" presStyleLbl="bgShp" presStyleIdx="4" presStyleCnt="5"/>
      <dgm:spPr/>
    </dgm:pt>
    <dgm:pt modelId="{09B9E44B-6317-4872-8E7F-F63DB4FDAC45}" type="pres">
      <dgm:prSet presAssocID="{B69B9472-BA2D-42D5-8941-96F23B4B102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 Bulb and Gear"/>
        </a:ext>
      </dgm:extLst>
    </dgm:pt>
    <dgm:pt modelId="{72DA0247-B0A5-470D-A86B-BB6A24C67EF4}" type="pres">
      <dgm:prSet presAssocID="{B69B9472-BA2D-42D5-8941-96F23B4B1028}" presName="spaceRect" presStyleCnt="0"/>
      <dgm:spPr/>
    </dgm:pt>
    <dgm:pt modelId="{C8CE8A8C-F0A4-4345-8BA1-9CB02EF674D4}" type="pres">
      <dgm:prSet presAssocID="{B69B9472-BA2D-42D5-8941-96F23B4B1028}" presName="parTx" presStyleLbl="revTx" presStyleIdx="4" presStyleCnt="5">
        <dgm:presLayoutVars>
          <dgm:chMax val="0"/>
          <dgm:chPref val="0"/>
        </dgm:presLayoutVars>
      </dgm:prSet>
      <dgm:spPr/>
    </dgm:pt>
  </dgm:ptLst>
  <dgm:cxnLst>
    <dgm:cxn modelId="{AAA1210B-6C7C-4158-BFA7-CEF7B0E7ED60}" type="presOf" srcId="{D84F669C-4CCE-4CE2-AB4C-3A3BEA6B89CA}" destId="{F5BF67C2-00F2-4954-9C7F-0DDAD222D708}" srcOrd="0" destOrd="0" presId="urn:microsoft.com/office/officeart/2018/2/layout/IconVerticalSolidList"/>
    <dgm:cxn modelId="{01E98F12-14E9-450C-9833-2601FDD0EFAD}" type="presOf" srcId="{8844F394-AF99-42D0-B9C1-6A7554BEE33B}" destId="{0C37FC59-73FD-4B69-A2B1-5A2DACCE9848}" srcOrd="0" destOrd="0" presId="urn:microsoft.com/office/officeart/2018/2/layout/IconVerticalSolidList"/>
    <dgm:cxn modelId="{3FB28415-0D1A-41F6-BC24-406B98629AE9}" srcId="{8844F394-AF99-42D0-B9C1-6A7554BEE33B}" destId="{7E29C26F-0FFC-438C-B71D-20A65FD79F08}" srcOrd="2" destOrd="0" parTransId="{4FA329F2-EAA3-43E5-BD72-EE51530EADF8}" sibTransId="{325DE28A-5E7B-46EE-83C2-B70C02742E7B}"/>
    <dgm:cxn modelId="{EDC9EC3A-9F60-4D14-A947-315A4E5B0821}" type="presOf" srcId="{B69B9472-BA2D-42D5-8941-96F23B4B1028}" destId="{C8CE8A8C-F0A4-4345-8BA1-9CB02EF674D4}" srcOrd="0" destOrd="0" presId="urn:microsoft.com/office/officeart/2018/2/layout/IconVerticalSolidList"/>
    <dgm:cxn modelId="{D7944A3C-11AF-4CE5-9E05-A3825ACEA541}" srcId="{8844F394-AF99-42D0-B9C1-6A7554BEE33B}" destId="{231B6651-4CEA-47CC-9E4B-5967C2F508C1}" srcOrd="1" destOrd="0" parTransId="{9B4D6957-2175-4A6B-A441-CE803D6EB776}" sibTransId="{1C233B9E-6807-48EF-B568-5299325C8485}"/>
    <dgm:cxn modelId="{F9718E62-1D01-44DF-BAF2-CF4144359900}" type="presOf" srcId="{231B6651-4CEA-47CC-9E4B-5967C2F508C1}" destId="{D51F5D2F-5893-42FD-8A61-6C5DCA0524C8}" srcOrd="0" destOrd="0" presId="urn:microsoft.com/office/officeart/2018/2/layout/IconVerticalSolidList"/>
    <dgm:cxn modelId="{5961434E-3880-409A-9DEE-CF3C38CABB14}" srcId="{8844F394-AF99-42D0-B9C1-6A7554BEE33B}" destId="{C192A482-2837-4E79-977C-F5DB70F1DB1B}" srcOrd="0" destOrd="0" parTransId="{7C816907-3E3C-4D8F-B77C-DF7486C63E7C}" sibTransId="{42627D1B-DE72-47F6-9FDB-8A5F2D4FD679}"/>
    <dgm:cxn modelId="{8561CB55-E3D7-4037-80AE-5E101A175856}" srcId="{8844F394-AF99-42D0-B9C1-6A7554BEE33B}" destId="{B69B9472-BA2D-42D5-8941-96F23B4B1028}" srcOrd="4" destOrd="0" parTransId="{AFBA3683-D85C-458C-AA61-55D44696CCA5}" sibTransId="{3F3DDD84-B192-4381-A4C6-83A9C984073A}"/>
    <dgm:cxn modelId="{14A40F8E-3584-43BD-83FF-B5D66207AFDD}" type="presOf" srcId="{C192A482-2837-4E79-977C-F5DB70F1DB1B}" destId="{84FB5CA5-47D2-4FB1-B907-674AB56124D6}" srcOrd="0" destOrd="0" presId="urn:microsoft.com/office/officeart/2018/2/layout/IconVerticalSolidList"/>
    <dgm:cxn modelId="{DCB157F3-8B9B-436A-A314-2225F0137318}" type="presOf" srcId="{7E29C26F-0FFC-438C-B71D-20A65FD79F08}" destId="{2A2D61B1-7A1E-44E6-AD57-C98228E7FAC8}" srcOrd="0" destOrd="0" presId="urn:microsoft.com/office/officeart/2018/2/layout/IconVerticalSolidList"/>
    <dgm:cxn modelId="{2BB336FF-27ED-4509-80A8-0EB985F40CA4}" srcId="{8844F394-AF99-42D0-B9C1-6A7554BEE33B}" destId="{D84F669C-4CCE-4CE2-AB4C-3A3BEA6B89CA}" srcOrd="3" destOrd="0" parTransId="{4863AEF2-1D57-4A8D-BD96-E310A19963F3}" sibTransId="{E379CF7B-BB19-42F6-8D3C-54BCC6DF0DC5}"/>
    <dgm:cxn modelId="{02746F24-757C-48C8-AA86-49800538CD9D}" type="presParOf" srcId="{0C37FC59-73FD-4B69-A2B1-5A2DACCE9848}" destId="{9DF8602D-6DF4-4E5D-940E-25CD7737CE7F}" srcOrd="0" destOrd="0" presId="urn:microsoft.com/office/officeart/2018/2/layout/IconVerticalSolidList"/>
    <dgm:cxn modelId="{C8610B09-959B-4F23-BF50-51393EC78530}" type="presParOf" srcId="{9DF8602D-6DF4-4E5D-940E-25CD7737CE7F}" destId="{CC6FD30D-F017-4097-83CD-27B96D69950D}" srcOrd="0" destOrd="0" presId="urn:microsoft.com/office/officeart/2018/2/layout/IconVerticalSolidList"/>
    <dgm:cxn modelId="{6466E55A-F54B-4A6B-BB4B-00C0AF212AAF}" type="presParOf" srcId="{9DF8602D-6DF4-4E5D-940E-25CD7737CE7F}" destId="{AC888733-5CEB-45AE-A7E8-D541BB41C61D}" srcOrd="1" destOrd="0" presId="urn:microsoft.com/office/officeart/2018/2/layout/IconVerticalSolidList"/>
    <dgm:cxn modelId="{3D6FCE9C-F3C0-4B0B-9E96-2775F4DF23C7}" type="presParOf" srcId="{9DF8602D-6DF4-4E5D-940E-25CD7737CE7F}" destId="{2A5142FC-52E4-4F21-AAA0-AC4D28D4257F}" srcOrd="2" destOrd="0" presId="urn:microsoft.com/office/officeart/2018/2/layout/IconVerticalSolidList"/>
    <dgm:cxn modelId="{67B0915D-66B8-4828-8259-886DA7FDE9FC}" type="presParOf" srcId="{9DF8602D-6DF4-4E5D-940E-25CD7737CE7F}" destId="{84FB5CA5-47D2-4FB1-B907-674AB56124D6}" srcOrd="3" destOrd="0" presId="urn:microsoft.com/office/officeart/2018/2/layout/IconVerticalSolidList"/>
    <dgm:cxn modelId="{06D13D02-8337-4BCD-A5A2-59B7EF2AD952}" type="presParOf" srcId="{0C37FC59-73FD-4B69-A2B1-5A2DACCE9848}" destId="{33207785-4E04-407E-B1F6-5C89E337AE13}" srcOrd="1" destOrd="0" presId="urn:microsoft.com/office/officeart/2018/2/layout/IconVerticalSolidList"/>
    <dgm:cxn modelId="{1A4F48BB-0E1E-4001-A15A-29A5684B91CA}" type="presParOf" srcId="{0C37FC59-73FD-4B69-A2B1-5A2DACCE9848}" destId="{778F1FBB-4162-495C-9878-98D4F3EB027F}" srcOrd="2" destOrd="0" presId="urn:microsoft.com/office/officeart/2018/2/layout/IconVerticalSolidList"/>
    <dgm:cxn modelId="{29D4C777-AF63-4AF6-A42B-80F5523FB341}" type="presParOf" srcId="{778F1FBB-4162-495C-9878-98D4F3EB027F}" destId="{FDD3FE81-6D95-4F1A-BB08-F369F6BD2687}" srcOrd="0" destOrd="0" presId="urn:microsoft.com/office/officeart/2018/2/layout/IconVerticalSolidList"/>
    <dgm:cxn modelId="{A9D0F971-FE99-4074-9CE2-A8047381750A}" type="presParOf" srcId="{778F1FBB-4162-495C-9878-98D4F3EB027F}" destId="{DD535C84-2A7A-49D4-8E35-DDE1CBFA7E67}" srcOrd="1" destOrd="0" presId="urn:microsoft.com/office/officeart/2018/2/layout/IconVerticalSolidList"/>
    <dgm:cxn modelId="{511A79A8-A8D1-403A-8CC6-779F6EDD4DFF}" type="presParOf" srcId="{778F1FBB-4162-495C-9878-98D4F3EB027F}" destId="{D9A4F02C-DB3F-4C96-8EB5-CC25BA864C0C}" srcOrd="2" destOrd="0" presId="urn:microsoft.com/office/officeart/2018/2/layout/IconVerticalSolidList"/>
    <dgm:cxn modelId="{4F422F95-D98C-41E4-8F52-689FCE02B400}" type="presParOf" srcId="{778F1FBB-4162-495C-9878-98D4F3EB027F}" destId="{D51F5D2F-5893-42FD-8A61-6C5DCA0524C8}" srcOrd="3" destOrd="0" presId="urn:microsoft.com/office/officeart/2018/2/layout/IconVerticalSolidList"/>
    <dgm:cxn modelId="{E317A8D4-1325-4A10-9FEF-132FF96FF8A4}" type="presParOf" srcId="{0C37FC59-73FD-4B69-A2B1-5A2DACCE9848}" destId="{EC1C294A-8638-456C-A04A-FC53DCC67325}" srcOrd="3" destOrd="0" presId="urn:microsoft.com/office/officeart/2018/2/layout/IconVerticalSolidList"/>
    <dgm:cxn modelId="{1C113A59-5311-420B-B5B0-1B087EC236FC}" type="presParOf" srcId="{0C37FC59-73FD-4B69-A2B1-5A2DACCE9848}" destId="{895AF440-5076-464C-B81E-9FBA57562349}" srcOrd="4" destOrd="0" presId="urn:microsoft.com/office/officeart/2018/2/layout/IconVerticalSolidList"/>
    <dgm:cxn modelId="{C8D207F0-A9A1-4208-813B-A8B29AB0B9DA}" type="presParOf" srcId="{895AF440-5076-464C-B81E-9FBA57562349}" destId="{75C18B60-2D15-4F27-85B1-4486BAFF1EB2}" srcOrd="0" destOrd="0" presId="urn:microsoft.com/office/officeart/2018/2/layout/IconVerticalSolidList"/>
    <dgm:cxn modelId="{EB0728C0-70B6-4F8A-99F2-95C304A93AAD}" type="presParOf" srcId="{895AF440-5076-464C-B81E-9FBA57562349}" destId="{2F0530EA-781D-4CF3-B3FB-6BCACFF39895}" srcOrd="1" destOrd="0" presId="urn:microsoft.com/office/officeart/2018/2/layout/IconVerticalSolidList"/>
    <dgm:cxn modelId="{FA624CA3-7FA4-4CFB-80A8-AEAC1EF83382}" type="presParOf" srcId="{895AF440-5076-464C-B81E-9FBA57562349}" destId="{4752E8D0-E6B8-469F-A05F-D1F8ECC9B7A9}" srcOrd="2" destOrd="0" presId="urn:microsoft.com/office/officeart/2018/2/layout/IconVerticalSolidList"/>
    <dgm:cxn modelId="{DD2605B5-8E3A-4D0A-A1A2-6E85DCAEE18A}" type="presParOf" srcId="{895AF440-5076-464C-B81E-9FBA57562349}" destId="{2A2D61B1-7A1E-44E6-AD57-C98228E7FAC8}" srcOrd="3" destOrd="0" presId="urn:microsoft.com/office/officeart/2018/2/layout/IconVerticalSolidList"/>
    <dgm:cxn modelId="{26DACA2A-ECAF-4ACF-A62F-5C3F2DB25B13}" type="presParOf" srcId="{0C37FC59-73FD-4B69-A2B1-5A2DACCE9848}" destId="{3CA3D686-6693-4252-A825-FB1AB0CAF1BF}" srcOrd="5" destOrd="0" presId="urn:microsoft.com/office/officeart/2018/2/layout/IconVerticalSolidList"/>
    <dgm:cxn modelId="{879118DF-77F2-403D-9453-02DA83180106}" type="presParOf" srcId="{0C37FC59-73FD-4B69-A2B1-5A2DACCE9848}" destId="{EFC290AD-B35A-4BEF-8B9E-A76756CA6876}" srcOrd="6" destOrd="0" presId="urn:microsoft.com/office/officeart/2018/2/layout/IconVerticalSolidList"/>
    <dgm:cxn modelId="{AD24437F-5FF1-435D-A3C3-2952BC9EDE38}" type="presParOf" srcId="{EFC290AD-B35A-4BEF-8B9E-A76756CA6876}" destId="{2C8CE855-F8D4-4728-99DF-83DEA56E3CBE}" srcOrd="0" destOrd="0" presId="urn:microsoft.com/office/officeart/2018/2/layout/IconVerticalSolidList"/>
    <dgm:cxn modelId="{AC1633C7-52ED-4652-8A39-F7DCF2156F1C}" type="presParOf" srcId="{EFC290AD-B35A-4BEF-8B9E-A76756CA6876}" destId="{2463083F-AB94-4945-801E-B777E92A7AE5}" srcOrd="1" destOrd="0" presId="urn:microsoft.com/office/officeart/2018/2/layout/IconVerticalSolidList"/>
    <dgm:cxn modelId="{16958594-477A-4194-80BA-F0E90DB60BD1}" type="presParOf" srcId="{EFC290AD-B35A-4BEF-8B9E-A76756CA6876}" destId="{69578BFD-936A-4BE5-A1D4-8BDAD6CFA343}" srcOrd="2" destOrd="0" presId="urn:microsoft.com/office/officeart/2018/2/layout/IconVerticalSolidList"/>
    <dgm:cxn modelId="{AD39A6F0-2DF6-4C59-8B9B-9CE67D283100}" type="presParOf" srcId="{EFC290AD-B35A-4BEF-8B9E-A76756CA6876}" destId="{F5BF67C2-00F2-4954-9C7F-0DDAD222D708}" srcOrd="3" destOrd="0" presId="urn:microsoft.com/office/officeart/2018/2/layout/IconVerticalSolidList"/>
    <dgm:cxn modelId="{03B80100-7CCD-47D9-854A-DD5C7FB9AC57}" type="presParOf" srcId="{0C37FC59-73FD-4B69-A2B1-5A2DACCE9848}" destId="{42A6015F-ECDB-468C-8BA8-C634C9756375}" srcOrd="7" destOrd="0" presId="urn:microsoft.com/office/officeart/2018/2/layout/IconVerticalSolidList"/>
    <dgm:cxn modelId="{1BDE1BC3-170F-4C7B-AB25-B36FF7B073A3}" type="presParOf" srcId="{0C37FC59-73FD-4B69-A2B1-5A2DACCE9848}" destId="{30161962-7FE1-4F6A-B8BC-6CABABF114DE}" srcOrd="8" destOrd="0" presId="urn:microsoft.com/office/officeart/2018/2/layout/IconVerticalSolidList"/>
    <dgm:cxn modelId="{7F91B352-3030-47CC-AE66-E9883EAFCCF6}" type="presParOf" srcId="{30161962-7FE1-4F6A-B8BC-6CABABF114DE}" destId="{9A06EA91-DC9B-4F5A-8B07-153814BDD88B}" srcOrd="0" destOrd="0" presId="urn:microsoft.com/office/officeart/2018/2/layout/IconVerticalSolidList"/>
    <dgm:cxn modelId="{C4A56032-6C61-45BE-A6CC-76E20D3AB9D9}" type="presParOf" srcId="{30161962-7FE1-4F6A-B8BC-6CABABF114DE}" destId="{09B9E44B-6317-4872-8E7F-F63DB4FDAC45}" srcOrd="1" destOrd="0" presId="urn:microsoft.com/office/officeart/2018/2/layout/IconVerticalSolidList"/>
    <dgm:cxn modelId="{6877B78E-036F-4F9A-8EDB-CA79EAD0CEAE}" type="presParOf" srcId="{30161962-7FE1-4F6A-B8BC-6CABABF114DE}" destId="{72DA0247-B0A5-470D-A86B-BB6A24C67EF4}" srcOrd="2" destOrd="0" presId="urn:microsoft.com/office/officeart/2018/2/layout/IconVerticalSolidList"/>
    <dgm:cxn modelId="{D1EFD8BF-2311-48CC-9185-BA9B1E853B32}" type="presParOf" srcId="{30161962-7FE1-4F6A-B8BC-6CABABF114DE}" destId="{C8CE8A8C-F0A4-4345-8BA1-9CB02EF674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94E8038-3D86-4E50-BB57-AA51F51CBB5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38DE39C-3E3F-4F42-97F5-406DEEE8405D}">
      <dgm:prSet/>
      <dgm:spPr/>
      <dgm:t>
        <a:bodyPr/>
        <a:lstStyle/>
        <a:p>
          <a:r>
            <a:rPr lang="en-GB" dirty="0"/>
            <a:t>Treatment varies to case to case </a:t>
          </a:r>
          <a:endParaRPr lang="en-US" dirty="0"/>
        </a:p>
      </dgm:t>
    </dgm:pt>
    <dgm:pt modelId="{283B0D6E-5CAA-49A5-B847-358DF967AC33}" type="parTrans" cxnId="{394F4EA2-CAFB-46B3-A7E7-6BEB217D6AB5}">
      <dgm:prSet/>
      <dgm:spPr/>
      <dgm:t>
        <a:bodyPr/>
        <a:lstStyle/>
        <a:p>
          <a:endParaRPr lang="en-US"/>
        </a:p>
      </dgm:t>
    </dgm:pt>
    <dgm:pt modelId="{FC6EB4CD-595D-44F1-B41D-4F86A10CE6D6}" type="sibTrans" cxnId="{394F4EA2-CAFB-46B3-A7E7-6BEB217D6AB5}">
      <dgm:prSet/>
      <dgm:spPr/>
      <dgm:t>
        <a:bodyPr/>
        <a:lstStyle/>
        <a:p>
          <a:endParaRPr lang="en-US"/>
        </a:p>
      </dgm:t>
    </dgm:pt>
    <dgm:pt modelId="{85FBE8CE-1A3C-4ECA-A666-3CDD2EEF8C55}">
      <dgm:prSet/>
      <dgm:spPr/>
      <dgm:t>
        <a:bodyPr/>
        <a:lstStyle/>
        <a:p>
          <a:r>
            <a:rPr lang="en-GB" dirty="0"/>
            <a:t>Early diagnosis plays a key role in effective treatment.</a:t>
          </a:r>
          <a:endParaRPr lang="en-US" dirty="0"/>
        </a:p>
      </dgm:t>
    </dgm:pt>
    <dgm:pt modelId="{9127EF90-A9AE-4858-A384-201F7CB190D6}" type="parTrans" cxnId="{30D158C6-079E-4B5A-A5E6-E215226C740F}">
      <dgm:prSet/>
      <dgm:spPr/>
      <dgm:t>
        <a:bodyPr/>
        <a:lstStyle/>
        <a:p>
          <a:endParaRPr lang="en-US"/>
        </a:p>
      </dgm:t>
    </dgm:pt>
    <dgm:pt modelId="{686553F8-43FD-431B-9CD8-73FC460B5076}" type="sibTrans" cxnId="{30D158C6-079E-4B5A-A5E6-E215226C740F}">
      <dgm:prSet/>
      <dgm:spPr/>
      <dgm:t>
        <a:bodyPr/>
        <a:lstStyle/>
        <a:p>
          <a:endParaRPr lang="en-US"/>
        </a:p>
      </dgm:t>
    </dgm:pt>
    <dgm:pt modelId="{5F8C70E9-6D61-4CB3-9D6D-AE43689136CA}">
      <dgm:prSet/>
      <dgm:spPr/>
      <dgm:t>
        <a:bodyPr/>
        <a:lstStyle/>
        <a:p>
          <a:r>
            <a:rPr lang="en-GB" dirty="0"/>
            <a:t>Long-term psychotherapy standard treatment .</a:t>
          </a:r>
          <a:endParaRPr lang="en-US" dirty="0"/>
        </a:p>
      </dgm:t>
    </dgm:pt>
    <dgm:pt modelId="{18E6B716-9BF7-4A67-88C3-41290EE2C04E}" type="parTrans" cxnId="{21A2ED9F-5D3E-47FA-9049-6AEBDF5C79A5}">
      <dgm:prSet/>
      <dgm:spPr/>
      <dgm:t>
        <a:bodyPr/>
        <a:lstStyle/>
        <a:p>
          <a:endParaRPr lang="en-US"/>
        </a:p>
      </dgm:t>
    </dgm:pt>
    <dgm:pt modelId="{F3963749-BA90-4AD6-A5F7-5E40480B123C}" type="sibTrans" cxnId="{21A2ED9F-5D3E-47FA-9049-6AEBDF5C79A5}">
      <dgm:prSet/>
      <dgm:spPr/>
      <dgm:t>
        <a:bodyPr/>
        <a:lstStyle/>
        <a:p>
          <a:endParaRPr lang="en-US"/>
        </a:p>
      </dgm:t>
    </dgm:pt>
    <dgm:pt modelId="{9D759799-5994-4CD2-9B7D-B5B224020313}" type="pres">
      <dgm:prSet presAssocID="{C94E8038-3D86-4E50-BB57-AA51F51CBB51}" presName="root" presStyleCnt="0">
        <dgm:presLayoutVars>
          <dgm:dir/>
          <dgm:resizeHandles val="exact"/>
        </dgm:presLayoutVars>
      </dgm:prSet>
      <dgm:spPr/>
    </dgm:pt>
    <dgm:pt modelId="{3A055468-DC4B-4574-83A5-8B62EDDE54C4}" type="pres">
      <dgm:prSet presAssocID="{D38DE39C-3E3F-4F42-97F5-406DEEE8405D}" presName="compNode" presStyleCnt="0"/>
      <dgm:spPr/>
    </dgm:pt>
    <dgm:pt modelId="{98F1B593-54E0-4396-A286-724BDF631B39}" type="pres">
      <dgm:prSet presAssocID="{D38DE39C-3E3F-4F42-97F5-406DEEE8405D}" presName="bgRect" presStyleLbl="bgShp" presStyleIdx="0" presStyleCnt="3"/>
      <dgm:spPr/>
    </dgm:pt>
    <dgm:pt modelId="{6B54ADBA-EFC3-4C78-8D4B-A0B99A3DD23E}" type="pres">
      <dgm:prSet presAssocID="{D38DE39C-3E3F-4F42-97F5-406DEEE8405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B22552FC-677B-4F41-BC8B-D791E691FD7C}" type="pres">
      <dgm:prSet presAssocID="{D38DE39C-3E3F-4F42-97F5-406DEEE8405D}" presName="spaceRect" presStyleCnt="0"/>
      <dgm:spPr/>
    </dgm:pt>
    <dgm:pt modelId="{10876EB0-EEB9-4108-9787-F4405E55383C}" type="pres">
      <dgm:prSet presAssocID="{D38DE39C-3E3F-4F42-97F5-406DEEE8405D}" presName="parTx" presStyleLbl="revTx" presStyleIdx="0" presStyleCnt="3">
        <dgm:presLayoutVars>
          <dgm:chMax val="0"/>
          <dgm:chPref val="0"/>
        </dgm:presLayoutVars>
      </dgm:prSet>
      <dgm:spPr/>
    </dgm:pt>
    <dgm:pt modelId="{C6E72527-F012-426B-8978-B2BCC7EFCDB9}" type="pres">
      <dgm:prSet presAssocID="{FC6EB4CD-595D-44F1-B41D-4F86A10CE6D6}" presName="sibTrans" presStyleCnt="0"/>
      <dgm:spPr/>
    </dgm:pt>
    <dgm:pt modelId="{715BC4B9-5CD3-411F-BA70-E6C0AE0B3EB7}" type="pres">
      <dgm:prSet presAssocID="{85FBE8CE-1A3C-4ECA-A666-3CDD2EEF8C55}" presName="compNode" presStyleCnt="0"/>
      <dgm:spPr/>
    </dgm:pt>
    <dgm:pt modelId="{55935730-4212-497E-8937-A3BF524F60E7}" type="pres">
      <dgm:prSet presAssocID="{85FBE8CE-1A3C-4ECA-A666-3CDD2EEF8C55}" presName="bgRect" presStyleLbl="bgShp" presStyleIdx="1" presStyleCnt="3"/>
      <dgm:spPr/>
    </dgm:pt>
    <dgm:pt modelId="{3637CC2F-26FF-45D0-8CB6-96BA3AF90545}" type="pres">
      <dgm:prSet presAssocID="{85FBE8CE-1A3C-4ECA-A666-3CDD2EEF8C5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ethoscope"/>
        </a:ext>
      </dgm:extLst>
    </dgm:pt>
    <dgm:pt modelId="{92FD406E-6549-4794-AE35-C7068B5BC27B}" type="pres">
      <dgm:prSet presAssocID="{85FBE8CE-1A3C-4ECA-A666-3CDD2EEF8C55}" presName="spaceRect" presStyleCnt="0"/>
      <dgm:spPr/>
    </dgm:pt>
    <dgm:pt modelId="{0004ED52-BCEB-4CF8-8FFE-17F27BDE116A}" type="pres">
      <dgm:prSet presAssocID="{85FBE8CE-1A3C-4ECA-A666-3CDD2EEF8C55}" presName="parTx" presStyleLbl="revTx" presStyleIdx="1" presStyleCnt="3">
        <dgm:presLayoutVars>
          <dgm:chMax val="0"/>
          <dgm:chPref val="0"/>
        </dgm:presLayoutVars>
      </dgm:prSet>
      <dgm:spPr/>
    </dgm:pt>
    <dgm:pt modelId="{5C31379B-C84D-4849-87DF-B3A3B73F20F8}" type="pres">
      <dgm:prSet presAssocID="{686553F8-43FD-431B-9CD8-73FC460B5076}" presName="sibTrans" presStyleCnt="0"/>
      <dgm:spPr/>
    </dgm:pt>
    <dgm:pt modelId="{FCCF7E27-E6E2-4BAA-B4C1-95777B221FF7}" type="pres">
      <dgm:prSet presAssocID="{5F8C70E9-6D61-4CB3-9D6D-AE43689136CA}" presName="compNode" presStyleCnt="0"/>
      <dgm:spPr/>
    </dgm:pt>
    <dgm:pt modelId="{F758A46C-EEEE-4CF5-A632-8F9DBC538239}" type="pres">
      <dgm:prSet presAssocID="{5F8C70E9-6D61-4CB3-9D6D-AE43689136CA}" presName="bgRect" presStyleLbl="bgShp" presStyleIdx="2" presStyleCnt="3"/>
      <dgm:spPr/>
    </dgm:pt>
    <dgm:pt modelId="{C6E96F7C-5C48-4618-8EC3-1DB60DFA0B05}" type="pres">
      <dgm:prSet presAssocID="{5F8C70E9-6D61-4CB3-9D6D-AE43689136C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ine"/>
        </a:ext>
      </dgm:extLst>
    </dgm:pt>
    <dgm:pt modelId="{6F8135D9-B4E1-4777-8B18-67DB800598DE}" type="pres">
      <dgm:prSet presAssocID="{5F8C70E9-6D61-4CB3-9D6D-AE43689136CA}" presName="spaceRect" presStyleCnt="0"/>
      <dgm:spPr/>
    </dgm:pt>
    <dgm:pt modelId="{89468A4B-40BA-469E-A7EA-43BB0E8123A1}" type="pres">
      <dgm:prSet presAssocID="{5F8C70E9-6D61-4CB3-9D6D-AE43689136CA}" presName="parTx" presStyleLbl="revTx" presStyleIdx="2" presStyleCnt="3">
        <dgm:presLayoutVars>
          <dgm:chMax val="0"/>
          <dgm:chPref val="0"/>
        </dgm:presLayoutVars>
      </dgm:prSet>
      <dgm:spPr/>
    </dgm:pt>
  </dgm:ptLst>
  <dgm:cxnLst>
    <dgm:cxn modelId="{9D272B00-5587-4B18-8EF5-C77D025716A9}" type="presOf" srcId="{C94E8038-3D86-4E50-BB57-AA51F51CBB51}" destId="{9D759799-5994-4CD2-9B7D-B5B224020313}" srcOrd="0" destOrd="0" presId="urn:microsoft.com/office/officeart/2018/2/layout/IconVerticalSolidList"/>
    <dgm:cxn modelId="{264A687A-0042-4C7B-92E9-5EAC02117288}" type="presOf" srcId="{D38DE39C-3E3F-4F42-97F5-406DEEE8405D}" destId="{10876EB0-EEB9-4108-9787-F4405E55383C}" srcOrd="0" destOrd="0" presId="urn:microsoft.com/office/officeart/2018/2/layout/IconVerticalSolidList"/>
    <dgm:cxn modelId="{21A2ED9F-5D3E-47FA-9049-6AEBDF5C79A5}" srcId="{C94E8038-3D86-4E50-BB57-AA51F51CBB51}" destId="{5F8C70E9-6D61-4CB3-9D6D-AE43689136CA}" srcOrd="2" destOrd="0" parTransId="{18E6B716-9BF7-4A67-88C3-41290EE2C04E}" sibTransId="{F3963749-BA90-4AD6-A5F7-5E40480B123C}"/>
    <dgm:cxn modelId="{394F4EA2-CAFB-46B3-A7E7-6BEB217D6AB5}" srcId="{C94E8038-3D86-4E50-BB57-AA51F51CBB51}" destId="{D38DE39C-3E3F-4F42-97F5-406DEEE8405D}" srcOrd="0" destOrd="0" parTransId="{283B0D6E-5CAA-49A5-B847-358DF967AC33}" sibTransId="{FC6EB4CD-595D-44F1-B41D-4F86A10CE6D6}"/>
    <dgm:cxn modelId="{2AED5CA8-B428-48A6-9B4B-E529EED4F93D}" type="presOf" srcId="{5F8C70E9-6D61-4CB3-9D6D-AE43689136CA}" destId="{89468A4B-40BA-469E-A7EA-43BB0E8123A1}" srcOrd="0" destOrd="0" presId="urn:microsoft.com/office/officeart/2018/2/layout/IconVerticalSolidList"/>
    <dgm:cxn modelId="{30D158C6-079E-4B5A-A5E6-E215226C740F}" srcId="{C94E8038-3D86-4E50-BB57-AA51F51CBB51}" destId="{85FBE8CE-1A3C-4ECA-A666-3CDD2EEF8C55}" srcOrd="1" destOrd="0" parTransId="{9127EF90-A9AE-4858-A384-201F7CB190D6}" sibTransId="{686553F8-43FD-431B-9CD8-73FC460B5076}"/>
    <dgm:cxn modelId="{99E0C3DC-83D8-4CAE-ACF6-5DE6B32B1113}" type="presOf" srcId="{85FBE8CE-1A3C-4ECA-A666-3CDD2EEF8C55}" destId="{0004ED52-BCEB-4CF8-8FFE-17F27BDE116A}" srcOrd="0" destOrd="0" presId="urn:microsoft.com/office/officeart/2018/2/layout/IconVerticalSolidList"/>
    <dgm:cxn modelId="{0361DA85-733D-4FEA-885C-5B44ABB05F2B}" type="presParOf" srcId="{9D759799-5994-4CD2-9B7D-B5B224020313}" destId="{3A055468-DC4B-4574-83A5-8B62EDDE54C4}" srcOrd="0" destOrd="0" presId="urn:microsoft.com/office/officeart/2018/2/layout/IconVerticalSolidList"/>
    <dgm:cxn modelId="{BF7BE3DE-D9EC-49B4-9BBF-6A917CCF4632}" type="presParOf" srcId="{3A055468-DC4B-4574-83A5-8B62EDDE54C4}" destId="{98F1B593-54E0-4396-A286-724BDF631B39}" srcOrd="0" destOrd="0" presId="urn:microsoft.com/office/officeart/2018/2/layout/IconVerticalSolidList"/>
    <dgm:cxn modelId="{BBE69441-ABBE-4F25-AAFE-CF05D8095763}" type="presParOf" srcId="{3A055468-DC4B-4574-83A5-8B62EDDE54C4}" destId="{6B54ADBA-EFC3-4C78-8D4B-A0B99A3DD23E}" srcOrd="1" destOrd="0" presId="urn:microsoft.com/office/officeart/2018/2/layout/IconVerticalSolidList"/>
    <dgm:cxn modelId="{FECF1EB5-3E81-4177-866E-DCFD4C8F36CB}" type="presParOf" srcId="{3A055468-DC4B-4574-83A5-8B62EDDE54C4}" destId="{B22552FC-677B-4F41-BC8B-D791E691FD7C}" srcOrd="2" destOrd="0" presId="urn:microsoft.com/office/officeart/2018/2/layout/IconVerticalSolidList"/>
    <dgm:cxn modelId="{1A7E9E87-4C86-46A6-95A9-A84B9C9FF811}" type="presParOf" srcId="{3A055468-DC4B-4574-83A5-8B62EDDE54C4}" destId="{10876EB0-EEB9-4108-9787-F4405E55383C}" srcOrd="3" destOrd="0" presId="urn:microsoft.com/office/officeart/2018/2/layout/IconVerticalSolidList"/>
    <dgm:cxn modelId="{D399F502-39EF-498D-8A58-0A13AE71087C}" type="presParOf" srcId="{9D759799-5994-4CD2-9B7D-B5B224020313}" destId="{C6E72527-F012-426B-8978-B2BCC7EFCDB9}" srcOrd="1" destOrd="0" presId="urn:microsoft.com/office/officeart/2018/2/layout/IconVerticalSolidList"/>
    <dgm:cxn modelId="{AA4D8228-F0F4-4E7C-BB7D-CE7754FCE5C7}" type="presParOf" srcId="{9D759799-5994-4CD2-9B7D-B5B224020313}" destId="{715BC4B9-5CD3-411F-BA70-E6C0AE0B3EB7}" srcOrd="2" destOrd="0" presId="urn:microsoft.com/office/officeart/2018/2/layout/IconVerticalSolidList"/>
    <dgm:cxn modelId="{0F9320F7-E214-4F76-8E17-24A1EFA6573B}" type="presParOf" srcId="{715BC4B9-5CD3-411F-BA70-E6C0AE0B3EB7}" destId="{55935730-4212-497E-8937-A3BF524F60E7}" srcOrd="0" destOrd="0" presId="urn:microsoft.com/office/officeart/2018/2/layout/IconVerticalSolidList"/>
    <dgm:cxn modelId="{DD183771-1719-4EFE-956F-863784AEA45D}" type="presParOf" srcId="{715BC4B9-5CD3-411F-BA70-E6C0AE0B3EB7}" destId="{3637CC2F-26FF-45D0-8CB6-96BA3AF90545}" srcOrd="1" destOrd="0" presId="urn:microsoft.com/office/officeart/2018/2/layout/IconVerticalSolidList"/>
    <dgm:cxn modelId="{6AB69B45-183F-4C8D-8B5B-B2199FDD3931}" type="presParOf" srcId="{715BC4B9-5CD3-411F-BA70-E6C0AE0B3EB7}" destId="{92FD406E-6549-4794-AE35-C7068B5BC27B}" srcOrd="2" destOrd="0" presId="urn:microsoft.com/office/officeart/2018/2/layout/IconVerticalSolidList"/>
    <dgm:cxn modelId="{0438DA8C-0AA1-48D8-9E05-DD2DB7B26614}" type="presParOf" srcId="{715BC4B9-5CD3-411F-BA70-E6C0AE0B3EB7}" destId="{0004ED52-BCEB-4CF8-8FFE-17F27BDE116A}" srcOrd="3" destOrd="0" presId="urn:microsoft.com/office/officeart/2018/2/layout/IconVerticalSolidList"/>
    <dgm:cxn modelId="{27CD6F56-492D-4B36-922A-7A3E06272543}" type="presParOf" srcId="{9D759799-5994-4CD2-9B7D-B5B224020313}" destId="{5C31379B-C84D-4849-87DF-B3A3B73F20F8}" srcOrd="3" destOrd="0" presId="urn:microsoft.com/office/officeart/2018/2/layout/IconVerticalSolidList"/>
    <dgm:cxn modelId="{1F46C9DE-516F-49E2-B3F0-ECBD42A39246}" type="presParOf" srcId="{9D759799-5994-4CD2-9B7D-B5B224020313}" destId="{FCCF7E27-E6E2-4BAA-B4C1-95777B221FF7}" srcOrd="4" destOrd="0" presId="urn:microsoft.com/office/officeart/2018/2/layout/IconVerticalSolidList"/>
    <dgm:cxn modelId="{41EA3177-AC8B-496E-B2CF-EC97DDC36BE8}" type="presParOf" srcId="{FCCF7E27-E6E2-4BAA-B4C1-95777B221FF7}" destId="{F758A46C-EEEE-4CF5-A632-8F9DBC538239}" srcOrd="0" destOrd="0" presId="urn:microsoft.com/office/officeart/2018/2/layout/IconVerticalSolidList"/>
    <dgm:cxn modelId="{3AC5A9BB-7AA2-4EEB-B037-18D978D2FA59}" type="presParOf" srcId="{FCCF7E27-E6E2-4BAA-B4C1-95777B221FF7}" destId="{C6E96F7C-5C48-4618-8EC3-1DB60DFA0B05}" srcOrd="1" destOrd="0" presId="urn:microsoft.com/office/officeart/2018/2/layout/IconVerticalSolidList"/>
    <dgm:cxn modelId="{F60456B7-EC54-4BDC-9098-CD83B81B217F}" type="presParOf" srcId="{FCCF7E27-E6E2-4BAA-B4C1-95777B221FF7}" destId="{6F8135D9-B4E1-4777-8B18-67DB800598DE}" srcOrd="2" destOrd="0" presId="urn:microsoft.com/office/officeart/2018/2/layout/IconVerticalSolidList"/>
    <dgm:cxn modelId="{35841C0B-9EFA-4883-BDA8-0B6C649D029E}" type="presParOf" srcId="{FCCF7E27-E6E2-4BAA-B4C1-95777B221FF7}" destId="{89468A4B-40BA-469E-A7EA-43BB0E8123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249B0D4-CD32-4340-B143-7A5F1118080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3D594BD-EA24-4848-A27B-FE7ACBAD4948}">
      <dgm:prSet/>
      <dgm:spPr/>
      <dgm:t>
        <a:bodyPr/>
        <a:lstStyle/>
        <a:p>
          <a:r>
            <a:rPr lang="en-GB" dirty="0"/>
            <a:t>Art therapy</a:t>
          </a:r>
          <a:endParaRPr lang="en-US" dirty="0"/>
        </a:p>
      </dgm:t>
    </dgm:pt>
    <dgm:pt modelId="{81134416-2E2E-4614-B1C6-E01C9E0D301E}" type="parTrans" cxnId="{50DE5517-D7CD-4DDE-814A-665279A0D1F2}">
      <dgm:prSet/>
      <dgm:spPr/>
      <dgm:t>
        <a:bodyPr/>
        <a:lstStyle/>
        <a:p>
          <a:endParaRPr lang="en-US"/>
        </a:p>
      </dgm:t>
    </dgm:pt>
    <dgm:pt modelId="{02854B23-D9B3-4316-8B8E-9153B16D09A3}" type="sibTrans" cxnId="{50DE5517-D7CD-4DDE-814A-665279A0D1F2}">
      <dgm:prSet/>
      <dgm:spPr/>
      <dgm:t>
        <a:bodyPr/>
        <a:lstStyle/>
        <a:p>
          <a:endParaRPr lang="en-US"/>
        </a:p>
      </dgm:t>
    </dgm:pt>
    <dgm:pt modelId="{B75556AE-B22F-4844-A4B7-958899D2ACAE}">
      <dgm:prSet/>
      <dgm:spPr/>
      <dgm:t>
        <a:bodyPr/>
        <a:lstStyle/>
        <a:p>
          <a:r>
            <a:rPr lang="en-GB" dirty="0"/>
            <a:t>CBT -to look how a clients feelings , thought and behaviour can influence each other and ways of changing these patterns.</a:t>
          </a:r>
          <a:endParaRPr lang="en-US" dirty="0"/>
        </a:p>
      </dgm:t>
    </dgm:pt>
    <dgm:pt modelId="{2BD29E97-4E2F-4181-A4D3-936DE7CA9351}" type="parTrans" cxnId="{06058486-6450-4799-89D6-A3915B4D5516}">
      <dgm:prSet/>
      <dgm:spPr/>
      <dgm:t>
        <a:bodyPr/>
        <a:lstStyle/>
        <a:p>
          <a:endParaRPr lang="en-US"/>
        </a:p>
      </dgm:t>
    </dgm:pt>
    <dgm:pt modelId="{9B3B08C4-EDFF-4696-8103-AFC6E02F3EEB}" type="sibTrans" cxnId="{06058486-6450-4799-89D6-A3915B4D5516}">
      <dgm:prSet/>
      <dgm:spPr/>
      <dgm:t>
        <a:bodyPr/>
        <a:lstStyle/>
        <a:p>
          <a:endParaRPr lang="en-US"/>
        </a:p>
      </dgm:t>
    </dgm:pt>
    <dgm:pt modelId="{89532F9C-E6AB-4B1A-B2B1-3689F00055D9}">
      <dgm:prSet/>
      <dgm:spPr/>
      <dgm:t>
        <a:bodyPr/>
        <a:lstStyle/>
        <a:p>
          <a:r>
            <a:rPr lang="en-GB" dirty="0"/>
            <a:t>Dialectical Behaviour therapy- this is treatment designed for bpd and helps client learn skills to manage emotions.</a:t>
          </a:r>
          <a:endParaRPr lang="en-US" dirty="0"/>
        </a:p>
      </dgm:t>
    </dgm:pt>
    <dgm:pt modelId="{6A084A9E-1812-404F-BFA5-A77FAB14060A}" type="parTrans" cxnId="{287603DC-BD84-4CFC-B1BD-475F74D47109}">
      <dgm:prSet/>
      <dgm:spPr/>
      <dgm:t>
        <a:bodyPr/>
        <a:lstStyle/>
        <a:p>
          <a:endParaRPr lang="en-US"/>
        </a:p>
      </dgm:t>
    </dgm:pt>
    <dgm:pt modelId="{C89F755E-0317-4D98-AE7D-9FB79A6335C8}" type="sibTrans" cxnId="{287603DC-BD84-4CFC-B1BD-475F74D47109}">
      <dgm:prSet/>
      <dgm:spPr/>
      <dgm:t>
        <a:bodyPr/>
        <a:lstStyle/>
        <a:p>
          <a:endParaRPr lang="en-US"/>
        </a:p>
      </dgm:t>
    </dgm:pt>
    <dgm:pt modelId="{B5E075F9-5F85-4DD6-8CB4-3686E2A6C692}">
      <dgm:prSet/>
      <dgm:spPr/>
      <dgm:t>
        <a:bodyPr/>
        <a:lstStyle/>
        <a:p>
          <a:r>
            <a:rPr lang="en-GB" dirty="0"/>
            <a:t>Mentalisation based therapy, -this a long term talking treatment . This helps you by examine the way you and others think and seeing if it is valid I</a:t>
          </a:r>
          <a:endParaRPr lang="en-US" dirty="0"/>
        </a:p>
      </dgm:t>
    </dgm:pt>
    <dgm:pt modelId="{18C072C1-5E60-46B9-A45C-57B889C6058C}" type="parTrans" cxnId="{CC71E423-1C78-43D7-BBC3-CF2BAB6B6C05}">
      <dgm:prSet/>
      <dgm:spPr/>
      <dgm:t>
        <a:bodyPr/>
        <a:lstStyle/>
        <a:p>
          <a:endParaRPr lang="en-US"/>
        </a:p>
      </dgm:t>
    </dgm:pt>
    <dgm:pt modelId="{A9511D29-05D8-4346-AC95-347930D1EE6E}" type="sibTrans" cxnId="{CC71E423-1C78-43D7-BBC3-CF2BAB6B6C05}">
      <dgm:prSet/>
      <dgm:spPr/>
      <dgm:t>
        <a:bodyPr/>
        <a:lstStyle/>
        <a:p>
          <a:endParaRPr lang="en-US"/>
        </a:p>
      </dgm:t>
    </dgm:pt>
    <dgm:pt modelId="{769A30AE-DFCF-41C8-B370-ECC410813254}">
      <dgm:prSet/>
      <dgm:spPr/>
      <dgm:t>
        <a:bodyPr/>
        <a:lstStyle/>
        <a:p>
          <a:r>
            <a:rPr lang="en-GB" dirty="0"/>
            <a:t>Schema therapy –Looks at ways of changing the way you think whi9ch are causing difficulty and looking at ways of thinking that are helpful to you.</a:t>
          </a:r>
          <a:endParaRPr lang="en-US" dirty="0"/>
        </a:p>
      </dgm:t>
    </dgm:pt>
    <dgm:pt modelId="{7ED73684-4717-4FDE-9719-FE434C7FFFF6}" type="parTrans" cxnId="{CF8C347F-A010-453A-BA1A-382D42D09DED}">
      <dgm:prSet/>
      <dgm:spPr/>
      <dgm:t>
        <a:bodyPr/>
        <a:lstStyle/>
        <a:p>
          <a:endParaRPr lang="en-US"/>
        </a:p>
      </dgm:t>
    </dgm:pt>
    <dgm:pt modelId="{C108A77A-C7E1-40BA-B0D8-A3898A2C6242}" type="sibTrans" cxnId="{CF8C347F-A010-453A-BA1A-382D42D09DED}">
      <dgm:prSet/>
      <dgm:spPr/>
      <dgm:t>
        <a:bodyPr/>
        <a:lstStyle/>
        <a:p>
          <a:endParaRPr lang="en-US"/>
        </a:p>
      </dgm:t>
    </dgm:pt>
    <dgm:pt modelId="{56F8E13E-C141-48CE-A07E-6DD671DE1F39}" type="pres">
      <dgm:prSet presAssocID="{7249B0D4-CD32-4340-B143-7A5F1118080A}" presName="root" presStyleCnt="0">
        <dgm:presLayoutVars>
          <dgm:dir/>
          <dgm:resizeHandles val="exact"/>
        </dgm:presLayoutVars>
      </dgm:prSet>
      <dgm:spPr/>
    </dgm:pt>
    <dgm:pt modelId="{005ED9CD-D9F1-46C2-A646-6EFA0CA3A9AC}" type="pres">
      <dgm:prSet presAssocID="{13D594BD-EA24-4848-A27B-FE7ACBAD4948}" presName="compNode" presStyleCnt="0"/>
      <dgm:spPr/>
    </dgm:pt>
    <dgm:pt modelId="{18A2E131-1380-4103-A91F-3A208FB4316B}" type="pres">
      <dgm:prSet presAssocID="{13D594BD-EA24-4848-A27B-FE7ACBAD4948}" presName="bgRect" presStyleLbl="bgShp" presStyleIdx="0" presStyleCnt="5"/>
      <dgm:spPr/>
    </dgm:pt>
    <dgm:pt modelId="{636CC926-7247-4677-878B-61FE9EE071B0}" type="pres">
      <dgm:prSet presAssocID="{13D594BD-EA24-4848-A27B-FE7ACBAD494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Artist"/>
        </a:ext>
      </dgm:extLst>
    </dgm:pt>
    <dgm:pt modelId="{D20892CD-4F0F-4188-93A7-5AE19DC8F4B3}" type="pres">
      <dgm:prSet presAssocID="{13D594BD-EA24-4848-A27B-FE7ACBAD4948}" presName="spaceRect" presStyleCnt="0"/>
      <dgm:spPr/>
    </dgm:pt>
    <dgm:pt modelId="{E8CECF45-FE58-4FDA-B854-E15A688CD8E2}" type="pres">
      <dgm:prSet presAssocID="{13D594BD-EA24-4848-A27B-FE7ACBAD4948}" presName="parTx" presStyleLbl="revTx" presStyleIdx="0" presStyleCnt="5">
        <dgm:presLayoutVars>
          <dgm:chMax val="0"/>
          <dgm:chPref val="0"/>
        </dgm:presLayoutVars>
      </dgm:prSet>
      <dgm:spPr/>
    </dgm:pt>
    <dgm:pt modelId="{F486E2DF-CE9C-4B28-A5DB-37298DB32B4E}" type="pres">
      <dgm:prSet presAssocID="{02854B23-D9B3-4316-8B8E-9153B16D09A3}" presName="sibTrans" presStyleCnt="0"/>
      <dgm:spPr/>
    </dgm:pt>
    <dgm:pt modelId="{FFB2F540-4163-424E-96D1-46058043F217}" type="pres">
      <dgm:prSet presAssocID="{B75556AE-B22F-4844-A4B7-958899D2ACAE}" presName="compNode" presStyleCnt="0"/>
      <dgm:spPr/>
    </dgm:pt>
    <dgm:pt modelId="{170D659E-DC97-48D2-9CCB-BD2026D5526A}" type="pres">
      <dgm:prSet presAssocID="{B75556AE-B22F-4844-A4B7-958899D2ACAE}" presName="bgRect" presStyleLbl="bgShp" presStyleIdx="1" presStyleCnt="5"/>
      <dgm:spPr/>
    </dgm:pt>
    <dgm:pt modelId="{AB60E16D-3FE1-4FA8-85E7-4D8C0D968289}" type="pres">
      <dgm:prSet presAssocID="{B75556AE-B22F-4844-A4B7-958899D2ACA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52FC587D-4DCC-4E31-8D9E-1931F99D7BE1}" type="pres">
      <dgm:prSet presAssocID="{B75556AE-B22F-4844-A4B7-958899D2ACAE}" presName="spaceRect" presStyleCnt="0"/>
      <dgm:spPr/>
    </dgm:pt>
    <dgm:pt modelId="{142631B0-646A-4AC1-B1CA-420C0E59C1AC}" type="pres">
      <dgm:prSet presAssocID="{B75556AE-B22F-4844-A4B7-958899D2ACAE}" presName="parTx" presStyleLbl="revTx" presStyleIdx="1" presStyleCnt="5">
        <dgm:presLayoutVars>
          <dgm:chMax val="0"/>
          <dgm:chPref val="0"/>
        </dgm:presLayoutVars>
      </dgm:prSet>
      <dgm:spPr/>
    </dgm:pt>
    <dgm:pt modelId="{39436403-FF27-4EAB-AF3B-A809A1F39022}" type="pres">
      <dgm:prSet presAssocID="{9B3B08C4-EDFF-4696-8103-AFC6E02F3EEB}" presName="sibTrans" presStyleCnt="0"/>
      <dgm:spPr/>
    </dgm:pt>
    <dgm:pt modelId="{E1829F3A-E67A-4C83-9B5B-E5316F9973CE}" type="pres">
      <dgm:prSet presAssocID="{89532F9C-E6AB-4B1A-B2B1-3689F00055D9}" presName="compNode" presStyleCnt="0"/>
      <dgm:spPr/>
    </dgm:pt>
    <dgm:pt modelId="{95649D6A-AC9E-46D0-B8C8-331D44BA3CC0}" type="pres">
      <dgm:prSet presAssocID="{89532F9C-E6AB-4B1A-B2B1-3689F00055D9}" presName="bgRect" presStyleLbl="bgShp" presStyleIdx="2" presStyleCnt="5"/>
      <dgm:spPr/>
    </dgm:pt>
    <dgm:pt modelId="{8D3B60D9-25D7-4303-831A-C0B3CE20D7E0}" type="pres">
      <dgm:prSet presAssocID="{89532F9C-E6AB-4B1A-B2B1-3689F00055D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20E52747-E28E-4906-9F64-5E91806DEE0A}" type="pres">
      <dgm:prSet presAssocID="{89532F9C-E6AB-4B1A-B2B1-3689F00055D9}" presName="spaceRect" presStyleCnt="0"/>
      <dgm:spPr/>
    </dgm:pt>
    <dgm:pt modelId="{B5D91FC6-299D-48E8-9BFC-7F23CB467659}" type="pres">
      <dgm:prSet presAssocID="{89532F9C-E6AB-4B1A-B2B1-3689F00055D9}" presName="parTx" presStyleLbl="revTx" presStyleIdx="2" presStyleCnt="5">
        <dgm:presLayoutVars>
          <dgm:chMax val="0"/>
          <dgm:chPref val="0"/>
        </dgm:presLayoutVars>
      </dgm:prSet>
      <dgm:spPr/>
    </dgm:pt>
    <dgm:pt modelId="{2847D0D7-2294-4237-AF2C-B7C3526EB378}" type="pres">
      <dgm:prSet presAssocID="{C89F755E-0317-4D98-AE7D-9FB79A6335C8}" presName="sibTrans" presStyleCnt="0"/>
      <dgm:spPr/>
    </dgm:pt>
    <dgm:pt modelId="{337B3F85-0B0B-4591-B03D-0E8349F4D836}" type="pres">
      <dgm:prSet presAssocID="{B5E075F9-5F85-4DD6-8CB4-3686E2A6C692}" presName="compNode" presStyleCnt="0"/>
      <dgm:spPr/>
    </dgm:pt>
    <dgm:pt modelId="{AC3157EF-4A22-4FA8-B542-F8D338C31A3E}" type="pres">
      <dgm:prSet presAssocID="{B5E075F9-5F85-4DD6-8CB4-3686E2A6C692}" presName="bgRect" presStyleLbl="bgShp" presStyleIdx="3" presStyleCnt="5"/>
      <dgm:spPr/>
    </dgm:pt>
    <dgm:pt modelId="{9C2FCEA6-2118-4FB8-ADB7-B0BEE8011ED5}" type="pres">
      <dgm:prSet presAssocID="{B5E075F9-5F85-4DD6-8CB4-3686E2A6C69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keleton"/>
        </a:ext>
      </dgm:extLst>
    </dgm:pt>
    <dgm:pt modelId="{E7116387-0FA7-4705-82EA-9C3753D9BFD8}" type="pres">
      <dgm:prSet presAssocID="{B5E075F9-5F85-4DD6-8CB4-3686E2A6C692}" presName="spaceRect" presStyleCnt="0"/>
      <dgm:spPr/>
    </dgm:pt>
    <dgm:pt modelId="{3DA7AC26-3D10-4BAC-BB26-32738A24FE58}" type="pres">
      <dgm:prSet presAssocID="{B5E075F9-5F85-4DD6-8CB4-3686E2A6C692}" presName="parTx" presStyleLbl="revTx" presStyleIdx="3" presStyleCnt="5">
        <dgm:presLayoutVars>
          <dgm:chMax val="0"/>
          <dgm:chPref val="0"/>
        </dgm:presLayoutVars>
      </dgm:prSet>
      <dgm:spPr/>
    </dgm:pt>
    <dgm:pt modelId="{40D5FA3C-C5BE-434B-8027-042DAF155AAD}" type="pres">
      <dgm:prSet presAssocID="{A9511D29-05D8-4346-AC95-347930D1EE6E}" presName="sibTrans" presStyleCnt="0"/>
      <dgm:spPr/>
    </dgm:pt>
    <dgm:pt modelId="{3E495E64-0DA5-4A4A-AE8C-901372A03AC7}" type="pres">
      <dgm:prSet presAssocID="{769A30AE-DFCF-41C8-B370-ECC410813254}" presName="compNode" presStyleCnt="0"/>
      <dgm:spPr/>
    </dgm:pt>
    <dgm:pt modelId="{66AADB98-DBAC-4D11-A035-04922C856FE4}" type="pres">
      <dgm:prSet presAssocID="{769A30AE-DFCF-41C8-B370-ECC410813254}" presName="bgRect" presStyleLbl="bgShp" presStyleIdx="4" presStyleCnt="5"/>
      <dgm:spPr/>
    </dgm:pt>
    <dgm:pt modelId="{CEB98F33-6EE6-4BAB-8362-0B7D6172F921}" type="pres">
      <dgm:prSet presAssocID="{769A30AE-DFCF-41C8-B370-ECC41081325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ight Bulb and Gear"/>
        </a:ext>
      </dgm:extLst>
    </dgm:pt>
    <dgm:pt modelId="{D2E51039-C58E-4F3A-9C56-7CB2C3DF2EAA}" type="pres">
      <dgm:prSet presAssocID="{769A30AE-DFCF-41C8-B370-ECC410813254}" presName="spaceRect" presStyleCnt="0"/>
      <dgm:spPr/>
    </dgm:pt>
    <dgm:pt modelId="{60821B27-91C2-44F6-9445-7FA5F4F6C4B3}" type="pres">
      <dgm:prSet presAssocID="{769A30AE-DFCF-41C8-B370-ECC410813254}" presName="parTx" presStyleLbl="revTx" presStyleIdx="4" presStyleCnt="5">
        <dgm:presLayoutVars>
          <dgm:chMax val="0"/>
          <dgm:chPref val="0"/>
        </dgm:presLayoutVars>
      </dgm:prSet>
      <dgm:spPr/>
    </dgm:pt>
  </dgm:ptLst>
  <dgm:cxnLst>
    <dgm:cxn modelId="{5F91C213-58C6-4B88-BB6D-1E3C9CC8E224}" type="presOf" srcId="{769A30AE-DFCF-41C8-B370-ECC410813254}" destId="{60821B27-91C2-44F6-9445-7FA5F4F6C4B3}" srcOrd="0" destOrd="0" presId="urn:microsoft.com/office/officeart/2018/2/layout/IconVerticalSolidList"/>
    <dgm:cxn modelId="{50DE5517-D7CD-4DDE-814A-665279A0D1F2}" srcId="{7249B0D4-CD32-4340-B143-7A5F1118080A}" destId="{13D594BD-EA24-4848-A27B-FE7ACBAD4948}" srcOrd="0" destOrd="0" parTransId="{81134416-2E2E-4614-B1C6-E01C9E0D301E}" sibTransId="{02854B23-D9B3-4316-8B8E-9153B16D09A3}"/>
    <dgm:cxn modelId="{CC71E423-1C78-43D7-BBC3-CF2BAB6B6C05}" srcId="{7249B0D4-CD32-4340-B143-7A5F1118080A}" destId="{B5E075F9-5F85-4DD6-8CB4-3686E2A6C692}" srcOrd="3" destOrd="0" parTransId="{18C072C1-5E60-46B9-A45C-57B889C6058C}" sibTransId="{A9511D29-05D8-4346-AC95-347930D1EE6E}"/>
    <dgm:cxn modelId="{CF8C347F-A010-453A-BA1A-382D42D09DED}" srcId="{7249B0D4-CD32-4340-B143-7A5F1118080A}" destId="{769A30AE-DFCF-41C8-B370-ECC410813254}" srcOrd="4" destOrd="0" parTransId="{7ED73684-4717-4FDE-9719-FE434C7FFFF6}" sibTransId="{C108A77A-C7E1-40BA-B0D8-A3898A2C6242}"/>
    <dgm:cxn modelId="{06058486-6450-4799-89D6-A3915B4D5516}" srcId="{7249B0D4-CD32-4340-B143-7A5F1118080A}" destId="{B75556AE-B22F-4844-A4B7-958899D2ACAE}" srcOrd="1" destOrd="0" parTransId="{2BD29E97-4E2F-4181-A4D3-936DE7CA9351}" sibTransId="{9B3B08C4-EDFF-4696-8103-AFC6E02F3EEB}"/>
    <dgm:cxn modelId="{EA9B989A-F7DB-473A-9889-C5CD903CD285}" type="presOf" srcId="{89532F9C-E6AB-4B1A-B2B1-3689F00055D9}" destId="{B5D91FC6-299D-48E8-9BFC-7F23CB467659}" srcOrd="0" destOrd="0" presId="urn:microsoft.com/office/officeart/2018/2/layout/IconVerticalSolidList"/>
    <dgm:cxn modelId="{68D9FEAC-CEAE-4A2F-8D40-899A034B3E71}" type="presOf" srcId="{B75556AE-B22F-4844-A4B7-958899D2ACAE}" destId="{142631B0-646A-4AC1-B1CA-420C0E59C1AC}" srcOrd="0" destOrd="0" presId="urn:microsoft.com/office/officeart/2018/2/layout/IconVerticalSolidList"/>
    <dgm:cxn modelId="{7616B0CB-C59A-48F0-ADDB-06A922F2F337}" type="presOf" srcId="{7249B0D4-CD32-4340-B143-7A5F1118080A}" destId="{56F8E13E-C141-48CE-A07E-6DD671DE1F39}" srcOrd="0" destOrd="0" presId="urn:microsoft.com/office/officeart/2018/2/layout/IconVerticalSolidList"/>
    <dgm:cxn modelId="{486B10D5-0209-4F5F-B1DC-1ED43A2D27AA}" type="presOf" srcId="{13D594BD-EA24-4848-A27B-FE7ACBAD4948}" destId="{E8CECF45-FE58-4FDA-B854-E15A688CD8E2}" srcOrd="0" destOrd="0" presId="urn:microsoft.com/office/officeart/2018/2/layout/IconVerticalSolidList"/>
    <dgm:cxn modelId="{287603DC-BD84-4CFC-B1BD-475F74D47109}" srcId="{7249B0D4-CD32-4340-B143-7A5F1118080A}" destId="{89532F9C-E6AB-4B1A-B2B1-3689F00055D9}" srcOrd="2" destOrd="0" parTransId="{6A084A9E-1812-404F-BFA5-A77FAB14060A}" sibTransId="{C89F755E-0317-4D98-AE7D-9FB79A6335C8}"/>
    <dgm:cxn modelId="{689CC4DE-0B50-4B7B-97EE-E43463DCB2B0}" type="presOf" srcId="{B5E075F9-5F85-4DD6-8CB4-3686E2A6C692}" destId="{3DA7AC26-3D10-4BAC-BB26-32738A24FE58}" srcOrd="0" destOrd="0" presId="urn:microsoft.com/office/officeart/2018/2/layout/IconVerticalSolidList"/>
    <dgm:cxn modelId="{2D97F676-699B-407A-80C6-95B1D3763711}" type="presParOf" srcId="{56F8E13E-C141-48CE-A07E-6DD671DE1F39}" destId="{005ED9CD-D9F1-46C2-A646-6EFA0CA3A9AC}" srcOrd="0" destOrd="0" presId="urn:microsoft.com/office/officeart/2018/2/layout/IconVerticalSolidList"/>
    <dgm:cxn modelId="{6E8C1E9A-F129-4205-A278-3752ACDE7BCE}" type="presParOf" srcId="{005ED9CD-D9F1-46C2-A646-6EFA0CA3A9AC}" destId="{18A2E131-1380-4103-A91F-3A208FB4316B}" srcOrd="0" destOrd="0" presId="urn:microsoft.com/office/officeart/2018/2/layout/IconVerticalSolidList"/>
    <dgm:cxn modelId="{9772EF36-D0E6-4362-A186-A29081172574}" type="presParOf" srcId="{005ED9CD-D9F1-46C2-A646-6EFA0CA3A9AC}" destId="{636CC926-7247-4677-878B-61FE9EE071B0}" srcOrd="1" destOrd="0" presId="urn:microsoft.com/office/officeart/2018/2/layout/IconVerticalSolidList"/>
    <dgm:cxn modelId="{951ED9AE-0CC7-4B6F-AC53-8476E54279E2}" type="presParOf" srcId="{005ED9CD-D9F1-46C2-A646-6EFA0CA3A9AC}" destId="{D20892CD-4F0F-4188-93A7-5AE19DC8F4B3}" srcOrd="2" destOrd="0" presId="urn:microsoft.com/office/officeart/2018/2/layout/IconVerticalSolidList"/>
    <dgm:cxn modelId="{94BDF34E-C9AA-41CC-AA94-12F70CAB71C2}" type="presParOf" srcId="{005ED9CD-D9F1-46C2-A646-6EFA0CA3A9AC}" destId="{E8CECF45-FE58-4FDA-B854-E15A688CD8E2}" srcOrd="3" destOrd="0" presId="urn:microsoft.com/office/officeart/2018/2/layout/IconVerticalSolidList"/>
    <dgm:cxn modelId="{E32C5F09-222A-4C18-A73A-9F205B576F45}" type="presParOf" srcId="{56F8E13E-C141-48CE-A07E-6DD671DE1F39}" destId="{F486E2DF-CE9C-4B28-A5DB-37298DB32B4E}" srcOrd="1" destOrd="0" presId="urn:microsoft.com/office/officeart/2018/2/layout/IconVerticalSolidList"/>
    <dgm:cxn modelId="{1513409D-670F-4E88-A0FF-3409FB088BC7}" type="presParOf" srcId="{56F8E13E-C141-48CE-A07E-6DD671DE1F39}" destId="{FFB2F540-4163-424E-96D1-46058043F217}" srcOrd="2" destOrd="0" presId="urn:microsoft.com/office/officeart/2018/2/layout/IconVerticalSolidList"/>
    <dgm:cxn modelId="{C06201AC-E684-4680-A57B-DC74B685613C}" type="presParOf" srcId="{FFB2F540-4163-424E-96D1-46058043F217}" destId="{170D659E-DC97-48D2-9CCB-BD2026D5526A}" srcOrd="0" destOrd="0" presId="urn:microsoft.com/office/officeart/2018/2/layout/IconVerticalSolidList"/>
    <dgm:cxn modelId="{82688336-8808-465D-80D4-A646A16EA767}" type="presParOf" srcId="{FFB2F540-4163-424E-96D1-46058043F217}" destId="{AB60E16D-3FE1-4FA8-85E7-4D8C0D968289}" srcOrd="1" destOrd="0" presId="urn:microsoft.com/office/officeart/2018/2/layout/IconVerticalSolidList"/>
    <dgm:cxn modelId="{60406328-C0D1-4B24-AA8C-24E16D4356C3}" type="presParOf" srcId="{FFB2F540-4163-424E-96D1-46058043F217}" destId="{52FC587D-4DCC-4E31-8D9E-1931F99D7BE1}" srcOrd="2" destOrd="0" presId="urn:microsoft.com/office/officeart/2018/2/layout/IconVerticalSolidList"/>
    <dgm:cxn modelId="{62854B12-A804-4D21-88C3-E240D59341D6}" type="presParOf" srcId="{FFB2F540-4163-424E-96D1-46058043F217}" destId="{142631B0-646A-4AC1-B1CA-420C0E59C1AC}" srcOrd="3" destOrd="0" presId="urn:microsoft.com/office/officeart/2018/2/layout/IconVerticalSolidList"/>
    <dgm:cxn modelId="{FAB3EE29-8249-45AD-AF79-172F95056594}" type="presParOf" srcId="{56F8E13E-C141-48CE-A07E-6DD671DE1F39}" destId="{39436403-FF27-4EAB-AF3B-A809A1F39022}" srcOrd="3" destOrd="0" presId="urn:microsoft.com/office/officeart/2018/2/layout/IconVerticalSolidList"/>
    <dgm:cxn modelId="{0D27AF8D-639D-40CF-A891-F59BBB73CBBA}" type="presParOf" srcId="{56F8E13E-C141-48CE-A07E-6DD671DE1F39}" destId="{E1829F3A-E67A-4C83-9B5B-E5316F9973CE}" srcOrd="4" destOrd="0" presId="urn:microsoft.com/office/officeart/2018/2/layout/IconVerticalSolidList"/>
    <dgm:cxn modelId="{50A95E09-EDF3-46CD-99B1-C401C3E3212E}" type="presParOf" srcId="{E1829F3A-E67A-4C83-9B5B-E5316F9973CE}" destId="{95649D6A-AC9E-46D0-B8C8-331D44BA3CC0}" srcOrd="0" destOrd="0" presId="urn:microsoft.com/office/officeart/2018/2/layout/IconVerticalSolidList"/>
    <dgm:cxn modelId="{D09C955B-FD4B-44BE-8CD7-6BC01D8EA6F9}" type="presParOf" srcId="{E1829F3A-E67A-4C83-9B5B-E5316F9973CE}" destId="{8D3B60D9-25D7-4303-831A-C0B3CE20D7E0}" srcOrd="1" destOrd="0" presId="urn:microsoft.com/office/officeart/2018/2/layout/IconVerticalSolidList"/>
    <dgm:cxn modelId="{38B510B1-FA0F-49FA-8834-48FC0C033E78}" type="presParOf" srcId="{E1829F3A-E67A-4C83-9B5B-E5316F9973CE}" destId="{20E52747-E28E-4906-9F64-5E91806DEE0A}" srcOrd="2" destOrd="0" presId="urn:microsoft.com/office/officeart/2018/2/layout/IconVerticalSolidList"/>
    <dgm:cxn modelId="{BCB18A9E-75C3-4116-8A82-65D86E33545D}" type="presParOf" srcId="{E1829F3A-E67A-4C83-9B5B-E5316F9973CE}" destId="{B5D91FC6-299D-48E8-9BFC-7F23CB467659}" srcOrd="3" destOrd="0" presId="urn:microsoft.com/office/officeart/2018/2/layout/IconVerticalSolidList"/>
    <dgm:cxn modelId="{D8F4EF8B-0448-431A-B0F5-D6BC770E68FA}" type="presParOf" srcId="{56F8E13E-C141-48CE-A07E-6DD671DE1F39}" destId="{2847D0D7-2294-4237-AF2C-B7C3526EB378}" srcOrd="5" destOrd="0" presId="urn:microsoft.com/office/officeart/2018/2/layout/IconVerticalSolidList"/>
    <dgm:cxn modelId="{F2B1C912-0087-4E3B-9DE2-14CD8BC411D5}" type="presParOf" srcId="{56F8E13E-C141-48CE-A07E-6DD671DE1F39}" destId="{337B3F85-0B0B-4591-B03D-0E8349F4D836}" srcOrd="6" destOrd="0" presId="urn:microsoft.com/office/officeart/2018/2/layout/IconVerticalSolidList"/>
    <dgm:cxn modelId="{EF437EB7-E5B0-4111-BB1B-99C47A77D56D}" type="presParOf" srcId="{337B3F85-0B0B-4591-B03D-0E8349F4D836}" destId="{AC3157EF-4A22-4FA8-B542-F8D338C31A3E}" srcOrd="0" destOrd="0" presId="urn:microsoft.com/office/officeart/2018/2/layout/IconVerticalSolidList"/>
    <dgm:cxn modelId="{1D4175C2-0EDF-46A3-8DE1-E2D6764269E4}" type="presParOf" srcId="{337B3F85-0B0B-4591-B03D-0E8349F4D836}" destId="{9C2FCEA6-2118-4FB8-ADB7-B0BEE8011ED5}" srcOrd="1" destOrd="0" presId="urn:microsoft.com/office/officeart/2018/2/layout/IconVerticalSolidList"/>
    <dgm:cxn modelId="{FC3A2D5F-22C0-4DB3-BE2A-66F70C6FE364}" type="presParOf" srcId="{337B3F85-0B0B-4591-B03D-0E8349F4D836}" destId="{E7116387-0FA7-4705-82EA-9C3753D9BFD8}" srcOrd="2" destOrd="0" presId="urn:microsoft.com/office/officeart/2018/2/layout/IconVerticalSolidList"/>
    <dgm:cxn modelId="{4A925A9A-8B2A-4370-8050-1DA5B0469ED3}" type="presParOf" srcId="{337B3F85-0B0B-4591-B03D-0E8349F4D836}" destId="{3DA7AC26-3D10-4BAC-BB26-32738A24FE58}" srcOrd="3" destOrd="0" presId="urn:microsoft.com/office/officeart/2018/2/layout/IconVerticalSolidList"/>
    <dgm:cxn modelId="{4A66EFE5-B6B8-4A1C-BD59-3FF4B689B3B0}" type="presParOf" srcId="{56F8E13E-C141-48CE-A07E-6DD671DE1F39}" destId="{40D5FA3C-C5BE-434B-8027-042DAF155AAD}" srcOrd="7" destOrd="0" presId="urn:microsoft.com/office/officeart/2018/2/layout/IconVerticalSolidList"/>
    <dgm:cxn modelId="{63C8BE6E-10F5-45D7-BAB8-327702172B5A}" type="presParOf" srcId="{56F8E13E-C141-48CE-A07E-6DD671DE1F39}" destId="{3E495E64-0DA5-4A4A-AE8C-901372A03AC7}" srcOrd="8" destOrd="0" presId="urn:microsoft.com/office/officeart/2018/2/layout/IconVerticalSolidList"/>
    <dgm:cxn modelId="{8266D817-2D69-4B02-8C43-FF09F70C1EB9}" type="presParOf" srcId="{3E495E64-0DA5-4A4A-AE8C-901372A03AC7}" destId="{66AADB98-DBAC-4D11-A035-04922C856FE4}" srcOrd="0" destOrd="0" presId="urn:microsoft.com/office/officeart/2018/2/layout/IconVerticalSolidList"/>
    <dgm:cxn modelId="{7B2F923D-DACB-4DDE-9BD6-A29B7C8054AD}" type="presParOf" srcId="{3E495E64-0DA5-4A4A-AE8C-901372A03AC7}" destId="{CEB98F33-6EE6-4BAB-8362-0B7D6172F921}" srcOrd="1" destOrd="0" presId="urn:microsoft.com/office/officeart/2018/2/layout/IconVerticalSolidList"/>
    <dgm:cxn modelId="{E36C900D-2922-477F-B629-34D3CB2E263F}" type="presParOf" srcId="{3E495E64-0DA5-4A4A-AE8C-901372A03AC7}" destId="{D2E51039-C58E-4F3A-9C56-7CB2C3DF2EAA}" srcOrd="2" destOrd="0" presId="urn:microsoft.com/office/officeart/2018/2/layout/IconVerticalSolidList"/>
    <dgm:cxn modelId="{86FF77A1-0F8B-4A39-B677-D526970F4690}" type="presParOf" srcId="{3E495E64-0DA5-4A4A-AE8C-901372A03AC7}" destId="{60821B27-91C2-44F6-9445-7FA5F4F6C4B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816BCC-E8F2-4BEE-A13A-65909C142061}">
      <dsp:nvSpPr>
        <dsp:cNvPr id="0" name=""/>
        <dsp:cNvSpPr/>
      </dsp:nvSpPr>
      <dsp:spPr>
        <a:xfrm>
          <a:off x="0" y="425"/>
          <a:ext cx="6628804" cy="5857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DA2CD8-52CC-4A5F-8894-41CD525802C3}">
      <dsp:nvSpPr>
        <dsp:cNvPr id="0" name=""/>
        <dsp:cNvSpPr/>
      </dsp:nvSpPr>
      <dsp:spPr>
        <a:xfrm>
          <a:off x="177184" y="132215"/>
          <a:ext cx="322153" cy="3221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28A2596-1F37-4E69-9482-51710D5A9A2C}">
      <dsp:nvSpPr>
        <dsp:cNvPr id="0" name=""/>
        <dsp:cNvSpPr/>
      </dsp:nvSpPr>
      <dsp:spPr>
        <a:xfrm>
          <a:off x="676521" y="425"/>
          <a:ext cx="5952282" cy="585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90" tIns="61990" rIns="61990" bIns="61990" numCol="1" spcCol="1270" anchor="ctr" anchorCtr="0">
          <a:noAutofit/>
        </a:bodyPr>
        <a:lstStyle/>
        <a:p>
          <a:pPr marL="0" lvl="0" indent="0" algn="l" defTabSz="711200">
            <a:lnSpc>
              <a:spcPct val="90000"/>
            </a:lnSpc>
            <a:spcBef>
              <a:spcPct val="0"/>
            </a:spcBef>
            <a:spcAft>
              <a:spcPct val="35000"/>
            </a:spcAft>
            <a:buNone/>
          </a:pPr>
          <a:r>
            <a:rPr lang="en-GB" sz="1600" kern="1200" dirty="0"/>
            <a:t>Self Injury, dating as far back as teenage years.</a:t>
          </a:r>
          <a:endParaRPr lang="en-US" sz="1600" kern="1200" dirty="0"/>
        </a:p>
      </dsp:txBody>
      <dsp:txXfrm>
        <a:off x="676521" y="425"/>
        <a:ext cx="5952282" cy="585732"/>
      </dsp:txXfrm>
    </dsp:sp>
    <dsp:sp modelId="{F2E4B554-A4A7-4533-96CE-57497C6FA990}">
      <dsp:nvSpPr>
        <dsp:cNvPr id="0" name=""/>
        <dsp:cNvSpPr/>
      </dsp:nvSpPr>
      <dsp:spPr>
        <a:xfrm>
          <a:off x="0" y="732591"/>
          <a:ext cx="6628804" cy="5857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AD6CF3-7CE2-4682-9EF3-FBE5767D04A9}">
      <dsp:nvSpPr>
        <dsp:cNvPr id="0" name=""/>
        <dsp:cNvSpPr/>
      </dsp:nvSpPr>
      <dsp:spPr>
        <a:xfrm>
          <a:off x="177184" y="864381"/>
          <a:ext cx="322153" cy="3221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B77E6D3-8220-4F86-A4D6-18275A36C295}">
      <dsp:nvSpPr>
        <dsp:cNvPr id="0" name=""/>
        <dsp:cNvSpPr/>
      </dsp:nvSpPr>
      <dsp:spPr>
        <a:xfrm>
          <a:off x="676521" y="732591"/>
          <a:ext cx="5952282" cy="585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90" tIns="61990" rIns="61990" bIns="61990" numCol="1" spcCol="1270" anchor="ctr" anchorCtr="0">
          <a:noAutofit/>
        </a:bodyPr>
        <a:lstStyle/>
        <a:p>
          <a:pPr marL="0" lvl="0" indent="0" algn="l" defTabSz="711200">
            <a:lnSpc>
              <a:spcPct val="90000"/>
            </a:lnSpc>
            <a:spcBef>
              <a:spcPct val="0"/>
            </a:spcBef>
            <a:spcAft>
              <a:spcPct val="35000"/>
            </a:spcAft>
            <a:buNone/>
          </a:pPr>
          <a:r>
            <a:rPr lang="en-GB" sz="1600" kern="1200" dirty="0"/>
            <a:t>Two suicide attempts</a:t>
          </a:r>
          <a:endParaRPr lang="en-US" sz="1600" kern="1200" dirty="0"/>
        </a:p>
      </dsp:txBody>
      <dsp:txXfrm>
        <a:off x="676521" y="732591"/>
        <a:ext cx="5952282" cy="585732"/>
      </dsp:txXfrm>
    </dsp:sp>
    <dsp:sp modelId="{B2F0A034-0CB6-418C-A9B5-9CDB937895E1}">
      <dsp:nvSpPr>
        <dsp:cNvPr id="0" name=""/>
        <dsp:cNvSpPr/>
      </dsp:nvSpPr>
      <dsp:spPr>
        <a:xfrm>
          <a:off x="0" y="1464757"/>
          <a:ext cx="6628804" cy="5857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44407A-EF7A-49DF-90ED-1918ABEFC75D}">
      <dsp:nvSpPr>
        <dsp:cNvPr id="0" name=""/>
        <dsp:cNvSpPr/>
      </dsp:nvSpPr>
      <dsp:spPr>
        <a:xfrm>
          <a:off x="177184" y="1596547"/>
          <a:ext cx="322153" cy="3221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C7891B-1182-4C1C-95D7-1E43C6FC0299}">
      <dsp:nvSpPr>
        <dsp:cNvPr id="0" name=""/>
        <dsp:cNvSpPr/>
      </dsp:nvSpPr>
      <dsp:spPr>
        <a:xfrm>
          <a:off x="676521" y="1464757"/>
          <a:ext cx="5952282" cy="585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90" tIns="61990" rIns="61990" bIns="61990" numCol="1" spcCol="1270" anchor="ctr" anchorCtr="0">
          <a:noAutofit/>
        </a:bodyPr>
        <a:lstStyle/>
        <a:p>
          <a:pPr marL="0" lvl="0" indent="0" algn="l" defTabSz="711200">
            <a:lnSpc>
              <a:spcPct val="90000"/>
            </a:lnSpc>
            <a:spcBef>
              <a:spcPct val="0"/>
            </a:spcBef>
            <a:spcAft>
              <a:spcPct val="35000"/>
            </a:spcAft>
            <a:buNone/>
          </a:pPr>
          <a:r>
            <a:rPr lang="en-GB" sz="1600" kern="1200" dirty="0"/>
            <a:t>Chronic suicidal idealisation.</a:t>
          </a:r>
          <a:endParaRPr lang="en-US" sz="1600" kern="1200" dirty="0"/>
        </a:p>
      </dsp:txBody>
      <dsp:txXfrm>
        <a:off x="676521" y="1464757"/>
        <a:ext cx="5952282" cy="585732"/>
      </dsp:txXfrm>
    </dsp:sp>
    <dsp:sp modelId="{5EE14DFE-7410-4350-939F-0291A7D122BB}">
      <dsp:nvSpPr>
        <dsp:cNvPr id="0" name=""/>
        <dsp:cNvSpPr/>
      </dsp:nvSpPr>
      <dsp:spPr>
        <a:xfrm>
          <a:off x="0" y="2144190"/>
          <a:ext cx="6628804" cy="5857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8501CB-6957-4787-BE1C-68976EDEE699}">
      <dsp:nvSpPr>
        <dsp:cNvPr id="0" name=""/>
        <dsp:cNvSpPr/>
      </dsp:nvSpPr>
      <dsp:spPr>
        <a:xfrm>
          <a:off x="177184" y="2328713"/>
          <a:ext cx="322153" cy="3221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36D8330-EFA2-4DFD-9929-0ED2E14B9DD6}">
      <dsp:nvSpPr>
        <dsp:cNvPr id="0" name=""/>
        <dsp:cNvSpPr/>
      </dsp:nvSpPr>
      <dsp:spPr>
        <a:xfrm>
          <a:off x="676521" y="2196924"/>
          <a:ext cx="5952282" cy="585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90" tIns="61990" rIns="61990" bIns="61990" numCol="1" spcCol="1270" anchor="ctr" anchorCtr="0">
          <a:noAutofit/>
        </a:bodyPr>
        <a:lstStyle/>
        <a:p>
          <a:pPr marL="0" lvl="0" indent="0" algn="l" defTabSz="711200">
            <a:lnSpc>
              <a:spcPct val="90000"/>
            </a:lnSpc>
            <a:spcBef>
              <a:spcPct val="0"/>
            </a:spcBef>
            <a:spcAft>
              <a:spcPct val="35000"/>
            </a:spcAft>
            <a:buNone/>
          </a:pPr>
          <a:r>
            <a:rPr lang="en-US" sz="1600" kern="1200" dirty="0"/>
            <a:t>Concentration difficulties</a:t>
          </a:r>
        </a:p>
      </dsp:txBody>
      <dsp:txXfrm>
        <a:off x="676521" y="2196924"/>
        <a:ext cx="5952282" cy="585732"/>
      </dsp:txXfrm>
    </dsp:sp>
    <dsp:sp modelId="{A25AB54E-25EA-4C43-A7ED-208BE8DE0D0E}">
      <dsp:nvSpPr>
        <dsp:cNvPr id="0" name=""/>
        <dsp:cNvSpPr/>
      </dsp:nvSpPr>
      <dsp:spPr>
        <a:xfrm>
          <a:off x="0" y="2929090"/>
          <a:ext cx="6628804" cy="5857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3EE37F-A2F8-4E16-A163-56E4A97FEB09}">
      <dsp:nvSpPr>
        <dsp:cNvPr id="0" name=""/>
        <dsp:cNvSpPr/>
      </dsp:nvSpPr>
      <dsp:spPr>
        <a:xfrm>
          <a:off x="177184" y="3060880"/>
          <a:ext cx="322153" cy="3221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FF6C358-5DA3-4ACB-88EB-992ED5295EC1}">
      <dsp:nvSpPr>
        <dsp:cNvPr id="0" name=""/>
        <dsp:cNvSpPr/>
      </dsp:nvSpPr>
      <dsp:spPr>
        <a:xfrm>
          <a:off x="676521" y="2929090"/>
          <a:ext cx="5952282" cy="585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90" tIns="61990" rIns="61990" bIns="61990" numCol="1" spcCol="1270" anchor="ctr" anchorCtr="0">
          <a:noAutofit/>
        </a:bodyPr>
        <a:lstStyle/>
        <a:p>
          <a:pPr marL="0" lvl="0" indent="0" algn="l" defTabSz="711200">
            <a:lnSpc>
              <a:spcPct val="90000"/>
            </a:lnSpc>
            <a:spcBef>
              <a:spcPct val="0"/>
            </a:spcBef>
            <a:spcAft>
              <a:spcPct val="35000"/>
            </a:spcAft>
            <a:buNone/>
          </a:pPr>
          <a:r>
            <a:rPr lang="en-GB" sz="1600" kern="1200" dirty="0"/>
            <a:t>Distorted self-image</a:t>
          </a:r>
          <a:endParaRPr lang="en-US" sz="1600" kern="1200" dirty="0"/>
        </a:p>
      </dsp:txBody>
      <dsp:txXfrm>
        <a:off x="676521" y="2929090"/>
        <a:ext cx="5952282" cy="585732"/>
      </dsp:txXfrm>
    </dsp:sp>
    <dsp:sp modelId="{F76ACAB6-D592-4CCA-AFFE-4F4CFB1B1D06}">
      <dsp:nvSpPr>
        <dsp:cNvPr id="0" name=""/>
        <dsp:cNvSpPr/>
      </dsp:nvSpPr>
      <dsp:spPr>
        <a:xfrm>
          <a:off x="0" y="3661256"/>
          <a:ext cx="6628804" cy="5857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BAC8B3-3D4B-4244-BEB8-E848E0DAD3A9}">
      <dsp:nvSpPr>
        <dsp:cNvPr id="0" name=""/>
        <dsp:cNvSpPr/>
      </dsp:nvSpPr>
      <dsp:spPr>
        <a:xfrm>
          <a:off x="177184" y="3793046"/>
          <a:ext cx="322153" cy="3221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2D0714E-8124-485D-AB8C-B72BB603650E}">
      <dsp:nvSpPr>
        <dsp:cNvPr id="0" name=""/>
        <dsp:cNvSpPr/>
      </dsp:nvSpPr>
      <dsp:spPr>
        <a:xfrm>
          <a:off x="676521" y="3661256"/>
          <a:ext cx="5952282" cy="585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90" tIns="61990" rIns="61990" bIns="61990" numCol="1" spcCol="1270" anchor="ctr" anchorCtr="0">
          <a:noAutofit/>
        </a:bodyPr>
        <a:lstStyle/>
        <a:p>
          <a:pPr marL="0" lvl="0" indent="0" algn="l" defTabSz="711200">
            <a:lnSpc>
              <a:spcPct val="90000"/>
            </a:lnSpc>
            <a:spcBef>
              <a:spcPct val="0"/>
            </a:spcBef>
            <a:spcAft>
              <a:spcPct val="35000"/>
            </a:spcAft>
            <a:buNone/>
          </a:pPr>
          <a:r>
            <a:rPr lang="en-GB" sz="1600" kern="1200" dirty="0"/>
            <a:t>Regularly changes hobbies, style of clothing and job</a:t>
          </a:r>
          <a:endParaRPr lang="en-US" sz="1600" kern="1200" dirty="0"/>
        </a:p>
      </dsp:txBody>
      <dsp:txXfrm>
        <a:off x="676521" y="3661256"/>
        <a:ext cx="5952282" cy="585732"/>
      </dsp:txXfrm>
    </dsp:sp>
    <dsp:sp modelId="{3168E13B-7FD4-46B5-BD58-891E8A700735}">
      <dsp:nvSpPr>
        <dsp:cNvPr id="0" name=""/>
        <dsp:cNvSpPr/>
      </dsp:nvSpPr>
      <dsp:spPr>
        <a:xfrm>
          <a:off x="0" y="4393422"/>
          <a:ext cx="6628804" cy="5857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5F3179-7B37-41E1-9A41-E2F245988C44}">
      <dsp:nvSpPr>
        <dsp:cNvPr id="0" name=""/>
        <dsp:cNvSpPr/>
      </dsp:nvSpPr>
      <dsp:spPr>
        <a:xfrm>
          <a:off x="177184" y="4525212"/>
          <a:ext cx="322153" cy="32215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C73EAE7-EB0F-461E-B899-578122BF776A}">
      <dsp:nvSpPr>
        <dsp:cNvPr id="0" name=""/>
        <dsp:cNvSpPr/>
      </dsp:nvSpPr>
      <dsp:spPr>
        <a:xfrm>
          <a:off x="676521" y="4393422"/>
          <a:ext cx="5952282" cy="5857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1990" tIns="61990" rIns="61990" bIns="61990" numCol="1" spcCol="1270" anchor="ctr" anchorCtr="0">
          <a:noAutofit/>
        </a:bodyPr>
        <a:lstStyle/>
        <a:p>
          <a:pPr marL="0" lvl="0" indent="0" algn="l" defTabSz="711200">
            <a:lnSpc>
              <a:spcPct val="90000"/>
            </a:lnSpc>
            <a:spcBef>
              <a:spcPct val="0"/>
            </a:spcBef>
            <a:spcAft>
              <a:spcPct val="35000"/>
            </a:spcAft>
            <a:buNone/>
          </a:pPr>
          <a:r>
            <a:rPr lang="en-GB" sz="1600" kern="1200" dirty="0"/>
            <a:t>Mood swings</a:t>
          </a:r>
          <a:endParaRPr lang="en-US" sz="1600" kern="1200" dirty="0"/>
        </a:p>
      </dsp:txBody>
      <dsp:txXfrm>
        <a:off x="676521" y="4393422"/>
        <a:ext cx="5952282" cy="585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E46B2E-1432-41C8-8896-C9895DABD8F0}">
      <dsp:nvSpPr>
        <dsp:cNvPr id="0" name=""/>
        <dsp:cNvSpPr/>
      </dsp:nvSpPr>
      <dsp:spPr>
        <a:xfrm>
          <a:off x="650402" y="104790"/>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FF816D-99A3-459A-AEAD-A2F68C7F55D4}">
      <dsp:nvSpPr>
        <dsp:cNvPr id="0" name=""/>
        <dsp:cNvSpPr/>
      </dsp:nvSpPr>
      <dsp:spPr>
        <a:xfrm>
          <a:off x="884402" y="338790"/>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672C6A0-9E30-499E-9508-40F1BFBD86D1}">
      <dsp:nvSpPr>
        <dsp:cNvPr id="0" name=""/>
        <dsp:cNvSpPr/>
      </dsp:nvSpPr>
      <dsp:spPr>
        <a:xfrm>
          <a:off x="299402" y="154479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Clinical interview performed .</a:t>
          </a:r>
          <a:endParaRPr lang="en-US" sz="1300" kern="1200" dirty="0"/>
        </a:p>
      </dsp:txBody>
      <dsp:txXfrm>
        <a:off x="299402" y="1544790"/>
        <a:ext cx="1800000" cy="720000"/>
      </dsp:txXfrm>
    </dsp:sp>
    <dsp:sp modelId="{AEE5C685-8B9B-4FC3-A381-2D479CD4AE50}">
      <dsp:nvSpPr>
        <dsp:cNvPr id="0" name=""/>
        <dsp:cNvSpPr/>
      </dsp:nvSpPr>
      <dsp:spPr>
        <a:xfrm>
          <a:off x="2765402" y="104790"/>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B6AF99-A717-45B3-BCE4-34445E1BB968}">
      <dsp:nvSpPr>
        <dsp:cNvPr id="0" name=""/>
        <dsp:cNvSpPr/>
      </dsp:nvSpPr>
      <dsp:spPr>
        <a:xfrm>
          <a:off x="2999402" y="338790"/>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AF478E-C951-426A-B70C-03258BFCB073}">
      <dsp:nvSpPr>
        <dsp:cNvPr id="0" name=""/>
        <dsp:cNvSpPr/>
      </dsp:nvSpPr>
      <dsp:spPr>
        <a:xfrm>
          <a:off x="2414402" y="154479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A carful and in-depth history.</a:t>
          </a:r>
          <a:endParaRPr lang="en-US" sz="1300" kern="1200" dirty="0"/>
        </a:p>
      </dsp:txBody>
      <dsp:txXfrm>
        <a:off x="2414402" y="1544790"/>
        <a:ext cx="1800000" cy="720000"/>
      </dsp:txXfrm>
    </dsp:sp>
    <dsp:sp modelId="{EDE5F592-BD57-4DB9-9477-808194C60B6A}">
      <dsp:nvSpPr>
        <dsp:cNvPr id="0" name=""/>
        <dsp:cNvSpPr/>
      </dsp:nvSpPr>
      <dsp:spPr>
        <a:xfrm>
          <a:off x="4880401" y="104790"/>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00D77A-F6CA-4C60-9634-29A4157AEA98}">
      <dsp:nvSpPr>
        <dsp:cNvPr id="0" name=""/>
        <dsp:cNvSpPr/>
      </dsp:nvSpPr>
      <dsp:spPr>
        <a:xfrm>
          <a:off x="5114401" y="338790"/>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55E326-F9E9-491E-9B6C-56CD396A1253}">
      <dsp:nvSpPr>
        <dsp:cNvPr id="0" name=""/>
        <dsp:cNvSpPr/>
      </dsp:nvSpPr>
      <dsp:spPr>
        <a:xfrm>
          <a:off x="4529402" y="154479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Questions related to clients past history , current living and working conditions.</a:t>
          </a:r>
          <a:endParaRPr lang="en-US" sz="1300" kern="1200" dirty="0"/>
        </a:p>
      </dsp:txBody>
      <dsp:txXfrm>
        <a:off x="4529402" y="1544790"/>
        <a:ext cx="1800000" cy="720000"/>
      </dsp:txXfrm>
    </dsp:sp>
    <dsp:sp modelId="{D785796E-AE68-468F-BB60-9B2AB592437A}">
      <dsp:nvSpPr>
        <dsp:cNvPr id="0" name=""/>
        <dsp:cNvSpPr/>
      </dsp:nvSpPr>
      <dsp:spPr>
        <a:xfrm>
          <a:off x="2765402" y="2714790"/>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455761-9DD4-4304-B26B-10942FE08B54}">
      <dsp:nvSpPr>
        <dsp:cNvPr id="0" name=""/>
        <dsp:cNvSpPr/>
      </dsp:nvSpPr>
      <dsp:spPr>
        <a:xfrm>
          <a:off x="2999402" y="2948790"/>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6E60851-9240-490D-868A-7004054FBFE9}">
      <dsp:nvSpPr>
        <dsp:cNvPr id="0" name=""/>
        <dsp:cNvSpPr/>
      </dsp:nvSpPr>
      <dsp:spPr>
        <a:xfrm>
          <a:off x="2414402" y="415479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DCM- 5 </a:t>
          </a:r>
          <a:endParaRPr lang="en-US" sz="1300" kern="1200" dirty="0"/>
        </a:p>
      </dsp:txBody>
      <dsp:txXfrm>
        <a:off x="2414402" y="4154790"/>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2C594B-9895-4AF6-B7E9-21752BB4FC0C}">
      <dsp:nvSpPr>
        <dsp:cNvPr id="0" name=""/>
        <dsp:cNvSpPr/>
      </dsp:nvSpPr>
      <dsp:spPr>
        <a:xfrm>
          <a:off x="0" y="607"/>
          <a:ext cx="6628804" cy="142239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A88390-0467-46BA-AFFA-B962AB7293B5}">
      <dsp:nvSpPr>
        <dsp:cNvPr id="0" name=""/>
        <dsp:cNvSpPr/>
      </dsp:nvSpPr>
      <dsp:spPr>
        <a:xfrm>
          <a:off x="430272" y="320645"/>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CDDAEE3-A836-4B7E-9EFF-AFC0078E5741}">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022350">
            <a:lnSpc>
              <a:spcPct val="90000"/>
            </a:lnSpc>
            <a:spcBef>
              <a:spcPct val="0"/>
            </a:spcBef>
            <a:spcAft>
              <a:spcPct val="35000"/>
            </a:spcAft>
            <a:buNone/>
          </a:pPr>
          <a:r>
            <a:rPr lang="en-GB" sz="2300" kern="1200" dirty="0"/>
            <a:t>Borderline personality disorder is one of the cluster B type personality disorders.</a:t>
          </a:r>
          <a:endParaRPr lang="en-US" sz="2300" kern="1200" dirty="0"/>
        </a:p>
      </dsp:txBody>
      <dsp:txXfrm>
        <a:off x="1642860" y="607"/>
        <a:ext cx="4985943" cy="1422390"/>
      </dsp:txXfrm>
    </dsp:sp>
    <dsp:sp modelId="{426830D9-F287-4CD7-9F92-9A360C20EA52}">
      <dsp:nvSpPr>
        <dsp:cNvPr id="0" name=""/>
        <dsp:cNvSpPr/>
      </dsp:nvSpPr>
      <dsp:spPr>
        <a:xfrm>
          <a:off x="0" y="1778595"/>
          <a:ext cx="6628804" cy="142239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2CB185-144A-4E6A-A236-C1116DBF09DD}">
      <dsp:nvSpPr>
        <dsp:cNvPr id="0" name=""/>
        <dsp:cNvSpPr/>
      </dsp:nvSpPr>
      <dsp:spPr>
        <a:xfrm>
          <a:off x="430272" y="2098633"/>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36D797-39FA-4948-A93C-F9667E8DFD43}">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022350">
            <a:lnSpc>
              <a:spcPct val="90000"/>
            </a:lnSpc>
            <a:spcBef>
              <a:spcPct val="0"/>
            </a:spcBef>
            <a:spcAft>
              <a:spcPct val="35000"/>
            </a:spcAft>
            <a:buNone/>
          </a:pPr>
          <a:r>
            <a:rPr lang="en-GB" sz="2300" kern="1200" dirty="0"/>
            <a:t>It is believed that genetic and environmental factors play a part in the cause of this condition.</a:t>
          </a:r>
          <a:endParaRPr lang="en-US" sz="2300" kern="1200" dirty="0"/>
        </a:p>
      </dsp:txBody>
      <dsp:txXfrm>
        <a:off x="1642860" y="1778595"/>
        <a:ext cx="4985943" cy="1422390"/>
      </dsp:txXfrm>
    </dsp:sp>
    <dsp:sp modelId="{017F7FA6-C0D0-4C15-831D-9360EB2900D8}">
      <dsp:nvSpPr>
        <dsp:cNvPr id="0" name=""/>
        <dsp:cNvSpPr/>
      </dsp:nvSpPr>
      <dsp:spPr>
        <a:xfrm>
          <a:off x="0" y="3556583"/>
          <a:ext cx="6628804" cy="142239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52B24E-93A0-4944-BBB6-0A8015976EA3}">
      <dsp:nvSpPr>
        <dsp:cNvPr id="0" name=""/>
        <dsp:cNvSpPr/>
      </dsp:nvSpPr>
      <dsp:spPr>
        <a:xfrm>
          <a:off x="430272" y="3876620"/>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9577BE1-2A04-40FA-AAD6-C84DB09D2E2D}">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022350">
            <a:lnSpc>
              <a:spcPct val="90000"/>
            </a:lnSpc>
            <a:spcBef>
              <a:spcPct val="0"/>
            </a:spcBef>
            <a:spcAft>
              <a:spcPct val="35000"/>
            </a:spcAft>
            <a:buNone/>
          </a:pPr>
          <a:r>
            <a:rPr lang="en-GB" sz="2300" kern="1200" dirty="0"/>
            <a:t>Common (More than 20,000 cases per year.</a:t>
          </a:r>
          <a:endParaRPr lang="en-US" sz="2300" kern="1200" dirty="0"/>
        </a:p>
      </dsp:txBody>
      <dsp:txXfrm>
        <a:off x="1642860" y="3556583"/>
        <a:ext cx="4985943" cy="14223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A2C9F-5327-4A43-88B5-9B84F8ADA338}">
      <dsp:nvSpPr>
        <dsp:cNvPr id="0" name=""/>
        <dsp:cNvSpPr/>
      </dsp:nvSpPr>
      <dsp:spPr>
        <a:xfrm>
          <a:off x="2518" y="642037"/>
          <a:ext cx="1997970" cy="119878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Distorted self image </a:t>
          </a:r>
          <a:endParaRPr lang="en-US" sz="1900" kern="1200" dirty="0"/>
        </a:p>
      </dsp:txBody>
      <dsp:txXfrm>
        <a:off x="2518" y="642037"/>
        <a:ext cx="1997970" cy="1198782"/>
      </dsp:txXfrm>
    </dsp:sp>
    <dsp:sp modelId="{278D0CEB-CF80-41E3-AAB3-5D6BFF4E832F}">
      <dsp:nvSpPr>
        <dsp:cNvPr id="0" name=""/>
        <dsp:cNvSpPr/>
      </dsp:nvSpPr>
      <dsp:spPr>
        <a:xfrm>
          <a:off x="2200286" y="642037"/>
          <a:ext cx="1997970" cy="1198782"/>
        </a:xfrm>
        <a:prstGeom prst="rect">
          <a:avLst/>
        </a:prstGeom>
        <a:solidFill>
          <a:schemeClr val="accent2">
            <a:hueOff val="-494048"/>
            <a:satOff val="2367"/>
            <a:lumOff val="21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Feelings of isolation, boredom and emptiness</a:t>
          </a:r>
          <a:endParaRPr lang="en-US" sz="1900" kern="1200" dirty="0"/>
        </a:p>
      </dsp:txBody>
      <dsp:txXfrm>
        <a:off x="2200286" y="642037"/>
        <a:ext cx="1997970" cy="1198782"/>
      </dsp:txXfrm>
    </dsp:sp>
    <dsp:sp modelId="{1C206E82-31C9-4FB7-92C0-9616122C7195}">
      <dsp:nvSpPr>
        <dsp:cNvPr id="0" name=""/>
        <dsp:cNvSpPr/>
      </dsp:nvSpPr>
      <dsp:spPr>
        <a:xfrm>
          <a:off x="4398054" y="642037"/>
          <a:ext cx="1997970" cy="1198782"/>
        </a:xfrm>
        <a:prstGeom prst="rect">
          <a:avLst/>
        </a:prstGeom>
        <a:solidFill>
          <a:schemeClr val="accent2">
            <a:hueOff val="-988095"/>
            <a:satOff val="4733"/>
            <a:lumOff val="437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Mood swings, sometimes severe and sudden </a:t>
          </a:r>
          <a:endParaRPr lang="en-US" sz="1900" kern="1200" dirty="0"/>
        </a:p>
      </dsp:txBody>
      <dsp:txXfrm>
        <a:off x="4398054" y="642037"/>
        <a:ext cx="1997970" cy="1198782"/>
      </dsp:txXfrm>
    </dsp:sp>
    <dsp:sp modelId="{42288E03-2EBF-46AE-92D2-448B579A4323}">
      <dsp:nvSpPr>
        <dsp:cNvPr id="0" name=""/>
        <dsp:cNvSpPr/>
      </dsp:nvSpPr>
      <dsp:spPr>
        <a:xfrm>
          <a:off x="6595822" y="642037"/>
          <a:ext cx="1997970" cy="1198782"/>
        </a:xfrm>
        <a:prstGeom prst="rect">
          <a:avLst/>
        </a:prstGeom>
        <a:solidFill>
          <a:schemeClr val="accent2">
            <a:hueOff val="-1482143"/>
            <a:satOff val="7100"/>
            <a:lumOff val="6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Feelings of anxiety</a:t>
          </a:r>
          <a:endParaRPr lang="en-US" sz="1900" kern="1200" dirty="0"/>
        </a:p>
      </dsp:txBody>
      <dsp:txXfrm>
        <a:off x="6595822" y="642037"/>
        <a:ext cx="1997970" cy="1198782"/>
      </dsp:txXfrm>
    </dsp:sp>
    <dsp:sp modelId="{9F862D7E-5EE2-4A43-B935-A4D4AA890B0B}">
      <dsp:nvSpPr>
        <dsp:cNvPr id="0" name=""/>
        <dsp:cNvSpPr/>
      </dsp:nvSpPr>
      <dsp:spPr>
        <a:xfrm>
          <a:off x="1101402" y="2040617"/>
          <a:ext cx="1997970" cy="1198782"/>
        </a:xfrm>
        <a:prstGeom prst="rect">
          <a:avLst/>
        </a:prstGeom>
        <a:solidFill>
          <a:schemeClr val="accent2">
            <a:hueOff val="-1976191"/>
            <a:satOff val="9467"/>
            <a:lumOff val="875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Loss of interest in routine activities</a:t>
          </a:r>
          <a:endParaRPr lang="en-US" sz="1900" kern="1200" dirty="0"/>
        </a:p>
      </dsp:txBody>
      <dsp:txXfrm>
        <a:off x="1101402" y="2040617"/>
        <a:ext cx="1997970" cy="1198782"/>
      </dsp:txXfrm>
    </dsp:sp>
    <dsp:sp modelId="{8B04F008-55CC-43DC-A5B2-0AE3A9899668}">
      <dsp:nvSpPr>
        <dsp:cNvPr id="0" name=""/>
        <dsp:cNvSpPr/>
      </dsp:nvSpPr>
      <dsp:spPr>
        <a:xfrm>
          <a:off x="3299170" y="2040617"/>
          <a:ext cx="1997970" cy="1198782"/>
        </a:xfrm>
        <a:prstGeom prst="rect">
          <a:avLst/>
        </a:prstGeom>
        <a:solidFill>
          <a:schemeClr val="accent2">
            <a:hueOff val="-2470238"/>
            <a:satOff val="11833"/>
            <a:lumOff val="1094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Suicidal thoughts</a:t>
          </a:r>
          <a:endParaRPr lang="en-US" sz="1900" kern="1200" dirty="0"/>
        </a:p>
      </dsp:txBody>
      <dsp:txXfrm>
        <a:off x="3299170" y="2040617"/>
        <a:ext cx="1997970" cy="1198782"/>
      </dsp:txXfrm>
    </dsp:sp>
    <dsp:sp modelId="{4E281179-607B-4632-BA85-AD5C260704C3}">
      <dsp:nvSpPr>
        <dsp:cNvPr id="0" name=""/>
        <dsp:cNvSpPr/>
      </dsp:nvSpPr>
      <dsp:spPr>
        <a:xfrm>
          <a:off x="5496938" y="2040617"/>
          <a:ext cx="1997970" cy="1198782"/>
        </a:xfrm>
        <a:prstGeom prst="rect">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Delusion.</a:t>
          </a:r>
          <a:endParaRPr lang="en-US" sz="1900" kern="1200" dirty="0"/>
        </a:p>
      </dsp:txBody>
      <dsp:txXfrm>
        <a:off x="5496938" y="2040617"/>
        <a:ext cx="1997970" cy="11987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679B4-ABD6-485E-988C-9993D26CAA0F}">
      <dsp:nvSpPr>
        <dsp:cNvPr id="0" name=""/>
        <dsp:cNvSpPr/>
      </dsp:nvSpPr>
      <dsp:spPr>
        <a:xfrm>
          <a:off x="1049" y="576898"/>
          <a:ext cx="3683234" cy="23388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79DD00-3E39-4DCD-9808-7F2E72F34373}">
      <dsp:nvSpPr>
        <dsp:cNvPr id="0" name=""/>
        <dsp:cNvSpPr/>
      </dsp:nvSpPr>
      <dsp:spPr>
        <a:xfrm>
          <a:off x="410297" y="965684"/>
          <a:ext cx="3683234" cy="23388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Definition has not changed in since DSM IV</a:t>
          </a:r>
          <a:endParaRPr lang="en-US" sz="1900" kern="1200" dirty="0"/>
        </a:p>
      </dsp:txBody>
      <dsp:txXfrm>
        <a:off x="478800" y="1034187"/>
        <a:ext cx="3546228" cy="2201847"/>
      </dsp:txXfrm>
    </dsp:sp>
    <dsp:sp modelId="{D4AE9F58-3A1B-47D7-94B2-EDB0351CD47F}">
      <dsp:nvSpPr>
        <dsp:cNvPr id="0" name=""/>
        <dsp:cNvSpPr/>
      </dsp:nvSpPr>
      <dsp:spPr>
        <a:xfrm>
          <a:off x="4502780" y="576898"/>
          <a:ext cx="3683234" cy="23388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B5E6D8-7496-449B-A48F-69BBD051C283}">
      <dsp:nvSpPr>
        <dsp:cNvPr id="0" name=""/>
        <dsp:cNvSpPr/>
      </dsp:nvSpPr>
      <dsp:spPr>
        <a:xfrm>
          <a:off x="4912028" y="965684"/>
          <a:ext cx="3683234" cy="23388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An enduring pattern of experience and behaviour affecting cognition, affect. Interpersonal functioning , and impulse control that is inflexible, pervasive and leads to significant impairment.</a:t>
          </a:r>
          <a:endParaRPr lang="en-US" sz="1900" kern="1200" dirty="0"/>
        </a:p>
      </dsp:txBody>
      <dsp:txXfrm>
        <a:off x="4980531" y="1034187"/>
        <a:ext cx="3546228" cy="22018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FD30D-F017-4097-83CD-27B96D69950D}">
      <dsp:nvSpPr>
        <dsp:cNvPr id="0" name=""/>
        <dsp:cNvSpPr/>
      </dsp:nvSpPr>
      <dsp:spPr>
        <a:xfrm>
          <a:off x="0" y="3890"/>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888733-5CEB-45AE-A7E8-D541BB41C61D}">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FB5CA5-47D2-4FB1-B907-674AB56124D6}">
      <dsp:nvSpPr>
        <dsp:cNvPr id="0" name=""/>
        <dsp:cNvSpPr/>
      </dsp:nvSpPr>
      <dsp:spPr>
        <a:xfrm>
          <a:off x="957071" y="3890"/>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711200">
            <a:lnSpc>
              <a:spcPct val="100000"/>
            </a:lnSpc>
            <a:spcBef>
              <a:spcPct val="0"/>
            </a:spcBef>
            <a:spcAft>
              <a:spcPct val="35000"/>
            </a:spcAft>
            <a:buNone/>
          </a:pPr>
          <a:r>
            <a:rPr lang="en-GB" sz="1600" kern="1200" dirty="0"/>
            <a:t>Personality disorders need to be distinguished from normal personality</a:t>
          </a:r>
          <a:endParaRPr lang="en-US" sz="1600" kern="1200" dirty="0"/>
        </a:p>
      </dsp:txBody>
      <dsp:txXfrm>
        <a:off x="957071" y="3890"/>
        <a:ext cx="5671732" cy="828633"/>
      </dsp:txXfrm>
    </dsp:sp>
    <dsp:sp modelId="{FDD3FE81-6D95-4F1A-BB08-F369F6BD2687}">
      <dsp:nvSpPr>
        <dsp:cNvPr id="0" name=""/>
        <dsp:cNvSpPr/>
      </dsp:nvSpPr>
      <dsp:spPr>
        <a:xfrm>
          <a:off x="0" y="1039682"/>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535C84-2A7A-49D4-8E35-DDE1CBFA7E67}">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51F5D2F-5893-42FD-8A61-6C5DCA0524C8}">
      <dsp:nvSpPr>
        <dsp:cNvPr id="0" name=""/>
        <dsp:cNvSpPr/>
      </dsp:nvSpPr>
      <dsp:spPr>
        <a:xfrm>
          <a:off x="957071" y="1039682"/>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711200">
            <a:lnSpc>
              <a:spcPct val="100000"/>
            </a:lnSpc>
            <a:spcBef>
              <a:spcPct val="0"/>
            </a:spcBef>
            <a:spcAft>
              <a:spcPct val="35000"/>
            </a:spcAft>
            <a:buNone/>
          </a:pPr>
          <a:r>
            <a:rPr lang="en-GB" sz="1600" kern="1200" dirty="0"/>
            <a:t>Paris(2015) suggests DSM lacks clear boundaries, As even when symptoms remit problem, personality traits persist.</a:t>
          </a:r>
          <a:endParaRPr lang="en-US" sz="1600" kern="1200" dirty="0"/>
        </a:p>
      </dsp:txBody>
      <dsp:txXfrm>
        <a:off x="957071" y="1039682"/>
        <a:ext cx="5671732" cy="828633"/>
      </dsp:txXfrm>
    </dsp:sp>
    <dsp:sp modelId="{75C18B60-2D15-4F27-85B1-4486BAFF1EB2}">
      <dsp:nvSpPr>
        <dsp:cNvPr id="0" name=""/>
        <dsp:cNvSpPr/>
      </dsp:nvSpPr>
      <dsp:spPr>
        <a:xfrm>
          <a:off x="0" y="2075473"/>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0530EA-781D-4CF3-B3FB-6BCACFF39895}">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2D61B1-7A1E-44E6-AD57-C98228E7FAC8}">
      <dsp:nvSpPr>
        <dsp:cNvPr id="0" name=""/>
        <dsp:cNvSpPr/>
      </dsp:nvSpPr>
      <dsp:spPr>
        <a:xfrm>
          <a:off x="957071" y="2075473"/>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711200">
            <a:lnSpc>
              <a:spcPct val="100000"/>
            </a:lnSpc>
            <a:spcBef>
              <a:spcPct val="0"/>
            </a:spcBef>
            <a:spcAft>
              <a:spcPct val="35000"/>
            </a:spcAft>
            <a:buNone/>
          </a:pPr>
          <a:r>
            <a:rPr lang="en-GB" sz="1600" kern="1200" dirty="0"/>
            <a:t>Suggest diagnoses should therefore based on longitude data, not just symptoms.</a:t>
          </a:r>
          <a:endParaRPr lang="en-US" sz="1600" kern="1200" dirty="0"/>
        </a:p>
      </dsp:txBody>
      <dsp:txXfrm>
        <a:off x="957071" y="2075473"/>
        <a:ext cx="5671732" cy="828633"/>
      </dsp:txXfrm>
    </dsp:sp>
    <dsp:sp modelId="{2C8CE855-F8D4-4728-99DF-83DEA56E3CBE}">
      <dsp:nvSpPr>
        <dsp:cNvPr id="0" name=""/>
        <dsp:cNvSpPr/>
      </dsp:nvSpPr>
      <dsp:spPr>
        <a:xfrm>
          <a:off x="0" y="3111265"/>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63083F-AB94-4945-801E-B777E92A7AE5}">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5BF67C2-00F2-4954-9C7F-0DDAD222D708}">
      <dsp:nvSpPr>
        <dsp:cNvPr id="0" name=""/>
        <dsp:cNvSpPr/>
      </dsp:nvSpPr>
      <dsp:spPr>
        <a:xfrm>
          <a:off x="957071" y="3111265"/>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711200">
            <a:lnSpc>
              <a:spcPct val="100000"/>
            </a:lnSpc>
            <a:spcBef>
              <a:spcPct val="0"/>
            </a:spcBef>
            <a:spcAft>
              <a:spcPct val="35000"/>
            </a:spcAft>
            <a:buNone/>
          </a:pPr>
          <a:r>
            <a:rPr lang="en-GB" sz="1600" kern="1200" dirty="0"/>
            <a:t>Assess problems with behaviour and emotions and thinking pattern.</a:t>
          </a:r>
          <a:endParaRPr lang="en-US" sz="1600" kern="1200" dirty="0"/>
        </a:p>
      </dsp:txBody>
      <dsp:txXfrm>
        <a:off x="957071" y="3111265"/>
        <a:ext cx="5671732" cy="828633"/>
      </dsp:txXfrm>
    </dsp:sp>
    <dsp:sp modelId="{9A06EA91-DC9B-4F5A-8B07-153814BDD88B}">
      <dsp:nvSpPr>
        <dsp:cNvPr id="0" name=""/>
        <dsp:cNvSpPr/>
      </dsp:nvSpPr>
      <dsp:spPr>
        <a:xfrm>
          <a:off x="0" y="4147057"/>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B9E44B-6317-4872-8E7F-F63DB4FDAC45}">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CE8A8C-F0A4-4345-8BA1-9CB02EF674D4}">
      <dsp:nvSpPr>
        <dsp:cNvPr id="0" name=""/>
        <dsp:cNvSpPr/>
      </dsp:nvSpPr>
      <dsp:spPr>
        <a:xfrm>
          <a:off x="957071" y="4147057"/>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711200">
            <a:lnSpc>
              <a:spcPct val="100000"/>
            </a:lnSpc>
            <a:spcBef>
              <a:spcPct val="0"/>
            </a:spcBef>
            <a:spcAft>
              <a:spcPct val="35000"/>
            </a:spcAft>
            <a:buNone/>
          </a:pPr>
          <a:r>
            <a:rPr lang="en-GB" sz="1600" kern="1200" dirty="0"/>
            <a:t>There is also a need to establish to what extent problems affect work and relationships over a period of time .</a:t>
          </a:r>
          <a:endParaRPr lang="en-US" sz="1600" kern="1200" dirty="0"/>
        </a:p>
      </dsp:txBody>
      <dsp:txXfrm>
        <a:off x="957071" y="4147057"/>
        <a:ext cx="5671732" cy="82863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F1B593-54E0-4396-A286-724BDF631B39}">
      <dsp:nvSpPr>
        <dsp:cNvPr id="0" name=""/>
        <dsp:cNvSpPr/>
      </dsp:nvSpPr>
      <dsp:spPr>
        <a:xfrm>
          <a:off x="0" y="607"/>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54ADBA-EFC3-4C78-8D4B-A0B99A3DD23E}">
      <dsp:nvSpPr>
        <dsp:cNvPr id="0" name=""/>
        <dsp:cNvSpPr/>
      </dsp:nvSpPr>
      <dsp:spPr>
        <a:xfrm>
          <a:off x="430272" y="320645"/>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876EB0-EEB9-4108-9787-F4405E55383C}">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dirty="0"/>
            <a:t>Treatment varies to case to case </a:t>
          </a:r>
          <a:endParaRPr lang="en-US" sz="2500" kern="1200" dirty="0"/>
        </a:p>
      </dsp:txBody>
      <dsp:txXfrm>
        <a:off x="1642860" y="607"/>
        <a:ext cx="4985943" cy="1422390"/>
      </dsp:txXfrm>
    </dsp:sp>
    <dsp:sp modelId="{55935730-4212-497E-8937-A3BF524F60E7}">
      <dsp:nvSpPr>
        <dsp:cNvPr id="0" name=""/>
        <dsp:cNvSpPr/>
      </dsp:nvSpPr>
      <dsp:spPr>
        <a:xfrm>
          <a:off x="0" y="1778595"/>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37CC2F-26FF-45D0-8CB6-96BA3AF90545}">
      <dsp:nvSpPr>
        <dsp:cNvPr id="0" name=""/>
        <dsp:cNvSpPr/>
      </dsp:nvSpPr>
      <dsp:spPr>
        <a:xfrm>
          <a:off x="430272" y="2098633"/>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04ED52-BCEB-4CF8-8FFE-17F27BDE116A}">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dirty="0"/>
            <a:t>Early diagnosis plays a key role in effective treatment.</a:t>
          </a:r>
          <a:endParaRPr lang="en-US" sz="2500" kern="1200" dirty="0"/>
        </a:p>
      </dsp:txBody>
      <dsp:txXfrm>
        <a:off x="1642860" y="1778595"/>
        <a:ext cx="4985943" cy="1422390"/>
      </dsp:txXfrm>
    </dsp:sp>
    <dsp:sp modelId="{F758A46C-EEEE-4CF5-A632-8F9DBC538239}">
      <dsp:nvSpPr>
        <dsp:cNvPr id="0" name=""/>
        <dsp:cNvSpPr/>
      </dsp:nvSpPr>
      <dsp:spPr>
        <a:xfrm>
          <a:off x="0" y="3556583"/>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E96F7C-5C48-4618-8EC3-1DB60DFA0B05}">
      <dsp:nvSpPr>
        <dsp:cNvPr id="0" name=""/>
        <dsp:cNvSpPr/>
      </dsp:nvSpPr>
      <dsp:spPr>
        <a:xfrm>
          <a:off x="430272" y="3876620"/>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9468A4B-40BA-469E-A7EA-43BB0E8123A1}">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1111250">
            <a:lnSpc>
              <a:spcPct val="90000"/>
            </a:lnSpc>
            <a:spcBef>
              <a:spcPct val="0"/>
            </a:spcBef>
            <a:spcAft>
              <a:spcPct val="35000"/>
            </a:spcAft>
            <a:buNone/>
          </a:pPr>
          <a:r>
            <a:rPr lang="en-GB" sz="2500" kern="1200" dirty="0"/>
            <a:t>Long-term psychotherapy standard treatment .</a:t>
          </a:r>
          <a:endParaRPr lang="en-US" sz="2500" kern="1200" dirty="0"/>
        </a:p>
      </dsp:txBody>
      <dsp:txXfrm>
        <a:off x="1642860" y="3556583"/>
        <a:ext cx="4985943" cy="14223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2E131-1380-4103-A91F-3A208FB4316B}">
      <dsp:nvSpPr>
        <dsp:cNvPr id="0" name=""/>
        <dsp:cNvSpPr/>
      </dsp:nvSpPr>
      <dsp:spPr>
        <a:xfrm>
          <a:off x="0" y="3890"/>
          <a:ext cx="6628804" cy="82863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6CC926-7247-4677-878B-61FE9EE071B0}">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CECF45-FE58-4FDA-B854-E15A688CD8E2}">
      <dsp:nvSpPr>
        <dsp:cNvPr id="0" name=""/>
        <dsp:cNvSpPr/>
      </dsp:nvSpPr>
      <dsp:spPr>
        <a:xfrm>
          <a:off x="957071" y="3890"/>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711200">
            <a:lnSpc>
              <a:spcPct val="90000"/>
            </a:lnSpc>
            <a:spcBef>
              <a:spcPct val="0"/>
            </a:spcBef>
            <a:spcAft>
              <a:spcPct val="35000"/>
            </a:spcAft>
            <a:buNone/>
          </a:pPr>
          <a:r>
            <a:rPr lang="en-GB" sz="1600" kern="1200" dirty="0"/>
            <a:t>Art therapy</a:t>
          </a:r>
          <a:endParaRPr lang="en-US" sz="1600" kern="1200" dirty="0"/>
        </a:p>
      </dsp:txBody>
      <dsp:txXfrm>
        <a:off x="957071" y="3890"/>
        <a:ext cx="5671732" cy="828633"/>
      </dsp:txXfrm>
    </dsp:sp>
    <dsp:sp modelId="{170D659E-DC97-48D2-9CCB-BD2026D5526A}">
      <dsp:nvSpPr>
        <dsp:cNvPr id="0" name=""/>
        <dsp:cNvSpPr/>
      </dsp:nvSpPr>
      <dsp:spPr>
        <a:xfrm>
          <a:off x="0" y="1039682"/>
          <a:ext cx="6628804" cy="82863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60E16D-3FE1-4FA8-85E7-4D8C0D968289}">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42631B0-646A-4AC1-B1CA-420C0E59C1AC}">
      <dsp:nvSpPr>
        <dsp:cNvPr id="0" name=""/>
        <dsp:cNvSpPr/>
      </dsp:nvSpPr>
      <dsp:spPr>
        <a:xfrm>
          <a:off x="957071" y="1039682"/>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711200">
            <a:lnSpc>
              <a:spcPct val="90000"/>
            </a:lnSpc>
            <a:spcBef>
              <a:spcPct val="0"/>
            </a:spcBef>
            <a:spcAft>
              <a:spcPct val="35000"/>
            </a:spcAft>
            <a:buNone/>
          </a:pPr>
          <a:r>
            <a:rPr lang="en-GB" sz="1600" kern="1200" dirty="0"/>
            <a:t>CBT -to look how a clients feelings , thought and behaviour can influence each other and ways of changing these patterns.</a:t>
          </a:r>
          <a:endParaRPr lang="en-US" sz="1600" kern="1200" dirty="0"/>
        </a:p>
      </dsp:txBody>
      <dsp:txXfrm>
        <a:off x="957071" y="1039682"/>
        <a:ext cx="5671732" cy="828633"/>
      </dsp:txXfrm>
    </dsp:sp>
    <dsp:sp modelId="{95649D6A-AC9E-46D0-B8C8-331D44BA3CC0}">
      <dsp:nvSpPr>
        <dsp:cNvPr id="0" name=""/>
        <dsp:cNvSpPr/>
      </dsp:nvSpPr>
      <dsp:spPr>
        <a:xfrm>
          <a:off x="0" y="2075473"/>
          <a:ext cx="6628804" cy="82863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3B60D9-25D7-4303-831A-C0B3CE20D7E0}">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D91FC6-299D-48E8-9BFC-7F23CB467659}">
      <dsp:nvSpPr>
        <dsp:cNvPr id="0" name=""/>
        <dsp:cNvSpPr/>
      </dsp:nvSpPr>
      <dsp:spPr>
        <a:xfrm>
          <a:off x="957071" y="2075473"/>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711200">
            <a:lnSpc>
              <a:spcPct val="90000"/>
            </a:lnSpc>
            <a:spcBef>
              <a:spcPct val="0"/>
            </a:spcBef>
            <a:spcAft>
              <a:spcPct val="35000"/>
            </a:spcAft>
            <a:buNone/>
          </a:pPr>
          <a:r>
            <a:rPr lang="en-GB" sz="1600" kern="1200" dirty="0"/>
            <a:t>Dialectical Behaviour therapy- this is treatment designed for bpd and helps client learn skills to manage emotions.</a:t>
          </a:r>
          <a:endParaRPr lang="en-US" sz="1600" kern="1200" dirty="0"/>
        </a:p>
      </dsp:txBody>
      <dsp:txXfrm>
        <a:off x="957071" y="2075473"/>
        <a:ext cx="5671732" cy="828633"/>
      </dsp:txXfrm>
    </dsp:sp>
    <dsp:sp modelId="{AC3157EF-4A22-4FA8-B542-F8D338C31A3E}">
      <dsp:nvSpPr>
        <dsp:cNvPr id="0" name=""/>
        <dsp:cNvSpPr/>
      </dsp:nvSpPr>
      <dsp:spPr>
        <a:xfrm>
          <a:off x="0" y="3111265"/>
          <a:ext cx="6628804" cy="82863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2FCEA6-2118-4FB8-ADB7-B0BEE8011ED5}">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DA7AC26-3D10-4BAC-BB26-32738A24FE58}">
      <dsp:nvSpPr>
        <dsp:cNvPr id="0" name=""/>
        <dsp:cNvSpPr/>
      </dsp:nvSpPr>
      <dsp:spPr>
        <a:xfrm>
          <a:off x="957071" y="3111265"/>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711200">
            <a:lnSpc>
              <a:spcPct val="90000"/>
            </a:lnSpc>
            <a:spcBef>
              <a:spcPct val="0"/>
            </a:spcBef>
            <a:spcAft>
              <a:spcPct val="35000"/>
            </a:spcAft>
            <a:buNone/>
          </a:pPr>
          <a:r>
            <a:rPr lang="en-GB" sz="1600" kern="1200" dirty="0"/>
            <a:t>Mentalisation based therapy, -this a long term talking treatment . This helps you by examine the way you and others think and seeing if it is valid I</a:t>
          </a:r>
          <a:endParaRPr lang="en-US" sz="1600" kern="1200" dirty="0"/>
        </a:p>
      </dsp:txBody>
      <dsp:txXfrm>
        <a:off x="957071" y="3111265"/>
        <a:ext cx="5671732" cy="828633"/>
      </dsp:txXfrm>
    </dsp:sp>
    <dsp:sp modelId="{66AADB98-DBAC-4D11-A035-04922C856FE4}">
      <dsp:nvSpPr>
        <dsp:cNvPr id="0" name=""/>
        <dsp:cNvSpPr/>
      </dsp:nvSpPr>
      <dsp:spPr>
        <a:xfrm>
          <a:off x="0" y="4147057"/>
          <a:ext cx="6628804" cy="828633"/>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B98F33-6EE6-4BAB-8362-0B7D6172F921}">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821B27-91C2-44F6-9445-7FA5F4F6C4B3}">
      <dsp:nvSpPr>
        <dsp:cNvPr id="0" name=""/>
        <dsp:cNvSpPr/>
      </dsp:nvSpPr>
      <dsp:spPr>
        <a:xfrm>
          <a:off x="957071" y="4147057"/>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711200">
            <a:lnSpc>
              <a:spcPct val="90000"/>
            </a:lnSpc>
            <a:spcBef>
              <a:spcPct val="0"/>
            </a:spcBef>
            <a:spcAft>
              <a:spcPct val="35000"/>
            </a:spcAft>
            <a:buNone/>
          </a:pPr>
          <a:r>
            <a:rPr lang="en-GB" sz="1600" kern="1200" dirty="0"/>
            <a:t>Schema therapy –Looks at ways of changing the way you think whi9ch are causing difficulty and looking at ways of thinking that are helpful to you.</a:t>
          </a:r>
          <a:endParaRPr lang="en-US" sz="1600" kern="1200" dirty="0"/>
        </a:p>
      </dsp:txBody>
      <dsp:txXfrm>
        <a:off x="957071" y="4147057"/>
        <a:ext cx="5671732" cy="82863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66134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794913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717256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492653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059278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40642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159403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007072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96743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7339884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0593976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78552631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2314363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3541841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9395373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466944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586B75A-687E-405C-8A0B-8D00578BA2C3}" type="datetimeFigureOut">
              <a:rPr lang="en-US" smtClean="0"/>
              <a:pPr/>
              <a:t>2/2/2020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519684063"/>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 id="2147483876" r:id="rId12"/>
    <p:sldLayoutId id="2147483877" r:id="rId13"/>
    <p:sldLayoutId id="2147483878" r:id="rId14"/>
    <p:sldLayoutId id="2147483879" r:id="rId15"/>
    <p:sldLayoutId id="214748388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nice.org.uk/guidance/CG78%20Accessed%20on%201/12/19" TargetMode="External"/><Relationship Id="rId2" Type="http://schemas.openxmlformats.org/officeDocument/2006/relationships/hyperlink" Target="https://www.div12.org/case_study/mary-borderline-personality-disorder" TargetMode="External"/><Relationship Id="rId1" Type="http://schemas.openxmlformats.org/officeDocument/2006/relationships/slideLayout" Target="../slideLayouts/slideLayout2.xml"/><Relationship Id="rId4" Type="http://schemas.openxmlformats.org/officeDocument/2006/relationships/hyperlink" Target="https://www.mind.org.uk/.../borderline-personality-disorder-bp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2BEDC-2683-4F56-AE5C-96B20E8469A8}"/>
              </a:ext>
            </a:extLst>
          </p:cNvPr>
          <p:cNvSpPr>
            <a:spLocks noGrp="1"/>
          </p:cNvSpPr>
          <p:nvPr>
            <p:ph type="ctrTitle"/>
          </p:nvPr>
        </p:nvSpPr>
        <p:spPr>
          <a:xfrm>
            <a:off x="4974337" y="1265314"/>
            <a:ext cx="4299666" cy="3249131"/>
          </a:xfrm>
        </p:spPr>
        <p:txBody>
          <a:bodyPr>
            <a:normAutofit/>
          </a:bodyPr>
          <a:lstStyle/>
          <a:p>
            <a:pPr algn="l">
              <a:lnSpc>
                <a:spcPct val="90000"/>
              </a:lnSpc>
            </a:pPr>
            <a:r>
              <a:rPr lang="en-GB" dirty="0"/>
              <a:t>Mental Health                          Case study </a:t>
            </a:r>
            <a:br>
              <a:rPr lang="en-GB" dirty="0"/>
            </a:br>
            <a:endParaRPr lang="en-GB" dirty="0"/>
          </a:p>
        </p:txBody>
      </p:sp>
      <p:sp>
        <p:nvSpPr>
          <p:cNvPr id="3" name="Subtitle 2">
            <a:extLst>
              <a:ext uri="{FF2B5EF4-FFF2-40B4-BE49-F238E27FC236}">
                <a16:creationId xmlns:a16="http://schemas.microsoft.com/office/drawing/2014/main" id="{DD5BD1D3-7CD9-4688-90C5-0A9809F5EFE7}"/>
              </a:ext>
            </a:extLst>
          </p:cNvPr>
          <p:cNvSpPr>
            <a:spLocks noGrp="1"/>
          </p:cNvSpPr>
          <p:nvPr>
            <p:ph type="subTitle" idx="1"/>
          </p:nvPr>
        </p:nvSpPr>
        <p:spPr>
          <a:xfrm>
            <a:off x="4974336" y="4514446"/>
            <a:ext cx="4299666" cy="871042"/>
          </a:xfrm>
        </p:spPr>
        <p:txBody>
          <a:bodyPr>
            <a:normAutofit/>
          </a:bodyPr>
          <a:lstStyle/>
          <a:p>
            <a:pPr algn="l"/>
            <a:r>
              <a:rPr lang="en-GB" dirty="0"/>
              <a:t>By Nina Rees</a:t>
            </a:r>
          </a:p>
        </p:txBody>
      </p:sp>
      <p:sp>
        <p:nvSpPr>
          <p:cNvPr id="10" name="Isosceles Triangle 9">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descr="Brain in head">
            <a:extLst>
              <a:ext uri="{FF2B5EF4-FFF2-40B4-BE49-F238E27FC236}">
                <a16:creationId xmlns:a16="http://schemas.microsoft.com/office/drawing/2014/main" id="{E9165A07-2C2C-4186-91FE-72DA1C926B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16783203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3"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54"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AACC72E-2940-4206-B1A4-A4EFE64004C1}"/>
              </a:ext>
            </a:extLst>
          </p:cNvPr>
          <p:cNvSpPr>
            <a:spLocks noGrp="1"/>
          </p:cNvSpPr>
          <p:nvPr>
            <p:ph type="title"/>
          </p:nvPr>
        </p:nvSpPr>
        <p:spPr>
          <a:xfrm>
            <a:off x="677334" y="609600"/>
            <a:ext cx="8596668" cy="1320800"/>
          </a:xfrm>
        </p:spPr>
        <p:txBody>
          <a:bodyPr>
            <a:normAutofit/>
          </a:bodyPr>
          <a:lstStyle/>
          <a:p>
            <a:r>
              <a:rPr lang="en-GB" dirty="0"/>
              <a:t>Case study</a:t>
            </a:r>
          </a:p>
        </p:txBody>
      </p:sp>
      <p:sp>
        <p:nvSpPr>
          <p:cNvPr id="59" name="Content Placeholder 2">
            <a:extLst>
              <a:ext uri="{FF2B5EF4-FFF2-40B4-BE49-F238E27FC236}">
                <a16:creationId xmlns:a16="http://schemas.microsoft.com/office/drawing/2014/main" id="{7AE5D619-37E2-4842-917C-978CEB4E8CCE}"/>
              </a:ext>
            </a:extLst>
          </p:cNvPr>
          <p:cNvSpPr>
            <a:spLocks noGrp="1"/>
          </p:cNvSpPr>
          <p:nvPr>
            <p:ph idx="1"/>
          </p:nvPr>
        </p:nvSpPr>
        <p:spPr>
          <a:xfrm>
            <a:off x="677334" y="2160589"/>
            <a:ext cx="8596668" cy="3880773"/>
          </a:xfrm>
        </p:spPr>
        <p:txBody>
          <a:bodyPr>
            <a:normAutofit/>
          </a:bodyPr>
          <a:lstStyle/>
          <a:p>
            <a:pPr>
              <a:lnSpc>
                <a:spcPct val="90000"/>
              </a:lnSpc>
            </a:pPr>
            <a:r>
              <a:rPr lang="en-GB" sz="1700" dirty="0">
                <a:latin typeface="&amp;quot"/>
              </a:rPr>
              <a:t>Mary is a 26-year-old African-American woman who presents with a history of non-suicidal self-injury, specifically cutting her arms and legs, since she was a teenager. She has made two suicide attempts by overdosing on prescribed medications, one as a teenager and one six months ago; she also reports chronic suicidal ideation, explaining that it gives her relief to think about suicide as a “way out.”</a:t>
            </a:r>
          </a:p>
          <a:p>
            <a:pPr>
              <a:lnSpc>
                <a:spcPct val="90000"/>
              </a:lnSpc>
            </a:pPr>
            <a:r>
              <a:rPr lang="en-GB" sz="1700" dirty="0">
                <a:latin typeface="&amp;quot"/>
              </a:rPr>
              <a:t>When she is stressed, Mary says that she often “zones out,” even in the middle of conversations or while at work. She states, “I don’t know who Mary really is,” and describes a longstanding pattern of changing her hobbies, style of clothing, and sometimes even her job based on who is in her social group. At times, she thinks that her partner is “the best thing that’s ever happened to me” and will impulsively buy him lavish gifts, send caring text messages, and the like; however, at other times she admits to thinking “I can’t stand him,” and will ignore or lash out at him, including yelling or throwing things. Immediately after doing so, she reports feeling regret and panic at the thought of him leaving her. Mary reports that before she began dating her current partner she sometimes engaged in sexual activity with multiple people per week, often with partners whom she did not know.</a:t>
            </a:r>
          </a:p>
          <a:p>
            <a:pPr>
              <a:lnSpc>
                <a:spcPct val="90000"/>
              </a:lnSpc>
            </a:pPr>
            <a:endParaRPr lang="en-GB" sz="1700" dirty="0"/>
          </a:p>
        </p:txBody>
      </p:sp>
    </p:spTree>
    <p:extLst>
      <p:ext uri="{BB962C8B-B14F-4D97-AF65-F5344CB8AC3E}">
        <p14:creationId xmlns:p14="http://schemas.microsoft.com/office/powerpoint/2010/main" val="32248243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69632A-1D03-4708-B387-E91867C4D7A0}"/>
              </a:ext>
            </a:extLst>
          </p:cNvPr>
          <p:cNvSpPr>
            <a:spLocks noGrp="1"/>
          </p:cNvSpPr>
          <p:nvPr>
            <p:ph type="title"/>
          </p:nvPr>
        </p:nvSpPr>
        <p:spPr>
          <a:xfrm>
            <a:off x="652481" y="1382486"/>
            <a:ext cx="3547581" cy="4093028"/>
          </a:xfrm>
        </p:spPr>
        <p:txBody>
          <a:bodyPr anchor="ctr">
            <a:normAutofit/>
          </a:bodyPr>
          <a:lstStyle/>
          <a:p>
            <a:r>
              <a:rPr lang="en-GB" sz="4400" dirty="0"/>
              <a:t>Clients core problems</a:t>
            </a:r>
          </a:p>
        </p:txBody>
      </p:sp>
      <p:grpSp>
        <p:nvGrpSpPr>
          <p:cNvPr id="24"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5"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6" name="Content Placeholder 2">
            <a:extLst>
              <a:ext uri="{FF2B5EF4-FFF2-40B4-BE49-F238E27FC236}">
                <a16:creationId xmlns:a16="http://schemas.microsoft.com/office/drawing/2014/main" id="{0BA69A13-B26B-419D-A7D7-ECF78B0E12B5}"/>
              </a:ext>
            </a:extLst>
          </p:cNvPr>
          <p:cNvGraphicFramePr>
            <a:graphicFrameLocks noGrp="1"/>
          </p:cNvGraphicFramePr>
          <p:nvPr>
            <p:ph idx="1"/>
            <p:extLst>
              <p:ext uri="{D42A27DB-BD31-4B8C-83A1-F6EECF244321}">
                <p14:modId xmlns:p14="http://schemas.microsoft.com/office/powerpoint/2010/main" val="617172252"/>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1183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5EB728-4F2A-4572-B27E-32B160C9F3FE}"/>
              </a:ext>
            </a:extLst>
          </p:cNvPr>
          <p:cNvSpPr>
            <a:spLocks noGrp="1"/>
          </p:cNvSpPr>
          <p:nvPr>
            <p:ph type="title"/>
          </p:nvPr>
        </p:nvSpPr>
        <p:spPr>
          <a:xfrm>
            <a:off x="652481" y="1382486"/>
            <a:ext cx="3547581" cy="4093028"/>
          </a:xfrm>
        </p:spPr>
        <p:txBody>
          <a:bodyPr anchor="ctr">
            <a:normAutofit/>
          </a:bodyPr>
          <a:lstStyle/>
          <a:p>
            <a:r>
              <a:rPr lang="en-GB" sz="4400" dirty="0"/>
              <a:t>Client assessment</a:t>
            </a:r>
          </a:p>
        </p:txBody>
      </p:sp>
      <p:grpSp>
        <p:nvGrpSpPr>
          <p:cNvPr id="33"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2BEC2F96-26A4-4496-9770-9E59FF755528}"/>
              </a:ext>
            </a:extLst>
          </p:cNvPr>
          <p:cNvGraphicFramePr>
            <a:graphicFrameLocks noGrp="1"/>
          </p:cNvGraphicFramePr>
          <p:nvPr>
            <p:ph idx="1"/>
            <p:extLst>
              <p:ext uri="{D42A27DB-BD31-4B8C-83A1-F6EECF244321}">
                <p14:modId xmlns:p14="http://schemas.microsoft.com/office/powerpoint/2010/main" val="252245890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8742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A9FB04-B460-48F4-A72A-307F69F23F8F}"/>
              </a:ext>
            </a:extLst>
          </p:cNvPr>
          <p:cNvSpPr>
            <a:spLocks noGrp="1"/>
          </p:cNvSpPr>
          <p:nvPr>
            <p:ph type="title"/>
          </p:nvPr>
        </p:nvSpPr>
        <p:spPr>
          <a:xfrm>
            <a:off x="652481" y="1382486"/>
            <a:ext cx="3547581" cy="4093028"/>
          </a:xfrm>
        </p:spPr>
        <p:txBody>
          <a:bodyPr anchor="ctr">
            <a:normAutofit/>
          </a:bodyPr>
          <a:lstStyle/>
          <a:p>
            <a:r>
              <a:rPr lang="en-GB" sz="4400" dirty="0"/>
              <a:t>Diagnoses of Borderline personality disorder</a:t>
            </a:r>
            <a:br>
              <a:rPr lang="en-GB" sz="4400" dirty="0"/>
            </a:br>
            <a:endParaRPr lang="en-GB" sz="4400" dirty="0"/>
          </a:p>
        </p:txBody>
      </p:sp>
      <p:grpSp>
        <p:nvGrpSpPr>
          <p:cNvPr id="3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34" name="Content Placeholder 2">
            <a:extLst>
              <a:ext uri="{FF2B5EF4-FFF2-40B4-BE49-F238E27FC236}">
                <a16:creationId xmlns:a16="http://schemas.microsoft.com/office/drawing/2014/main" id="{8A06BFF0-C9E4-4435-BBF7-EBFF52DA86B6}"/>
              </a:ext>
            </a:extLst>
          </p:cNvPr>
          <p:cNvGraphicFramePr>
            <a:graphicFrameLocks noGrp="1"/>
          </p:cNvGraphicFramePr>
          <p:nvPr>
            <p:ph idx="1"/>
            <p:extLst>
              <p:ext uri="{D42A27DB-BD31-4B8C-83A1-F6EECF244321}">
                <p14:modId xmlns:p14="http://schemas.microsoft.com/office/powerpoint/2010/main" val="2793635858"/>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72817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7768D-CFAE-41F7-A7AE-04B9A8972D1C}"/>
              </a:ext>
            </a:extLst>
          </p:cNvPr>
          <p:cNvSpPr>
            <a:spLocks noGrp="1"/>
          </p:cNvSpPr>
          <p:nvPr>
            <p:ph type="title"/>
          </p:nvPr>
        </p:nvSpPr>
        <p:spPr>
          <a:xfrm>
            <a:off x="677334" y="609600"/>
            <a:ext cx="8596668" cy="1320800"/>
          </a:xfrm>
        </p:spPr>
        <p:txBody>
          <a:bodyPr>
            <a:normAutofit/>
          </a:bodyPr>
          <a:lstStyle/>
          <a:p>
            <a:r>
              <a:rPr lang="en-GB" dirty="0"/>
              <a:t>Symptoms Include</a:t>
            </a:r>
            <a:br>
              <a:rPr lang="en-GB" dirty="0"/>
            </a:br>
            <a:endParaRPr lang="en-GB" dirty="0"/>
          </a:p>
        </p:txBody>
      </p:sp>
      <p:graphicFrame>
        <p:nvGraphicFramePr>
          <p:cNvPr id="7" name="Content Placeholder 2">
            <a:extLst>
              <a:ext uri="{FF2B5EF4-FFF2-40B4-BE49-F238E27FC236}">
                <a16:creationId xmlns:a16="http://schemas.microsoft.com/office/drawing/2014/main" id="{7C4DE946-48D8-4FCE-AFFE-01911F0E9871}"/>
              </a:ext>
            </a:extLst>
          </p:cNvPr>
          <p:cNvGraphicFramePr>
            <a:graphicFrameLocks noGrp="1"/>
          </p:cNvGraphicFramePr>
          <p:nvPr>
            <p:ph idx="1"/>
            <p:extLst>
              <p:ext uri="{D42A27DB-BD31-4B8C-83A1-F6EECF244321}">
                <p14:modId xmlns:p14="http://schemas.microsoft.com/office/powerpoint/2010/main" val="1309717996"/>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8571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81C3C-EBB5-4134-A584-82466696E477}"/>
              </a:ext>
            </a:extLst>
          </p:cNvPr>
          <p:cNvSpPr>
            <a:spLocks noGrp="1"/>
          </p:cNvSpPr>
          <p:nvPr>
            <p:ph type="title"/>
          </p:nvPr>
        </p:nvSpPr>
        <p:spPr>
          <a:xfrm>
            <a:off x="677334" y="609600"/>
            <a:ext cx="8596668" cy="1320800"/>
          </a:xfrm>
        </p:spPr>
        <p:txBody>
          <a:bodyPr>
            <a:normAutofit/>
          </a:bodyPr>
          <a:lstStyle/>
          <a:p>
            <a:r>
              <a:rPr lang="en-GB" dirty="0"/>
              <a:t>DSM Definition of Personality disorder.</a:t>
            </a:r>
            <a:br>
              <a:rPr lang="en-GB" dirty="0"/>
            </a:br>
            <a:endParaRPr lang="en-GB" dirty="0"/>
          </a:p>
        </p:txBody>
      </p:sp>
      <p:graphicFrame>
        <p:nvGraphicFramePr>
          <p:cNvPr id="16" name="Content Placeholder 2">
            <a:extLst>
              <a:ext uri="{FF2B5EF4-FFF2-40B4-BE49-F238E27FC236}">
                <a16:creationId xmlns:a16="http://schemas.microsoft.com/office/drawing/2014/main" id="{3165AF07-7074-4E17-8B33-B6EF1B512E9B}"/>
              </a:ext>
            </a:extLst>
          </p:cNvPr>
          <p:cNvGraphicFramePr>
            <a:graphicFrameLocks noGrp="1"/>
          </p:cNvGraphicFramePr>
          <p:nvPr>
            <p:ph idx="1"/>
            <p:extLst>
              <p:ext uri="{D42A27DB-BD31-4B8C-83A1-F6EECF244321}">
                <p14:modId xmlns:p14="http://schemas.microsoft.com/office/powerpoint/2010/main" val="636283174"/>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1246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1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2E562D-C7D9-4B60-B80B-33D195786FEE}"/>
              </a:ext>
            </a:extLst>
          </p:cNvPr>
          <p:cNvSpPr>
            <a:spLocks noGrp="1"/>
          </p:cNvSpPr>
          <p:nvPr>
            <p:ph type="title"/>
          </p:nvPr>
        </p:nvSpPr>
        <p:spPr>
          <a:xfrm>
            <a:off x="652481" y="1382486"/>
            <a:ext cx="3547581" cy="4093028"/>
          </a:xfrm>
        </p:spPr>
        <p:txBody>
          <a:bodyPr anchor="ctr">
            <a:normAutofit/>
          </a:bodyPr>
          <a:lstStyle/>
          <a:p>
            <a:r>
              <a:rPr lang="en-GB" sz="4400"/>
              <a:t>DSM and BPD</a:t>
            </a:r>
          </a:p>
        </p:txBody>
      </p:sp>
      <p:grpSp>
        <p:nvGrpSpPr>
          <p:cNvPr id="35" name="Group 2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22" name="Straight Connector 2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6" name="Rectangle 3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3F908F5-4D76-4196-B995-94E9359E762F}"/>
              </a:ext>
            </a:extLst>
          </p:cNvPr>
          <p:cNvGraphicFramePr>
            <a:graphicFrameLocks noGrp="1"/>
          </p:cNvGraphicFramePr>
          <p:nvPr>
            <p:ph idx="1"/>
            <p:extLst>
              <p:ext uri="{D42A27DB-BD31-4B8C-83A1-F6EECF244321}">
                <p14:modId xmlns:p14="http://schemas.microsoft.com/office/powerpoint/2010/main" val="2861829570"/>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23769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06262B-58F9-48D8-A3E7-D2ABEDF4A839}"/>
              </a:ext>
            </a:extLst>
          </p:cNvPr>
          <p:cNvSpPr>
            <a:spLocks noGrp="1"/>
          </p:cNvSpPr>
          <p:nvPr>
            <p:ph type="title"/>
          </p:nvPr>
        </p:nvSpPr>
        <p:spPr>
          <a:xfrm>
            <a:off x="652481" y="1382486"/>
            <a:ext cx="3547581" cy="4093028"/>
          </a:xfrm>
        </p:spPr>
        <p:txBody>
          <a:bodyPr anchor="ctr">
            <a:normAutofit/>
          </a:bodyPr>
          <a:lstStyle/>
          <a:p>
            <a:r>
              <a:rPr lang="en-GB" sz="4400" dirty="0"/>
              <a:t>Suggested treatment</a:t>
            </a:r>
          </a:p>
        </p:txBody>
      </p:sp>
      <p:grpSp>
        <p:nvGrpSpPr>
          <p:cNvPr id="1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4A261734-84E5-4940-AC01-E5CE45560777}"/>
              </a:ext>
            </a:extLst>
          </p:cNvPr>
          <p:cNvGraphicFramePr>
            <a:graphicFrameLocks noGrp="1"/>
          </p:cNvGraphicFramePr>
          <p:nvPr>
            <p:ph idx="1"/>
            <p:extLst>
              <p:ext uri="{D42A27DB-BD31-4B8C-83A1-F6EECF244321}">
                <p14:modId xmlns:p14="http://schemas.microsoft.com/office/powerpoint/2010/main" val="119190063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5193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B6C348B-774A-43DD-B888-4754CE446D1C}"/>
              </a:ext>
            </a:extLst>
          </p:cNvPr>
          <p:cNvPicPr>
            <a:picLocks noChangeAspect="1"/>
          </p:cNvPicPr>
          <p:nvPr/>
        </p:nvPicPr>
        <p:blipFill rotWithShape="1">
          <a:blip r:embed="rId2"/>
          <a:srcRect l="15050" r="8998"/>
          <a:stretch/>
        </p:blipFill>
        <p:spPr>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881DA02-739F-4E0F-8485-3A6B10FD3E30}"/>
              </a:ext>
            </a:extLst>
          </p:cNvPr>
          <p:cNvSpPr>
            <a:spLocks noGrp="1"/>
          </p:cNvSpPr>
          <p:nvPr>
            <p:ph type="title"/>
          </p:nvPr>
        </p:nvSpPr>
        <p:spPr>
          <a:xfrm>
            <a:off x="677333" y="609600"/>
            <a:ext cx="3851123" cy="1320800"/>
          </a:xfrm>
        </p:spPr>
        <p:txBody>
          <a:bodyPr>
            <a:normAutofit/>
          </a:bodyPr>
          <a:lstStyle/>
          <a:p>
            <a:r>
              <a:rPr lang="en-GB" dirty="0"/>
              <a:t>Medication</a:t>
            </a:r>
            <a:br>
              <a:rPr lang="en-GB" dirty="0"/>
            </a:br>
            <a:endParaRPr lang="en-GB" dirty="0"/>
          </a:p>
        </p:txBody>
      </p:sp>
      <p:sp>
        <p:nvSpPr>
          <p:cNvPr id="3" name="Content Placeholder 2">
            <a:extLst>
              <a:ext uri="{FF2B5EF4-FFF2-40B4-BE49-F238E27FC236}">
                <a16:creationId xmlns:a16="http://schemas.microsoft.com/office/drawing/2014/main" id="{C800E93A-F2B2-4FF3-83C4-BA2B7410E086}"/>
              </a:ext>
            </a:extLst>
          </p:cNvPr>
          <p:cNvSpPr>
            <a:spLocks noGrp="1"/>
          </p:cNvSpPr>
          <p:nvPr>
            <p:ph idx="1"/>
          </p:nvPr>
        </p:nvSpPr>
        <p:spPr>
          <a:xfrm>
            <a:off x="677334" y="1454727"/>
            <a:ext cx="3851122" cy="5098473"/>
          </a:xfrm>
        </p:spPr>
        <p:txBody>
          <a:bodyPr>
            <a:normAutofit fontScale="62500" lnSpcReduction="20000"/>
          </a:bodyPr>
          <a:lstStyle/>
          <a:p>
            <a:pPr>
              <a:lnSpc>
                <a:spcPct val="90000"/>
              </a:lnSpc>
            </a:pPr>
            <a:r>
              <a:rPr lang="en-GB" sz="2800" dirty="0"/>
              <a:t>Medication can be used to treat problems with combativity such as depression , anxiety and delusions.</a:t>
            </a:r>
          </a:p>
          <a:p>
            <a:pPr>
              <a:lnSpc>
                <a:spcPct val="90000"/>
              </a:lnSpc>
            </a:pPr>
            <a:r>
              <a:rPr lang="en-GB" sz="2800" dirty="0"/>
              <a:t>Antidepressants-_selective serotonin reuptake inhibitors, which ease symptoms of depression such as fluoxetine or sertraline.</a:t>
            </a:r>
          </a:p>
          <a:p>
            <a:pPr>
              <a:lnSpc>
                <a:spcPct val="90000"/>
              </a:lnSpc>
            </a:pPr>
            <a:r>
              <a:rPr lang="en-GB" sz="2800" dirty="0"/>
              <a:t>Mood stabilizers, to help reduce anger , anxiety, depression, impulsivity, or attempts of self- harm, such as carbamazepine, divalproex and lithium.</a:t>
            </a:r>
          </a:p>
          <a:p>
            <a:pPr>
              <a:lnSpc>
                <a:spcPct val="90000"/>
              </a:lnSpc>
            </a:pPr>
            <a:r>
              <a:rPr lang="en-GB" sz="2800" dirty="0"/>
              <a:t> Anti psychotics to help stabilise certain brain chemicals called neurotransmitters, which control emotion and behaviour.</a:t>
            </a:r>
          </a:p>
          <a:p>
            <a:pPr>
              <a:lnSpc>
                <a:spcPct val="90000"/>
              </a:lnSpc>
            </a:pPr>
            <a:r>
              <a:rPr lang="en-GB" sz="2800" dirty="0"/>
              <a:t>Nice guidelines recommend drug treatment should not be routinely used for bdp but maybe considered for co- morbid illness .</a:t>
            </a:r>
          </a:p>
          <a:p>
            <a:pPr>
              <a:lnSpc>
                <a:spcPct val="90000"/>
              </a:lnSpc>
            </a:pPr>
            <a:endParaRPr lang="en-GB" sz="1300" dirty="0"/>
          </a:p>
        </p:txBody>
      </p:sp>
      <p:cxnSp>
        <p:nvCxnSpPr>
          <p:cNvPr id="19" name="Straight Connector 1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40576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9">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BC8146-833C-4EBF-91F7-61BE2F3E0D1E}"/>
              </a:ext>
            </a:extLst>
          </p:cNvPr>
          <p:cNvSpPr>
            <a:spLocks noGrp="1"/>
          </p:cNvSpPr>
          <p:nvPr>
            <p:ph type="title"/>
          </p:nvPr>
        </p:nvSpPr>
        <p:spPr>
          <a:xfrm>
            <a:off x="652481" y="1382486"/>
            <a:ext cx="3547581" cy="4093028"/>
          </a:xfrm>
        </p:spPr>
        <p:txBody>
          <a:bodyPr anchor="ctr">
            <a:normAutofit/>
          </a:bodyPr>
          <a:lstStyle/>
          <a:p>
            <a:r>
              <a:rPr lang="en-GB" sz="4400" dirty="0"/>
              <a:t>Talking treatments</a:t>
            </a:r>
          </a:p>
        </p:txBody>
      </p:sp>
      <p:grpSp>
        <p:nvGrpSpPr>
          <p:cNvPr id="32" name="Group 11">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3" name="Straight Connector 13">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5C8B9EAD-B55E-4FBB-9ABC-663CD819E847}"/>
              </a:ext>
            </a:extLst>
          </p:cNvPr>
          <p:cNvGraphicFramePr>
            <a:graphicFrameLocks noGrp="1"/>
          </p:cNvGraphicFramePr>
          <p:nvPr>
            <p:ph idx="1"/>
            <p:extLst>
              <p:ext uri="{D42A27DB-BD31-4B8C-83A1-F6EECF244321}">
                <p14:modId xmlns:p14="http://schemas.microsoft.com/office/powerpoint/2010/main" val="283184939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6775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D10CD-3B24-4045-A484-F7184B26BA65}"/>
              </a:ext>
            </a:extLst>
          </p:cNvPr>
          <p:cNvSpPr>
            <a:spLocks noGrp="1"/>
          </p:cNvSpPr>
          <p:nvPr>
            <p:ph type="title"/>
          </p:nvPr>
        </p:nvSpPr>
        <p:spPr/>
        <p:txBody>
          <a:bodyPr/>
          <a:lstStyle/>
          <a:p>
            <a:r>
              <a:rPr lang="en-GB" dirty="0"/>
              <a:t>Case study recommendations for diagnoses and treatment.</a:t>
            </a:r>
          </a:p>
        </p:txBody>
      </p:sp>
      <p:sp>
        <p:nvSpPr>
          <p:cNvPr id="3" name="Content Placeholder 2">
            <a:extLst>
              <a:ext uri="{FF2B5EF4-FFF2-40B4-BE49-F238E27FC236}">
                <a16:creationId xmlns:a16="http://schemas.microsoft.com/office/drawing/2014/main" id="{68450DA2-86B5-4423-846B-0BCE4F8D5C7E}"/>
              </a:ext>
            </a:extLst>
          </p:cNvPr>
          <p:cNvSpPr>
            <a:spLocks noGrp="1"/>
          </p:cNvSpPr>
          <p:nvPr>
            <p:ph idx="1"/>
          </p:nvPr>
        </p:nvSpPr>
        <p:spPr/>
        <p:txBody>
          <a:bodyPr>
            <a:normAutofit/>
          </a:bodyPr>
          <a:lstStyle/>
          <a:p>
            <a:r>
              <a:rPr lang="en-GB" sz="3200" dirty="0"/>
              <a:t>Look at Marys lonterm history , does it show consistent behaviours and a emotions of a long period of time?</a:t>
            </a:r>
          </a:p>
          <a:p>
            <a:r>
              <a:rPr lang="en-GB" sz="3200" dirty="0"/>
              <a:t>What type of medication if any is appropriate for Mary?</a:t>
            </a:r>
          </a:p>
          <a:p>
            <a:r>
              <a:rPr lang="en-GB" sz="3200" dirty="0"/>
              <a:t>What type of talking therapy may benefit Mary?</a:t>
            </a:r>
          </a:p>
        </p:txBody>
      </p:sp>
    </p:spTree>
    <p:extLst>
      <p:ext uri="{BB962C8B-B14F-4D97-AF65-F5344CB8AC3E}">
        <p14:creationId xmlns:p14="http://schemas.microsoft.com/office/powerpoint/2010/main" val="1589400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Rectangle 5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4" name="Isosceles Triangle 5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0809ACF-1E1E-48E2-85C1-C4D450A0A484}"/>
              </a:ext>
            </a:extLst>
          </p:cNvPr>
          <p:cNvSpPr>
            <a:spLocks noGrp="1"/>
          </p:cNvSpPr>
          <p:nvPr>
            <p:ph type="title"/>
          </p:nvPr>
        </p:nvSpPr>
        <p:spPr>
          <a:xfrm>
            <a:off x="673754" y="643467"/>
            <a:ext cx="4203045" cy="1375608"/>
          </a:xfrm>
        </p:spPr>
        <p:txBody>
          <a:bodyPr anchor="ctr">
            <a:normAutofit/>
          </a:bodyPr>
          <a:lstStyle/>
          <a:p>
            <a:r>
              <a:rPr lang="en-GB" dirty="0">
                <a:solidFill>
                  <a:schemeClr val="bg1"/>
                </a:solidFill>
              </a:rPr>
              <a:t>Humanistic approach BPD?</a:t>
            </a:r>
          </a:p>
        </p:txBody>
      </p:sp>
      <p:sp>
        <p:nvSpPr>
          <p:cNvPr id="3" name="Content Placeholder 2">
            <a:extLst>
              <a:ext uri="{FF2B5EF4-FFF2-40B4-BE49-F238E27FC236}">
                <a16:creationId xmlns:a16="http://schemas.microsoft.com/office/drawing/2014/main" id="{7A0FFFC2-AE65-4294-8974-5A75DDE87370}"/>
              </a:ext>
            </a:extLst>
          </p:cNvPr>
          <p:cNvSpPr>
            <a:spLocks noGrp="1"/>
          </p:cNvSpPr>
          <p:nvPr>
            <p:ph idx="1"/>
          </p:nvPr>
        </p:nvSpPr>
        <p:spPr>
          <a:xfrm>
            <a:off x="673754" y="2160590"/>
            <a:ext cx="3973943" cy="3440110"/>
          </a:xfrm>
        </p:spPr>
        <p:txBody>
          <a:bodyPr>
            <a:normAutofit/>
          </a:bodyPr>
          <a:lstStyle/>
          <a:p>
            <a:r>
              <a:rPr lang="en-GB" sz="2400" dirty="0">
                <a:solidFill>
                  <a:schemeClr val="bg1"/>
                </a:solidFill>
              </a:rPr>
              <a:t>Humanistic approach to BPD would involve techniques such as a reflective listening , as a way to facilize greater self understanding and personal growth for client.</a:t>
            </a:r>
          </a:p>
        </p:txBody>
      </p:sp>
      <p:pic>
        <p:nvPicPr>
          <p:cNvPr id="21" name="Picture 4">
            <a:extLst>
              <a:ext uri="{FF2B5EF4-FFF2-40B4-BE49-F238E27FC236}">
                <a16:creationId xmlns:a16="http://schemas.microsoft.com/office/drawing/2014/main" id="{2FCD89FC-8093-4E54-ADE0-61705461DB78}"/>
              </a:ext>
            </a:extLst>
          </p:cNvPr>
          <p:cNvPicPr>
            <a:picLocks noChangeAspect="1"/>
          </p:cNvPicPr>
          <p:nvPr/>
        </p:nvPicPr>
        <p:blipFill rotWithShape="1">
          <a:blip r:embed="rId2"/>
          <a:srcRect l="13732" r="27268"/>
          <a:stretch/>
        </p:blipFill>
        <p:spPr>
          <a:xfrm>
            <a:off x="6740312" y="972608"/>
            <a:ext cx="3854878" cy="4900269"/>
          </a:xfrm>
          <a:prstGeom prst="rect">
            <a:avLst/>
          </a:prstGeom>
        </p:spPr>
      </p:pic>
      <p:sp>
        <p:nvSpPr>
          <p:cNvPr id="56" name="Isosceles Triangle 5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804930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E70CD-1872-4FDF-9A79-F647BE33FF4D}"/>
              </a:ext>
            </a:extLst>
          </p:cNvPr>
          <p:cNvSpPr>
            <a:spLocks noGrp="1"/>
          </p:cNvSpPr>
          <p:nvPr>
            <p:ph type="title"/>
          </p:nvPr>
        </p:nvSpPr>
        <p:spPr/>
        <p:txBody>
          <a:bodyPr/>
          <a:lstStyle/>
          <a:p>
            <a:r>
              <a:rPr lang="en-GB" dirty="0" err="1"/>
              <a:t>Refrences</a:t>
            </a:r>
            <a:endParaRPr lang="en-GB" dirty="0"/>
          </a:p>
        </p:txBody>
      </p:sp>
      <p:sp>
        <p:nvSpPr>
          <p:cNvPr id="3" name="Content Placeholder 2">
            <a:extLst>
              <a:ext uri="{FF2B5EF4-FFF2-40B4-BE49-F238E27FC236}">
                <a16:creationId xmlns:a16="http://schemas.microsoft.com/office/drawing/2014/main" id="{3BDF124B-09B4-44C1-B2E5-FBFEE36A0375}"/>
              </a:ext>
            </a:extLst>
          </p:cNvPr>
          <p:cNvSpPr>
            <a:spLocks noGrp="1"/>
          </p:cNvSpPr>
          <p:nvPr>
            <p:ph idx="1"/>
          </p:nvPr>
        </p:nvSpPr>
        <p:spPr/>
        <p:txBody>
          <a:bodyPr/>
          <a:lstStyle/>
          <a:p>
            <a:r>
              <a:rPr lang="en-GB" dirty="0">
                <a:solidFill>
                  <a:srgbClr val="006D21"/>
                </a:solidFill>
                <a:latin typeface="Arial" panose="020B0604020202020204" pitchFamily="34" charset="0"/>
                <a:hlinkClick r:id="rId2"/>
              </a:rPr>
              <a:t>https://www.div12.org/case_study/mary-borderline-personality-disorder</a:t>
            </a:r>
            <a:r>
              <a:rPr lang="en-GB" dirty="0">
                <a:solidFill>
                  <a:srgbClr val="006D21"/>
                </a:solidFill>
                <a:latin typeface="Arial" panose="020B0604020202020204" pitchFamily="34" charset="0"/>
              </a:rPr>
              <a:t>. Accesses on 23/11/19</a:t>
            </a:r>
          </a:p>
          <a:p>
            <a:r>
              <a:rPr lang="en-GB" dirty="0">
                <a:solidFill>
                  <a:srgbClr val="006D21"/>
                </a:solidFill>
                <a:latin typeface="Arial" panose="020B0604020202020204" pitchFamily="34" charset="0"/>
                <a:hlinkClick r:id="rId3"/>
              </a:rPr>
              <a:t>https://www.nice.org.uk/guidance/CG78 Accessed on 1/12/19</a:t>
            </a:r>
            <a:r>
              <a:rPr lang="en-GB" dirty="0">
                <a:solidFill>
                  <a:srgbClr val="006D21"/>
                </a:solidFill>
                <a:latin typeface="Arial" panose="020B0604020202020204" pitchFamily="34" charset="0"/>
              </a:rPr>
              <a:t>.</a:t>
            </a:r>
          </a:p>
          <a:p>
            <a:r>
              <a:rPr lang="en-GB" dirty="0">
                <a:solidFill>
                  <a:srgbClr val="006D21"/>
                </a:solidFill>
                <a:latin typeface="Arial" panose="020B0604020202020204" pitchFamily="34" charset="0"/>
              </a:rPr>
              <a:t>Paris,. J. The intelligent clinical guide to the DSM-5.(2013). Oxford press, New York.</a:t>
            </a:r>
          </a:p>
          <a:p>
            <a:r>
              <a:rPr lang="en-GB" dirty="0">
                <a:solidFill>
                  <a:srgbClr val="006D21"/>
                </a:solidFill>
                <a:latin typeface="Arial" panose="020B0604020202020204" pitchFamily="34" charset="0"/>
                <a:hlinkClick r:id="rId4"/>
              </a:rPr>
              <a:t>https://www.mind.org.uk/.../borderline-personality-disorder-bpd</a:t>
            </a:r>
            <a:r>
              <a:rPr lang="en-GB" dirty="0">
                <a:solidFill>
                  <a:srgbClr val="006D21"/>
                </a:solidFill>
                <a:latin typeface="Arial" panose="020B0604020202020204" pitchFamily="34" charset="0"/>
              </a:rPr>
              <a:t>. </a:t>
            </a:r>
            <a:r>
              <a:rPr lang="en-GB">
                <a:solidFill>
                  <a:srgbClr val="006D21"/>
                </a:solidFill>
                <a:latin typeface="Arial" panose="020B0604020202020204" pitchFamily="34" charset="0"/>
              </a:rPr>
              <a:t>Accesses 4/12/19.</a:t>
            </a:r>
            <a:endParaRPr lang="en-GB" dirty="0">
              <a:solidFill>
                <a:srgbClr val="006D21"/>
              </a:solidFill>
              <a:latin typeface="Arial" panose="020B0604020202020204" pitchFamily="34" charset="0"/>
            </a:endParaRPr>
          </a:p>
        </p:txBody>
      </p:sp>
    </p:spTree>
    <p:extLst>
      <p:ext uri="{BB962C8B-B14F-4D97-AF65-F5344CB8AC3E}">
        <p14:creationId xmlns:p14="http://schemas.microsoft.com/office/powerpoint/2010/main" val="399369844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21</TotalTime>
  <Words>901</Words>
  <Application>Microsoft Office PowerPoint</Application>
  <PresentationFormat>Widescreen</PresentationFormat>
  <Paragraphs>66</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&amp;quot</vt:lpstr>
      <vt:lpstr>Arial</vt:lpstr>
      <vt:lpstr>Trebuchet MS</vt:lpstr>
      <vt:lpstr>Wingdings 3</vt:lpstr>
      <vt:lpstr>Facet</vt:lpstr>
      <vt:lpstr>Mental Health                          Case study  </vt:lpstr>
      <vt:lpstr>Case study</vt:lpstr>
      <vt:lpstr>Clients core problems</vt:lpstr>
      <vt:lpstr>Client assessment</vt:lpstr>
      <vt:lpstr>Diagnoses of Borderline personality disorder </vt:lpstr>
      <vt:lpstr>Symptoms Include </vt:lpstr>
      <vt:lpstr>DSM Definition of Personality disorder. </vt:lpstr>
      <vt:lpstr>DSM and BPD</vt:lpstr>
      <vt:lpstr>Suggested treatment</vt:lpstr>
      <vt:lpstr>Medication </vt:lpstr>
      <vt:lpstr>Talking treatments</vt:lpstr>
      <vt:lpstr>Case study recommendations for diagnoses and treatment.</vt:lpstr>
      <vt:lpstr>Humanistic approach BPD?</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Case study  </dc:title>
  <dc:creator>Nina</dc:creator>
  <cp:lastModifiedBy>Nina</cp:lastModifiedBy>
  <cp:revision>3</cp:revision>
  <dcterms:created xsi:type="dcterms:W3CDTF">2020-02-03T09:23:59Z</dcterms:created>
  <dcterms:modified xsi:type="dcterms:W3CDTF">2020-02-03T09:45:52Z</dcterms:modified>
</cp:coreProperties>
</file>