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CFFDE9-EC49-401F-BB09-D7AE306058CE}" v="7" dt="2019-11-15T01:04:29.4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iannon Carruthers (1801329)" userId="897cc578-0c42-43ad-a6fd-6abf5aa35dcd" providerId="ADAL" clId="{44CFFDE9-EC49-401F-BB09-D7AE306058CE}"/>
    <pc:docChg chg="custSel addSld modSld">
      <pc:chgData name="Rhiannon Carruthers (1801329)" userId="897cc578-0c42-43ad-a6fd-6abf5aa35dcd" providerId="ADAL" clId="{44CFFDE9-EC49-401F-BB09-D7AE306058CE}" dt="2019-11-15T01:04:42.548" v="35" actId="20577"/>
      <pc:docMkLst>
        <pc:docMk/>
      </pc:docMkLst>
      <pc:sldChg chg="addSp delSp modSp">
        <pc:chgData name="Rhiannon Carruthers (1801329)" userId="897cc578-0c42-43ad-a6fd-6abf5aa35dcd" providerId="ADAL" clId="{44CFFDE9-EC49-401F-BB09-D7AE306058CE}" dt="2019-11-14T00:36:11.068" v="21" actId="5793"/>
        <pc:sldMkLst>
          <pc:docMk/>
          <pc:sldMk cId="42595318" sldId="257"/>
        </pc:sldMkLst>
        <pc:spChg chg="mod">
          <ac:chgData name="Rhiannon Carruthers (1801329)" userId="897cc578-0c42-43ad-a6fd-6abf5aa35dcd" providerId="ADAL" clId="{44CFFDE9-EC49-401F-BB09-D7AE306058CE}" dt="2019-11-14T00:36:11.068" v="21" actId="5793"/>
          <ac:spMkLst>
            <pc:docMk/>
            <pc:sldMk cId="42595318" sldId="257"/>
            <ac:spMk id="3" creationId="{089474FB-B404-4780-AE26-4AC5534C0A8B}"/>
          </ac:spMkLst>
        </pc:spChg>
        <pc:spChg chg="del mod">
          <ac:chgData name="Rhiannon Carruthers (1801329)" userId="897cc578-0c42-43ad-a6fd-6abf5aa35dcd" providerId="ADAL" clId="{44CFFDE9-EC49-401F-BB09-D7AE306058CE}" dt="2019-11-14T00:35:20.324" v="8"/>
          <ac:spMkLst>
            <pc:docMk/>
            <pc:sldMk cId="42595318" sldId="257"/>
            <ac:spMk id="4" creationId="{26C60AD6-C12C-49CF-B09A-5D79C97FD8F3}"/>
          </ac:spMkLst>
        </pc:spChg>
        <pc:spChg chg="add mod">
          <ac:chgData name="Rhiannon Carruthers (1801329)" userId="897cc578-0c42-43ad-a6fd-6abf5aa35dcd" providerId="ADAL" clId="{44CFFDE9-EC49-401F-BB09-D7AE306058CE}" dt="2019-11-14T00:35:55.912" v="16" actId="1076"/>
          <ac:spMkLst>
            <pc:docMk/>
            <pc:sldMk cId="42595318" sldId="257"/>
            <ac:spMk id="5" creationId="{661BB1B8-FA09-4426-9A13-D964172FCC98}"/>
          </ac:spMkLst>
        </pc:spChg>
      </pc:sldChg>
      <pc:sldChg chg="modSp add">
        <pc:chgData name="Rhiannon Carruthers (1801329)" userId="897cc578-0c42-43ad-a6fd-6abf5aa35dcd" providerId="ADAL" clId="{44CFFDE9-EC49-401F-BB09-D7AE306058CE}" dt="2019-11-15T01:04:42.548" v="35" actId="20577"/>
        <pc:sldMkLst>
          <pc:docMk/>
          <pc:sldMk cId="2567381295" sldId="258"/>
        </pc:sldMkLst>
        <pc:spChg chg="mod">
          <ac:chgData name="Rhiannon Carruthers (1801329)" userId="897cc578-0c42-43ad-a6fd-6abf5aa35dcd" providerId="ADAL" clId="{44CFFDE9-EC49-401F-BB09-D7AE306058CE}" dt="2019-11-15T01:04:42.548" v="35" actId="20577"/>
          <ac:spMkLst>
            <pc:docMk/>
            <pc:sldMk cId="2567381295" sldId="258"/>
            <ac:spMk id="2" creationId="{AEF7764C-DD3C-4C50-A510-E41881BD740B}"/>
          </ac:spMkLst>
        </pc:spChg>
        <pc:spChg chg="mod">
          <ac:chgData name="Rhiannon Carruthers (1801329)" userId="897cc578-0c42-43ad-a6fd-6abf5aa35dcd" providerId="ADAL" clId="{44CFFDE9-EC49-401F-BB09-D7AE306058CE}" dt="2019-11-15T01:04:29.452" v="24"/>
          <ac:spMkLst>
            <pc:docMk/>
            <pc:sldMk cId="2567381295" sldId="258"/>
            <ac:spMk id="3" creationId="{587FD3AF-CD2E-4B26-8448-D885D5D44D4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470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2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745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96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92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609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590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299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511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786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118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83222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3489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0761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02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800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409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409E098-2B91-43CC-8DD1-F41F92786042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0CEE8-5F74-44E1-BF32-BFAA7DA357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2706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FD63C-79B8-4D78-9A63-98EAE13436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Ffurf</a:t>
            </a:r>
            <a:r>
              <a:rPr lang="en-GB" dirty="0"/>
              <a:t> </a:t>
            </a:r>
            <a:r>
              <a:rPr lang="en-GB" dirty="0" err="1"/>
              <a:t>Negyddol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384C87-99B7-47C9-82D2-D81DFB3AD1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/>
              <a:t>Blwyddyn</a:t>
            </a:r>
            <a:r>
              <a:rPr lang="en-GB" dirty="0"/>
              <a:t> 5 a 6</a:t>
            </a:r>
          </a:p>
        </p:txBody>
      </p:sp>
    </p:spTree>
    <p:extLst>
      <p:ext uri="{BB962C8B-B14F-4D97-AF65-F5344CB8AC3E}">
        <p14:creationId xmlns:p14="http://schemas.microsoft.com/office/powerpoint/2010/main" val="3905168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07826-DA35-4519-A198-C6C568627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Negyddol</a:t>
            </a:r>
            <a:r>
              <a:rPr lang="en-GB" dirty="0"/>
              <a:t>, </a:t>
            </a:r>
            <a:r>
              <a:rPr lang="en-GB"/>
              <a:t>gorffennol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474FB-B404-4780-AE26-4AC5534C0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4043" y="2150166"/>
            <a:ext cx="3455436" cy="5461064"/>
          </a:xfrm>
        </p:spPr>
        <p:txBody>
          <a:bodyPr>
            <a:normAutofit/>
          </a:bodyPr>
          <a:lstStyle/>
          <a:p>
            <a:r>
              <a:rPr lang="en-GB" b="1" dirty="0" err="1"/>
              <a:t>Doeddwn</a:t>
            </a:r>
            <a:r>
              <a:rPr lang="en-GB" b="1" dirty="0"/>
              <a:t> </a:t>
            </a:r>
            <a:r>
              <a:rPr lang="en-GB" b="1" dirty="0" err="1"/>
              <a:t>i</a:t>
            </a:r>
            <a:r>
              <a:rPr lang="en-GB" b="1" dirty="0"/>
              <a:t> </a:t>
            </a:r>
            <a:r>
              <a:rPr lang="en-GB" b="1" dirty="0" err="1"/>
              <a:t>ddim</a:t>
            </a:r>
            <a:r>
              <a:rPr lang="en-GB" b="1" dirty="0"/>
              <a:t>	...</a:t>
            </a:r>
            <a:endParaRPr lang="en-GB" dirty="0"/>
          </a:p>
          <a:p>
            <a:r>
              <a:rPr lang="en-GB" b="1" dirty="0" err="1"/>
              <a:t>Doeddet</a:t>
            </a:r>
            <a:r>
              <a:rPr lang="en-GB" b="1" dirty="0"/>
              <a:t> </a:t>
            </a:r>
            <a:r>
              <a:rPr lang="en-GB" b="1" dirty="0" err="1"/>
              <a:t>ti</a:t>
            </a:r>
            <a:r>
              <a:rPr lang="en-GB" b="1" dirty="0"/>
              <a:t> </a:t>
            </a:r>
            <a:r>
              <a:rPr lang="en-GB" b="1" dirty="0" err="1"/>
              <a:t>ddim</a:t>
            </a:r>
            <a:r>
              <a:rPr lang="en-GB" b="1" dirty="0"/>
              <a:t> ...</a:t>
            </a:r>
            <a:endParaRPr lang="en-GB" dirty="0"/>
          </a:p>
          <a:p>
            <a:r>
              <a:rPr lang="en-GB" b="1" dirty="0" err="1"/>
              <a:t>Doedd</a:t>
            </a:r>
            <a:r>
              <a:rPr lang="en-GB" b="1" dirty="0"/>
              <a:t> e </a:t>
            </a:r>
            <a:r>
              <a:rPr lang="en-GB" b="1" dirty="0" err="1"/>
              <a:t>ddim</a:t>
            </a:r>
            <a:r>
              <a:rPr lang="en-GB" b="1" dirty="0"/>
              <a:t> ...</a:t>
            </a:r>
            <a:endParaRPr lang="en-GB" dirty="0"/>
          </a:p>
          <a:p>
            <a:r>
              <a:rPr lang="en-GB" b="1" dirty="0" err="1"/>
              <a:t>Doedd</a:t>
            </a:r>
            <a:r>
              <a:rPr lang="en-GB" b="1" dirty="0"/>
              <a:t> hi </a:t>
            </a:r>
            <a:r>
              <a:rPr lang="en-GB" b="1" dirty="0" err="1"/>
              <a:t>ddim</a:t>
            </a:r>
            <a:r>
              <a:rPr lang="en-GB" b="1" dirty="0"/>
              <a:t> ...		</a:t>
            </a:r>
            <a:endParaRPr lang="en-GB" dirty="0"/>
          </a:p>
          <a:p>
            <a:r>
              <a:rPr lang="en-GB" b="1" dirty="0" err="1"/>
              <a:t>Doedden</a:t>
            </a:r>
            <a:r>
              <a:rPr lang="en-GB" b="1" dirty="0"/>
              <a:t> </a:t>
            </a:r>
            <a:r>
              <a:rPr lang="en-GB" b="1" dirty="0" err="1"/>
              <a:t>ni</a:t>
            </a:r>
            <a:r>
              <a:rPr lang="en-GB" b="1" dirty="0"/>
              <a:t> </a:t>
            </a:r>
            <a:r>
              <a:rPr lang="en-GB" b="1" dirty="0" err="1"/>
              <a:t>ddim</a:t>
            </a:r>
            <a:r>
              <a:rPr lang="en-GB" b="1" dirty="0"/>
              <a:t> ...</a:t>
            </a:r>
            <a:endParaRPr lang="en-GB" dirty="0"/>
          </a:p>
          <a:p>
            <a:r>
              <a:rPr lang="en-GB" b="1" dirty="0" err="1"/>
              <a:t>Doeddech</a:t>
            </a:r>
            <a:r>
              <a:rPr lang="en-GB" b="1" dirty="0"/>
              <a:t> chi </a:t>
            </a:r>
            <a:r>
              <a:rPr lang="en-GB" b="1" dirty="0" err="1"/>
              <a:t>ddim</a:t>
            </a:r>
            <a:r>
              <a:rPr lang="en-GB" b="1" dirty="0"/>
              <a:t> ...</a:t>
            </a:r>
            <a:endParaRPr lang="en-GB" dirty="0"/>
          </a:p>
          <a:p>
            <a:r>
              <a:rPr lang="en-GB" b="1" dirty="0" err="1"/>
              <a:t>Doedden</a:t>
            </a:r>
            <a:r>
              <a:rPr lang="en-GB" b="1" dirty="0"/>
              <a:t> </a:t>
            </a:r>
            <a:r>
              <a:rPr lang="en-GB" b="1" dirty="0" err="1"/>
              <a:t>nhw</a:t>
            </a:r>
            <a:r>
              <a:rPr lang="en-GB" b="1" dirty="0"/>
              <a:t> </a:t>
            </a:r>
            <a:r>
              <a:rPr lang="en-GB" b="1" dirty="0" err="1"/>
              <a:t>ddim</a:t>
            </a:r>
            <a:r>
              <a:rPr lang="en-GB" b="1" dirty="0"/>
              <a:t> ...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95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7764C-DD3C-4C50-A510-E41881BD74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Quizlet</a:t>
            </a:r>
            <a:r>
              <a:rPr lang="en-GB" dirty="0"/>
              <a:t>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FD3AF-CD2E-4B26-8448-D885D5D44D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https://quizlet.com/98249176/meistroli-uned-1-tagiau-negyddol-flash-cards/</a:t>
            </a:r>
          </a:p>
        </p:txBody>
      </p:sp>
    </p:spTree>
    <p:extLst>
      <p:ext uri="{BB962C8B-B14F-4D97-AF65-F5344CB8AC3E}">
        <p14:creationId xmlns:p14="http://schemas.microsoft.com/office/powerpoint/2010/main" val="25673812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7CBB502496A1146A491A9F165EDE067" ma:contentTypeVersion="2" ma:contentTypeDescription="Create a new document." ma:contentTypeScope="" ma:versionID="5625064e85c32b82c30aa1e4abedb016">
  <xsd:schema xmlns:xsd="http://www.w3.org/2001/XMLSchema" xmlns:xs="http://www.w3.org/2001/XMLSchema" xmlns:p="http://schemas.microsoft.com/office/2006/metadata/properties" xmlns:ns3="c05bfcf6-161a-4012-bab6-aa68b8b9ab0d" targetNamespace="http://schemas.microsoft.com/office/2006/metadata/properties" ma:root="true" ma:fieldsID="3501a2ffc2a665678cf06a1d6f700b42" ns3:_="">
    <xsd:import namespace="c05bfcf6-161a-4012-bab6-aa68b8b9ab0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5bfcf6-161a-4012-bab6-aa68b8b9ab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BEAEB1B-0DBB-4332-AF08-C9402025A4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05bfcf6-161a-4012-bab6-aa68b8b9ab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120C64B-7753-4382-8598-DDFD04083DF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7417C6D-ECF6-4F6E-8FA9-F341916482A7}">
  <ds:schemaRefs>
    <ds:schemaRef ds:uri="http://schemas.microsoft.com/office/2006/documentManagement/types"/>
    <ds:schemaRef ds:uri="http://schemas.microsoft.com/office/2006/metadata/properties"/>
    <ds:schemaRef ds:uri="c05bfcf6-161a-4012-bab6-aa68b8b9ab0d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41</TotalTime>
  <Words>24</Words>
  <Application>Microsoft Office PowerPoint</Application>
  <PresentationFormat>Widescreen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Century Gothic</vt:lpstr>
      <vt:lpstr>Wingdings 3</vt:lpstr>
      <vt:lpstr>Ion</vt:lpstr>
      <vt:lpstr>Ffurf Negyddol</vt:lpstr>
      <vt:lpstr>Negyddol, gorffennol</vt:lpstr>
      <vt:lpstr>Quizlet!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Ffurf Negyddol</dc:title>
  <dc:creator>Rhiannon Haf Carruthers</dc:creator>
  <cp:lastModifiedBy>Rhiannon Haf Carruthers</cp:lastModifiedBy>
  <cp:revision>2</cp:revision>
  <dcterms:created xsi:type="dcterms:W3CDTF">2019-11-13T23:55:41Z</dcterms:created>
  <dcterms:modified xsi:type="dcterms:W3CDTF">2019-11-15T01:04:44Z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0x01010087CBB502496A1146A491A9F165EDE067</vt:lpwstr>
  </property>
</Properties>
</file>