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6" r:id="rId4"/>
    <p:sldId id="258" r:id="rId5"/>
    <p:sldId id="259" r:id="rId6"/>
    <p:sldId id="260" r:id="rId7"/>
    <p:sldId id="268" r:id="rId8"/>
    <p:sldId id="269" r:id="rId9"/>
    <p:sldId id="270" r:id="rId10"/>
    <p:sldId id="271" r:id="rId11"/>
    <p:sldId id="261" r:id="rId12"/>
    <p:sldId id="262" r:id="rId13"/>
    <p:sldId id="263" r:id="rId14"/>
    <p:sldId id="264" r:id="rId15"/>
    <p:sldId id="265" r:id="rId16"/>
    <p:sldId id="267"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ECB262-2919-23A6-381E-EAD1930E5282}" v="310" dt="2026-07-13T00:53:35.2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na Nestian (2509431)" userId="S::2509431@student.uwtsd.ac.uk::2c88555b-ffe9-4af9-8ae3-4b6c713b1744" providerId="AD" clId="Web-{48ECB262-2919-23A6-381E-EAD1930E5282}"/>
    <pc:docChg chg="addSld modSld sldOrd">
      <pc:chgData name="Cristina Nestian (2509431)" userId="S::2509431@student.uwtsd.ac.uk::2c88555b-ffe9-4af9-8ae3-4b6c713b1744" providerId="AD" clId="Web-{48ECB262-2919-23A6-381E-EAD1930E5282}" dt="2026-07-13T01:43:02.054" v="299" actId="1076"/>
      <pc:docMkLst>
        <pc:docMk/>
      </pc:docMkLst>
      <pc:sldChg chg="addSp delSp modSp">
        <pc:chgData name="Cristina Nestian (2509431)" userId="S::2509431@student.uwtsd.ac.uk::2c88555b-ffe9-4af9-8ae3-4b6c713b1744" providerId="AD" clId="Web-{48ECB262-2919-23A6-381E-EAD1930E5282}" dt="2026-07-12T23:16:19.933" v="123" actId="20577"/>
        <pc:sldMkLst>
          <pc:docMk/>
          <pc:sldMk cId="109857222" sldId="256"/>
        </pc:sldMkLst>
        <pc:spChg chg="del mod">
          <ac:chgData name="Cristina Nestian (2509431)" userId="S::2509431@student.uwtsd.ac.uk::2c88555b-ffe9-4af9-8ae3-4b6c713b1744" providerId="AD" clId="Web-{48ECB262-2919-23A6-381E-EAD1930E5282}" dt="2026-07-12T23:13:45.490" v="60"/>
          <ac:spMkLst>
            <pc:docMk/>
            <pc:sldMk cId="109857222" sldId="256"/>
            <ac:spMk id="2" creationId="{00000000-0000-0000-0000-000000000000}"/>
          </ac:spMkLst>
        </pc:spChg>
        <pc:spChg chg="del">
          <ac:chgData name="Cristina Nestian (2509431)" userId="S::2509431@student.uwtsd.ac.uk::2c88555b-ffe9-4af9-8ae3-4b6c713b1744" providerId="AD" clId="Web-{48ECB262-2919-23A6-381E-EAD1930E5282}" dt="2026-07-12T23:13:48.787" v="61"/>
          <ac:spMkLst>
            <pc:docMk/>
            <pc:sldMk cId="109857222" sldId="256"/>
            <ac:spMk id="3" creationId="{00000000-0000-0000-0000-000000000000}"/>
          </ac:spMkLst>
        </pc:spChg>
        <pc:spChg chg="add del mod">
          <ac:chgData name="Cristina Nestian (2509431)" userId="S::2509431@student.uwtsd.ac.uk::2c88555b-ffe9-4af9-8ae3-4b6c713b1744" providerId="AD" clId="Web-{48ECB262-2919-23A6-381E-EAD1930E5282}" dt="2026-07-12T23:13:52.396" v="62"/>
          <ac:spMkLst>
            <pc:docMk/>
            <pc:sldMk cId="109857222" sldId="256"/>
            <ac:spMk id="5" creationId="{E9D099CB-3C97-A242-D20C-86A17C2F8FDA}"/>
          </ac:spMkLst>
        </pc:spChg>
        <pc:spChg chg="add mod">
          <ac:chgData name="Cristina Nestian (2509431)" userId="S::2509431@student.uwtsd.ac.uk::2c88555b-ffe9-4af9-8ae3-4b6c713b1744" providerId="AD" clId="Web-{48ECB262-2919-23A6-381E-EAD1930E5282}" dt="2026-07-12T23:16:19.933" v="123" actId="20577"/>
          <ac:spMkLst>
            <pc:docMk/>
            <pc:sldMk cId="109857222" sldId="256"/>
            <ac:spMk id="6" creationId="{BB7297C4-A43F-BB0A-E770-2DE7FB5C191A}"/>
          </ac:spMkLst>
        </pc:spChg>
        <pc:picChg chg="add mod">
          <ac:chgData name="Cristina Nestian (2509431)" userId="S::2509431@student.uwtsd.ac.uk::2c88555b-ffe9-4af9-8ae3-4b6c713b1744" providerId="AD" clId="Web-{48ECB262-2919-23A6-381E-EAD1930E5282}" dt="2026-07-12T23:15:52.104" v="112" actId="1076"/>
          <ac:picMkLst>
            <pc:docMk/>
            <pc:sldMk cId="109857222" sldId="256"/>
            <ac:picMk id="7" creationId="{DF051D16-E3A8-BC70-D117-1A0A7327794F}"/>
          </ac:picMkLst>
        </pc:picChg>
      </pc:sldChg>
      <pc:sldChg chg="addSp delSp modSp new mod setBg">
        <pc:chgData name="Cristina Nestian (2509431)" userId="S::2509431@student.uwtsd.ac.uk::2c88555b-ffe9-4af9-8ae3-4b6c713b1744" providerId="AD" clId="Web-{48ECB262-2919-23A6-381E-EAD1930E5282}" dt="2026-07-13T00:28:18.407" v="251" actId="20577"/>
        <pc:sldMkLst>
          <pc:docMk/>
          <pc:sldMk cId="4260390338" sldId="257"/>
        </pc:sldMkLst>
        <pc:spChg chg="mod">
          <ac:chgData name="Cristina Nestian (2509431)" userId="S::2509431@student.uwtsd.ac.uk::2c88555b-ffe9-4af9-8ae3-4b6c713b1744" providerId="AD" clId="Web-{48ECB262-2919-23A6-381E-EAD1930E5282}" dt="2026-07-13T00:28:18.407" v="251" actId="20577"/>
          <ac:spMkLst>
            <pc:docMk/>
            <pc:sldMk cId="4260390338" sldId="257"/>
            <ac:spMk id="2" creationId="{D2CBFA86-6E8A-0E29-8143-8F1CB2CC739D}"/>
          </ac:spMkLst>
        </pc:spChg>
        <pc:spChg chg="mod">
          <ac:chgData name="Cristina Nestian (2509431)" userId="S::2509431@student.uwtsd.ac.uk::2c88555b-ffe9-4af9-8ae3-4b6c713b1744" providerId="AD" clId="Web-{48ECB262-2919-23A6-381E-EAD1930E5282}" dt="2026-07-13T00:28:11.969" v="250" actId="20577"/>
          <ac:spMkLst>
            <pc:docMk/>
            <pc:sldMk cId="4260390338" sldId="257"/>
            <ac:spMk id="3" creationId="{75E1A6D5-25E6-2AAB-0D0B-A38F1EC05AE0}"/>
          </ac:spMkLst>
        </pc:spChg>
        <pc:spChg chg="add del">
          <ac:chgData name="Cristina Nestian (2509431)" userId="S::2509431@student.uwtsd.ac.uk::2c88555b-ffe9-4af9-8ae3-4b6c713b1744" providerId="AD" clId="Web-{48ECB262-2919-23A6-381E-EAD1930E5282}" dt="2026-07-12T23:27:58.493" v="208"/>
          <ac:spMkLst>
            <pc:docMk/>
            <pc:sldMk cId="4260390338" sldId="257"/>
            <ac:spMk id="8" creationId="{18873D23-2DCF-4B31-A009-95721C06E8E1}"/>
          </ac:spMkLst>
        </pc:spChg>
        <pc:spChg chg="add del">
          <ac:chgData name="Cristina Nestian (2509431)" userId="S::2509431@student.uwtsd.ac.uk::2c88555b-ffe9-4af9-8ae3-4b6c713b1744" providerId="AD" clId="Web-{48ECB262-2919-23A6-381E-EAD1930E5282}" dt="2026-07-12T23:27:58.493" v="208"/>
          <ac:spMkLst>
            <pc:docMk/>
            <pc:sldMk cId="4260390338" sldId="257"/>
            <ac:spMk id="10" creationId="{C13EF075-D4EF-4929-ADBC-91B27DA19955}"/>
          </ac:spMkLst>
        </pc:spChg>
        <pc:spChg chg="add">
          <ac:chgData name="Cristina Nestian (2509431)" userId="S::2509431@student.uwtsd.ac.uk::2c88555b-ffe9-4af9-8ae3-4b6c713b1744" providerId="AD" clId="Web-{48ECB262-2919-23A6-381E-EAD1930E5282}" dt="2026-07-12T23:27:58.493" v="208"/>
          <ac:spMkLst>
            <pc:docMk/>
            <pc:sldMk cId="4260390338" sldId="257"/>
            <ac:spMk id="22" creationId="{9F7D5CDA-D291-4307-BF55-1381FED29634}"/>
          </ac:spMkLst>
        </pc:spChg>
        <pc:grpChg chg="add del">
          <ac:chgData name="Cristina Nestian (2509431)" userId="S::2509431@student.uwtsd.ac.uk::2c88555b-ffe9-4af9-8ae3-4b6c713b1744" providerId="AD" clId="Web-{48ECB262-2919-23A6-381E-EAD1930E5282}" dt="2026-07-12T23:27:58.493" v="208"/>
          <ac:grpSpMkLst>
            <pc:docMk/>
            <pc:sldMk cId="4260390338" sldId="257"/>
            <ac:grpSpMk id="12" creationId="{DAA26DFA-AAB2-4973-9C17-16D587C7B198}"/>
          </ac:grpSpMkLst>
        </pc:grpChg>
        <pc:picChg chg="add">
          <ac:chgData name="Cristina Nestian (2509431)" userId="S::2509431@student.uwtsd.ac.uk::2c88555b-ffe9-4af9-8ae3-4b6c713b1744" providerId="AD" clId="Web-{48ECB262-2919-23A6-381E-EAD1930E5282}" dt="2026-07-12T23:27:58.493" v="208"/>
          <ac:picMkLst>
            <pc:docMk/>
            <pc:sldMk cId="4260390338" sldId="257"/>
            <ac:picMk id="18" creationId="{576DCF76-0E74-CE68-FE86-C91C04F2D726}"/>
          </ac:picMkLst>
        </pc:picChg>
      </pc:sldChg>
      <pc:sldChg chg="addSp modSp new mod setBg">
        <pc:chgData name="Cristina Nestian (2509431)" userId="S::2509431@student.uwtsd.ac.uk::2c88555b-ffe9-4af9-8ae3-4b6c713b1744" providerId="AD" clId="Web-{48ECB262-2919-23A6-381E-EAD1930E5282}" dt="2026-07-13T00:28:40.564" v="254" actId="20577"/>
        <pc:sldMkLst>
          <pc:docMk/>
          <pc:sldMk cId="4051383446" sldId="258"/>
        </pc:sldMkLst>
        <pc:spChg chg="mod">
          <ac:chgData name="Cristina Nestian (2509431)" userId="S::2509431@student.uwtsd.ac.uk::2c88555b-ffe9-4af9-8ae3-4b6c713b1744" providerId="AD" clId="Web-{48ECB262-2919-23A6-381E-EAD1930E5282}" dt="2026-07-13T00:28:34.970" v="253" actId="20577"/>
          <ac:spMkLst>
            <pc:docMk/>
            <pc:sldMk cId="4051383446" sldId="258"/>
            <ac:spMk id="2" creationId="{DF1CD97C-6F95-B300-F804-78E19BE07240}"/>
          </ac:spMkLst>
        </pc:spChg>
        <pc:spChg chg="mod">
          <ac:chgData name="Cristina Nestian (2509431)" userId="S::2509431@student.uwtsd.ac.uk::2c88555b-ffe9-4af9-8ae3-4b6c713b1744" providerId="AD" clId="Web-{48ECB262-2919-23A6-381E-EAD1930E5282}" dt="2026-07-13T00:28:40.564" v="254" actId="20577"/>
          <ac:spMkLst>
            <pc:docMk/>
            <pc:sldMk cId="4051383446" sldId="258"/>
            <ac:spMk id="3" creationId="{9AF97AE3-664B-A73E-8744-D569794DE8A1}"/>
          </ac:spMkLst>
        </pc:spChg>
        <pc:spChg chg="add">
          <ac:chgData name="Cristina Nestian (2509431)" userId="S::2509431@student.uwtsd.ac.uk::2c88555b-ffe9-4af9-8ae3-4b6c713b1744" providerId="AD" clId="Web-{48ECB262-2919-23A6-381E-EAD1930E5282}" dt="2026-07-12T22:16:27.293" v="13"/>
          <ac:spMkLst>
            <pc:docMk/>
            <pc:sldMk cId="4051383446" sldId="258"/>
            <ac:spMk id="8" creationId="{17718681-A12E-49D6-9925-DD7C68176D61}"/>
          </ac:spMkLst>
        </pc:spChg>
        <pc:spChg chg="add">
          <ac:chgData name="Cristina Nestian (2509431)" userId="S::2509431@student.uwtsd.ac.uk::2c88555b-ffe9-4af9-8ae3-4b6c713b1744" providerId="AD" clId="Web-{48ECB262-2919-23A6-381E-EAD1930E5282}" dt="2026-07-12T22:16:27.293" v="13"/>
          <ac:spMkLst>
            <pc:docMk/>
            <pc:sldMk cId="4051383446" sldId="258"/>
            <ac:spMk id="10" creationId="{FBD77573-9EF2-4C35-8285-A1CF6FBB0EA5}"/>
          </ac:spMkLst>
        </pc:spChg>
      </pc:sldChg>
      <pc:sldChg chg="addSp modSp new mod ord setBg">
        <pc:chgData name="Cristina Nestian (2509431)" userId="S::2509431@student.uwtsd.ac.uk::2c88555b-ffe9-4af9-8ae3-4b6c713b1744" providerId="AD" clId="Web-{48ECB262-2919-23A6-381E-EAD1930E5282}" dt="2026-07-13T00:28:51.486" v="256" actId="20577"/>
        <pc:sldMkLst>
          <pc:docMk/>
          <pc:sldMk cId="2877693636" sldId="259"/>
        </pc:sldMkLst>
        <pc:spChg chg="mod">
          <ac:chgData name="Cristina Nestian (2509431)" userId="S::2509431@student.uwtsd.ac.uk::2c88555b-ffe9-4af9-8ae3-4b6c713b1744" providerId="AD" clId="Web-{48ECB262-2919-23A6-381E-EAD1930E5282}" dt="2026-07-13T00:28:51.486" v="256" actId="20577"/>
          <ac:spMkLst>
            <pc:docMk/>
            <pc:sldMk cId="2877693636" sldId="259"/>
            <ac:spMk id="2" creationId="{B6AED977-A6B9-47BB-8077-29ABCDC80E7C}"/>
          </ac:spMkLst>
        </pc:spChg>
        <pc:spChg chg="mod">
          <ac:chgData name="Cristina Nestian (2509431)" userId="S::2509431@student.uwtsd.ac.uk::2c88555b-ffe9-4af9-8ae3-4b6c713b1744" providerId="AD" clId="Web-{48ECB262-2919-23A6-381E-EAD1930E5282}" dt="2026-07-13T00:28:47.596" v="255" actId="20577"/>
          <ac:spMkLst>
            <pc:docMk/>
            <pc:sldMk cId="2877693636" sldId="259"/>
            <ac:spMk id="3" creationId="{0776F242-7D5E-513F-7AB3-843EE3C1B5FB}"/>
          </ac:spMkLst>
        </pc:spChg>
        <pc:spChg chg="add">
          <ac:chgData name="Cristina Nestian (2509431)" userId="S::2509431@student.uwtsd.ac.uk::2c88555b-ffe9-4af9-8ae3-4b6c713b1744" providerId="AD" clId="Web-{48ECB262-2919-23A6-381E-EAD1930E5282}" dt="2026-07-12T22:16:58.512" v="18"/>
          <ac:spMkLst>
            <pc:docMk/>
            <pc:sldMk cId="2877693636" sldId="259"/>
            <ac:spMk id="10" creationId="{245A9F99-D9B1-4094-A2E2-B90AC1DB7B9C}"/>
          </ac:spMkLst>
        </pc:spChg>
        <pc:spChg chg="add">
          <ac:chgData name="Cristina Nestian (2509431)" userId="S::2509431@student.uwtsd.ac.uk::2c88555b-ffe9-4af9-8ae3-4b6c713b1744" providerId="AD" clId="Web-{48ECB262-2919-23A6-381E-EAD1930E5282}" dt="2026-07-12T22:16:58.512" v="18"/>
          <ac:spMkLst>
            <pc:docMk/>
            <pc:sldMk cId="2877693636" sldId="259"/>
            <ac:spMk id="12" creationId="{B7FAF607-473A-4A43-A23D-BBFF5C4117BB}"/>
          </ac:spMkLst>
        </pc:spChg>
        <pc:grpChg chg="add">
          <ac:chgData name="Cristina Nestian (2509431)" userId="S::2509431@student.uwtsd.ac.uk::2c88555b-ffe9-4af9-8ae3-4b6c713b1744" providerId="AD" clId="Web-{48ECB262-2919-23A6-381E-EAD1930E5282}" dt="2026-07-12T22:16:58.512" v="18"/>
          <ac:grpSpMkLst>
            <pc:docMk/>
            <pc:sldMk cId="2877693636" sldId="259"/>
            <ac:grpSpMk id="14" creationId="{C5F6476F-D303-44D3-B30F-1BA348F0F64A}"/>
          </ac:grpSpMkLst>
        </pc:grpChg>
        <pc:picChg chg="add">
          <ac:chgData name="Cristina Nestian (2509431)" userId="S::2509431@student.uwtsd.ac.uk::2c88555b-ffe9-4af9-8ae3-4b6c713b1744" providerId="AD" clId="Web-{48ECB262-2919-23A6-381E-EAD1930E5282}" dt="2026-07-12T22:16:58.512" v="18"/>
          <ac:picMkLst>
            <pc:docMk/>
            <pc:sldMk cId="2877693636" sldId="259"/>
            <ac:picMk id="7" creationId="{EB826F20-5AA8-A18A-5BEA-161CE32CFC9B}"/>
          </ac:picMkLst>
        </pc:picChg>
      </pc:sldChg>
      <pc:sldChg chg="addSp modSp new mod setBg">
        <pc:chgData name="Cristina Nestian (2509431)" userId="S::2509431@student.uwtsd.ac.uk::2c88555b-ffe9-4af9-8ae3-4b6c713b1744" providerId="AD" clId="Web-{48ECB262-2919-23A6-381E-EAD1930E5282}" dt="2026-07-13T00:29:13.815" v="260" actId="20577"/>
        <pc:sldMkLst>
          <pc:docMk/>
          <pc:sldMk cId="1878452347" sldId="260"/>
        </pc:sldMkLst>
        <pc:spChg chg="mod">
          <ac:chgData name="Cristina Nestian (2509431)" userId="S::2509431@student.uwtsd.ac.uk::2c88555b-ffe9-4af9-8ae3-4b6c713b1744" providerId="AD" clId="Web-{48ECB262-2919-23A6-381E-EAD1930E5282}" dt="2026-07-13T00:29:13.815" v="260" actId="20577"/>
          <ac:spMkLst>
            <pc:docMk/>
            <pc:sldMk cId="1878452347" sldId="260"/>
            <ac:spMk id="2" creationId="{CBC1833D-9067-1E7B-CC68-ECB2F157114B}"/>
          </ac:spMkLst>
        </pc:spChg>
        <pc:spChg chg="mod">
          <ac:chgData name="Cristina Nestian (2509431)" userId="S::2509431@student.uwtsd.ac.uk::2c88555b-ffe9-4af9-8ae3-4b6c713b1744" providerId="AD" clId="Web-{48ECB262-2919-23A6-381E-EAD1930E5282}" dt="2026-07-13T00:29:04.706" v="257" actId="20577"/>
          <ac:spMkLst>
            <pc:docMk/>
            <pc:sldMk cId="1878452347" sldId="260"/>
            <ac:spMk id="3" creationId="{0CD92930-D2CF-A873-E483-E7A40DB5605C}"/>
          </ac:spMkLst>
        </pc:spChg>
        <pc:spChg chg="add">
          <ac:chgData name="Cristina Nestian (2509431)" userId="S::2509431@student.uwtsd.ac.uk::2c88555b-ffe9-4af9-8ae3-4b6c713b1744" providerId="AD" clId="Web-{48ECB262-2919-23A6-381E-EAD1930E5282}" dt="2026-07-12T23:06:12.050" v="23"/>
          <ac:spMkLst>
            <pc:docMk/>
            <pc:sldMk cId="1878452347" sldId="260"/>
            <ac:spMk id="8" creationId="{18873D23-2DCF-4B31-A009-95721C06E8E1}"/>
          </ac:spMkLst>
        </pc:spChg>
        <pc:spChg chg="add">
          <ac:chgData name="Cristina Nestian (2509431)" userId="S::2509431@student.uwtsd.ac.uk::2c88555b-ffe9-4af9-8ae3-4b6c713b1744" providerId="AD" clId="Web-{48ECB262-2919-23A6-381E-EAD1930E5282}" dt="2026-07-12T23:06:12.050" v="23"/>
          <ac:spMkLst>
            <pc:docMk/>
            <pc:sldMk cId="1878452347" sldId="260"/>
            <ac:spMk id="10" creationId="{C13EF075-D4EF-4929-ADBC-91B27DA19955}"/>
          </ac:spMkLst>
        </pc:spChg>
        <pc:grpChg chg="add">
          <ac:chgData name="Cristina Nestian (2509431)" userId="S::2509431@student.uwtsd.ac.uk::2c88555b-ffe9-4af9-8ae3-4b6c713b1744" providerId="AD" clId="Web-{48ECB262-2919-23A6-381E-EAD1930E5282}" dt="2026-07-12T23:06:12.050" v="23"/>
          <ac:grpSpMkLst>
            <pc:docMk/>
            <pc:sldMk cId="1878452347" sldId="260"/>
            <ac:grpSpMk id="12" creationId="{DAA26DFA-AAB2-4973-9C17-16D587C7B198}"/>
          </ac:grpSpMkLst>
        </pc:grpChg>
      </pc:sldChg>
      <pc:sldChg chg="addSp delSp modSp new mod setBg">
        <pc:chgData name="Cristina Nestian (2509431)" userId="S::2509431@student.uwtsd.ac.uk::2c88555b-ffe9-4af9-8ae3-4b6c713b1744" providerId="AD" clId="Web-{48ECB262-2919-23A6-381E-EAD1930E5282}" dt="2026-07-13T00:30:13.958" v="270" actId="20577"/>
        <pc:sldMkLst>
          <pc:docMk/>
          <pc:sldMk cId="1661846638" sldId="261"/>
        </pc:sldMkLst>
        <pc:spChg chg="mod">
          <ac:chgData name="Cristina Nestian (2509431)" userId="S::2509431@student.uwtsd.ac.uk::2c88555b-ffe9-4af9-8ae3-4b6c713b1744" providerId="AD" clId="Web-{48ECB262-2919-23A6-381E-EAD1930E5282}" dt="2026-07-13T00:30:13.958" v="270" actId="20577"/>
          <ac:spMkLst>
            <pc:docMk/>
            <pc:sldMk cId="1661846638" sldId="261"/>
            <ac:spMk id="2" creationId="{A2C964D8-DBBA-E000-B137-AEFAE54A57E6}"/>
          </ac:spMkLst>
        </pc:spChg>
        <pc:spChg chg="mod">
          <ac:chgData name="Cristina Nestian (2509431)" userId="S::2509431@student.uwtsd.ac.uk::2c88555b-ffe9-4af9-8ae3-4b6c713b1744" providerId="AD" clId="Web-{48ECB262-2919-23A6-381E-EAD1930E5282}" dt="2026-07-13T00:30:07.724" v="269" actId="20577"/>
          <ac:spMkLst>
            <pc:docMk/>
            <pc:sldMk cId="1661846638" sldId="261"/>
            <ac:spMk id="3" creationId="{8E2444A3-0CF1-98B0-D325-2739BDACAE7F}"/>
          </ac:spMkLst>
        </pc:spChg>
        <pc:spChg chg="add">
          <ac:chgData name="Cristina Nestian (2509431)" userId="S::2509431@student.uwtsd.ac.uk::2c88555b-ffe9-4af9-8ae3-4b6c713b1744" providerId="AD" clId="Web-{48ECB262-2919-23A6-381E-EAD1930E5282}" dt="2026-07-12T23:22:11.885" v="175"/>
          <ac:spMkLst>
            <pc:docMk/>
            <pc:sldMk cId="1661846638" sldId="261"/>
            <ac:spMk id="8" creationId="{B6CDA21F-E7AF-4C75-8395-33F58D5B0E45}"/>
          </ac:spMkLst>
        </pc:spChg>
        <pc:spChg chg="add del">
          <ac:chgData name="Cristina Nestian (2509431)" userId="S::2509431@student.uwtsd.ac.uk::2c88555b-ffe9-4af9-8ae3-4b6c713b1744" providerId="AD" clId="Web-{48ECB262-2919-23A6-381E-EAD1930E5282}" dt="2026-07-12T23:22:11.885" v="174"/>
          <ac:spMkLst>
            <pc:docMk/>
            <pc:sldMk cId="1661846638" sldId="261"/>
            <ac:spMk id="9" creationId="{9F7D5CDA-D291-4307-BF55-1381FED29634}"/>
          </ac:spMkLst>
        </pc:spChg>
        <pc:spChg chg="add">
          <ac:chgData name="Cristina Nestian (2509431)" userId="S::2509431@student.uwtsd.ac.uk::2c88555b-ffe9-4af9-8ae3-4b6c713b1744" providerId="AD" clId="Web-{48ECB262-2919-23A6-381E-EAD1930E5282}" dt="2026-07-12T23:22:11.885" v="175"/>
          <ac:spMkLst>
            <pc:docMk/>
            <pc:sldMk cId="1661846638" sldId="261"/>
            <ac:spMk id="15" creationId="{D5B0017B-2ECA-49AF-B397-DC140825DF8D}"/>
          </ac:spMkLst>
        </pc:spChg>
        <pc:grpChg chg="add">
          <ac:chgData name="Cristina Nestian (2509431)" userId="S::2509431@student.uwtsd.ac.uk::2c88555b-ffe9-4af9-8ae3-4b6c713b1744" providerId="AD" clId="Web-{48ECB262-2919-23A6-381E-EAD1930E5282}" dt="2026-07-12T23:22:11.885" v="175"/>
          <ac:grpSpMkLst>
            <pc:docMk/>
            <pc:sldMk cId="1661846638" sldId="261"/>
            <ac:grpSpMk id="10" creationId="{AE1C45F0-260A-458C-96ED-C1F6D2151219}"/>
          </ac:grpSpMkLst>
        </pc:grpChg>
        <pc:picChg chg="add del">
          <ac:chgData name="Cristina Nestian (2509431)" userId="S::2509431@student.uwtsd.ac.uk::2c88555b-ffe9-4af9-8ae3-4b6c713b1744" providerId="AD" clId="Web-{48ECB262-2919-23A6-381E-EAD1930E5282}" dt="2026-07-12T23:22:11.885" v="174"/>
          <ac:picMkLst>
            <pc:docMk/>
            <pc:sldMk cId="1661846638" sldId="261"/>
            <ac:picMk id="5" creationId="{97CA8B1A-6B01-8C31-1DE4-90F7E95E955D}"/>
          </ac:picMkLst>
        </pc:picChg>
        <pc:cxnChg chg="add">
          <ac:chgData name="Cristina Nestian (2509431)" userId="S::2509431@student.uwtsd.ac.uk::2c88555b-ffe9-4af9-8ae3-4b6c713b1744" providerId="AD" clId="Web-{48ECB262-2919-23A6-381E-EAD1930E5282}" dt="2026-07-12T23:22:11.885" v="175"/>
          <ac:cxnSpMkLst>
            <pc:docMk/>
            <pc:sldMk cId="1661846638" sldId="261"/>
            <ac:cxnSpMk id="17" creationId="{6CF1BAF6-AD41-4082-B212-8A1F9A2E8779}"/>
          </ac:cxnSpMkLst>
        </pc:cxnChg>
      </pc:sldChg>
      <pc:sldChg chg="addSp modSp new mod setBg">
        <pc:chgData name="Cristina Nestian (2509431)" userId="S::2509431@student.uwtsd.ac.uk::2c88555b-ffe9-4af9-8ae3-4b6c713b1744" providerId="AD" clId="Web-{48ECB262-2919-23A6-381E-EAD1930E5282}" dt="2026-07-13T00:30:18.662" v="271" actId="20577"/>
        <pc:sldMkLst>
          <pc:docMk/>
          <pc:sldMk cId="3040312829" sldId="262"/>
        </pc:sldMkLst>
        <pc:spChg chg="mod">
          <ac:chgData name="Cristina Nestian (2509431)" userId="S::2509431@student.uwtsd.ac.uk::2c88555b-ffe9-4af9-8ae3-4b6c713b1744" providerId="AD" clId="Web-{48ECB262-2919-23A6-381E-EAD1930E5282}" dt="2026-07-12T23:22:29.198" v="178"/>
          <ac:spMkLst>
            <pc:docMk/>
            <pc:sldMk cId="3040312829" sldId="262"/>
            <ac:spMk id="2" creationId="{13802FF6-1CB8-B51E-40E4-AC4B0734D5C1}"/>
          </ac:spMkLst>
        </pc:spChg>
        <pc:spChg chg="mod">
          <ac:chgData name="Cristina Nestian (2509431)" userId="S::2509431@student.uwtsd.ac.uk::2c88555b-ffe9-4af9-8ae3-4b6c713b1744" providerId="AD" clId="Web-{48ECB262-2919-23A6-381E-EAD1930E5282}" dt="2026-07-13T00:30:18.662" v="271" actId="20577"/>
          <ac:spMkLst>
            <pc:docMk/>
            <pc:sldMk cId="3040312829" sldId="262"/>
            <ac:spMk id="3" creationId="{4D981FA2-BFD4-556F-E1F9-16FE77DA04F0}"/>
          </ac:spMkLst>
        </pc:spChg>
        <pc:spChg chg="add">
          <ac:chgData name="Cristina Nestian (2509431)" userId="S::2509431@student.uwtsd.ac.uk::2c88555b-ffe9-4af9-8ae3-4b6c713b1744" providerId="AD" clId="Web-{48ECB262-2919-23A6-381E-EAD1930E5282}" dt="2026-07-12T23:22:29.198" v="178"/>
          <ac:spMkLst>
            <pc:docMk/>
            <pc:sldMk cId="3040312829" sldId="262"/>
            <ac:spMk id="8" creationId="{3AD318CC-E2A8-4E27-9548-A047A78999B1}"/>
          </ac:spMkLst>
        </pc:spChg>
        <pc:spChg chg="add">
          <ac:chgData name="Cristina Nestian (2509431)" userId="S::2509431@student.uwtsd.ac.uk::2c88555b-ffe9-4af9-8ae3-4b6c713b1744" providerId="AD" clId="Web-{48ECB262-2919-23A6-381E-EAD1930E5282}" dt="2026-07-12T23:22:29.198" v="178"/>
          <ac:spMkLst>
            <pc:docMk/>
            <pc:sldMk cId="3040312829" sldId="262"/>
            <ac:spMk id="14" creationId="{2C1BBA94-3F40-40AA-8BB9-E69E25E537C1}"/>
          </ac:spMkLst>
        </pc:spChg>
        <pc:grpChg chg="add">
          <ac:chgData name="Cristina Nestian (2509431)" userId="S::2509431@student.uwtsd.ac.uk::2c88555b-ffe9-4af9-8ae3-4b6c713b1744" providerId="AD" clId="Web-{48ECB262-2919-23A6-381E-EAD1930E5282}" dt="2026-07-12T23:22:29.198" v="178"/>
          <ac:grpSpMkLst>
            <pc:docMk/>
            <pc:sldMk cId="3040312829" sldId="262"/>
            <ac:grpSpMk id="10" creationId="{B14B560F-9DD7-4302-A60B-EBD3EF59B073}"/>
          </ac:grpSpMkLst>
        </pc:grpChg>
      </pc:sldChg>
      <pc:sldChg chg="addSp delSp modSp new">
        <pc:chgData name="Cristina Nestian (2509431)" userId="S::2509431@student.uwtsd.ac.uk::2c88555b-ffe9-4af9-8ae3-4b6c713b1744" providerId="AD" clId="Web-{48ECB262-2919-23A6-381E-EAD1930E5282}" dt="2026-07-13T00:30:31.397" v="273" actId="20577"/>
        <pc:sldMkLst>
          <pc:docMk/>
          <pc:sldMk cId="2903152678" sldId="263"/>
        </pc:sldMkLst>
        <pc:spChg chg="mod">
          <ac:chgData name="Cristina Nestian (2509431)" userId="S::2509431@student.uwtsd.ac.uk::2c88555b-ffe9-4af9-8ae3-4b6c713b1744" providerId="AD" clId="Web-{48ECB262-2919-23A6-381E-EAD1930E5282}" dt="2026-07-13T00:30:31.397" v="273" actId="20577"/>
          <ac:spMkLst>
            <pc:docMk/>
            <pc:sldMk cId="2903152678" sldId="263"/>
            <ac:spMk id="2" creationId="{A67DAB0B-7608-0383-5F31-FDA7782868A9}"/>
          </ac:spMkLst>
        </pc:spChg>
        <pc:spChg chg="del">
          <ac:chgData name="Cristina Nestian (2509431)" userId="S::2509431@student.uwtsd.ac.uk::2c88555b-ffe9-4af9-8ae3-4b6c713b1744" providerId="AD" clId="Web-{48ECB262-2919-23A6-381E-EAD1930E5282}" dt="2026-07-12T23:08:00.773" v="34"/>
          <ac:spMkLst>
            <pc:docMk/>
            <pc:sldMk cId="2903152678" sldId="263"/>
            <ac:spMk id="3" creationId="{D9883CE2-ACCB-5FB1-903C-5C6FE799F717}"/>
          </ac:spMkLst>
        </pc:spChg>
        <pc:spChg chg="add mod">
          <ac:chgData name="Cristina Nestian (2509431)" userId="S::2509431@student.uwtsd.ac.uk::2c88555b-ffe9-4af9-8ae3-4b6c713b1744" providerId="AD" clId="Web-{48ECB262-2919-23A6-381E-EAD1930E5282}" dt="2026-07-13T00:30:26.443" v="272" actId="20577"/>
          <ac:spMkLst>
            <pc:docMk/>
            <pc:sldMk cId="2903152678" sldId="263"/>
            <ac:spMk id="6" creationId="{2A8D6B40-7DA8-236D-993D-84A24C30F2A8}"/>
          </ac:spMkLst>
        </pc:spChg>
        <pc:graphicFrameChg chg="add mod ord modGraphic">
          <ac:chgData name="Cristina Nestian (2509431)" userId="S::2509431@student.uwtsd.ac.uk::2c88555b-ffe9-4af9-8ae3-4b6c713b1744" providerId="AD" clId="Web-{48ECB262-2919-23A6-381E-EAD1930E5282}" dt="2026-07-12T23:23:57.233" v="186" actId="1076"/>
          <ac:graphicFrameMkLst>
            <pc:docMk/>
            <pc:sldMk cId="2903152678" sldId="263"/>
            <ac:graphicFrameMk id="5" creationId="{A176F42D-03CA-F636-1EE4-C69389BB204B}"/>
          </ac:graphicFrameMkLst>
        </pc:graphicFrameChg>
      </pc:sldChg>
      <pc:sldChg chg="addSp modSp new mod setBg">
        <pc:chgData name="Cristina Nestian (2509431)" userId="S::2509431@student.uwtsd.ac.uk::2c88555b-ffe9-4af9-8ae3-4b6c713b1744" providerId="AD" clId="Web-{48ECB262-2919-23A6-381E-EAD1930E5282}" dt="2026-07-13T00:31:33.852" v="275" actId="20577"/>
        <pc:sldMkLst>
          <pc:docMk/>
          <pc:sldMk cId="599638447" sldId="264"/>
        </pc:sldMkLst>
        <pc:spChg chg="mod">
          <ac:chgData name="Cristina Nestian (2509431)" userId="S::2509431@student.uwtsd.ac.uk::2c88555b-ffe9-4af9-8ae3-4b6c713b1744" providerId="AD" clId="Web-{48ECB262-2919-23A6-381E-EAD1930E5282}" dt="2026-07-13T00:31:33.852" v="275" actId="20577"/>
          <ac:spMkLst>
            <pc:docMk/>
            <pc:sldMk cId="599638447" sldId="264"/>
            <ac:spMk id="2" creationId="{1318F162-92A0-C8BB-6E7C-80D0FE426CCF}"/>
          </ac:spMkLst>
        </pc:spChg>
        <pc:spChg chg="mod">
          <ac:chgData name="Cristina Nestian (2509431)" userId="S::2509431@student.uwtsd.ac.uk::2c88555b-ffe9-4af9-8ae3-4b6c713b1744" providerId="AD" clId="Web-{48ECB262-2919-23A6-381E-EAD1930E5282}" dt="2026-07-13T00:30:48.319" v="274" actId="20577"/>
          <ac:spMkLst>
            <pc:docMk/>
            <pc:sldMk cId="599638447" sldId="264"/>
            <ac:spMk id="3" creationId="{2205B2AD-853B-BB87-870B-ACD501461131}"/>
          </ac:spMkLst>
        </pc:spChg>
        <pc:spChg chg="add">
          <ac:chgData name="Cristina Nestian (2509431)" userId="S::2509431@student.uwtsd.ac.uk::2c88555b-ffe9-4af9-8ae3-4b6c713b1744" providerId="AD" clId="Web-{48ECB262-2919-23A6-381E-EAD1930E5282}" dt="2026-07-12T23:24:58.798" v="200"/>
          <ac:spMkLst>
            <pc:docMk/>
            <pc:sldMk cId="599638447" sldId="264"/>
            <ac:spMk id="8" creationId="{B6CDA21F-E7AF-4C75-8395-33F58D5B0E45}"/>
          </ac:spMkLst>
        </pc:spChg>
        <pc:spChg chg="add">
          <ac:chgData name="Cristina Nestian (2509431)" userId="S::2509431@student.uwtsd.ac.uk::2c88555b-ffe9-4af9-8ae3-4b6c713b1744" providerId="AD" clId="Web-{48ECB262-2919-23A6-381E-EAD1930E5282}" dt="2026-07-12T23:24:58.798" v="200"/>
          <ac:spMkLst>
            <pc:docMk/>
            <pc:sldMk cId="599638447" sldId="264"/>
            <ac:spMk id="15" creationId="{D5B0017B-2ECA-49AF-B397-DC140825DF8D}"/>
          </ac:spMkLst>
        </pc:spChg>
        <pc:grpChg chg="add">
          <ac:chgData name="Cristina Nestian (2509431)" userId="S::2509431@student.uwtsd.ac.uk::2c88555b-ffe9-4af9-8ae3-4b6c713b1744" providerId="AD" clId="Web-{48ECB262-2919-23A6-381E-EAD1930E5282}" dt="2026-07-12T23:24:58.798" v="200"/>
          <ac:grpSpMkLst>
            <pc:docMk/>
            <pc:sldMk cId="599638447" sldId="264"/>
            <ac:grpSpMk id="10" creationId="{AE1C45F0-260A-458C-96ED-C1F6D2151219}"/>
          </ac:grpSpMkLst>
        </pc:grpChg>
        <pc:cxnChg chg="add">
          <ac:chgData name="Cristina Nestian (2509431)" userId="S::2509431@student.uwtsd.ac.uk::2c88555b-ffe9-4af9-8ae3-4b6c713b1744" providerId="AD" clId="Web-{48ECB262-2919-23A6-381E-EAD1930E5282}" dt="2026-07-12T23:24:58.798" v="200"/>
          <ac:cxnSpMkLst>
            <pc:docMk/>
            <pc:sldMk cId="599638447" sldId="264"/>
            <ac:cxnSpMk id="17" creationId="{6CF1BAF6-AD41-4082-B212-8A1F9A2E8779}"/>
          </ac:cxnSpMkLst>
        </pc:cxnChg>
      </pc:sldChg>
      <pc:sldChg chg="delSp modSp new">
        <pc:chgData name="Cristina Nestian (2509431)" userId="S::2509431@student.uwtsd.ac.uk::2c88555b-ffe9-4af9-8ae3-4b6c713b1744" providerId="AD" clId="Web-{48ECB262-2919-23A6-381E-EAD1930E5282}" dt="2026-07-12T23:17:09.123" v="133" actId="20577"/>
        <pc:sldMkLst>
          <pc:docMk/>
          <pc:sldMk cId="586504189" sldId="265"/>
        </pc:sldMkLst>
        <pc:spChg chg="del">
          <ac:chgData name="Cristina Nestian (2509431)" userId="S::2509431@student.uwtsd.ac.uk::2c88555b-ffe9-4af9-8ae3-4b6c713b1744" providerId="AD" clId="Web-{48ECB262-2919-23A6-381E-EAD1930E5282}" dt="2026-07-12T23:16:55.779" v="129"/>
          <ac:spMkLst>
            <pc:docMk/>
            <pc:sldMk cId="586504189" sldId="265"/>
            <ac:spMk id="2" creationId="{21E50761-E3B4-A399-0FEE-F12045308387}"/>
          </ac:spMkLst>
        </pc:spChg>
        <pc:spChg chg="mod">
          <ac:chgData name="Cristina Nestian (2509431)" userId="S::2509431@student.uwtsd.ac.uk::2c88555b-ffe9-4af9-8ae3-4b6c713b1744" providerId="AD" clId="Web-{48ECB262-2919-23A6-381E-EAD1930E5282}" dt="2026-07-12T23:17:09.123" v="133" actId="20577"/>
          <ac:spMkLst>
            <pc:docMk/>
            <pc:sldMk cId="586504189" sldId="265"/>
            <ac:spMk id="3" creationId="{0C2D55AA-43DC-896C-9A9A-D261603F1CFB}"/>
          </ac:spMkLst>
        </pc:spChg>
      </pc:sldChg>
      <pc:sldChg chg="addSp delSp modSp new mod setBg">
        <pc:chgData name="Cristina Nestian (2509431)" userId="S::2509431@student.uwtsd.ac.uk::2c88555b-ffe9-4af9-8ae3-4b6c713b1744" providerId="AD" clId="Web-{48ECB262-2919-23A6-381E-EAD1930E5282}" dt="2026-07-13T00:28:25.907" v="252" actId="20577"/>
        <pc:sldMkLst>
          <pc:docMk/>
          <pc:sldMk cId="1477061011" sldId="266"/>
        </pc:sldMkLst>
        <pc:spChg chg="del">
          <ac:chgData name="Cristina Nestian (2509431)" userId="S::2509431@student.uwtsd.ac.uk::2c88555b-ffe9-4af9-8ae3-4b6c713b1744" providerId="AD" clId="Web-{48ECB262-2919-23A6-381E-EAD1930E5282}" dt="2026-07-12T23:20:48.694" v="155"/>
          <ac:spMkLst>
            <pc:docMk/>
            <pc:sldMk cId="1477061011" sldId="266"/>
            <ac:spMk id="2" creationId="{54A29ECB-7AD1-1785-E708-8F5715E7BEC9}"/>
          </ac:spMkLst>
        </pc:spChg>
        <pc:spChg chg="mod">
          <ac:chgData name="Cristina Nestian (2509431)" userId="S::2509431@student.uwtsd.ac.uk::2c88555b-ffe9-4af9-8ae3-4b6c713b1744" providerId="AD" clId="Web-{48ECB262-2919-23A6-381E-EAD1930E5282}" dt="2026-07-13T00:28:25.907" v="252" actId="20577"/>
          <ac:spMkLst>
            <pc:docMk/>
            <pc:sldMk cId="1477061011" sldId="266"/>
            <ac:spMk id="3" creationId="{67CF59F9-AE4E-E920-7816-8F8CB69636A8}"/>
          </ac:spMkLst>
        </pc:spChg>
        <pc:spChg chg="add">
          <ac:chgData name="Cristina Nestian (2509431)" userId="S::2509431@student.uwtsd.ac.uk::2c88555b-ffe9-4af9-8ae3-4b6c713b1744" providerId="AD" clId="Web-{48ECB262-2919-23A6-381E-EAD1930E5282}" dt="2026-07-12T23:20:55.913" v="156"/>
          <ac:spMkLst>
            <pc:docMk/>
            <pc:sldMk cId="1477061011" sldId="266"/>
            <ac:spMk id="8" creationId="{D038248A-211C-4EEC-8401-C761B929FB52}"/>
          </ac:spMkLst>
        </pc:spChg>
        <pc:spChg chg="add">
          <ac:chgData name="Cristina Nestian (2509431)" userId="S::2509431@student.uwtsd.ac.uk::2c88555b-ffe9-4af9-8ae3-4b6c713b1744" providerId="AD" clId="Web-{48ECB262-2919-23A6-381E-EAD1930E5282}" dt="2026-07-12T23:20:55.913" v="156"/>
          <ac:spMkLst>
            <pc:docMk/>
            <pc:sldMk cId="1477061011" sldId="266"/>
            <ac:spMk id="10" creationId="{C30A849F-66D9-40C8-BEC8-35AFF8F4568F}"/>
          </ac:spMkLst>
        </pc:spChg>
        <pc:grpChg chg="add">
          <ac:chgData name="Cristina Nestian (2509431)" userId="S::2509431@student.uwtsd.ac.uk::2c88555b-ffe9-4af9-8ae3-4b6c713b1744" providerId="AD" clId="Web-{48ECB262-2919-23A6-381E-EAD1930E5282}" dt="2026-07-12T23:20:55.913" v="156"/>
          <ac:grpSpMkLst>
            <pc:docMk/>
            <pc:sldMk cId="1477061011" sldId="266"/>
            <ac:grpSpMk id="12" creationId="{04542298-A2B1-480F-A11C-A40EDD19B857}"/>
          </ac:grpSpMkLst>
        </pc:grpChg>
        <pc:grpChg chg="add">
          <ac:chgData name="Cristina Nestian (2509431)" userId="S::2509431@student.uwtsd.ac.uk::2c88555b-ffe9-4af9-8ae3-4b6c713b1744" providerId="AD" clId="Web-{48ECB262-2919-23A6-381E-EAD1930E5282}" dt="2026-07-12T23:20:55.913" v="156"/>
          <ac:grpSpMkLst>
            <pc:docMk/>
            <pc:sldMk cId="1477061011" sldId="266"/>
            <ac:grpSpMk id="18" creationId="{2A5C9C35-2375-49EB-B99C-17C87D42FE7C}"/>
          </ac:grpSpMkLst>
        </pc:grpChg>
      </pc:sldChg>
      <pc:sldChg chg="addSp delSp modSp new mod setBg">
        <pc:chgData name="Cristina Nestian (2509431)" userId="S::2509431@student.uwtsd.ac.uk::2c88555b-ffe9-4af9-8ae3-4b6c713b1744" providerId="AD" clId="Web-{48ECB262-2919-23A6-381E-EAD1930E5282}" dt="2026-07-12T23:27:20.600" v="207"/>
        <pc:sldMkLst>
          <pc:docMk/>
          <pc:sldMk cId="784092823" sldId="267"/>
        </pc:sldMkLst>
        <pc:spChg chg="mod">
          <ac:chgData name="Cristina Nestian (2509431)" userId="S::2509431@student.uwtsd.ac.uk::2c88555b-ffe9-4af9-8ae3-4b6c713b1744" providerId="AD" clId="Web-{48ECB262-2919-23A6-381E-EAD1930E5282}" dt="2026-07-12T23:27:20.600" v="207"/>
          <ac:spMkLst>
            <pc:docMk/>
            <pc:sldMk cId="784092823" sldId="267"/>
            <ac:spMk id="2" creationId="{C4109E79-0170-289E-9C5B-C01098F9C923}"/>
          </ac:spMkLst>
        </pc:spChg>
        <pc:spChg chg="del mod">
          <ac:chgData name="Cristina Nestian (2509431)" userId="S::2509431@student.uwtsd.ac.uk::2c88555b-ffe9-4af9-8ae3-4b6c713b1744" providerId="AD" clId="Web-{48ECB262-2919-23A6-381E-EAD1930E5282}" dt="2026-07-12T23:27:20.600" v="207"/>
          <ac:spMkLst>
            <pc:docMk/>
            <pc:sldMk cId="784092823" sldId="267"/>
            <ac:spMk id="3" creationId="{9A2482CF-FD86-C5FC-4A0D-CF417836624B}"/>
          </ac:spMkLst>
        </pc:spChg>
        <pc:spChg chg="add">
          <ac:chgData name="Cristina Nestian (2509431)" userId="S::2509431@student.uwtsd.ac.uk::2c88555b-ffe9-4af9-8ae3-4b6c713b1744" providerId="AD" clId="Web-{48ECB262-2919-23A6-381E-EAD1930E5282}" dt="2026-07-12T23:27:20.600" v="207"/>
          <ac:spMkLst>
            <pc:docMk/>
            <pc:sldMk cId="784092823" sldId="267"/>
            <ac:spMk id="10" creationId="{D93394DA-E684-47C2-9020-13225823F40A}"/>
          </ac:spMkLst>
        </pc:spChg>
        <pc:graphicFrameChg chg="add">
          <ac:chgData name="Cristina Nestian (2509431)" userId="S::2509431@student.uwtsd.ac.uk::2c88555b-ffe9-4af9-8ae3-4b6c713b1744" providerId="AD" clId="Web-{48ECB262-2919-23A6-381E-EAD1930E5282}" dt="2026-07-12T23:27:20.600" v="207"/>
          <ac:graphicFrameMkLst>
            <pc:docMk/>
            <pc:sldMk cId="784092823" sldId="267"/>
            <ac:graphicFrameMk id="5" creationId="{FF25AC4C-B30A-22C3-BAC1-17D193220E25}"/>
          </ac:graphicFrameMkLst>
        </pc:graphicFrameChg>
        <pc:picChg chg="add">
          <ac:chgData name="Cristina Nestian (2509431)" userId="S::2509431@student.uwtsd.ac.uk::2c88555b-ffe9-4af9-8ae3-4b6c713b1744" providerId="AD" clId="Web-{48ECB262-2919-23A6-381E-EAD1930E5282}" dt="2026-07-12T23:27:20.600" v="207"/>
          <ac:picMkLst>
            <pc:docMk/>
            <pc:sldMk cId="784092823" sldId="267"/>
            <ac:picMk id="6" creationId="{7A65440B-78C8-31A5-3DF5-9AFB0DF7280E}"/>
          </ac:picMkLst>
        </pc:picChg>
      </pc:sldChg>
      <pc:sldChg chg="addSp modSp new mod setBg">
        <pc:chgData name="Cristina Nestian (2509431)" userId="S::2509431@student.uwtsd.ac.uk::2c88555b-ffe9-4af9-8ae3-4b6c713b1744" providerId="AD" clId="Web-{48ECB262-2919-23A6-381E-EAD1930E5282}" dt="2026-07-13T00:29:25.675" v="262" actId="20577"/>
        <pc:sldMkLst>
          <pc:docMk/>
          <pc:sldMk cId="799530025" sldId="268"/>
        </pc:sldMkLst>
        <pc:spChg chg="mod">
          <ac:chgData name="Cristina Nestian (2509431)" userId="S::2509431@student.uwtsd.ac.uk::2c88555b-ffe9-4af9-8ae3-4b6c713b1744" providerId="AD" clId="Web-{48ECB262-2919-23A6-381E-EAD1930E5282}" dt="2026-07-13T00:29:25.675" v="262" actId="20577"/>
          <ac:spMkLst>
            <pc:docMk/>
            <pc:sldMk cId="799530025" sldId="268"/>
            <ac:spMk id="2" creationId="{050320AA-5FA2-6A0B-302D-634F9E71D2CF}"/>
          </ac:spMkLst>
        </pc:spChg>
        <pc:spChg chg="mod">
          <ac:chgData name="Cristina Nestian (2509431)" userId="S::2509431@student.uwtsd.ac.uk::2c88555b-ffe9-4af9-8ae3-4b6c713b1744" providerId="AD" clId="Web-{48ECB262-2919-23A6-381E-EAD1930E5282}" dt="2026-07-13T00:29:20.800" v="261" actId="20577"/>
          <ac:spMkLst>
            <pc:docMk/>
            <pc:sldMk cId="799530025" sldId="268"/>
            <ac:spMk id="3" creationId="{421CDEC2-A6D0-C32C-B5FD-65D6A397AC51}"/>
          </ac:spMkLst>
        </pc:spChg>
        <pc:spChg chg="add">
          <ac:chgData name="Cristina Nestian (2509431)" userId="S::2509431@student.uwtsd.ac.uk::2c88555b-ffe9-4af9-8ae3-4b6c713b1744" providerId="AD" clId="Web-{48ECB262-2919-23A6-381E-EAD1930E5282}" dt="2026-07-13T00:01:44.950" v="246"/>
          <ac:spMkLst>
            <pc:docMk/>
            <pc:sldMk cId="799530025" sldId="268"/>
            <ac:spMk id="8" creationId="{D038248A-211C-4EEC-8401-C761B929FB52}"/>
          </ac:spMkLst>
        </pc:spChg>
        <pc:spChg chg="add">
          <ac:chgData name="Cristina Nestian (2509431)" userId="S::2509431@student.uwtsd.ac.uk::2c88555b-ffe9-4af9-8ae3-4b6c713b1744" providerId="AD" clId="Web-{48ECB262-2919-23A6-381E-EAD1930E5282}" dt="2026-07-13T00:01:44.950" v="246"/>
          <ac:spMkLst>
            <pc:docMk/>
            <pc:sldMk cId="799530025" sldId="268"/>
            <ac:spMk id="10" creationId="{C30A849F-66D9-40C8-BEC8-35AFF8F4568F}"/>
          </ac:spMkLst>
        </pc:spChg>
        <pc:grpChg chg="add">
          <ac:chgData name="Cristina Nestian (2509431)" userId="S::2509431@student.uwtsd.ac.uk::2c88555b-ffe9-4af9-8ae3-4b6c713b1744" providerId="AD" clId="Web-{48ECB262-2919-23A6-381E-EAD1930E5282}" dt="2026-07-13T00:01:44.950" v="246"/>
          <ac:grpSpMkLst>
            <pc:docMk/>
            <pc:sldMk cId="799530025" sldId="268"/>
            <ac:grpSpMk id="12" creationId="{04542298-A2B1-480F-A11C-A40EDD19B857}"/>
          </ac:grpSpMkLst>
        </pc:grpChg>
        <pc:grpChg chg="add">
          <ac:chgData name="Cristina Nestian (2509431)" userId="S::2509431@student.uwtsd.ac.uk::2c88555b-ffe9-4af9-8ae3-4b6c713b1744" providerId="AD" clId="Web-{48ECB262-2919-23A6-381E-EAD1930E5282}" dt="2026-07-13T00:01:44.950" v="246"/>
          <ac:grpSpMkLst>
            <pc:docMk/>
            <pc:sldMk cId="799530025" sldId="268"/>
            <ac:grpSpMk id="18" creationId="{2A5C9C35-2375-49EB-B99C-17C87D42FE7C}"/>
          </ac:grpSpMkLst>
        </pc:grpChg>
      </pc:sldChg>
      <pc:sldChg chg="addSp delSp modSp new">
        <pc:chgData name="Cristina Nestian (2509431)" userId="S::2509431@student.uwtsd.ac.uk::2c88555b-ffe9-4af9-8ae3-4b6c713b1744" providerId="AD" clId="Web-{48ECB262-2919-23A6-381E-EAD1930E5282}" dt="2026-07-13T01:43:02.054" v="299" actId="1076"/>
        <pc:sldMkLst>
          <pc:docMk/>
          <pc:sldMk cId="3304340970" sldId="269"/>
        </pc:sldMkLst>
        <pc:spChg chg="mod">
          <ac:chgData name="Cristina Nestian (2509431)" userId="S::2509431@student.uwtsd.ac.uk::2c88555b-ffe9-4af9-8ae3-4b6c713b1744" providerId="AD" clId="Web-{48ECB262-2919-23A6-381E-EAD1930E5282}" dt="2026-07-13T00:29:46.785" v="266" actId="20577"/>
          <ac:spMkLst>
            <pc:docMk/>
            <pc:sldMk cId="3304340970" sldId="269"/>
            <ac:spMk id="2" creationId="{5E2A2B89-5E87-B8B9-6A8F-69C59D12B9D8}"/>
          </ac:spMkLst>
        </pc:spChg>
        <pc:spChg chg="del mod">
          <ac:chgData name="Cristina Nestian (2509431)" userId="S::2509431@student.uwtsd.ac.uk::2c88555b-ffe9-4af9-8ae3-4b6c713b1744" providerId="AD" clId="Web-{48ECB262-2919-23A6-381E-EAD1930E5282}" dt="2026-07-13T00:01:55.747" v="247"/>
          <ac:spMkLst>
            <pc:docMk/>
            <pc:sldMk cId="3304340970" sldId="269"/>
            <ac:spMk id="3" creationId="{99DEF3B7-631F-E9F2-8FB9-AEE760B0F191}"/>
          </ac:spMkLst>
        </pc:spChg>
        <pc:graphicFrameChg chg="add mod modGraphic">
          <ac:chgData name="Cristina Nestian (2509431)" userId="S::2509431@student.uwtsd.ac.uk::2c88555b-ffe9-4af9-8ae3-4b6c713b1744" providerId="AD" clId="Web-{48ECB262-2919-23A6-381E-EAD1930E5282}" dt="2026-07-13T01:43:02.054" v="299" actId="1076"/>
          <ac:graphicFrameMkLst>
            <pc:docMk/>
            <pc:sldMk cId="3304340970" sldId="269"/>
            <ac:graphicFrameMk id="5" creationId="{A3181734-568C-26DF-54AE-4097FD0394E8}"/>
          </ac:graphicFrameMkLst>
        </pc:graphicFrameChg>
      </pc:sldChg>
      <pc:sldChg chg="addSp modSp new mod setBg">
        <pc:chgData name="Cristina Nestian (2509431)" userId="S::2509431@student.uwtsd.ac.uk::2c88555b-ffe9-4af9-8ae3-4b6c713b1744" providerId="AD" clId="Web-{48ECB262-2919-23A6-381E-EAD1930E5282}" dt="2026-07-13T00:29:59.098" v="268" actId="20577"/>
        <pc:sldMkLst>
          <pc:docMk/>
          <pc:sldMk cId="148992865" sldId="270"/>
        </pc:sldMkLst>
        <pc:spChg chg="mod">
          <ac:chgData name="Cristina Nestian (2509431)" userId="S::2509431@student.uwtsd.ac.uk::2c88555b-ffe9-4af9-8ae3-4b6c713b1744" providerId="AD" clId="Web-{48ECB262-2919-23A6-381E-EAD1930E5282}" dt="2026-07-13T00:02:13.310" v="248"/>
          <ac:spMkLst>
            <pc:docMk/>
            <pc:sldMk cId="148992865" sldId="270"/>
            <ac:spMk id="2" creationId="{5AE0B4F3-8BF6-04E7-93E6-051F03B8DC53}"/>
          </ac:spMkLst>
        </pc:spChg>
        <pc:spChg chg="mod">
          <ac:chgData name="Cristina Nestian (2509431)" userId="S::2509431@student.uwtsd.ac.uk::2c88555b-ffe9-4af9-8ae3-4b6c713b1744" providerId="AD" clId="Web-{48ECB262-2919-23A6-381E-EAD1930E5282}" dt="2026-07-13T00:29:59.098" v="268" actId="20577"/>
          <ac:spMkLst>
            <pc:docMk/>
            <pc:sldMk cId="148992865" sldId="270"/>
            <ac:spMk id="3" creationId="{794C4C2B-F28C-0124-8CD7-00F0F8FCF6A5}"/>
          </ac:spMkLst>
        </pc:spChg>
        <pc:spChg chg="add">
          <ac:chgData name="Cristina Nestian (2509431)" userId="S::2509431@student.uwtsd.ac.uk::2c88555b-ffe9-4af9-8ae3-4b6c713b1744" providerId="AD" clId="Web-{48ECB262-2919-23A6-381E-EAD1930E5282}" dt="2026-07-13T00:02:13.310" v="248"/>
          <ac:spMkLst>
            <pc:docMk/>
            <pc:sldMk cId="148992865" sldId="270"/>
            <ac:spMk id="8" creationId="{B6CDA21F-E7AF-4C75-8395-33F58D5B0E45}"/>
          </ac:spMkLst>
        </pc:spChg>
        <pc:spChg chg="add">
          <ac:chgData name="Cristina Nestian (2509431)" userId="S::2509431@student.uwtsd.ac.uk::2c88555b-ffe9-4af9-8ae3-4b6c713b1744" providerId="AD" clId="Web-{48ECB262-2919-23A6-381E-EAD1930E5282}" dt="2026-07-13T00:02:13.310" v="248"/>
          <ac:spMkLst>
            <pc:docMk/>
            <pc:sldMk cId="148992865" sldId="270"/>
            <ac:spMk id="15" creationId="{D5B0017B-2ECA-49AF-B397-DC140825DF8D}"/>
          </ac:spMkLst>
        </pc:spChg>
        <pc:grpChg chg="add">
          <ac:chgData name="Cristina Nestian (2509431)" userId="S::2509431@student.uwtsd.ac.uk::2c88555b-ffe9-4af9-8ae3-4b6c713b1744" providerId="AD" clId="Web-{48ECB262-2919-23A6-381E-EAD1930E5282}" dt="2026-07-13T00:02:13.310" v="248"/>
          <ac:grpSpMkLst>
            <pc:docMk/>
            <pc:sldMk cId="148992865" sldId="270"/>
            <ac:grpSpMk id="10" creationId="{AE1C45F0-260A-458C-96ED-C1F6D2151219}"/>
          </ac:grpSpMkLst>
        </pc:grpChg>
        <pc:cxnChg chg="add">
          <ac:chgData name="Cristina Nestian (2509431)" userId="S::2509431@student.uwtsd.ac.uk::2c88555b-ffe9-4af9-8ae3-4b6c713b1744" providerId="AD" clId="Web-{48ECB262-2919-23A6-381E-EAD1930E5282}" dt="2026-07-13T00:02:13.310" v="248"/>
          <ac:cxnSpMkLst>
            <pc:docMk/>
            <pc:sldMk cId="148992865" sldId="270"/>
            <ac:cxnSpMk id="17" creationId="{6CF1BAF6-AD41-4082-B212-8A1F9A2E8779}"/>
          </ac:cxnSpMkLst>
        </pc:cxnChg>
      </pc:sldChg>
      <pc:sldChg chg="addSp modSp new mod setBg">
        <pc:chgData name="Cristina Nestian (2509431)" userId="S::2509431@student.uwtsd.ac.uk::2c88555b-ffe9-4af9-8ae3-4b6c713b1744" providerId="AD" clId="Web-{48ECB262-2919-23A6-381E-EAD1930E5282}" dt="2026-07-13T00:53:35.208" v="298" actId="20577"/>
        <pc:sldMkLst>
          <pc:docMk/>
          <pc:sldMk cId="3771461173" sldId="271"/>
        </pc:sldMkLst>
        <pc:spChg chg="mod">
          <ac:chgData name="Cristina Nestian (2509431)" userId="S::2509431@student.uwtsd.ac.uk::2c88555b-ffe9-4af9-8ae3-4b6c713b1744" providerId="AD" clId="Web-{48ECB262-2919-23A6-381E-EAD1930E5282}" dt="2026-07-13T00:53:01.816" v="294" actId="20577"/>
          <ac:spMkLst>
            <pc:docMk/>
            <pc:sldMk cId="3771461173" sldId="271"/>
            <ac:spMk id="2" creationId="{5E18612B-AE94-61ED-6987-B26B30CEEECB}"/>
          </ac:spMkLst>
        </pc:spChg>
        <pc:spChg chg="mod">
          <ac:chgData name="Cristina Nestian (2509431)" userId="S::2509431@student.uwtsd.ac.uk::2c88555b-ffe9-4af9-8ae3-4b6c713b1744" providerId="AD" clId="Web-{48ECB262-2919-23A6-381E-EAD1930E5282}" dt="2026-07-13T00:53:31.458" v="297" actId="20577"/>
          <ac:spMkLst>
            <pc:docMk/>
            <pc:sldMk cId="3771461173" sldId="271"/>
            <ac:spMk id="3" creationId="{CB9CB3DC-74E6-310B-25B9-EF4657ABF069}"/>
          </ac:spMkLst>
        </pc:spChg>
        <pc:spChg chg="add mod">
          <ac:chgData name="Cristina Nestian (2509431)" userId="S::2509431@student.uwtsd.ac.uk::2c88555b-ffe9-4af9-8ae3-4b6c713b1744" providerId="AD" clId="Web-{48ECB262-2919-23A6-381E-EAD1930E5282}" dt="2026-07-13T00:53:35.208" v="298" actId="20577"/>
          <ac:spMkLst>
            <pc:docMk/>
            <pc:sldMk cId="3771461173" sldId="271"/>
            <ac:spMk id="4" creationId="{5F4907CC-D2D1-7C01-B3EB-5B85A7AAA191}"/>
          </ac:spMkLst>
        </pc:spChg>
        <pc:spChg chg="add">
          <ac:chgData name="Cristina Nestian (2509431)" userId="S::2509431@student.uwtsd.ac.uk::2c88555b-ffe9-4af9-8ae3-4b6c713b1744" providerId="AD" clId="Web-{48ECB262-2919-23A6-381E-EAD1930E5282}" dt="2026-07-13T00:51:26.854" v="288"/>
          <ac:spMkLst>
            <pc:docMk/>
            <pc:sldMk cId="3771461173" sldId="271"/>
            <ac:spMk id="9" creationId="{4C608BEB-860E-4094-8511-78603564A75E}"/>
          </ac:spMkLst>
        </pc:spChg>
        <pc:cxnChg chg="add">
          <ac:chgData name="Cristina Nestian (2509431)" userId="S::2509431@student.uwtsd.ac.uk::2c88555b-ffe9-4af9-8ae3-4b6c713b1744" providerId="AD" clId="Web-{48ECB262-2919-23A6-381E-EAD1930E5282}" dt="2026-07-13T00:51:26.854" v="288"/>
          <ac:cxnSpMkLst>
            <pc:docMk/>
            <pc:sldMk cId="3771461173" sldId="271"/>
            <ac:cxnSpMk id="11" creationId="{1F16A8D4-FE87-4604-88B2-394B5D1EB437}"/>
          </ac:cxnSpMkLst>
        </pc:cxn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hyperlink" Target="https://wrap.org.uk/" TargetMode="External"/><Relationship Id="rId2" Type="http://schemas.openxmlformats.org/officeDocument/2006/relationships/hyperlink" Target="https://www.gov.uk/government/organisations/department-for-environment-food-rural-affairs" TargetMode="External"/><Relationship Id="rId1" Type="http://schemas.openxmlformats.org/officeDocument/2006/relationships/hyperlink" Target="https://www.statista.com/" TargetMode="External"/><Relationship Id="rId6" Type="http://schemas.openxmlformats.org/officeDocument/2006/relationships/hyperlink" Target="https://www.gov.uk/limited-company-formation" TargetMode="External"/><Relationship Id="rId5" Type="http://schemas.openxmlformats.org/officeDocument/2006/relationships/hyperlink" Target="http://gov.uk/" TargetMode="External"/><Relationship Id="rId4" Type="http://schemas.openxmlformats.org/officeDocument/2006/relationships/hyperlink" Target="https://www.mintel.com/" TargetMode="External"/></Relationships>
</file>

<file path=ppt/diagrams/_rels/drawing2.xml.rels><?xml version="1.0" encoding="UTF-8" standalone="yes"?>
<Relationships xmlns="http://schemas.openxmlformats.org/package/2006/relationships"><Relationship Id="rId3" Type="http://schemas.openxmlformats.org/officeDocument/2006/relationships/hyperlink" Target="https://wrap.org.uk/" TargetMode="External"/><Relationship Id="rId2" Type="http://schemas.openxmlformats.org/officeDocument/2006/relationships/hyperlink" Target="https://www.gov.uk/government/organisations/department-for-environment-food-rural-affairs" TargetMode="External"/><Relationship Id="rId1" Type="http://schemas.openxmlformats.org/officeDocument/2006/relationships/hyperlink" Target="https://www.statista.com/" TargetMode="External"/><Relationship Id="rId6" Type="http://schemas.openxmlformats.org/officeDocument/2006/relationships/hyperlink" Target="https://www.gov.uk/limited-company-formation" TargetMode="External"/><Relationship Id="rId5" Type="http://schemas.openxmlformats.org/officeDocument/2006/relationships/hyperlink" Target="http://gov.uk/" TargetMode="External"/><Relationship Id="rId4" Type="http://schemas.openxmlformats.org/officeDocument/2006/relationships/hyperlink" Target="https://www.mintel.com/"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460CBA-56A6-4D9E-A842-895409BB721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5C943AB-75D0-4AC1-B193-E6F850E45D9B}">
      <dgm:prSet/>
      <dgm:spPr/>
      <dgm:t>
        <a:bodyPr/>
        <a:lstStyle/>
        <a:p>
          <a:r>
            <a:rPr lang="en-GB" dirty="0">
              <a:latin typeface="Arial"/>
              <a:cs typeface="Arial"/>
            </a:rPr>
            <a:t>Environmental protection is at the core of </a:t>
          </a:r>
          <a:r>
            <a:rPr lang="en-GB" dirty="0" err="1">
              <a:latin typeface="Arial"/>
              <a:cs typeface="Arial"/>
            </a:rPr>
            <a:t>EcoWear’s</a:t>
          </a:r>
          <a:r>
            <a:rPr lang="en-GB" dirty="0">
              <a:latin typeface="Arial"/>
              <a:cs typeface="Arial"/>
            </a:rPr>
            <a:t> business model. The fashion industry is responsible for significant waste and pollution, creating demand for businesses that use recycled fabrics, organic cotton, and eco-friendly packaging.</a:t>
          </a:r>
          <a:endParaRPr lang="en-US" dirty="0">
            <a:latin typeface="Arial"/>
            <a:cs typeface="Arial"/>
          </a:endParaRPr>
        </a:p>
      </dgm:t>
    </dgm:pt>
    <dgm:pt modelId="{F2499F9C-C81F-4239-ACBC-44C4642EEF49}" type="parTrans" cxnId="{4AF74146-6DF1-48C5-B940-E0F42EABCFDC}">
      <dgm:prSet/>
      <dgm:spPr/>
      <dgm:t>
        <a:bodyPr/>
        <a:lstStyle/>
        <a:p>
          <a:endParaRPr lang="en-US"/>
        </a:p>
      </dgm:t>
    </dgm:pt>
    <dgm:pt modelId="{FA313855-1FBC-4549-95A5-CBEEF593375D}" type="sibTrans" cxnId="{4AF74146-6DF1-48C5-B940-E0F42EABCFDC}">
      <dgm:prSet/>
      <dgm:spPr/>
      <dgm:t>
        <a:bodyPr/>
        <a:lstStyle/>
        <a:p>
          <a:endParaRPr lang="en-US"/>
        </a:p>
      </dgm:t>
    </dgm:pt>
    <dgm:pt modelId="{6E75F846-292C-47B7-B542-E33B029B0208}">
      <dgm:prSet/>
      <dgm:spPr/>
      <dgm:t>
        <a:bodyPr/>
        <a:lstStyle/>
        <a:p>
          <a:r>
            <a:rPr lang="en-GB" b="1" dirty="0">
              <a:latin typeface="Arial"/>
              <a:cs typeface="Arial"/>
            </a:rPr>
            <a:t>Impact on </a:t>
          </a:r>
          <a:r>
            <a:rPr lang="en-GB" b="1" dirty="0" err="1">
              <a:latin typeface="Arial"/>
              <a:cs typeface="Arial"/>
            </a:rPr>
            <a:t>EcoWear</a:t>
          </a:r>
          <a:r>
            <a:rPr lang="en-GB" b="1" dirty="0">
              <a:latin typeface="Arial"/>
              <a:cs typeface="Arial"/>
            </a:rPr>
            <a:t>:</a:t>
          </a:r>
          <a:endParaRPr lang="en-US" dirty="0">
            <a:latin typeface="Arial"/>
            <a:cs typeface="Arial"/>
          </a:endParaRPr>
        </a:p>
      </dgm:t>
    </dgm:pt>
    <dgm:pt modelId="{233CFA02-4407-4E23-93AA-0D00D2D427C6}" type="parTrans" cxnId="{655202BE-F76C-4293-9A44-94DD11B6E138}">
      <dgm:prSet/>
      <dgm:spPr/>
      <dgm:t>
        <a:bodyPr/>
        <a:lstStyle/>
        <a:p>
          <a:endParaRPr lang="en-US"/>
        </a:p>
      </dgm:t>
    </dgm:pt>
    <dgm:pt modelId="{4BFA23D6-5EEA-47D2-B89E-639120F3E03F}" type="sibTrans" cxnId="{655202BE-F76C-4293-9A44-94DD11B6E138}">
      <dgm:prSet/>
      <dgm:spPr/>
      <dgm:t>
        <a:bodyPr/>
        <a:lstStyle/>
        <a:p>
          <a:endParaRPr lang="en-US"/>
        </a:p>
      </dgm:t>
    </dgm:pt>
    <dgm:pt modelId="{9BC389A3-DBBA-4B3A-836C-BBBE8D4448E8}">
      <dgm:prSet/>
      <dgm:spPr/>
      <dgm:t>
        <a:bodyPr/>
        <a:lstStyle/>
        <a:p>
          <a:r>
            <a:rPr lang="en-GB">
              <a:latin typeface="Arial"/>
              <a:cs typeface="Arial"/>
            </a:rPr>
            <a:t>Strong competitive advantage.</a:t>
          </a:r>
          <a:endParaRPr lang="en-US">
            <a:latin typeface="Arial"/>
            <a:cs typeface="Arial"/>
          </a:endParaRPr>
        </a:p>
      </dgm:t>
    </dgm:pt>
    <dgm:pt modelId="{5501EE63-AD95-404A-B3EC-7EA7C78F1C89}" type="parTrans" cxnId="{AE6DAC51-B79C-4B00-90A2-5C8CB6A7D1B7}">
      <dgm:prSet/>
      <dgm:spPr/>
      <dgm:t>
        <a:bodyPr/>
        <a:lstStyle/>
        <a:p>
          <a:endParaRPr lang="en-US"/>
        </a:p>
      </dgm:t>
    </dgm:pt>
    <dgm:pt modelId="{09C79542-E566-46D9-A2F7-28D1B8545ED1}" type="sibTrans" cxnId="{AE6DAC51-B79C-4B00-90A2-5C8CB6A7D1B7}">
      <dgm:prSet/>
      <dgm:spPr/>
      <dgm:t>
        <a:bodyPr/>
        <a:lstStyle/>
        <a:p>
          <a:endParaRPr lang="en-US"/>
        </a:p>
      </dgm:t>
    </dgm:pt>
    <dgm:pt modelId="{4396C1A0-12BF-4F77-86A3-953E2DD541D8}">
      <dgm:prSet/>
      <dgm:spPr/>
      <dgm:t>
        <a:bodyPr/>
        <a:lstStyle/>
        <a:p>
          <a:r>
            <a:rPr lang="en-GB">
              <a:latin typeface="Arial"/>
              <a:cs typeface="Arial"/>
            </a:rPr>
            <a:t>Supports the company’s sustainability mission.</a:t>
          </a:r>
          <a:endParaRPr lang="en-US">
            <a:latin typeface="Arial"/>
            <a:cs typeface="Arial"/>
          </a:endParaRPr>
        </a:p>
      </dgm:t>
    </dgm:pt>
    <dgm:pt modelId="{929C1E1C-40E7-4646-AE0D-E6F12A6DCC48}" type="parTrans" cxnId="{B409410D-D5B1-4F93-9E5D-6C9300B7B59C}">
      <dgm:prSet/>
      <dgm:spPr/>
      <dgm:t>
        <a:bodyPr/>
        <a:lstStyle/>
        <a:p>
          <a:endParaRPr lang="en-US"/>
        </a:p>
      </dgm:t>
    </dgm:pt>
    <dgm:pt modelId="{F0EC7DD3-61ED-42C2-B60E-DBF4C28C37E9}" type="sibTrans" cxnId="{B409410D-D5B1-4F93-9E5D-6C9300B7B59C}">
      <dgm:prSet/>
      <dgm:spPr/>
      <dgm:t>
        <a:bodyPr/>
        <a:lstStyle/>
        <a:p>
          <a:endParaRPr lang="en-US"/>
        </a:p>
      </dgm:t>
    </dgm:pt>
    <dgm:pt modelId="{0BA95791-7406-46CB-8EC4-1FC96EB5F2E5}">
      <dgm:prSet/>
      <dgm:spPr/>
      <dgm:t>
        <a:bodyPr/>
        <a:lstStyle/>
        <a:p>
          <a:r>
            <a:rPr lang="en-GB">
              <a:latin typeface="Arial"/>
              <a:cs typeface="Arial"/>
            </a:rPr>
            <a:t>Appeals to environmentally conscious customers.</a:t>
          </a:r>
          <a:endParaRPr lang="en-US">
            <a:latin typeface="Arial"/>
            <a:cs typeface="Arial"/>
          </a:endParaRPr>
        </a:p>
      </dgm:t>
    </dgm:pt>
    <dgm:pt modelId="{54A8E05F-8B1B-461B-844F-2F922EB5F42A}" type="parTrans" cxnId="{9D815CFC-A62F-4F61-A0E2-2738A6B97C47}">
      <dgm:prSet/>
      <dgm:spPr/>
      <dgm:t>
        <a:bodyPr/>
        <a:lstStyle/>
        <a:p>
          <a:endParaRPr lang="en-US"/>
        </a:p>
      </dgm:t>
    </dgm:pt>
    <dgm:pt modelId="{F57CCDDB-585E-43D0-BBBA-C66E56F4AE29}" type="sibTrans" cxnId="{9D815CFC-A62F-4F61-A0E2-2738A6B97C47}">
      <dgm:prSet/>
      <dgm:spPr/>
      <dgm:t>
        <a:bodyPr/>
        <a:lstStyle/>
        <a:p>
          <a:endParaRPr lang="en-US"/>
        </a:p>
      </dgm:t>
    </dgm:pt>
    <dgm:pt modelId="{EEDF9270-8AD0-4395-85B9-9AC81F90D6D8}" type="pres">
      <dgm:prSet presAssocID="{48460CBA-56A6-4D9E-A842-895409BB721E}" presName="linear" presStyleCnt="0">
        <dgm:presLayoutVars>
          <dgm:animLvl val="lvl"/>
          <dgm:resizeHandles val="exact"/>
        </dgm:presLayoutVars>
      </dgm:prSet>
      <dgm:spPr/>
    </dgm:pt>
    <dgm:pt modelId="{10D95A80-DD23-48B2-AAF6-0E8625B62051}" type="pres">
      <dgm:prSet presAssocID="{95C943AB-75D0-4AC1-B193-E6F850E45D9B}" presName="parentText" presStyleLbl="node1" presStyleIdx="0" presStyleCnt="5">
        <dgm:presLayoutVars>
          <dgm:chMax val="0"/>
          <dgm:bulletEnabled val="1"/>
        </dgm:presLayoutVars>
      </dgm:prSet>
      <dgm:spPr/>
    </dgm:pt>
    <dgm:pt modelId="{45AB15FA-E4CE-4A5D-8E83-069E7F135138}" type="pres">
      <dgm:prSet presAssocID="{FA313855-1FBC-4549-95A5-CBEEF593375D}" presName="spacer" presStyleCnt="0"/>
      <dgm:spPr/>
    </dgm:pt>
    <dgm:pt modelId="{3C9E3D98-B18C-4CC0-A9DC-5B2732B089F6}" type="pres">
      <dgm:prSet presAssocID="{6E75F846-292C-47B7-B542-E33B029B0208}" presName="parentText" presStyleLbl="node1" presStyleIdx="1" presStyleCnt="5">
        <dgm:presLayoutVars>
          <dgm:chMax val="0"/>
          <dgm:bulletEnabled val="1"/>
        </dgm:presLayoutVars>
      </dgm:prSet>
      <dgm:spPr/>
    </dgm:pt>
    <dgm:pt modelId="{B391ED58-2C91-4851-AD5C-2DA2DC593F64}" type="pres">
      <dgm:prSet presAssocID="{4BFA23D6-5EEA-47D2-B89E-639120F3E03F}" presName="spacer" presStyleCnt="0"/>
      <dgm:spPr/>
    </dgm:pt>
    <dgm:pt modelId="{1DC335E3-5BC9-46F7-B678-F929913721D1}" type="pres">
      <dgm:prSet presAssocID="{9BC389A3-DBBA-4B3A-836C-BBBE8D4448E8}" presName="parentText" presStyleLbl="node1" presStyleIdx="2" presStyleCnt="5">
        <dgm:presLayoutVars>
          <dgm:chMax val="0"/>
          <dgm:bulletEnabled val="1"/>
        </dgm:presLayoutVars>
      </dgm:prSet>
      <dgm:spPr/>
    </dgm:pt>
    <dgm:pt modelId="{E98B681D-3577-4E20-A47A-FD993B8BCCA1}" type="pres">
      <dgm:prSet presAssocID="{09C79542-E566-46D9-A2F7-28D1B8545ED1}" presName="spacer" presStyleCnt="0"/>
      <dgm:spPr/>
    </dgm:pt>
    <dgm:pt modelId="{BC02777C-08EC-48F1-9B9C-75CDD2B63ED0}" type="pres">
      <dgm:prSet presAssocID="{4396C1A0-12BF-4F77-86A3-953E2DD541D8}" presName="parentText" presStyleLbl="node1" presStyleIdx="3" presStyleCnt="5">
        <dgm:presLayoutVars>
          <dgm:chMax val="0"/>
          <dgm:bulletEnabled val="1"/>
        </dgm:presLayoutVars>
      </dgm:prSet>
      <dgm:spPr/>
    </dgm:pt>
    <dgm:pt modelId="{8DB0D9E0-8F87-41D1-9D22-0B4E04091790}" type="pres">
      <dgm:prSet presAssocID="{F0EC7DD3-61ED-42C2-B60E-DBF4C28C37E9}" presName="spacer" presStyleCnt="0"/>
      <dgm:spPr/>
    </dgm:pt>
    <dgm:pt modelId="{991BD1F7-A9BA-47D0-BF10-40052EBE66AD}" type="pres">
      <dgm:prSet presAssocID="{0BA95791-7406-46CB-8EC4-1FC96EB5F2E5}" presName="parentText" presStyleLbl="node1" presStyleIdx="4" presStyleCnt="5">
        <dgm:presLayoutVars>
          <dgm:chMax val="0"/>
          <dgm:bulletEnabled val="1"/>
        </dgm:presLayoutVars>
      </dgm:prSet>
      <dgm:spPr/>
    </dgm:pt>
  </dgm:ptLst>
  <dgm:cxnLst>
    <dgm:cxn modelId="{B409410D-D5B1-4F93-9E5D-6C9300B7B59C}" srcId="{48460CBA-56A6-4D9E-A842-895409BB721E}" destId="{4396C1A0-12BF-4F77-86A3-953E2DD541D8}" srcOrd="3" destOrd="0" parTransId="{929C1E1C-40E7-4646-AE0D-E6F12A6DCC48}" sibTransId="{F0EC7DD3-61ED-42C2-B60E-DBF4C28C37E9}"/>
    <dgm:cxn modelId="{4AF74146-6DF1-48C5-B940-E0F42EABCFDC}" srcId="{48460CBA-56A6-4D9E-A842-895409BB721E}" destId="{95C943AB-75D0-4AC1-B193-E6F850E45D9B}" srcOrd="0" destOrd="0" parTransId="{F2499F9C-C81F-4239-ACBC-44C4642EEF49}" sibTransId="{FA313855-1FBC-4549-95A5-CBEEF593375D}"/>
    <dgm:cxn modelId="{AE6DAC51-B79C-4B00-90A2-5C8CB6A7D1B7}" srcId="{48460CBA-56A6-4D9E-A842-895409BB721E}" destId="{9BC389A3-DBBA-4B3A-836C-BBBE8D4448E8}" srcOrd="2" destOrd="0" parTransId="{5501EE63-AD95-404A-B3EC-7EA7C78F1C89}" sibTransId="{09C79542-E566-46D9-A2F7-28D1B8545ED1}"/>
    <dgm:cxn modelId="{04A79575-5FA0-4E36-856E-059503EBB627}" type="presOf" srcId="{95C943AB-75D0-4AC1-B193-E6F850E45D9B}" destId="{10D95A80-DD23-48B2-AAF6-0E8625B62051}" srcOrd="0" destOrd="0" presId="urn:microsoft.com/office/officeart/2005/8/layout/vList2"/>
    <dgm:cxn modelId="{12FDAC58-EAD9-45A8-B7EA-C2C853F90B58}" type="presOf" srcId="{48460CBA-56A6-4D9E-A842-895409BB721E}" destId="{EEDF9270-8AD0-4395-85B9-9AC81F90D6D8}" srcOrd="0" destOrd="0" presId="urn:microsoft.com/office/officeart/2005/8/layout/vList2"/>
    <dgm:cxn modelId="{63348BA2-6332-48C0-AB56-FC864037154F}" type="presOf" srcId="{0BA95791-7406-46CB-8EC4-1FC96EB5F2E5}" destId="{991BD1F7-A9BA-47D0-BF10-40052EBE66AD}" srcOrd="0" destOrd="0" presId="urn:microsoft.com/office/officeart/2005/8/layout/vList2"/>
    <dgm:cxn modelId="{83AC79B6-A4F4-4F3C-ABD7-BB6897A6D871}" type="presOf" srcId="{4396C1A0-12BF-4F77-86A3-953E2DD541D8}" destId="{BC02777C-08EC-48F1-9B9C-75CDD2B63ED0}" srcOrd="0" destOrd="0" presId="urn:microsoft.com/office/officeart/2005/8/layout/vList2"/>
    <dgm:cxn modelId="{655202BE-F76C-4293-9A44-94DD11B6E138}" srcId="{48460CBA-56A6-4D9E-A842-895409BB721E}" destId="{6E75F846-292C-47B7-B542-E33B029B0208}" srcOrd="1" destOrd="0" parTransId="{233CFA02-4407-4E23-93AA-0D00D2D427C6}" sibTransId="{4BFA23D6-5EEA-47D2-B89E-639120F3E03F}"/>
    <dgm:cxn modelId="{8B91C3CA-8460-4C19-B0B7-842DAE8E49C1}" type="presOf" srcId="{9BC389A3-DBBA-4B3A-836C-BBBE8D4448E8}" destId="{1DC335E3-5BC9-46F7-B678-F929913721D1}" srcOrd="0" destOrd="0" presId="urn:microsoft.com/office/officeart/2005/8/layout/vList2"/>
    <dgm:cxn modelId="{4E3ADAD3-C859-4AFB-9F42-EFCD5BC8A75D}" type="presOf" srcId="{6E75F846-292C-47B7-B542-E33B029B0208}" destId="{3C9E3D98-B18C-4CC0-A9DC-5B2732B089F6}" srcOrd="0" destOrd="0" presId="urn:microsoft.com/office/officeart/2005/8/layout/vList2"/>
    <dgm:cxn modelId="{9D815CFC-A62F-4F61-A0E2-2738A6B97C47}" srcId="{48460CBA-56A6-4D9E-A842-895409BB721E}" destId="{0BA95791-7406-46CB-8EC4-1FC96EB5F2E5}" srcOrd="4" destOrd="0" parTransId="{54A8E05F-8B1B-461B-844F-2F922EB5F42A}" sibTransId="{F57CCDDB-585E-43D0-BBBA-C66E56F4AE29}"/>
    <dgm:cxn modelId="{D3D3D742-8497-4090-A4E6-1DB58F7AC300}" type="presParOf" srcId="{EEDF9270-8AD0-4395-85B9-9AC81F90D6D8}" destId="{10D95A80-DD23-48B2-AAF6-0E8625B62051}" srcOrd="0" destOrd="0" presId="urn:microsoft.com/office/officeart/2005/8/layout/vList2"/>
    <dgm:cxn modelId="{5E22A32B-9284-4514-97F2-F4ED2214CCBC}" type="presParOf" srcId="{EEDF9270-8AD0-4395-85B9-9AC81F90D6D8}" destId="{45AB15FA-E4CE-4A5D-8E83-069E7F135138}" srcOrd="1" destOrd="0" presId="urn:microsoft.com/office/officeart/2005/8/layout/vList2"/>
    <dgm:cxn modelId="{7AB4229E-E443-46BB-8A8E-F1143EE87777}" type="presParOf" srcId="{EEDF9270-8AD0-4395-85B9-9AC81F90D6D8}" destId="{3C9E3D98-B18C-4CC0-A9DC-5B2732B089F6}" srcOrd="2" destOrd="0" presId="urn:microsoft.com/office/officeart/2005/8/layout/vList2"/>
    <dgm:cxn modelId="{66EC6D9E-BC8B-443F-AA20-6A6A18E26C81}" type="presParOf" srcId="{EEDF9270-8AD0-4395-85B9-9AC81F90D6D8}" destId="{B391ED58-2C91-4851-AD5C-2DA2DC593F64}" srcOrd="3" destOrd="0" presId="urn:microsoft.com/office/officeart/2005/8/layout/vList2"/>
    <dgm:cxn modelId="{6F0EFC8E-E8CC-4B05-80C2-724300CC8371}" type="presParOf" srcId="{EEDF9270-8AD0-4395-85B9-9AC81F90D6D8}" destId="{1DC335E3-5BC9-46F7-B678-F929913721D1}" srcOrd="4" destOrd="0" presId="urn:microsoft.com/office/officeart/2005/8/layout/vList2"/>
    <dgm:cxn modelId="{264BE85D-07CB-44F8-BA8F-9E352D32DD22}" type="presParOf" srcId="{EEDF9270-8AD0-4395-85B9-9AC81F90D6D8}" destId="{E98B681D-3577-4E20-A47A-FD993B8BCCA1}" srcOrd="5" destOrd="0" presId="urn:microsoft.com/office/officeart/2005/8/layout/vList2"/>
    <dgm:cxn modelId="{D0980B54-5441-4844-9902-00D3B251F4CE}" type="presParOf" srcId="{EEDF9270-8AD0-4395-85B9-9AC81F90D6D8}" destId="{BC02777C-08EC-48F1-9B9C-75CDD2B63ED0}" srcOrd="6" destOrd="0" presId="urn:microsoft.com/office/officeart/2005/8/layout/vList2"/>
    <dgm:cxn modelId="{6CC5DBDF-B534-409F-BA60-C80C81EF6289}" type="presParOf" srcId="{EEDF9270-8AD0-4395-85B9-9AC81F90D6D8}" destId="{8DB0D9E0-8F87-41D1-9D22-0B4E04091790}" srcOrd="7" destOrd="0" presId="urn:microsoft.com/office/officeart/2005/8/layout/vList2"/>
    <dgm:cxn modelId="{C822B5E5-334B-4080-988D-C80FB8523EBD}" type="presParOf" srcId="{EEDF9270-8AD0-4395-85B9-9AC81F90D6D8}" destId="{991BD1F7-A9BA-47D0-BF10-40052EBE66A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75BB01-F472-41A3-B5B4-7FCDDCE443B7}" type="doc">
      <dgm:prSet loTypeId="urn:microsoft.com/office/officeart/2008/layout/LinedList" loCatId="list" qsTypeId="urn:microsoft.com/office/officeart/2005/8/quickstyle/simple2" qsCatId="simple" csTypeId="urn:microsoft.com/office/officeart/2005/8/colors/accent1_2" csCatId="accent1"/>
      <dgm:spPr/>
      <dgm:t>
        <a:bodyPr/>
        <a:lstStyle/>
        <a:p>
          <a:endParaRPr lang="en-US"/>
        </a:p>
      </dgm:t>
    </dgm:pt>
    <dgm:pt modelId="{9A798C59-6073-4ACB-A54B-F7BEB6719D3A}">
      <dgm:prSet/>
      <dgm:spPr/>
      <dgm:t>
        <a:bodyPr/>
        <a:lstStyle/>
        <a:p>
          <a:r>
            <a:rPr lang="en-GB"/>
            <a:t>Armstrong, G. and Kotler, P. (2023) </a:t>
          </a:r>
          <a:r>
            <a:rPr lang="en-GB" i="1"/>
            <a:t>Marketing: An Introduction</a:t>
          </a:r>
          <a:r>
            <a:rPr lang="en-GB"/>
            <a:t>. 15th edn. Harlow: Pearson.</a:t>
          </a:r>
          <a:endParaRPr lang="en-US"/>
        </a:p>
      </dgm:t>
    </dgm:pt>
    <dgm:pt modelId="{35346ADE-8E64-4C9F-9B9B-FBA793384686}" type="parTrans" cxnId="{677F9CED-D267-47CE-8A8D-9AB566693FAA}">
      <dgm:prSet/>
      <dgm:spPr/>
      <dgm:t>
        <a:bodyPr/>
        <a:lstStyle/>
        <a:p>
          <a:endParaRPr lang="en-US"/>
        </a:p>
      </dgm:t>
    </dgm:pt>
    <dgm:pt modelId="{3A073ED0-7144-47DA-8509-999DB161C1DE}" type="sibTrans" cxnId="{677F9CED-D267-47CE-8A8D-9AB566693FAA}">
      <dgm:prSet/>
      <dgm:spPr/>
      <dgm:t>
        <a:bodyPr/>
        <a:lstStyle/>
        <a:p>
          <a:endParaRPr lang="en-US"/>
        </a:p>
      </dgm:t>
    </dgm:pt>
    <dgm:pt modelId="{23158875-011B-47EB-8124-88756DD4724F}">
      <dgm:prSet/>
      <dgm:spPr/>
      <dgm:t>
        <a:bodyPr/>
        <a:lstStyle/>
        <a:p>
          <a:r>
            <a:rPr lang="en-GB"/>
            <a:t>Burns, P. (2022) </a:t>
          </a:r>
          <a:r>
            <a:rPr lang="en-GB" i="1"/>
            <a:t>Entrepreneurship and Small Business</a:t>
          </a:r>
          <a:r>
            <a:rPr lang="en-GB"/>
            <a:t>. 6th edn. London: Red Globe Press.</a:t>
          </a:r>
          <a:endParaRPr lang="en-US"/>
        </a:p>
      </dgm:t>
    </dgm:pt>
    <dgm:pt modelId="{46B0DA86-EBE9-4946-8064-E0CBEC65DA96}" type="parTrans" cxnId="{BB5757EB-F50D-4807-97CB-F5F2C299D88B}">
      <dgm:prSet/>
      <dgm:spPr/>
      <dgm:t>
        <a:bodyPr/>
        <a:lstStyle/>
        <a:p>
          <a:endParaRPr lang="en-US"/>
        </a:p>
      </dgm:t>
    </dgm:pt>
    <dgm:pt modelId="{ABF1580D-C414-48C2-81B4-BF5578247D34}" type="sibTrans" cxnId="{BB5757EB-F50D-4807-97CB-F5F2C299D88B}">
      <dgm:prSet/>
      <dgm:spPr/>
      <dgm:t>
        <a:bodyPr/>
        <a:lstStyle/>
        <a:p>
          <a:endParaRPr lang="en-US"/>
        </a:p>
      </dgm:t>
    </dgm:pt>
    <dgm:pt modelId="{E7A6FFAD-9EDF-4BF8-8823-40BE2A16AD5A}">
      <dgm:prSet/>
      <dgm:spPr/>
      <dgm:t>
        <a:bodyPr/>
        <a:lstStyle/>
        <a:p>
          <a:r>
            <a:rPr lang="en-GB"/>
            <a:t>Kotler, P., Keller, K.L. and Chernev, A. (2022) </a:t>
          </a:r>
          <a:r>
            <a:rPr lang="en-GB" i="1"/>
            <a:t>Marketing Management</a:t>
          </a:r>
          <a:r>
            <a:rPr lang="en-GB"/>
            <a:t>. 16th edn. Harlow: Pearson.</a:t>
          </a:r>
          <a:endParaRPr lang="en-US"/>
        </a:p>
      </dgm:t>
    </dgm:pt>
    <dgm:pt modelId="{C96844EE-B7E8-4AD4-907F-E32DA16B708F}" type="parTrans" cxnId="{CF5224F0-B182-4903-81E4-4A43C4A303F9}">
      <dgm:prSet/>
      <dgm:spPr/>
      <dgm:t>
        <a:bodyPr/>
        <a:lstStyle/>
        <a:p>
          <a:endParaRPr lang="en-US"/>
        </a:p>
      </dgm:t>
    </dgm:pt>
    <dgm:pt modelId="{A2FECFD6-7611-44CE-95EF-2CC022DCBA9C}" type="sibTrans" cxnId="{CF5224F0-B182-4903-81E4-4A43C4A303F9}">
      <dgm:prSet/>
      <dgm:spPr/>
      <dgm:t>
        <a:bodyPr/>
        <a:lstStyle/>
        <a:p>
          <a:endParaRPr lang="en-US"/>
        </a:p>
      </dgm:t>
    </dgm:pt>
    <dgm:pt modelId="{892143D0-DD91-41F7-9601-8705B6B6BF59}">
      <dgm:prSet/>
      <dgm:spPr/>
      <dgm:t>
        <a:bodyPr/>
        <a:lstStyle/>
        <a:p>
          <a:r>
            <a:rPr lang="en-GB"/>
            <a:t>Porter, M.E. (2008) </a:t>
          </a:r>
          <a:r>
            <a:rPr lang="en-GB" i="1"/>
            <a:t>The Five Competitive Forces That Shape Strategy</a:t>
          </a:r>
          <a:r>
            <a:rPr lang="en-GB"/>
            <a:t>. Harvard Business Review, 86(1), pp. 78–93.</a:t>
          </a:r>
          <a:endParaRPr lang="en-US"/>
        </a:p>
      </dgm:t>
    </dgm:pt>
    <dgm:pt modelId="{9C8DA7F3-A2A9-4C54-996B-377375BD82AD}" type="parTrans" cxnId="{7D43CB85-7763-40BB-AD24-8793EA2BB260}">
      <dgm:prSet/>
      <dgm:spPr/>
      <dgm:t>
        <a:bodyPr/>
        <a:lstStyle/>
        <a:p>
          <a:endParaRPr lang="en-US"/>
        </a:p>
      </dgm:t>
    </dgm:pt>
    <dgm:pt modelId="{54B9CCE8-F376-40EC-B85C-281D821B3076}" type="sibTrans" cxnId="{7D43CB85-7763-40BB-AD24-8793EA2BB260}">
      <dgm:prSet/>
      <dgm:spPr/>
      <dgm:t>
        <a:bodyPr/>
        <a:lstStyle/>
        <a:p>
          <a:endParaRPr lang="en-US"/>
        </a:p>
      </dgm:t>
    </dgm:pt>
    <dgm:pt modelId="{E193F676-B57B-453B-9AB0-64588DF8D461}">
      <dgm:prSet/>
      <dgm:spPr/>
      <dgm:t>
        <a:bodyPr/>
        <a:lstStyle/>
        <a:p>
          <a:r>
            <a:rPr lang="en-GB"/>
            <a:t>Statista (2024) </a:t>
          </a:r>
          <a:r>
            <a:rPr lang="en-GB" i="1"/>
            <a:t>Revenue of the apparel market in the United Kingdom</a:t>
          </a:r>
          <a:r>
            <a:rPr lang="en-GB"/>
            <a:t>. Available at: </a:t>
          </a:r>
          <a:r>
            <a:rPr lang="en-GB" u="sng">
              <a:hlinkClick xmlns:r="http://schemas.openxmlformats.org/officeDocument/2006/relationships" r:id="rId1"/>
            </a:rPr>
            <a:t>https://www.statista.com</a:t>
          </a:r>
          <a:r>
            <a:rPr lang="en-GB"/>
            <a:t> (Accessed: 13 July 2026).</a:t>
          </a:r>
          <a:endParaRPr lang="en-US"/>
        </a:p>
      </dgm:t>
    </dgm:pt>
    <dgm:pt modelId="{0F90B59D-570C-4D8B-8E3C-01C2DBAED647}" type="parTrans" cxnId="{18FC9E86-5221-45CA-955C-874F6219CDAF}">
      <dgm:prSet/>
      <dgm:spPr/>
      <dgm:t>
        <a:bodyPr/>
        <a:lstStyle/>
        <a:p>
          <a:endParaRPr lang="en-US"/>
        </a:p>
      </dgm:t>
    </dgm:pt>
    <dgm:pt modelId="{0F6DEB6A-EEFD-4D80-A08F-8172D62B040F}" type="sibTrans" cxnId="{18FC9E86-5221-45CA-955C-874F6219CDAF}">
      <dgm:prSet/>
      <dgm:spPr/>
      <dgm:t>
        <a:bodyPr/>
        <a:lstStyle/>
        <a:p>
          <a:endParaRPr lang="en-US"/>
        </a:p>
      </dgm:t>
    </dgm:pt>
    <dgm:pt modelId="{09D8DAAB-34DC-43E0-934E-C2B1002AE2CB}">
      <dgm:prSet/>
      <dgm:spPr/>
      <dgm:t>
        <a:bodyPr/>
        <a:lstStyle/>
        <a:p>
          <a:r>
            <a:rPr lang="en-GB"/>
            <a:t>Department for Environment, Food &amp; Rural Affairs (DEFRA) (2023) </a:t>
          </a:r>
          <a:r>
            <a:rPr lang="en-GB" i="1"/>
            <a:t>Waste prevention programme for England</a:t>
          </a:r>
          <a:r>
            <a:rPr lang="en-GB"/>
            <a:t>. Available at: </a:t>
          </a:r>
          <a:r>
            <a:rPr lang="en-GB" u="sng">
              <a:hlinkClick xmlns:r="http://schemas.openxmlformats.org/officeDocument/2006/relationships" r:id="rId2"/>
            </a:rPr>
            <a:t>https://www.gov.uk/government/organisations/department-for-environment-food-rural-affairs</a:t>
          </a:r>
          <a:r>
            <a:rPr lang="en-GB"/>
            <a:t> (Accessed: 13 July 2026).</a:t>
          </a:r>
          <a:endParaRPr lang="en-US"/>
        </a:p>
      </dgm:t>
    </dgm:pt>
    <dgm:pt modelId="{1DB034CA-3F60-429A-8E33-0949C4E36483}" type="parTrans" cxnId="{D28D27BE-E73D-43DB-99A9-3F667D39158E}">
      <dgm:prSet/>
      <dgm:spPr/>
      <dgm:t>
        <a:bodyPr/>
        <a:lstStyle/>
        <a:p>
          <a:endParaRPr lang="en-US"/>
        </a:p>
      </dgm:t>
    </dgm:pt>
    <dgm:pt modelId="{783B8BF2-9B9B-41D1-AF7E-6185D929393A}" type="sibTrans" cxnId="{D28D27BE-E73D-43DB-99A9-3F667D39158E}">
      <dgm:prSet/>
      <dgm:spPr/>
      <dgm:t>
        <a:bodyPr/>
        <a:lstStyle/>
        <a:p>
          <a:endParaRPr lang="en-US"/>
        </a:p>
      </dgm:t>
    </dgm:pt>
    <dgm:pt modelId="{03159B89-4C4A-405B-BF7D-9995CD50AC3D}">
      <dgm:prSet/>
      <dgm:spPr/>
      <dgm:t>
        <a:bodyPr/>
        <a:lstStyle/>
        <a:p>
          <a:r>
            <a:rPr lang="en-GB"/>
            <a:t>WRAP (2023) </a:t>
          </a:r>
          <a:r>
            <a:rPr lang="en-GB" i="1"/>
            <a:t>Textiles and Clothing Sustainability</a:t>
          </a:r>
          <a:r>
            <a:rPr lang="en-GB"/>
            <a:t>. Available at: </a:t>
          </a:r>
          <a:r>
            <a:rPr lang="en-GB" u="sng">
              <a:hlinkClick xmlns:r="http://schemas.openxmlformats.org/officeDocument/2006/relationships" r:id="rId3"/>
            </a:rPr>
            <a:t>https://wrap.org.uk</a:t>
          </a:r>
          <a:r>
            <a:rPr lang="en-GB"/>
            <a:t> (Accessed: 13 July 2026).</a:t>
          </a:r>
          <a:endParaRPr lang="en-US"/>
        </a:p>
      </dgm:t>
    </dgm:pt>
    <dgm:pt modelId="{5FBBBD8D-7B37-4D63-A379-5085B0B2075C}" type="parTrans" cxnId="{8DE5EBCA-2027-4AC6-A9C6-B8077561A48D}">
      <dgm:prSet/>
      <dgm:spPr/>
      <dgm:t>
        <a:bodyPr/>
        <a:lstStyle/>
        <a:p>
          <a:endParaRPr lang="en-US"/>
        </a:p>
      </dgm:t>
    </dgm:pt>
    <dgm:pt modelId="{E3ECC2EC-0821-4CD3-83FD-C11FBCE7C19D}" type="sibTrans" cxnId="{8DE5EBCA-2027-4AC6-A9C6-B8077561A48D}">
      <dgm:prSet/>
      <dgm:spPr/>
      <dgm:t>
        <a:bodyPr/>
        <a:lstStyle/>
        <a:p>
          <a:endParaRPr lang="en-US"/>
        </a:p>
      </dgm:t>
    </dgm:pt>
    <dgm:pt modelId="{16424D81-63CC-4E63-B356-547D979805D3}">
      <dgm:prSet/>
      <dgm:spPr/>
      <dgm:t>
        <a:bodyPr/>
        <a:lstStyle/>
        <a:p>
          <a:r>
            <a:rPr lang="en-GB"/>
            <a:t>Mintel (2024) </a:t>
          </a:r>
          <a:r>
            <a:rPr lang="en-GB" i="1"/>
            <a:t>UK Ethical Fashion Market Report</a:t>
          </a:r>
          <a:r>
            <a:rPr lang="en-GB"/>
            <a:t>. Available at: </a:t>
          </a:r>
          <a:r>
            <a:rPr lang="en-GB" u="sng">
              <a:hlinkClick xmlns:r="http://schemas.openxmlformats.org/officeDocument/2006/relationships" r:id="rId4"/>
            </a:rPr>
            <a:t>https://www.mintel.com</a:t>
          </a:r>
          <a:r>
            <a:rPr lang="en-GB"/>
            <a:t> (Accessed: 13 July 2026).</a:t>
          </a:r>
          <a:endParaRPr lang="en-US"/>
        </a:p>
      </dgm:t>
    </dgm:pt>
    <dgm:pt modelId="{CBD818A6-3147-4096-B3C9-306B9FE3E47E}" type="parTrans" cxnId="{07E65972-C9BF-43F6-84C8-70C547B29F93}">
      <dgm:prSet/>
      <dgm:spPr/>
      <dgm:t>
        <a:bodyPr/>
        <a:lstStyle/>
        <a:p>
          <a:endParaRPr lang="en-US"/>
        </a:p>
      </dgm:t>
    </dgm:pt>
    <dgm:pt modelId="{42D92736-8F43-49EA-B3DF-5BBBB7DEB862}" type="sibTrans" cxnId="{07E65972-C9BF-43F6-84C8-70C547B29F93}">
      <dgm:prSet/>
      <dgm:spPr/>
      <dgm:t>
        <a:bodyPr/>
        <a:lstStyle/>
        <a:p>
          <a:endParaRPr lang="en-US"/>
        </a:p>
      </dgm:t>
    </dgm:pt>
    <dgm:pt modelId="{C21B9D25-7884-453F-9AFF-1EEEF564822A}">
      <dgm:prSet/>
      <dgm:spPr/>
      <dgm:t>
        <a:bodyPr/>
        <a:lstStyle/>
        <a:p>
          <a:r>
            <a:rPr lang="en-GB"/>
            <a:t>Dibb, S., Simkin, L., Pride, W.M. and Ferrell, O.C. (2020) </a:t>
          </a:r>
          <a:r>
            <a:rPr lang="en-GB" i="1"/>
            <a:t>Marketing: Concepts and Strategies</a:t>
          </a:r>
          <a:r>
            <a:rPr lang="en-GB"/>
            <a:t>. 8th European edn. Andover: Cengage Learning.</a:t>
          </a:r>
          <a:endParaRPr lang="en-US"/>
        </a:p>
      </dgm:t>
    </dgm:pt>
    <dgm:pt modelId="{DF4E5749-86AA-44C8-816E-F82B8ACC9578}" type="parTrans" cxnId="{17A38830-DDD7-4607-A8F1-D2EC6FD6C405}">
      <dgm:prSet/>
      <dgm:spPr/>
      <dgm:t>
        <a:bodyPr/>
        <a:lstStyle/>
        <a:p>
          <a:endParaRPr lang="en-US"/>
        </a:p>
      </dgm:t>
    </dgm:pt>
    <dgm:pt modelId="{A26732CB-43F9-4C13-BE38-4EFB8C82DD8F}" type="sibTrans" cxnId="{17A38830-DDD7-4607-A8F1-D2EC6FD6C405}">
      <dgm:prSet/>
      <dgm:spPr/>
      <dgm:t>
        <a:bodyPr/>
        <a:lstStyle/>
        <a:p>
          <a:endParaRPr lang="en-US"/>
        </a:p>
      </dgm:t>
    </dgm:pt>
    <dgm:pt modelId="{0EA48D26-473D-4873-87C0-1ABD4689E3AA}">
      <dgm:prSet/>
      <dgm:spPr/>
      <dgm:t>
        <a:bodyPr/>
        <a:lstStyle/>
        <a:p>
          <a:r>
            <a:rPr lang="en-GB" u="sng">
              <a:hlinkClick xmlns:r="http://schemas.openxmlformats.org/officeDocument/2006/relationships" r:id="rId5"/>
            </a:rPr>
            <a:t>Gov.uk</a:t>
          </a:r>
          <a:r>
            <a:rPr lang="en-GB"/>
            <a:t> (2024) </a:t>
          </a:r>
          <a:r>
            <a:rPr lang="en-GB" i="1"/>
            <a:t>Set up a private limited company</a:t>
          </a:r>
          <a:r>
            <a:rPr lang="en-GB"/>
            <a:t>. Available at: </a:t>
          </a:r>
          <a:r>
            <a:rPr lang="en-GB" u="sng">
              <a:hlinkClick xmlns:r="http://schemas.openxmlformats.org/officeDocument/2006/relationships" r:id="rId6"/>
            </a:rPr>
            <a:t>https://www.gov.uk/limited-company-formation</a:t>
          </a:r>
          <a:r>
            <a:rPr lang="en-GB"/>
            <a:t> (Accessed: 13 July 2026).</a:t>
          </a:r>
          <a:endParaRPr lang="en-US"/>
        </a:p>
      </dgm:t>
    </dgm:pt>
    <dgm:pt modelId="{CC217F54-26D3-4CF3-BB84-0535A0E76C10}" type="parTrans" cxnId="{2EE6EA52-90B0-4111-919D-7D2E8A6F10F6}">
      <dgm:prSet/>
      <dgm:spPr/>
      <dgm:t>
        <a:bodyPr/>
        <a:lstStyle/>
        <a:p>
          <a:endParaRPr lang="en-US"/>
        </a:p>
      </dgm:t>
    </dgm:pt>
    <dgm:pt modelId="{C40D539C-7DC4-4E43-B45A-D14056FCE102}" type="sibTrans" cxnId="{2EE6EA52-90B0-4111-919D-7D2E8A6F10F6}">
      <dgm:prSet/>
      <dgm:spPr/>
      <dgm:t>
        <a:bodyPr/>
        <a:lstStyle/>
        <a:p>
          <a:endParaRPr lang="en-US"/>
        </a:p>
      </dgm:t>
    </dgm:pt>
    <dgm:pt modelId="{9C05E8D1-E7DC-4006-AF10-D95D163A158C}" type="pres">
      <dgm:prSet presAssocID="{B575BB01-F472-41A3-B5B4-7FCDDCE443B7}" presName="vert0" presStyleCnt="0">
        <dgm:presLayoutVars>
          <dgm:dir/>
          <dgm:animOne val="branch"/>
          <dgm:animLvl val="lvl"/>
        </dgm:presLayoutVars>
      </dgm:prSet>
      <dgm:spPr/>
    </dgm:pt>
    <dgm:pt modelId="{22C78657-6BA3-46AA-8F62-47072EEF8369}" type="pres">
      <dgm:prSet presAssocID="{9A798C59-6073-4ACB-A54B-F7BEB6719D3A}" presName="thickLine" presStyleLbl="alignNode1" presStyleIdx="0" presStyleCnt="10"/>
      <dgm:spPr/>
    </dgm:pt>
    <dgm:pt modelId="{98D1B370-54B7-44D9-AED8-E9727FE30F74}" type="pres">
      <dgm:prSet presAssocID="{9A798C59-6073-4ACB-A54B-F7BEB6719D3A}" presName="horz1" presStyleCnt="0"/>
      <dgm:spPr/>
    </dgm:pt>
    <dgm:pt modelId="{146FD8A2-32CD-420D-99DB-9F431D9522B4}" type="pres">
      <dgm:prSet presAssocID="{9A798C59-6073-4ACB-A54B-F7BEB6719D3A}" presName="tx1" presStyleLbl="revTx" presStyleIdx="0" presStyleCnt="10"/>
      <dgm:spPr/>
    </dgm:pt>
    <dgm:pt modelId="{ED946F66-6193-49AD-87E9-14BB74CD6E6B}" type="pres">
      <dgm:prSet presAssocID="{9A798C59-6073-4ACB-A54B-F7BEB6719D3A}" presName="vert1" presStyleCnt="0"/>
      <dgm:spPr/>
    </dgm:pt>
    <dgm:pt modelId="{7E394EA1-C742-4E14-83AE-49C4FAD052A1}" type="pres">
      <dgm:prSet presAssocID="{23158875-011B-47EB-8124-88756DD4724F}" presName="thickLine" presStyleLbl="alignNode1" presStyleIdx="1" presStyleCnt="10"/>
      <dgm:spPr/>
    </dgm:pt>
    <dgm:pt modelId="{39B1A43C-189E-4046-B201-A68B7F0572FF}" type="pres">
      <dgm:prSet presAssocID="{23158875-011B-47EB-8124-88756DD4724F}" presName="horz1" presStyleCnt="0"/>
      <dgm:spPr/>
    </dgm:pt>
    <dgm:pt modelId="{1E5C1F73-BD32-41F5-AC1A-674A15C4707F}" type="pres">
      <dgm:prSet presAssocID="{23158875-011B-47EB-8124-88756DD4724F}" presName="tx1" presStyleLbl="revTx" presStyleIdx="1" presStyleCnt="10"/>
      <dgm:spPr/>
    </dgm:pt>
    <dgm:pt modelId="{59404811-102F-42AF-BB44-A58CBC55EF0B}" type="pres">
      <dgm:prSet presAssocID="{23158875-011B-47EB-8124-88756DD4724F}" presName="vert1" presStyleCnt="0"/>
      <dgm:spPr/>
    </dgm:pt>
    <dgm:pt modelId="{53ADB229-AD65-4DA9-8EED-C792466E7AD9}" type="pres">
      <dgm:prSet presAssocID="{E7A6FFAD-9EDF-4BF8-8823-40BE2A16AD5A}" presName="thickLine" presStyleLbl="alignNode1" presStyleIdx="2" presStyleCnt="10"/>
      <dgm:spPr/>
    </dgm:pt>
    <dgm:pt modelId="{3A2630DC-C379-4F82-BBDE-B10C78021CE4}" type="pres">
      <dgm:prSet presAssocID="{E7A6FFAD-9EDF-4BF8-8823-40BE2A16AD5A}" presName="horz1" presStyleCnt="0"/>
      <dgm:spPr/>
    </dgm:pt>
    <dgm:pt modelId="{969BDFCF-9C36-4474-B2E3-DAADE8EBF0CF}" type="pres">
      <dgm:prSet presAssocID="{E7A6FFAD-9EDF-4BF8-8823-40BE2A16AD5A}" presName="tx1" presStyleLbl="revTx" presStyleIdx="2" presStyleCnt="10"/>
      <dgm:spPr/>
    </dgm:pt>
    <dgm:pt modelId="{DB5FF5E1-428F-458D-B45A-BE99F823772E}" type="pres">
      <dgm:prSet presAssocID="{E7A6FFAD-9EDF-4BF8-8823-40BE2A16AD5A}" presName="vert1" presStyleCnt="0"/>
      <dgm:spPr/>
    </dgm:pt>
    <dgm:pt modelId="{4F1C99D0-E2EB-42B5-8BC6-F82DB72DBA33}" type="pres">
      <dgm:prSet presAssocID="{892143D0-DD91-41F7-9601-8705B6B6BF59}" presName="thickLine" presStyleLbl="alignNode1" presStyleIdx="3" presStyleCnt="10"/>
      <dgm:spPr/>
    </dgm:pt>
    <dgm:pt modelId="{FB1ECB53-8D03-4329-9509-E0264C89AECB}" type="pres">
      <dgm:prSet presAssocID="{892143D0-DD91-41F7-9601-8705B6B6BF59}" presName="horz1" presStyleCnt="0"/>
      <dgm:spPr/>
    </dgm:pt>
    <dgm:pt modelId="{43237586-04C8-4D07-9822-BEFDE766095C}" type="pres">
      <dgm:prSet presAssocID="{892143D0-DD91-41F7-9601-8705B6B6BF59}" presName="tx1" presStyleLbl="revTx" presStyleIdx="3" presStyleCnt="10"/>
      <dgm:spPr/>
    </dgm:pt>
    <dgm:pt modelId="{6B754FBA-CE83-4CDE-A222-DBD6765772B6}" type="pres">
      <dgm:prSet presAssocID="{892143D0-DD91-41F7-9601-8705B6B6BF59}" presName="vert1" presStyleCnt="0"/>
      <dgm:spPr/>
    </dgm:pt>
    <dgm:pt modelId="{65691670-9186-4327-B8DE-2B44F320D448}" type="pres">
      <dgm:prSet presAssocID="{E193F676-B57B-453B-9AB0-64588DF8D461}" presName="thickLine" presStyleLbl="alignNode1" presStyleIdx="4" presStyleCnt="10"/>
      <dgm:spPr/>
    </dgm:pt>
    <dgm:pt modelId="{B46615CF-5800-4224-ABD1-63D03119F068}" type="pres">
      <dgm:prSet presAssocID="{E193F676-B57B-453B-9AB0-64588DF8D461}" presName="horz1" presStyleCnt="0"/>
      <dgm:spPr/>
    </dgm:pt>
    <dgm:pt modelId="{5A138C70-6135-4E45-B444-B2EC29C962C2}" type="pres">
      <dgm:prSet presAssocID="{E193F676-B57B-453B-9AB0-64588DF8D461}" presName="tx1" presStyleLbl="revTx" presStyleIdx="4" presStyleCnt="10"/>
      <dgm:spPr/>
    </dgm:pt>
    <dgm:pt modelId="{1C8AF77D-CB15-4653-ABFA-F5E0D2060FA0}" type="pres">
      <dgm:prSet presAssocID="{E193F676-B57B-453B-9AB0-64588DF8D461}" presName="vert1" presStyleCnt="0"/>
      <dgm:spPr/>
    </dgm:pt>
    <dgm:pt modelId="{C92B8D0C-FC08-4AB0-9AAD-AE5BD72EE9BE}" type="pres">
      <dgm:prSet presAssocID="{09D8DAAB-34DC-43E0-934E-C2B1002AE2CB}" presName="thickLine" presStyleLbl="alignNode1" presStyleIdx="5" presStyleCnt="10"/>
      <dgm:spPr/>
    </dgm:pt>
    <dgm:pt modelId="{83603A8E-834F-49E3-9386-5773D6751A5D}" type="pres">
      <dgm:prSet presAssocID="{09D8DAAB-34DC-43E0-934E-C2B1002AE2CB}" presName="horz1" presStyleCnt="0"/>
      <dgm:spPr/>
    </dgm:pt>
    <dgm:pt modelId="{3172D6E5-A4D3-43AA-912E-BA8D684649F4}" type="pres">
      <dgm:prSet presAssocID="{09D8DAAB-34DC-43E0-934E-C2B1002AE2CB}" presName="tx1" presStyleLbl="revTx" presStyleIdx="5" presStyleCnt="10"/>
      <dgm:spPr/>
    </dgm:pt>
    <dgm:pt modelId="{A69749FF-8634-48BF-BA5A-0F42E35558FD}" type="pres">
      <dgm:prSet presAssocID="{09D8DAAB-34DC-43E0-934E-C2B1002AE2CB}" presName="vert1" presStyleCnt="0"/>
      <dgm:spPr/>
    </dgm:pt>
    <dgm:pt modelId="{0B210FD0-E545-47EB-B9C0-6BDFF9643550}" type="pres">
      <dgm:prSet presAssocID="{03159B89-4C4A-405B-BF7D-9995CD50AC3D}" presName="thickLine" presStyleLbl="alignNode1" presStyleIdx="6" presStyleCnt="10"/>
      <dgm:spPr/>
    </dgm:pt>
    <dgm:pt modelId="{BF66F3CE-006A-4326-8731-AD657FC8CAE6}" type="pres">
      <dgm:prSet presAssocID="{03159B89-4C4A-405B-BF7D-9995CD50AC3D}" presName="horz1" presStyleCnt="0"/>
      <dgm:spPr/>
    </dgm:pt>
    <dgm:pt modelId="{919FF9D4-86E6-4D0B-94CD-738E097B2CBA}" type="pres">
      <dgm:prSet presAssocID="{03159B89-4C4A-405B-BF7D-9995CD50AC3D}" presName="tx1" presStyleLbl="revTx" presStyleIdx="6" presStyleCnt="10"/>
      <dgm:spPr/>
    </dgm:pt>
    <dgm:pt modelId="{61CF6939-5B5A-4138-8788-EFBB514CD977}" type="pres">
      <dgm:prSet presAssocID="{03159B89-4C4A-405B-BF7D-9995CD50AC3D}" presName="vert1" presStyleCnt="0"/>
      <dgm:spPr/>
    </dgm:pt>
    <dgm:pt modelId="{D7252923-7B61-4DD9-83C7-B3D36FC38ADC}" type="pres">
      <dgm:prSet presAssocID="{16424D81-63CC-4E63-B356-547D979805D3}" presName="thickLine" presStyleLbl="alignNode1" presStyleIdx="7" presStyleCnt="10"/>
      <dgm:spPr/>
    </dgm:pt>
    <dgm:pt modelId="{F5062B96-7BBD-46EB-AF81-D41B5C0EC41C}" type="pres">
      <dgm:prSet presAssocID="{16424D81-63CC-4E63-B356-547D979805D3}" presName="horz1" presStyleCnt="0"/>
      <dgm:spPr/>
    </dgm:pt>
    <dgm:pt modelId="{5EDCDF72-5DC6-4E75-9FDD-C94FF602B37F}" type="pres">
      <dgm:prSet presAssocID="{16424D81-63CC-4E63-B356-547D979805D3}" presName="tx1" presStyleLbl="revTx" presStyleIdx="7" presStyleCnt="10"/>
      <dgm:spPr/>
    </dgm:pt>
    <dgm:pt modelId="{0B866ED1-0915-4A8A-98BC-5AF4C5F88001}" type="pres">
      <dgm:prSet presAssocID="{16424D81-63CC-4E63-B356-547D979805D3}" presName="vert1" presStyleCnt="0"/>
      <dgm:spPr/>
    </dgm:pt>
    <dgm:pt modelId="{C5270C7E-6699-46E0-9218-6AF67742CDAD}" type="pres">
      <dgm:prSet presAssocID="{C21B9D25-7884-453F-9AFF-1EEEF564822A}" presName="thickLine" presStyleLbl="alignNode1" presStyleIdx="8" presStyleCnt="10"/>
      <dgm:spPr/>
    </dgm:pt>
    <dgm:pt modelId="{9DED1D50-5097-4718-8985-D67C5051573B}" type="pres">
      <dgm:prSet presAssocID="{C21B9D25-7884-453F-9AFF-1EEEF564822A}" presName="horz1" presStyleCnt="0"/>
      <dgm:spPr/>
    </dgm:pt>
    <dgm:pt modelId="{61CFC774-EE3C-4E8E-ACE2-AD2A4FCBC213}" type="pres">
      <dgm:prSet presAssocID="{C21B9D25-7884-453F-9AFF-1EEEF564822A}" presName="tx1" presStyleLbl="revTx" presStyleIdx="8" presStyleCnt="10"/>
      <dgm:spPr/>
    </dgm:pt>
    <dgm:pt modelId="{D2ED9A01-0221-4521-BC46-BBCB93D517DB}" type="pres">
      <dgm:prSet presAssocID="{C21B9D25-7884-453F-9AFF-1EEEF564822A}" presName="vert1" presStyleCnt="0"/>
      <dgm:spPr/>
    </dgm:pt>
    <dgm:pt modelId="{D5850A54-E2E9-4361-8743-5CB69401E0A2}" type="pres">
      <dgm:prSet presAssocID="{0EA48D26-473D-4873-87C0-1ABD4689E3AA}" presName="thickLine" presStyleLbl="alignNode1" presStyleIdx="9" presStyleCnt="10"/>
      <dgm:spPr/>
    </dgm:pt>
    <dgm:pt modelId="{7859D761-CDB2-4A97-8076-121AF7C1AE9E}" type="pres">
      <dgm:prSet presAssocID="{0EA48D26-473D-4873-87C0-1ABD4689E3AA}" presName="horz1" presStyleCnt="0"/>
      <dgm:spPr/>
    </dgm:pt>
    <dgm:pt modelId="{27D788A2-749D-4008-8A65-CE6C48D89F96}" type="pres">
      <dgm:prSet presAssocID="{0EA48D26-473D-4873-87C0-1ABD4689E3AA}" presName="tx1" presStyleLbl="revTx" presStyleIdx="9" presStyleCnt="10"/>
      <dgm:spPr/>
    </dgm:pt>
    <dgm:pt modelId="{91FC253D-3FC4-412D-B46E-AA81955E39CC}" type="pres">
      <dgm:prSet presAssocID="{0EA48D26-473D-4873-87C0-1ABD4689E3AA}" presName="vert1" presStyleCnt="0"/>
      <dgm:spPr/>
    </dgm:pt>
  </dgm:ptLst>
  <dgm:cxnLst>
    <dgm:cxn modelId="{AB7CB706-2E76-4433-A6CD-5FB2BBD0DBBA}" type="presOf" srcId="{0EA48D26-473D-4873-87C0-1ABD4689E3AA}" destId="{27D788A2-749D-4008-8A65-CE6C48D89F96}" srcOrd="0" destOrd="0" presId="urn:microsoft.com/office/officeart/2008/layout/LinedList"/>
    <dgm:cxn modelId="{A2D20212-00D2-40CB-BF2F-9812F70B516A}" type="presOf" srcId="{E7A6FFAD-9EDF-4BF8-8823-40BE2A16AD5A}" destId="{969BDFCF-9C36-4474-B2E3-DAADE8EBF0CF}" srcOrd="0" destOrd="0" presId="urn:microsoft.com/office/officeart/2008/layout/LinedList"/>
    <dgm:cxn modelId="{17A38830-DDD7-4607-A8F1-D2EC6FD6C405}" srcId="{B575BB01-F472-41A3-B5B4-7FCDDCE443B7}" destId="{C21B9D25-7884-453F-9AFF-1EEEF564822A}" srcOrd="8" destOrd="0" parTransId="{DF4E5749-86AA-44C8-816E-F82B8ACC9578}" sibTransId="{A26732CB-43F9-4C13-BE38-4EFB8C82DD8F}"/>
    <dgm:cxn modelId="{152E0732-418B-48BB-99FA-589CD9790452}" type="presOf" srcId="{892143D0-DD91-41F7-9601-8705B6B6BF59}" destId="{43237586-04C8-4D07-9822-BEFDE766095C}" srcOrd="0" destOrd="0" presId="urn:microsoft.com/office/officeart/2008/layout/LinedList"/>
    <dgm:cxn modelId="{4B2F1142-718F-4E28-8BE6-DA558411A327}" type="presOf" srcId="{C21B9D25-7884-453F-9AFF-1EEEF564822A}" destId="{61CFC774-EE3C-4E8E-ACE2-AD2A4FCBC213}" srcOrd="0" destOrd="0" presId="urn:microsoft.com/office/officeart/2008/layout/LinedList"/>
    <dgm:cxn modelId="{73B1D268-EAD3-472B-9890-DEEA6DBA2456}" type="presOf" srcId="{B575BB01-F472-41A3-B5B4-7FCDDCE443B7}" destId="{9C05E8D1-E7DC-4006-AF10-D95D163A158C}" srcOrd="0" destOrd="0" presId="urn:microsoft.com/office/officeart/2008/layout/LinedList"/>
    <dgm:cxn modelId="{07E65972-C9BF-43F6-84C8-70C547B29F93}" srcId="{B575BB01-F472-41A3-B5B4-7FCDDCE443B7}" destId="{16424D81-63CC-4E63-B356-547D979805D3}" srcOrd="7" destOrd="0" parTransId="{CBD818A6-3147-4096-B3C9-306B9FE3E47E}" sibTransId="{42D92736-8F43-49EA-B3DF-5BBBB7DEB862}"/>
    <dgm:cxn modelId="{2EE6EA52-90B0-4111-919D-7D2E8A6F10F6}" srcId="{B575BB01-F472-41A3-B5B4-7FCDDCE443B7}" destId="{0EA48D26-473D-4873-87C0-1ABD4689E3AA}" srcOrd="9" destOrd="0" parTransId="{CC217F54-26D3-4CF3-BB84-0535A0E76C10}" sibTransId="{C40D539C-7DC4-4E43-B45A-D14056FCE102}"/>
    <dgm:cxn modelId="{7D43CB85-7763-40BB-AD24-8793EA2BB260}" srcId="{B575BB01-F472-41A3-B5B4-7FCDDCE443B7}" destId="{892143D0-DD91-41F7-9601-8705B6B6BF59}" srcOrd="3" destOrd="0" parTransId="{9C8DA7F3-A2A9-4C54-996B-377375BD82AD}" sibTransId="{54B9CCE8-F376-40EC-B85C-281D821B3076}"/>
    <dgm:cxn modelId="{18FC9E86-5221-45CA-955C-874F6219CDAF}" srcId="{B575BB01-F472-41A3-B5B4-7FCDDCE443B7}" destId="{E193F676-B57B-453B-9AB0-64588DF8D461}" srcOrd="4" destOrd="0" parTransId="{0F90B59D-570C-4D8B-8E3C-01C2DBAED647}" sibTransId="{0F6DEB6A-EEFD-4D80-A08F-8172D62B040F}"/>
    <dgm:cxn modelId="{6D288687-6597-4CB2-AE65-ED2AD7DEAA2E}" type="presOf" srcId="{E193F676-B57B-453B-9AB0-64588DF8D461}" destId="{5A138C70-6135-4E45-B444-B2EC29C962C2}" srcOrd="0" destOrd="0" presId="urn:microsoft.com/office/officeart/2008/layout/LinedList"/>
    <dgm:cxn modelId="{8CE39D88-3678-4B17-8EDD-ADF7C6C9EB7D}" type="presOf" srcId="{9A798C59-6073-4ACB-A54B-F7BEB6719D3A}" destId="{146FD8A2-32CD-420D-99DB-9F431D9522B4}" srcOrd="0" destOrd="0" presId="urn:microsoft.com/office/officeart/2008/layout/LinedList"/>
    <dgm:cxn modelId="{294B0CB0-3335-4C8A-9B28-FEA2B914140A}" type="presOf" srcId="{16424D81-63CC-4E63-B356-547D979805D3}" destId="{5EDCDF72-5DC6-4E75-9FDD-C94FF602B37F}" srcOrd="0" destOrd="0" presId="urn:microsoft.com/office/officeart/2008/layout/LinedList"/>
    <dgm:cxn modelId="{D28D27BE-E73D-43DB-99A9-3F667D39158E}" srcId="{B575BB01-F472-41A3-B5B4-7FCDDCE443B7}" destId="{09D8DAAB-34DC-43E0-934E-C2B1002AE2CB}" srcOrd="5" destOrd="0" parTransId="{1DB034CA-3F60-429A-8E33-0949C4E36483}" sibTransId="{783B8BF2-9B9B-41D1-AF7E-6185D929393A}"/>
    <dgm:cxn modelId="{8DE5EBCA-2027-4AC6-A9C6-B8077561A48D}" srcId="{B575BB01-F472-41A3-B5B4-7FCDDCE443B7}" destId="{03159B89-4C4A-405B-BF7D-9995CD50AC3D}" srcOrd="6" destOrd="0" parTransId="{5FBBBD8D-7B37-4D63-A379-5085B0B2075C}" sibTransId="{E3ECC2EC-0821-4CD3-83FD-C11FBCE7C19D}"/>
    <dgm:cxn modelId="{BB5757EB-F50D-4807-97CB-F5F2C299D88B}" srcId="{B575BB01-F472-41A3-B5B4-7FCDDCE443B7}" destId="{23158875-011B-47EB-8124-88756DD4724F}" srcOrd="1" destOrd="0" parTransId="{46B0DA86-EBE9-4946-8064-E0CBEC65DA96}" sibTransId="{ABF1580D-C414-48C2-81B4-BF5578247D34}"/>
    <dgm:cxn modelId="{677F9CED-D267-47CE-8A8D-9AB566693FAA}" srcId="{B575BB01-F472-41A3-B5B4-7FCDDCE443B7}" destId="{9A798C59-6073-4ACB-A54B-F7BEB6719D3A}" srcOrd="0" destOrd="0" parTransId="{35346ADE-8E64-4C9F-9B9B-FBA793384686}" sibTransId="{3A073ED0-7144-47DA-8509-999DB161C1DE}"/>
    <dgm:cxn modelId="{6E711FEE-81C6-4E66-B4F0-A70E71DA781A}" type="presOf" srcId="{09D8DAAB-34DC-43E0-934E-C2B1002AE2CB}" destId="{3172D6E5-A4D3-43AA-912E-BA8D684649F4}" srcOrd="0" destOrd="0" presId="urn:microsoft.com/office/officeart/2008/layout/LinedList"/>
    <dgm:cxn modelId="{CF5224F0-B182-4903-81E4-4A43C4A303F9}" srcId="{B575BB01-F472-41A3-B5B4-7FCDDCE443B7}" destId="{E7A6FFAD-9EDF-4BF8-8823-40BE2A16AD5A}" srcOrd="2" destOrd="0" parTransId="{C96844EE-B7E8-4AD4-907F-E32DA16B708F}" sibTransId="{A2FECFD6-7611-44CE-95EF-2CC022DCBA9C}"/>
    <dgm:cxn modelId="{1269C0F6-901E-4418-A45A-ACEBDD9312E9}" type="presOf" srcId="{03159B89-4C4A-405B-BF7D-9995CD50AC3D}" destId="{919FF9D4-86E6-4D0B-94CD-738E097B2CBA}" srcOrd="0" destOrd="0" presId="urn:microsoft.com/office/officeart/2008/layout/LinedList"/>
    <dgm:cxn modelId="{9B9D5FFD-B453-449B-96AF-8587413D24D1}" type="presOf" srcId="{23158875-011B-47EB-8124-88756DD4724F}" destId="{1E5C1F73-BD32-41F5-AC1A-674A15C4707F}" srcOrd="0" destOrd="0" presId="urn:microsoft.com/office/officeart/2008/layout/LinedList"/>
    <dgm:cxn modelId="{0CF0FF4D-7DCC-457E-B0F5-0138D6D82EDB}" type="presParOf" srcId="{9C05E8D1-E7DC-4006-AF10-D95D163A158C}" destId="{22C78657-6BA3-46AA-8F62-47072EEF8369}" srcOrd="0" destOrd="0" presId="urn:microsoft.com/office/officeart/2008/layout/LinedList"/>
    <dgm:cxn modelId="{0363C3B3-F1DE-4505-B462-D512B90576DA}" type="presParOf" srcId="{9C05E8D1-E7DC-4006-AF10-D95D163A158C}" destId="{98D1B370-54B7-44D9-AED8-E9727FE30F74}" srcOrd="1" destOrd="0" presId="urn:microsoft.com/office/officeart/2008/layout/LinedList"/>
    <dgm:cxn modelId="{6D6FBF82-E6D9-40D1-A6EA-1B8584E9FD34}" type="presParOf" srcId="{98D1B370-54B7-44D9-AED8-E9727FE30F74}" destId="{146FD8A2-32CD-420D-99DB-9F431D9522B4}" srcOrd="0" destOrd="0" presId="urn:microsoft.com/office/officeart/2008/layout/LinedList"/>
    <dgm:cxn modelId="{6DE7205E-CD4C-4299-9CE7-FEF8E7EDE73B}" type="presParOf" srcId="{98D1B370-54B7-44D9-AED8-E9727FE30F74}" destId="{ED946F66-6193-49AD-87E9-14BB74CD6E6B}" srcOrd="1" destOrd="0" presId="urn:microsoft.com/office/officeart/2008/layout/LinedList"/>
    <dgm:cxn modelId="{AFCC6CD4-2A57-45A3-A433-19F6DB1EFA16}" type="presParOf" srcId="{9C05E8D1-E7DC-4006-AF10-D95D163A158C}" destId="{7E394EA1-C742-4E14-83AE-49C4FAD052A1}" srcOrd="2" destOrd="0" presId="urn:microsoft.com/office/officeart/2008/layout/LinedList"/>
    <dgm:cxn modelId="{8C257950-62EB-4C5A-A83A-697606DBE8AD}" type="presParOf" srcId="{9C05E8D1-E7DC-4006-AF10-D95D163A158C}" destId="{39B1A43C-189E-4046-B201-A68B7F0572FF}" srcOrd="3" destOrd="0" presId="urn:microsoft.com/office/officeart/2008/layout/LinedList"/>
    <dgm:cxn modelId="{37E56FC6-27AB-4FBA-A8EC-31E4B3A92779}" type="presParOf" srcId="{39B1A43C-189E-4046-B201-A68B7F0572FF}" destId="{1E5C1F73-BD32-41F5-AC1A-674A15C4707F}" srcOrd="0" destOrd="0" presId="urn:microsoft.com/office/officeart/2008/layout/LinedList"/>
    <dgm:cxn modelId="{0137B5A2-E1D9-416E-9232-613D31630533}" type="presParOf" srcId="{39B1A43C-189E-4046-B201-A68B7F0572FF}" destId="{59404811-102F-42AF-BB44-A58CBC55EF0B}" srcOrd="1" destOrd="0" presId="urn:microsoft.com/office/officeart/2008/layout/LinedList"/>
    <dgm:cxn modelId="{28995BCF-A2AB-4B97-A8AA-C55914C4F08D}" type="presParOf" srcId="{9C05E8D1-E7DC-4006-AF10-D95D163A158C}" destId="{53ADB229-AD65-4DA9-8EED-C792466E7AD9}" srcOrd="4" destOrd="0" presId="urn:microsoft.com/office/officeart/2008/layout/LinedList"/>
    <dgm:cxn modelId="{6A19D133-E69F-4F06-A74D-E0CD1FA6B403}" type="presParOf" srcId="{9C05E8D1-E7DC-4006-AF10-D95D163A158C}" destId="{3A2630DC-C379-4F82-BBDE-B10C78021CE4}" srcOrd="5" destOrd="0" presId="urn:microsoft.com/office/officeart/2008/layout/LinedList"/>
    <dgm:cxn modelId="{FBD63574-9B2C-4A6D-AFAA-D69308396A5F}" type="presParOf" srcId="{3A2630DC-C379-4F82-BBDE-B10C78021CE4}" destId="{969BDFCF-9C36-4474-B2E3-DAADE8EBF0CF}" srcOrd="0" destOrd="0" presId="urn:microsoft.com/office/officeart/2008/layout/LinedList"/>
    <dgm:cxn modelId="{67A2F836-314C-4259-8B90-FE5BF5A2ECDE}" type="presParOf" srcId="{3A2630DC-C379-4F82-BBDE-B10C78021CE4}" destId="{DB5FF5E1-428F-458D-B45A-BE99F823772E}" srcOrd="1" destOrd="0" presId="urn:microsoft.com/office/officeart/2008/layout/LinedList"/>
    <dgm:cxn modelId="{32610C3F-5EB6-41B5-AD24-B041545717BC}" type="presParOf" srcId="{9C05E8D1-E7DC-4006-AF10-D95D163A158C}" destId="{4F1C99D0-E2EB-42B5-8BC6-F82DB72DBA33}" srcOrd="6" destOrd="0" presId="urn:microsoft.com/office/officeart/2008/layout/LinedList"/>
    <dgm:cxn modelId="{990EB5C6-12BD-4A29-B959-AF7EB32B2691}" type="presParOf" srcId="{9C05E8D1-E7DC-4006-AF10-D95D163A158C}" destId="{FB1ECB53-8D03-4329-9509-E0264C89AECB}" srcOrd="7" destOrd="0" presId="urn:microsoft.com/office/officeart/2008/layout/LinedList"/>
    <dgm:cxn modelId="{F09952BF-ECE8-4E51-AD35-8DE5088FF8DE}" type="presParOf" srcId="{FB1ECB53-8D03-4329-9509-E0264C89AECB}" destId="{43237586-04C8-4D07-9822-BEFDE766095C}" srcOrd="0" destOrd="0" presId="urn:microsoft.com/office/officeart/2008/layout/LinedList"/>
    <dgm:cxn modelId="{522692BB-81DD-4E35-97A9-BBF473622D10}" type="presParOf" srcId="{FB1ECB53-8D03-4329-9509-E0264C89AECB}" destId="{6B754FBA-CE83-4CDE-A222-DBD6765772B6}" srcOrd="1" destOrd="0" presId="urn:microsoft.com/office/officeart/2008/layout/LinedList"/>
    <dgm:cxn modelId="{E12700B7-313D-4DC0-8261-4BE44468C904}" type="presParOf" srcId="{9C05E8D1-E7DC-4006-AF10-D95D163A158C}" destId="{65691670-9186-4327-B8DE-2B44F320D448}" srcOrd="8" destOrd="0" presId="urn:microsoft.com/office/officeart/2008/layout/LinedList"/>
    <dgm:cxn modelId="{6D94E7C6-7B76-48A8-95E7-3CDF05A0D904}" type="presParOf" srcId="{9C05E8D1-E7DC-4006-AF10-D95D163A158C}" destId="{B46615CF-5800-4224-ABD1-63D03119F068}" srcOrd="9" destOrd="0" presId="urn:microsoft.com/office/officeart/2008/layout/LinedList"/>
    <dgm:cxn modelId="{F8F07BD9-9F96-4960-9795-07323CBBA7BB}" type="presParOf" srcId="{B46615CF-5800-4224-ABD1-63D03119F068}" destId="{5A138C70-6135-4E45-B444-B2EC29C962C2}" srcOrd="0" destOrd="0" presId="urn:microsoft.com/office/officeart/2008/layout/LinedList"/>
    <dgm:cxn modelId="{3A7BC708-7413-4E7E-9D89-364533C8323D}" type="presParOf" srcId="{B46615CF-5800-4224-ABD1-63D03119F068}" destId="{1C8AF77D-CB15-4653-ABFA-F5E0D2060FA0}" srcOrd="1" destOrd="0" presId="urn:microsoft.com/office/officeart/2008/layout/LinedList"/>
    <dgm:cxn modelId="{0C496DAA-B2B6-47F7-986A-FA6B9915AC0E}" type="presParOf" srcId="{9C05E8D1-E7DC-4006-AF10-D95D163A158C}" destId="{C92B8D0C-FC08-4AB0-9AAD-AE5BD72EE9BE}" srcOrd="10" destOrd="0" presId="urn:microsoft.com/office/officeart/2008/layout/LinedList"/>
    <dgm:cxn modelId="{94435BEF-C823-4864-AAF7-BE1E629AEC51}" type="presParOf" srcId="{9C05E8D1-E7DC-4006-AF10-D95D163A158C}" destId="{83603A8E-834F-49E3-9386-5773D6751A5D}" srcOrd="11" destOrd="0" presId="urn:microsoft.com/office/officeart/2008/layout/LinedList"/>
    <dgm:cxn modelId="{7A16FFB2-CF5D-4C4D-A663-41F8E853DDEB}" type="presParOf" srcId="{83603A8E-834F-49E3-9386-5773D6751A5D}" destId="{3172D6E5-A4D3-43AA-912E-BA8D684649F4}" srcOrd="0" destOrd="0" presId="urn:microsoft.com/office/officeart/2008/layout/LinedList"/>
    <dgm:cxn modelId="{1F695CD7-729C-4B07-9837-DAE729FCECFA}" type="presParOf" srcId="{83603A8E-834F-49E3-9386-5773D6751A5D}" destId="{A69749FF-8634-48BF-BA5A-0F42E35558FD}" srcOrd="1" destOrd="0" presId="urn:microsoft.com/office/officeart/2008/layout/LinedList"/>
    <dgm:cxn modelId="{684996BF-3D7B-4EA3-8BA9-50C396D69CF7}" type="presParOf" srcId="{9C05E8D1-E7DC-4006-AF10-D95D163A158C}" destId="{0B210FD0-E545-47EB-B9C0-6BDFF9643550}" srcOrd="12" destOrd="0" presId="urn:microsoft.com/office/officeart/2008/layout/LinedList"/>
    <dgm:cxn modelId="{22A45CCA-6D89-4B79-A393-4C117C468D71}" type="presParOf" srcId="{9C05E8D1-E7DC-4006-AF10-D95D163A158C}" destId="{BF66F3CE-006A-4326-8731-AD657FC8CAE6}" srcOrd="13" destOrd="0" presId="urn:microsoft.com/office/officeart/2008/layout/LinedList"/>
    <dgm:cxn modelId="{0DFD7EF0-28CE-44E5-B81B-C488955ADF39}" type="presParOf" srcId="{BF66F3CE-006A-4326-8731-AD657FC8CAE6}" destId="{919FF9D4-86E6-4D0B-94CD-738E097B2CBA}" srcOrd="0" destOrd="0" presId="urn:microsoft.com/office/officeart/2008/layout/LinedList"/>
    <dgm:cxn modelId="{45AD2899-3986-43DA-9FF9-9D370FE72203}" type="presParOf" srcId="{BF66F3CE-006A-4326-8731-AD657FC8CAE6}" destId="{61CF6939-5B5A-4138-8788-EFBB514CD977}" srcOrd="1" destOrd="0" presId="urn:microsoft.com/office/officeart/2008/layout/LinedList"/>
    <dgm:cxn modelId="{C24AC83F-0304-4D3F-8978-EEF42968BAC1}" type="presParOf" srcId="{9C05E8D1-E7DC-4006-AF10-D95D163A158C}" destId="{D7252923-7B61-4DD9-83C7-B3D36FC38ADC}" srcOrd="14" destOrd="0" presId="urn:microsoft.com/office/officeart/2008/layout/LinedList"/>
    <dgm:cxn modelId="{02CFD7D2-A0E8-4750-A42A-CE45CDD070E0}" type="presParOf" srcId="{9C05E8D1-E7DC-4006-AF10-D95D163A158C}" destId="{F5062B96-7BBD-46EB-AF81-D41B5C0EC41C}" srcOrd="15" destOrd="0" presId="urn:microsoft.com/office/officeart/2008/layout/LinedList"/>
    <dgm:cxn modelId="{A5D60275-BF42-4E65-B359-AE12EE18BD99}" type="presParOf" srcId="{F5062B96-7BBD-46EB-AF81-D41B5C0EC41C}" destId="{5EDCDF72-5DC6-4E75-9FDD-C94FF602B37F}" srcOrd="0" destOrd="0" presId="urn:microsoft.com/office/officeart/2008/layout/LinedList"/>
    <dgm:cxn modelId="{FE256E8F-090F-47DC-A39F-D7F92D19D9B1}" type="presParOf" srcId="{F5062B96-7BBD-46EB-AF81-D41B5C0EC41C}" destId="{0B866ED1-0915-4A8A-98BC-5AF4C5F88001}" srcOrd="1" destOrd="0" presId="urn:microsoft.com/office/officeart/2008/layout/LinedList"/>
    <dgm:cxn modelId="{93F34359-C9CF-4B7E-8333-B3D5E5FF4E57}" type="presParOf" srcId="{9C05E8D1-E7DC-4006-AF10-D95D163A158C}" destId="{C5270C7E-6699-46E0-9218-6AF67742CDAD}" srcOrd="16" destOrd="0" presId="urn:microsoft.com/office/officeart/2008/layout/LinedList"/>
    <dgm:cxn modelId="{0A9549B6-50E6-4520-94A0-1CB9C47BE057}" type="presParOf" srcId="{9C05E8D1-E7DC-4006-AF10-D95D163A158C}" destId="{9DED1D50-5097-4718-8985-D67C5051573B}" srcOrd="17" destOrd="0" presId="urn:microsoft.com/office/officeart/2008/layout/LinedList"/>
    <dgm:cxn modelId="{136C25C5-F212-494A-885B-23E4302863C4}" type="presParOf" srcId="{9DED1D50-5097-4718-8985-D67C5051573B}" destId="{61CFC774-EE3C-4E8E-ACE2-AD2A4FCBC213}" srcOrd="0" destOrd="0" presId="urn:microsoft.com/office/officeart/2008/layout/LinedList"/>
    <dgm:cxn modelId="{9991B07C-3E32-480A-9DB8-9A4C5D5BC011}" type="presParOf" srcId="{9DED1D50-5097-4718-8985-D67C5051573B}" destId="{D2ED9A01-0221-4521-BC46-BBCB93D517DB}" srcOrd="1" destOrd="0" presId="urn:microsoft.com/office/officeart/2008/layout/LinedList"/>
    <dgm:cxn modelId="{106F5903-2041-4A89-9A25-D2B3390C196F}" type="presParOf" srcId="{9C05E8D1-E7DC-4006-AF10-D95D163A158C}" destId="{D5850A54-E2E9-4361-8743-5CB69401E0A2}" srcOrd="18" destOrd="0" presId="urn:microsoft.com/office/officeart/2008/layout/LinedList"/>
    <dgm:cxn modelId="{97B8C773-B247-4B52-9362-422A21EDF63E}" type="presParOf" srcId="{9C05E8D1-E7DC-4006-AF10-D95D163A158C}" destId="{7859D761-CDB2-4A97-8076-121AF7C1AE9E}" srcOrd="19" destOrd="0" presId="urn:microsoft.com/office/officeart/2008/layout/LinedList"/>
    <dgm:cxn modelId="{E7ECD858-4708-49C4-A3F5-4AB312F78FE9}" type="presParOf" srcId="{7859D761-CDB2-4A97-8076-121AF7C1AE9E}" destId="{27D788A2-749D-4008-8A65-CE6C48D89F96}" srcOrd="0" destOrd="0" presId="urn:microsoft.com/office/officeart/2008/layout/LinedList"/>
    <dgm:cxn modelId="{88DC23AB-4583-42F9-9B45-C8DBDAC0A1AF}" type="presParOf" srcId="{7859D761-CDB2-4A97-8076-121AF7C1AE9E}" destId="{91FC253D-3FC4-412D-B46E-AA81955E39C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95A80-DD23-48B2-AAF6-0E8625B62051}">
      <dsp:nvSpPr>
        <dsp:cNvPr id="0" name=""/>
        <dsp:cNvSpPr/>
      </dsp:nvSpPr>
      <dsp:spPr>
        <a:xfrm>
          <a:off x="0" y="641393"/>
          <a:ext cx="10515600" cy="5791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a:cs typeface="Arial"/>
            </a:rPr>
            <a:t>Environmental protection is at the core of </a:t>
          </a:r>
          <a:r>
            <a:rPr lang="en-GB" sz="1500" kern="1200" dirty="0" err="1">
              <a:latin typeface="Arial"/>
              <a:cs typeface="Arial"/>
            </a:rPr>
            <a:t>EcoWear’s</a:t>
          </a:r>
          <a:r>
            <a:rPr lang="en-GB" sz="1500" kern="1200" dirty="0">
              <a:latin typeface="Arial"/>
              <a:cs typeface="Arial"/>
            </a:rPr>
            <a:t> business model. The fashion industry is responsible for significant waste and pollution, creating demand for businesses that use recycled fabrics, organic cotton, and eco-friendly packaging.</a:t>
          </a:r>
          <a:endParaRPr lang="en-US" sz="1500" kern="1200" dirty="0">
            <a:latin typeface="Arial"/>
            <a:cs typeface="Arial"/>
          </a:endParaRPr>
        </a:p>
      </dsp:txBody>
      <dsp:txXfrm>
        <a:off x="28272" y="669665"/>
        <a:ext cx="10459056" cy="522605"/>
      </dsp:txXfrm>
    </dsp:sp>
    <dsp:sp modelId="{3C9E3D98-B18C-4CC0-A9DC-5B2732B089F6}">
      <dsp:nvSpPr>
        <dsp:cNvPr id="0" name=""/>
        <dsp:cNvSpPr/>
      </dsp:nvSpPr>
      <dsp:spPr>
        <a:xfrm>
          <a:off x="0" y="1263744"/>
          <a:ext cx="10515600" cy="5791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latin typeface="Arial"/>
              <a:cs typeface="Arial"/>
            </a:rPr>
            <a:t>Impact on </a:t>
          </a:r>
          <a:r>
            <a:rPr lang="en-GB" sz="1500" b="1" kern="1200" dirty="0" err="1">
              <a:latin typeface="Arial"/>
              <a:cs typeface="Arial"/>
            </a:rPr>
            <a:t>EcoWear</a:t>
          </a:r>
          <a:r>
            <a:rPr lang="en-GB" sz="1500" b="1" kern="1200" dirty="0">
              <a:latin typeface="Arial"/>
              <a:cs typeface="Arial"/>
            </a:rPr>
            <a:t>:</a:t>
          </a:r>
          <a:endParaRPr lang="en-US" sz="1500" kern="1200" dirty="0">
            <a:latin typeface="Arial"/>
            <a:cs typeface="Arial"/>
          </a:endParaRPr>
        </a:p>
      </dsp:txBody>
      <dsp:txXfrm>
        <a:off x="28272" y="1292016"/>
        <a:ext cx="10459056" cy="522605"/>
      </dsp:txXfrm>
    </dsp:sp>
    <dsp:sp modelId="{1DC335E3-5BC9-46F7-B678-F929913721D1}">
      <dsp:nvSpPr>
        <dsp:cNvPr id="0" name=""/>
        <dsp:cNvSpPr/>
      </dsp:nvSpPr>
      <dsp:spPr>
        <a:xfrm>
          <a:off x="0" y="1886094"/>
          <a:ext cx="10515600" cy="5791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latin typeface="Arial"/>
              <a:cs typeface="Arial"/>
            </a:rPr>
            <a:t>Strong competitive advantage.</a:t>
          </a:r>
          <a:endParaRPr lang="en-US" sz="1500" kern="1200">
            <a:latin typeface="Arial"/>
            <a:cs typeface="Arial"/>
          </a:endParaRPr>
        </a:p>
      </dsp:txBody>
      <dsp:txXfrm>
        <a:off x="28272" y="1914366"/>
        <a:ext cx="10459056" cy="522605"/>
      </dsp:txXfrm>
    </dsp:sp>
    <dsp:sp modelId="{BC02777C-08EC-48F1-9B9C-75CDD2B63ED0}">
      <dsp:nvSpPr>
        <dsp:cNvPr id="0" name=""/>
        <dsp:cNvSpPr/>
      </dsp:nvSpPr>
      <dsp:spPr>
        <a:xfrm>
          <a:off x="0" y="2508444"/>
          <a:ext cx="10515600" cy="5791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latin typeface="Arial"/>
              <a:cs typeface="Arial"/>
            </a:rPr>
            <a:t>Supports the company’s sustainability mission.</a:t>
          </a:r>
          <a:endParaRPr lang="en-US" sz="1500" kern="1200">
            <a:latin typeface="Arial"/>
            <a:cs typeface="Arial"/>
          </a:endParaRPr>
        </a:p>
      </dsp:txBody>
      <dsp:txXfrm>
        <a:off x="28272" y="2536716"/>
        <a:ext cx="10459056" cy="522605"/>
      </dsp:txXfrm>
    </dsp:sp>
    <dsp:sp modelId="{991BD1F7-A9BA-47D0-BF10-40052EBE66AD}">
      <dsp:nvSpPr>
        <dsp:cNvPr id="0" name=""/>
        <dsp:cNvSpPr/>
      </dsp:nvSpPr>
      <dsp:spPr>
        <a:xfrm>
          <a:off x="0" y="3130794"/>
          <a:ext cx="10515600" cy="5791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latin typeface="Arial"/>
              <a:cs typeface="Arial"/>
            </a:rPr>
            <a:t>Appeals to environmentally conscious customers.</a:t>
          </a:r>
          <a:endParaRPr lang="en-US" sz="1500" kern="1200">
            <a:latin typeface="Arial"/>
            <a:cs typeface="Arial"/>
          </a:endParaRPr>
        </a:p>
      </dsp:txBody>
      <dsp:txXfrm>
        <a:off x="28272" y="3159066"/>
        <a:ext cx="10459056" cy="5226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C78657-6BA3-46AA-8F62-47072EEF8369}">
      <dsp:nvSpPr>
        <dsp:cNvPr id="0" name=""/>
        <dsp:cNvSpPr/>
      </dsp:nvSpPr>
      <dsp:spPr>
        <a:xfrm>
          <a:off x="0" y="525"/>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46FD8A2-32CD-420D-99DB-9F431D9522B4}">
      <dsp:nvSpPr>
        <dsp:cNvPr id="0" name=""/>
        <dsp:cNvSpPr/>
      </dsp:nvSpPr>
      <dsp:spPr>
        <a:xfrm>
          <a:off x="0" y="525"/>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Armstrong, G. and Kotler, P. (2023) </a:t>
          </a:r>
          <a:r>
            <a:rPr lang="en-GB" sz="900" i="1" kern="1200"/>
            <a:t>Marketing: An Introduction</a:t>
          </a:r>
          <a:r>
            <a:rPr lang="en-GB" sz="900" kern="1200"/>
            <a:t>. 15th edn. Harlow: Pearson.</a:t>
          </a:r>
          <a:endParaRPr lang="en-US" sz="900" kern="1200"/>
        </a:p>
      </dsp:txBody>
      <dsp:txXfrm>
        <a:off x="0" y="525"/>
        <a:ext cx="6714744" cy="430241"/>
      </dsp:txXfrm>
    </dsp:sp>
    <dsp:sp modelId="{7E394EA1-C742-4E14-83AE-49C4FAD052A1}">
      <dsp:nvSpPr>
        <dsp:cNvPr id="0" name=""/>
        <dsp:cNvSpPr/>
      </dsp:nvSpPr>
      <dsp:spPr>
        <a:xfrm>
          <a:off x="0" y="430766"/>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E5C1F73-BD32-41F5-AC1A-674A15C4707F}">
      <dsp:nvSpPr>
        <dsp:cNvPr id="0" name=""/>
        <dsp:cNvSpPr/>
      </dsp:nvSpPr>
      <dsp:spPr>
        <a:xfrm>
          <a:off x="0" y="430766"/>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Burns, P. (2022) </a:t>
          </a:r>
          <a:r>
            <a:rPr lang="en-GB" sz="900" i="1" kern="1200"/>
            <a:t>Entrepreneurship and Small Business</a:t>
          </a:r>
          <a:r>
            <a:rPr lang="en-GB" sz="900" kern="1200"/>
            <a:t>. 6th edn. London: Red Globe Press.</a:t>
          </a:r>
          <a:endParaRPr lang="en-US" sz="900" kern="1200"/>
        </a:p>
      </dsp:txBody>
      <dsp:txXfrm>
        <a:off x="0" y="430766"/>
        <a:ext cx="6714744" cy="430241"/>
      </dsp:txXfrm>
    </dsp:sp>
    <dsp:sp modelId="{53ADB229-AD65-4DA9-8EED-C792466E7AD9}">
      <dsp:nvSpPr>
        <dsp:cNvPr id="0" name=""/>
        <dsp:cNvSpPr/>
      </dsp:nvSpPr>
      <dsp:spPr>
        <a:xfrm>
          <a:off x="0" y="861008"/>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969BDFCF-9C36-4474-B2E3-DAADE8EBF0CF}">
      <dsp:nvSpPr>
        <dsp:cNvPr id="0" name=""/>
        <dsp:cNvSpPr/>
      </dsp:nvSpPr>
      <dsp:spPr>
        <a:xfrm>
          <a:off x="0" y="861008"/>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Kotler, P., Keller, K.L. and Chernev, A. (2022) </a:t>
          </a:r>
          <a:r>
            <a:rPr lang="en-GB" sz="900" i="1" kern="1200"/>
            <a:t>Marketing Management</a:t>
          </a:r>
          <a:r>
            <a:rPr lang="en-GB" sz="900" kern="1200"/>
            <a:t>. 16th edn. Harlow: Pearson.</a:t>
          </a:r>
          <a:endParaRPr lang="en-US" sz="900" kern="1200"/>
        </a:p>
      </dsp:txBody>
      <dsp:txXfrm>
        <a:off x="0" y="861008"/>
        <a:ext cx="6714744" cy="430241"/>
      </dsp:txXfrm>
    </dsp:sp>
    <dsp:sp modelId="{4F1C99D0-E2EB-42B5-8BC6-F82DB72DBA33}">
      <dsp:nvSpPr>
        <dsp:cNvPr id="0" name=""/>
        <dsp:cNvSpPr/>
      </dsp:nvSpPr>
      <dsp:spPr>
        <a:xfrm>
          <a:off x="0" y="1291249"/>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43237586-04C8-4D07-9822-BEFDE766095C}">
      <dsp:nvSpPr>
        <dsp:cNvPr id="0" name=""/>
        <dsp:cNvSpPr/>
      </dsp:nvSpPr>
      <dsp:spPr>
        <a:xfrm>
          <a:off x="0" y="1291249"/>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Porter, M.E. (2008) </a:t>
          </a:r>
          <a:r>
            <a:rPr lang="en-GB" sz="900" i="1" kern="1200"/>
            <a:t>The Five Competitive Forces That Shape Strategy</a:t>
          </a:r>
          <a:r>
            <a:rPr lang="en-GB" sz="900" kern="1200"/>
            <a:t>. Harvard Business Review, 86(1), pp. 78–93.</a:t>
          </a:r>
          <a:endParaRPr lang="en-US" sz="900" kern="1200"/>
        </a:p>
      </dsp:txBody>
      <dsp:txXfrm>
        <a:off x="0" y="1291249"/>
        <a:ext cx="6714744" cy="430241"/>
      </dsp:txXfrm>
    </dsp:sp>
    <dsp:sp modelId="{65691670-9186-4327-B8DE-2B44F320D448}">
      <dsp:nvSpPr>
        <dsp:cNvPr id="0" name=""/>
        <dsp:cNvSpPr/>
      </dsp:nvSpPr>
      <dsp:spPr>
        <a:xfrm>
          <a:off x="0" y="1721491"/>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A138C70-6135-4E45-B444-B2EC29C962C2}">
      <dsp:nvSpPr>
        <dsp:cNvPr id="0" name=""/>
        <dsp:cNvSpPr/>
      </dsp:nvSpPr>
      <dsp:spPr>
        <a:xfrm>
          <a:off x="0" y="1721491"/>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Statista (2024) </a:t>
          </a:r>
          <a:r>
            <a:rPr lang="en-GB" sz="900" i="1" kern="1200"/>
            <a:t>Revenue of the apparel market in the United Kingdom</a:t>
          </a:r>
          <a:r>
            <a:rPr lang="en-GB" sz="900" kern="1200"/>
            <a:t>. Available at: </a:t>
          </a:r>
          <a:r>
            <a:rPr lang="en-GB" sz="900" u="sng" kern="1200">
              <a:hlinkClick xmlns:r="http://schemas.openxmlformats.org/officeDocument/2006/relationships" r:id="rId1"/>
            </a:rPr>
            <a:t>https://www.statista.com</a:t>
          </a:r>
          <a:r>
            <a:rPr lang="en-GB" sz="900" kern="1200"/>
            <a:t> (Accessed: 13 July 2026).</a:t>
          </a:r>
          <a:endParaRPr lang="en-US" sz="900" kern="1200"/>
        </a:p>
      </dsp:txBody>
      <dsp:txXfrm>
        <a:off x="0" y="1721491"/>
        <a:ext cx="6714744" cy="430241"/>
      </dsp:txXfrm>
    </dsp:sp>
    <dsp:sp modelId="{C92B8D0C-FC08-4AB0-9AAD-AE5BD72EE9BE}">
      <dsp:nvSpPr>
        <dsp:cNvPr id="0" name=""/>
        <dsp:cNvSpPr/>
      </dsp:nvSpPr>
      <dsp:spPr>
        <a:xfrm>
          <a:off x="0" y="2151732"/>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3172D6E5-A4D3-43AA-912E-BA8D684649F4}">
      <dsp:nvSpPr>
        <dsp:cNvPr id="0" name=""/>
        <dsp:cNvSpPr/>
      </dsp:nvSpPr>
      <dsp:spPr>
        <a:xfrm>
          <a:off x="0" y="2151732"/>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Department for Environment, Food &amp; Rural Affairs (DEFRA) (2023) </a:t>
          </a:r>
          <a:r>
            <a:rPr lang="en-GB" sz="900" i="1" kern="1200"/>
            <a:t>Waste prevention programme for England</a:t>
          </a:r>
          <a:r>
            <a:rPr lang="en-GB" sz="900" kern="1200"/>
            <a:t>. Available at: </a:t>
          </a:r>
          <a:r>
            <a:rPr lang="en-GB" sz="900" u="sng" kern="1200">
              <a:hlinkClick xmlns:r="http://schemas.openxmlformats.org/officeDocument/2006/relationships" r:id="rId2"/>
            </a:rPr>
            <a:t>https://www.gov.uk/government/organisations/department-for-environment-food-rural-affairs</a:t>
          </a:r>
          <a:r>
            <a:rPr lang="en-GB" sz="900" kern="1200"/>
            <a:t> (Accessed: 13 July 2026).</a:t>
          </a:r>
          <a:endParaRPr lang="en-US" sz="900" kern="1200"/>
        </a:p>
      </dsp:txBody>
      <dsp:txXfrm>
        <a:off x="0" y="2151732"/>
        <a:ext cx="6714744" cy="430241"/>
      </dsp:txXfrm>
    </dsp:sp>
    <dsp:sp modelId="{0B210FD0-E545-47EB-B9C0-6BDFF9643550}">
      <dsp:nvSpPr>
        <dsp:cNvPr id="0" name=""/>
        <dsp:cNvSpPr/>
      </dsp:nvSpPr>
      <dsp:spPr>
        <a:xfrm>
          <a:off x="0" y="2581973"/>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919FF9D4-86E6-4D0B-94CD-738E097B2CBA}">
      <dsp:nvSpPr>
        <dsp:cNvPr id="0" name=""/>
        <dsp:cNvSpPr/>
      </dsp:nvSpPr>
      <dsp:spPr>
        <a:xfrm>
          <a:off x="0" y="2581973"/>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WRAP (2023) </a:t>
          </a:r>
          <a:r>
            <a:rPr lang="en-GB" sz="900" i="1" kern="1200"/>
            <a:t>Textiles and Clothing Sustainability</a:t>
          </a:r>
          <a:r>
            <a:rPr lang="en-GB" sz="900" kern="1200"/>
            <a:t>. Available at: </a:t>
          </a:r>
          <a:r>
            <a:rPr lang="en-GB" sz="900" u="sng" kern="1200">
              <a:hlinkClick xmlns:r="http://schemas.openxmlformats.org/officeDocument/2006/relationships" r:id="rId3"/>
            </a:rPr>
            <a:t>https://wrap.org.uk</a:t>
          </a:r>
          <a:r>
            <a:rPr lang="en-GB" sz="900" kern="1200"/>
            <a:t> (Accessed: 13 July 2026).</a:t>
          </a:r>
          <a:endParaRPr lang="en-US" sz="900" kern="1200"/>
        </a:p>
      </dsp:txBody>
      <dsp:txXfrm>
        <a:off x="0" y="2581973"/>
        <a:ext cx="6714744" cy="430241"/>
      </dsp:txXfrm>
    </dsp:sp>
    <dsp:sp modelId="{D7252923-7B61-4DD9-83C7-B3D36FC38ADC}">
      <dsp:nvSpPr>
        <dsp:cNvPr id="0" name=""/>
        <dsp:cNvSpPr/>
      </dsp:nvSpPr>
      <dsp:spPr>
        <a:xfrm>
          <a:off x="0" y="3012215"/>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EDCDF72-5DC6-4E75-9FDD-C94FF602B37F}">
      <dsp:nvSpPr>
        <dsp:cNvPr id="0" name=""/>
        <dsp:cNvSpPr/>
      </dsp:nvSpPr>
      <dsp:spPr>
        <a:xfrm>
          <a:off x="0" y="3012215"/>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Mintel (2024) </a:t>
          </a:r>
          <a:r>
            <a:rPr lang="en-GB" sz="900" i="1" kern="1200"/>
            <a:t>UK Ethical Fashion Market Report</a:t>
          </a:r>
          <a:r>
            <a:rPr lang="en-GB" sz="900" kern="1200"/>
            <a:t>. Available at: </a:t>
          </a:r>
          <a:r>
            <a:rPr lang="en-GB" sz="900" u="sng" kern="1200">
              <a:hlinkClick xmlns:r="http://schemas.openxmlformats.org/officeDocument/2006/relationships" r:id="rId4"/>
            </a:rPr>
            <a:t>https://www.mintel.com</a:t>
          </a:r>
          <a:r>
            <a:rPr lang="en-GB" sz="900" kern="1200"/>
            <a:t> (Accessed: 13 July 2026).</a:t>
          </a:r>
          <a:endParaRPr lang="en-US" sz="900" kern="1200"/>
        </a:p>
      </dsp:txBody>
      <dsp:txXfrm>
        <a:off x="0" y="3012215"/>
        <a:ext cx="6714744" cy="430241"/>
      </dsp:txXfrm>
    </dsp:sp>
    <dsp:sp modelId="{C5270C7E-6699-46E0-9218-6AF67742CDAD}">
      <dsp:nvSpPr>
        <dsp:cNvPr id="0" name=""/>
        <dsp:cNvSpPr/>
      </dsp:nvSpPr>
      <dsp:spPr>
        <a:xfrm>
          <a:off x="0" y="3442456"/>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1CFC774-EE3C-4E8E-ACE2-AD2A4FCBC213}">
      <dsp:nvSpPr>
        <dsp:cNvPr id="0" name=""/>
        <dsp:cNvSpPr/>
      </dsp:nvSpPr>
      <dsp:spPr>
        <a:xfrm>
          <a:off x="0" y="3442456"/>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Dibb, S., Simkin, L., Pride, W.M. and Ferrell, O.C. (2020) </a:t>
          </a:r>
          <a:r>
            <a:rPr lang="en-GB" sz="900" i="1" kern="1200"/>
            <a:t>Marketing: Concepts and Strategies</a:t>
          </a:r>
          <a:r>
            <a:rPr lang="en-GB" sz="900" kern="1200"/>
            <a:t>. 8th European edn. Andover: Cengage Learning.</a:t>
          </a:r>
          <a:endParaRPr lang="en-US" sz="900" kern="1200"/>
        </a:p>
      </dsp:txBody>
      <dsp:txXfrm>
        <a:off x="0" y="3442456"/>
        <a:ext cx="6714744" cy="430241"/>
      </dsp:txXfrm>
    </dsp:sp>
    <dsp:sp modelId="{D5850A54-E2E9-4361-8743-5CB69401E0A2}">
      <dsp:nvSpPr>
        <dsp:cNvPr id="0" name=""/>
        <dsp:cNvSpPr/>
      </dsp:nvSpPr>
      <dsp:spPr>
        <a:xfrm>
          <a:off x="0" y="3872698"/>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7D788A2-749D-4008-8A65-CE6C48D89F96}">
      <dsp:nvSpPr>
        <dsp:cNvPr id="0" name=""/>
        <dsp:cNvSpPr/>
      </dsp:nvSpPr>
      <dsp:spPr>
        <a:xfrm>
          <a:off x="0" y="3872698"/>
          <a:ext cx="6714744" cy="430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u="sng" kern="1200">
              <a:hlinkClick xmlns:r="http://schemas.openxmlformats.org/officeDocument/2006/relationships" r:id="rId5"/>
            </a:rPr>
            <a:t>Gov.uk</a:t>
          </a:r>
          <a:r>
            <a:rPr lang="en-GB" sz="900" kern="1200"/>
            <a:t> (2024) </a:t>
          </a:r>
          <a:r>
            <a:rPr lang="en-GB" sz="900" i="1" kern="1200"/>
            <a:t>Set up a private limited company</a:t>
          </a:r>
          <a:r>
            <a:rPr lang="en-GB" sz="900" kern="1200"/>
            <a:t>. Available at: </a:t>
          </a:r>
          <a:r>
            <a:rPr lang="en-GB" sz="900" u="sng" kern="1200">
              <a:hlinkClick xmlns:r="http://schemas.openxmlformats.org/officeDocument/2006/relationships" r:id="rId6"/>
            </a:rPr>
            <a:t>https://www.gov.uk/limited-company-formation</a:t>
          </a:r>
          <a:r>
            <a:rPr lang="en-GB" sz="900" kern="1200"/>
            <a:t> (Accessed: 13 July 2026).</a:t>
          </a:r>
          <a:endParaRPr lang="en-US" sz="900" kern="1200"/>
        </a:p>
      </dsp:txBody>
      <dsp:txXfrm>
        <a:off x="0" y="3872698"/>
        <a:ext cx="6714744" cy="43024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12/07/2026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12/07/2026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B7297C4-A43F-BB0A-E770-2DE7FB5C191A}"/>
              </a:ext>
            </a:extLst>
          </p:cNvPr>
          <p:cNvSpPr txBox="1"/>
          <p:nvPr/>
        </p:nvSpPr>
        <p:spPr>
          <a:xfrm>
            <a:off x="1105371" y="2537714"/>
            <a:ext cx="10177397"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dirty="0" err="1">
                <a:highlight>
                  <a:srgbClr val="FFFFFF"/>
                </a:highlight>
                <a:latin typeface="Times New Roman"/>
                <a:cs typeface="Times New Roman"/>
              </a:rPr>
              <a:t>EcoWear</a:t>
            </a:r>
            <a:r>
              <a:rPr lang="en-GB" sz="2000" b="1" dirty="0">
                <a:highlight>
                  <a:srgbClr val="FFFFFF"/>
                </a:highlight>
                <a:latin typeface="Times New Roman"/>
                <a:cs typeface="Times New Roman"/>
              </a:rPr>
              <a:t> Clothing Ltd</a:t>
            </a:r>
            <a:endParaRPr lang="en-GB" sz="2000" dirty="0">
              <a:highlight>
                <a:srgbClr val="C6C6C6"/>
              </a:highlight>
              <a:latin typeface="Times New Roman"/>
              <a:cs typeface="Times New Roman"/>
            </a:endParaRPr>
          </a:p>
          <a:p>
            <a:pPr algn="ctr"/>
            <a:r>
              <a:rPr lang="en-GB" sz="2000" b="1">
                <a:highlight>
                  <a:srgbClr val="FFFFFF"/>
                </a:highlight>
                <a:latin typeface="Times New Roman"/>
                <a:cs typeface="Times New Roman"/>
              </a:rPr>
              <a:t>Sustainable Fashion for a Better Future</a:t>
            </a:r>
            <a:endParaRPr lang="en-GB" sz="2000">
              <a:highlight>
                <a:srgbClr val="C6C6C6"/>
              </a:highlight>
              <a:latin typeface="Times New Roman"/>
              <a:cs typeface="Times New Roman"/>
            </a:endParaRPr>
          </a:p>
          <a:p>
            <a:endParaRPr lang="en-GB" sz="2000" b="1" dirty="0">
              <a:highlight>
                <a:srgbClr val="FFFFFF"/>
              </a:highlight>
              <a:latin typeface="Times New Roman"/>
              <a:cs typeface="Times New Roman"/>
            </a:endParaRPr>
          </a:p>
          <a:p>
            <a:endParaRPr lang="en-GB" sz="2000" b="1" dirty="0">
              <a:highlight>
                <a:srgbClr val="FFFFFF"/>
              </a:highlight>
              <a:latin typeface="Times New Roman"/>
              <a:cs typeface="Times New Roman"/>
            </a:endParaRPr>
          </a:p>
          <a:p>
            <a:endParaRPr lang="en-GB" sz="2000" b="1" dirty="0">
              <a:highlight>
                <a:srgbClr val="FFFFFF"/>
              </a:highlight>
              <a:latin typeface="Times New Roman"/>
              <a:cs typeface="Times New Roman"/>
            </a:endParaRPr>
          </a:p>
          <a:p>
            <a:endParaRPr lang="en-GB" sz="2000" b="1" dirty="0">
              <a:highlight>
                <a:srgbClr val="FFFFFF"/>
              </a:highlight>
              <a:latin typeface="Times New Roman"/>
              <a:cs typeface="Times New Roman"/>
            </a:endParaRPr>
          </a:p>
          <a:p>
            <a:endParaRPr lang="en-GB" sz="2000" b="1" dirty="0">
              <a:highlight>
                <a:srgbClr val="FFFFFF"/>
              </a:highlight>
              <a:latin typeface="Times New Roman"/>
              <a:cs typeface="Times New Roman"/>
            </a:endParaRPr>
          </a:p>
          <a:p>
            <a:pPr algn="ctr"/>
            <a:r>
              <a:rPr lang="en-GB" sz="2000" b="1">
                <a:highlight>
                  <a:srgbClr val="FFFFFF"/>
                </a:highlight>
                <a:latin typeface="Times New Roman"/>
                <a:cs typeface="Times New Roman"/>
              </a:rPr>
              <a:t>Business Plan Presentation</a:t>
            </a:r>
            <a:endParaRPr lang="en-GB" sz="2000" b="1">
              <a:highlight>
                <a:srgbClr val="C6C6C6"/>
              </a:highlight>
              <a:latin typeface="Times New Roman"/>
              <a:cs typeface="Times New Roman"/>
            </a:endParaRPr>
          </a:p>
          <a:p>
            <a:pPr algn="ctr"/>
            <a:r>
              <a:rPr lang="en-GB" sz="2000" b="1">
                <a:highlight>
                  <a:srgbClr val="FFFFFF"/>
                </a:highlight>
                <a:latin typeface="Times New Roman"/>
                <a:cs typeface="Times New Roman"/>
              </a:rPr>
              <a:t>Programme: Business and </a:t>
            </a:r>
            <a:r>
              <a:rPr lang="en-GB" sz="2000" b="1" dirty="0">
                <a:highlight>
                  <a:srgbClr val="FFFFFF"/>
                </a:highlight>
                <a:latin typeface="Times New Roman"/>
                <a:cs typeface="Times New Roman"/>
              </a:rPr>
              <a:t>management </a:t>
            </a:r>
            <a:endParaRPr lang="en-GB" sz="2000" b="1">
              <a:highlight>
                <a:srgbClr val="C6C6C6"/>
              </a:highlight>
              <a:latin typeface="Times New Roman"/>
              <a:cs typeface="Times New Roman"/>
            </a:endParaRPr>
          </a:p>
          <a:p>
            <a:pPr algn="ctr"/>
            <a:r>
              <a:rPr lang="en-GB" sz="2000" b="1" dirty="0">
                <a:highlight>
                  <a:srgbClr val="FFFFFF"/>
                </a:highlight>
                <a:latin typeface="Times New Roman"/>
                <a:cs typeface="Times New Roman"/>
              </a:rPr>
              <a:t>Module: </a:t>
            </a:r>
            <a:r>
              <a:rPr lang="en-GB" sz="2000" b="1" dirty="0">
                <a:highlight>
                  <a:srgbClr val="FFFFFF"/>
                </a:highlight>
                <a:latin typeface="Arial"/>
                <a:cs typeface="Arial"/>
              </a:rPr>
              <a:t>LCLM4006</a:t>
            </a:r>
            <a:br>
              <a:rPr lang="en-GB" sz="2000" b="1" dirty="0">
                <a:highlight>
                  <a:srgbClr val="FFFFFF"/>
                </a:highlight>
                <a:latin typeface="Times New Roman"/>
                <a:cs typeface="Times New Roman"/>
              </a:rPr>
            </a:br>
            <a:r>
              <a:rPr lang="en-GB" sz="2000" b="1" dirty="0">
                <a:highlight>
                  <a:srgbClr val="FFFFFF"/>
                </a:highlight>
                <a:latin typeface="Times New Roman"/>
                <a:cs typeface="Times New Roman"/>
              </a:rPr>
              <a:t>Student: Cristina </a:t>
            </a:r>
            <a:r>
              <a:rPr lang="en-GB" sz="2000" b="1" dirty="0" err="1">
                <a:highlight>
                  <a:srgbClr val="FFFFFF"/>
                </a:highlight>
                <a:latin typeface="Times New Roman"/>
                <a:cs typeface="Times New Roman"/>
              </a:rPr>
              <a:t>Nestian</a:t>
            </a:r>
            <a:br>
              <a:rPr lang="en-GB" sz="2000" dirty="0">
                <a:highlight>
                  <a:srgbClr val="FFFFFF"/>
                </a:highlight>
                <a:latin typeface="Times New Roman"/>
                <a:cs typeface="Times New Roman"/>
              </a:rPr>
            </a:br>
            <a:endParaRPr lang="en-GB" sz="1200">
              <a:highlight>
                <a:srgbClr val="FFFFFF"/>
              </a:highlight>
              <a:latin typeface="Times New Roman"/>
              <a:cs typeface="Times New Roman"/>
            </a:endParaRPr>
          </a:p>
        </p:txBody>
      </p:sp>
      <p:pic>
        <p:nvPicPr>
          <p:cNvPr id="7" name="Picture 6">
            <a:extLst>
              <a:ext uri="{FF2B5EF4-FFF2-40B4-BE49-F238E27FC236}">
                <a16:creationId xmlns:a16="http://schemas.microsoft.com/office/drawing/2014/main" id="{DF051D16-E3A8-BC70-D117-1A0A7327794F}"/>
              </a:ext>
            </a:extLst>
          </p:cNvPr>
          <p:cNvPicPr>
            <a:picLocks noChangeAspect="1"/>
          </p:cNvPicPr>
          <p:nvPr/>
        </p:nvPicPr>
        <p:blipFill>
          <a:blip r:embed="rId2"/>
          <a:stretch>
            <a:fillRect/>
          </a:stretch>
        </p:blipFill>
        <p:spPr>
          <a:xfrm>
            <a:off x="3415167" y="3402"/>
            <a:ext cx="6022067" cy="2409825"/>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CBFA86-6E8A-0E29-8143-8F1CB2CC739D}"/>
              </a:ext>
            </a:extLst>
          </p:cNvPr>
          <p:cNvSpPr>
            <a:spLocks noGrp="1"/>
          </p:cNvSpPr>
          <p:nvPr>
            <p:ph type="title"/>
          </p:nvPr>
        </p:nvSpPr>
        <p:spPr>
          <a:xfrm>
            <a:off x="159457" y="-391884"/>
            <a:ext cx="5537397" cy="1446985"/>
          </a:xfrm>
        </p:spPr>
        <p:txBody>
          <a:bodyPr anchor="ctr">
            <a:normAutofit/>
          </a:bodyPr>
          <a:lstStyle/>
          <a:p>
            <a:r>
              <a:rPr lang="en-GB" sz="2800" b="1">
                <a:latin typeface="Arial"/>
                <a:cs typeface="Arial"/>
              </a:rPr>
              <a:t>Business Overview</a:t>
            </a:r>
          </a:p>
        </p:txBody>
      </p:sp>
      <p:sp>
        <p:nvSpPr>
          <p:cNvPr id="3" name="Content Placeholder 2">
            <a:extLst>
              <a:ext uri="{FF2B5EF4-FFF2-40B4-BE49-F238E27FC236}">
                <a16:creationId xmlns:a16="http://schemas.microsoft.com/office/drawing/2014/main" id="{75E1A6D5-25E6-2AAB-0D0B-A38F1EC05AE0}"/>
              </a:ext>
            </a:extLst>
          </p:cNvPr>
          <p:cNvSpPr>
            <a:spLocks noGrp="1"/>
          </p:cNvSpPr>
          <p:nvPr>
            <p:ph idx="1"/>
          </p:nvPr>
        </p:nvSpPr>
        <p:spPr>
          <a:xfrm>
            <a:off x="159457" y="2085615"/>
            <a:ext cx="5334197" cy="3769835"/>
          </a:xfrm>
        </p:spPr>
        <p:txBody>
          <a:bodyPr vert="horz" lIns="91440" tIns="45720" rIns="91440" bIns="45720" rtlCol="0" anchor="ctr">
            <a:noAutofit/>
          </a:bodyPr>
          <a:lstStyle/>
          <a:p>
            <a:pPr marL="0" indent="0">
              <a:buNone/>
            </a:pPr>
            <a:r>
              <a:rPr lang="en-GB" sz="1100" b="1" dirty="0">
                <a:highlight>
                  <a:srgbClr val="FFFFFF"/>
                </a:highlight>
                <a:latin typeface="Arial"/>
                <a:cs typeface="Arial"/>
              </a:rPr>
              <a:t>About </a:t>
            </a:r>
            <a:r>
              <a:rPr lang="en-GB" sz="1100" b="1" dirty="0" err="1">
                <a:highlight>
                  <a:srgbClr val="FFFFFF"/>
                </a:highlight>
                <a:latin typeface="Arial"/>
                <a:cs typeface="Arial"/>
              </a:rPr>
              <a:t>EcoWear</a:t>
            </a:r>
            <a:r>
              <a:rPr lang="en-GB" sz="1100" b="1" dirty="0">
                <a:highlight>
                  <a:srgbClr val="FFFFFF"/>
                </a:highlight>
                <a:latin typeface="Arial"/>
                <a:cs typeface="Arial"/>
              </a:rPr>
              <a:t> Clothing Ltd</a:t>
            </a:r>
            <a:endParaRPr lang="en-GB" sz="1100">
              <a:highlight>
                <a:srgbClr val="C6C6C6"/>
              </a:highlight>
              <a:latin typeface="Arial"/>
              <a:cs typeface="Arial"/>
            </a:endParaRPr>
          </a:p>
          <a:p>
            <a:r>
              <a:rPr lang="en-GB" sz="1100" dirty="0" err="1">
                <a:highlight>
                  <a:srgbClr val="FFFFFF"/>
                </a:highlight>
                <a:latin typeface="Arial"/>
                <a:cs typeface="Arial"/>
              </a:rPr>
              <a:t>EcoWear</a:t>
            </a:r>
            <a:r>
              <a:rPr lang="en-GB" sz="1100" dirty="0">
                <a:highlight>
                  <a:srgbClr val="FFFFFF"/>
                </a:highlight>
                <a:latin typeface="Arial"/>
                <a:cs typeface="Arial"/>
              </a:rPr>
              <a:t> Clothing Ltd is a start-up sustainable clothing company.</a:t>
            </a:r>
            <a:endParaRPr lang="en-GB" sz="1100">
              <a:highlight>
                <a:srgbClr val="C6C6C6"/>
              </a:highlight>
              <a:latin typeface="Arial"/>
              <a:cs typeface="Arial"/>
            </a:endParaRPr>
          </a:p>
          <a:p>
            <a:r>
              <a:rPr lang="en-GB" sz="1100">
                <a:highlight>
                  <a:srgbClr val="FFFFFF"/>
                </a:highlight>
                <a:latin typeface="Arial"/>
                <a:cs typeface="Arial"/>
              </a:rPr>
              <a:t>Offers affordable, fashionable and environmentally friendly clothing.</a:t>
            </a:r>
            <a:endParaRPr lang="en-GB" sz="1100">
              <a:highlight>
                <a:srgbClr val="C6C6C6"/>
              </a:highlight>
              <a:latin typeface="Arial"/>
              <a:cs typeface="Arial"/>
            </a:endParaRPr>
          </a:p>
          <a:p>
            <a:r>
              <a:rPr lang="en-GB" sz="1100">
                <a:highlight>
                  <a:srgbClr val="FFFFFF"/>
                </a:highlight>
                <a:latin typeface="Arial"/>
                <a:cs typeface="Arial"/>
              </a:rPr>
              <a:t>Target customers are young adults aged </a:t>
            </a:r>
            <a:r>
              <a:rPr lang="en-GB" sz="1100" b="1">
                <a:highlight>
                  <a:srgbClr val="FFFFFF"/>
                </a:highlight>
                <a:latin typeface="Arial"/>
                <a:cs typeface="Arial"/>
              </a:rPr>
              <a:t>18–35</a:t>
            </a:r>
            <a:r>
              <a:rPr lang="en-GB" sz="1100">
                <a:highlight>
                  <a:srgbClr val="FFFFFF"/>
                </a:highlight>
                <a:latin typeface="Arial"/>
                <a:cs typeface="Arial"/>
              </a:rPr>
              <a:t>.</a:t>
            </a:r>
            <a:endParaRPr lang="en-GB" sz="1100">
              <a:highlight>
                <a:srgbClr val="C6C6C6"/>
              </a:highlight>
              <a:latin typeface="Arial"/>
              <a:cs typeface="Arial"/>
            </a:endParaRPr>
          </a:p>
          <a:p>
            <a:r>
              <a:rPr lang="en-GB" sz="1100">
                <a:highlight>
                  <a:srgbClr val="FFFFFF"/>
                </a:highlight>
                <a:latin typeface="Arial"/>
                <a:cs typeface="Arial"/>
              </a:rPr>
              <a:t>Products are made from:</a:t>
            </a:r>
            <a:endParaRPr lang="en-GB" sz="1100">
              <a:highlight>
                <a:srgbClr val="C6C6C6"/>
              </a:highlight>
              <a:latin typeface="Arial"/>
              <a:cs typeface="Arial"/>
            </a:endParaRPr>
          </a:p>
          <a:p>
            <a:pPr lvl="1"/>
            <a:r>
              <a:rPr lang="en-GB" sz="1100">
                <a:highlight>
                  <a:srgbClr val="FFFFFF"/>
                </a:highlight>
                <a:latin typeface="Arial"/>
                <a:cs typeface="Arial"/>
              </a:rPr>
              <a:t>Organic cotton</a:t>
            </a:r>
            <a:endParaRPr lang="en-GB" sz="1100">
              <a:highlight>
                <a:srgbClr val="C6C6C6"/>
              </a:highlight>
              <a:latin typeface="Arial"/>
              <a:cs typeface="Arial"/>
            </a:endParaRPr>
          </a:p>
          <a:p>
            <a:pPr lvl="1"/>
            <a:r>
              <a:rPr lang="en-GB" sz="1100">
                <a:highlight>
                  <a:srgbClr val="FFFFFF"/>
                </a:highlight>
                <a:latin typeface="Arial"/>
                <a:cs typeface="Arial"/>
              </a:rPr>
              <a:t>Recycled fabrics</a:t>
            </a:r>
            <a:endParaRPr lang="en-GB" sz="1100">
              <a:highlight>
                <a:srgbClr val="C6C6C6"/>
              </a:highlight>
              <a:latin typeface="Arial"/>
              <a:cs typeface="Arial"/>
            </a:endParaRPr>
          </a:p>
          <a:p>
            <a:pPr lvl="1"/>
            <a:r>
              <a:rPr lang="en-GB" sz="1100">
                <a:highlight>
                  <a:srgbClr val="FFFFFF"/>
                </a:highlight>
                <a:latin typeface="Arial"/>
                <a:cs typeface="Arial"/>
              </a:rPr>
              <a:t>Sustainable materials</a:t>
            </a:r>
            <a:endParaRPr lang="en-GB" sz="1100">
              <a:highlight>
                <a:srgbClr val="C6C6C6"/>
              </a:highlight>
              <a:latin typeface="Arial"/>
              <a:cs typeface="Arial"/>
            </a:endParaRPr>
          </a:p>
          <a:p>
            <a:pPr marL="0" indent="0">
              <a:buNone/>
            </a:pPr>
            <a:r>
              <a:rPr lang="en-GB" sz="1100" b="1">
                <a:highlight>
                  <a:srgbClr val="FFFFFF"/>
                </a:highlight>
                <a:latin typeface="Arial"/>
                <a:cs typeface="Arial"/>
              </a:rPr>
              <a:t>Business mainly operates through:</a:t>
            </a:r>
            <a:endParaRPr lang="en-GB" sz="1100" b="1">
              <a:highlight>
                <a:srgbClr val="C6C6C6"/>
              </a:highlight>
              <a:latin typeface="Arial"/>
              <a:cs typeface="Arial"/>
            </a:endParaRPr>
          </a:p>
          <a:p>
            <a:pPr lvl="1"/>
            <a:r>
              <a:rPr lang="en-GB" sz="1100">
                <a:highlight>
                  <a:srgbClr val="FFFFFF"/>
                </a:highlight>
                <a:latin typeface="Arial"/>
                <a:cs typeface="Arial"/>
              </a:rPr>
              <a:t>Online store</a:t>
            </a:r>
            <a:endParaRPr lang="en-GB" sz="1100">
              <a:highlight>
                <a:srgbClr val="C6C6C6"/>
              </a:highlight>
              <a:latin typeface="Arial"/>
              <a:cs typeface="Arial"/>
            </a:endParaRPr>
          </a:p>
          <a:p>
            <a:pPr lvl="1"/>
            <a:r>
              <a:rPr lang="en-GB" sz="1100">
                <a:highlight>
                  <a:srgbClr val="FFFFFF"/>
                </a:highlight>
                <a:latin typeface="Arial"/>
                <a:cs typeface="Arial"/>
              </a:rPr>
              <a:t>Pop-up shops across the UK</a:t>
            </a:r>
            <a:endParaRPr lang="en-GB" sz="1100">
              <a:highlight>
                <a:srgbClr val="C6C6C6"/>
              </a:highlight>
              <a:latin typeface="Arial"/>
              <a:cs typeface="Arial"/>
            </a:endParaRPr>
          </a:p>
          <a:p>
            <a:pPr lvl="1"/>
            <a:r>
              <a:rPr lang="en-GB" sz="1100" b="1">
                <a:highlight>
                  <a:srgbClr val="FFFFFF"/>
                </a:highlight>
                <a:latin typeface="Arial"/>
                <a:cs typeface="Arial"/>
              </a:rPr>
              <a:t>Unique Selling Points</a:t>
            </a:r>
            <a:endParaRPr lang="en-GB" sz="1100">
              <a:highlight>
                <a:srgbClr val="C6C6C6"/>
              </a:highlight>
              <a:latin typeface="Arial"/>
              <a:cs typeface="Arial"/>
            </a:endParaRPr>
          </a:p>
          <a:p>
            <a:r>
              <a:rPr lang="en-GB" sz="1100">
                <a:highlight>
                  <a:srgbClr val="FFFFFF"/>
                </a:highlight>
                <a:latin typeface="Arial"/>
                <a:cs typeface="Arial"/>
              </a:rPr>
              <a:t>Affordable sustainable fashion</a:t>
            </a:r>
            <a:endParaRPr lang="en-GB" sz="1100">
              <a:highlight>
                <a:srgbClr val="C6C6C6"/>
              </a:highlight>
              <a:latin typeface="Arial"/>
              <a:cs typeface="Arial"/>
            </a:endParaRPr>
          </a:p>
          <a:p>
            <a:r>
              <a:rPr lang="en-GB" sz="1100">
                <a:highlight>
                  <a:srgbClr val="FFFFFF"/>
                </a:highlight>
                <a:latin typeface="Arial"/>
                <a:cs typeface="Arial"/>
              </a:rPr>
              <a:t>Ethical manufacturing</a:t>
            </a:r>
            <a:endParaRPr lang="en-GB" sz="1100">
              <a:highlight>
                <a:srgbClr val="C6C6C6"/>
              </a:highlight>
              <a:latin typeface="Arial"/>
              <a:cs typeface="Arial"/>
            </a:endParaRPr>
          </a:p>
          <a:p>
            <a:r>
              <a:rPr lang="en-GB" sz="1100">
                <a:highlight>
                  <a:srgbClr val="FFFFFF"/>
                </a:highlight>
                <a:latin typeface="Arial"/>
                <a:cs typeface="Arial"/>
              </a:rPr>
              <a:t>Eco-friendly packaging</a:t>
            </a:r>
            <a:endParaRPr lang="en-GB" sz="1100">
              <a:highlight>
                <a:srgbClr val="C6C6C6"/>
              </a:highlight>
              <a:latin typeface="Arial"/>
              <a:cs typeface="Arial"/>
            </a:endParaRPr>
          </a:p>
          <a:p>
            <a:r>
              <a:rPr lang="en-GB" sz="1100">
                <a:highlight>
                  <a:srgbClr val="FFFFFF"/>
                </a:highlight>
                <a:latin typeface="Arial"/>
                <a:cs typeface="Arial"/>
              </a:rPr>
              <a:t>Clothing recycling reward programme</a:t>
            </a:r>
            <a:endParaRPr lang="en-GB" sz="1100">
              <a:highlight>
                <a:srgbClr val="C6C6C6"/>
              </a:highlight>
              <a:latin typeface="Arial"/>
              <a:cs typeface="Arial"/>
            </a:endParaRPr>
          </a:p>
          <a:p>
            <a:r>
              <a:rPr lang="en-GB" sz="1100">
                <a:highlight>
                  <a:srgbClr val="FFFFFF"/>
                </a:highlight>
                <a:latin typeface="Arial"/>
                <a:cs typeface="Arial"/>
              </a:rPr>
              <a:t>2% of annual profits donated to charities helping homeless people.</a:t>
            </a:r>
            <a:endParaRPr lang="en-GB" sz="1100">
              <a:highlight>
                <a:srgbClr val="C6C6C6"/>
              </a:highlight>
              <a:latin typeface="Arial"/>
              <a:cs typeface="Arial"/>
            </a:endParaRPr>
          </a:p>
          <a:p>
            <a:r>
              <a:rPr lang="en-GB" sz="1100">
                <a:highlight>
                  <a:srgbClr val="FFFFFF"/>
                </a:highlight>
                <a:latin typeface="Arial"/>
                <a:cs typeface="Arial"/>
              </a:rPr>
              <a:t>Legal Structure</a:t>
            </a:r>
            <a:endParaRPr lang="en-GB" sz="1100">
              <a:highlight>
                <a:srgbClr val="C6C6C6"/>
              </a:highlight>
              <a:latin typeface="Arial"/>
              <a:cs typeface="Arial"/>
            </a:endParaRPr>
          </a:p>
          <a:p>
            <a:r>
              <a:rPr lang="en-GB" sz="1100">
                <a:highlight>
                  <a:srgbClr val="FFFFFF"/>
                </a:highlight>
                <a:latin typeface="Arial"/>
                <a:cs typeface="Arial"/>
              </a:rPr>
              <a:t>Private Limited Company (Ltd)</a:t>
            </a:r>
            <a:endParaRPr lang="en-GB" sz="1100">
              <a:highlight>
                <a:srgbClr val="C6C6C6"/>
              </a:highlight>
              <a:latin typeface="Arial"/>
              <a:cs typeface="Arial"/>
            </a:endParaRPr>
          </a:p>
          <a:p>
            <a:r>
              <a:rPr lang="en-GB" sz="1100">
                <a:highlight>
                  <a:srgbClr val="FFFFFF"/>
                </a:highlight>
                <a:latin typeface="Arial"/>
                <a:cs typeface="Arial"/>
              </a:rPr>
              <a:t>Management Structure</a:t>
            </a:r>
            <a:endParaRPr lang="en-GB" sz="1100">
              <a:highlight>
                <a:srgbClr val="C6C6C6"/>
              </a:highlight>
              <a:latin typeface="Arial"/>
              <a:cs typeface="Arial"/>
            </a:endParaRPr>
          </a:p>
          <a:p>
            <a:r>
              <a:rPr lang="en-GB" sz="1100">
                <a:highlight>
                  <a:srgbClr val="FFFFFF"/>
                </a:highlight>
                <a:latin typeface="Arial"/>
                <a:cs typeface="Arial"/>
              </a:rPr>
              <a:t>Managing Director</a:t>
            </a:r>
            <a:endParaRPr lang="en-GB" sz="1100">
              <a:highlight>
                <a:srgbClr val="C6C6C6"/>
              </a:highlight>
              <a:latin typeface="Arial"/>
              <a:cs typeface="Arial"/>
            </a:endParaRPr>
          </a:p>
          <a:p>
            <a:r>
              <a:rPr lang="en-GB" sz="1100">
                <a:highlight>
                  <a:srgbClr val="FFFFFF"/>
                </a:highlight>
                <a:latin typeface="Arial"/>
                <a:cs typeface="Arial"/>
              </a:rPr>
              <a:t>Marketing Manager</a:t>
            </a:r>
            <a:endParaRPr lang="en-GB" sz="1100">
              <a:highlight>
                <a:srgbClr val="C6C6C6"/>
              </a:highlight>
              <a:latin typeface="Arial"/>
              <a:cs typeface="Arial"/>
            </a:endParaRPr>
          </a:p>
          <a:p>
            <a:r>
              <a:rPr lang="en-GB" sz="1100">
                <a:highlight>
                  <a:srgbClr val="FFFFFF"/>
                </a:highlight>
                <a:latin typeface="Arial"/>
                <a:cs typeface="Arial"/>
              </a:rPr>
              <a:t>Operations Manager</a:t>
            </a:r>
            <a:endParaRPr lang="en-GB" sz="1100">
              <a:highlight>
                <a:srgbClr val="C6C6C6"/>
              </a:highlight>
              <a:latin typeface="Arial"/>
              <a:cs typeface="Arial"/>
            </a:endParaRPr>
          </a:p>
          <a:p>
            <a:r>
              <a:rPr lang="en-GB" sz="1100">
                <a:highlight>
                  <a:srgbClr val="FFFFFF"/>
                </a:highlight>
                <a:latin typeface="Arial"/>
                <a:cs typeface="Arial"/>
              </a:rPr>
              <a:t>Finance Manager</a:t>
            </a:r>
            <a:endParaRPr lang="en-GB" sz="1100">
              <a:highlight>
                <a:srgbClr val="C6C6C6"/>
              </a:highlight>
              <a:latin typeface="Arial"/>
              <a:cs typeface="Arial"/>
            </a:endParaRPr>
          </a:p>
          <a:p>
            <a:r>
              <a:rPr lang="en-GB" sz="1100">
                <a:highlight>
                  <a:srgbClr val="FFFFFF"/>
                </a:highlight>
                <a:latin typeface="Arial"/>
                <a:cs typeface="Arial"/>
              </a:rPr>
              <a:t>Customer Service Team</a:t>
            </a:r>
            <a:endParaRPr lang="en-GB" sz="1100">
              <a:highlight>
                <a:srgbClr val="C6C6C6"/>
              </a:highlight>
              <a:latin typeface="Arial"/>
              <a:cs typeface="Arial"/>
            </a:endParaRPr>
          </a:p>
          <a:p>
            <a:endParaRPr lang="en-GB" sz="1100" dirty="0">
              <a:latin typeface="Arial"/>
              <a:cs typeface="Arial"/>
            </a:endParaRPr>
          </a:p>
        </p:txBody>
      </p:sp>
      <p:pic>
        <p:nvPicPr>
          <p:cNvPr id="18" name="Picture 17" descr="Suits hanged in a clothes pile line">
            <a:extLst>
              <a:ext uri="{FF2B5EF4-FFF2-40B4-BE49-F238E27FC236}">
                <a16:creationId xmlns:a16="http://schemas.microsoft.com/office/drawing/2014/main" id="{576DCF76-0E74-CE68-FE86-C91C04F2D726}"/>
              </a:ext>
            </a:extLst>
          </p:cNvPr>
          <p:cNvPicPr>
            <a:picLocks noChangeAspect="1"/>
          </p:cNvPicPr>
          <p:nvPr/>
        </p:nvPicPr>
        <p:blipFill>
          <a:blip r:embed="rId2"/>
          <a:srcRect l="14884" r="33355" b="-3"/>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60390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67CF59F9-AE4E-E920-7816-8F8CB69636A8}"/>
              </a:ext>
            </a:extLst>
          </p:cNvPr>
          <p:cNvSpPr>
            <a:spLocks noGrp="1"/>
          </p:cNvSpPr>
          <p:nvPr>
            <p:ph idx="1"/>
          </p:nvPr>
        </p:nvSpPr>
        <p:spPr>
          <a:xfrm>
            <a:off x="1179226" y="2890979"/>
            <a:ext cx="9833548" cy="2693976"/>
          </a:xfrm>
        </p:spPr>
        <p:txBody>
          <a:bodyPr vert="horz" lIns="91440" tIns="45720" rIns="91440" bIns="45720" rtlCol="0" anchor="t">
            <a:normAutofit/>
          </a:bodyPr>
          <a:lstStyle/>
          <a:p>
            <a:pPr marL="0" indent="0">
              <a:buNone/>
            </a:pPr>
            <a:r>
              <a:rPr lang="en-GB" sz="4000">
                <a:solidFill>
                  <a:schemeClr val="tx2"/>
                </a:solidFill>
                <a:latin typeface="Arial"/>
                <a:cs typeface="Arial"/>
              </a:rPr>
              <a:t>PESTLE Analysis:</a:t>
            </a:r>
            <a:r>
              <a:rPr lang="en-GB" sz="4000" dirty="0">
                <a:solidFill>
                  <a:schemeClr val="tx2"/>
                </a:solidFill>
                <a:latin typeface="Arial"/>
                <a:cs typeface="Arial"/>
              </a:rPr>
              <a:t> </a:t>
            </a:r>
            <a:endParaRPr lang="en-US" sz="4000" dirty="0">
              <a:solidFill>
                <a:schemeClr val="tx2"/>
              </a:solidFill>
              <a:latin typeface="Arial"/>
              <a:cs typeface="Aria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7706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DF1CD97C-6F95-B300-F804-78E19BE07240}"/>
              </a:ext>
            </a:extLst>
          </p:cNvPr>
          <p:cNvSpPr>
            <a:spLocks noGrp="1"/>
          </p:cNvSpPr>
          <p:nvPr>
            <p:ph type="title"/>
          </p:nvPr>
        </p:nvSpPr>
        <p:spPr>
          <a:xfrm>
            <a:off x="838200" y="713312"/>
            <a:ext cx="4038600" cy="5431376"/>
          </a:xfrm>
        </p:spPr>
        <p:txBody>
          <a:bodyPr>
            <a:normAutofit/>
          </a:bodyPr>
          <a:lstStyle/>
          <a:p>
            <a:r>
              <a:rPr lang="en-GB" b="1">
                <a:latin typeface="Arial"/>
                <a:cs typeface="Arial"/>
              </a:rPr>
              <a:t>Political</a:t>
            </a:r>
            <a:endParaRPr lang="en-US">
              <a:latin typeface="Arial"/>
              <a:cs typeface="Arial"/>
            </a:endParaRPr>
          </a:p>
        </p:txBody>
      </p:sp>
      <p:sp>
        <p:nvSpPr>
          <p:cNvPr id="3" name="Content Placeholder 2">
            <a:extLst>
              <a:ext uri="{FF2B5EF4-FFF2-40B4-BE49-F238E27FC236}">
                <a16:creationId xmlns:a16="http://schemas.microsoft.com/office/drawing/2014/main" id="{9AF97AE3-664B-A73E-8744-D569794DE8A1}"/>
              </a:ext>
            </a:extLst>
          </p:cNvPr>
          <p:cNvSpPr>
            <a:spLocks noGrp="1"/>
          </p:cNvSpPr>
          <p:nvPr>
            <p:ph idx="1"/>
          </p:nvPr>
        </p:nvSpPr>
        <p:spPr>
          <a:xfrm>
            <a:off x="6095999" y="713313"/>
            <a:ext cx="5257801" cy="5431376"/>
          </a:xfrm>
        </p:spPr>
        <p:txBody>
          <a:bodyPr anchor="ctr">
            <a:normAutofit/>
          </a:bodyPr>
          <a:lstStyle/>
          <a:p>
            <a:pPr>
              <a:buNone/>
            </a:pPr>
            <a:r>
              <a:rPr lang="en-GB" sz="1800" b="1" i="0">
                <a:highlight>
                  <a:srgbClr val="FFFFFF"/>
                </a:highlight>
                <a:latin typeface="Arial"/>
                <a:ea typeface="Segoe UI"/>
                <a:cs typeface="Arial"/>
              </a:rPr>
              <a:t>Political Factors</a:t>
            </a:r>
            <a:endParaRPr lang="en-GB" sz="1800">
              <a:highlight>
                <a:srgbClr val="FFFFFF"/>
              </a:highlight>
              <a:latin typeface="Arial"/>
              <a:cs typeface="Arial"/>
            </a:endParaRPr>
          </a:p>
          <a:p>
            <a:pPr>
              <a:buNone/>
            </a:pPr>
            <a:r>
              <a:rPr lang="en-GB" sz="1200" b="0" i="0" dirty="0">
                <a:highlight>
                  <a:srgbClr val="FFFFFF"/>
                </a:highlight>
                <a:latin typeface="Arial"/>
                <a:ea typeface="Segoe UI"/>
                <a:cs typeface="Arial"/>
              </a:rPr>
              <a:t>Government </a:t>
            </a:r>
            <a:r>
              <a:rPr lang="en-GB" sz="1200" dirty="0">
                <a:highlight>
                  <a:srgbClr val="FFFFFF"/>
                </a:highlight>
                <a:latin typeface="Arial"/>
                <a:ea typeface="Segoe UI"/>
                <a:cs typeface="Arial"/>
              </a:rPr>
              <a:t>policies promoting </a:t>
            </a:r>
            <a:r>
              <a:rPr lang="en-GB" sz="1200" b="0" i="0" dirty="0">
                <a:highlight>
                  <a:srgbClr val="FFFFFF"/>
                </a:highlight>
                <a:latin typeface="Arial"/>
                <a:ea typeface="Segoe UI"/>
                <a:cs typeface="Arial"/>
              </a:rPr>
              <a:t>sustainability </a:t>
            </a:r>
            <a:r>
              <a:rPr lang="en-GB" sz="1200" dirty="0">
                <a:highlight>
                  <a:srgbClr val="FFFFFF"/>
                </a:highlight>
                <a:latin typeface="Arial"/>
                <a:ea typeface="Segoe UI"/>
                <a:cs typeface="Arial"/>
              </a:rPr>
              <a:t>create </a:t>
            </a:r>
            <a:r>
              <a:rPr lang="en-GB" sz="1200" b="0" i="0" dirty="0">
                <a:highlight>
                  <a:srgbClr val="FFFFFF"/>
                </a:highlight>
                <a:latin typeface="Arial"/>
                <a:ea typeface="Segoe UI"/>
                <a:cs typeface="Arial"/>
              </a:rPr>
              <a:t>opportunities</a:t>
            </a:r>
            <a:r>
              <a:rPr lang="en-GB" sz="1200" dirty="0">
                <a:highlight>
                  <a:srgbClr val="FFFFFF"/>
                </a:highlight>
                <a:latin typeface="Arial"/>
                <a:ea typeface="Segoe UI"/>
                <a:cs typeface="Arial"/>
              </a:rPr>
              <a:t> for </a:t>
            </a:r>
            <a:r>
              <a:rPr lang="en-GB" sz="1200" dirty="0" err="1">
                <a:highlight>
                  <a:srgbClr val="FFFFFF"/>
                </a:highlight>
                <a:latin typeface="Arial"/>
                <a:ea typeface="Segoe UI"/>
                <a:cs typeface="Arial"/>
              </a:rPr>
              <a:t>EcoWear</a:t>
            </a:r>
            <a:r>
              <a:rPr lang="en-GB" sz="1200" dirty="0">
                <a:highlight>
                  <a:srgbClr val="FFFFFF"/>
                </a:highlight>
                <a:latin typeface="Arial"/>
                <a:ea typeface="Segoe UI"/>
                <a:cs typeface="Arial"/>
              </a:rPr>
              <a:t> Clothing Ltd</a:t>
            </a:r>
            <a:r>
              <a:rPr lang="en-GB" sz="1200" b="0" i="0" dirty="0">
                <a:highlight>
                  <a:srgbClr val="FFFFFF"/>
                </a:highlight>
                <a:latin typeface="Arial"/>
                <a:ea typeface="Segoe UI"/>
                <a:cs typeface="Arial"/>
              </a:rPr>
              <a:t>.</a:t>
            </a:r>
            <a:r>
              <a:rPr lang="en-GB" sz="1200" dirty="0">
                <a:highlight>
                  <a:srgbClr val="FFFFFF"/>
                </a:highlight>
                <a:latin typeface="Arial"/>
                <a:ea typeface="Segoe UI"/>
                <a:cs typeface="Arial"/>
              </a:rPr>
              <a:t> The </a:t>
            </a:r>
            <a:r>
              <a:rPr lang="en-GB" sz="1200" b="0" i="0" dirty="0">
                <a:highlight>
                  <a:srgbClr val="FFFFFF"/>
                </a:highlight>
                <a:latin typeface="Arial"/>
                <a:ea typeface="Times New Roman"/>
                <a:cs typeface="Arial"/>
              </a:rPr>
              <a:t>UK </a:t>
            </a:r>
            <a:r>
              <a:rPr lang="en-GB" sz="1200" dirty="0">
                <a:highlight>
                  <a:srgbClr val="FFFFFF"/>
                </a:highlight>
                <a:latin typeface="Arial"/>
                <a:ea typeface="Times New Roman"/>
                <a:cs typeface="Arial"/>
              </a:rPr>
              <a:t>government encourages </a:t>
            </a:r>
            <a:r>
              <a:rPr lang="en-GB" sz="1200" b="0" i="0" dirty="0">
                <a:highlight>
                  <a:srgbClr val="FFFFFF"/>
                </a:highlight>
                <a:latin typeface="Arial"/>
                <a:ea typeface="Times New Roman"/>
                <a:cs typeface="Arial"/>
              </a:rPr>
              <a:t>businesses</a:t>
            </a:r>
            <a:r>
              <a:rPr lang="en-GB" sz="1200" dirty="0">
                <a:highlight>
                  <a:srgbClr val="FFFFFF"/>
                </a:highlight>
                <a:latin typeface="Arial"/>
                <a:ea typeface="Times New Roman"/>
                <a:cs typeface="Arial"/>
              </a:rPr>
              <a:t> to reduce carbon emissions, increase recycling, and adopt environmentally friendly practices. Regulations on ethical sourcing and worker </a:t>
            </a:r>
            <a:r>
              <a:rPr lang="en-GB" sz="1200" b="0" i="0" dirty="0">
                <a:highlight>
                  <a:srgbClr val="FFFFFF"/>
                </a:highlight>
                <a:latin typeface="Arial"/>
                <a:ea typeface="Times New Roman"/>
                <a:cs typeface="Arial"/>
              </a:rPr>
              <a:t>protection </a:t>
            </a:r>
            <a:r>
              <a:rPr lang="en-GB" sz="1200" dirty="0">
                <a:highlight>
                  <a:srgbClr val="FFFFFF"/>
                </a:highlight>
                <a:latin typeface="Arial"/>
                <a:ea typeface="Times New Roman"/>
                <a:cs typeface="Arial"/>
              </a:rPr>
              <a:t>also support businesses that use responsible manufacturing processes.</a:t>
            </a:r>
            <a:endParaRPr lang="en-GB" sz="1200" b="0" i="0">
              <a:highlight>
                <a:srgbClr val="C6C6C6"/>
              </a:highlight>
              <a:latin typeface="Arial"/>
              <a:ea typeface="Times New Roman"/>
              <a:cs typeface="Arial"/>
            </a:endParaRPr>
          </a:p>
          <a:p>
            <a:pPr>
              <a:buNone/>
            </a:pPr>
            <a:r>
              <a:rPr lang="en-GB" sz="1200" b="1" i="0" dirty="0">
                <a:highlight>
                  <a:srgbClr val="FFFFFF"/>
                </a:highlight>
                <a:latin typeface="Arial"/>
                <a:ea typeface="Segoe UI"/>
                <a:cs typeface="Arial"/>
              </a:rPr>
              <a:t>Impact</a:t>
            </a:r>
            <a:r>
              <a:rPr lang="en-GB" sz="1200" b="1" dirty="0">
                <a:highlight>
                  <a:srgbClr val="FFFFFF"/>
                </a:highlight>
                <a:latin typeface="Arial"/>
                <a:ea typeface="Segoe UI"/>
                <a:cs typeface="Arial"/>
              </a:rPr>
              <a:t> on </a:t>
            </a:r>
            <a:r>
              <a:rPr lang="en-GB" sz="1200" b="1" dirty="0" err="1">
                <a:highlight>
                  <a:srgbClr val="FFFFFF"/>
                </a:highlight>
                <a:latin typeface="Arial"/>
                <a:ea typeface="Segoe UI"/>
                <a:cs typeface="Arial"/>
              </a:rPr>
              <a:t>EcoWear</a:t>
            </a:r>
            <a:r>
              <a:rPr lang="en-GB" sz="1200" b="1" dirty="0">
                <a:highlight>
                  <a:srgbClr val="FFFFFF"/>
                </a:highlight>
                <a:latin typeface="Arial"/>
                <a:ea typeface="Segoe UI"/>
                <a:cs typeface="Arial"/>
              </a:rPr>
              <a:t>:</a:t>
            </a:r>
            <a:endParaRPr lang="en-GB" sz="1200">
              <a:highlight>
                <a:srgbClr val="C6C6C6"/>
              </a:highlight>
              <a:latin typeface="Arial"/>
              <a:ea typeface="Segoe UI"/>
              <a:cs typeface="Arial"/>
            </a:endParaRPr>
          </a:p>
          <a:p>
            <a:pPr>
              <a:buFont typeface="Arial"/>
              <a:buChar char="•"/>
            </a:pPr>
            <a:r>
              <a:rPr lang="en-GB" sz="1200">
                <a:highlight>
                  <a:srgbClr val="FFFFFF"/>
                </a:highlight>
                <a:latin typeface="Arial"/>
                <a:ea typeface="Segoe UI"/>
                <a:cs typeface="Arial"/>
              </a:rPr>
              <a:t>Supports sustainable business growth.</a:t>
            </a:r>
            <a:endParaRPr lang="en-GB" sz="1200">
              <a:highlight>
                <a:srgbClr val="C6C6C6"/>
              </a:highlight>
              <a:latin typeface="Arial"/>
              <a:ea typeface="Segoe UI"/>
              <a:cs typeface="Arial"/>
            </a:endParaRPr>
          </a:p>
          <a:p>
            <a:pPr>
              <a:buFont typeface="Arial"/>
              <a:buChar char="•"/>
            </a:pPr>
            <a:r>
              <a:rPr lang="en-GB" sz="1200">
                <a:highlight>
                  <a:srgbClr val="FFFFFF"/>
                </a:highlight>
                <a:latin typeface="Arial"/>
                <a:ea typeface="Segoe UI"/>
                <a:cs typeface="Arial"/>
              </a:rPr>
              <a:t>Increases consumer trust through ethical production.</a:t>
            </a:r>
            <a:endParaRPr lang="en-GB" sz="1200" b="0" i="0">
              <a:highlight>
                <a:srgbClr val="C6C6C6"/>
              </a:highlight>
              <a:latin typeface="Arial"/>
              <a:ea typeface="Times New Roman"/>
              <a:cs typeface="Arial"/>
            </a:endParaRPr>
          </a:p>
          <a:p>
            <a:pPr>
              <a:buFont typeface="Arial"/>
            </a:pPr>
            <a:r>
              <a:rPr lang="en-GB" sz="1200">
                <a:highlight>
                  <a:srgbClr val="FFFFFF"/>
                </a:highlight>
                <a:latin typeface="Arial"/>
                <a:ea typeface="Segoe UI"/>
                <a:cs typeface="Arial"/>
              </a:rPr>
              <a:t>Opportunity to benefit from </a:t>
            </a:r>
            <a:r>
              <a:rPr lang="en-GB" sz="1200" b="0" i="0">
                <a:highlight>
                  <a:srgbClr val="FFFFFF"/>
                </a:highlight>
                <a:latin typeface="Arial"/>
                <a:ea typeface="Segoe UI"/>
                <a:cs typeface="Arial"/>
              </a:rPr>
              <a:t>government </a:t>
            </a:r>
            <a:r>
              <a:rPr lang="en-GB" sz="1200">
                <a:highlight>
                  <a:srgbClr val="FFFFFF"/>
                </a:highlight>
                <a:latin typeface="Arial"/>
                <a:ea typeface="Segoe UI"/>
                <a:cs typeface="Arial"/>
              </a:rPr>
              <a:t>sustainability initiatives</a:t>
            </a:r>
            <a:r>
              <a:rPr lang="en-GB" sz="1200" b="0" i="0">
                <a:highlight>
                  <a:srgbClr val="FFFFFF"/>
                </a:highlight>
                <a:latin typeface="Arial"/>
                <a:ea typeface="Segoe UI"/>
                <a:cs typeface="Arial"/>
              </a:rPr>
              <a:t>.</a:t>
            </a:r>
            <a:endParaRPr lang="en-GB" sz="1200" dirty="0">
              <a:highlight>
                <a:srgbClr val="FFFFFF"/>
              </a:highlight>
              <a:latin typeface="Arial"/>
              <a:ea typeface="Segoe UI"/>
              <a:cs typeface="Arial"/>
            </a:endParaRPr>
          </a:p>
          <a:p>
            <a:pPr marL="0" indent="0">
              <a:buNone/>
            </a:pPr>
            <a:endParaRPr lang="en-GB" sz="2000" b="0" i="0" dirty="0">
              <a:latin typeface="Arial"/>
              <a:ea typeface="Times New Roman"/>
              <a:cs typeface="Arial"/>
            </a:endParaRPr>
          </a:p>
        </p:txBody>
      </p:sp>
    </p:spTree>
    <p:extLst>
      <p:ext uri="{BB962C8B-B14F-4D97-AF65-F5344CB8AC3E}">
        <p14:creationId xmlns:p14="http://schemas.microsoft.com/office/powerpoint/2010/main" val="4051383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AED977-A6B9-47BB-8077-29ABCDC80E7C}"/>
              </a:ext>
            </a:extLst>
          </p:cNvPr>
          <p:cNvSpPr>
            <a:spLocks noGrp="1"/>
          </p:cNvSpPr>
          <p:nvPr>
            <p:ph type="title"/>
          </p:nvPr>
        </p:nvSpPr>
        <p:spPr>
          <a:xfrm>
            <a:off x="6094105" y="802955"/>
            <a:ext cx="4977976" cy="1454051"/>
          </a:xfrm>
        </p:spPr>
        <p:txBody>
          <a:bodyPr>
            <a:normAutofit/>
          </a:bodyPr>
          <a:lstStyle/>
          <a:p>
            <a:r>
              <a:rPr lang="en-GB" sz="3600" b="1">
                <a:solidFill>
                  <a:schemeClr val="tx2"/>
                </a:solidFill>
                <a:latin typeface="Arial"/>
                <a:cs typeface="Arial"/>
              </a:rPr>
              <a:t>Economic</a:t>
            </a:r>
            <a:endParaRPr lang="en-US" sz="3600">
              <a:solidFill>
                <a:schemeClr val="tx2"/>
              </a:solidFill>
              <a:latin typeface="Arial"/>
              <a:cs typeface="Arial"/>
            </a:endParaRPr>
          </a:p>
        </p:txBody>
      </p:sp>
      <p:pic>
        <p:nvPicPr>
          <p:cNvPr id="7" name="Graphic 6" descr="Coins">
            <a:extLst>
              <a:ext uri="{FF2B5EF4-FFF2-40B4-BE49-F238E27FC236}">
                <a16:creationId xmlns:a16="http://schemas.microsoft.com/office/drawing/2014/main" id="{EB826F20-5AA8-A18A-5BEA-161CE32CFC9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0776F242-7D5E-513F-7AB3-843EE3C1B5FB}"/>
              </a:ext>
            </a:extLst>
          </p:cNvPr>
          <p:cNvSpPr>
            <a:spLocks noGrp="1"/>
          </p:cNvSpPr>
          <p:nvPr>
            <p:ph idx="1"/>
          </p:nvPr>
        </p:nvSpPr>
        <p:spPr>
          <a:xfrm>
            <a:off x="6090574" y="2421682"/>
            <a:ext cx="4977578" cy="3639289"/>
          </a:xfrm>
        </p:spPr>
        <p:txBody>
          <a:bodyPr vert="horz" lIns="91440" tIns="45720" rIns="91440" bIns="45720" rtlCol="0" anchor="ctr">
            <a:normAutofit/>
          </a:bodyPr>
          <a:lstStyle/>
          <a:p>
            <a:pPr>
              <a:buNone/>
            </a:pPr>
            <a:r>
              <a:rPr lang="en-GB" sz="1800" b="1">
                <a:solidFill>
                  <a:schemeClr val="tx2"/>
                </a:solidFill>
                <a:highlight>
                  <a:srgbClr val="FFFFFF"/>
                </a:highlight>
                <a:latin typeface="Arial"/>
                <a:cs typeface="Arial"/>
              </a:rPr>
              <a:t>Economic Factors</a:t>
            </a:r>
            <a:endParaRPr lang="en-GB" sz="1800">
              <a:solidFill>
                <a:schemeClr val="tx2"/>
              </a:solidFill>
              <a:highlight>
                <a:srgbClr val="C6C6C6"/>
              </a:highlight>
              <a:latin typeface="Arial"/>
              <a:cs typeface="Arial"/>
            </a:endParaRPr>
          </a:p>
          <a:p>
            <a:pPr>
              <a:buNone/>
            </a:pPr>
            <a:r>
              <a:rPr lang="en-GB" sz="1200">
                <a:solidFill>
                  <a:schemeClr val="tx2"/>
                </a:solidFill>
                <a:highlight>
                  <a:srgbClr val="FFFFFF"/>
                </a:highlight>
                <a:latin typeface="Arial"/>
                <a:cs typeface="Arial"/>
              </a:rPr>
              <a:t>Economic conditions such as inflation and rising production costs can increase the price of sustainable materials like organic cotton. During periods of economic uncertainty, consumers may spend less on clothing. However, demand for affordable sustainable fashion continues to grow among environmentally conscious consumers.</a:t>
            </a:r>
            <a:endParaRPr lang="en-GB" sz="1200">
              <a:solidFill>
                <a:schemeClr val="tx2"/>
              </a:solidFill>
              <a:highlight>
                <a:srgbClr val="C6C6C6"/>
              </a:highlight>
              <a:latin typeface="Arial"/>
              <a:cs typeface="Arial"/>
            </a:endParaRPr>
          </a:p>
          <a:p>
            <a:pPr>
              <a:buNone/>
            </a:pPr>
            <a:r>
              <a:rPr lang="en-GB" sz="1200" b="1" dirty="0">
                <a:solidFill>
                  <a:schemeClr val="tx2"/>
                </a:solidFill>
                <a:highlight>
                  <a:srgbClr val="FFFFFF"/>
                </a:highlight>
                <a:latin typeface="Arial"/>
                <a:cs typeface="Arial"/>
              </a:rPr>
              <a:t>Impact on </a:t>
            </a:r>
            <a:r>
              <a:rPr lang="en-GB" sz="1200" b="1" dirty="0" err="1">
                <a:solidFill>
                  <a:schemeClr val="tx2"/>
                </a:solidFill>
                <a:highlight>
                  <a:srgbClr val="FFFFFF"/>
                </a:highlight>
                <a:latin typeface="Arial"/>
                <a:cs typeface="Arial"/>
              </a:rPr>
              <a:t>EcoWear</a:t>
            </a:r>
            <a:r>
              <a:rPr lang="en-GB" sz="1200" b="1" dirty="0">
                <a:solidFill>
                  <a:schemeClr val="tx2"/>
                </a:solidFill>
                <a:highlight>
                  <a:srgbClr val="FFFFFF"/>
                </a:highlight>
                <a:latin typeface="Arial"/>
                <a:cs typeface="Arial"/>
              </a:rPr>
              <a:t>:</a:t>
            </a:r>
            <a:endParaRPr lang="en-GB" sz="1200">
              <a:solidFill>
                <a:schemeClr val="tx2"/>
              </a:solidFill>
              <a:highlight>
                <a:srgbClr val="C6C6C6"/>
              </a:highlight>
              <a:latin typeface="Arial"/>
              <a:cs typeface="Arial"/>
            </a:endParaRPr>
          </a:p>
          <a:p>
            <a:pPr>
              <a:buFont typeface="Arial"/>
            </a:pPr>
            <a:r>
              <a:rPr lang="en-GB" sz="1200">
                <a:solidFill>
                  <a:schemeClr val="tx2"/>
                </a:solidFill>
                <a:highlight>
                  <a:srgbClr val="FFFFFF"/>
                </a:highlight>
                <a:latin typeface="Arial"/>
                <a:cs typeface="Arial"/>
              </a:rPr>
              <a:t>Higher costs of raw materials.</a:t>
            </a:r>
            <a:endParaRPr lang="en-GB" sz="1200">
              <a:solidFill>
                <a:schemeClr val="tx2"/>
              </a:solidFill>
              <a:highlight>
                <a:srgbClr val="C6C6C6"/>
              </a:highlight>
              <a:latin typeface="Arial"/>
              <a:cs typeface="Arial"/>
            </a:endParaRPr>
          </a:p>
          <a:p>
            <a:pPr>
              <a:buFont typeface="Arial"/>
            </a:pPr>
            <a:r>
              <a:rPr lang="en-GB" sz="1200">
                <a:solidFill>
                  <a:schemeClr val="tx2"/>
                </a:solidFill>
                <a:highlight>
                  <a:srgbClr val="FFFFFF"/>
                </a:highlight>
                <a:latin typeface="Arial"/>
                <a:cs typeface="Arial"/>
              </a:rPr>
              <a:t>Need to keep prices competitive.</a:t>
            </a:r>
            <a:endParaRPr lang="en-GB" sz="1200">
              <a:solidFill>
                <a:schemeClr val="tx2"/>
              </a:solidFill>
              <a:highlight>
                <a:srgbClr val="C6C6C6"/>
              </a:highlight>
              <a:latin typeface="Arial"/>
              <a:cs typeface="Arial"/>
            </a:endParaRPr>
          </a:p>
          <a:p>
            <a:pPr>
              <a:buFont typeface="Arial"/>
            </a:pPr>
            <a:r>
              <a:rPr lang="en-GB" sz="1200">
                <a:solidFill>
                  <a:schemeClr val="tx2"/>
                </a:solidFill>
                <a:highlight>
                  <a:srgbClr val="FFFFFF"/>
                </a:highlight>
                <a:latin typeface="Arial"/>
                <a:cs typeface="Arial"/>
              </a:rPr>
              <a:t>Opportunity to attract customers looking for affordable eco-friendly clothing.</a:t>
            </a:r>
            <a:endParaRPr lang="en-GB" sz="1200">
              <a:solidFill>
                <a:schemeClr val="tx2"/>
              </a:solidFill>
              <a:highlight>
                <a:srgbClr val="C6C6C6"/>
              </a:highlight>
              <a:latin typeface="Arial"/>
              <a:cs typeface="Arial"/>
            </a:endParaRPr>
          </a:p>
          <a:p>
            <a:pPr marL="0" indent="0">
              <a:buNone/>
            </a:pPr>
            <a:endParaRPr lang="en-GB" sz="1800" b="1" dirty="0">
              <a:solidFill>
                <a:schemeClr val="tx2"/>
              </a:solidFill>
              <a:highlight>
                <a:srgbClr val="FFFFFF"/>
              </a:highlight>
              <a:latin typeface="Arial"/>
              <a:cs typeface="Arial"/>
            </a:endParaRPr>
          </a:p>
          <a:p>
            <a:endParaRPr lang="en-GB" sz="1800">
              <a:solidFill>
                <a:schemeClr val="tx2"/>
              </a:solidFill>
            </a:endParaRPr>
          </a:p>
        </p:txBody>
      </p:sp>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877693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BC1833D-9067-1E7B-CC68-ECB2F157114B}"/>
              </a:ext>
            </a:extLst>
          </p:cNvPr>
          <p:cNvSpPr>
            <a:spLocks noGrp="1"/>
          </p:cNvSpPr>
          <p:nvPr>
            <p:ph type="title"/>
          </p:nvPr>
        </p:nvSpPr>
        <p:spPr>
          <a:xfrm>
            <a:off x="640080" y="1243013"/>
            <a:ext cx="3855720" cy="4371974"/>
          </a:xfrm>
        </p:spPr>
        <p:txBody>
          <a:bodyPr>
            <a:normAutofit/>
          </a:bodyPr>
          <a:lstStyle/>
          <a:p>
            <a:r>
              <a:rPr lang="en-GB" sz="3600" b="1">
                <a:solidFill>
                  <a:schemeClr val="tx2"/>
                </a:solidFill>
                <a:latin typeface="Times New Roman"/>
                <a:cs typeface="Times New Roman"/>
              </a:rPr>
              <a:t>Social</a:t>
            </a:r>
            <a:endParaRPr lang="en-US" sz="3600">
              <a:solidFill>
                <a:schemeClr val="tx2"/>
              </a:solidFill>
            </a:endParaRPr>
          </a:p>
        </p:txBody>
      </p:sp>
      <p:sp>
        <p:nvSpPr>
          <p:cNvPr id="3" name="Content Placeholder 2">
            <a:extLst>
              <a:ext uri="{FF2B5EF4-FFF2-40B4-BE49-F238E27FC236}">
                <a16:creationId xmlns:a16="http://schemas.microsoft.com/office/drawing/2014/main" id="{0CD92930-D2CF-A873-E483-E7A40DB5605C}"/>
              </a:ext>
            </a:extLst>
          </p:cNvPr>
          <p:cNvSpPr>
            <a:spLocks noGrp="1"/>
          </p:cNvSpPr>
          <p:nvPr>
            <p:ph idx="1"/>
          </p:nvPr>
        </p:nvSpPr>
        <p:spPr>
          <a:xfrm>
            <a:off x="6172200" y="804672"/>
            <a:ext cx="5221224" cy="5230368"/>
          </a:xfrm>
        </p:spPr>
        <p:txBody>
          <a:bodyPr vert="horz" lIns="91440" tIns="45720" rIns="91440" bIns="45720" rtlCol="0" anchor="ctr">
            <a:normAutofit/>
          </a:bodyPr>
          <a:lstStyle/>
          <a:p>
            <a:pPr>
              <a:buNone/>
            </a:pPr>
            <a:r>
              <a:rPr lang="en-GB" sz="1800" b="1">
                <a:solidFill>
                  <a:schemeClr val="tx2"/>
                </a:solidFill>
                <a:highlight>
                  <a:srgbClr val="FFFFFF"/>
                </a:highlight>
                <a:latin typeface="Arial"/>
                <a:cs typeface="Arial"/>
              </a:rPr>
              <a:t>Social Factors</a:t>
            </a:r>
            <a:endParaRPr lang="en-GB" sz="1800">
              <a:solidFill>
                <a:schemeClr val="tx2"/>
              </a:solidFill>
              <a:highlight>
                <a:srgbClr val="C6C6C6"/>
              </a:highlight>
              <a:latin typeface="Arial"/>
              <a:cs typeface="Arial"/>
            </a:endParaRPr>
          </a:p>
          <a:p>
            <a:pPr>
              <a:buNone/>
            </a:pPr>
            <a:r>
              <a:rPr lang="en-GB" sz="1200">
                <a:solidFill>
                  <a:schemeClr val="tx2"/>
                </a:solidFill>
                <a:highlight>
                  <a:srgbClr val="FFFFFF"/>
                </a:highlight>
                <a:latin typeface="Arial"/>
                <a:cs typeface="Arial"/>
              </a:rPr>
              <a:t>Consumers, particularly those aged 18–35, are becoming increasingly aware of environmental issues and prefer brands that support sustainability and ethical manufacturing. Many customers also value businesses that contribute to local communities and charities.</a:t>
            </a:r>
            <a:endParaRPr lang="en-GB" sz="1200">
              <a:solidFill>
                <a:schemeClr val="tx2"/>
              </a:solidFill>
              <a:highlight>
                <a:srgbClr val="C6C6C6"/>
              </a:highlight>
              <a:latin typeface="Arial"/>
              <a:cs typeface="Arial"/>
            </a:endParaRPr>
          </a:p>
          <a:p>
            <a:pPr>
              <a:buNone/>
            </a:pPr>
            <a:r>
              <a:rPr lang="en-GB" sz="1200" b="1" dirty="0">
                <a:solidFill>
                  <a:schemeClr val="tx2"/>
                </a:solidFill>
                <a:highlight>
                  <a:srgbClr val="FFFFFF"/>
                </a:highlight>
                <a:latin typeface="Arial"/>
                <a:cs typeface="Arial"/>
              </a:rPr>
              <a:t>Impact on </a:t>
            </a:r>
            <a:r>
              <a:rPr lang="en-GB" sz="1200" b="1" dirty="0" err="1">
                <a:solidFill>
                  <a:schemeClr val="tx2"/>
                </a:solidFill>
                <a:highlight>
                  <a:srgbClr val="FFFFFF"/>
                </a:highlight>
                <a:latin typeface="Arial"/>
                <a:cs typeface="Arial"/>
              </a:rPr>
              <a:t>EcoWear</a:t>
            </a:r>
            <a:r>
              <a:rPr lang="en-GB" sz="1200" b="1" dirty="0">
                <a:solidFill>
                  <a:schemeClr val="tx2"/>
                </a:solidFill>
                <a:highlight>
                  <a:srgbClr val="FFFFFF"/>
                </a:highlight>
                <a:latin typeface="Arial"/>
                <a:cs typeface="Arial"/>
              </a:rPr>
              <a:t>:</a:t>
            </a:r>
            <a:endParaRPr lang="en-GB" sz="1200" dirty="0">
              <a:solidFill>
                <a:schemeClr val="tx2"/>
              </a:solidFill>
              <a:highlight>
                <a:srgbClr val="C6C6C6"/>
              </a:highlight>
              <a:latin typeface="Arial"/>
              <a:cs typeface="Arial"/>
            </a:endParaRPr>
          </a:p>
          <a:p>
            <a:pPr>
              <a:buFont typeface="Arial"/>
            </a:pPr>
            <a:r>
              <a:rPr lang="en-GB" sz="1200">
                <a:solidFill>
                  <a:schemeClr val="tx2"/>
                </a:solidFill>
                <a:highlight>
                  <a:srgbClr val="FFFFFF"/>
                </a:highlight>
                <a:latin typeface="Arial"/>
                <a:cs typeface="Arial"/>
              </a:rPr>
              <a:t>Growing demand for sustainable fashion.</a:t>
            </a:r>
            <a:endParaRPr lang="en-GB" sz="1200">
              <a:solidFill>
                <a:schemeClr val="tx2"/>
              </a:solidFill>
              <a:highlight>
                <a:srgbClr val="C6C6C6"/>
              </a:highlight>
              <a:latin typeface="Arial"/>
              <a:cs typeface="Arial"/>
            </a:endParaRPr>
          </a:p>
          <a:p>
            <a:pPr>
              <a:buFont typeface="Arial"/>
            </a:pPr>
            <a:r>
              <a:rPr lang="en-GB" sz="1200">
                <a:solidFill>
                  <a:schemeClr val="tx2"/>
                </a:solidFill>
                <a:highlight>
                  <a:srgbClr val="FFFFFF"/>
                </a:highlight>
                <a:latin typeface="Arial"/>
                <a:cs typeface="Arial"/>
              </a:rPr>
              <a:t>Increased customer loyalty through ethical business practices.</a:t>
            </a:r>
            <a:endParaRPr lang="en-GB" sz="1200">
              <a:solidFill>
                <a:schemeClr val="tx2"/>
              </a:solidFill>
              <a:highlight>
                <a:srgbClr val="C6C6C6"/>
              </a:highlight>
              <a:latin typeface="Arial"/>
              <a:cs typeface="Arial"/>
            </a:endParaRPr>
          </a:p>
          <a:p>
            <a:pPr>
              <a:buFont typeface="Arial"/>
            </a:pPr>
            <a:r>
              <a:rPr lang="en-GB" sz="1200">
                <a:solidFill>
                  <a:schemeClr val="tx2"/>
                </a:solidFill>
                <a:highlight>
                  <a:srgbClr val="FFFFFF"/>
                </a:highlight>
                <a:latin typeface="Arial"/>
                <a:cs typeface="Arial"/>
              </a:rPr>
              <a:t>Positive brand image through charity donations and recycling programmes.</a:t>
            </a:r>
            <a:endParaRPr lang="en-GB" sz="1200">
              <a:solidFill>
                <a:schemeClr val="tx2"/>
              </a:solidFill>
              <a:latin typeface="Arial"/>
              <a:cs typeface="Arial"/>
            </a:endParaRPr>
          </a:p>
          <a:p>
            <a:pPr marL="0" indent="0">
              <a:buNone/>
            </a:pPr>
            <a:endParaRPr lang="en-GB" sz="1800" b="1" dirty="0">
              <a:solidFill>
                <a:schemeClr val="tx2"/>
              </a:solidFill>
              <a:highlight>
                <a:srgbClr val="FFFFFF"/>
              </a:highlight>
              <a:latin typeface="Arial"/>
              <a:cs typeface="Arial"/>
            </a:endParaRPr>
          </a:p>
          <a:p>
            <a:endParaRPr lang="en-GB" sz="1800" dirty="0">
              <a:solidFill>
                <a:schemeClr val="tx2"/>
              </a:solidFill>
              <a:latin typeface="Arial"/>
              <a:cs typeface="Arial"/>
            </a:endParaRPr>
          </a:p>
        </p:txBody>
      </p:sp>
    </p:spTree>
    <p:extLst>
      <p:ext uri="{BB962C8B-B14F-4D97-AF65-F5344CB8AC3E}">
        <p14:creationId xmlns:p14="http://schemas.microsoft.com/office/powerpoint/2010/main" val="1878452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050320AA-5FA2-6A0B-302D-634F9E71D2CF}"/>
              </a:ext>
            </a:extLst>
          </p:cNvPr>
          <p:cNvSpPr>
            <a:spLocks noGrp="1"/>
          </p:cNvSpPr>
          <p:nvPr>
            <p:ph type="title"/>
          </p:nvPr>
        </p:nvSpPr>
        <p:spPr>
          <a:xfrm>
            <a:off x="1179226" y="1280679"/>
            <a:ext cx="9833548" cy="1325563"/>
          </a:xfrm>
        </p:spPr>
        <p:txBody>
          <a:bodyPr anchor="b">
            <a:normAutofit/>
          </a:bodyPr>
          <a:lstStyle/>
          <a:p>
            <a:pPr algn="ctr"/>
            <a:r>
              <a:rPr lang="en-GB" sz="3600" b="1">
                <a:solidFill>
                  <a:schemeClr val="tx2"/>
                </a:solidFill>
                <a:highlight>
                  <a:srgbClr val="FFFFFF"/>
                </a:highlight>
                <a:latin typeface="Arial"/>
                <a:cs typeface="Arial"/>
              </a:rPr>
              <a:t>Technological Factors</a:t>
            </a:r>
            <a:endParaRPr lang="en-US" sz="3600">
              <a:solidFill>
                <a:schemeClr val="tx2"/>
              </a:solidFill>
              <a:latin typeface="Arial"/>
              <a:cs typeface="Arial"/>
            </a:endParaRP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21CDEC2-A6D0-C32C-B5FD-65D6A397AC51}"/>
              </a:ext>
            </a:extLst>
          </p:cNvPr>
          <p:cNvSpPr>
            <a:spLocks noGrp="1"/>
          </p:cNvSpPr>
          <p:nvPr>
            <p:ph idx="1"/>
          </p:nvPr>
        </p:nvSpPr>
        <p:spPr>
          <a:xfrm>
            <a:off x="1179226" y="2890979"/>
            <a:ext cx="9833548" cy="2693976"/>
          </a:xfrm>
        </p:spPr>
        <p:txBody>
          <a:bodyPr vert="horz" lIns="91440" tIns="45720" rIns="91440" bIns="45720" rtlCol="0" anchor="t">
            <a:normAutofit/>
          </a:bodyPr>
          <a:lstStyle/>
          <a:p>
            <a:pPr marL="0" indent="0">
              <a:buNone/>
            </a:pPr>
            <a:endParaRPr lang="en-GB" sz="1700" b="1" dirty="0">
              <a:solidFill>
                <a:schemeClr val="tx2"/>
              </a:solidFill>
              <a:highlight>
                <a:srgbClr val="FFFFFF"/>
              </a:highlight>
              <a:latin typeface="Arial"/>
              <a:cs typeface="Arial"/>
            </a:endParaRPr>
          </a:p>
          <a:p>
            <a:r>
              <a:rPr lang="en-GB" sz="1700" dirty="0">
                <a:solidFill>
                  <a:schemeClr val="tx2"/>
                </a:solidFill>
                <a:highlight>
                  <a:srgbClr val="FFFFFF"/>
                </a:highlight>
                <a:latin typeface="Arial"/>
                <a:cs typeface="Arial"/>
              </a:rPr>
              <a:t>Advances in e-commerce, digital marketing, and social media allow </a:t>
            </a:r>
            <a:r>
              <a:rPr lang="en-GB" sz="1700" dirty="0" err="1">
                <a:solidFill>
                  <a:schemeClr val="tx2"/>
                </a:solidFill>
                <a:highlight>
                  <a:srgbClr val="FFFFFF"/>
                </a:highlight>
                <a:latin typeface="Arial"/>
                <a:cs typeface="Arial"/>
              </a:rPr>
              <a:t>EcoWear</a:t>
            </a:r>
            <a:r>
              <a:rPr lang="en-GB" sz="1700" dirty="0">
                <a:solidFill>
                  <a:schemeClr val="tx2"/>
                </a:solidFill>
                <a:highlight>
                  <a:srgbClr val="FFFFFF"/>
                </a:highlight>
                <a:latin typeface="Arial"/>
                <a:cs typeface="Arial"/>
              </a:rPr>
              <a:t> to reach customers across the UK without opening physical stores. Online shopping platforms, secure payment systems, and customer data analytics improve efficiency and customer experience.</a:t>
            </a:r>
            <a:endParaRPr lang="en-GB" sz="1700" dirty="0">
              <a:solidFill>
                <a:schemeClr val="tx2"/>
              </a:solidFill>
              <a:highlight>
                <a:srgbClr val="C6C6C6"/>
              </a:highlight>
              <a:latin typeface="Arial"/>
              <a:cs typeface="Arial"/>
            </a:endParaRPr>
          </a:p>
          <a:p>
            <a:r>
              <a:rPr lang="en-GB" sz="1700" b="1" dirty="0">
                <a:solidFill>
                  <a:schemeClr val="tx2"/>
                </a:solidFill>
                <a:highlight>
                  <a:srgbClr val="FFFFFF"/>
                </a:highlight>
                <a:latin typeface="Arial"/>
                <a:cs typeface="Arial"/>
              </a:rPr>
              <a:t>Impact on </a:t>
            </a:r>
            <a:r>
              <a:rPr lang="en-GB" sz="1700" b="1" dirty="0" err="1">
                <a:solidFill>
                  <a:schemeClr val="tx2"/>
                </a:solidFill>
                <a:highlight>
                  <a:srgbClr val="FFFFFF"/>
                </a:highlight>
                <a:latin typeface="Arial"/>
                <a:cs typeface="Arial"/>
              </a:rPr>
              <a:t>EcoWear</a:t>
            </a:r>
            <a:r>
              <a:rPr lang="en-GB" sz="1700" b="1" dirty="0">
                <a:solidFill>
                  <a:schemeClr val="tx2"/>
                </a:solidFill>
                <a:highlight>
                  <a:srgbClr val="FFFFFF"/>
                </a:highlight>
                <a:latin typeface="Arial"/>
                <a:cs typeface="Arial"/>
              </a:rPr>
              <a:t>:</a:t>
            </a:r>
            <a:endParaRPr lang="en-GB" sz="1700" dirty="0">
              <a:solidFill>
                <a:schemeClr val="tx2"/>
              </a:solidFill>
              <a:highlight>
                <a:srgbClr val="C6C6C6"/>
              </a:highlight>
              <a:latin typeface="Arial"/>
              <a:cs typeface="Arial"/>
            </a:endParaRPr>
          </a:p>
          <a:p>
            <a:r>
              <a:rPr lang="en-GB" sz="1700">
                <a:solidFill>
                  <a:schemeClr val="tx2"/>
                </a:solidFill>
                <a:highlight>
                  <a:srgbClr val="FFFFFF"/>
                </a:highlight>
                <a:latin typeface="Arial"/>
                <a:cs typeface="Arial"/>
              </a:rPr>
              <a:t>Lower operating costs through online sales.</a:t>
            </a:r>
            <a:endParaRPr lang="en-GB" sz="1700">
              <a:solidFill>
                <a:schemeClr val="tx2"/>
              </a:solidFill>
              <a:highlight>
                <a:srgbClr val="C6C6C6"/>
              </a:highlight>
              <a:latin typeface="Arial"/>
              <a:cs typeface="Arial"/>
            </a:endParaRPr>
          </a:p>
          <a:p>
            <a:r>
              <a:rPr lang="en-GB" sz="1700">
                <a:solidFill>
                  <a:schemeClr val="tx2"/>
                </a:solidFill>
                <a:highlight>
                  <a:srgbClr val="FFFFFF"/>
                </a:highlight>
                <a:latin typeface="Arial"/>
                <a:cs typeface="Arial"/>
              </a:rPr>
              <a:t>Better customer engagement via Instagram, TikTok, and Facebook.</a:t>
            </a:r>
            <a:endParaRPr lang="en-GB" sz="1700">
              <a:solidFill>
                <a:schemeClr val="tx2"/>
              </a:solidFill>
              <a:highlight>
                <a:srgbClr val="C6C6C6"/>
              </a:highlight>
              <a:latin typeface="Arial"/>
              <a:cs typeface="Arial"/>
            </a:endParaRPr>
          </a:p>
          <a:p>
            <a:r>
              <a:rPr lang="en-GB" sz="1700">
                <a:solidFill>
                  <a:schemeClr val="tx2"/>
                </a:solidFill>
                <a:highlight>
                  <a:srgbClr val="FFFFFF"/>
                </a:highlight>
                <a:latin typeface="Arial"/>
                <a:cs typeface="Arial"/>
              </a:rPr>
              <a:t>Improved inventory and sales management.</a:t>
            </a:r>
            <a:endParaRPr lang="en-GB" sz="1700">
              <a:solidFill>
                <a:schemeClr val="tx2"/>
              </a:solidFill>
              <a:highlight>
                <a:srgbClr val="C6C6C6"/>
              </a:highlight>
              <a:latin typeface="Arial"/>
              <a:cs typeface="Arial"/>
            </a:endParaRPr>
          </a:p>
          <a:p>
            <a:endParaRPr lang="en-GB" sz="1700">
              <a:solidFill>
                <a:schemeClr val="tx2"/>
              </a:solidFill>
              <a:highlight>
                <a:srgbClr val="C6C6C6"/>
              </a:highlight>
              <a:latin typeface="Times New Roman"/>
              <a:cs typeface="Times New Roman"/>
            </a:endParaRPr>
          </a:p>
          <a:p>
            <a:endParaRPr lang="en-GB" sz="170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99530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A2B89-5E87-B8B9-6A8F-69C59D12B9D8}"/>
              </a:ext>
            </a:extLst>
          </p:cNvPr>
          <p:cNvSpPr>
            <a:spLocks noGrp="1"/>
          </p:cNvSpPr>
          <p:nvPr>
            <p:ph type="title"/>
          </p:nvPr>
        </p:nvSpPr>
        <p:spPr/>
        <p:txBody>
          <a:bodyPr>
            <a:normAutofit/>
          </a:bodyPr>
          <a:lstStyle/>
          <a:p>
            <a:r>
              <a:rPr lang="en-GB" sz="1800" b="1">
                <a:highlight>
                  <a:srgbClr val="FFFFFF"/>
                </a:highlight>
                <a:latin typeface="Arial"/>
                <a:cs typeface="Arial"/>
              </a:rPr>
              <a:t>Environmental Factors</a:t>
            </a:r>
            <a:endParaRPr lang="en-GB" sz="1800">
              <a:highlight>
                <a:srgbClr val="C6C6C6"/>
              </a:highlight>
              <a:latin typeface="Arial"/>
              <a:cs typeface="Arial"/>
            </a:endParaRPr>
          </a:p>
        </p:txBody>
      </p:sp>
      <p:graphicFrame>
        <p:nvGraphicFramePr>
          <p:cNvPr id="5" name="Content Placeholder 2">
            <a:extLst>
              <a:ext uri="{FF2B5EF4-FFF2-40B4-BE49-F238E27FC236}">
                <a16:creationId xmlns:a16="http://schemas.microsoft.com/office/drawing/2014/main" id="{A3181734-568C-26DF-54AE-4097FD0394E8}"/>
              </a:ext>
            </a:extLst>
          </p:cNvPr>
          <p:cNvGraphicFramePr>
            <a:graphicFrameLocks noGrp="1"/>
          </p:cNvGraphicFramePr>
          <p:nvPr>
            <p:ph idx="1"/>
            <p:extLst>
              <p:ext uri="{D42A27DB-BD31-4B8C-83A1-F6EECF244321}">
                <p14:modId xmlns:p14="http://schemas.microsoft.com/office/powerpoint/2010/main" val="2842367650"/>
              </p:ext>
            </p:extLst>
          </p:nvPr>
        </p:nvGraphicFramePr>
        <p:xfrm>
          <a:off x="838200" y="2050596"/>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4340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E0B4F3-8BF6-04E7-93E6-051F03B8DC53}"/>
              </a:ext>
            </a:extLst>
          </p:cNvPr>
          <p:cNvSpPr>
            <a:spLocks noGrp="1"/>
          </p:cNvSpPr>
          <p:nvPr>
            <p:ph type="title"/>
          </p:nvPr>
        </p:nvSpPr>
        <p:spPr>
          <a:xfrm>
            <a:off x="1043631" y="809898"/>
            <a:ext cx="9942716" cy="1554480"/>
          </a:xfrm>
        </p:spPr>
        <p:txBody>
          <a:bodyPr anchor="ctr">
            <a:normAutofit/>
          </a:bodyPr>
          <a:lstStyle/>
          <a:p>
            <a:r>
              <a:rPr lang="en-GB" sz="4800" b="1">
                <a:highlight>
                  <a:srgbClr val="FFFFFF"/>
                </a:highlight>
                <a:latin typeface="Times New Roman"/>
                <a:cs typeface="Times New Roman"/>
              </a:rPr>
              <a:t>Legal Factors</a:t>
            </a:r>
            <a:endParaRPr lang="en-GB" sz="4800">
              <a:highlight>
                <a:srgbClr val="C6C6C6"/>
              </a:highlight>
              <a:latin typeface="Times New Roman"/>
              <a:cs typeface="Times New Roman"/>
            </a:endParaRPr>
          </a:p>
        </p:txBody>
      </p:sp>
      <p:sp>
        <p:nvSpPr>
          <p:cNvPr id="3" name="Content Placeholder 2">
            <a:extLst>
              <a:ext uri="{FF2B5EF4-FFF2-40B4-BE49-F238E27FC236}">
                <a16:creationId xmlns:a16="http://schemas.microsoft.com/office/drawing/2014/main" id="{794C4C2B-F28C-0124-8CD7-00F0F8FCF6A5}"/>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GB" sz="2200" dirty="0" err="1">
                <a:highlight>
                  <a:srgbClr val="FFFFFF"/>
                </a:highlight>
                <a:latin typeface="Arial"/>
                <a:cs typeface="Arial"/>
              </a:rPr>
              <a:t>EcoWear</a:t>
            </a:r>
            <a:r>
              <a:rPr lang="en-GB" sz="2200" dirty="0">
                <a:highlight>
                  <a:srgbClr val="FFFFFF"/>
                </a:highlight>
                <a:latin typeface="Arial"/>
                <a:cs typeface="Arial"/>
              </a:rPr>
              <a:t> must comply with UK laws relating to consumer protection, employment rights, business registration, data protection (UK GDPR), and product safety. As a Private Limited Company (Ltd), the business also benefits from limited liability while meeting Companies House requirements.</a:t>
            </a:r>
            <a:endParaRPr lang="en-GB" sz="2200">
              <a:highlight>
                <a:srgbClr val="C6C6C6"/>
              </a:highlight>
              <a:latin typeface="Arial"/>
              <a:cs typeface="Arial"/>
            </a:endParaRPr>
          </a:p>
          <a:p>
            <a:r>
              <a:rPr lang="en-GB" sz="2200" dirty="0">
                <a:highlight>
                  <a:srgbClr val="FFFFFF"/>
                </a:highlight>
                <a:latin typeface="Arial"/>
                <a:cs typeface="Arial"/>
              </a:rPr>
              <a:t>Impact on </a:t>
            </a:r>
            <a:r>
              <a:rPr lang="en-GB" sz="2200" dirty="0" err="1">
                <a:highlight>
                  <a:srgbClr val="FFFFFF"/>
                </a:highlight>
                <a:latin typeface="Arial"/>
                <a:cs typeface="Arial"/>
              </a:rPr>
              <a:t>EcoWear</a:t>
            </a:r>
            <a:r>
              <a:rPr lang="en-GB" sz="2200" dirty="0">
                <a:highlight>
                  <a:srgbClr val="FFFFFF"/>
                </a:highlight>
                <a:latin typeface="Arial"/>
                <a:cs typeface="Arial"/>
              </a:rPr>
              <a:t>:</a:t>
            </a:r>
            <a:endParaRPr lang="en-GB" sz="2200">
              <a:highlight>
                <a:srgbClr val="C6C6C6"/>
              </a:highlight>
              <a:latin typeface="Arial"/>
              <a:cs typeface="Arial"/>
            </a:endParaRPr>
          </a:p>
          <a:p>
            <a:r>
              <a:rPr lang="en-GB" sz="2200">
                <a:highlight>
                  <a:srgbClr val="FFFFFF"/>
                </a:highlight>
                <a:latin typeface="Arial"/>
                <a:cs typeface="Arial"/>
              </a:rPr>
              <a:t>Protects customers and employees.</a:t>
            </a:r>
            <a:endParaRPr lang="en-GB" sz="2200">
              <a:highlight>
                <a:srgbClr val="C6C6C6"/>
              </a:highlight>
              <a:latin typeface="Arial"/>
              <a:cs typeface="Arial"/>
            </a:endParaRPr>
          </a:p>
          <a:p>
            <a:r>
              <a:rPr lang="en-GB" sz="2200">
                <a:highlight>
                  <a:srgbClr val="FFFFFF"/>
                </a:highlight>
                <a:latin typeface="Arial"/>
                <a:cs typeface="Arial"/>
              </a:rPr>
              <a:t>Builds credibility with investors.</a:t>
            </a:r>
            <a:endParaRPr lang="en-GB" sz="2200">
              <a:highlight>
                <a:srgbClr val="C6C6C6"/>
              </a:highlight>
              <a:latin typeface="Arial"/>
              <a:cs typeface="Arial"/>
            </a:endParaRPr>
          </a:p>
          <a:p>
            <a:r>
              <a:rPr lang="en-GB" sz="2200">
                <a:highlight>
                  <a:srgbClr val="FFFFFF"/>
                </a:highlight>
                <a:latin typeface="Arial"/>
                <a:cs typeface="Arial"/>
              </a:rPr>
              <a:t>Ensures legal compliance and reduces business risk.</a:t>
            </a:r>
            <a:endParaRPr lang="en-GB" sz="2200">
              <a:highlight>
                <a:srgbClr val="C6C6C6"/>
              </a:highlight>
              <a:latin typeface="Arial"/>
              <a:cs typeface="Arial"/>
            </a:endParaRPr>
          </a:p>
          <a:p>
            <a:endParaRPr lang="en-GB" sz="22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992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E18612B-AE94-61ED-6987-B26B30CEEECB}"/>
              </a:ext>
            </a:extLst>
          </p:cNvPr>
          <p:cNvSpPr>
            <a:spLocks noGrp="1"/>
          </p:cNvSpPr>
          <p:nvPr>
            <p:ph type="title"/>
          </p:nvPr>
        </p:nvSpPr>
        <p:spPr>
          <a:xfrm>
            <a:off x="838200" y="1412488"/>
            <a:ext cx="2899189" cy="4363844"/>
          </a:xfrm>
        </p:spPr>
        <p:txBody>
          <a:bodyPr vert="horz" lIns="91440" tIns="45720" rIns="91440" bIns="45720" rtlCol="0" anchor="t">
            <a:normAutofit/>
          </a:bodyPr>
          <a:lstStyle/>
          <a:p>
            <a:r>
              <a:rPr lang="en-US" sz="4000" b="1" kern="1200">
                <a:solidFill>
                  <a:srgbClr val="FFFFFF"/>
                </a:solidFill>
                <a:latin typeface="Arial"/>
                <a:cs typeface="Arial"/>
              </a:rPr>
              <a:t>SWOT Analysis</a:t>
            </a:r>
            <a:endParaRPr lang="en-US" sz="4000" kern="1200">
              <a:solidFill>
                <a:srgbClr val="FFFFFF"/>
              </a:solidFill>
              <a:latin typeface="Arial"/>
              <a:cs typeface="Arial"/>
            </a:endParaRPr>
          </a:p>
        </p:txBody>
      </p:sp>
      <p:sp>
        <p:nvSpPr>
          <p:cNvPr id="3" name="Content Placeholder 2">
            <a:extLst>
              <a:ext uri="{FF2B5EF4-FFF2-40B4-BE49-F238E27FC236}">
                <a16:creationId xmlns:a16="http://schemas.microsoft.com/office/drawing/2014/main" id="{CB9CB3DC-74E6-310B-25B9-EF4657ABF069}"/>
              </a:ext>
            </a:extLst>
          </p:cNvPr>
          <p:cNvSpPr>
            <a:spLocks noGrp="1"/>
          </p:cNvSpPr>
          <p:nvPr>
            <p:ph idx="1"/>
          </p:nvPr>
        </p:nvSpPr>
        <p:spPr>
          <a:xfrm>
            <a:off x="4380855" y="1412489"/>
            <a:ext cx="3427283" cy="4363844"/>
          </a:xfrm>
        </p:spPr>
        <p:txBody>
          <a:bodyPr vert="horz" lIns="91440" tIns="45720" rIns="91440" bIns="45720" rtlCol="0" anchor="t">
            <a:noAutofit/>
          </a:bodyPr>
          <a:lstStyle/>
          <a:p>
            <a:pPr marL="0" indent="0">
              <a:buNone/>
            </a:pPr>
            <a:r>
              <a:rPr lang="en-US" sz="1100" b="1">
                <a:highlight>
                  <a:srgbClr val="FFFFFF"/>
                </a:highlight>
                <a:latin typeface="Arial"/>
                <a:cs typeface="Arial"/>
              </a:rPr>
              <a:t>Strengths</a:t>
            </a:r>
            <a:endParaRPr lang="en-US" sz="1100">
              <a:highlight>
                <a:srgbClr val="C6C6C6"/>
              </a:highlight>
              <a:latin typeface="Arial"/>
              <a:cs typeface="Arial"/>
            </a:endParaRPr>
          </a:p>
          <a:p>
            <a:r>
              <a:rPr lang="en-US" sz="1100">
                <a:highlight>
                  <a:srgbClr val="FFFFFF"/>
                </a:highlight>
                <a:latin typeface="Arial"/>
                <a:cs typeface="Arial"/>
              </a:rPr>
              <a:t>Unique eco-friendly business concept.</a:t>
            </a:r>
            <a:endParaRPr lang="en-US" sz="1100">
              <a:highlight>
                <a:srgbClr val="C6C6C6"/>
              </a:highlight>
              <a:latin typeface="Arial"/>
              <a:cs typeface="Arial"/>
            </a:endParaRPr>
          </a:p>
          <a:p>
            <a:r>
              <a:rPr lang="en-US" sz="1100">
                <a:highlight>
                  <a:srgbClr val="FFFFFF"/>
                </a:highlight>
                <a:latin typeface="Arial"/>
                <a:cs typeface="Arial"/>
              </a:rPr>
              <a:t>Energy-generating gym equipment reduces electricity costs.</a:t>
            </a:r>
            <a:endParaRPr lang="en-US" sz="1100">
              <a:highlight>
                <a:srgbClr val="C6C6C6"/>
              </a:highlight>
              <a:latin typeface="Arial"/>
              <a:cs typeface="Arial"/>
            </a:endParaRPr>
          </a:p>
          <a:p>
            <a:r>
              <a:rPr lang="en-US" sz="1100">
                <a:highlight>
                  <a:srgbClr val="FFFFFF"/>
                </a:highlight>
                <a:latin typeface="Arial"/>
                <a:cs typeface="Arial"/>
              </a:rPr>
              <a:t>Wide range of services including personal training, group classes, and nutrition advice.</a:t>
            </a:r>
            <a:endParaRPr lang="en-US" sz="1100">
              <a:highlight>
                <a:srgbClr val="C6C6C6"/>
              </a:highlight>
              <a:latin typeface="Arial"/>
              <a:cs typeface="Arial"/>
            </a:endParaRPr>
          </a:p>
          <a:p>
            <a:r>
              <a:rPr lang="en-US" sz="1100">
                <a:highlight>
                  <a:srgbClr val="FFFFFF"/>
                </a:highlight>
                <a:latin typeface="Arial"/>
                <a:cs typeface="Arial"/>
              </a:rPr>
              <a:t>Strong focus on customer wellbeing and sustainability.</a:t>
            </a:r>
            <a:endParaRPr lang="en-US" sz="1100">
              <a:highlight>
                <a:srgbClr val="C6C6C6"/>
              </a:highlight>
              <a:latin typeface="Arial"/>
              <a:cs typeface="Arial"/>
            </a:endParaRPr>
          </a:p>
          <a:p>
            <a:pPr marL="0" indent="0">
              <a:buNone/>
            </a:pPr>
            <a:r>
              <a:rPr lang="en-US" sz="1100" b="1">
                <a:highlight>
                  <a:srgbClr val="FFFFFF"/>
                </a:highlight>
                <a:latin typeface="Arial"/>
                <a:cs typeface="Arial"/>
              </a:rPr>
              <a:t>Weaknesses</a:t>
            </a:r>
            <a:endParaRPr lang="en-US" sz="1100">
              <a:highlight>
                <a:srgbClr val="C6C6C6"/>
              </a:highlight>
              <a:latin typeface="Arial"/>
              <a:cs typeface="Arial"/>
            </a:endParaRPr>
          </a:p>
          <a:p>
            <a:r>
              <a:rPr lang="en-US" sz="1100">
                <a:highlight>
                  <a:srgbClr val="FFFFFF"/>
                </a:highlight>
                <a:latin typeface="Arial"/>
                <a:cs typeface="Arial"/>
              </a:rPr>
              <a:t>High start-up costs.</a:t>
            </a:r>
            <a:endParaRPr lang="en-US" sz="1100">
              <a:highlight>
                <a:srgbClr val="C6C6C6"/>
              </a:highlight>
              <a:latin typeface="Arial"/>
              <a:cs typeface="Arial"/>
            </a:endParaRPr>
          </a:p>
          <a:p>
            <a:r>
              <a:rPr lang="en-US" sz="1100">
                <a:highlight>
                  <a:srgbClr val="FFFFFF"/>
                </a:highlight>
                <a:latin typeface="Arial"/>
                <a:cs typeface="Arial"/>
              </a:rPr>
              <a:t>New business with no established customer base.</a:t>
            </a:r>
            <a:endParaRPr lang="en-US" sz="1100">
              <a:highlight>
                <a:srgbClr val="C6C6C6"/>
              </a:highlight>
              <a:latin typeface="Arial"/>
              <a:cs typeface="Arial"/>
            </a:endParaRPr>
          </a:p>
          <a:p>
            <a:r>
              <a:rPr lang="en-US" sz="1100">
                <a:highlight>
                  <a:srgbClr val="FFFFFF"/>
                </a:highlight>
                <a:latin typeface="Arial"/>
                <a:cs typeface="Arial"/>
              </a:rPr>
              <a:t>Initial marketing costs may be high.</a:t>
            </a:r>
            <a:endParaRPr lang="en-US" sz="1100">
              <a:highlight>
                <a:srgbClr val="C6C6C6"/>
              </a:highlight>
              <a:latin typeface="Arial"/>
              <a:cs typeface="Arial"/>
            </a:endParaRPr>
          </a:p>
          <a:p>
            <a:pPr marL="0" indent="0">
              <a:buNone/>
            </a:pPr>
            <a:r>
              <a:rPr lang="en-US" sz="1100" b="1">
                <a:highlight>
                  <a:srgbClr val="FFFFFF"/>
                </a:highlight>
                <a:latin typeface="Arial"/>
                <a:cs typeface="Arial"/>
              </a:rPr>
              <a:t>Opportunities</a:t>
            </a:r>
            <a:endParaRPr lang="en-US" sz="1100">
              <a:highlight>
                <a:srgbClr val="C6C6C6"/>
              </a:highlight>
              <a:latin typeface="Arial"/>
              <a:cs typeface="Arial"/>
            </a:endParaRPr>
          </a:p>
          <a:p>
            <a:r>
              <a:rPr lang="en-US" sz="1100">
                <a:highlight>
                  <a:srgbClr val="FFFFFF"/>
                </a:highlight>
                <a:latin typeface="Arial"/>
                <a:cs typeface="Arial"/>
              </a:rPr>
              <a:t>Growing demand for sustainable businesses.</a:t>
            </a:r>
            <a:endParaRPr lang="en-US" sz="1100">
              <a:highlight>
                <a:srgbClr val="C6C6C6"/>
              </a:highlight>
              <a:latin typeface="Arial"/>
              <a:cs typeface="Arial"/>
            </a:endParaRPr>
          </a:p>
          <a:p>
            <a:r>
              <a:rPr lang="en-US" sz="1100">
                <a:highlight>
                  <a:srgbClr val="FFFFFF"/>
                </a:highlight>
                <a:latin typeface="Arial"/>
                <a:cs typeface="Arial"/>
              </a:rPr>
              <a:t>Increasing awareness of health and fitness.</a:t>
            </a:r>
            <a:endParaRPr lang="en-US" sz="1100">
              <a:highlight>
                <a:srgbClr val="C6C6C6"/>
              </a:highlight>
              <a:latin typeface="Arial"/>
              <a:cs typeface="Arial"/>
            </a:endParaRPr>
          </a:p>
          <a:p>
            <a:r>
              <a:rPr lang="en-US" sz="1100">
                <a:highlight>
                  <a:srgbClr val="FFFFFF"/>
                </a:highlight>
                <a:latin typeface="Arial"/>
                <a:cs typeface="Arial"/>
              </a:rPr>
              <a:t>Partnerships with schools, universities, and local businesses.</a:t>
            </a:r>
            <a:endParaRPr lang="en-US" sz="1100">
              <a:highlight>
                <a:srgbClr val="C6C6C6"/>
              </a:highlight>
              <a:latin typeface="Arial"/>
              <a:cs typeface="Arial"/>
            </a:endParaRPr>
          </a:p>
          <a:p>
            <a:r>
              <a:rPr lang="en-US" sz="1100">
                <a:highlight>
                  <a:srgbClr val="FFFFFF"/>
                </a:highlight>
                <a:latin typeface="Arial"/>
                <a:cs typeface="Arial"/>
              </a:rPr>
              <a:t>Opportunity to expand to new locations and launch a fitness app.</a:t>
            </a:r>
            <a:endParaRPr lang="en-US" sz="1100">
              <a:highlight>
                <a:srgbClr val="C6C6C6"/>
              </a:highlight>
              <a:latin typeface="Arial"/>
              <a:cs typeface="Arial"/>
            </a:endParaRPr>
          </a:p>
          <a:p>
            <a:endParaRPr lang="en-US" sz="1000"/>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F4907CC-D2D1-7C01-B3EB-5B85A7AAA191}"/>
              </a:ext>
            </a:extLst>
          </p:cNvPr>
          <p:cNvSpPr txBox="1"/>
          <p:nvPr/>
        </p:nvSpPr>
        <p:spPr>
          <a:xfrm>
            <a:off x="8451604" y="1412489"/>
            <a:ext cx="3197701" cy="436384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sz="2000" b="1">
              <a:highlight>
                <a:srgbClr val="FFFFFF"/>
              </a:highlight>
            </a:endParaRPr>
          </a:p>
          <a:p>
            <a:pPr>
              <a:lnSpc>
                <a:spcPct val="90000"/>
              </a:lnSpc>
              <a:spcAft>
                <a:spcPts val="600"/>
              </a:spcAft>
            </a:pPr>
            <a:r>
              <a:rPr lang="en-US" sz="2000" b="1">
                <a:highlight>
                  <a:srgbClr val="FFFFFF"/>
                </a:highlight>
                <a:latin typeface="Arial"/>
                <a:cs typeface="Arial"/>
              </a:rPr>
              <a:t>Threats</a:t>
            </a:r>
            <a:endParaRPr lang="en-US" sz="2000">
              <a:highlight>
                <a:srgbClr val="C6C6C6"/>
              </a:highlight>
              <a:latin typeface="Arial"/>
              <a:cs typeface="Arial"/>
            </a:endParaRPr>
          </a:p>
          <a:p>
            <a:pPr marL="285750" indent="-228600">
              <a:lnSpc>
                <a:spcPct val="90000"/>
              </a:lnSpc>
              <a:spcAft>
                <a:spcPts val="600"/>
              </a:spcAft>
              <a:buFont typeface="Arial" panose="020B0604020202020204" pitchFamily="34" charset="0"/>
              <a:buChar char="•"/>
            </a:pPr>
            <a:r>
              <a:rPr lang="en-US" sz="2000">
                <a:highlight>
                  <a:srgbClr val="FFFFFF"/>
                </a:highlight>
                <a:latin typeface="Arial"/>
                <a:cs typeface="Arial"/>
              </a:rPr>
              <a:t>Competition from established gyms.</a:t>
            </a:r>
            <a:endParaRPr lang="en-US" sz="2000">
              <a:highlight>
                <a:srgbClr val="C6C6C6"/>
              </a:highlight>
              <a:latin typeface="Arial"/>
              <a:cs typeface="Arial"/>
            </a:endParaRPr>
          </a:p>
          <a:p>
            <a:pPr marL="285750" indent="-228600">
              <a:lnSpc>
                <a:spcPct val="90000"/>
              </a:lnSpc>
              <a:spcAft>
                <a:spcPts val="600"/>
              </a:spcAft>
              <a:buFont typeface="Arial" panose="020B0604020202020204" pitchFamily="34" charset="0"/>
              <a:buChar char="•"/>
            </a:pPr>
            <a:r>
              <a:rPr lang="en-US" sz="2000">
                <a:highlight>
                  <a:srgbClr val="FFFFFF"/>
                </a:highlight>
                <a:latin typeface="Arial"/>
                <a:cs typeface="Arial"/>
              </a:rPr>
              <a:t>Rising inflation and operating costs.</a:t>
            </a:r>
            <a:endParaRPr lang="en-US" sz="2000">
              <a:highlight>
                <a:srgbClr val="C6C6C6"/>
              </a:highlight>
              <a:latin typeface="Arial"/>
              <a:cs typeface="Arial"/>
            </a:endParaRPr>
          </a:p>
          <a:p>
            <a:pPr marL="285750" indent="-228600">
              <a:lnSpc>
                <a:spcPct val="90000"/>
              </a:lnSpc>
              <a:spcAft>
                <a:spcPts val="600"/>
              </a:spcAft>
              <a:buFont typeface="Arial" panose="020B0604020202020204" pitchFamily="34" charset="0"/>
              <a:buChar char="•"/>
            </a:pPr>
            <a:r>
              <a:rPr lang="en-US" sz="2000">
                <a:highlight>
                  <a:srgbClr val="FFFFFF"/>
                </a:highlight>
                <a:latin typeface="Arial"/>
                <a:cs typeface="Arial"/>
              </a:rPr>
              <a:t>Economic downturns reducing customer spending.</a:t>
            </a:r>
            <a:endParaRPr lang="en-US" sz="2000">
              <a:highlight>
                <a:srgbClr val="C6C6C6"/>
              </a:highlight>
              <a:latin typeface="Arial"/>
              <a:cs typeface="Arial"/>
            </a:endParaRPr>
          </a:p>
          <a:p>
            <a:pPr marL="285750" indent="-228600">
              <a:lnSpc>
                <a:spcPct val="90000"/>
              </a:lnSpc>
              <a:spcAft>
                <a:spcPts val="600"/>
              </a:spcAft>
              <a:buFont typeface="Arial" panose="020B0604020202020204" pitchFamily="34" charset="0"/>
              <a:buChar char="•"/>
            </a:pPr>
            <a:r>
              <a:rPr lang="en-US" sz="2000">
                <a:highlight>
                  <a:srgbClr val="FFFFFF"/>
                </a:highlight>
                <a:latin typeface="Arial"/>
                <a:cs typeface="Arial"/>
              </a:rPr>
              <a:t>New competitors entering the market.</a:t>
            </a:r>
            <a:endParaRPr lang="en-US" sz="2000">
              <a:highlight>
                <a:srgbClr val="C6C6C6"/>
              </a:highlight>
              <a:latin typeface="Arial"/>
              <a:cs typeface="Arial"/>
            </a:endParaRPr>
          </a:p>
          <a:p>
            <a:pPr indent="-228600">
              <a:lnSpc>
                <a:spcPct val="90000"/>
              </a:lnSpc>
              <a:spcAft>
                <a:spcPts val="600"/>
              </a:spcAft>
              <a:buFont typeface="Arial" panose="020B0604020202020204" pitchFamily="34" charset="0"/>
              <a:buChar char="•"/>
            </a:pPr>
            <a:endParaRPr lang="en-US" sz="2000" dirty="0">
              <a:latin typeface="Arial"/>
              <a:cs typeface="Arial"/>
            </a:endParaRPr>
          </a:p>
        </p:txBody>
      </p:sp>
    </p:spTree>
    <p:extLst>
      <p:ext uri="{BB962C8B-B14F-4D97-AF65-F5344CB8AC3E}">
        <p14:creationId xmlns:p14="http://schemas.microsoft.com/office/powerpoint/2010/main" val="3771461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C964D8-DBBA-E000-B137-AEFAE54A57E6}"/>
              </a:ext>
            </a:extLst>
          </p:cNvPr>
          <p:cNvSpPr>
            <a:spLocks noGrp="1"/>
          </p:cNvSpPr>
          <p:nvPr>
            <p:ph type="title"/>
          </p:nvPr>
        </p:nvSpPr>
        <p:spPr>
          <a:xfrm>
            <a:off x="1043631" y="809898"/>
            <a:ext cx="9942716" cy="1554480"/>
          </a:xfrm>
        </p:spPr>
        <p:txBody>
          <a:bodyPr anchor="ctr">
            <a:normAutofit/>
          </a:bodyPr>
          <a:lstStyle/>
          <a:p>
            <a:r>
              <a:rPr lang="en-GB" sz="4800" b="1">
                <a:latin typeface="Arial"/>
                <a:cs typeface="Arial"/>
              </a:rPr>
              <a:t>Marketing Strategy 1</a:t>
            </a:r>
            <a:endParaRPr lang="en-US" sz="4800">
              <a:latin typeface="Arial"/>
              <a:cs typeface="Arial"/>
            </a:endParaRPr>
          </a:p>
        </p:txBody>
      </p:sp>
      <p:sp>
        <p:nvSpPr>
          <p:cNvPr id="3" name="Content Placeholder 2">
            <a:extLst>
              <a:ext uri="{FF2B5EF4-FFF2-40B4-BE49-F238E27FC236}">
                <a16:creationId xmlns:a16="http://schemas.microsoft.com/office/drawing/2014/main" id="{8E2444A3-0CF1-98B0-D325-2739BDACAE7F}"/>
              </a:ext>
            </a:extLst>
          </p:cNvPr>
          <p:cNvSpPr>
            <a:spLocks noGrp="1"/>
          </p:cNvSpPr>
          <p:nvPr>
            <p:ph idx="1"/>
          </p:nvPr>
        </p:nvSpPr>
        <p:spPr>
          <a:xfrm>
            <a:off x="1045028" y="3017522"/>
            <a:ext cx="9941319" cy="3124658"/>
          </a:xfrm>
        </p:spPr>
        <p:txBody>
          <a:bodyPr vert="horz" lIns="91440" tIns="45720" rIns="91440" bIns="45720" rtlCol="0" anchor="ctr">
            <a:noAutofit/>
          </a:bodyPr>
          <a:lstStyle/>
          <a:p>
            <a:pPr marL="0" indent="0">
              <a:buNone/>
            </a:pPr>
            <a:r>
              <a:rPr lang="en-GB" sz="1100" b="1">
                <a:highlight>
                  <a:srgbClr val="FFFFFF"/>
                </a:highlight>
                <a:latin typeface="Arial"/>
                <a:cs typeface="Arial"/>
              </a:rPr>
              <a:t>Social Media Marketing</a:t>
            </a:r>
            <a:endParaRPr lang="en-GB" sz="1100">
              <a:highlight>
                <a:srgbClr val="C6C6C6"/>
              </a:highlight>
              <a:latin typeface="Arial"/>
              <a:cs typeface="Arial"/>
            </a:endParaRPr>
          </a:p>
          <a:p>
            <a:r>
              <a:rPr lang="en-GB" sz="1100">
                <a:highlight>
                  <a:srgbClr val="FFFFFF"/>
                </a:highlight>
                <a:latin typeface="Arial"/>
                <a:cs typeface="Arial"/>
              </a:rPr>
              <a:t>Main platforms:</a:t>
            </a:r>
            <a:endParaRPr lang="en-GB" sz="1100">
              <a:highlight>
                <a:srgbClr val="C6C6C6"/>
              </a:highlight>
              <a:latin typeface="Arial"/>
              <a:cs typeface="Arial"/>
            </a:endParaRPr>
          </a:p>
          <a:p>
            <a:r>
              <a:rPr lang="en-GB" sz="1100">
                <a:highlight>
                  <a:srgbClr val="FFFFFF"/>
                </a:highlight>
                <a:latin typeface="Arial"/>
                <a:cs typeface="Arial"/>
              </a:rPr>
              <a:t>Instagram</a:t>
            </a:r>
            <a:endParaRPr lang="en-GB" sz="1100">
              <a:highlight>
                <a:srgbClr val="C6C6C6"/>
              </a:highlight>
              <a:latin typeface="Arial"/>
              <a:cs typeface="Arial"/>
            </a:endParaRPr>
          </a:p>
          <a:p>
            <a:r>
              <a:rPr lang="en-GB" sz="1100">
                <a:highlight>
                  <a:srgbClr val="FFFFFF"/>
                </a:highlight>
                <a:latin typeface="Arial"/>
                <a:cs typeface="Arial"/>
              </a:rPr>
              <a:t>TikTok</a:t>
            </a:r>
            <a:endParaRPr lang="en-GB" sz="1100">
              <a:highlight>
                <a:srgbClr val="C6C6C6"/>
              </a:highlight>
              <a:latin typeface="Arial"/>
              <a:cs typeface="Arial"/>
            </a:endParaRPr>
          </a:p>
          <a:p>
            <a:r>
              <a:rPr lang="en-GB" sz="1100">
                <a:highlight>
                  <a:srgbClr val="FFFFFF"/>
                </a:highlight>
                <a:latin typeface="Arial"/>
                <a:cs typeface="Arial"/>
              </a:rPr>
              <a:t>Facebook</a:t>
            </a:r>
            <a:endParaRPr lang="en-GB" sz="1100">
              <a:highlight>
                <a:srgbClr val="C6C6C6"/>
              </a:highlight>
              <a:latin typeface="Arial"/>
              <a:cs typeface="Arial"/>
            </a:endParaRPr>
          </a:p>
          <a:p>
            <a:r>
              <a:rPr lang="en-GB" sz="1100">
                <a:highlight>
                  <a:srgbClr val="FFFFFF"/>
                </a:highlight>
                <a:latin typeface="Arial"/>
                <a:cs typeface="Arial"/>
              </a:rPr>
              <a:t>Activities:</a:t>
            </a:r>
            <a:endParaRPr lang="en-GB" sz="1100">
              <a:highlight>
                <a:srgbClr val="C6C6C6"/>
              </a:highlight>
              <a:latin typeface="Arial"/>
              <a:cs typeface="Arial"/>
            </a:endParaRPr>
          </a:p>
          <a:p>
            <a:r>
              <a:rPr lang="en-GB" sz="1100">
                <a:highlight>
                  <a:srgbClr val="FFFFFF"/>
                </a:highlight>
                <a:latin typeface="Arial"/>
                <a:cs typeface="Arial"/>
              </a:rPr>
              <a:t>Influencer collaborations</a:t>
            </a:r>
            <a:endParaRPr lang="en-GB" sz="1100">
              <a:highlight>
                <a:srgbClr val="C6C6C6"/>
              </a:highlight>
              <a:latin typeface="Arial"/>
              <a:cs typeface="Arial"/>
            </a:endParaRPr>
          </a:p>
          <a:p>
            <a:r>
              <a:rPr lang="en-GB" sz="1100">
                <a:highlight>
                  <a:srgbClr val="FFFFFF"/>
                </a:highlight>
                <a:latin typeface="Arial"/>
                <a:cs typeface="Arial"/>
              </a:rPr>
              <a:t>Short videos</a:t>
            </a:r>
            <a:endParaRPr lang="en-GB" sz="1100">
              <a:highlight>
                <a:srgbClr val="C6C6C6"/>
              </a:highlight>
              <a:latin typeface="Arial"/>
              <a:cs typeface="Arial"/>
            </a:endParaRPr>
          </a:p>
          <a:p>
            <a:r>
              <a:rPr lang="en-GB" sz="1100">
                <a:highlight>
                  <a:srgbClr val="FFFFFF"/>
                </a:highlight>
                <a:latin typeface="Arial"/>
                <a:cs typeface="Arial"/>
              </a:rPr>
              <a:t>Fashion reels</a:t>
            </a:r>
            <a:endParaRPr lang="en-GB" sz="1100">
              <a:highlight>
                <a:srgbClr val="C6C6C6"/>
              </a:highlight>
              <a:latin typeface="Arial"/>
              <a:cs typeface="Arial"/>
            </a:endParaRPr>
          </a:p>
          <a:p>
            <a:r>
              <a:rPr lang="en-GB" sz="1100">
                <a:highlight>
                  <a:srgbClr val="FFFFFF"/>
                </a:highlight>
                <a:latin typeface="Arial"/>
                <a:cs typeface="Arial"/>
              </a:rPr>
              <a:t>Customer reviews</a:t>
            </a:r>
            <a:endParaRPr lang="en-GB" sz="1100">
              <a:highlight>
                <a:srgbClr val="C6C6C6"/>
              </a:highlight>
              <a:latin typeface="Arial"/>
              <a:cs typeface="Arial"/>
            </a:endParaRPr>
          </a:p>
          <a:p>
            <a:r>
              <a:rPr lang="en-GB" sz="1100">
                <a:highlight>
                  <a:srgbClr val="FFFFFF"/>
                </a:highlight>
                <a:latin typeface="Arial"/>
                <a:cs typeface="Arial"/>
              </a:rPr>
              <a:t>Sustainable lifestyle content</a:t>
            </a:r>
            <a:endParaRPr lang="en-GB" sz="1100">
              <a:highlight>
                <a:srgbClr val="C6C6C6"/>
              </a:highlight>
              <a:latin typeface="Arial"/>
              <a:cs typeface="Arial"/>
            </a:endParaRPr>
          </a:p>
          <a:p>
            <a:pPr marL="0" indent="0">
              <a:buNone/>
            </a:pPr>
            <a:r>
              <a:rPr lang="en-GB" sz="1100" b="1">
                <a:highlight>
                  <a:srgbClr val="FFFFFF"/>
                </a:highlight>
                <a:latin typeface="Arial"/>
                <a:cs typeface="Arial"/>
              </a:rPr>
              <a:t>Benefits</a:t>
            </a:r>
            <a:endParaRPr lang="en-GB" sz="1100">
              <a:highlight>
                <a:srgbClr val="C6C6C6"/>
              </a:highlight>
              <a:latin typeface="Arial"/>
              <a:cs typeface="Arial"/>
            </a:endParaRPr>
          </a:p>
          <a:p>
            <a:r>
              <a:rPr lang="en-GB" sz="1100">
                <a:highlight>
                  <a:srgbClr val="FFFFFF"/>
                </a:highlight>
                <a:latin typeface="Arial"/>
                <a:cs typeface="Arial"/>
              </a:rPr>
              <a:t>Low-cost marketing</a:t>
            </a:r>
            <a:endParaRPr lang="en-GB" sz="1100">
              <a:highlight>
                <a:srgbClr val="C6C6C6"/>
              </a:highlight>
              <a:latin typeface="Arial"/>
              <a:cs typeface="Arial"/>
            </a:endParaRPr>
          </a:p>
          <a:p>
            <a:r>
              <a:rPr lang="en-GB" sz="1100">
                <a:highlight>
                  <a:srgbClr val="FFFFFF"/>
                </a:highlight>
                <a:latin typeface="Arial"/>
                <a:cs typeface="Arial"/>
              </a:rPr>
              <a:t>High engagement</a:t>
            </a:r>
            <a:endParaRPr lang="en-GB" sz="1100">
              <a:highlight>
                <a:srgbClr val="C6C6C6"/>
              </a:highlight>
              <a:latin typeface="Arial"/>
              <a:cs typeface="Arial"/>
            </a:endParaRPr>
          </a:p>
          <a:p>
            <a:r>
              <a:rPr lang="en-GB" sz="1100">
                <a:highlight>
                  <a:srgbClr val="FFFFFF"/>
                </a:highlight>
                <a:latin typeface="Arial"/>
                <a:cs typeface="Arial"/>
              </a:rPr>
              <a:t>Direct communication with customers</a:t>
            </a:r>
            <a:endParaRPr lang="en-GB" sz="1100">
              <a:highlight>
                <a:srgbClr val="C6C6C6"/>
              </a:highlight>
              <a:latin typeface="Arial"/>
              <a:cs typeface="Arial"/>
            </a:endParaRPr>
          </a:p>
          <a:p>
            <a:endParaRPr lang="en-GB" sz="6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1846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802FF6-1CB8-B51E-40E4-AC4B0734D5C1}"/>
              </a:ext>
            </a:extLst>
          </p:cNvPr>
          <p:cNvSpPr>
            <a:spLocks noGrp="1"/>
          </p:cNvSpPr>
          <p:nvPr>
            <p:ph type="title"/>
          </p:nvPr>
        </p:nvSpPr>
        <p:spPr>
          <a:xfrm>
            <a:off x="645065" y="1463040"/>
            <a:ext cx="3796306" cy="2690949"/>
          </a:xfrm>
        </p:spPr>
        <p:txBody>
          <a:bodyPr anchor="t">
            <a:normAutofit/>
          </a:bodyPr>
          <a:lstStyle/>
          <a:p>
            <a:r>
              <a:rPr lang="en-GB" sz="4800" b="1">
                <a:latin typeface="Times New Roman"/>
                <a:cs typeface="Times New Roman"/>
              </a:rPr>
              <a:t>Marketing Strategy 2</a:t>
            </a:r>
            <a:endParaRPr lang="en-US"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D981FA2-BFD4-556F-E1F9-16FE77DA04F0}"/>
              </a:ext>
            </a:extLst>
          </p:cNvPr>
          <p:cNvSpPr>
            <a:spLocks noGrp="1"/>
          </p:cNvSpPr>
          <p:nvPr>
            <p:ph idx="1"/>
          </p:nvPr>
        </p:nvSpPr>
        <p:spPr>
          <a:xfrm>
            <a:off x="5656218" y="1463039"/>
            <a:ext cx="5542387" cy="4300447"/>
          </a:xfrm>
        </p:spPr>
        <p:txBody>
          <a:bodyPr vert="horz" lIns="91440" tIns="45720" rIns="91440" bIns="45720" rtlCol="0" anchor="t">
            <a:normAutofit/>
          </a:bodyPr>
          <a:lstStyle/>
          <a:p>
            <a:pPr marL="0" indent="0">
              <a:buNone/>
            </a:pPr>
            <a:r>
              <a:rPr lang="en-GB" sz="1500" b="1">
                <a:highlight>
                  <a:srgbClr val="FFFFFF"/>
                </a:highlight>
                <a:latin typeface="Arial"/>
                <a:cs typeface="Arial"/>
              </a:rPr>
              <a:t>Customer Loyalty &amp; Sustainability Programme</a:t>
            </a:r>
            <a:endParaRPr lang="en-GB" sz="1500">
              <a:highlight>
                <a:srgbClr val="C6C6C6"/>
              </a:highlight>
              <a:latin typeface="Arial"/>
              <a:cs typeface="Arial"/>
            </a:endParaRPr>
          </a:p>
          <a:p>
            <a:r>
              <a:rPr lang="en-GB" sz="1500" dirty="0" err="1">
                <a:highlight>
                  <a:srgbClr val="FFFFFF"/>
                </a:highlight>
                <a:latin typeface="Arial"/>
                <a:cs typeface="Arial"/>
              </a:rPr>
              <a:t>EcoWear</a:t>
            </a:r>
            <a:r>
              <a:rPr lang="en-GB" sz="1500" dirty="0">
                <a:highlight>
                  <a:srgbClr val="FFFFFF"/>
                </a:highlight>
                <a:latin typeface="Arial"/>
                <a:cs typeface="Arial"/>
              </a:rPr>
              <a:t> Recycling Rewards</a:t>
            </a:r>
            <a:endParaRPr lang="en-GB" sz="1500" dirty="0">
              <a:highlight>
                <a:srgbClr val="C6C6C6"/>
              </a:highlight>
              <a:latin typeface="Arial"/>
              <a:cs typeface="Arial"/>
            </a:endParaRPr>
          </a:p>
          <a:p>
            <a:r>
              <a:rPr lang="en-GB" sz="1500">
                <a:highlight>
                  <a:srgbClr val="FFFFFF"/>
                </a:highlight>
                <a:latin typeface="Arial"/>
                <a:cs typeface="Arial"/>
              </a:rPr>
              <a:t>Customers receive discounts when they return unwanted clothes.</a:t>
            </a:r>
            <a:endParaRPr lang="en-GB" sz="1500">
              <a:highlight>
                <a:srgbClr val="C6C6C6"/>
              </a:highlight>
              <a:latin typeface="Arial"/>
              <a:cs typeface="Arial"/>
            </a:endParaRPr>
          </a:p>
          <a:p>
            <a:r>
              <a:rPr lang="en-GB" sz="1500">
                <a:highlight>
                  <a:srgbClr val="FFFFFF"/>
                </a:highlight>
                <a:latin typeface="Arial"/>
                <a:cs typeface="Arial"/>
              </a:rPr>
              <a:t>Benefits:</a:t>
            </a:r>
            <a:endParaRPr lang="en-GB" sz="1500">
              <a:highlight>
                <a:srgbClr val="C6C6C6"/>
              </a:highlight>
              <a:latin typeface="Arial"/>
              <a:cs typeface="Arial"/>
            </a:endParaRPr>
          </a:p>
          <a:p>
            <a:r>
              <a:rPr lang="en-GB" sz="1500">
                <a:highlight>
                  <a:srgbClr val="FFFFFF"/>
                </a:highlight>
                <a:latin typeface="Arial"/>
                <a:cs typeface="Arial"/>
              </a:rPr>
              <a:t>Encourages recycling</a:t>
            </a:r>
            <a:endParaRPr lang="en-GB" sz="1500">
              <a:highlight>
                <a:srgbClr val="C6C6C6"/>
              </a:highlight>
              <a:latin typeface="Arial"/>
              <a:cs typeface="Arial"/>
            </a:endParaRPr>
          </a:p>
          <a:p>
            <a:r>
              <a:rPr lang="en-GB" sz="1500">
                <a:highlight>
                  <a:srgbClr val="FFFFFF"/>
                </a:highlight>
                <a:latin typeface="Arial"/>
                <a:cs typeface="Arial"/>
              </a:rPr>
              <a:t>Builds customer loyalty</a:t>
            </a:r>
            <a:endParaRPr lang="en-GB" sz="1500">
              <a:highlight>
                <a:srgbClr val="C6C6C6"/>
              </a:highlight>
              <a:latin typeface="Arial"/>
              <a:cs typeface="Arial"/>
            </a:endParaRPr>
          </a:p>
          <a:p>
            <a:r>
              <a:rPr lang="en-GB" sz="1500">
                <a:highlight>
                  <a:srgbClr val="FFFFFF"/>
                </a:highlight>
                <a:latin typeface="Arial"/>
                <a:cs typeface="Arial"/>
              </a:rPr>
              <a:t>Supports sustainability</a:t>
            </a:r>
            <a:endParaRPr lang="en-GB" sz="1500">
              <a:highlight>
                <a:srgbClr val="C6C6C6"/>
              </a:highlight>
              <a:latin typeface="Arial"/>
              <a:cs typeface="Arial"/>
            </a:endParaRPr>
          </a:p>
          <a:p>
            <a:r>
              <a:rPr lang="en-GB" sz="1500">
                <a:highlight>
                  <a:srgbClr val="FFFFFF"/>
                </a:highlight>
                <a:latin typeface="Arial"/>
                <a:cs typeface="Arial"/>
              </a:rPr>
              <a:t>Increases repeat purchases</a:t>
            </a:r>
            <a:endParaRPr lang="en-GB" sz="1500">
              <a:highlight>
                <a:srgbClr val="C6C6C6"/>
              </a:highlight>
              <a:latin typeface="Arial"/>
              <a:cs typeface="Arial"/>
            </a:endParaRPr>
          </a:p>
          <a:p>
            <a:r>
              <a:rPr lang="en-GB" sz="1500">
                <a:highlight>
                  <a:srgbClr val="FFFFFF"/>
                </a:highlight>
                <a:latin typeface="Arial"/>
                <a:cs typeface="Arial"/>
              </a:rPr>
              <a:t>Additional promotions:</a:t>
            </a:r>
            <a:endParaRPr lang="en-GB" sz="1500">
              <a:highlight>
                <a:srgbClr val="C6C6C6"/>
              </a:highlight>
              <a:latin typeface="Arial"/>
              <a:cs typeface="Arial"/>
            </a:endParaRPr>
          </a:p>
          <a:p>
            <a:r>
              <a:rPr lang="en-GB" sz="1500">
                <a:highlight>
                  <a:srgbClr val="FFFFFF"/>
                </a:highlight>
                <a:latin typeface="Arial"/>
                <a:cs typeface="Arial"/>
              </a:rPr>
              <a:t>Student discounts</a:t>
            </a:r>
            <a:endParaRPr lang="en-GB" sz="1500">
              <a:highlight>
                <a:srgbClr val="C6C6C6"/>
              </a:highlight>
              <a:latin typeface="Arial"/>
              <a:cs typeface="Arial"/>
            </a:endParaRPr>
          </a:p>
          <a:p>
            <a:r>
              <a:rPr lang="en-GB" sz="1500">
                <a:highlight>
                  <a:srgbClr val="FFFFFF"/>
                </a:highlight>
                <a:latin typeface="Arial"/>
                <a:cs typeface="Arial"/>
              </a:rPr>
              <a:t>Seasonal sales</a:t>
            </a:r>
            <a:endParaRPr lang="en-GB" sz="1500">
              <a:highlight>
                <a:srgbClr val="C6C6C6"/>
              </a:highlight>
              <a:latin typeface="Arial"/>
              <a:cs typeface="Arial"/>
            </a:endParaRPr>
          </a:p>
          <a:p>
            <a:r>
              <a:rPr lang="en-GB" sz="1500">
                <a:highlight>
                  <a:srgbClr val="FFFFFF"/>
                </a:highlight>
                <a:latin typeface="Arial"/>
                <a:cs typeface="Arial"/>
              </a:rPr>
              <a:t>Email marketing</a:t>
            </a:r>
            <a:endParaRPr lang="en-GB" sz="1500">
              <a:highlight>
                <a:srgbClr val="C6C6C6"/>
              </a:highlight>
              <a:latin typeface="Arial"/>
              <a:cs typeface="Arial"/>
            </a:endParaRPr>
          </a:p>
          <a:p>
            <a:endParaRPr lang="en-GB" sz="1500"/>
          </a:p>
        </p:txBody>
      </p:sp>
    </p:spTree>
    <p:extLst>
      <p:ext uri="{BB962C8B-B14F-4D97-AF65-F5344CB8AC3E}">
        <p14:creationId xmlns:p14="http://schemas.microsoft.com/office/powerpoint/2010/main" val="3040312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DAB0B-7608-0383-5F31-FDA7782868A9}"/>
              </a:ext>
            </a:extLst>
          </p:cNvPr>
          <p:cNvSpPr>
            <a:spLocks noGrp="1"/>
          </p:cNvSpPr>
          <p:nvPr>
            <p:ph type="title"/>
          </p:nvPr>
        </p:nvSpPr>
        <p:spPr>
          <a:xfrm>
            <a:off x="838200" y="365125"/>
            <a:ext cx="10515600" cy="868363"/>
          </a:xfrm>
        </p:spPr>
        <p:txBody>
          <a:bodyPr/>
          <a:lstStyle/>
          <a:p>
            <a:r>
              <a:rPr lang="en-GB" sz="2400" b="1">
                <a:latin typeface="Arial"/>
                <a:cs typeface="Arial"/>
              </a:rPr>
              <a:t>Funding Requirements</a:t>
            </a:r>
            <a:endParaRPr lang="en-US">
              <a:latin typeface="Arial"/>
              <a:cs typeface="Arial"/>
            </a:endParaRPr>
          </a:p>
        </p:txBody>
      </p:sp>
      <p:graphicFrame>
        <p:nvGraphicFramePr>
          <p:cNvPr id="5" name="Content Placeholder 4">
            <a:extLst>
              <a:ext uri="{FF2B5EF4-FFF2-40B4-BE49-F238E27FC236}">
                <a16:creationId xmlns:a16="http://schemas.microsoft.com/office/drawing/2014/main" id="{A176F42D-03CA-F636-1EE4-C69389BB204B}"/>
              </a:ext>
            </a:extLst>
          </p:cNvPr>
          <p:cNvGraphicFramePr>
            <a:graphicFrameLocks noGrp="1"/>
          </p:cNvGraphicFramePr>
          <p:nvPr>
            <p:ph idx="1"/>
            <p:extLst>
              <p:ext uri="{D42A27DB-BD31-4B8C-83A1-F6EECF244321}">
                <p14:modId xmlns:p14="http://schemas.microsoft.com/office/powerpoint/2010/main" val="1883571369"/>
              </p:ext>
            </p:extLst>
          </p:nvPr>
        </p:nvGraphicFramePr>
        <p:xfrm>
          <a:off x="1193800" y="3770539"/>
          <a:ext cx="10515600" cy="2311400"/>
        </p:xfrm>
        <a:graphic>
          <a:graphicData uri="http://schemas.openxmlformats.org/drawingml/2006/table">
            <a:tbl>
              <a:tblPr bandRow="1">
                <a:tableStyleId>{5C22544A-7EE6-4342-B048-85BDC9FD1C3A}</a:tableStyleId>
              </a:tblPr>
              <a:tblGrid>
                <a:gridCol w="7711440">
                  <a:extLst>
                    <a:ext uri="{9D8B030D-6E8A-4147-A177-3AD203B41FA5}">
                      <a16:colId xmlns:a16="http://schemas.microsoft.com/office/drawing/2014/main" val="2538374088"/>
                    </a:ext>
                  </a:extLst>
                </a:gridCol>
                <a:gridCol w="2804160">
                  <a:extLst>
                    <a:ext uri="{9D8B030D-6E8A-4147-A177-3AD203B41FA5}">
                      <a16:colId xmlns:a16="http://schemas.microsoft.com/office/drawing/2014/main" val="74793684"/>
                    </a:ext>
                  </a:extLst>
                </a:gridCol>
              </a:tblGrid>
              <a:tr h="190500">
                <a:tc>
                  <a:txBody>
                    <a:bodyPr/>
                    <a:lstStyle/>
                    <a:p>
                      <a:pPr marL="0" marR="0" indent="0" algn="ctr" rtl="0" fontAlgn="base">
                        <a:lnSpc>
                          <a:spcPts val="1350"/>
                        </a:lnSpc>
                        <a:buNone/>
                      </a:pPr>
                      <a:r>
                        <a:rPr lang="en-GB" sz="1200" b="1" i="0">
                          <a:effectLst/>
                          <a:latin typeface="Times New Roman"/>
                        </a:rPr>
                        <a:t>Expense</a:t>
                      </a:r>
                      <a:r>
                        <a:rPr lang="en-GB" sz="1200" b="0" i="0" dirty="0">
                          <a:effectLst/>
                          <a:latin typeface="Times New Roman"/>
                        </a:rPr>
                        <a:t> </a:t>
                      </a:r>
                      <a:endParaRPr lang="en-GB" b="0" i="0" dirty="0">
                        <a:effectLst/>
                        <a:latin typeface="Times New Roman"/>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0" marR="0" indent="0" algn="ctr" rtl="0" fontAlgn="base">
                        <a:lnSpc>
                          <a:spcPts val="1350"/>
                        </a:lnSpc>
                        <a:buNone/>
                      </a:pPr>
                      <a:r>
                        <a:rPr lang="en-GB" sz="1200" b="1" i="0">
                          <a:effectLst/>
                          <a:latin typeface="Times New Roman"/>
                        </a:rPr>
                        <a:t>Amount</a:t>
                      </a:r>
                      <a:r>
                        <a:rPr lang="en-GB" sz="1200" b="0" i="0" dirty="0">
                          <a:effectLst/>
                          <a:latin typeface="Times New Roman"/>
                        </a:rPr>
                        <a:t> </a:t>
                      </a:r>
                      <a:endParaRPr lang="en-GB" b="0" i="0" dirty="0">
                        <a:effectLst/>
                        <a:latin typeface="Times New Roman"/>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3872192527"/>
                  </a:ext>
                </a:extLst>
              </a:tr>
              <a:tr h="190500">
                <a:tc>
                  <a:txBody>
                    <a:bodyPr/>
                    <a:lstStyle/>
                    <a:p>
                      <a:pPr marL="0" marR="0" indent="0" algn="l" rtl="0" fontAlgn="base">
                        <a:lnSpc>
                          <a:spcPts val="1350"/>
                        </a:lnSpc>
                        <a:buNone/>
                      </a:pPr>
                      <a:r>
                        <a:rPr lang="en-GB" sz="1200" b="0" i="0">
                          <a:effectLst/>
                          <a:latin typeface="Times New Roman" panose="02020603050405020304" pitchFamily="18" charset="0"/>
                        </a:rPr>
                        <a:t>Website &amp; E-commerce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indent="0" algn="l" rtl="0" fontAlgn="base">
                        <a:lnSpc>
                          <a:spcPts val="1350"/>
                        </a:lnSpc>
                        <a:buNone/>
                      </a:pPr>
                      <a:r>
                        <a:rPr lang="en-GB" sz="1200" b="0" i="0">
                          <a:effectLst/>
                          <a:latin typeface="Times New Roman" panose="02020603050405020304" pitchFamily="18" charset="0"/>
                        </a:rPr>
                        <a:t>£10,000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113659845"/>
                  </a:ext>
                </a:extLst>
              </a:tr>
              <a:tr h="190500">
                <a:tc>
                  <a:txBody>
                    <a:bodyPr/>
                    <a:lstStyle/>
                    <a:p>
                      <a:pPr marL="0" marR="0" indent="0" algn="l" rtl="0" fontAlgn="base">
                        <a:lnSpc>
                          <a:spcPts val="1350"/>
                        </a:lnSpc>
                        <a:buNone/>
                      </a:pPr>
                      <a:r>
                        <a:rPr lang="en-GB" sz="1200" b="0" i="0">
                          <a:effectLst/>
                          <a:latin typeface="Times New Roman" panose="02020603050405020304" pitchFamily="18" charset="0"/>
                        </a:rPr>
                        <a:t>Initial Stock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indent="0" algn="l" rtl="0" fontAlgn="base">
                        <a:lnSpc>
                          <a:spcPts val="1350"/>
                        </a:lnSpc>
                        <a:buNone/>
                      </a:pPr>
                      <a:r>
                        <a:rPr lang="en-GB" sz="1200" b="0" i="0">
                          <a:effectLst/>
                          <a:latin typeface="Times New Roman" panose="02020603050405020304" pitchFamily="18" charset="0"/>
                        </a:rPr>
                        <a:t>£30,000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21864658"/>
                  </a:ext>
                </a:extLst>
              </a:tr>
              <a:tr h="190500">
                <a:tc>
                  <a:txBody>
                    <a:bodyPr/>
                    <a:lstStyle/>
                    <a:p>
                      <a:pPr marL="0" marR="0" indent="0" algn="l" rtl="0" fontAlgn="base">
                        <a:lnSpc>
                          <a:spcPts val="1350"/>
                        </a:lnSpc>
                        <a:buNone/>
                      </a:pPr>
                      <a:r>
                        <a:rPr lang="en-GB" sz="1200" b="0" i="0">
                          <a:effectLst/>
                          <a:latin typeface="Times New Roman" panose="02020603050405020304" pitchFamily="18" charset="0"/>
                        </a:rPr>
                        <a:t>Marketing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indent="0" algn="l" rtl="0" fontAlgn="base">
                        <a:lnSpc>
                          <a:spcPts val="1350"/>
                        </a:lnSpc>
                        <a:buNone/>
                      </a:pPr>
                      <a:r>
                        <a:rPr lang="en-GB" sz="1200" b="0" i="0">
                          <a:effectLst/>
                          <a:latin typeface="Times New Roman" panose="02020603050405020304" pitchFamily="18" charset="0"/>
                        </a:rPr>
                        <a:t>£15,000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405848319"/>
                  </a:ext>
                </a:extLst>
              </a:tr>
              <a:tr h="190500">
                <a:tc>
                  <a:txBody>
                    <a:bodyPr/>
                    <a:lstStyle/>
                    <a:p>
                      <a:pPr marL="0" marR="0" indent="0" algn="l" rtl="0" fontAlgn="base">
                        <a:lnSpc>
                          <a:spcPts val="1350"/>
                        </a:lnSpc>
                        <a:buNone/>
                      </a:pPr>
                      <a:r>
                        <a:rPr lang="en-GB" sz="1200" b="0" i="0">
                          <a:effectLst/>
                          <a:latin typeface="Times New Roman" panose="02020603050405020304" pitchFamily="18" charset="0"/>
                        </a:rPr>
                        <a:t>Equipment &amp; Packaging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indent="0" algn="l" rtl="0" fontAlgn="base">
                        <a:lnSpc>
                          <a:spcPts val="1350"/>
                        </a:lnSpc>
                        <a:buNone/>
                      </a:pPr>
                      <a:r>
                        <a:rPr lang="en-GB" sz="1200" b="0" i="0">
                          <a:effectLst/>
                          <a:latin typeface="Times New Roman" panose="02020603050405020304" pitchFamily="18" charset="0"/>
                        </a:rPr>
                        <a:t>£8,000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882456339"/>
                  </a:ext>
                </a:extLst>
              </a:tr>
              <a:tr h="190500">
                <a:tc>
                  <a:txBody>
                    <a:bodyPr/>
                    <a:lstStyle/>
                    <a:p>
                      <a:pPr marL="0" marR="0" indent="0" algn="l" rtl="0" fontAlgn="base">
                        <a:lnSpc>
                          <a:spcPts val="1350"/>
                        </a:lnSpc>
                        <a:buNone/>
                      </a:pPr>
                      <a:r>
                        <a:rPr lang="en-GB" sz="1200" b="0" i="0">
                          <a:effectLst/>
                          <a:latin typeface="Times New Roman" panose="02020603050405020304" pitchFamily="18" charset="0"/>
                        </a:rPr>
                        <a:t>Staff Costs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indent="0" algn="l" rtl="0" fontAlgn="base">
                        <a:lnSpc>
                          <a:spcPts val="1350"/>
                        </a:lnSpc>
                        <a:buNone/>
                      </a:pPr>
                      <a:r>
                        <a:rPr lang="en-GB" sz="1200" b="0" i="0">
                          <a:effectLst/>
                          <a:latin typeface="Times New Roman" panose="02020603050405020304" pitchFamily="18" charset="0"/>
                        </a:rPr>
                        <a:t>£12,000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234807505"/>
                  </a:ext>
                </a:extLst>
              </a:tr>
              <a:tr h="190500">
                <a:tc>
                  <a:txBody>
                    <a:bodyPr/>
                    <a:lstStyle/>
                    <a:p>
                      <a:pPr marL="0" marR="0" indent="0" algn="l" rtl="0" fontAlgn="base">
                        <a:lnSpc>
                          <a:spcPts val="1350"/>
                        </a:lnSpc>
                        <a:buNone/>
                      </a:pPr>
                      <a:r>
                        <a:rPr lang="en-GB" sz="1200" b="0" i="0">
                          <a:effectLst/>
                          <a:latin typeface="Times New Roman" panose="02020603050405020304" pitchFamily="18" charset="0"/>
                        </a:rPr>
                        <a:t>Legal &amp; Business Registration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indent="0" algn="l" rtl="0" fontAlgn="base">
                        <a:lnSpc>
                          <a:spcPts val="1350"/>
                        </a:lnSpc>
                        <a:buNone/>
                      </a:pPr>
                      <a:r>
                        <a:rPr lang="en-GB" sz="1200" b="0" i="0">
                          <a:effectLst/>
                          <a:latin typeface="Times New Roman" panose="02020603050405020304" pitchFamily="18" charset="0"/>
                        </a:rPr>
                        <a:t>£5,000 </a:t>
                      </a:r>
                      <a:endParaRPr lang="en-GB" b="0" i="0">
                        <a:effectLst/>
                      </a:endParaRPr>
                    </a:p>
                  </a:txBody>
                  <a:tcPr marL="114300" marR="114300" marT="76200" marB="762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771358890"/>
                  </a:ext>
                </a:extLst>
              </a:tr>
            </a:tbl>
          </a:graphicData>
        </a:graphic>
      </p:graphicFrame>
      <p:sp>
        <p:nvSpPr>
          <p:cNvPr id="6" name="TextBox 5">
            <a:extLst>
              <a:ext uri="{FF2B5EF4-FFF2-40B4-BE49-F238E27FC236}">
                <a16:creationId xmlns:a16="http://schemas.microsoft.com/office/drawing/2014/main" id="{2A8D6B40-7DA8-236D-993D-84A24C30F2A8}"/>
              </a:ext>
            </a:extLst>
          </p:cNvPr>
          <p:cNvSpPr txBox="1"/>
          <p:nvPr/>
        </p:nvSpPr>
        <p:spPr>
          <a:xfrm>
            <a:off x="1190172" y="1113971"/>
            <a:ext cx="6096000" cy="25135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lnSpc>
                <a:spcPts val="2025"/>
              </a:lnSpc>
            </a:pPr>
            <a:endParaRPr lang="en-US" sz="1800" b="0" i="0" dirty="0">
              <a:solidFill>
                <a:srgbClr val="000000"/>
              </a:solidFill>
              <a:latin typeface="Arial"/>
              <a:ea typeface="Times New Roman"/>
              <a:cs typeface="Arial"/>
            </a:endParaRPr>
          </a:p>
          <a:p>
            <a:pPr algn="l" rtl="0">
              <a:lnSpc>
                <a:spcPts val="1575"/>
              </a:lnSpc>
            </a:pPr>
            <a:r>
              <a:rPr lang="en-GB" sz="1350" b="1" i="0">
                <a:solidFill>
                  <a:srgbClr val="000000"/>
                </a:solidFill>
                <a:latin typeface="Arial"/>
                <a:ea typeface="Segoe UI"/>
                <a:cs typeface="Arial"/>
              </a:rPr>
              <a:t>Total Investment Required:</a:t>
            </a:r>
            <a:r>
              <a:rPr sz="1350" b="0" i="0" dirty="0">
                <a:solidFill>
                  <a:srgbClr val="000000"/>
                </a:solidFill>
                <a:latin typeface="Arial"/>
                <a:ea typeface="Times New Roman"/>
                <a:cs typeface="Arial"/>
              </a:rPr>
              <a:t> </a:t>
            </a:r>
          </a:p>
          <a:p>
            <a:pPr algn="l" rtl="0">
              <a:lnSpc>
                <a:spcPts val="1350"/>
              </a:lnSpc>
            </a:pPr>
            <a:r>
              <a:rPr lang="en-GB" sz="1200" b="1" i="0">
                <a:solidFill>
                  <a:srgbClr val="000000"/>
                </a:solidFill>
                <a:latin typeface="Arial"/>
                <a:ea typeface="Segoe UI"/>
                <a:cs typeface="Arial"/>
              </a:rPr>
              <a:t>£80,000</a:t>
            </a:r>
            <a:r>
              <a:rPr sz="1200" b="0" i="0" dirty="0">
                <a:solidFill>
                  <a:srgbClr val="000000"/>
                </a:solidFill>
                <a:latin typeface="Arial"/>
                <a:ea typeface="Times New Roman"/>
                <a:cs typeface="Arial"/>
              </a:rPr>
              <a:t> </a:t>
            </a:r>
          </a:p>
          <a:p>
            <a:pPr algn="l" rtl="0">
              <a:lnSpc>
                <a:spcPts val="1575"/>
              </a:lnSpc>
            </a:pPr>
            <a:endParaRPr sz="1350" b="0" i="0" dirty="0">
              <a:solidFill>
                <a:srgbClr val="000000"/>
              </a:solidFill>
              <a:latin typeface="Arial"/>
              <a:ea typeface="Times New Roman"/>
              <a:cs typeface="Arial"/>
            </a:endParaRPr>
          </a:p>
          <a:p>
            <a:pPr algn="l" rtl="0"/>
            <a:endParaRPr b="0" i="0" dirty="0">
              <a:solidFill>
                <a:srgbClr val="000000"/>
              </a:solidFill>
              <a:latin typeface="Arial"/>
              <a:ea typeface="Segoe UI"/>
              <a:cs typeface="Arial"/>
            </a:endParaRPr>
          </a:p>
          <a:p>
            <a:pPr algn="l" rtl="0">
              <a:lnSpc>
                <a:spcPts val="1575"/>
              </a:lnSpc>
            </a:pPr>
            <a:r>
              <a:rPr lang="en-GB" sz="1350" b="1" i="0">
                <a:solidFill>
                  <a:srgbClr val="000000"/>
                </a:solidFill>
                <a:latin typeface="Arial"/>
                <a:ea typeface="Segoe UI"/>
                <a:cs typeface="Arial"/>
              </a:rPr>
              <a:t>Expected Outcome</a:t>
            </a:r>
            <a:r>
              <a:rPr sz="1350" b="0" i="0" dirty="0">
                <a:solidFill>
                  <a:srgbClr val="000000"/>
                </a:solidFill>
                <a:latin typeface="Arial"/>
                <a:ea typeface="Times New Roman"/>
                <a:cs typeface="Arial"/>
              </a:rPr>
              <a:t> </a:t>
            </a:r>
          </a:p>
          <a:p>
            <a:pPr marL="228600" lvl="0" indent="-228600" algn="l" rtl="0">
              <a:lnSpc>
                <a:spcPts val="1350"/>
              </a:lnSpc>
              <a:buFont typeface="Symbol"/>
              <a:buChar char="•"/>
            </a:pPr>
            <a:r>
              <a:rPr lang="en-GB" sz="1200" b="0" i="0">
                <a:solidFill>
                  <a:srgbClr val="000000"/>
                </a:solidFill>
                <a:latin typeface="Arial"/>
                <a:ea typeface="Times New Roman"/>
                <a:cs typeface="Arial"/>
              </a:rPr>
              <a:t>Launch within 6 months</a:t>
            </a:r>
            <a:r>
              <a:rPr sz="1200" b="0" i="0" dirty="0">
                <a:solidFill>
                  <a:srgbClr val="000000"/>
                </a:solidFill>
                <a:latin typeface="Arial"/>
                <a:ea typeface="Times New Roman"/>
                <a:cs typeface="Arial"/>
              </a:rPr>
              <a:t> </a:t>
            </a:r>
          </a:p>
          <a:p>
            <a:pPr marL="228600" lvl="0" indent="-228600" algn="l" rtl="0">
              <a:lnSpc>
                <a:spcPts val="1350"/>
              </a:lnSpc>
              <a:buFont typeface="Symbol"/>
              <a:buChar char="•"/>
            </a:pPr>
            <a:r>
              <a:rPr lang="en-GB" sz="1200" b="0" i="0">
                <a:solidFill>
                  <a:srgbClr val="000000"/>
                </a:solidFill>
                <a:latin typeface="Arial"/>
                <a:ea typeface="Times New Roman"/>
                <a:cs typeface="Arial"/>
              </a:rPr>
              <a:t>Build strong online presence</a:t>
            </a:r>
            <a:r>
              <a:rPr sz="1200" b="0" i="0" dirty="0">
                <a:solidFill>
                  <a:srgbClr val="000000"/>
                </a:solidFill>
                <a:latin typeface="Arial"/>
                <a:ea typeface="Times New Roman"/>
                <a:cs typeface="Arial"/>
              </a:rPr>
              <a:t> </a:t>
            </a:r>
          </a:p>
          <a:p>
            <a:pPr marL="228600" lvl="0" indent="-228600" algn="l" rtl="0">
              <a:lnSpc>
                <a:spcPts val="1350"/>
              </a:lnSpc>
              <a:buFont typeface="Symbol"/>
              <a:buChar char="•"/>
            </a:pPr>
            <a:r>
              <a:rPr lang="en-GB" sz="1200" b="0" i="0">
                <a:solidFill>
                  <a:srgbClr val="000000"/>
                </a:solidFill>
                <a:latin typeface="Arial"/>
                <a:ea typeface="Times New Roman"/>
                <a:cs typeface="Arial"/>
              </a:rPr>
              <a:t>Reach UK-wide customers</a:t>
            </a:r>
            <a:r>
              <a:rPr sz="1200" b="0" i="0" dirty="0">
                <a:solidFill>
                  <a:srgbClr val="000000"/>
                </a:solidFill>
                <a:latin typeface="Arial"/>
                <a:ea typeface="Times New Roman"/>
                <a:cs typeface="Arial"/>
              </a:rPr>
              <a:t> </a:t>
            </a:r>
          </a:p>
          <a:p>
            <a:pPr algn="l"/>
            <a:endParaRPr b="0" i="0">
              <a:solidFill>
                <a:srgbClr val="000000"/>
              </a:solidFill>
              <a:latin typeface="Segoe UI"/>
              <a:ea typeface="Segoe UI"/>
              <a:cs typeface="Segoe UI"/>
            </a:endParaRPr>
          </a:p>
          <a:p>
            <a:pPr algn="ctr"/>
            <a:endParaRPr lang="en-GB"/>
          </a:p>
        </p:txBody>
      </p:sp>
    </p:spTree>
    <p:extLst>
      <p:ext uri="{BB962C8B-B14F-4D97-AF65-F5344CB8AC3E}">
        <p14:creationId xmlns:p14="http://schemas.microsoft.com/office/powerpoint/2010/main" val="2903152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18F162-92A0-C8BB-6E7C-80D0FE426CCF}"/>
              </a:ext>
            </a:extLst>
          </p:cNvPr>
          <p:cNvSpPr>
            <a:spLocks noGrp="1"/>
          </p:cNvSpPr>
          <p:nvPr>
            <p:ph type="title"/>
          </p:nvPr>
        </p:nvSpPr>
        <p:spPr>
          <a:xfrm>
            <a:off x="1043631" y="809898"/>
            <a:ext cx="9942716" cy="1554480"/>
          </a:xfrm>
        </p:spPr>
        <p:txBody>
          <a:bodyPr anchor="ctr">
            <a:normAutofit/>
          </a:bodyPr>
          <a:lstStyle/>
          <a:p>
            <a:r>
              <a:rPr lang="en-GB" sz="4800" b="1">
                <a:latin typeface="Arial"/>
                <a:cs typeface="Arial"/>
              </a:rPr>
              <a:t>Conclusion</a:t>
            </a:r>
            <a:endParaRPr lang="en-US" sz="4800">
              <a:latin typeface="Arial"/>
              <a:cs typeface="Arial"/>
            </a:endParaRPr>
          </a:p>
        </p:txBody>
      </p:sp>
      <p:sp>
        <p:nvSpPr>
          <p:cNvPr id="3" name="Content Placeholder 2">
            <a:extLst>
              <a:ext uri="{FF2B5EF4-FFF2-40B4-BE49-F238E27FC236}">
                <a16:creationId xmlns:a16="http://schemas.microsoft.com/office/drawing/2014/main" id="{2205B2AD-853B-BB87-870B-ACD501461131}"/>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GB" sz="2200" b="1" dirty="0">
                <a:highlight>
                  <a:srgbClr val="FFFFFF"/>
                </a:highlight>
                <a:latin typeface="Arial"/>
                <a:cs typeface="Arial"/>
              </a:rPr>
              <a:t>Why Invest in </a:t>
            </a:r>
            <a:r>
              <a:rPr lang="en-GB" sz="2200" b="1" dirty="0" err="1">
                <a:highlight>
                  <a:srgbClr val="FFFFFF"/>
                </a:highlight>
                <a:latin typeface="Arial"/>
                <a:cs typeface="Arial"/>
              </a:rPr>
              <a:t>EcoWear</a:t>
            </a:r>
            <a:r>
              <a:rPr lang="en-GB" sz="2200" b="1" dirty="0">
                <a:highlight>
                  <a:srgbClr val="FFFFFF"/>
                </a:highlight>
                <a:latin typeface="Arial"/>
                <a:cs typeface="Arial"/>
              </a:rPr>
              <a:t>?</a:t>
            </a:r>
            <a:endParaRPr lang="en-GB" sz="2200" dirty="0">
              <a:highlight>
                <a:srgbClr val="C6C6C6"/>
              </a:highlight>
              <a:latin typeface="Arial"/>
              <a:cs typeface="Arial"/>
            </a:endParaRPr>
          </a:p>
          <a:p>
            <a:r>
              <a:rPr lang="en-GB" sz="2200">
                <a:highlight>
                  <a:srgbClr val="FFFFFF"/>
                </a:highlight>
                <a:latin typeface="Arial"/>
                <a:cs typeface="Arial"/>
              </a:rPr>
              <a:t> Growing sustainable fashion market</a:t>
            </a:r>
            <a:endParaRPr lang="en-GB" sz="2200">
              <a:highlight>
                <a:srgbClr val="C6C6C6"/>
              </a:highlight>
              <a:latin typeface="Arial"/>
              <a:cs typeface="Arial"/>
            </a:endParaRPr>
          </a:p>
          <a:p>
            <a:r>
              <a:rPr lang="en-GB" sz="2200">
                <a:highlight>
                  <a:srgbClr val="FFFFFF"/>
                </a:highlight>
                <a:latin typeface="Arial"/>
                <a:cs typeface="Arial"/>
              </a:rPr>
              <a:t>Affordable eco-friendly clothing</a:t>
            </a:r>
            <a:endParaRPr lang="en-GB" sz="2200">
              <a:highlight>
                <a:srgbClr val="C6C6C6"/>
              </a:highlight>
              <a:latin typeface="Arial"/>
              <a:cs typeface="Arial"/>
            </a:endParaRPr>
          </a:p>
          <a:p>
            <a:r>
              <a:rPr lang="en-GB" sz="2200">
                <a:highlight>
                  <a:srgbClr val="FFFFFF"/>
                </a:highlight>
                <a:latin typeface="Arial"/>
                <a:cs typeface="Arial"/>
              </a:rPr>
              <a:t> Strong online business model</a:t>
            </a:r>
            <a:endParaRPr lang="en-GB" sz="2200">
              <a:highlight>
                <a:srgbClr val="C6C6C6"/>
              </a:highlight>
              <a:latin typeface="Arial"/>
              <a:cs typeface="Arial"/>
            </a:endParaRPr>
          </a:p>
          <a:p>
            <a:r>
              <a:rPr lang="en-GB" sz="2200">
                <a:highlight>
                  <a:srgbClr val="FFFFFF"/>
                </a:highlight>
                <a:latin typeface="Arial"/>
                <a:cs typeface="Arial"/>
              </a:rPr>
              <a:t> Ethical manufacturing</a:t>
            </a:r>
            <a:endParaRPr lang="en-GB" sz="2200">
              <a:highlight>
                <a:srgbClr val="C6C6C6"/>
              </a:highlight>
              <a:latin typeface="Arial"/>
              <a:cs typeface="Arial"/>
            </a:endParaRPr>
          </a:p>
          <a:p>
            <a:r>
              <a:rPr lang="en-GB" sz="2200">
                <a:highlight>
                  <a:srgbClr val="FFFFFF"/>
                </a:highlight>
                <a:latin typeface="Arial"/>
                <a:cs typeface="Arial"/>
              </a:rPr>
              <a:t> Community support</a:t>
            </a:r>
            <a:endParaRPr lang="en-GB" sz="2200">
              <a:highlight>
                <a:srgbClr val="C6C6C6"/>
              </a:highlight>
              <a:latin typeface="Arial"/>
              <a:cs typeface="Arial"/>
            </a:endParaRPr>
          </a:p>
          <a:p>
            <a:r>
              <a:rPr lang="en-GB" sz="2200">
                <a:highlight>
                  <a:srgbClr val="FFFFFF"/>
                </a:highlight>
                <a:latin typeface="Arial"/>
                <a:cs typeface="Arial"/>
              </a:rPr>
              <a:t> High growth potential</a:t>
            </a:r>
            <a:endParaRPr lang="en-GB" sz="2200">
              <a:highlight>
                <a:srgbClr val="C6C6C6"/>
              </a:highlight>
              <a:latin typeface="Arial"/>
              <a:cs typeface="Arial"/>
            </a:endParaRPr>
          </a:p>
          <a:p>
            <a:endParaRPr lang="en-GB" sz="22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9638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2D55AA-43DC-896C-9A9A-D261603F1CFB}"/>
              </a:ext>
            </a:extLst>
          </p:cNvPr>
          <p:cNvSpPr>
            <a:spLocks noGrp="1"/>
          </p:cNvSpPr>
          <p:nvPr>
            <p:ph idx="1"/>
          </p:nvPr>
        </p:nvSpPr>
        <p:spPr>
          <a:xfrm>
            <a:off x="642257" y="1157968"/>
            <a:ext cx="10515600" cy="4351338"/>
          </a:xfrm>
        </p:spPr>
        <p:txBody>
          <a:bodyPr vert="horz" lIns="91440" tIns="45720" rIns="91440" bIns="45720" rtlCol="0" anchor="t">
            <a:normAutofit/>
          </a:bodyPr>
          <a:lstStyle/>
          <a:p>
            <a:pPr marL="0" indent="0" algn="ctr">
              <a:buNone/>
            </a:pPr>
            <a:endParaRPr lang="en-GB" dirty="0"/>
          </a:p>
          <a:p>
            <a:pPr marL="0" indent="0" algn="ctr">
              <a:buNone/>
            </a:pPr>
            <a:endParaRPr lang="en-GB" dirty="0"/>
          </a:p>
          <a:p>
            <a:pPr marL="0" indent="0" algn="ctr">
              <a:buNone/>
            </a:pPr>
            <a:endParaRPr lang="en-GB" dirty="0"/>
          </a:p>
          <a:p>
            <a:pPr marL="0" indent="0" algn="ctr">
              <a:buNone/>
            </a:pPr>
            <a:r>
              <a:rPr lang="en-GB" sz="4400"/>
              <a:t>THANK YOU!</a:t>
            </a:r>
            <a:endParaRPr lang="en-US" sz="4400"/>
          </a:p>
        </p:txBody>
      </p:sp>
    </p:spTree>
    <p:extLst>
      <p:ext uri="{BB962C8B-B14F-4D97-AF65-F5344CB8AC3E}">
        <p14:creationId xmlns:p14="http://schemas.microsoft.com/office/powerpoint/2010/main" val="586504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93394DA-E684-47C2-9020-13225823F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109E79-0170-289E-9C5B-C01098F9C923}"/>
              </a:ext>
            </a:extLst>
          </p:cNvPr>
          <p:cNvSpPr>
            <a:spLocks noGrp="1"/>
          </p:cNvSpPr>
          <p:nvPr>
            <p:ph type="title"/>
          </p:nvPr>
        </p:nvSpPr>
        <p:spPr>
          <a:xfrm>
            <a:off x="838200" y="365125"/>
            <a:ext cx="10515600" cy="1306443"/>
          </a:xfrm>
        </p:spPr>
        <p:txBody>
          <a:bodyPr>
            <a:normAutofit/>
          </a:bodyPr>
          <a:lstStyle/>
          <a:p>
            <a:r>
              <a:rPr lang="en-GB" sz="4000" b="1">
                <a:highlight>
                  <a:srgbClr val="FFFFFF"/>
                </a:highlight>
                <a:latin typeface="Times New Roman"/>
                <a:cs typeface="Times New Roman"/>
              </a:rPr>
              <a:t>References</a:t>
            </a:r>
            <a:endParaRPr lang="en-US" sz="4000"/>
          </a:p>
        </p:txBody>
      </p:sp>
      <p:pic>
        <p:nvPicPr>
          <p:cNvPr id="6" name="Picture 5">
            <a:extLst>
              <a:ext uri="{FF2B5EF4-FFF2-40B4-BE49-F238E27FC236}">
                <a16:creationId xmlns:a16="http://schemas.microsoft.com/office/drawing/2014/main" id="{7A65440B-78C8-31A5-3DF5-9AFB0DF7280E}"/>
              </a:ext>
            </a:extLst>
          </p:cNvPr>
          <p:cNvPicPr>
            <a:picLocks noChangeAspect="1"/>
          </p:cNvPicPr>
          <p:nvPr/>
        </p:nvPicPr>
        <p:blipFill>
          <a:blip r:embed="rId2"/>
          <a:srcRect l="40136" r="7599" b="-6"/>
          <a:stretch>
            <a:fillRect/>
          </a:stretch>
        </p:blipFill>
        <p:spPr>
          <a:xfrm>
            <a:off x="7989293" y="1904282"/>
            <a:ext cx="3423093" cy="4224808"/>
          </a:xfrm>
          <a:prstGeom prst="rect">
            <a:avLst/>
          </a:prstGeom>
        </p:spPr>
      </p:pic>
      <p:graphicFrame>
        <p:nvGraphicFramePr>
          <p:cNvPr id="5" name="Content Placeholder 2">
            <a:extLst>
              <a:ext uri="{FF2B5EF4-FFF2-40B4-BE49-F238E27FC236}">
                <a16:creationId xmlns:a16="http://schemas.microsoft.com/office/drawing/2014/main" id="{FF25AC4C-B30A-22C3-BAC1-17D193220E25}"/>
              </a:ext>
            </a:extLst>
          </p:cNvPr>
          <p:cNvGraphicFramePr>
            <a:graphicFrameLocks noGrp="1"/>
          </p:cNvGraphicFramePr>
          <p:nvPr>
            <p:ph idx="1"/>
            <p:extLst>
              <p:ext uri="{D42A27DB-BD31-4B8C-83A1-F6EECF244321}">
                <p14:modId xmlns:p14="http://schemas.microsoft.com/office/powerpoint/2010/main" val="3466035515"/>
              </p:ext>
            </p:extLst>
          </p:nvPr>
        </p:nvGraphicFramePr>
        <p:xfrm>
          <a:off x="838200" y="1825625"/>
          <a:ext cx="6714744" cy="43034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40928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Business Overview</vt:lpstr>
      <vt:lpstr>PowerPoint Presentation</vt:lpstr>
      <vt:lpstr>Political</vt:lpstr>
      <vt:lpstr>Economic</vt:lpstr>
      <vt:lpstr>Social</vt:lpstr>
      <vt:lpstr>Technological Factors</vt:lpstr>
      <vt:lpstr>Environmental Factors</vt:lpstr>
      <vt:lpstr>Legal Factors</vt:lpstr>
      <vt:lpstr>SWOT Analysis</vt:lpstr>
      <vt:lpstr>Marketing Strategy 1</vt:lpstr>
      <vt:lpstr>Marketing Strategy 2</vt:lpstr>
      <vt:lpstr>Funding Requirements</vt:lpstr>
      <vt:lpstr>Conclusion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183</cp:revision>
  <dcterms:created xsi:type="dcterms:W3CDTF">2026-07-12T22:14:48Z</dcterms:created>
  <dcterms:modified xsi:type="dcterms:W3CDTF">2026-07-13T01:43:02Z</dcterms:modified>
</cp:coreProperties>
</file>