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37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6">
            <a:extLst>
              <a:ext uri="{FF2B5EF4-FFF2-40B4-BE49-F238E27FC236}">
                <a16:creationId xmlns:a16="http://schemas.microsoft.com/office/drawing/2014/main" id="{00B7F1B2-D6A0-4478-9528-3B7EBEF02F37}"/>
              </a:ext>
            </a:extLst>
          </p:cNvPr>
          <p:cNvSpPr/>
          <p:nvPr/>
        </p:nvSpPr>
        <p:spPr>
          <a:xfrm>
            <a:off x="517870" y="6209928"/>
            <a:ext cx="11155680" cy="4572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715708"/>
              <a:gd name="f7" fmla="val 45719"/>
              <a:gd name="f8" fmla="val 3694525"/>
              <a:gd name="f9" fmla="val 5021183"/>
              <a:gd name="f10" fmla="+- 0 0 -90"/>
              <a:gd name="f11" fmla="*/ f3 1 8715708"/>
              <a:gd name="f12" fmla="*/ f4 1 45719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8715708"/>
              <a:gd name="f21" fmla="*/ f17 1 45719"/>
              <a:gd name="f22" fmla="*/ 0 f18 1"/>
              <a:gd name="f23" fmla="*/ 0 f17 1"/>
              <a:gd name="f24" fmla="*/ 3694525 f18 1"/>
              <a:gd name="f25" fmla="*/ 5021183 f18 1"/>
              <a:gd name="f26" fmla="*/ 8715708 f18 1"/>
              <a:gd name="f27" fmla="*/ 45719 f17 1"/>
              <a:gd name="f28" fmla="+- f19 0 f1"/>
              <a:gd name="f29" fmla="*/ f22 1 8715708"/>
              <a:gd name="f30" fmla="*/ f23 1 45719"/>
              <a:gd name="f31" fmla="*/ f24 1 8715708"/>
              <a:gd name="f32" fmla="*/ f25 1 8715708"/>
              <a:gd name="f33" fmla="*/ f26 1 8715708"/>
              <a:gd name="f34" fmla="*/ f27 1 45719"/>
              <a:gd name="f35" fmla="*/ f13 1 f20"/>
              <a:gd name="f36" fmla="*/ f14 1 f20"/>
              <a:gd name="f37" fmla="*/ f13 1 f21"/>
              <a:gd name="f38" fmla="*/ f15 1 f21"/>
              <a:gd name="f39" fmla="*/ f29 1 f20"/>
              <a:gd name="f40" fmla="*/ f30 1 f21"/>
              <a:gd name="f41" fmla="*/ f31 1 f20"/>
              <a:gd name="f42" fmla="*/ f32 1 f20"/>
              <a:gd name="f43" fmla="*/ f33 1 f20"/>
              <a:gd name="f44" fmla="*/ f34 1 f21"/>
              <a:gd name="f45" fmla="*/ f35 f11 1"/>
              <a:gd name="f46" fmla="*/ f36 f11 1"/>
              <a:gd name="f47" fmla="*/ f38 f12 1"/>
              <a:gd name="f48" fmla="*/ f37 f12 1"/>
              <a:gd name="f49" fmla="*/ f39 f11 1"/>
              <a:gd name="f50" fmla="*/ f40 f12 1"/>
              <a:gd name="f51" fmla="*/ f41 f11 1"/>
              <a:gd name="f52" fmla="*/ f42 f11 1"/>
              <a:gd name="f53" fmla="*/ f43 f11 1"/>
              <a:gd name="f54" fmla="*/ f44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49" y="f50"/>
              </a:cxn>
              <a:cxn ang="f28">
                <a:pos x="f51" y="f50"/>
              </a:cxn>
              <a:cxn ang="f28">
                <a:pos x="f52" y="f50"/>
              </a:cxn>
              <a:cxn ang="f28">
                <a:pos x="f53" y="f50"/>
              </a:cxn>
              <a:cxn ang="f28">
                <a:pos x="f53" y="f54"/>
              </a:cxn>
              <a:cxn ang="f28">
                <a:pos x="f52" y="f54"/>
              </a:cxn>
              <a:cxn ang="f28">
                <a:pos x="f51" y="f54"/>
              </a:cxn>
              <a:cxn ang="f28">
                <a:pos x="f49" y="f54"/>
              </a:cxn>
            </a:cxnLst>
            <a:rect l="f45" t="f48" r="f46" b="f47"/>
            <a:pathLst>
              <a:path w="8715708" h="45719">
                <a:moveTo>
                  <a:pt x="f5" y="f5"/>
                </a:moveTo>
                <a:lnTo>
                  <a:pt x="f8" y="f5"/>
                </a:lnTo>
                <a:lnTo>
                  <a:pt x="f9" y="f5"/>
                </a:lnTo>
                <a:lnTo>
                  <a:pt x="f6" y="f5"/>
                </a:lnTo>
                <a:lnTo>
                  <a:pt x="f6" y="f7"/>
                </a:lnTo>
                <a:lnTo>
                  <a:pt x="f9" y="f7"/>
                </a:lnTo>
                <a:lnTo>
                  <a:pt x="f8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ierstad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5F57E20-D9B4-4F0F-B299-5417E0AEBD0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/>
          <a:lstStyle>
            <a:lvl1pPr>
              <a:defRPr sz="7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95B2C8D8-4539-412F-9733-6360956B8F3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/>
          <a:lstStyle>
            <a:lvl1pPr marL="0" indent="0">
              <a:buNone/>
              <a:defRPr sz="2200" i="1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ECF36DA-85B8-402D-9B59-03DE424C0AC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AA4612-6BD7-40F2-9877-8A24F6064929}" type="datetime1">
              <a:rPr lang="en-US"/>
              <a:pPr lvl="0"/>
              <a:t>12/14/2025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B055FA2-1B1A-4DEB-8320-6EF25FB1B54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9C96007-005F-45F1-A502-F2EE37B4AE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2FE1B4-BBBA-439C-9A5A-DD115AC7DFE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09520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E2F25-E70D-47F0-84AB-6B8FEA5A17B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D08E6-B90D-41AF-A7A5-C1680D9BB93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8201A4-329B-46DB-8A64-C6799070A55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4ABC05-2A6C-4FA4-96CB-DD5D70C79F0B}" type="datetime1">
              <a:rPr lang="en-US"/>
              <a:pPr lvl="0"/>
              <a:t>12/14/2025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BFC89D-5263-4922-9030-7802EA44B89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E586A1-AEDE-416B-AA56-4BA66C45A66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4ACD22-00F6-4E60-B9F1-6841C7FE686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480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A2170-5229-4696-8E78-2CE9C6B166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431E43-6868-4A05-9AEB-9C7EF6A923F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/>
          <a:lstStyle>
            <a:lvl1pPr marL="0" indent="0">
              <a:buNone/>
              <a:defRPr sz="2200" i="1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646A6F-D755-4BDA-BF12-81C15349FB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3CE128-33F9-4110-A992-57CC121255DF}" type="datetime1">
              <a:rPr lang="en-US"/>
              <a:pPr lvl="0"/>
              <a:t>12/14/2025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720039-2800-46E6-9122-DABAB4BBF1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41C7D7-33D1-482F-9B3D-15C7D8873D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19DF3E-E273-4EFA-B858-FEDF81844EC3}" type="slidenum"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5AC89-37D6-4090-A53E-871F96BBC3B5}"/>
              </a:ext>
            </a:extLst>
          </p:cNvPr>
          <p:cNvSpPr/>
          <p:nvPr/>
        </p:nvSpPr>
        <p:spPr>
          <a:xfrm>
            <a:off x="517870" y="508086"/>
            <a:ext cx="5021180" cy="149275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ierstadt"/>
            </a:endParaRPr>
          </a:p>
        </p:txBody>
      </p:sp>
    </p:spTree>
    <p:extLst>
      <p:ext uri="{BB962C8B-B14F-4D97-AF65-F5344CB8AC3E}">
        <p14:creationId xmlns:p14="http://schemas.microsoft.com/office/powerpoint/2010/main" val="3722019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B205F-EF1C-4220-B4DE-99EA4504687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72C20-7DEB-4300-81ED-7F781C6E6DD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21208" y="2578608"/>
            <a:ext cx="5166359" cy="376732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D05DB5-B67C-4B32-8BE1-EC0736DD47A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519672" y="2578608"/>
            <a:ext cx="5166359" cy="376732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EEC901-7A82-463C-B0F1-9FF7A1E6E3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EE1A08-34B8-46D0-8BDF-1283A544A463}" type="datetime1">
              <a:rPr lang="en-US"/>
              <a:pPr lvl="0"/>
              <a:t>12/14/2025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B10BDC-EAC4-4856-ABEC-78FAF7E263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51B2FF-96A1-4F1F-A91C-3BED46F8912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6E9757-A67F-4839-8AD2-56B6D04E687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239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66AA2-9B61-4363-955B-354C12B0DE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B3EFBE-CC44-4152-AA70-2A501063B93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21208" y="2340864"/>
            <a:ext cx="5166359" cy="658368"/>
          </a:xfrm>
        </p:spPr>
        <p:txBody>
          <a:bodyPr anchor="b"/>
          <a:lstStyle>
            <a:lvl1pPr marL="0" indent="0">
              <a:buNone/>
              <a:defRPr sz="2200"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2027A5-FE60-4388-AF5A-ADB59A77EEB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21208" y="3035808"/>
            <a:ext cx="5166359" cy="331012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4CCC1D-EAB0-44AE-B435-0A9107A810F5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519672" y="2340864"/>
            <a:ext cx="5166359" cy="658368"/>
          </a:xfrm>
        </p:spPr>
        <p:txBody>
          <a:bodyPr anchor="b"/>
          <a:lstStyle>
            <a:lvl1pPr marL="0" indent="0">
              <a:buNone/>
              <a:defRPr sz="2200"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F282EE-6754-4E84-AF98-71FDA563D356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519672" y="3035808"/>
            <a:ext cx="5166359" cy="331012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EBB314-33A7-41AB-A482-ECCB6927C5F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57B579-B259-45A7-A51B-6E763B0CD738}" type="datetime1">
              <a:rPr lang="en-US"/>
              <a:pPr lvl="0"/>
              <a:t>12/14/2025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42D623-895F-4505-808A-A5E91033FA3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8C3EBC-0DBD-4494-AAAA-6948A98AE01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CFEB58-B78D-4C8E-98E7-52DA13345BF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897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3ED88-C2F7-4344-9CE1-1BF4EFCFD5B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45D611-1343-4E95-8E85-2D97B20598C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ABB32C-C068-4CFA-82E3-5665F095A85A}" type="datetime1">
              <a:rPr lang="en-US"/>
              <a:pPr lvl="0"/>
              <a:t>12/14/2025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2F0B2E-871D-48AE-9E30-94B33F0927A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64551C-A7E0-4900-A119-EF6EDF2189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674425-DB2E-45AB-AAB6-D70D128B89D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76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A9E30D-8B21-42CE-B50D-7C12BB27C2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B31EE8-21E0-4D23-A076-978DA3537E23}" type="datetime1">
              <a:rPr lang="en-US"/>
              <a:pPr lvl="0"/>
              <a:t>12/14/2025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D074C3-FA06-48F0-8265-C2CC9546A00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320222-B8CE-4A66-BF87-A1360165A16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DD3E22-D694-450B-9081-BBA5AE18D2E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778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68363-1BDE-423D-A1F3-92C3388A64D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8DEEE-E12F-4EC5-A4F8-D5F7436E068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519672" y="987423"/>
            <a:ext cx="5166359" cy="535838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A06BF9-0C99-46BF-A24D-5E4FCE40E83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21208" y="3575303"/>
            <a:ext cx="5020056" cy="2770632"/>
          </a:xfrm>
        </p:spPr>
        <p:txBody>
          <a:bodyPr/>
          <a:lstStyle>
            <a:lvl1pPr marL="0" indent="0">
              <a:buNone/>
              <a:defRPr sz="2200"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E2EC42-0ED0-42B7-A71E-D35EDB02D40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E89033-D6D7-47B4-BAC6-89CD4707F30F}" type="datetime1">
              <a:rPr lang="en-US"/>
              <a:pPr lvl="0"/>
              <a:t>12/14/2025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5835AC-2889-4055-8F97-251185F5E91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B419B4-5B18-40A9-9F7A-206BB0E4513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7E8CEA-4C47-44C4-8EF0-8DB0D32341C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494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9E1D4-FE2C-4AA0-9283-5CAF57DB90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77DCC6-DB96-46CC-9D65-0D110EE156D1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519672" y="987423"/>
            <a:ext cx="5166359" cy="535838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61CEBA-B902-4424-B247-6D40B16BE78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21208" y="3575303"/>
            <a:ext cx="5020056" cy="2770632"/>
          </a:xfrm>
        </p:spPr>
        <p:txBody>
          <a:bodyPr/>
          <a:lstStyle>
            <a:lvl1pPr marL="0" indent="0">
              <a:buNone/>
              <a:defRPr sz="2200"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7ABD08-6C4A-4B9E-8805-8C955FFAE1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01EAE5-419B-4BE4-9D15-1864207EFA1A}" type="datetime1">
              <a:rPr lang="en-US"/>
              <a:pPr lvl="0"/>
              <a:t>12/14/2025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9D029F-9C7D-451A-A3DA-D587C965D28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A7FA56-8752-4E48-AFFA-AAED9C8F5C5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00C5AE-99EF-4535-9679-84794A78D4B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519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8A4D0-18D3-45D8-87D9-F3F92046B9C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66673-40BE-4169-B96D-EB6D802961E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894CAF-085B-4006-B3ED-AE107C77092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B2722C-5BBA-4B79-B98B-A6A1A2EF8DA9}" type="datetime1">
              <a:rPr lang="en-US"/>
              <a:pPr lvl="0"/>
              <a:t>12/14/2025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F9B76A-3443-452D-9D06-860AB176BE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59A52F-C88E-4DC2-9A9A-52A9B317E49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D2F165-BC4A-4F20-864E-6C4EFB1DE24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770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590986-C069-4033-9B17-D2203F2DC199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4EB6A2-1F42-465B-B81A-FA4771E3DE5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2104BC-3E72-416A-B354-EAE86A0633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3F3D88C-F8A0-45E3-9AFB-3177EBE9DDFB}" type="datetime1">
              <a:rPr lang="en-US"/>
              <a:pPr lvl="0"/>
              <a:t>12/14/2025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A410F7-C56C-46AA-89F7-ED203E90439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B39F23-AA86-4DB1-BBFB-C118A3403A5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090A248-CC2A-45DC-9967-75BE6F598695}" type="slidenum"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991154-7B8C-4B8D-A2AB-CBA30D1E8DD8}"/>
              </a:ext>
            </a:extLst>
          </p:cNvPr>
          <p:cNvSpPr/>
          <p:nvPr/>
        </p:nvSpPr>
        <p:spPr>
          <a:xfrm rot="5400013">
            <a:off x="8936632" y="3585015"/>
            <a:ext cx="5325730" cy="149275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ierstadt"/>
            </a:endParaRPr>
          </a:p>
        </p:txBody>
      </p:sp>
    </p:spTree>
    <p:extLst>
      <p:ext uri="{BB962C8B-B14F-4D97-AF65-F5344CB8AC3E}">
        <p14:creationId xmlns:p14="http://schemas.microsoft.com/office/powerpoint/2010/main" val="532242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A50E2C-C3C3-46E3-91BD-8E8A9331E72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0F6920-AD28-4B29-A2BE-8C42ECA58BD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61999A-91BF-44BA-A73B-F5216EB3E60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Bierstadt"/>
              </a:defRPr>
            </a:lvl1pPr>
          </a:lstStyle>
          <a:p>
            <a:pPr lvl="0"/>
            <a:fld id="{641BA233-3427-417B-935B-93C34E667FA8}" type="datetime1">
              <a:rPr lang="en-US"/>
              <a:pPr lvl="0"/>
              <a:t>12/14/2025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BB0FD1-4028-4534-8826-F54A82354A4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Bierstadt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843AD6-F5D9-4FD9-BB32-9976C1CF9DE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Bierstadt"/>
              </a:defRPr>
            </a:lvl1pPr>
          </a:lstStyle>
          <a:p>
            <a:pPr lvl="0"/>
            <a:fld id="{CFA3CC93-8574-4190-B2A0-6F71885931C1}" type="slidenum"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389E78BA-DD36-4F49-8F44-5A0B8E9369EA}"/>
              </a:ext>
            </a:extLst>
          </p:cNvPr>
          <p:cNvSpPr/>
          <p:nvPr/>
        </p:nvSpPr>
        <p:spPr>
          <a:xfrm>
            <a:off x="517870" y="508086"/>
            <a:ext cx="11153211" cy="14927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085002"/>
              <a:gd name="f7" fmla="val 149279"/>
              <a:gd name="f8" fmla="+- 0 0 -90"/>
              <a:gd name="f9" fmla="*/ f3 1 8085002"/>
              <a:gd name="f10" fmla="*/ f4 1 149279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8085002"/>
              <a:gd name="f19" fmla="*/ f15 1 149279"/>
              <a:gd name="f20" fmla="*/ 0 f16 1"/>
              <a:gd name="f21" fmla="*/ 0 f15 1"/>
              <a:gd name="f22" fmla="*/ 8085002 f16 1"/>
              <a:gd name="f23" fmla="*/ 149279 f15 1"/>
              <a:gd name="f24" fmla="+- f17 0 f1"/>
              <a:gd name="f25" fmla="*/ f20 1 8085002"/>
              <a:gd name="f26" fmla="*/ f21 1 149279"/>
              <a:gd name="f27" fmla="*/ f22 1 8085002"/>
              <a:gd name="f28" fmla="*/ f23 1 149279"/>
              <a:gd name="f29" fmla="*/ f11 1 f18"/>
              <a:gd name="f30" fmla="*/ f12 1 f18"/>
              <a:gd name="f31" fmla="*/ f11 1 f19"/>
              <a:gd name="f32" fmla="*/ f13 1 f19"/>
              <a:gd name="f33" fmla="*/ f25 1 f18"/>
              <a:gd name="f34" fmla="*/ f26 1 f19"/>
              <a:gd name="f35" fmla="*/ f27 1 f18"/>
              <a:gd name="f36" fmla="*/ f28 1 f19"/>
              <a:gd name="f37" fmla="*/ f29 f9 1"/>
              <a:gd name="f38" fmla="*/ f30 f9 1"/>
              <a:gd name="f39" fmla="*/ f32 f10 1"/>
              <a:gd name="f40" fmla="*/ f31 f10 1"/>
              <a:gd name="f41" fmla="*/ f33 f9 1"/>
              <a:gd name="f42" fmla="*/ f34 f10 1"/>
              <a:gd name="f43" fmla="*/ f35 f9 1"/>
              <a:gd name="f44" fmla="*/ f36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1" y="f42"/>
              </a:cxn>
              <a:cxn ang="f24">
                <a:pos x="f43" y="f42"/>
              </a:cxn>
              <a:cxn ang="f24">
                <a:pos x="f43" y="f44"/>
              </a:cxn>
              <a:cxn ang="f24">
                <a:pos x="f41" y="f44"/>
              </a:cxn>
            </a:cxnLst>
            <a:rect l="f37" t="f40" r="f38" b="f39"/>
            <a:pathLst>
              <a:path w="8085002" h="149279">
                <a:moveTo>
                  <a:pt x="f5" y="f5"/>
                </a:moveTo>
                <a:lnTo>
                  <a:pt x="f6" y="f5"/>
                </a:ln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ierstad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1" i="0" u="none" strike="noStrike" kern="1200" cap="none" spc="0" baseline="0">
          <a:solidFill>
            <a:srgbClr val="000000"/>
          </a:solidFill>
          <a:uFillTx/>
          <a:latin typeface="Bierstadt"/>
        </a:defRPr>
      </a:lvl1pPr>
    </p:titleStyle>
    <p:bodyStyle>
      <a:lvl1pPr marL="228600" marR="0" lvl="0" indent="-228600" algn="l" defTabSz="914400" rtl="0" fontAlgn="auto" hangingPunct="1">
        <a:lnSpc>
          <a:spcPct val="11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Bierstadt"/>
        </a:defRPr>
      </a:lvl1pPr>
      <a:lvl2pPr marL="685800" marR="0" lvl="1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Bierstadt"/>
        </a:defRPr>
      </a:lvl2pPr>
      <a:lvl3pPr marL="1143000" marR="0" lvl="2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Bierstadt"/>
        </a:defRPr>
      </a:lvl3pPr>
      <a:lvl4pPr marL="1600200" marR="0" lvl="3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Bierstadt"/>
        </a:defRPr>
      </a:lvl4pPr>
      <a:lvl5pPr marL="2057400" marR="0" lvl="4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Bierstad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A284D9AA-4687-4BEA-A017-54CE3F3E3893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ierstadt"/>
            </a:endParaRPr>
          </a:p>
        </p:txBody>
      </p:sp>
      <p:pic>
        <p:nvPicPr>
          <p:cNvPr id="3" name="Picture 3" descr="Financial graphs on a dark display">
            <a:extLst>
              <a:ext uri="{FF2B5EF4-FFF2-40B4-BE49-F238E27FC236}">
                <a16:creationId xmlns:a16="http://schemas.microsoft.com/office/drawing/2014/main" id="{DD097407-5DAA-4DE4-9D3D-568CDC5DB7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000"/>
          <a:stretch>
            <a:fillRect/>
          </a:stretch>
        </p:blipFill>
        <p:spPr>
          <a:xfrm>
            <a:off x="-276386" y="-17693"/>
            <a:ext cx="12468383" cy="687569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10">
            <a:extLst>
              <a:ext uri="{FF2B5EF4-FFF2-40B4-BE49-F238E27FC236}">
                <a16:creationId xmlns:a16="http://schemas.microsoft.com/office/drawing/2014/main" id="{71897651-E8C1-4BB7-BB1E-E7695DAEE956}"/>
              </a:ext>
            </a:extLst>
          </p:cNvPr>
          <p:cNvSpPr>
            <a:spLocks noMove="1" noResize="1"/>
          </p:cNvSpPr>
          <p:nvPr/>
        </p:nvSpPr>
        <p:spPr>
          <a:xfrm rot="5400013">
            <a:off x="-173179" y="173178"/>
            <a:ext cx="6858000" cy="651164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7000"/>
                </a:srgbClr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0C8B3C4-1D1D-42DA-B98A-24C54C2F993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38912" y="752194"/>
            <a:ext cx="11306775" cy="492331"/>
          </a:xfrm>
        </p:spPr>
        <p:txBody>
          <a:bodyPr/>
          <a:lstStyle/>
          <a:p>
            <a:pPr lvl="0"/>
            <a:r>
              <a:rPr lang="en-GB" sz="5500">
                <a:solidFill>
                  <a:srgbClr val="FFFFFF"/>
                </a:solidFill>
              </a:rPr>
              <a:t>How to create Chart in Excel</a:t>
            </a:r>
            <a:br>
              <a:rPr lang="en-GB" sz="5500">
                <a:solidFill>
                  <a:srgbClr val="FFFFFF"/>
                </a:solidFill>
              </a:rPr>
            </a:br>
            <a:endParaRPr lang="en-GB" sz="5500">
              <a:solidFill>
                <a:srgbClr val="FFFFFF"/>
              </a:solidFill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47B48085-5D89-46BF-8287-594D8362088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-185742" y="1502231"/>
            <a:ext cx="4801285" cy="1426025"/>
          </a:xfrm>
        </p:spPr>
        <p:txBody>
          <a:bodyPr/>
          <a:lstStyle/>
          <a:p>
            <a:pPr lvl="0"/>
            <a:r>
              <a:rPr lang="en-GB" sz="2400">
                <a:solidFill>
                  <a:srgbClr val="FFFFFF"/>
                </a:solidFill>
              </a:rPr>
              <a:t>Student : Mujahid Ali </a:t>
            </a:r>
          </a:p>
          <a:p>
            <a:pPr lvl="0"/>
            <a:r>
              <a:rPr lang="en-GB" sz="2400">
                <a:solidFill>
                  <a:srgbClr val="FFFFFF"/>
                </a:solidFill>
              </a:rPr>
              <a:t>Student number:2513876</a:t>
            </a:r>
          </a:p>
          <a:p>
            <a:pPr lvl="0"/>
            <a:endParaRPr lang="en-GB" sz="2400">
              <a:solidFill>
                <a:srgbClr val="FFFFFF"/>
              </a:solidFill>
            </a:endParaRPr>
          </a:p>
        </p:txBody>
      </p:sp>
      <p:sp>
        <p:nvSpPr>
          <p:cNvPr id="7" name="Rectangle 12">
            <a:extLst>
              <a:ext uri="{FF2B5EF4-FFF2-40B4-BE49-F238E27FC236}">
                <a16:creationId xmlns:a16="http://schemas.microsoft.com/office/drawing/2014/main" id="{4931F3B0-990F-4E5D-BF7C-029EED98BD4C}"/>
              </a:ext>
            </a:extLst>
          </p:cNvPr>
          <p:cNvSpPr>
            <a:spLocks noMove="1" noResize="1"/>
          </p:cNvSpPr>
          <p:nvPr/>
        </p:nvSpPr>
        <p:spPr>
          <a:xfrm>
            <a:off x="517870" y="508086"/>
            <a:ext cx="4695700" cy="149275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ierstadt"/>
            </a:endParaRPr>
          </a:p>
        </p:txBody>
      </p:sp>
      <p:pic>
        <p:nvPicPr>
          <p:cNvPr id="8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DC74DCC-B2FB-439C-A03F-59E5131498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31059" y="3385063"/>
            <a:ext cx="4137102" cy="3429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6">
            <a:extLst>
              <a:ext uri="{FF2B5EF4-FFF2-40B4-BE49-F238E27FC236}">
                <a16:creationId xmlns:a16="http://schemas.microsoft.com/office/drawing/2014/main" id="{6199AE7C-52A8-4640-AA43-00138974FC89}"/>
              </a:ext>
            </a:extLst>
          </p:cNvPr>
          <p:cNvSpPr txBox="1"/>
          <p:nvPr/>
        </p:nvSpPr>
        <p:spPr>
          <a:xfrm>
            <a:off x="-185742" y="2539636"/>
            <a:ext cx="4137102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Bierstadt"/>
              </a:rPr>
              <a:t>Step 1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Bierstadt"/>
              </a:rPr>
              <a:t>Take a blank Sheet in Excel</a:t>
            </a:r>
          </a:p>
        </p:txBody>
      </p:sp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53B40CA-19B5-40D2-8439-454568019D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714" y="3420157"/>
            <a:ext cx="3886510" cy="336164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Box 13">
            <a:extLst>
              <a:ext uri="{FF2B5EF4-FFF2-40B4-BE49-F238E27FC236}">
                <a16:creationId xmlns:a16="http://schemas.microsoft.com/office/drawing/2014/main" id="{421BA3F2-637C-4C04-8689-58800647AADE}"/>
              </a:ext>
            </a:extLst>
          </p:cNvPr>
          <p:cNvSpPr txBox="1"/>
          <p:nvPr/>
        </p:nvSpPr>
        <p:spPr>
          <a:xfrm>
            <a:off x="4227746" y="2554065"/>
            <a:ext cx="3795866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Bierstadt"/>
              </a:rPr>
              <a:t>Step 2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Bierstadt"/>
              </a:rPr>
              <a:t>Tape the desire amounts</a:t>
            </a:r>
          </a:p>
        </p:txBody>
      </p:sp>
      <p:pic>
        <p:nvPicPr>
          <p:cNvPr id="12" name="Picture 1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ED14785-34D5-4EF0-8DCD-D20A3B04A2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37871" y="3450771"/>
            <a:ext cx="4369771" cy="333103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TextBox 17">
            <a:extLst>
              <a:ext uri="{FF2B5EF4-FFF2-40B4-BE49-F238E27FC236}">
                <a16:creationId xmlns:a16="http://schemas.microsoft.com/office/drawing/2014/main" id="{56B17C45-8182-4D66-BEC9-940864466F7F}"/>
              </a:ext>
            </a:extLst>
          </p:cNvPr>
          <p:cNvSpPr txBox="1"/>
          <p:nvPr/>
        </p:nvSpPr>
        <p:spPr>
          <a:xfrm>
            <a:off x="8179106" y="2183093"/>
            <a:ext cx="3674525" cy="13234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Bierstadt"/>
              </a:rPr>
              <a:t>Step 3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Bierstadt"/>
              </a:rPr>
              <a:t>The last step is to press insert then column then choose the desired chart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Gestalt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45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Bierstadt</vt:lpstr>
      <vt:lpstr>Neue Haas Grotesk Text Pro</vt:lpstr>
      <vt:lpstr>GestaltVTI</vt:lpstr>
      <vt:lpstr>How to create Chart in Excel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create Chart in Excel </dc:title>
  <dc:creator>samuel ungurean</dc:creator>
  <cp:lastModifiedBy>Mujahid Ali (2513876)</cp:lastModifiedBy>
  <cp:revision>2</cp:revision>
  <dcterms:created xsi:type="dcterms:W3CDTF">2025-12-14T10:38:48Z</dcterms:created>
  <dcterms:modified xsi:type="dcterms:W3CDTF">2025-12-14T11:41:29Z</dcterms:modified>
</cp:coreProperties>
</file>