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03B5-7BAD-D4A2-6C24-1326692D9E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E9EDB6-C0B2-A308-3D15-938273F07C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9C9AB-D482-5A24-B3EE-C4FC1E92A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8E0B1-742E-DD08-D689-13E188609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5D10F-AEAB-2838-F28E-36E63C9FA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900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B395-A5B3-DF5F-CF51-274EF6305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B1DD-4C68-159C-830D-12FACC3A7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57229-BCDF-1872-43C0-7957077D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D3CEF9-5E28-66A4-F361-BF2A17F98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C51CC-AEFF-9F5D-C1AA-1B2CE09A8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44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A3DC5-7F7D-8857-7C50-F2171D586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289F6-763A-8898-DAC9-BDA92DD75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5A696-A411-A874-3D01-0731776AD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3FD11C-EBCF-86B5-6503-ADC75AD54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372F0-5769-5AE0-8680-10FA23D90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74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BC18-B2B1-27C2-8FE3-1D7A8AF32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04F21-F726-7820-BA62-D862A1090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C005C-2161-520F-1330-C4C407B4A3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D3392-C036-116C-7B1C-C2281A87F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F802AD-2B5E-E72C-5BD3-F737B8274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A33A0B-359C-0E31-A901-8FDBF7203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4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35297-D732-CE25-E4B2-4DC38162B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EB8B62-CD1A-358A-DCE9-2F00DE9D6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08ED66-07FF-8897-029A-C13A49910F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B8210A-83DD-1899-31C2-392313C617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48EB05-A182-D380-8423-D25A90542A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35B829-795E-26AA-DE07-8FEEF46BC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B927AE-39CD-F59E-09CB-A93812C29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83E399-F641-20FE-62EB-94892A0F1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59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3B8C-FA8A-D385-3361-07C3AB305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0FD54-BAEF-E7CF-CE11-B8B3BE507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5DFDA-1F60-F00D-76D4-A3D8BD431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29432-3271-38C9-7D7A-D379CA7EC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69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C1AAB6-163D-4091-9529-9CA226D8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523C70-768F-AAAB-A9E9-147661B46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56F37-71A7-2D05-020D-DA5D73576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69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C0C9B-4DAA-2983-7107-C0F245666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56880-DD8E-9878-E50D-3468ACA58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908602-EF11-34A8-9AFC-39918E487A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8628C4-5F62-F682-A57C-FED5AB463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BFF037-87E8-032E-3E75-281295402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E520B7-81BA-44B0-1C64-1A25BD03E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82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CFE5F-C0DF-CBA4-3A58-E32D4B38C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2156B0-1DA9-F76B-2A50-E88E551BC0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9CB05E-8474-E453-CFB9-0E541F96E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BA7433-3912-0A9F-3E6D-4B456EAB6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C5D97-BD4B-EA30-EDBD-6C3D2C01D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D58D9F-2A44-ABB2-EDEE-D47CDE782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499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E0B24-39A1-271A-06DA-108F3D667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A8CB0-BFA0-9F2D-62A9-F98DF42201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5A195-6DC4-8B16-B63A-FE66E878B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B032A-1E52-DF2E-3EF4-10EC86491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C5C75-3C92-CFE9-BF02-DB5ADE5ED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61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41042C-BE55-27AF-E0D3-5DC493C199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A367AD-0B8A-2083-D211-95300EEBE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03197-8E2B-EA8C-5F24-0B396670D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960D88-59BB-8981-3B3D-D88D51ECA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9C502-0DDC-A1DE-3968-B42DBC1EC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893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0A65CC-9C32-7464-ED8E-E16C9154C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DFD13F-BA2A-F6CF-DE4B-667456361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2B3EA-B1C3-6E27-98D4-E01BD6343C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A9E31-733C-4A4E-A482-5B1E5764407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EC165-AD41-9B6D-880B-AB8695C885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97568-1938-05F6-EF2B-BC9C444F17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52F64-C0BB-4C87-AA90-CF3300760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931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C77C-CC30-2A15-18EB-14A491FA2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1157" y="636588"/>
            <a:ext cx="9144000" cy="732207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an Article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21E46-7348-297C-5B6E-24091872C2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843" y="1488880"/>
            <a:ext cx="9144000" cy="4284278"/>
          </a:xfrm>
        </p:spPr>
        <p:txBody>
          <a:bodyPr>
            <a:normAutofit/>
          </a:bodyPr>
          <a:lstStyle/>
          <a:p>
            <a:r>
              <a:rPr lang="en-GB" dirty="0"/>
              <a:t>Title</a:t>
            </a:r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Method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Conclusions</a:t>
            </a:r>
          </a:p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92F3F4-0EF5-9293-2C97-298F44612E05}"/>
              </a:ext>
            </a:extLst>
          </p:cNvPr>
          <p:cNvSpPr txBox="1"/>
          <p:nvPr/>
        </p:nvSpPr>
        <p:spPr>
          <a:xfrm>
            <a:off x="1007897" y="5369120"/>
            <a:ext cx="1017620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 similar journal article to develop your own understanding of how to write and structure the article</a:t>
            </a:r>
          </a:p>
          <a:p>
            <a:endParaRPr lang="en-GB" dirty="0"/>
          </a:p>
          <a:p>
            <a:pPr algn="ctr"/>
            <a:r>
              <a:rPr lang="en-GB" sz="3200" dirty="0">
                <a:solidFill>
                  <a:srgbClr val="FF0000"/>
                </a:solidFill>
              </a:rPr>
              <a:t>Getting this wrong will cost you a lot of marks!</a:t>
            </a:r>
          </a:p>
        </p:txBody>
      </p:sp>
    </p:spTree>
    <p:extLst>
      <p:ext uri="{BB962C8B-B14F-4D97-AF65-F5344CB8AC3E}">
        <p14:creationId xmlns:p14="http://schemas.microsoft.com/office/powerpoint/2010/main" val="912563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23A90-D2D4-41B2-294A-629EA51E8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Abstract   ̴200 words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72077-EBA0-0544-58A5-335CEE071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836" y="2246132"/>
            <a:ext cx="5157787" cy="517885"/>
          </a:xfrm>
        </p:spPr>
        <p:txBody>
          <a:bodyPr/>
          <a:lstStyle/>
          <a:p>
            <a:pPr algn="ctr"/>
            <a:r>
              <a:rPr lang="en-GB" dirty="0"/>
              <a:t>Include a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5A788-5131-02BD-5ED5-E81668059C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Rationale</a:t>
            </a:r>
          </a:p>
          <a:p>
            <a:r>
              <a:rPr lang="en-GB" dirty="0"/>
              <a:t>Research question</a:t>
            </a:r>
          </a:p>
          <a:p>
            <a:r>
              <a:rPr lang="en-GB" dirty="0"/>
              <a:t>Methods / data analysis</a:t>
            </a:r>
          </a:p>
          <a:p>
            <a:r>
              <a:rPr lang="en-GB" dirty="0"/>
              <a:t>Main finding/s &amp; Application/s</a:t>
            </a:r>
          </a:p>
          <a:p>
            <a:r>
              <a:rPr lang="en-GB" dirty="0"/>
              <a:t>Concluding statement</a:t>
            </a:r>
          </a:p>
          <a:p>
            <a:r>
              <a:rPr lang="en-GB"/>
              <a:t>Key words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91F877-77DE-E3B9-1340-52FB446996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97575" y="2259485"/>
            <a:ext cx="5183188" cy="517885"/>
          </a:xfrm>
        </p:spPr>
        <p:txBody>
          <a:bodyPr/>
          <a:lstStyle/>
          <a:p>
            <a:pPr algn="ctr"/>
            <a:r>
              <a:rPr lang="en-GB" dirty="0"/>
              <a:t>Do not Include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33BF62-1514-B651-1006-673C0045AF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  <a:p>
            <a:r>
              <a:rPr lang="en-GB" dirty="0"/>
              <a:t>Lots of data</a:t>
            </a:r>
          </a:p>
          <a:p>
            <a:r>
              <a:rPr lang="en-GB" dirty="0"/>
              <a:t>Abbreviations / jargon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C1F873-E239-DC14-9D9D-E736AD965F0B}"/>
              </a:ext>
            </a:extLst>
          </p:cNvPr>
          <p:cNvSpPr txBox="1"/>
          <p:nvPr/>
        </p:nvSpPr>
        <p:spPr>
          <a:xfrm>
            <a:off x="3252151" y="1445355"/>
            <a:ext cx="609506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FF0000"/>
                </a:solidFill>
              </a:rPr>
              <a:t>A summary overview of the study</a:t>
            </a:r>
          </a:p>
        </p:txBody>
      </p:sp>
    </p:spTree>
    <p:extLst>
      <p:ext uri="{BB962C8B-B14F-4D97-AF65-F5344CB8AC3E}">
        <p14:creationId xmlns:p14="http://schemas.microsoft.com/office/powerpoint/2010/main" val="2651987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ACF85-6DF9-CE92-70DB-6B3277C35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  ̴ 600 words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B758C-0B24-4EA8-D906-2524B9F23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1452" y="2806757"/>
            <a:ext cx="5157787" cy="639518"/>
          </a:xfrm>
        </p:spPr>
        <p:txBody>
          <a:bodyPr/>
          <a:lstStyle/>
          <a:p>
            <a:pPr algn="ctr"/>
            <a:r>
              <a:rPr lang="en-GB" dirty="0"/>
              <a:t>Include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AB41A6-812C-5E38-D086-1E78C7B6B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234" y="3676920"/>
            <a:ext cx="5157787" cy="27606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context overview of the topic</a:t>
            </a:r>
          </a:p>
          <a:p>
            <a:r>
              <a:rPr lang="en-GB" dirty="0"/>
              <a:t>Key review of theory</a:t>
            </a:r>
          </a:p>
          <a:p>
            <a:r>
              <a:rPr lang="en-GB" dirty="0"/>
              <a:t>Critical review of supporting literature </a:t>
            </a:r>
          </a:p>
          <a:p>
            <a:r>
              <a:rPr lang="en-GB" dirty="0"/>
              <a:t>Identification, justification and statement of the research question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20E03F-1881-0EEC-02CA-7C32044C6C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09303" y="2909293"/>
            <a:ext cx="5183188" cy="434446"/>
          </a:xfrm>
        </p:spPr>
        <p:txBody>
          <a:bodyPr/>
          <a:lstStyle/>
          <a:p>
            <a:pPr algn="ctr"/>
            <a:r>
              <a:rPr lang="en-GB" dirty="0"/>
              <a:t>Make sure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FC0C5E-C938-41E1-D036-5332BDCD2A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46275"/>
            <a:ext cx="5183188" cy="27433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Write is past tense</a:t>
            </a:r>
          </a:p>
          <a:p>
            <a:r>
              <a:rPr lang="en-GB" dirty="0"/>
              <a:t>All evidence statements are referenced.</a:t>
            </a:r>
          </a:p>
          <a:p>
            <a:r>
              <a:rPr lang="en-GB" dirty="0"/>
              <a:t>All information relates to the results and discussion.</a:t>
            </a:r>
          </a:p>
          <a:p>
            <a:r>
              <a:rPr lang="en-GB" dirty="0"/>
              <a:t>The section is focused – General to specific to the RQ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DD6355-EDE2-6D2F-8BAB-40AEB4BBCD35}"/>
              </a:ext>
            </a:extLst>
          </p:cNvPr>
          <p:cNvSpPr txBox="1"/>
          <p:nvPr/>
        </p:nvSpPr>
        <p:spPr>
          <a:xfrm>
            <a:off x="460006" y="1447333"/>
            <a:ext cx="108922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To provide an overview of the topic with key theory and research that directly relates to your study and findings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984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9F6E6-75B7-78DC-ED7E-A5C303827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885864"/>
          </a:xfrm>
        </p:spPr>
        <p:txBody>
          <a:bodyPr/>
          <a:lstStyle/>
          <a:p>
            <a:pPr algn="ctr"/>
            <a:r>
              <a:rPr lang="en-GB" dirty="0"/>
              <a:t>Method   ̴ 300 words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20D5F8-43A2-BFE5-A8A6-9C45AC359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4907" y="2412221"/>
            <a:ext cx="5157787" cy="569688"/>
          </a:xfrm>
        </p:spPr>
        <p:txBody>
          <a:bodyPr/>
          <a:lstStyle/>
          <a:p>
            <a:pPr algn="ctr"/>
            <a:r>
              <a:rPr lang="en-GB" dirty="0"/>
              <a:t>Include sections / paragraphs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0C9B3-7789-5590-C8AB-38EC4B480D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9660" y="3248082"/>
            <a:ext cx="5157787" cy="25937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Research design</a:t>
            </a:r>
          </a:p>
          <a:p>
            <a:pPr marL="0" indent="0">
              <a:buNone/>
            </a:pPr>
            <a:r>
              <a:rPr lang="en-GB" dirty="0"/>
              <a:t>Participants</a:t>
            </a:r>
          </a:p>
          <a:p>
            <a:pPr marL="0" indent="0">
              <a:buNone/>
            </a:pPr>
            <a:r>
              <a:rPr lang="en-GB" dirty="0"/>
              <a:t>Measures / protocols</a:t>
            </a:r>
          </a:p>
          <a:p>
            <a:pPr marL="0" indent="0">
              <a:buNone/>
            </a:pPr>
            <a:r>
              <a:rPr lang="en-GB" dirty="0"/>
              <a:t>Interventions (if you have one)</a:t>
            </a:r>
          </a:p>
          <a:p>
            <a:pPr marL="0" indent="0">
              <a:buNone/>
            </a:pPr>
            <a:r>
              <a:rPr lang="en-GB" dirty="0"/>
              <a:t>Data analysis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7301FB-E6C6-A6A8-E448-D9DCEF36A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2451489"/>
            <a:ext cx="5183188" cy="530419"/>
          </a:xfrm>
        </p:spPr>
        <p:txBody>
          <a:bodyPr/>
          <a:lstStyle/>
          <a:p>
            <a:pPr algn="ctr"/>
            <a:r>
              <a:rPr lang="en-GB" dirty="0"/>
              <a:t>Make sure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88A9CC-1986-E573-CE30-0C2235580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39818" y="3321011"/>
            <a:ext cx="5515570" cy="2868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Write in past tense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B050"/>
                </a:solidFill>
              </a:rPr>
              <a:t>Do not justify the use of tests and protocols – this is in the introduction.</a:t>
            </a:r>
          </a:p>
          <a:p>
            <a:pPr marL="0" indent="0">
              <a:buNone/>
            </a:pPr>
            <a:r>
              <a:rPr lang="en-GB" sz="1800" dirty="0"/>
              <a:t>Include all makes and models of equipment</a:t>
            </a:r>
          </a:p>
          <a:p>
            <a:pPr marL="0" indent="0">
              <a:buNone/>
            </a:pPr>
            <a:r>
              <a:rPr lang="en-GB" sz="1800" dirty="0"/>
              <a:t>Include references to protocols if they have not been developed by yourself.</a:t>
            </a:r>
          </a:p>
          <a:p>
            <a:pPr marL="0" indent="0">
              <a:buNone/>
            </a:pPr>
            <a:r>
              <a:rPr lang="en-GB" sz="1800" dirty="0"/>
              <a:t>Include references to questionnaires – if used.</a:t>
            </a:r>
          </a:p>
          <a:p>
            <a:pPr marL="0" indent="0">
              <a:buNone/>
            </a:pPr>
            <a:r>
              <a:rPr lang="en-GB" sz="1800" dirty="0"/>
              <a:t>Data analysis include descriptive and inferential statements and software used.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90F75A-DCEE-4210-C18A-BAFD49BEA2C1}"/>
              </a:ext>
            </a:extLst>
          </p:cNvPr>
          <p:cNvSpPr txBox="1"/>
          <p:nvPr/>
        </p:nvSpPr>
        <p:spPr>
          <a:xfrm>
            <a:off x="622690" y="1447333"/>
            <a:ext cx="110906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To provide sufficient information that a read could replicate your study exactly.</a:t>
            </a:r>
          </a:p>
        </p:txBody>
      </p:sp>
    </p:spTree>
    <p:extLst>
      <p:ext uri="{BB962C8B-B14F-4D97-AF65-F5344CB8AC3E}">
        <p14:creationId xmlns:p14="http://schemas.microsoft.com/office/powerpoint/2010/main" val="1470367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A8446-F4EF-C4D5-95E4-0C50AC7EA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Results   ̴ 300 words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41109D-A90D-9794-B3F7-4C7CF45A8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3923"/>
            <a:ext cx="5157787" cy="491151"/>
          </a:xfrm>
        </p:spPr>
        <p:txBody>
          <a:bodyPr/>
          <a:lstStyle/>
          <a:p>
            <a:pPr algn="ctr"/>
            <a:r>
              <a:rPr lang="en-GB" dirty="0"/>
              <a:t>Include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4A95C-DB8A-C49B-9C70-781BE46D1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4"/>
            <a:ext cx="5157787" cy="41257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A descriptive summary overview of the main findings that highlight the key outcomes that you will provide more detail 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Start with the most important findings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Present and describe the data relating to the theme, stating significances, if appropriate.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Include tables and figures (Reference and Title)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Statistics presented in APA format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dirty="0"/>
              <a:t>Write in past tense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2DE3A2-416D-BC36-50CB-70E076F2F5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923"/>
            <a:ext cx="5183188" cy="491152"/>
          </a:xfrm>
        </p:spPr>
        <p:txBody>
          <a:bodyPr/>
          <a:lstStyle/>
          <a:p>
            <a:pPr algn="ctr"/>
            <a:r>
              <a:rPr lang="en-GB" dirty="0"/>
              <a:t>Do Not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0560C-3A9C-7708-9A82-F0205638F7E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Start with a table or figure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Include external references.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Interpret / explain any of your findings.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3D3C2E-1F75-23CB-6179-CEB91C91176B}"/>
              </a:ext>
            </a:extLst>
          </p:cNvPr>
          <p:cNvSpPr txBox="1"/>
          <p:nvPr/>
        </p:nvSpPr>
        <p:spPr>
          <a:xfrm>
            <a:off x="618014" y="1441723"/>
            <a:ext cx="10955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Present and describe the key evidence from the data collection</a:t>
            </a:r>
          </a:p>
        </p:txBody>
      </p:sp>
    </p:spTree>
    <p:extLst>
      <p:ext uri="{BB962C8B-B14F-4D97-AF65-F5344CB8AC3E}">
        <p14:creationId xmlns:p14="http://schemas.microsoft.com/office/powerpoint/2010/main" val="2922017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D668C-73D9-EB1F-DF29-0CBD53A82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Discussion   ̴500 words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83652-09AC-FEF0-8D43-183FA4FEF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2470" y="1790584"/>
            <a:ext cx="5157787" cy="663740"/>
          </a:xfrm>
        </p:spPr>
        <p:txBody>
          <a:bodyPr/>
          <a:lstStyle/>
          <a:p>
            <a:pPr algn="ctr"/>
            <a:r>
              <a:rPr lang="en-GB" dirty="0"/>
              <a:t>Include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43C106-FF7D-589D-22AD-660EE2E79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226" y="2505075"/>
            <a:ext cx="5526350" cy="368458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An overview of the key outcomes of the study and answer to the RQ.</a:t>
            </a:r>
          </a:p>
          <a:p>
            <a:r>
              <a:rPr lang="en-GB" sz="2000" dirty="0"/>
              <a:t>Starting with the most important results interpret the finding with direct reference to theory and other findings – these will be in the introduction.</a:t>
            </a:r>
          </a:p>
          <a:p>
            <a:r>
              <a:rPr lang="en-GB" sz="2000" dirty="0"/>
              <a:t>Interpret and be critical.</a:t>
            </a:r>
          </a:p>
          <a:p>
            <a:r>
              <a:rPr lang="en-GB" sz="2000" dirty="0"/>
              <a:t>Justification of any implications / applications.</a:t>
            </a:r>
          </a:p>
          <a:p>
            <a:r>
              <a:rPr lang="en-GB" sz="2000" dirty="0"/>
              <a:t>Study limitations.</a:t>
            </a:r>
          </a:p>
          <a:p>
            <a:r>
              <a:rPr lang="en-GB" sz="2000" dirty="0"/>
              <a:t>Future research.</a:t>
            </a:r>
          </a:p>
          <a:p>
            <a:r>
              <a:rPr lang="en-GB" sz="2000" dirty="0"/>
              <a:t>Be highly focused only on your data.</a:t>
            </a:r>
          </a:p>
          <a:p>
            <a:endParaRPr lang="en-GB" sz="2000" dirty="0"/>
          </a:p>
          <a:p>
            <a:r>
              <a:rPr lang="en-GB" sz="2000" dirty="0"/>
              <a:t>Write in present tense.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6FD3FA-5E7B-0F1E-A482-67EDFA71DF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53193"/>
            <a:ext cx="5183188" cy="451882"/>
          </a:xfrm>
        </p:spPr>
        <p:txBody>
          <a:bodyPr/>
          <a:lstStyle/>
          <a:p>
            <a:pPr algn="ctr"/>
            <a:r>
              <a:rPr lang="en-GB" dirty="0"/>
              <a:t>Do not include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3033A0-B56F-5775-74B9-64E5C39234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9094" y="2505074"/>
            <a:ext cx="4786294" cy="36845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New theory or evidence.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Deviate away from your RQ.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686953-3596-BF49-DC74-9E6312794BDC}"/>
              </a:ext>
            </a:extLst>
          </p:cNvPr>
          <p:cNvSpPr txBox="1"/>
          <p:nvPr/>
        </p:nvSpPr>
        <p:spPr>
          <a:xfrm>
            <a:off x="718057" y="1432285"/>
            <a:ext cx="10136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Explain, interpret and apply your data and findings</a:t>
            </a:r>
          </a:p>
        </p:txBody>
      </p:sp>
    </p:spTree>
    <p:extLst>
      <p:ext uri="{BB962C8B-B14F-4D97-AF65-F5344CB8AC3E}">
        <p14:creationId xmlns:p14="http://schemas.microsoft.com/office/powerpoint/2010/main" val="480853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A35C4-9A1B-31E9-E9F7-79D506C6D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Conclusions   ̴100 words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991EE8-8C9D-F39A-0883-061D577A2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0271" y="2993946"/>
            <a:ext cx="5157787" cy="435053"/>
          </a:xfrm>
        </p:spPr>
        <p:txBody>
          <a:bodyPr/>
          <a:lstStyle/>
          <a:p>
            <a:pPr algn="ctr"/>
            <a:r>
              <a:rPr lang="en-GB" dirty="0"/>
              <a:t>Include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33FFA-7E6D-DA21-2B38-1CF4E609A2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28999"/>
            <a:ext cx="5157787" cy="27606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Restate the RQ</a:t>
            </a:r>
          </a:p>
          <a:p>
            <a:pPr marL="0" indent="0">
              <a:buNone/>
            </a:pPr>
            <a:r>
              <a:rPr lang="en-GB" dirty="0"/>
              <a:t>Summarise the key findings and implications.</a:t>
            </a:r>
          </a:p>
          <a:p>
            <a:pPr marL="0" indent="0">
              <a:buNone/>
            </a:pPr>
            <a:r>
              <a:rPr lang="en-GB" dirty="0"/>
              <a:t>What’s next for the research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2C8551-ABC9-4A6C-35AD-C69EC71C39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7" y="2859311"/>
            <a:ext cx="5183188" cy="569688"/>
          </a:xfrm>
        </p:spPr>
        <p:txBody>
          <a:bodyPr/>
          <a:lstStyle/>
          <a:p>
            <a:r>
              <a:rPr lang="en-GB" dirty="0"/>
              <a:t>Do not include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7C5AC2-12D5-DC9F-0CB8-6C993FAC4C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747357"/>
            <a:ext cx="5183188" cy="244230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Data or stats</a:t>
            </a:r>
          </a:p>
          <a:p>
            <a:pPr marL="0" indent="0">
              <a:buNone/>
            </a:pPr>
            <a:r>
              <a:rPr lang="en-GB" dirty="0"/>
              <a:t>References</a:t>
            </a:r>
          </a:p>
          <a:p>
            <a:pPr marL="0" indent="0">
              <a:buNone/>
            </a:pPr>
            <a:r>
              <a:rPr lang="en-GB" dirty="0"/>
              <a:t>New ideas or theory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1147FE-F9D5-7AC9-305A-948DC5D4D9DE}"/>
              </a:ext>
            </a:extLst>
          </p:cNvPr>
          <p:cNvSpPr txBox="1"/>
          <p:nvPr/>
        </p:nvSpPr>
        <p:spPr>
          <a:xfrm>
            <a:off x="493664" y="1690688"/>
            <a:ext cx="10883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An answer to the RQ and overview of key implications and future research</a:t>
            </a:r>
          </a:p>
        </p:txBody>
      </p:sp>
    </p:spTree>
    <p:extLst>
      <p:ext uri="{BB962C8B-B14F-4D97-AF65-F5344CB8AC3E}">
        <p14:creationId xmlns:p14="http://schemas.microsoft.com/office/powerpoint/2010/main" val="2778257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5AE29E7-9305-3BD3-E360-D457453E3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4C482EC-8155-48ED-18CB-009639CA3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0513"/>
            <a:ext cx="10515600" cy="382645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Minimum of 12 references is expected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u="sng" dirty="0"/>
              <a:t>Internal </a:t>
            </a:r>
            <a:r>
              <a:rPr lang="en-GB" dirty="0"/>
              <a:t> - tables &amp; Figures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External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Current – Ideally within 5 years but no older then 10 years, unless the study is seminal.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University recommended style / format but be consistent if using version of Harvard / APA / Other.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B4BBD6-5963-23AD-7B04-5AD5432C1421}"/>
              </a:ext>
            </a:extLst>
          </p:cNvPr>
          <p:cNvSpPr txBox="1"/>
          <p:nvPr/>
        </p:nvSpPr>
        <p:spPr>
          <a:xfrm>
            <a:off x="838200" y="1570748"/>
            <a:ext cx="10605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Identification of related theory and research</a:t>
            </a:r>
          </a:p>
        </p:txBody>
      </p:sp>
    </p:spTree>
    <p:extLst>
      <p:ext uri="{BB962C8B-B14F-4D97-AF65-F5344CB8AC3E}">
        <p14:creationId xmlns:p14="http://schemas.microsoft.com/office/powerpoint/2010/main" val="547993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555</Words>
  <Application>Microsoft Office PowerPoint</Application>
  <PresentationFormat>Widescreen</PresentationFormat>
  <Paragraphs>112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Writing an Article</vt:lpstr>
      <vt:lpstr>Abstract   ̴200 words</vt:lpstr>
      <vt:lpstr>Introduction   ̴ 600 words</vt:lpstr>
      <vt:lpstr>Method   ̴ 300 words</vt:lpstr>
      <vt:lpstr>Results   ̴ 300 words</vt:lpstr>
      <vt:lpstr>Discussion   ̴500 words </vt:lpstr>
      <vt:lpstr>Conclusions   ̴100 words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Article</dc:title>
  <dc:creator>David Gardner</dc:creator>
  <cp:lastModifiedBy>David Gardner</cp:lastModifiedBy>
  <cp:revision>1</cp:revision>
  <dcterms:created xsi:type="dcterms:W3CDTF">2024-03-20T08:34:32Z</dcterms:created>
  <dcterms:modified xsi:type="dcterms:W3CDTF">2024-03-20T09:28:32Z</dcterms:modified>
</cp:coreProperties>
</file>