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 id="2147483648" r:id="rId2"/>
  </p:sldMasterIdLst>
  <p:notesMasterIdLst>
    <p:notesMasterId r:id="rId21"/>
  </p:notesMasterIdLst>
  <p:sldIdLst>
    <p:sldId id="302" r:id="rId3"/>
    <p:sldId id="284" r:id="rId4"/>
    <p:sldId id="285" r:id="rId5"/>
    <p:sldId id="299" r:id="rId6"/>
    <p:sldId id="286" r:id="rId7"/>
    <p:sldId id="287" r:id="rId8"/>
    <p:sldId id="288" r:id="rId9"/>
    <p:sldId id="289" r:id="rId10"/>
    <p:sldId id="290" r:id="rId11"/>
    <p:sldId id="291" r:id="rId12"/>
    <p:sldId id="292" r:id="rId13"/>
    <p:sldId id="293" r:id="rId14"/>
    <p:sldId id="296" r:id="rId15"/>
    <p:sldId id="294" r:id="rId16"/>
    <p:sldId id="295" r:id="rId17"/>
    <p:sldId id="297" r:id="rId18"/>
    <p:sldId id="298" r:id="rId19"/>
    <p:sldId id="300" r:id="rId20"/>
  </p:sldIdLst>
  <p:sldSz cx="12192000" cy="6858000"/>
  <p:notesSz cx="6797675" cy="99266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modifyVerifier cryptProviderType="rsaAES" cryptAlgorithmClass="hash" cryptAlgorithmType="typeAny" cryptAlgorithmSid="14" spinCount="100000" saltData="VZd0JZVRqDqyM1wzG6GnOw==" hashData="r43pC3yx83oAC8hOPEHW/T+UcReQpQu20VmwsenQEyJIotyJERH+25eeXcPB8uExunQTVA7Pw1mgJztVrHOjaQ=="/>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52675" autoAdjust="0"/>
  </p:normalViewPr>
  <p:slideViewPr>
    <p:cSldViewPr>
      <p:cViewPr varScale="1">
        <p:scale>
          <a:sx n="51" d="100"/>
          <a:sy n="51" d="100"/>
        </p:scale>
        <p:origin x="1254" y="72"/>
      </p:cViewPr>
      <p:guideLst>
        <p:guide orient="horz" pos="2160"/>
        <p:guide pos="3840"/>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53" d="100"/>
          <a:sy n="53" d="100"/>
        </p:scale>
        <p:origin x="-1794" y="-102"/>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diagrams/_rels/data3.xml.rels><?xml version="1.0" encoding="UTF-8" standalone="yes"?>
<Relationships xmlns="http://schemas.openxmlformats.org/package/2006/relationships"><Relationship Id="rId1" Type="http://schemas.openxmlformats.org/officeDocument/2006/relationships/image" Target="../media/image10.jpeg"/></Relationships>
</file>

<file path=ppt/diagrams/_rels/data4.xml.rels><?xml version="1.0" encoding="UTF-8" standalone="yes"?>
<Relationships xmlns="http://schemas.openxmlformats.org/package/2006/relationships"><Relationship Id="rId1" Type="http://schemas.openxmlformats.org/officeDocument/2006/relationships/image" Target="../media/image11.png"/></Relationships>
</file>

<file path=ppt/diagrams/_rels/data10.xml.rels><?xml version="1.0" encoding="UTF-8" standalone="yes"?>
<Relationships xmlns="http://schemas.openxmlformats.org/package/2006/relationships"><Relationship Id="rId1" Type="http://schemas.openxmlformats.org/officeDocument/2006/relationships/image" Target="../media/image16.png"/></Relationships>
</file>

<file path=ppt/diagrams/_rels/drawing3.xml.rels><?xml version="1.0" encoding="UTF-8" standalone="yes"?>
<Relationships xmlns="http://schemas.openxmlformats.org/package/2006/relationships"><Relationship Id="rId1" Type="http://schemas.openxmlformats.org/officeDocument/2006/relationships/image" Target="../media/image10.jpeg"/></Relationships>
</file>

<file path=ppt/diagrams/_rels/drawing4.xml.rels><?xml version="1.0" encoding="UTF-8" standalone="yes"?>
<Relationships xmlns="http://schemas.openxmlformats.org/package/2006/relationships"><Relationship Id="rId1" Type="http://schemas.openxmlformats.org/officeDocument/2006/relationships/image" Target="../media/image11.png"/></Relationships>
</file>

<file path=ppt/diagrams/_rels/drawing10.xml.rels><?xml version="1.0" encoding="UTF-8" standalone="yes"?>
<Relationships xmlns="http://schemas.openxmlformats.org/package/2006/relationships"><Relationship Id="rId1"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C4627A-D55C-4493-88EB-D26DF9076FB8}" type="doc">
      <dgm:prSet loTypeId="urn:microsoft.com/office/officeart/2005/8/layout/process1" loCatId="process" qsTypeId="urn:microsoft.com/office/officeart/2005/8/quickstyle/simple1" qsCatId="simple" csTypeId="urn:microsoft.com/office/officeart/2005/8/colors/accent1_2" csCatId="accent1" phldr="1"/>
      <dgm:spPr/>
    </dgm:pt>
    <dgm:pt modelId="{58EC5782-997B-4F66-83DA-888C948B902F}">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a:t>
          </a:r>
          <a:r>
            <a:rPr lang="en-GB" sz="2400" b="1" dirty="0">
              <a:solidFill>
                <a:schemeClr val="tx1"/>
              </a:solidFill>
            </a:rPr>
            <a:t>When Questioned’ </a:t>
          </a:r>
          <a:r>
            <a:rPr lang="en-GB" sz="2400" dirty="0">
              <a:solidFill>
                <a:schemeClr val="tx1"/>
              </a:solidFill>
            </a:rPr>
            <a:t>Caution</a:t>
          </a:r>
        </a:p>
      </dgm:t>
    </dgm:pt>
    <dgm:pt modelId="{2A38C65D-CC31-4489-8E17-8C8A9A8DF55F}" type="parTrans" cxnId="{C2699B77-A7DE-483A-917A-79B2D5C3CF4B}">
      <dgm:prSet/>
      <dgm:spPr/>
      <dgm:t>
        <a:bodyPr/>
        <a:lstStyle/>
        <a:p>
          <a:endParaRPr lang="en-GB"/>
        </a:p>
      </dgm:t>
    </dgm:pt>
    <dgm:pt modelId="{CBEF688A-7F77-46D7-BBE0-B43BCF192EDE}" type="sibTrans" cxnId="{C2699B77-A7DE-483A-917A-79B2D5C3CF4B}">
      <dgm:prSet/>
      <dgm:spPr>
        <a:solidFill>
          <a:schemeClr val="accent2">
            <a:lumMod val="50000"/>
          </a:schemeClr>
        </a:solidFill>
        <a:ln>
          <a:solidFill>
            <a:schemeClr val="tx1"/>
          </a:solidFill>
        </a:ln>
      </dgm:spPr>
      <dgm:t>
        <a:bodyPr/>
        <a:lstStyle/>
        <a:p>
          <a:endParaRPr lang="en-GB"/>
        </a:p>
      </dgm:t>
    </dgm:pt>
    <dgm:pt modelId="{68B9AF0B-3057-4688-A813-B909B2585D30}">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and</a:t>
          </a:r>
        </a:p>
      </dgm:t>
    </dgm:pt>
    <dgm:pt modelId="{48BB9396-1F8B-4036-B0F6-950333466289}" type="parTrans" cxnId="{A71906CE-A54A-4280-9732-5259C872FE0C}">
      <dgm:prSet/>
      <dgm:spPr/>
      <dgm:t>
        <a:bodyPr/>
        <a:lstStyle/>
        <a:p>
          <a:endParaRPr lang="en-GB"/>
        </a:p>
      </dgm:t>
    </dgm:pt>
    <dgm:pt modelId="{4FF12606-795E-4E97-ACCB-9A51465571CD}" type="sibTrans" cxnId="{A71906CE-A54A-4280-9732-5259C872FE0C}">
      <dgm:prSet/>
      <dgm:spPr>
        <a:solidFill>
          <a:schemeClr val="accent2">
            <a:lumMod val="50000"/>
          </a:schemeClr>
        </a:solidFill>
        <a:ln>
          <a:solidFill>
            <a:schemeClr val="tx1"/>
          </a:solidFill>
        </a:ln>
      </dgm:spPr>
      <dgm:t>
        <a:bodyPr/>
        <a:lstStyle/>
        <a:p>
          <a:endParaRPr lang="en-GB"/>
        </a:p>
      </dgm:t>
    </dgm:pt>
    <dgm:pt modelId="{813E19B3-00BF-4A3E-A916-74FD3D8AAA6A}">
      <dgm:prSet phldrT="[Text]" custT="1"/>
      <dgm:spPr>
        <a:solidFill>
          <a:schemeClr val="bg2">
            <a:lumMod val="90000"/>
          </a:schemeClr>
        </a:solidFill>
        <a:ln>
          <a:solidFill>
            <a:schemeClr val="tx1"/>
          </a:solidFill>
        </a:ln>
      </dgm:spPr>
      <dgm:t>
        <a:bodyPr/>
        <a:lstStyle/>
        <a:p>
          <a:r>
            <a:rPr lang="en-GB" sz="2400" b="1" dirty="0">
              <a:solidFill>
                <a:schemeClr val="tx1"/>
              </a:solidFill>
            </a:rPr>
            <a:t>‘Now’ </a:t>
          </a:r>
          <a:r>
            <a:rPr lang="en-GB" sz="2400" dirty="0">
              <a:solidFill>
                <a:schemeClr val="tx1"/>
              </a:solidFill>
            </a:rPr>
            <a:t>Caution</a:t>
          </a:r>
        </a:p>
      </dgm:t>
    </dgm:pt>
    <dgm:pt modelId="{928FB73B-812C-468A-99AB-DE36D53A7AB1}" type="parTrans" cxnId="{1AB6D54E-A548-4C8A-927F-1ED37093A856}">
      <dgm:prSet/>
      <dgm:spPr/>
      <dgm:t>
        <a:bodyPr/>
        <a:lstStyle/>
        <a:p>
          <a:endParaRPr lang="en-GB"/>
        </a:p>
      </dgm:t>
    </dgm:pt>
    <dgm:pt modelId="{04E708F4-3C85-495F-A09F-9938FEF9BA26}" type="sibTrans" cxnId="{1AB6D54E-A548-4C8A-927F-1ED37093A856}">
      <dgm:prSet/>
      <dgm:spPr/>
      <dgm:t>
        <a:bodyPr/>
        <a:lstStyle/>
        <a:p>
          <a:endParaRPr lang="en-GB"/>
        </a:p>
      </dgm:t>
    </dgm:pt>
    <dgm:pt modelId="{638A408E-F4F4-4694-A628-95C1BFFA2753}" type="pres">
      <dgm:prSet presAssocID="{56C4627A-D55C-4493-88EB-D26DF9076FB8}" presName="Name0" presStyleCnt="0">
        <dgm:presLayoutVars>
          <dgm:dir/>
          <dgm:resizeHandles val="exact"/>
        </dgm:presLayoutVars>
      </dgm:prSet>
      <dgm:spPr/>
    </dgm:pt>
    <dgm:pt modelId="{3A78D11B-B8DD-497A-B798-F4FDC366FAEC}" type="pres">
      <dgm:prSet presAssocID="{58EC5782-997B-4F66-83DA-888C948B902F}" presName="node" presStyleLbl="node1" presStyleIdx="0" presStyleCnt="3">
        <dgm:presLayoutVars>
          <dgm:bulletEnabled val="1"/>
        </dgm:presLayoutVars>
      </dgm:prSet>
      <dgm:spPr/>
    </dgm:pt>
    <dgm:pt modelId="{4D744171-09C2-433C-9CC5-D591B5D40FE1}" type="pres">
      <dgm:prSet presAssocID="{CBEF688A-7F77-46D7-BBE0-B43BCF192EDE}" presName="sibTrans" presStyleLbl="sibTrans2D1" presStyleIdx="0" presStyleCnt="2"/>
      <dgm:spPr/>
    </dgm:pt>
    <dgm:pt modelId="{18207613-3563-43CA-B84F-A751EEB9C374}" type="pres">
      <dgm:prSet presAssocID="{CBEF688A-7F77-46D7-BBE0-B43BCF192EDE}" presName="connectorText" presStyleLbl="sibTrans2D1" presStyleIdx="0" presStyleCnt="2"/>
      <dgm:spPr/>
    </dgm:pt>
    <dgm:pt modelId="{01C741B4-DE4D-4601-8054-FACCC83703DD}" type="pres">
      <dgm:prSet presAssocID="{68B9AF0B-3057-4688-A813-B909B2585D30}" presName="node" presStyleLbl="node1" presStyleIdx="1" presStyleCnt="3">
        <dgm:presLayoutVars>
          <dgm:bulletEnabled val="1"/>
        </dgm:presLayoutVars>
      </dgm:prSet>
      <dgm:spPr/>
    </dgm:pt>
    <dgm:pt modelId="{ADC12BE9-30CC-4156-B1E9-05D9C5725F70}" type="pres">
      <dgm:prSet presAssocID="{4FF12606-795E-4E97-ACCB-9A51465571CD}" presName="sibTrans" presStyleLbl="sibTrans2D1" presStyleIdx="1" presStyleCnt="2"/>
      <dgm:spPr/>
    </dgm:pt>
    <dgm:pt modelId="{8B916469-933A-458E-93B3-4723DE7E4A01}" type="pres">
      <dgm:prSet presAssocID="{4FF12606-795E-4E97-ACCB-9A51465571CD}" presName="connectorText" presStyleLbl="sibTrans2D1" presStyleIdx="1" presStyleCnt="2"/>
      <dgm:spPr/>
    </dgm:pt>
    <dgm:pt modelId="{277FC9D1-8272-40D5-AE8C-7BF906AF957D}" type="pres">
      <dgm:prSet presAssocID="{813E19B3-00BF-4A3E-A916-74FD3D8AAA6A}" presName="node" presStyleLbl="node1" presStyleIdx="2" presStyleCnt="3">
        <dgm:presLayoutVars>
          <dgm:bulletEnabled val="1"/>
        </dgm:presLayoutVars>
      </dgm:prSet>
      <dgm:spPr/>
    </dgm:pt>
  </dgm:ptLst>
  <dgm:cxnLst>
    <dgm:cxn modelId="{54F8EA0D-425B-4551-A76E-87F9466C308C}" type="presOf" srcId="{CBEF688A-7F77-46D7-BBE0-B43BCF192EDE}" destId="{18207613-3563-43CA-B84F-A751EEB9C374}" srcOrd="1" destOrd="0" presId="urn:microsoft.com/office/officeart/2005/8/layout/process1"/>
    <dgm:cxn modelId="{F8BC834A-0236-491A-965B-A8E0B7963F0C}" type="presOf" srcId="{CBEF688A-7F77-46D7-BBE0-B43BCF192EDE}" destId="{4D744171-09C2-433C-9CC5-D591B5D40FE1}" srcOrd="0" destOrd="0" presId="urn:microsoft.com/office/officeart/2005/8/layout/process1"/>
    <dgm:cxn modelId="{1AB6D54E-A548-4C8A-927F-1ED37093A856}" srcId="{56C4627A-D55C-4493-88EB-D26DF9076FB8}" destId="{813E19B3-00BF-4A3E-A916-74FD3D8AAA6A}" srcOrd="2" destOrd="0" parTransId="{928FB73B-812C-468A-99AB-DE36D53A7AB1}" sibTransId="{04E708F4-3C85-495F-A09F-9938FEF9BA26}"/>
    <dgm:cxn modelId="{C2699B77-A7DE-483A-917A-79B2D5C3CF4B}" srcId="{56C4627A-D55C-4493-88EB-D26DF9076FB8}" destId="{58EC5782-997B-4F66-83DA-888C948B902F}" srcOrd="0" destOrd="0" parTransId="{2A38C65D-CC31-4489-8E17-8C8A9A8DF55F}" sibTransId="{CBEF688A-7F77-46D7-BBE0-B43BCF192EDE}"/>
    <dgm:cxn modelId="{D5B8287E-A435-46E5-9CB0-3E53331191B4}" type="presOf" srcId="{4FF12606-795E-4E97-ACCB-9A51465571CD}" destId="{8B916469-933A-458E-93B3-4723DE7E4A01}" srcOrd="1" destOrd="0" presId="urn:microsoft.com/office/officeart/2005/8/layout/process1"/>
    <dgm:cxn modelId="{2A0D3D84-FFBC-4CAA-972C-DB3EFB05C28B}" type="presOf" srcId="{813E19B3-00BF-4A3E-A916-74FD3D8AAA6A}" destId="{277FC9D1-8272-40D5-AE8C-7BF906AF957D}" srcOrd="0" destOrd="0" presId="urn:microsoft.com/office/officeart/2005/8/layout/process1"/>
    <dgm:cxn modelId="{D73E46A5-3D9C-464C-96F5-437FAA5D13F0}" type="presOf" srcId="{56C4627A-D55C-4493-88EB-D26DF9076FB8}" destId="{638A408E-F4F4-4694-A628-95C1BFFA2753}" srcOrd="0" destOrd="0" presId="urn:microsoft.com/office/officeart/2005/8/layout/process1"/>
    <dgm:cxn modelId="{9691B3CA-C1A3-42D1-A7C5-19BB3958E4B8}" type="presOf" srcId="{58EC5782-997B-4F66-83DA-888C948B902F}" destId="{3A78D11B-B8DD-497A-B798-F4FDC366FAEC}" srcOrd="0" destOrd="0" presId="urn:microsoft.com/office/officeart/2005/8/layout/process1"/>
    <dgm:cxn modelId="{A71906CE-A54A-4280-9732-5259C872FE0C}" srcId="{56C4627A-D55C-4493-88EB-D26DF9076FB8}" destId="{68B9AF0B-3057-4688-A813-B909B2585D30}" srcOrd="1" destOrd="0" parTransId="{48BB9396-1F8B-4036-B0F6-950333466289}" sibTransId="{4FF12606-795E-4E97-ACCB-9A51465571CD}"/>
    <dgm:cxn modelId="{AE9C62E3-0A92-4640-B96E-3041EAB310D6}" type="presOf" srcId="{4FF12606-795E-4E97-ACCB-9A51465571CD}" destId="{ADC12BE9-30CC-4156-B1E9-05D9C5725F70}" srcOrd="0" destOrd="0" presId="urn:microsoft.com/office/officeart/2005/8/layout/process1"/>
    <dgm:cxn modelId="{D1773AE5-404F-49B6-B19B-2FBF59888DC6}" type="presOf" srcId="{68B9AF0B-3057-4688-A813-B909B2585D30}" destId="{01C741B4-DE4D-4601-8054-FACCC83703DD}" srcOrd="0" destOrd="0" presId="urn:microsoft.com/office/officeart/2005/8/layout/process1"/>
    <dgm:cxn modelId="{681B3412-AE34-4F21-8095-248648900C02}" type="presParOf" srcId="{638A408E-F4F4-4694-A628-95C1BFFA2753}" destId="{3A78D11B-B8DD-497A-B798-F4FDC366FAEC}" srcOrd="0" destOrd="0" presId="urn:microsoft.com/office/officeart/2005/8/layout/process1"/>
    <dgm:cxn modelId="{A0C759BE-3243-4CA1-B418-A53A57F9EF56}" type="presParOf" srcId="{638A408E-F4F4-4694-A628-95C1BFFA2753}" destId="{4D744171-09C2-433C-9CC5-D591B5D40FE1}" srcOrd="1" destOrd="0" presId="urn:microsoft.com/office/officeart/2005/8/layout/process1"/>
    <dgm:cxn modelId="{2A6FC859-38D0-46BA-B8A4-3386F07DD4FB}" type="presParOf" srcId="{4D744171-09C2-433C-9CC5-D591B5D40FE1}" destId="{18207613-3563-43CA-B84F-A751EEB9C374}" srcOrd="0" destOrd="0" presId="urn:microsoft.com/office/officeart/2005/8/layout/process1"/>
    <dgm:cxn modelId="{D03C8058-8925-4B96-B913-B917D41CD4F6}" type="presParOf" srcId="{638A408E-F4F4-4694-A628-95C1BFFA2753}" destId="{01C741B4-DE4D-4601-8054-FACCC83703DD}" srcOrd="2" destOrd="0" presId="urn:microsoft.com/office/officeart/2005/8/layout/process1"/>
    <dgm:cxn modelId="{FC98D277-E607-4DCB-B902-D3AC648F5ADC}" type="presParOf" srcId="{638A408E-F4F4-4694-A628-95C1BFFA2753}" destId="{ADC12BE9-30CC-4156-B1E9-05D9C5725F70}" srcOrd="3" destOrd="0" presId="urn:microsoft.com/office/officeart/2005/8/layout/process1"/>
    <dgm:cxn modelId="{3F7FFD43-5388-42E2-AFA1-64E501F44F7C}" type="presParOf" srcId="{ADC12BE9-30CC-4156-B1E9-05D9C5725F70}" destId="{8B916469-933A-458E-93B3-4723DE7E4A01}" srcOrd="0" destOrd="0" presId="urn:microsoft.com/office/officeart/2005/8/layout/process1"/>
    <dgm:cxn modelId="{D9DB6299-EEE9-4A19-AF56-3C5C158D1B80}" type="presParOf" srcId="{638A408E-F4F4-4694-A628-95C1BFFA2753}" destId="{277FC9D1-8272-40D5-AE8C-7BF906AF957D}" srcOrd="4"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325652-90FE-4702-8054-30754312659E}" type="doc">
      <dgm:prSet loTypeId="urn:diagrams.loki3.com/TabbedArc+Icon" loCatId="relationship" qsTypeId="urn:microsoft.com/office/officeart/2005/8/quickstyle/simple1" qsCatId="simple" csTypeId="urn:microsoft.com/office/officeart/2005/8/colors/accent1_2" csCatId="accent1" phldr="1"/>
      <dgm:spPr/>
    </dgm:pt>
    <dgm:pt modelId="{0E047D5A-EFD4-44CC-BD02-6438249EC0D8}">
      <dgm:prSet phldrT="[Text]" custT="1"/>
      <dgm:spPr>
        <a:solidFill>
          <a:schemeClr val="bg2">
            <a:lumMod val="90000"/>
          </a:schemeClr>
        </a:solidFill>
        <a:ln>
          <a:solidFill>
            <a:schemeClr val="tx1"/>
          </a:solidFill>
        </a:ln>
      </dgm:spPr>
      <dgm:t>
        <a:bodyPr/>
        <a:lstStyle/>
        <a:p>
          <a:r>
            <a:rPr lang="en-GB" sz="2400" dirty="0">
              <a:solidFill>
                <a:schemeClr val="tx1"/>
              </a:solidFill>
            </a:rPr>
            <a:t>When you have the grounds to suspect an offence has been committed</a:t>
          </a:r>
        </a:p>
      </dgm:t>
    </dgm:pt>
    <dgm:pt modelId="{3A3A5C8F-D8F3-479A-A636-91675249637E}" type="parTrans" cxnId="{C2316985-B7BB-4680-B2DC-F956703C52F2}">
      <dgm:prSet/>
      <dgm:spPr/>
      <dgm:t>
        <a:bodyPr/>
        <a:lstStyle/>
        <a:p>
          <a:endParaRPr lang="en-GB"/>
        </a:p>
      </dgm:t>
    </dgm:pt>
    <dgm:pt modelId="{47967FFC-5912-433B-8EDB-A87588F1F12F}" type="sibTrans" cxnId="{C2316985-B7BB-4680-B2DC-F956703C52F2}">
      <dgm:prSet/>
      <dgm:spPr/>
      <dgm:t>
        <a:bodyPr/>
        <a:lstStyle/>
        <a:p>
          <a:endParaRPr lang="en-GB"/>
        </a:p>
      </dgm:t>
    </dgm:pt>
    <dgm:pt modelId="{A5CD9371-F280-4C27-BBCD-51FA59449857}">
      <dgm:prSet phldrT="[Text]" custT="1"/>
      <dgm:spPr>
        <a:solidFill>
          <a:schemeClr val="tx2">
            <a:lumMod val="40000"/>
            <a:lumOff val="60000"/>
          </a:schemeClr>
        </a:solidFill>
        <a:ln>
          <a:solidFill>
            <a:schemeClr val="tx1"/>
          </a:solidFill>
        </a:ln>
      </dgm:spPr>
      <dgm:t>
        <a:bodyPr/>
        <a:lstStyle/>
        <a:p>
          <a:r>
            <a:rPr lang="en-GB" sz="2800" dirty="0">
              <a:solidFill>
                <a:schemeClr val="tx1"/>
              </a:solidFill>
            </a:rPr>
            <a:t>and</a:t>
          </a:r>
        </a:p>
      </dgm:t>
    </dgm:pt>
    <dgm:pt modelId="{EC107A36-F31C-41EC-82A8-DC65F759DCD2}" type="parTrans" cxnId="{3EBC8BD9-7E2A-4E05-8FC4-E095D93D89F7}">
      <dgm:prSet/>
      <dgm:spPr/>
      <dgm:t>
        <a:bodyPr/>
        <a:lstStyle/>
        <a:p>
          <a:endParaRPr lang="en-GB"/>
        </a:p>
      </dgm:t>
    </dgm:pt>
    <dgm:pt modelId="{7F824E8D-1F55-498A-8B60-ED4ECF18E80E}" type="sibTrans" cxnId="{3EBC8BD9-7E2A-4E05-8FC4-E095D93D89F7}">
      <dgm:prSet/>
      <dgm:spPr/>
      <dgm:t>
        <a:bodyPr/>
        <a:lstStyle/>
        <a:p>
          <a:endParaRPr lang="en-GB"/>
        </a:p>
      </dgm:t>
    </dgm:pt>
    <dgm:pt modelId="{51A8B185-FA9B-443A-B3C1-D433589A3622}">
      <dgm:prSet phldrT="[Text]" custT="1"/>
      <dgm:spPr>
        <a:solidFill>
          <a:schemeClr val="bg2">
            <a:lumMod val="90000"/>
          </a:schemeClr>
        </a:solidFill>
        <a:ln>
          <a:solidFill>
            <a:schemeClr val="tx1"/>
          </a:solidFill>
        </a:ln>
      </dgm:spPr>
      <dgm:t>
        <a:bodyPr/>
        <a:lstStyle/>
        <a:p>
          <a:r>
            <a:rPr lang="en-GB" sz="2400" dirty="0">
              <a:solidFill>
                <a:schemeClr val="tx1"/>
              </a:solidFill>
            </a:rPr>
            <a:t>you want to ask questions regarding their involvement or suspected involvement in that offence as an offender </a:t>
          </a:r>
        </a:p>
      </dgm:t>
    </dgm:pt>
    <dgm:pt modelId="{D0655D43-AC61-4571-8178-4664C4246F91}" type="parTrans" cxnId="{E32B85FC-794B-4172-89D5-1200C3B0EBD1}">
      <dgm:prSet/>
      <dgm:spPr/>
      <dgm:t>
        <a:bodyPr/>
        <a:lstStyle/>
        <a:p>
          <a:endParaRPr lang="en-GB"/>
        </a:p>
      </dgm:t>
    </dgm:pt>
    <dgm:pt modelId="{D8ACEF05-7021-47C8-8450-35F3FC392F9E}" type="sibTrans" cxnId="{E32B85FC-794B-4172-89D5-1200C3B0EBD1}">
      <dgm:prSet/>
      <dgm:spPr/>
      <dgm:t>
        <a:bodyPr/>
        <a:lstStyle/>
        <a:p>
          <a:endParaRPr lang="en-GB"/>
        </a:p>
      </dgm:t>
    </dgm:pt>
    <dgm:pt modelId="{7DA455B2-CA02-4278-BE71-1F7D0E84F62C}" type="pres">
      <dgm:prSet presAssocID="{D7325652-90FE-4702-8054-30754312659E}" presName="Name0" presStyleCnt="0">
        <dgm:presLayoutVars>
          <dgm:dir/>
          <dgm:resizeHandles val="exact"/>
        </dgm:presLayoutVars>
      </dgm:prSet>
      <dgm:spPr/>
    </dgm:pt>
    <dgm:pt modelId="{664362B6-F8D9-41BB-9ED9-9649804A98E2}" type="pres">
      <dgm:prSet presAssocID="{0E047D5A-EFD4-44CC-BD02-6438249EC0D8}" presName="twoplus" presStyleLbl="node1" presStyleIdx="0" presStyleCnt="3">
        <dgm:presLayoutVars>
          <dgm:bulletEnabled val="1"/>
        </dgm:presLayoutVars>
      </dgm:prSet>
      <dgm:spPr/>
    </dgm:pt>
    <dgm:pt modelId="{7E2C5025-30CD-405D-9FCD-C77429726B69}" type="pres">
      <dgm:prSet presAssocID="{A5CD9371-F280-4C27-BBCD-51FA59449857}" presName="twoplus" presStyleLbl="node1" presStyleIdx="1" presStyleCnt="3" custRadScaleRad="99482" custRadScaleInc="-276">
        <dgm:presLayoutVars>
          <dgm:bulletEnabled val="1"/>
        </dgm:presLayoutVars>
      </dgm:prSet>
      <dgm:spPr/>
    </dgm:pt>
    <dgm:pt modelId="{ACCF065F-204D-4575-8291-8725B0A4E973}" type="pres">
      <dgm:prSet presAssocID="{51A8B185-FA9B-443A-B3C1-D433589A3622}" presName="twoplus" presStyleLbl="node1" presStyleIdx="2" presStyleCnt="3">
        <dgm:presLayoutVars>
          <dgm:bulletEnabled val="1"/>
        </dgm:presLayoutVars>
      </dgm:prSet>
      <dgm:spPr/>
    </dgm:pt>
  </dgm:ptLst>
  <dgm:cxnLst>
    <dgm:cxn modelId="{3A236209-6EA6-4615-B384-F559DF2C0F28}" type="presOf" srcId="{51A8B185-FA9B-443A-B3C1-D433589A3622}" destId="{ACCF065F-204D-4575-8291-8725B0A4E973}" srcOrd="0" destOrd="0" presId="urn:diagrams.loki3.com/TabbedArc+Icon"/>
    <dgm:cxn modelId="{8BF9F734-1581-4867-A3BA-62756C158CFC}" type="presOf" srcId="{A5CD9371-F280-4C27-BBCD-51FA59449857}" destId="{7E2C5025-30CD-405D-9FCD-C77429726B69}" srcOrd="0" destOrd="0" presId="urn:diagrams.loki3.com/TabbedArc+Icon"/>
    <dgm:cxn modelId="{C365F359-F6CF-4DE8-9454-491BAB719F33}" type="presOf" srcId="{0E047D5A-EFD4-44CC-BD02-6438249EC0D8}" destId="{664362B6-F8D9-41BB-9ED9-9649804A98E2}" srcOrd="0" destOrd="0" presId="urn:diagrams.loki3.com/TabbedArc+Icon"/>
    <dgm:cxn modelId="{C2316985-B7BB-4680-B2DC-F956703C52F2}" srcId="{D7325652-90FE-4702-8054-30754312659E}" destId="{0E047D5A-EFD4-44CC-BD02-6438249EC0D8}" srcOrd="0" destOrd="0" parTransId="{3A3A5C8F-D8F3-479A-A636-91675249637E}" sibTransId="{47967FFC-5912-433B-8EDB-A87588F1F12F}"/>
    <dgm:cxn modelId="{3EBC8BD9-7E2A-4E05-8FC4-E095D93D89F7}" srcId="{D7325652-90FE-4702-8054-30754312659E}" destId="{A5CD9371-F280-4C27-BBCD-51FA59449857}" srcOrd="1" destOrd="0" parTransId="{EC107A36-F31C-41EC-82A8-DC65F759DCD2}" sibTransId="{7F824E8D-1F55-498A-8B60-ED4ECF18E80E}"/>
    <dgm:cxn modelId="{38BD60E5-7298-4FC5-B537-3B23B0168B29}" type="presOf" srcId="{D7325652-90FE-4702-8054-30754312659E}" destId="{7DA455B2-CA02-4278-BE71-1F7D0E84F62C}" srcOrd="0" destOrd="0" presId="urn:diagrams.loki3.com/TabbedArc+Icon"/>
    <dgm:cxn modelId="{E32B85FC-794B-4172-89D5-1200C3B0EBD1}" srcId="{D7325652-90FE-4702-8054-30754312659E}" destId="{51A8B185-FA9B-443A-B3C1-D433589A3622}" srcOrd="2" destOrd="0" parTransId="{D0655D43-AC61-4571-8178-4664C4246F91}" sibTransId="{D8ACEF05-7021-47C8-8450-35F3FC392F9E}"/>
    <dgm:cxn modelId="{0B200266-62C3-46A0-A931-8E46A1FD2CBE}" type="presParOf" srcId="{7DA455B2-CA02-4278-BE71-1F7D0E84F62C}" destId="{664362B6-F8D9-41BB-9ED9-9649804A98E2}" srcOrd="0" destOrd="0" presId="urn:diagrams.loki3.com/TabbedArc+Icon"/>
    <dgm:cxn modelId="{A105BE58-E668-4AB1-8097-B7AF1193415E}" type="presParOf" srcId="{7DA455B2-CA02-4278-BE71-1F7D0E84F62C}" destId="{7E2C5025-30CD-405D-9FCD-C77429726B69}" srcOrd="1" destOrd="0" presId="urn:diagrams.loki3.com/TabbedArc+Icon"/>
    <dgm:cxn modelId="{B5D94AA3-2031-4462-B397-0DD993CF54B2}" type="presParOf" srcId="{7DA455B2-CA02-4278-BE71-1F7D0E84F62C}" destId="{ACCF065F-204D-4575-8291-8725B0A4E973}" srcOrd="2" destOrd="0" presId="urn:diagrams.loki3.com/TabbedArc+Icon"/>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869FBF-D2EA-421C-A7EF-A8CEB9D46C52}" type="doc">
      <dgm:prSet loTypeId="urn:microsoft.com/office/officeart/2008/layout/PictureLineup" loCatId="picture" qsTypeId="urn:microsoft.com/office/officeart/2005/8/quickstyle/simple1" qsCatId="simple" csTypeId="urn:microsoft.com/office/officeart/2005/8/colors/accent1_2" csCatId="accent1" phldr="1"/>
      <dgm:spPr/>
      <dgm:t>
        <a:bodyPr/>
        <a:lstStyle/>
        <a:p>
          <a:endParaRPr lang="en-GB"/>
        </a:p>
      </dgm:t>
    </dgm:pt>
    <dgm:pt modelId="{5B9A1E2C-3886-4B7B-8E77-1A6517A7FA1D}">
      <dgm:prSet phldrT="[Text]" custT="1"/>
      <dgm:spPr>
        <a:solidFill>
          <a:schemeClr val="bg2">
            <a:lumMod val="90000"/>
          </a:schemeClr>
        </a:solidFill>
        <a:ln>
          <a:solidFill>
            <a:schemeClr val="tx1"/>
          </a:solidFill>
        </a:ln>
      </dgm:spPr>
      <dgm:t>
        <a:bodyPr/>
        <a:lstStyle/>
        <a:p>
          <a:r>
            <a:rPr lang="en-GB" sz="2400" dirty="0"/>
            <a:t>An interview is the questioning of a person regarding their involvement or suspected involvement in a criminal offence or offences which must be carried out under caution</a:t>
          </a:r>
        </a:p>
      </dgm:t>
    </dgm:pt>
    <dgm:pt modelId="{7A6725B9-55BF-4FA5-86A3-FF5207C109FC}" type="parTrans" cxnId="{7F0A6FE2-DF9A-461F-8FDC-2765830152AE}">
      <dgm:prSet/>
      <dgm:spPr/>
      <dgm:t>
        <a:bodyPr/>
        <a:lstStyle/>
        <a:p>
          <a:endParaRPr lang="en-GB"/>
        </a:p>
      </dgm:t>
    </dgm:pt>
    <dgm:pt modelId="{964B6403-C6DC-4BE0-923E-88D87C9BC5E7}" type="sibTrans" cxnId="{7F0A6FE2-DF9A-461F-8FDC-2765830152AE}">
      <dgm:prSet/>
      <dgm:spPr/>
      <dgm:t>
        <a:bodyPr/>
        <a:lstStyle/>
        <a:p>
          <a:endParaRPr lang="en-GB"/>
        </a:p>
      </dgm:t>
    </dgm:pt>
    <dgm:pt modelId="{08CB760A-304A-4314-9FC5-A58154A42773}" type="pres">
      <dgm:prSet presAssocID="{BC869FBF-D2EA-421C-A7EF-A8CEB9D46C52}" presName="Name0" presStyleCnt="0">
        <dgm:presLayoutVars>
          <dgm:chMax/>
          <dgm:chPref/>
          <dgm:dir/>
          <dgm:animLvl val="lvl"/>
          <dgm:resizeHandles val="exact"/>
        </dgm:presLayoutVars>
      </dgm:prSet>
      <dgm:spPr/>
    </dgm:pt>
    <dgm:pt modelId="{082A6D26-B91D-418C-89E3-7BA9E2586847}" type="pres">
      <dgm:prSet presAssocID="{5B9A1E2C-3886-4B7B-8E77-1A6517A7FA1D}" presName="composite" presStyleCnt="0"/>
      <dgm:spPr/>
    </dgm:pt>
    <dgm:pt modelId="{52E34B71-5871-40F1-9176-BCBD639D9F60}" type="pres">
      <dgm:prSet presAssocID="{5B9A1E2C-3886-4B7B-8E77-1A6517A7FA1D}" presName="Image" presStyleLbl="alignNode1" presStyleIdx="0" presStyleCnt="1" custScaleX="211782" custLinFactNeighborX="-21084" custLinFactNeighborY="-2154"/>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9000" b="-9000"/>
          </a:stretch>
        </a:blipFill>
        <a:ln>
          <a:solidFill>
            <a:schemeClr val="tx1"/>
          </a:solidFill>
        </a:ln>
      </dgm:spPr>
    </dgm:pt>
    <dgm:pt modelId="{6B543343-D918-4DBB-93B3-CA3BD73A57BD}" type="pres">
      <dgm:prSet presAssocID="{5B9A1E2C-3886-4B7B-8E77-1A6517A7FA1D}" presName="Accent" presStyleLbl="parChTrans1D1" presStyleIdx="0" presStyleCnt="1"/>
      <dgm:spPr>
        <a:ln>
          <a:solidFill>
            <a:schemeClr val="bg1"/>
          </a:solidFill>
        </a:ln>
      </dgm:spPr>
    </dgm:pt>
    <dgm:pt modelId="{ED94DDE2-DD5B-4BE6-B4CF-11DECDA0F5A2}" type="pres">
      <dgm:prSet presAssocID="{5B9A1E2C-3886-4B7B-8E77-1A6517A7FA1D}" presName="Parent" presStyleLbl="revTx" presStyleIdx="0" presStyleCnt="1" custScaleX="193568">
        <dgm:presLayoutVars>
          <dgm:chMax val="0"/>
          <dgm:chPref val="0"/>
          <dgm:bulletEnabled val="1"/>
        </dgm:presLayoutVars>
      </dgm:prSet>
      <dgm:spPr/>
    </dgm:pt>
  </dgm:ptLst>
  <dgm:cxnLst>
    <dgm:cxn modelId="{9AE6CD48-457F-4E05-B1CC-C52D9F6F0970}" type="presOf" srcId="{BC869FBF-D2EA-421C-A7EF-A8CEB9D46C52}" destId="{08CB760A-304A-4314-9FC5-A58154A42773}" srcOrd="0" destOrd="0" presId="urn:microsoft.com/office/officeart/2008/layout/PictureLineup"/>
    <dgm:cxn modelId="{3BF1D181-B4F7-4591-91BE-E5733E8E5153}" type="presOf" srcId="{5B9A1E2C-3886-4B7B-8E77-1A6517A7FA1D}" destId="{ED94DDE2-DD5B-4BE6-B4CF-11DECDA0F5A2}" srcOrd="0" destOrd="0" presId="urn:microsoft.com/office/officeart/2008/layout/PictureLineup"/>
    <dgm:cxn modelId="{7F0A6FE2-DF9A-461F-8FDC-2765830152AE}" srcId="{BC869FBF-D2EA-421C-A7EF-A8CEB9D46C52}" destId="{5B9A1E2C-3886-4B7B-8E77-1A6517A7FA1D}" srcOrd="0" destOrd="0" parTransId="{7A6725B9-55BF-4FA5-86A3-FF5207C109FC}" sibTransId="{964B6403-C6DC-4BE0-923E-88D87C9BC5E7}"/>
    <dgm:cxn modelId="{94E12CD9-C565-4BB3-9A57-12B102F49EA4}" type="presParOf" srcId="{08CB760A-304A-4314-9FC5-A58154A42773}" destId="{082A6D26-B91D-418C-89E3-7BA9E2586847}" srcOrd="0" destOrd="0" presId="urn:microsoft.com/office/officeart/2008/layout/PictureLineup"/>
    <dgm:cxn modelId="{BEB61415-3D1E-4FAB-97BC-90C7E5CC1A4D}" type="presParOf" srcId="{082A6D26-B91D-418C-89E3-7BA9E2586847}" destId="{52E34B71-5871-40F1-9176-BCBD639D9F60}" srcOrd="0" destOrd="0" presId="urn:microsoft.com/office/officeart/2008/layout/PictureLineup"/>
    <dgm:cxn modelId="{22C3E20E-09D5-4A1B-802F-645233387CA7}" type="presParOf" srcId="{082A6D26-B91D-418C-89E3-7BA9E2586847}" destId="{6B543343-D918-4DBB-93B3-CA3BD73A57BD}" srcOrd="1" destOrd="0" presId="urn:microsoft.com/office/officeart/2008/layout/PictureLineup"/>
    <dgm:cxn modelId="{D6309BFD-532E-41AB-84B2-98E4535A0357}" type="presParOf" srcId="{082A6D26-B91D-418C-89E3-7BA9E2586847}" destId="{ED94DDE2-DD5B-4BE6-B4CF-11DECDA0F5A2}" srcOrd="2" destOrd="0" presId="urn:microsoft.com/office/officeart/2008/layout/PictureLineup"/>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43C5D67-58F7-40A2-B754-566852491B85}"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C3F917D7-4191-406C-A30E-A3B1FD0A7A60}">
      <dgm:prSet phldrT="[Text]" phldr="1"/>
      <dgm:spPr>
        <a:blipFill rotWithShape="0">
          <a:blip xmlns:r="http://schemas.openxmlformats.org/officeDocument/2006/relationships" r:embed="rId1"/>
          <a:srcRect/>
          <a:stretch>
            <a:fillRect/>
          </a:stretch>
        </a:blipFill>
        <a:ln>
          <a:solidFill>
            <a:schemeClr val="tx1"/>
          </a:solidFill>
        </a:ln>
      </dgm:spPr>
      <dgm:t>
        <a:bodyPr/>
        <a:lstStyle/>
        <a:p>
          <a:endParaRPr lang="en-GB" dirty="0"/>
        </a:p>
      </dgm:t>
    </dgm:pt>
    <dgm:pt modelId="{3BB6E675-2A18-4FBA-A55C-5CCFFFE9C7F2}" type="parTrans" cxnId="{C5F46F7E-E992-46BD-91C6-E1050AD65526}">
      <dgm:prSet/>
      <dgm:spPr/>
      <dgm:t>
        <a:bodyPr/>
        <a:lstStyle/>
        <a:p>
          <a:endParaRPr lang="en-GB"/>
        </a:p>
      </dgm:t>
    </dgm:pt>
    <dgm:pt modelId="{C29E4E91-AA35-4140-B392-C546DAFF2630}" type="sibTrans" cxnId="{C5F46F7E-E992-46BD-91C6-E1050AD65526}">
      <dgm:prSet/>
      <dgm:spPr/>
      <dgm:t>
        <a:bodyPr/>
        <a:lstStyle/>
        <a:p>
          <a:endParaRPr lang="en-GB"/>
        </a:p>
      </dgm:t>
    </dgm:pt>
    <dgm:pt modelId="{DFE06AFF-2F14-40AD-8DF4-795852B31036}">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You ask questions not relating to the offence</a:t>
          </a:r>
        </a:p>
      </dgm:t>
    </dgm:pt>
    <dgm:pt modelId="{1D13BD44-FD85-4A35-B4A2-4924F4FAD4E2}" type="parTrans" cxnId="{7C99E2BC-F800-491F-8C8F-545665ABFE9E}">
      <dgm:prSet/>
      <dgm:spPr/>
      <dgm:t>
        <a:bodyPr/>
        <a:lstStyle/>
        <a:p>
          <a:endParaRPr lang="en-GB"/>
        </a:p>
      </dgm:t>
    </dgm:pt>
    <dgm:pt modelId="{F0E12AC2-773D-4B8F-9DA1-E346EC297BEA}" type="sibTrans" cxnId="{7C99E2BC-F800-491F-8C8F-545665ABFE9E}">
      <dgm:prSet/>
      <dgm:spPr/>
      <dgm:t>
        <a:bodyPr/>
        <a:lstStyle/>
        <a:p>
          <a:endParaRPr lang="en-GB"/>
        </a:p>
      </dgm:t>
    </dgm:pt>
    <dgm:pt modelId="{8018D394-6770-40DA-8C5D-916DC572B8B9}">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To obtain information they are required to provide by law</a:t>
          </a:r>
        </a:p>
      </dgm:t>
    </dgm:pt>
    <dgm:pt modelId="{0E741293-8432-45DD-BFB0-85CE19704645}" type="parTrans" cxnId="{5D3DFD94-48BA-4E5A-A1AA-9B41354D5F6B}">
      <dgm:prSet/>
      <dgm:spPr/>
      <dgm:t>
        <a:bodyPr/>
        <a:lstStyle/>
        <a:p>
          <a:endParaRPr lang="en-GB"/>
        </a:p>
      </dgm:t>
    </dgm:pt>
    <dgm:pt modelId="{63136CBE-D61A-4CEC-B791-8030BFD6F13A}" type="sibTrans" cxnId="{5D3DFD94-48BA-4E5A-A1AA-9B41354D5F6B}">
      <dgm:prSet/>
      <dgm:spPr/>
      <dgm:t>
        <a:bodyPr/>
        <a:lstStyle/>
        <a:p>
          <a:endParaRPr lang="en-GB"/>
        </a:p>
      </dgm:t>
    </dgm:pt>
    <dgm:pt modelId="{C868CC8F-957B-4B33-A228-B000F970AC1B}">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To establish their identity</a:t>
          </a:r>
        </a:p>
      </dgm:t>
    </dgm:pt>
    <dgm:pt modelId="{470EBC25-6F57-4F13-A9F3-C8D05C2F475E}" type="parTrans" cxnId="{6784B258-F010-4DBB-A45B-DBCA0A2F42B7}">
      <dgm:prSet/>
      <dgm:spPr/>
      <dgm:t>
        <a:bodyPr/>
        <a:lstStyle/>
        <a:p>
          <a:endParaRPr lang="en-GB"/>
        </a:p>
      </dgm:t>
    </dgm:pt>
    <dgm:pt modelId="{48CF3F89-AD0A-4F08-8E01-67D466263F37}" type="sibTrans" cxnId="{6784B258-F010-4DBB-A45B-DBCA0A2F42B7}">
      <dgm:prSet/>
      <dgm:spPr/>
      <dgm:t>
        <a:bodyPr/>
        <a:lstStyle/>
        <a:p>
          <a:endParaRPr lang="en-GB"/>
        </a:p>
      </dgm:t>
    </dgm:pt>
    <dgm:pt modelId="{D92620C5-9F5B-4C57-B399-25CD86C8427C}">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To seek verification of a written record</a:t>
          </a:r>
        </a:p>
      </dgm:t>
    </dgm:pt>
    <dgm:pt modelId="{5DC7B47A-8C44-4284-A236-ED1C40D02E87}" type="parTrans" cxnId="{CEABC355-0B46-4CE7-B06E-B85E28042B60}">
      <dgm:prSet/>
      <dgm:spPr/>
      <dgm:t>
        <a:bodyPr/>
        <a:lstStyle/>
        <a:p>
          <a:endParaRPr lang="en-GB"/>
        </a:p>
      </dgm:t>
    </dgm:pt>
    <dgm:pt modelId="{4302DFD6-3C27-4104-9FA0-B3A74A9A296E}" type="sibTrans" cxnId="{CEABC355-0B46-4CE7-B06E-B85E28042B60}">
      <dgm:prSet/>
      <dgm:spPr/>
      <dgm:t>
        <a:bodyPr/>
        <a:lstStyle/>
        <a:p>
          <a:endParaRPr lang="en-GB"/>
        </a:p>
      </dgm:t>
    </dgm:pt>
    <dgm:pt modelId="{0132807E-8FEF-4E4E-8FFC-BA42FA232AD2}" type="pres">
      <dgm:prSet presAssocID="{A43C5D67-58F7-40A2-B754-566852491B85}" presName="diagram" presStyleCnt="0">
        <dgm:presLayoutVars>
          <dgm:chMax val="1"/>
          <dgm:dir/>
          <dgm:animLvl val="ctr"/>
          <dgm:resizeHandles val="exact"/>
        </dgm:presLayoutVars>
      </dgm:prSet>
      <dgm:spPr/>
    </dgm:pt>
    <dgm:pt modelId="{FE8916D1-6802-45A4-A4D9-770C7469D189}" type="pres">
      <dgm:prSet presAssocID="{A43C5D67-58F7-40A2-B754-566852491B85}" presName="matrix" presStyleCnt="0"/>
      <dgm:spPr/>
    </dgm:pt>
    <dgm:pt modelId="{9546B914-3961-41CF-AA1F-F59FD03BEE99}" type="pres">
      <dgm:prSet presAssocID="{A43C5D67-58F7-40A2-B754-566852491B85}" presName="tile1" presStyleLbl="node1" presStyleIdx="0" presStyleCnt="4"/>
      <dgm:spPr/>
    </dgm:pt>
    <dgm:pt modelId="{95D49988-6429-4CF1-BCF7-D9D56D537CF4}" type="pres">
      <dgm:prSet presAssocID="{A43C5D67-58F7-40A2-B754-566852491B85}" presName="tile1text" presStyleLbl="node1" presStyleIdx="0" presStyleCnt="4">
        <dgm:presLayoutVars>
          <dgm:chMax val="0"/>
          <dgm:chPref val="0"/>
          <dgm:bulletEnabled val="1"/>
        </dgm:presLayoutVars>
      </dgm:prSet>
      <dgm:spPr/>
    </dgm:pt>
    <dgm:pt modelId="{ED52D829-61F8-42B7-9034-9DB9AE8FA14C}" type="pres">
      <dgm:prSet presAssocID="{A43C5D67-58F7-40A2-B754-566852491B85}" presName="tile2" presStyleLbl="node1" presStyleIdx="1" presStyleCnt="4"/>
      <dgm:spPr/>
    </dgm:pt>
    <dgm:pt modelId="{06571B74-21F7-4B7E-935C-7C12A703B7C2}" type="pres">
      <dgm:prSet presAssocID="{A43C5D67-58F7-40A2-B754-566852491B85}" presName="tile2text" presStyleLbl="node1" presStyleIdx="1" presStyleCnt="4">
        <dgm:presLayoutVars>
          <dgm:chMax val="0"/>
          <dgm:chPref val="0"/>
          <dgm:bulletEnabled val="1"/>
        </dgm:presLayoutVars>
      </dgm:prSet>
      <dgm:spPr/>
    </dgm:pt>
    <dgm:pt modelId="{A91A8CA4-E10C-49E3-A818-B8FFD8F614F6}" type="pres">
      <dgm:prSet presAssocID="{A43C5D67-58F7-40A2-B754-566852491B85}" presName="tile3" presStyleLbl="node1" presStyleIdx="2" presStyleCnt="4"/>
      <dgm:spPr/>
    </dgm:pt>
    <dgm:pt modelId="{4FC00BF3-DE85-4D0E-88DB-5D3C83FB94B5}" type="pres">
      <dgm:prSet presAssocID="{A43C5D67-58F7-40A2-B754-566852491B85}" presName="tile3text" presStyleLbl="node1" presStyleIdx="2" presStyleCnt="4">
        <dgm:presLayoutVars>
          <dgm:chMax val="0"/>
          <dgm:chPref val="0"/>
          <dgm:bulletEnabled val="1"/>
        </dgm:presLayoutVars>
      </dgm:prSet>
      <dgm:spPr/>
    </dgm:pt>
    <dgm:pt modelId="{9A4C1405-C9E3-42AE-A859-FA0BD76B1971}" type="pres">
      <dgm:prSet presAssocID="{A43C5D67-58F7-40A2-B754-566852491B85}" presName="tile4" presStyleLbl="node1" presStyleIdx="3" presStyleCnt="4"/>
      <dgm:spPr/>
    </dgm:pt>
    <dgm:pt modelId="{41C8798A-4EC0-4830-86A0-6DD1475823CF}" type="pres">
      <dgm:prSet presAssocID="{A43C5D67-58F7-40A2-B754-566852491B85}" presName="tile4text" presStyleLbl="node1" presStyleIdx="3" presStyleCnt="4">
        <dgm:presLayoutVars>
          <dgm:chMax val="0"/>
          <dgm:chPref val="0"/>
          <dgm:bulletEnabled val="1"/>
        </dgm:presLayoutVars>
      </dgm:prSet>
      <dgm:spPr/>
    </dgm:pt>
    <dgm:pt modelId="{4F0029F9-AC78-4DE7-86E7-0667910CE4CE}" type="pres">
      <dgm:prSet presAssocID="{A43C5D67-58F7-40A2-B754-566852491B85}" presName="centerTile" presStyleLbl="fgShp" presStyleIdx="0" presStyleCnt="1" custScaleY="171085">
        <dgm:presLayoutVars>
          <dgm:chMax val="0"/>
          <dgm:chPref val="0"/>
        </dgm:presLayoutVars>
      </dgm:prSet>
      <dgm:spPr/>
    </dgm:pt>
  </dgm:ptLst>
  <dgm:cxnLst>
    <dgm:cxn modelId="{6550230E-E440-4DA3-BC3B-D3B6DBC54F51}" type="presOf" srcId="{C868CC8F-957B-4B33-A228-B000F970AC1B}" destId="{4FC00BF3-DE85-4D0E-88DB-5D3C83FB94B5}" srcOrd="1" destOrd="0" presId="urn:microsoft.com/office/officeart/2005/8/layout/matrix1"/>
    <dgm:cxn modelId="{6FBE0529-65D6-4EAC-B226-877116448A86}" type="presOf" srcId="{A43C5D67-58F7-40A2-B754-566852491B85}" destId="{0132807E-8FEF-4E4E-8FFC-BA42FA232AD2}" srcOrd="0" destOrd="0" presId="urn:microsoft.com/office/officeart/2005/8/layout/matrix1"/>
    <dgm:cxn modelId="{BE47ED2E-0207-4346-996C-6FEC784BB5FC}" type="presOf" srcId="{D92620C5-9F5B-4C57-B399-25CD86C8427C}" destId="{41C8798A-4EC0-4830-86A0-6DD1475823CF}" srcOrd="1" destOrd="0" presId="urn:microsoft.com/office/officeart/2005/8/layout/matrix1"/>
    <dgm:cxn modelId="{05940D3F-4E2D-4168-8EA6-CB0E96D1A0BF}" type="presOf" srcId="{DFE06AFF-2F14-40AD-8DF4-795852B31036}" destId="{9546B914-3961-41CF-AA1F-F59FD03BEE99}" srcOrd="0" destOrd="0" presId="urn:microsoft.com/office/officeart/2005/8/layout/matrix1"/>
    <dgm:cxn modelId="{F4B5C13F-87A6-4F48-8426-C11DA73A87F7}" type="presOf" srcId="{C3F917D7-4191-406C-A30E-A3B1FD0A7A60}" destId="{4F0029F9-AC78-4DE7-86E7-0667910CE4CE}" srcOrd="0" destOrd="0" presId="urn:microsoft.com/office/officeart/2005/8/layout/matrix1"/>
    <dgm:cxn modelId="{1336C260-C262-41CB-A1BA-7AFB93180493}" type="presOf" srcId="{DFE06AFF-2F14-40AD-8DF4-795852B31036}" destId="{95D49988-6429-4CF1-BCF7-D9D56D537CF4}" srcOrd="1" destOrd="0" presId="urn:microsoft.com/office/officeart/2005/8/layout/matrix1"/>
    <dgm:cxn modelId="{43F00050-84F7-4797-94D7-284A5341654F}" type="presOf" srcId="{8018D394-6770-40DA-8C5D-916DC572B8B9}" destId="{06571B74-21F7-4B7E-935C-7C12A703B7C2}" srcOrd="1" destOrd="0" presId="urn:microsoft.com/office/officeart/2005/8/layout/matrix1"/>
    <dgm:cxn modelId="{CEABC355-0B46-4CE7-B06E-B85E28042B60}" srcId="{C3F917D7-4191-406C-A30E-A3B1FD0A7A60}" destId="{D92620C5-9F5B-4C57-B399-25CD86C8427C}" srcOrd="3" destOrd="0" parTransId="{5DC7B47A-8C44-4284-A236-ED1C40D02E87}" sibTransId="{4302DFD6-3C27-4104-9FA0-B3A74A9A296E}"/>
    <dgm:cxn modelId="{17302878-210B-4DED-9B04-325A3A7545F7}" type="presOf" srcId="{D92620C5-9F5B-4C57-B399-25CD86C8427C}" destId="{9A4C1405-C9E3-42AE-A859-FA0BD76B1971}" srcOrd="0" destOrd="0" presId="urn:microsoft.com/office/officeart/2005/8/layout/matrix1"/>
    <dgm:cxn modelId="{6784B258-F010-4DBB-A45B-DBCA0A2F42B7}" srcId="{C3F917D7-4191-406C-A30E-A3B1FD0A7A60}" destId="{C868CC8F-957B-4B33-A228-B000F970AC1B}" srcOrd="2" destOrd="0" parTransId="{470EBC25-6F57-4F13-A9F3-C8D05C2F475E}" sibTransId="{48CF3F89-AD0A-4F08-8E01-67D466263F37}"/>
    <dgm:cxn modelId="{C5F46F7E-E992-46BD-91C6-E1050AD65526}" srcId="{A43C5D67-58F7-40A2-B754-566852491B85}" destId="{C3F917D7-4191-406C-A30E-A3B1FD0A7A60}" srcOrd="0" destOrd="0" parTransId="{3BB6E675-2A18-4FBA-A55C-5CCFFFE9C7F2}" sibTransId="{C29E4E91-AA35-4140-B392-C546DAFF2630}"/>
    <dgm:cxn modelId="{28414F8B-4157-4F97-88C8-1E2A4CD8C48C}" type="presOf" srcId="{C868CC8F-957B-4B33-A228-B000F970AC1B}" destId="{A91A8CA4-E10C-49E3-A818-B8FFD8F614F6}" srcOrd="0" destOrd="0" presId="urn:microsoft.com/office/officeart/2005/8/layout/matrix1"/>
    <dgm:cxn modelId="{5D3DFD94-48BA-4E5A-A1AA-9B41354D5F6B}" srcId="{C3F917D7-4191-406C-A30E-A3B1FD0A7A60}" destId="{8018D394-6770-40DA-8C5D-916DC572B8B9}" srcOrd="1" destOrd="0" parTransId="{0E741293-8432-45DD-BFB0-85CE19704645}" sibTransId="{63136CBE-D61A-4CEC-B791-8030BFD6F13A}"/>
    <dgm:cxn modelId="{7C99E2BC-F800-491F-8C8F-545665ABFE9E}" srcId="{C3F917D7-4191-406C-A30E-A3B1FD0A7A60}" destId="{DFE06AFF-2F14-40AD-8DF4-795852B31036}" srcOrd="0" destOrd="0" parTransId="{1D13BD44-FD85-4A35-B4A2-4924F4FAD4E2}" sibTransId="{F0E12AC2-773D-4B8F-9DA1-E346EC297BEA}"/>
    <dgm:cxn modelId="{E62C12BD-7555-444D-B3B7-F147221D71B0}" type="presOf" srcId="{8018D394-6770-40DA-8C5D-916DC572B8B9}" destId="{ED52D829-61F8-42B7-9034-9DB9AE8FA14C}" srcOrd="0" destOrd="0" presId="urn:microsoft.com/office/officeart/2005/8/layout/matrix1"/>
    <dgm:cxn modelId="{CA050B21-FCE3-4BD1-8945-90A9E9C1C280}" type="presParOf" srcId="{0132807E-8FEF-4E4E-8FFC-BA42FA232AD2}" destId="{FE8916D1-6802-45A4-A4D9-770C7469D189}" srcOrd="0" destOrd="0" presId="urn:microsoft.com/office/officeart/2005/8/layout/matrix1"/>
    <dgm:cxn modelId="{A3160D03-288B-474F-8CE9-D6E748FF2D20}" type="presParOf" srcId="{FE8916D1-6802-45A4-A4D9-770C7469D189}" destId="{9546B914-3961-41CF-AA1F-F59FD03BEE99}" srcOrd="0" destOrd="0" presId="urn:microsoft.com/office/officeart/2005/8/layout/matrix1"/>
    <dgm:cxn modelId="{D6EE1D83-F07D-47F2-835F-B4D53BB4FF35}" type="presParOf" srcId="{FE8916D1-6802-45A4-A4D9-770C7469D189}" destId="{95D49988-6429-4CF1-BCF7-D9D56D537CF4}" srcOrd="1" destOrd="0" presId="urn:microsoft.com/office/officeart/2005/8/layout/matrix1"/>
    <dgm:cxn modelId="{B2860DCE-367D-409E-9993-E01AAACC6BA6}" type="presParOf" srcId="{FE8916D1-6802-45A4-A4D9-770C7469D189}" destId="{ED52D829-61F8-42B7-9034-9DB9AE8FA14C}" srcOrd="2" destOrd="0" presId="urn:microsoft.com/office/officeart/2005/8/layout/matrix1"/>
    <dgm:cxn modelId="{E6103428-E51D-46A9-AB28-432C3136A504}" type="presParOf" srcId="{FE8916D1-6802-45A4-A4D9-770C7469D189}" destId="{06571B74-21F7-4B7E-935C-7C12A703B7C2}" srcOrd="3" destOrd="0" presId="urn:microsoft.com/office/officeart/2005/8/layout/matrix1"/>
    <dgm:cxn modelId="{DBC38EEB-68AD-4EF7-A8CE-8018DF643687}" type="presParOf" srcId="{FE8916D1-6802-45A4-A4D9-770C7469D189}" destId="{A91A8CA4-E10C-49E3-A818-B8FFD8F614F6}" srcOrd="4" destOrd="0" presId="urn:microsoft.com/office/officeart/2005/8/layout/matrix1"/>
    <dgm:cxn modelId="{21B890FE-7940-465A-BF1C-EA34F3C896DC}" type="presParOf" srcId="{FE8916D1-6802-45A4-A4D9-770C7469D189}" destId="{4FC00BF3-DE85-4D0E-88DB-5D3C83FB94B5}" srcOrd="5" destOrd="0" presId="urn:microsoft.com/office/officeart/2005/8/layout/matrix1"/>
    <dgm:cxn modelId="{9F7E4DA8-E092-4BFA-82B0-C0430FE17BBA}" type="presParOf" srcId="{FE8916D1-6802-45A4-A4D9-770C7469D189}" destId="{9A4C1405-C9E3-42AE-A859-FA0BD76B1971}" srcOrd="6" destOrd="0" presId="urn:microsoft.com/office/officeart/2005/8/layout/matrix1"/>
    <dgm:cxn modelId="{CBFF8673-4166-4E1B-878E-10EBFD7AAB87}" type="presParOf" srcId="{FE8916D1-6802-45A4-A4D9-770C7469D189}" destId="{41C8798A-4EC0-4830-86A0-6DD1475823CF}" srcOrd="7" destOrd="0" presId="urn:microsoft.com/office/officeart/2005/8/layout/matrix1"/>
    <dgm:cxn modelId="{7C04E908-B5AC-4A20-9400-931485B0B756}" type="presParOf" srcId="{0132807E-8FEF-4E4E-8FFC-BA42FA232AD2}" destId="{4F0029F9-AC78-4DE7-86E7-0667910CE4CE}" srcOrd="1" destOrd="0" presId="urn:microsoft.com/office/officeart/2005/8/layout/matrix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84BAA72-665E-47EA-A7D2-744DD4B9B6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D0188CFE-EB5A-4178-BE81-389BD01EBA66}">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You have the right not to say anything if you do not wish to</a:t>
          </a:r>
        </a:p>
      </dgm:t>
    </dgm:pt>
    <dgm:pt modelId="{2658829B-2C16-4174-A353-22AF7EC786BB}" type="parTrans" cxnId="{2E4132B7-AB4F-403F-8488-3FEB6E236F1D}">
      <dgm:prSet/>
      <dgm:spPr/>
      <dgm:t>
        <a:bodyPr/>
        <a:lstStyle/>
        <a:p>
          <a:endParaRPr lang="en-GB"/>
        </a:p>
      </dgm:t>
    </dgm:pt>
    <dgm:pt modelId="{CED11A3B-0E2A-46E8-972E-B37F2E2FD02B}" type="sibTrans" cxnId="{2E4132B7-AB4F-403F-8488-3FEB6E236F1D}">
      <dgm:prSet/>
      <dgm:spPr/>
      <dgm:t>
        <a:bodyPr/>
        <a:lstStyle/>
        <a:p>
          <a:endParaRPr lang="en-GB"/>
        </a:p>
      </dgm:t>
    </dgm:pt>
    <dgm:pt modelId="{978EFDFD-F169-4328-B2AB-A1B06EC25311}">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If there is something you do not tell me now when I ask you questions &amp; you later decide to tell the court then the  court may be less likely to believe you</a:t>
          </a:r>
        </a:p>
      </dgm:t>
    </dgm:pt>
    <dgm:pt modelId="{3117951D-79BE-4E5B-A6F0-417987CBB2BC}" type="parTrans" cxnId="{298CE0EF-18F1-4446-8DA9-0A4D8DBCCA9C}">
      <dgm:prSet/>
      <dgm:spPr/>
      <dgm:t>
        <a:bodyPr/>
        <a:lstStyle/>
        <a:p>
          <a:endParaRPr lang="en-GB"/>
        </a:p>
      </dgm:t>
    </dgm:pt>
    <dgm:pt modelId="{288AAC08-7B01-4A8E-B0A8-B4D64CE0FC8A}" type="sibTrans" cxnId="{298CE0EF-18F1-4446-8DA9-0A4D8DBCCA9C}">
      <dgm:prSet/>
      <dgm:spPr/>
      <dgm:t>
        <a:bodyPr/>
        <a:lstStyle/>
        <a:p>
          <a:endParaRPr lang="en-GB"/>
        </a:p>
      </dgm:t>
    </dgm:pt>
    <dgm:pt modelId="{1942A6CB-A130-46FD-9DC1-B1C0D7ABBC0C}">
      <dgm:prSet phldrT="[Text]" custT="1"/>
      <dgm:spPr>
        <a:solidFill>
          <a:schemeClr val="bg1">
            <a:lumMod val="85000"/>
          </a:schemeClr>
        </a:solidFill>
        <a:ln>
          <a:solidFill>
            <a:schemeClr val="tx1"/>
          </a:solidFill>
        </a:ln>
      </dgm:spPr>
      <dgm:t>
        <a:bodyPr/>
        <a:lstStyle/>
        <a:p>
          <a:r>
            <a:rPr lang="en-GB" sz="2400" dirty="0">
              <a:solidFill>
                <a:schemeClr val="tx1"/>
              </a:solidFill>
            </a:rPr>
            <a:t>Anything you do say can be given in evidence, this means that if you do attend court, the court can be told what you have said</a:t>
          </a:r>
        </a:p>
      </dgm:t>
    </dgm:pt>
    <dgm:pt modelId="{CD27A6DE-E130-46C5-91C1-40B405568E29}" type="parTrans" cxnId="{F554E9BD-BEEB-4982-BBEC-978EF03DF52F}">
      <dgm:prSet/>
      <dgm:spPr/>
      <dgm:t>
        <a:bodyPr/>
        <a:lstStyle/>
        <a:p>
          <a:endParaRPr lang="en-GB"/>
        </a:p>
      </dgm:t>
    </dgm:pt>
    <dgm:pt modelId="{CC4A4A28-B7C5-4AF8-9DAB-6D04F3B87A1D}" type="sibTrans" cxnId="{F554E9BD-BEEB-4982-BBEC-978EF03DF52F}">
      <dgm:prSet/>
      <dgm:spPr/>
      <dgm:t>
        <a:bodyPr/>
        <a:lstStyle/>
        <a:p>
          <a:endParaRPr lang="en-GB"/>
        </a:p>
      </dgm:t>
    </dgm:pt>
    <dgm:pt modelId="{99A18380-B744-4755-AADD-4F8B62067D36}" type="pres">
      <dgm:prSet presAssocID="{B84BAA72-665E-47EA-A7D2-744DD4B9B660}" presName="diagram" presStyleCnt="0">
        <dgm:presLayoutVars>
          <dgm:dir/>
          <dgm:resizeHandles val="exact"/>
        </dgm:presLayoutVars>
      </dgm:prSet>
      <dgm:spPr/>
    </dgm:pt>
    <dgm:pt modelId="{408D1934-8E95-4594-887F-DC522704F156}" type="pres">
      <dgm:prSet presAssocID="{D0188CFE-EB5A-4178-BE81-389BD01EBA66}" presName="node" presStyleLbl="node1" presStyleIdx="0" presStyleCnt="3">
        <dgm:presLayoutVars>
          <dgm:bulletEnabled val="1"/>
        </dgm:presLayoutVars>
      </dgm:prSet>
      <dgm:spPr/>
    </dgm:pt>
    <dgm:pt modelId="{34C2E948-FE54-447E-A0F7-BF8ACA32FF88}" type="pres">
      <dgm:prSet presAssocID="{CED11A3B-0E2A-46E8-972E-B37F2E2FD02B}" presName="sibTrans" presStyleCnt="0"/>
      <dgm:spPr/>
    </dgm:pt>
    <dgm:pt modelId="{D5080659-27FD-4A87-9784-8AFB4A914C93}" type="pres">
      <dgm:prSet presAssocID="{978EFDFD-F169-4328-B2AB-A1B06EC25311}" presName="node" presStyleLbl="node1" presStyleIdx="1" presStyleCnt="3">
        <dgm:presLayoutVars>
          <dgm:bulletEnabled val="1"/>
        </dgm:presLayoutVars>
      </dgm:prSet>
      <dgm:spPr/>
    </dgm:pt>
    <dgm:pt modelId="{5B180738-79A7-4572-A80D-F68B75660F42}" type="pres">
      <dgm:prSet presAssocID="{288AAC08-7B01-4A8E-B0A8-B4D64CE0FC8A}" presName="sibTrans" presStyleCnt="0"/>
      <dgm:spPr/>
    </dgm:pt>
    <dgm:pt modelId="{87EE891F-ED7C-4FF5-BF52-2BBCE64C88CF}" type="pres">
      <dgm:prSet presAssocID="{1942A6CB-A130-46FD-9DC1-B1C0D7ABBC0C}" presName="node" presStyleLbl="node1" presStyleIdx="2" presStyleCnt="3">
        <dgm:presLayoutVars>
          <dgm:bulletEnabled val="1"/>
        </dgm:presLayoutVars>
      </dgm:prSet>
      <dgm:spPr/>
    </dgm:pt>
  </dgm:ptLst>
  <dgm:cxnLst>
    <dgm:cxn modelId="{924E0605-E87B-482A-94BB-DBB36F42CD3A}" type="presOf" srcId="{1942A6CB-A130-46FD-9DC1-B1C0D7ABBC0C}" destId="{87EE891F-ED7C-4FF5-BF52-2BBCE64C88CF}" srcOrd="0" destOrd="0" presId="urn:microsoft.com/office/officeart/2005/8/layout/default"/>
    <dgm:cxn modelId="{D60FDF50-F403-4BF6-81D7-352CA752E08C}" type="presOf" srcId="{D0188CFE-EB5A-4178-BE81-389BD01EBA66}" destId="{408D1934-8E95-4594-887F-DC522704F156}" srcOrd="0" destOrd="0" presId="urn:microsoft.com/office/officeart/2005/8/layout/default"/>
    <dgm:cxn modelId="{2E4132B7-AB4F-403F-8488-3FEB6E236F1D}" srcId="{B84BAA72-665E-47EA-A7D2-744DD4B9B660}" destId="{D0188CFE-EB5A-4178-BE81-389BD01EBA66}" srcOrd="0" destOrd="0" parTransId="{2658829B-2C16-4174-A353-22AF7EC786BB}" sibTransId="{CED11A3B-0E2A-46E8-972E-B37F2E2FD02B}"/>
    <dgm:cxn modelId="{F554E9BD-BEEB-4982-BBEC-978EF03DF52F}" srcId="{B84BAA72-665E-47EA-A7D2-744DD4B9B660}" destId="{1942A6CB-A130-46FD-9DC1-B1C0D7ABBC0C}" srcOrd="2" destOrd="0" parTransId="{CD27A6DE-E130-46C5-91C1-40B405568E29}" sibTransId="{CC4A4A28-B7C5-4AF8-9DAB-6D04F3B87A1D}"/>
    <dgm:cxn modelId="{1B9F75E8-4AF2-415F-B131-F788D1975CD1}" type="presOf" srcId="{B84BAA72-665E-47EA-A7D2-744DD4B9B660}" destId="{99A18380-B744-4755-AADD-4F8B62067D36}" srcOrd="0" destOrd="0" presId="urn:microsoft.com/office/officeart/2005/8/layout/default"/>
    <dgm:cxn modelId="{08C27EEC-D1AA-4731-8924-6CFF8C45BCBF}" type="presOf" srcId="{978EFDFD-F169-4328-B2AB-A1B06EC25311}" destId="{D5080659-27FD-4A87-9784-8AFB4A914C93}" srcOrd="0" destOrd="0" presId="urn:microsoft.com/office/officeart/2005/8/layout/default"/>
    <dgm:cxn modelId="{298CE0EF-18F1-4446-8DA9-0A4D8DBCCA9C}" srcId="{B84BAA72-665E-47EA-A7D2-744DD4B9B660}" destId="{978EFDFD-F169-4328-B2AB-A1B06EC25311}" srcOrd="1" destOrd="0" parTransId="{3117951D-79BE-4E5B-A6F0-417987CBB2BC}" sibTransId="{288AAC08-7B01-4A8E-B0A8-B4D64CE0FC8A}"/>
    <dgm:cxn modelId="{33DDEA09-DFE4-4F44-A077-DC837579F95F}" type="presParOf" srcId="{99A18380-B744-4755-AADD-4F8B62067D36}" destId="{408D1934-8E95-4594-887F-DC522704F156}" srcOrd="0" destOrd="0" presId="urn:microsoft.com/office/officeart/2005/8/layout/default"/>
    <dgm:cxn modelId="{DC4FF94B-980F-4CA4-8E86-7BF534A34113}" type="presParOf" srcId="{99A18380-B744-4755-AADD-4F8B62067D36}" destId="{34C2E948-FE54-447E-A0F7-BF8ACA32FF88}" srcOrd="1" destOrd="0" presId="urn:microsoft.com/office/officeart/2005/8/layout/default"/>
    <dgm:cxn modelId="{FA7F4A21-D197-49C7-A6D3-04D5AE1B0CD0}" type="presParOf" srcId="{99A18380-B744-4755-AADD-4F8B62067D36}" destId="{D5080659-27FD-4A87-9784-8AFB4A914C93}" srcOrd="2" destOrd="0" presId="urn:microsoft.com/office/officeart/2005/8/layout/default"/>
    <dgm:cxn modelId="{A202FD20-BE15-4E2B-9F0B-5DC34FC0E16D}" type="presParOf" srcId="{99A18380-B744-4755-AADD-4F8B62067D36}" destId="{5B180738-79A7-4572-A80D-F68B75660F42}" srcOrd="3" destOrd="0" presId="urn:microsoft.com/office/officeart/2005/8/layout/default"/>
    <dgm:cxn modelId="{FE755183-1113-48D9-AC46-CD396F198D40}" type="presParOf" srcId="{99A18380-B744-4755-AADD-4F8B62067D36}" destId="{87EE891F-ED7C-4FF5-BF52-2BBCE64C88CF}" srcOrd="4"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9AB8C17-6E76-424B-AEAA-4B2490B8D62E}"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GB"/>
        </a:p>
      </dgm:t>
    </dgm:pt>
    <dgm:pt modelId="{CD333265-3280-48B6-999C-7D4CDA3A69B7}">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‘When Questioned’</a:t>
          </a:r>
        </a:p>
      </dgm:t>
    </dgm:pt>
    <dgm:pt modelId="{429C6191-9E28-4600-954D-2407FF002404}" type="parTrans" cxnId="{52E5B2CB-F482-48E4-AB93-F8FDC15908BE}">
      <dgm:prSet/>
      <dgm:spPr/>
      <dgm:t>
        <a:bodyPr/>
        <a:lstStyle/>
        <a:p>
          <a:endParaRPr lang="en-GB"/>
        </a:p>
      </dgm:t>
    </dgm:pt>
    <dgm:pt modelId="{B1145416-D246-4CFB-B69B-3BE41F456576}" type="sibTrans" cxnId="{52E5B2CB-F482-48E4-AB93-F8FDC15908BE}">
      <dgm:prSet/>
      <dgm:spPr>
        <a:solidFill>
          <a:schemeClr val="accent1">
            <a:lumMod val="50000"/>
          </a:schemeClr>
        </a:solidFill>
        <a:ln w="57150">
          <a:solidFill>
            <a:schemeClr val="tx1"/>
          </a:solidFill>
        </a:ln>
      </dgm:spPr>
      <dgm:t>
        <a:bodyPr/>
        <a:lstStyle/>
        <a:p>
          <a:endParaRPr lang="en-GB"/>
        </a:p>
      </dgm:t>
    </dgm:pt>
    <dgm:pt modelId="{15C259DC-5CDF-4320-B366-61E3A6D31866}">
      <dgm:prSet phldrT="[Text]" custT="1"/>
      <dgm:spPr>
        <a:solidFill>
          <a:schemeClr val="bg1">
            <a:lumMod val="85000"/>
          </a:schemeClr>
        </a:solidFill>
        <a:ln>
          <a:solidFill>
            <a:schemeClr val="tx1"/>
          </a:solidFill>
        </a:ln>
      </dgm:spPr>
      <dgm:t>
        <a:bodyPr/>
        <a:lstStyle/>
        <a:p>
          <a:r>
            <a:rPr lang="en-GB" sz="2400" dirty="0"/>
            <a:t>Indicates an intention to ask questions about an offence</a:t>
          </a:r>
        </a:p>
      </dgm:t>
    </dgm:pt>
    <dgm:pt modelId="{A3974936-68A8-4490-8895-8FF6385CE3F2}" type="parTrans" cxnId="{9FB9EEEA-0A0F-4738-BEC0-DA4F5992E269}">
      <dgm:prSet/>
      <dgm:spPr/>
      <dgm:t>
        <a:bodyPr/>
        <a:lstStyle/>
        <a:p>
          <a:endParaRPr lang="en-GB"/>
        </a:p>
      </dgm:t>
    </dgm:pt>
    <dgm:pt modelId="{A306441A-C8AA-4707-A442-F348D8189E10}" type="sibTrans" cxnId="{9FB9EEEA-0A0F-4738-BEC0-DA4F5992E269}">
      <dgm:prSet/>
      <dgm:spPr/>
      <dgm:t>
        <a:bodyPr/>
        <a:lstStyle/>
        <a:p>
          <a:endParaRPr lang="en-GB"/>
        </a:p>
      </dgm:t>
    </dgm:pt>
    <dgm:pt modelId="{673D9571-901D-44D9-A14D-904C7633C359}">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‘Now’</a:t>
          </a:r>
        </a:p>
      </dgm:t>
    </dgm:pt>
    <dgm:pt modelId="{58A19B03-521F-40AE-9F31-FC2F78FB0605}" type="parTrans" cxnId="{A5586BBF-B537-4956-B142-4EDD74DA5919}">
      <dgm:prSet/>
      <dgm:spPr/>
      <dgm:t>
        <a:bodyPr/>
        <a:lstStyle/>
        <a:p>
          <a:endParaRPr lang="en-GB"/>
        </a:p>
      </dgm:t>
    </dgm:pt>
    <dgm:pt modelId="{5FA759C3-531A-4B3F-884B-741BC5D89881}" type="sibTrans" cxnId="{A5586BBF-B537-4956-B142-4EDD74DA5919}">
      <dgm:prSet/>
      <dgm:spPr/>
      <dgm:t>
        <a:bodyPr/>
        <a:lstStyle/>
        <a:p>
          <a:endParaRPr lang="en-GB"/>
        </a:p>
      </dgm:t>
    </dgm:pt>
    <dgm:pt modelId="{B2CDF431-0537-4874-9BC8-25FBDA736793}">
      <dgm:prSet phldrT="[Text]" custT="1"/>
      <dgm:spPr>
        <a:solidFill>
          <a:schemeClr val="bg1">
            <a:lumMod val="85000"/>
          </a:schemeClr>
        </a:solidFill>
        <a:ln>
          <a:solidFill>
            <a:schemeClr val="tx1"/>
          </a:solidFill>
        </a:ln>
      </dgm:spPr>
      <dgm:t>
        <a:bodyPr/>
        <a:lstStyle/>
        <a:p>
          <a:r>
            <a:rPr lang="en-GB" sz="2400" dirty="0"/>
            <a:t>At the conclusion of the process, when a person is reported or charged for an offence</a:t>
          </a:r>
        </a:p>
      </dgm:t>
    </dgm:pt>
    <dgm:pt modelId="{28C6F38F-7238-49EA-ADB2-4F62645E5E71}" type="parTrans" cxnId="{5553782D-AF39-4122-89CE-67058F83C30A}">
      <dgm:prSet/>
      <dgm:spPr/>
      <dgm:t>
        <a:bodyPr/>
        <a:lstStyle/>
        <a:p>
          <a:endParaRPr lang="en-GB"/>
        </a:p>
      </dgm:t>
    </dgm:pt>
    <dgm:pt modelId="{4092E622-A092-4CB0-AB0D-9800345FD7C1}" type="sibTrans" cxnId="{5553782D-AF39-4122-89CE-67058F83C30A}">
      <dgm:prSet/>
      <dgm:spPr/>
      <dgm:t>
        <a:bodyPr/>
        <a:lstStyle/>
        <a:p>
          <a:endParaRPr lang="en-GB"/>
        </a:p>
      </dgm:t>
    </dgm:pt>
    <dgm:pt modelId="{A1AB4703-252D-48C8-801A-A858689411EA}" type="pres">
      <dgm:prSet presAssocID="{69AB8C17-6E76-424B-AEAA-4B2490B8D62E}" presName="Name0" presStyleCnt="0">
        <dgm:presLayoutVars>
          <dgm:dir/>
          <dgm:animLvl val="lvl"/>
          <dgm:resizeHandles val="exact"/>
        </dgm:presLayoutVars>
      </dgm:prSet>
      <dgm:spPr/>
    </dgm:pt>
    <dgm:pt modelId="{75AE0AB5-5A75-48C5-A496-405BD18B97AB}" type="pres">
      <dgm:prSet presAssocID="{69AB8C17-6E76-424B-AEAA-4B2490B8D62E}" presName="tSp" presStyleCnt="0"/>
      <dgm:spPr/>
    </dgm:pt>
    <dgm:pt modelId="{FEB9485C-ABCF-464C-8BE9-AC81C3B042E7}" type="pres">
      <dgm:prSet presAssocID="{69AB8C17-6E76-424B-AEAA-4B2490B8D62E}" presName="bSp" presStyleCnt="0"/>
      <dgm:spPr/>
    </dgm:pt>
    <dgm:pt modelId="{60C28C5F-2435-4698-9E17-2759E6F09F8D}" type="pres">
      <dgm:prSet presAssocID="{69AB8C17-6E76-424B-AEAA-4B2490B8D62E}" presName="process" presStyleCnt="0"/>
      <dgm:spPr/>
    </dgm:pt>
    <dgm:pt modelId="{1172C87B-A316-4B4F-B826-6737383D3C46}" type="pres">
      <dgm:prSet presAssocID="{CD333265-3280-48B6-999C-7D4CDA3A69B7}" presName="composite1" presStyleCnt="0"/>
      <dgm:spPr/>
    </dgm:pt>
    <dgm:pt modelId="{C027F39A-74C2-4AD3-8F34-A6BE5E5A5988}" type="pres">
      <dgm:prSet presAssocID="{CD333265-3280-48B6-999C-7D4CDA3A69B7}" presName="dummyNode1" presStyleLbl="node1" presStyleIdx="0" presStyleCnt="2"/>
      <dgm:spPr/>
    </dgm:pt>
    <dgm:pt modelId="{91329748-F608-48E6-B013-68D3BF34EE4A}" type="pres">
      <dgm:prSet presAssocID="{CD333265-3280-48B6-999C-7D4CDA3A69B7}" presName="childNode1" presStyleLbl="bgAcc1" presStyleIdx="0" presStyleCnt="2" custLinFactNeighborX="-4110" custLinFactNeighborY="254">
        <dgm:presLayoutVars>
          <dgm:bulletEnabled val="1"/>
        </dgm:presLayoutVars>
      </dgm:prSet>
      <dgm:spPr/>
    </dgm:pt>
    <dgm:pt modelId="{C4C8B83A-7C75-441B-9FEB-E2E5B9BAD4AD}" type="pres">
      <dgm:prSet presAssocID="{CD333265-3280-48B6-999C-7D4CDA3A69B7}" presName="childNode1tx" presStyleLbl="bgAcc1" presStyleIdx="0" presStyleCnt="2">
        <dgm:presLayoutVars>
          <dgm:bulletEnabled val="1"/>
        </dgm:presLayoutVars>
      </dgm:prSet>
      <dgm:spPr/>
    </dgm:pt>
    <dgm:pt modelId="{39513AC0-8D2C-42A3-8071-586BF3E03BBB}" type="pres">
      <dgm:prSet presAssocID="{CD333265-3280-48B6-999C-7D4CDA3A69B7}" presName="parentNode1" presStyleLbl="node1" presStyleIdx="0" presStyleCnt="2">
        <dgm:presLayoutVars>
          <dgm:chMax val="1"/>
          <dgm:bulletEnabled val="1"/>
        </dgm:presLayoutVars>
      </dgm:prSet>
      <dgm:spPr/>
    </dgm:pt>
    <dgm:pt modelId="{D68A25B0-A6AA-4267-9B8E-3E0862B7FEDF}" type="pres">
      <dgm:prSet presAssocID="{CD333265-3280-48B6-999C-7D4CDA3A69B7}" presName="connSite1" presStyleCnt="0"/>
      <dgm:spPr/>
    </dgm:pt>
    <dgm:pt modelId="{C23132B4-BF89-44DC-A33E-B4C690B6D249}" type="pres">
      <dgm:prSet presAssocID="{B1145416-D246-4CFB-B69B-3BE41F456576}" presName="Name9" presStyleLbl="sibTrans2D1" presStyleIdx="0" presStyleCnt="1"/>
      <dgm:spPr/>
    </dgm:pt>
    <dgm:pt modelId="{38DCFC22-EAD7-44B6-A7E0-4A678D58A185}" type="pres">
      <dgm:prSet presAssocID="{673D9571-901D-44D9-A14D-904C7633C359}" presName="composite2" presStyleCnt="0"/>
      <dgm:spPr/>
    </dgm:pt>
    <dgm:pt modelId="{1CB48AD7-EC25-4718-BCE7-E776D13A3747}" type="pres">
      <dgm:prSet presAssocID="{673D9571-901D-44D9-A14D-904C7633C359}" presName="dummyNode2" presStyleLbl="node1" presStyleIdx="0" presStyleCnt="2"/>
      <dgm:spPr/>
    </dgm:pt>
    <dgm:pt modelId="{BF5F5F31-255A-4528-9FD5-14189E97B490}" type="pres">
      <dgm:prSet presAssocID="{673D9571-901D-44D9-A14D-904C7633C359}" presName="childNode2" presStyleLbl="bgAcc1" presStyleIdx="1" presStyleCnt="2">
        <dgm:presLayoutVars>
          <dgm:bulletEnabled val="1"/>
        </dgm:presLayoutVars>
      </dgm:prSet>
      <dgm:spPr/>
    </dgm:pt>
    <dgm:pt modelId="{42ACE86B-0F2C-4931-A791-4D8FAB3C2F99}" type="pres">
      <dgm:prSet presAssocID="{673D9571-901D-44D9-A14D-904C7633C359}" presName="childNode2tx" presStyleLbl="bgAcc1" presStyleIdx="1" presStyleCnt="2">
        <dgm:presLayoutVars>
          <dgm:bulletEnabled val="1"/>
        </dgm:presLayoutVars>
      </dgm:prSet>
      <dgm:spPr/>
    </dgm:pt>
    <dgm:pt modelId="{6BD84CBD-B304-4B72-87D8-407DBD9017EE}" type="pres">
      <dgm:prSet presAssocID="{673D9571-901D-44D9-A14D-904C7633C359}" presName="parentNode2" presStyleLbl="node1" presStyleIdx="1" presStyleCnt="2">
        <dgm:presLayoutVars>
          <dgm:chMax val="0"/>
          <dgm:bulletEnabled val="1"/>
        </dgm:presLayoutVars>
      </dgm:prSet>
      <dgm:spPr/>
    </dgm:pt>
    <dgm:pt modelId="{61D75A8B-560C-469E-A904-EE77BFB9F061}" type="pres">
      <dgm:prSet presAssocID="{673D9571-901D-44D9-A14D-904C7633C359}" presName="connSite2" presStyleCnt="0"/>
      <dgm:spPr/>
    </dgm:pt>
  </dgm:ptLst>
  <dgm:cxnLst>
    <dgm:cxn modelId="{AFE4BC17-BA40-44BB-B093-08968CE3F6B2}" type="presOf" srcId="{B2CDF431-0537-4874-9BC8-25FBDA736793}" destId="{BF5F5F31-255A-4528-9FD5-14189E97B490}" srcOrd="0" destOrd="0" presId="urn:microsoft.com/office/officeart/2005/8/layout/hProcess4"/>
    <dgm:cxn modelId="{5553782D-AF39-4122-89CE-67058F83C30A}" srcId="{673D9571-901D-44D9-A14D-904C7633C359}" destId="{B2CDF431-0537-4874-9BC8-25FBDA736793}" srcOrd="0" destOrd="0" parTransId="{28C6F38F-7238-49EA-ADB2-4F62645E5E71}" sibTransId="{4092E622-A092-4CB0-AB0D-9800345FD7C1}"/>
    <dgm:cxn modelId="{5B59C25C-FDBE-47D8-8908-3AE91AEFFDDC}" type="presOf" srcId="{CD333265-3280-48B6-999C-7D4CDA3A69B7}" destId="{39513AC0-8D2C-42A3-8071-586BF3E03BBB}" srcOrd="0" destOrd="0" presId="urn:microsoft.com/office/officeart/2005/8/layout/hProcess4"/>
    <dgm:cxn modelId="{12765649-8633-482E-8561-4259732F6D8A}" type="presOf" srcId="{15C259DC-5CDF-4320-B366-61E3A6D31866}" destId="{91329748-F608-48E6-B013-68D3BF34EE4A}" srcOrd="0" destOrd="0" presId="urn:microsoft.com/office/officeart/2005/8/layout/hProcess4"/>
    <dgm:cxn modelId="{FF80F350-E572-462B-985B-2D18914F3DEA}" type="presOf" srcId="{15C259DC-5CDF-4320-B366-61E3A6D31866}" destId="{C4C8B83A-7C75-441B-9FEB-E2E5B9BAD4AD}" srcOrd="1" destOrd="0" presId="urn:microsoft.com/office/officeart/2005/8/layout/hProcess4"/>
    <dgm:cxn modelId="{48E9F386-37BC-496B-91DF-DC61A6CF280C}" type="presOf" srcId="{673D9571-901D-44D9-A14D-904C7633C359}" destId="{6BD84CBD-B304-4B72-87D8-407DBD9017EE}" srcOrd="0" destOrd="0" presId="urn:microsoft.com/office/officeart/2005/8/layout/hProcess4"/>
    <dgm:cxn modelId="{F397239C-4378-4B79-8083-90BAD04F93DC}" type="presOf" srcId="{B2CDF431-0537-4874-9BC8-25FBDA736793}" destId="{42ACE86B-0F2C-4931-A791-4D8FAB3C2F99}" srcOrd="1" destOrd="0" presId="urn:microsoft.com/office/officeart/2005/8/layout/hProcess4"/>
    <dgm:cxn modelId="{150348A6-E7D6-4F4B-8E7C-148F8E15B25E}" type="presOf" srcId="{B1145416-D246-4CFB-B69B-3BE41F456576}" destId="{C23132B4-BF89-44DC-A33E-B4C690B6D249}" srcOrd="0" destOrd="0" presId="urn:microsoft.com/office/officeart/2005/8/layout/hProcess4"/>
    <dgm:cxn modelId="{B52D50AF-3300-4770-ACE3-386EF34865DD}" type="presOf" srcId="{69AB8C17-6E76-424B-AEAA-4B2490B8D62E}" destId="{A1AB4703-252D-48C8-801A-A858689411EA}" srcOrd="0" destOrd="0" presId="urn:microsoft.com/office/officeart/2005/8/layout/hProcess4"/>
    <dgm:cxn modelId="{A5586BBF-B537-4956-B142-4EDD74DA5919}" srcId="{69AB8C17-6E76-424B-AEAA-4B2490B8D62E}" destId="{673D9571-901D-44D9-A14D-904C7633C359}" srcOrd="1" destOrd="0" parTransId="{58A19B03-521F-40AE-9F31-FC2F78FB0605}" sibTransId="{5FA759C3-531A-4B3F-884B-741BC5D89881}"/>
    <dgm:cxn modelId="{52E5B2CB-F482-48E4-AB93-F8FDC15908BE}" srcId="{69AB8C17-6E76-424B-AEAA-4B2490B8D62E}" destId="{CD333265-3280-48B6-999C-7D4CDA3A69B7}" srcOrd="0" destOrd="0" parTransId="{429C6191-9E28-4600-954D-2407FF002404}" sibTransId="{B1145416-D246-4CFB-B69B-3BE41F456576}"/>
    <dgm:cxn modelId="{9FB9EEEA-0A0F-4738-BEC0-DA4F5992E269}" srcId="{CD333265-3280-48B6-999C-7D4CDA3A69B7}" destId="{15C259DC-5CDF-4320-B366-61E3A6D31866}" srcOrd="0" destOrd="0" parTransId="{A3974936-68A8-4490-8895-8FF6385CE3F2}" sibTransId="{A306441A-C8AA-4707-A442-F348D8189E10}"/>
    <dgm:cxn modelId="{E8860205-91EF-4A5E-A5FB-2DB1F8F9691C}" type="presParOf" srcId="{A1AB4703-252D-48C8-801A-A858689411EA}" destId="{75AE0AB5-5A75-48C5-A496-405BD18B97AB}" srcOrd="0" destOrd="0" presId="urn:microsoft.com/office/officeart/2005/8/layout/hProcess4"/>
    <dgm:cxn modelId="{9DDA2EE8-E15E-4370-99C3-F4C223424C91}" type="presParOf" srcId="{A1AB4703-252D-48C8-801A-A858689411EA}" destId="{FEB9485C-ABCF-464C-8BE9-AC81C3B042E7}" srcOrd="1" destOrd="0" presId="urn:microsoft.com/office/officeart/2005/8/layout/hProcess4"/>
    <dgm:cxn modelId="{E55EEC42-1B90-4321-950A-95F4FCDEB126}" type="presParOf" srcId="{A1AB4703-252D-48C8-801A-A858689411EA}" destId="{60C28C5F-2435-4698-9E17-2759E6F09F8D}" srcOrd="2" destOrd="0" presId="urn:microsoft.com/office/officeart/2005/8/layout/hProcess4"/>
    <dgm:cxn modelId="{4EC85047-777F-4FB1-8AE0-33177CB88489}" type="presParOf" srcId="{60C28C5F-2435-4698-9E17-2759E6F09F8D}" destId="{1172C87B-A316-4B4F-B826-6737383D3C46}" srcOrd="0" destOrd="0" presId="urn:microsoft.com/office/officeart/2005/8/layout/hProcess4"/>
    <dgm:cxn modelId="{6D544AFF-2899-4B6E-A0CB-6AC0A0F59831}" type="presParOf" srcId="{1172C87B-A316-4B4F-B826-6737383D3C46}" destId="{C027F39A-74C2-4AD3-8F34-A6BE5E5A5988}" srcOrd="0" destOrd="0" presId="urn:microsoft.com/office/officeart/2005/8/layout/hProcess4"/>
    <dgm:cxn modelId="{B5234FE9-3693-46CC-A62E-318B62681E86}" type="presParOf" srcId="{1172C87B-A316-4B4F-B826-6737383D3C46}" destId="{91329748-F608-48E6-B013-68D3BF34EE4A}" srcOrd="1" destOrd="0" presId="urn:microsoft.com/office/officeart/2005/8/layout/hProcess4"/>
    <dgm:cxn modelId="{A2B891C8-1149-4C5F-8398-3F9C336BD8F7}" type="presParOf" srcId="{1172C87B-A316-4B4F-B826-6737383D3C46}" destId="{C4C8B83A-7C75-441B-9FEB-E2E5B9BAD4AD}" srcOrd="2" destOrd="0" presId="urn:microsoft.com/office/officeart/2005/8/layout/hProcess4"/>
    <dgm:cxn modelId="{CFCD87F7-9A80-4CBF-9EF9-60453EA50999}" type="presParOf" srcId="{1172C87B-A316-4B4F-B826-6737383D3C46}" destId="{39513AC0-8D2C-42A3-8071-586BF3E03BBB}" srcOrd="3" destOrd="0" presId="urn:microsoft.com/office/officeart/2005/8/layout/hProcess4"/>
    <dgm:cxn modelId="{3701537A-08E5-4577-B7DD-BD0A71747B29}" type="presParOf" srcId="{1172C87B-A316-4B4F-B826-6737383D3C46}" destId="{D68A25B0-A6AA-4267-9B8E-3E0862B7FEDF}" srcOrd="4" destOrd="0" presId="urn:microsoft.com/office/officeart/2005/8/layout/hProcess4"/>
    <dgm:cxn modelId="{D6A37F05-827F-49A0-B7D2-DDCDB12BA86A}" type="presParOf" srcId="{60C28C5F-2435-4698-9E17-2759E6F09F8D}" destId="{C23132B4-BF89-44DC-A33E-B4C690B6D249}" srcOrd="1" destOrd="0" presId="urn:microsoft.com/office/officeart/2005/8/layout/hProcess4"/>
    <dgm:cxn modelId="{35A23335-60DD-44E3-90B5-9124C46E152B}" type="presParOf" srcId="{60C28C5F-2435-4698-9E17-2759E6F09F8D}" destId="{38DCFC22-EAD7-44B6-A7E0-4A678D58A185}" srcOrd="2" destOrd="0" presId="urn:microsoft.com/office/officeart/2005/8/layout/hProcess4"/>
    <dgm:cxn modelId="{AC1AE957-D3C0-4A4F-A6CD-5C2DF135F222}" type="presParOf" srcId="{38DCFC22-EAD7-44B6-A7E0-4A678D58A185}" destId="{1CB48AD7-EC25-4718-BCE7-E776D13A3747}" srcOrd="0" destOrd="0" presId="urn:microsoft.com/office/officeart/2005/8/layout/hProcess4"/>
    <dgm:cxn modelId="{31495524-ED01-42AB-8A5B-58B59B53D4E0}" type="presParOf" srcId="{38DCFC22-EAD7-44B6-A7E0-4A678D58A185}" destId="{BF5F5F31-255A-4528-9FD5-14189E97B490}" srcOrd="1" destOrd="0" presId="urn:microsoft.com/office/officeart/2005/8/layout/hProcess4"/>
    <dgm:cxn modelId="{AF4C5A65-6370-48FF-BA7C-E5529312F30E}" type="presParOf" srcId="{38DCFC22-EAD7-44B6-A7E0-4A678D58A185}" destId="{42ACE86B-0F2C-4931-A791-4D8FAB3C2F99}" srcOrd="2" destOrd="0" presId="urn:microsoft.com/office/officeart/2005/8/layout/hProcess4"/>
    <dgm:cxn modelId="{CC04AC25-7B95-41CB-82D6-E62A75752C2D}" type="presParOf" srcId="{38DCFC22-EAD7-44B6-A7E0-4A678D58A185}" destId="{6BD84CBD-B304-4B72-87D8-407DBD9017EE}" srcOrd="3" destOrd="0" presId="urn:microsoft.com/office/officeart/2005/8/layout/hProcess4"/>
    <dgm:cxn modelId="{429FF05A-E482-4903-ABF6-9C0BBAD03341}" type="presParOf" srcId="{38DCFC22-EAD7-44B6-A7E0-4A678D58A185}" destId="{61D75A8B-560C-469E-A904-EE77BFB9F061}" srcOrd="4" destOrd="0" presId="urn:microsoft.com/office/officeart/2005/8/layout/h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775D9A5-8D8A-4ECD-ACA6-A9FAD3DBCD5A}"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1E9C8D3A-BD3C-41F8-97E7-242B415EC1B1}">
      <dgm:prSet phldrT="[Text]" custT="1"/>
      <dgm:spPr>
        <a:solidFill>
          <a:schemeClr val="tx2">
            <a:lumMod val="40000"/>
            <a:lumOff val="60000"/>
          </a:schemeClr>
        </a:solidFill>
        <a:ln>
          <a:solidFill>
            <a:schemeClr val="tx1"/>
          </a:solidFill>
        </a:ln>
      </dgm:spPr>
      <dgm:t>
        <a:bodyPr/>
        <a:lstStyle/>
        <a:p>
          <a:r>
            <a:rPr lang="en-GB" sz="2800" dirty="0">
              <a:solidFill>
                <a:schemeClr val="tx1"/>
              </a:solidFill>
            </a:rPr>
            <a:t>Two types:-</a:t>
          </a:r>
        </a:p>
      </dgm:t>
    </dgm:pt>
    <dgm:pt modelId="{DB154759-8D98-42C9-B044-65D69D22E0CA}" type="parTrans" cxnId="{2CF9F960-97B8-4879-93CC-E782EDD85C74}">
      <dgm:prSet/>
      <dgm:spPr/>
      <dgm:t>
        <a:bodyPr/>
        <a:lstStyle/>
        <a:p>
          <a:endParaRPr lang="en-GB"/>
        </a:p>
      </dgm:t>
    </dgm:pt>
    <dgm:pt modelId="{C6CE8F59-8BDB-4617-9401-57032A54FD94}" type="sibTrans" cxnId="{2CF9F960-97B8-4879-93CC-E782EDD85C74}">
      <dgm:prSet/>
      <dgm:spPr/>
      <dgm:t>
        <a:bodyPr/>
        <a:lstStyle/>
        <a:p>
          <a:endParaRPr lang="en-GB"/>
        </a:p>
      </dgm:t>
    </dgm:pt>
    <dgm:pt modelId="{C16B3133-081F-491A-94E7-0B96E9156231}">
      <dgm:prSet phldrT="[Text]" custT="1"/>
      <dgm:spPr>
        <a:solidFill>
          <a:schemeClr val="bg2">
            <a:lumMod val="90000"/>
            <a:alpha val="90000"/>
          </a:schemeClr>
        </a:solidFill>
        <a:ln>
          <a:solidFill>
            <a:schemeClr val="tx1">
              <a:alpha val="90000"/>
            </a:schemeClr>
          </a:solidFill>
        </a:ln>
      </dgm:spPr>
      <dgm:t>
        <a:bodyPr/>
        <a:lstStyle/>
        <a:p>
          <a:r>
            <a:rPr lang="en-GB" sz="2400" dirty="0"/>
            <a:t>Relevant</a:t>
          </a:r>
        </a:p>
      </dgm:t>
    </dgm:pt>
    <dgm:pt modelId="{031C1AEB-7826-4F05-A6EE-666B390619AD}" type="parTrans" cxnId="{BFE52FE3-D20F-4743-9D05-208663D202A5}">
      <dgm:prSet/>
      <dgm:spPr/>
      <dgm:t>
        <a:bodyPr/>
        <a:lstStyle/>
        <a:p>
          <a:endParaRPr lang="en-GB"/>
        </a:p>
      </dgm:t>
    </dgm:pt>
    <dgm:pt modelId="{1E8AD653-ACBE-450A-B3FA-C7C3ADDADF22}" type="sibTrans" cxnId="{BFE52FE3-D20F-4743-9D05-208663D202A5}">
      <dgm:prSet/>
      <dgm:spPr/>
      <dgm:t>
        <a:bodyPr/>
        <a:lstStyle/>
        <a:p>
          <a:endParaRPr lang="en-GB"/>
        </a:p>
      </dgm:t>
    </dgm:pt>
    <dgm:pt modelId="{FD78F63B-B0A6-4EAF-987E-5D76ED71045C}">
      <dgm:prSet phldrT="[Text]" custT="1"/>
      <dgm:spPr>
        <a:solidFill>
          <a:schemeClr val="accent1">
            <a:lumMod val="40000"/>
            <a:lumOff val="60000"/>
            <a:alpha val="90000"/>
          </a:schemeClr>
        </a:solidFill>
        <a:ln>
          <a:solidFill>
            <a:schemeClr val="tx1">
              <a:alpha val="90000"/>
            </a:schemeClr>
          </a:solidFill>
        </a:ln>
      </dgm:spPr>
      <dgm:t>
        <a:bodyPr/>
        <a:lstStyle/>
        <a:p>
          <a:r>
            <a:rPr lang="en-GB" sz="2400" dirty="0"/>
            <a:t>Significant</a:t>
          </a:r>
        </a:p>
      </dgm:t>
    </dgm:pt>
    <dgm:pt modelId="{05BB8BA2-3B43-4C01-9E93-BCB22BAF5DA3}" type="parTrans" cxnId="{E7B63F0F-FED9-4299-ADB7-878F4DF662E6}">
      <dgm:prSet/>
      <dgm:spPr/>
      <dgm:t>
        <a:bodyPr/>
        <a:lstStyle/>
        <a:p>
          <a:endParaRPr lang="en-GB"/>
        </a:p>
      </dgm:t>
    </dgm:pt>
    <dgm:pt modelId="{92C244F1-E4B9-43C7-B3DF-9D886C8CF487}" type="sibTrans" cxnId="{E7B63F0F-FED9-4299-ADB7-878F4DF662E6}">
      <dgm:prSet/>
      <dgm:spPr/>
      <dgm:t>
        <a:bodyPr/>
        <a:lstStyle/>
        <a:p>
          <a:endParaRPr lang="en-GB"/>
        </a:p>
      </dgm:t>
    </dgm:pt>
    <dgm:pt modelId="{067FECB2-F656-4203-954D-93E792DC2E8A}" type="pres">
      <dgm:prSet presAssocID="{D775D9A5-8D8A-4ECD-ACA6-A9FAD3DBCD5A}" presName="Name0" presStyleCnt="0">
        <dgm:presLayoutVars>
          <dgm:dir/>
          <dgm:animLvl val="lvl"/>
          <dgm:resizeHandles val="exact"/>
        </dgm:presLayoutVars>
      </dgm:prSet>
      <dgm:spPr/>
    </dgm:pt>
    <dgm:pt modelId="{EAE025BD-0EAB-4CFA-982A-0F71C07D5005}" type="pres">
      <dgm:prSet presAssocID="{1E9C8D3A-BD3C-41F8-97E7-242B415EC1B1}" presName="boxAndChildren" presStyleCnt="0"/>
      <dgm:spPr/>
    </dgm:pt>
    <dgm:pt modelId="{F970FEDD-42FB-404B-8B3A-4C56E50A71B8}" type="pres">
      <dgm:prSet presAssocID="{1E9C8D3A-BD3C-41F8-97E7-242B415EC1B1}" presName="parentTextBox" presStyleLbl="node1" presStyleIdx="0" presStyleCnt="1"/>
      <dgm:spPr/>
    </dgm:pt>
    <dgm:pt modelId="{C224692D-D15E-4504-8A43-36B61CCD89E4}" type="pres">
      <dgm:prSet presAssocID="{1E9C8D3A-BD3C-41F8-97E7-242B415EC1B1}" presName="entireBox" presStyleLbl="node1" presStyleIdx="0" presStyleCnt="1"/>
      <dgm:spPr/>
    </dgm:pt>
    <dgm:pt modelId="{8C838050-FC4E-43B0-B86E-E710F5911EDE}" type="pres">
      <dgm:prSet presAssocID="{1E9C8D3A-BD3C-41F8-97E7-242B415EC1B1}" presName="descendantBox" presStyleCnt="0"/>
      <dgm:spPr/>
    </dgm:pt>
    <dgm:pt modelId="{F7E52B62-F479-4610-B5F1-B37E4E2C4E66}" type="pres">
      <dgm:prSet presAssocID="{C16B3133-081F-491A-94E7-0B96E9156231}" presName="childTextBox" presStyleLbl="fgAccFollowNode1" presStyleIdx="0" presStyleCnt="2">
        <dgm:presLayoutVars>
          <dgm:bulletEnabled val="1"/>
        </dgm:presLayoutVars>
      </dgm:prSet>
      <dgm:spPr/>
    </dgm:pt>
    <dgm:pt modelId="{A12E867D-F231-43B8-996D-C6925F2D2C83}" type="pres">
      <dgm:prSet presAssocID="{FD78F63B-B0A6-4EAF-987E-5D76ED71045C}" presName="childTextBox" presStyleLbl="fgAccFollowNode1" presStyleIdx="1" presStyleCnt="2">
        <dgm:presLayoutVars>
          <dgm:bulletEnabled val="1"/>
        </dgm:presLayoutVars>
      </dgm:prSet>
      <dgm:spPr/>
    </dgm:pt>
  </dgm:ptLst>
  <dgm:cxnLst>
    <dgm:cxn modelId="{E7B63F0F-FED9-4299-ADB7-878F4DF662E6}" srcId="{1E9C8D3A-BD3C-41F8-97E7-242B415EC1B1}" destId="{FD78F63B-B0A6-4EAF-987E-5D76ED71045C}" srcOrd="1" destOrd="0" parTransId="{05BB8BA2-3B43-4C01-9E93-BCB22BAF5DA3}" sibTransId="{92C244F1-E4B9-43C7-B3DF-9D886C8CF487}"/>
    <dgm:cxn modelId="{D032AA16-7B11-4C51-BB58-E0967DF17646}" type="presOf" srcId="{1E9C8D3A-BD3C-41F8-97E7-242B415EC1B1}" destId="{C224692D-D15E-4504-8A43-36B61CCD89E4}" srcOrd="1" destOrd="0" presId="urn:microsoft.com/office/officeart/2005/8/layout/process4"/>
    <dgm:cxn modelId="{2CF9F960-97B8-4879-93CC-E782EDD85C74}" srcId="{D775D9A5-8D8A-4ECD-ACA6-A9FAD3DBCD5A}" destId="{1E9C8D3A-BD3C-41F8-97E7-242B415EC1B1}" srcOrd="0" destOrd="0" parTransId="{DB154759-8D98-42C9-B044-65D69D22E0CA}" sibTransId="{C6CE8F59-8BDB-4617-9401-57032A54FD94}"/>
    <dgm:cxn modelId="{DAABDA62-B831-4BE9-903C-E444B92B1479}" type="presOf" srcId="{D775D9A5-8D8A-4ECD-ACA6-A9FAD3DBCD5A}" destId="{067FECB2-F656-4203-954D-93E792DC2E8A}" srcOrd="0" destOrd="0" presId="urn:microsoft.com/office/officeart/2005/8/layout/process4"/>
    <dgm:cxn modelId="{63317077-215A-496C-B4CC-68946A1295B9}" type="presOf" srcId="{FD78F63B-B0A6-4EAF-987E-5D76ED71045C}" destId="{A12E867D-F231-43B8-996D-C6925F2D2C83}" srcOrd="0" destOrd="0" presId="urn:microsoft.com/office/officeart/2005/8/layout/process4"/>
    <dgm:cxn modelId="{8C2F9081-999D-4ADE-84AB-4E6061D9CCDC}" type="presOf" srcId="{1E9C8D3A-BD3C-41F8-97E7-242B415EC1B1}" destId="{F970FEDD-42FB-404B-8B3A-4C56E50A71B8}" srcOrd="0" destOrd="0" presId="urn:microsoft.com/office/officeart/2005/8/layout/process4"/>
    <dgm:cxn modelId="{B4837694-6C82-456B-A6B2-7247C84D8061}" type="presOf" srcId="{C16B3133-081F-491A-94E7-0B96E9156231}" destId="{F7E52B62-F479-4610-B5F1-B37E4E2C4E66}" srcOrd="0" destOrd="0" presId="urn:microsoft.com/office/officeart/2005/8/layout/process4"/>
    <dgm:cxn modelId="{BFE52FE3-D20F-4743-9D05-208663D202A5}" srcId="{1E9C8D3A-BD3C-41F8-97E7-242B415EC1B1}" destId="{C16B3133-081F-491A-94E7-0B96E9156231}" srcOrd="0" destOrd="0" parTransId="{031C1AEB-7826-4F05-A6EE-666B390619AD}" sibTransId="{1E8AD653-ACBE-450A-B3FA-C7C3ADDADF22}"/>
    <dgm:cxn modelId="{768091ED-C971-4F40-8E14-1F3DE4A6B5FA}" type="presParOf" srcId="{067FECB2-F656-4203-954D-93E792DC2E8A}" destId="{EAE025BD-0EAB-4CFA-982A-0F71C07D5005}" srcOrd="0" destOrd="0" presId="urn:microsoft.com/office/officeart/2005/8/layout/process4"/>
    <dgm:cxn modelId="{05CE9778-3434-4B1A-9367-901D5E4D2CAC}" type="presParOf" srcId="{EAE025BD-0EAB-4CFA-982A-0F71C07D5005}" destId="{F970FEDD-42FB-404B-8B3A-4C56E50A71B8}" srcOrd="0" destOrd="0" presId="urn:microsoft.com/office/officeart/2005/8/layout/process4"/>
    <dgm:cxn modelId="{F5FF3634-A8DB-43B7-A063-D725B75CB4B4}" type="presParOf" srcId="{EAE025BD-0EAB-4CFA-982A-0F71C07D5005}" destId="{C224692D-D15E-4504-8A43-36B61CCD89E4}" srcOrd="1" destOrd="0" presId="urn:microsoft.com/office/officeart/2005/8/layout/process4"/>
    <dgm:cxn modelId="{645DE89C-F669-496D-B7E9-5B8060E60A84}" type="presParOf" srcId="{EAE025BD-0EAB-4CFA-982A-0F71C07D5005}" destId="{8C838050-FC4E-43B0-B86E-E710F5911EDE}" srcOrd="2" destOrd="0" presId="urn:microsoft.com/office/officeart/2005/8/layout/process4"/>
    <dgm:cxn modelId="{097C4F24-CA98-4882-A614-829CC6682426}" type="presParOf" srcId="{8C838050-FC4E-43B0-B86E-E710F5911EDE}" destId="{F7E52B62-F479-4610-B5F1-B37E4E2C4E66}" srcOrd="0" destOrd="0" presId="urn:microsoft.com/office/officeart/2005/8/layout/process4"/>
    <dgm:cxn modelId="{91F7E75F-3836-43A9-BDEA-0E02DC7EDE5D}" type="presParOf" srcId="{8C838050-FC4E-43B0-B86E-E710F5911EDE}" destId="{A12E867D-F231-43B8-996D-C6925F2D2C8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54F454E-B41A-49DA-9CB6-7A72BE0B21C5}" type="doc">
      <dgm:prSet loTypeId="urn:microsoft.com/office/officeart/2005/8/layout/process2" loCatId="process" qsTypeId="urn:microsoft.com/office/officeart/2005/8/quickstyle/simple1" qsCatId="simple" csTypeId="urn:microsoft.com/office/officeart/2005/8/colors/accent1_2" csCatId="accent1" phldr="1"/>
      <dgm:spPr/>
    </dgm:pt>
    <dgm:pt modelId="{46D76E07-64EA-4EB5-B64F-6518CCC4978E}">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Enter in pocket book as soon as possible</a:t>
          </a:r>
        </a:p>
      </dgm:t>
    </dgm:pt>
    <dgm:pt modelId="{1AEC911D-8D10-46E3-B2D8-E6AA39CE59DE}" type="parTrans" cxnId="{3AB117CD-AA42-47C3-9B3E-489FF62F921E}">
      <dgm:prSet/>
      <dgm:spPr/>
      <dgm:t>
        <a:bodyPr/>
        <a:lstStyle/>
        <a:p>
          <a:endParaRPr lang="en-GB"/>
        </a:p>
      </dgm:t>
    </dgm:pt>
    <dgm:pt modelId="{D3179EA5-C1D1-4377-9A17-4A5FC46AB0AF}" type="sibTrans" cxnId="{3AB117CD-AA42-47C3-9B3E-489FF62F921E}">
      <dgm:prSet/>
      <dgm:spPr>
        <a:solidFill>
          <a:schemeClr val="accent2">
            <a:lumMod val="50000"/>
          </a:schemeClr>
        </a:solidFill>
        <a:ln>
          <a:solidFill>
            <a:schemeClr val="tx1"/>
          </a:solidFill>
        </a:ln>
      </dgm:spPr>
      <dgm:t>
        <a:bodyPr/>
        <a:lstStyle/>
        <a:p>
          <a:endParaRPr lang="en-GB"/>
        </a:p>
      </dgm:t>
    </dgm:pt>
    <dgm:pt modelId="{F65896CA-02CA-4409-AB86-BCAFBE8C778A}">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Include time, date, persons present, signed by maker</a:t>
          </a:r>
        </a:p>
      </dgm:t>
    </dgm:pt>
    <dgm:pt modelId="{F47AF97A-2397-4B8E-88DB-25BD19106364}" type="parTrans" cxnId="{9ECDBEFE-D5D1-40E0-99BA-78061527D802}">
      <dgm:prSet/>
      <dgm:spPr/>
      <dgm:t>
        <a:bodyPr/>
        <a:lstStyle/>
        <a:p>
          <a:endParaRPr lang="en-GB"/>
        </a:p>
      </dgm:t>
    </dgm:pt>
    <dgm:pt modelId="{17C25772-597B-41C8-A412-5BDD588782B9}" type="sibTrans" cxnId="{9ECDBEFE-D5D1-40E0-99BA-78061527D802}">
      <dgm:prSet/>
      <dgm:spPr>
        <a:solidFill>
          <a:schemeClr val="accent2">
            <a:lumMod val="50000"/>
          </a:schemeClr>
        </a:solidFill>
        <a:ln>
          <a:solidFill>
            <a:schemeClr val="tx1"/>
          </a:solidFill>
        </a:ln>
      </dgm:spPr>
      <dgm:t>
        <a:bodyPr/>
        <a:lstStyle/>
        <a:p>
          <a:endParaRPr lang="en-GB"/>
        </a:p>
      </dgm:t>
    </dgm:pt>
    <dgm:pt modelId="{FF6FDB89-08BB-41F0-B7C2-01B37462A00B}">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Suspect given opportunity to read, sign &amp; indicate inaccuracies</a:t>
          </a:r>
        </a:p>
      </dgm:t>
    </dgm:pt>
    <dgm:pt modelId="{E2F1A01F-BC06-4663-9FA5-C21D254D66A6}" type="parTrans" cxnId="{C30FCBD7-80A4-4578-A7B3-47421DE55A49}">
      <dgm:prSet/>
      <dgm:spPr/>
      <dgm:t>
        <a:bodyPr/>
        <a:lstStyle/>
        <a:p>
          <a:endParaRPr lang="en-GB"/>
        </a:p>
      </dgm:t>
    </dgm:pt>
    <dgm:pt modelId="{0FC27C6E-47C0-4374-B862-6C37A2A84B13}" type="sibTrans" cxnId="{C30FCBD7-80A4-4578-A7B3-47421DE55A49}">
      <dgm:prSet/>
      <dgm:spPr/>
      <dgm:t>
        <a:bodyPr/>
        <a:lstStyle/>
        <a:p>
          <a:endParaRPr lang="en-GB"/>
        </a:p>
      </dgm:t>
    </dgm:pt>
    <dgm:pt modelId="{92FFE024-3379-45D8-8A13-97153299762D}" type="pres">
      <dgm:prSet presAssocID="{F54F454E-B41A-49DA-9CB6-7A72BE0B21C5}" presName="linearFlow" presStyleCnt="0">
        <dgm:presLayoutVars>
          <dgm:resizeHandles val="exact"/>
        </dgm:presLayoutVars>
      </dgm:prSet>
      <dgm:spPr/>
    </dgm:pt>
    <dgm:pt modelId="{86DF408B-AD0B-4516-BE34-F0366AEA414E}" type="pres">
      <dgm:prSet presAssocID="{46D76E07-64EA-4EB5-B64F-6518CCC4978E}" presName="node" presStyleLbl="node1" presStyleIdx="0" presStyleCnt="3" custScaleX="267494">
        <dgm:presLayoutVars>
          <dgm:bulletEnabled val="1"/>
        </dgm:presLayoutVars>
      </dgm:prSet>
      <dgm:spPr/>
    </dgm:pt>
    <dgm:pt modelId="{23E8D688-BCC3-46A9-937D-2792BE8ADC72}" type="pres">
      <dgm:prSet presAssocID="{D3179EA5-C1D1-4377-9A17-4A5FC46AB0AF}" presName="sibTrans" presStyleLbl="sibTrans2D1" presStyleIdx="0" presStyleCnt="2"/>
      <dgm:spPr/>
    </dgm:pt>
    <dgm:pt modelId="{3AAC38B6-2E99-4995-B5A7-85377499F460}" type="pres">
      <dgm:prSet presAssocID="{D3179EA5-C1D1-4377-9A17-4A5FC46AB0AF}" presName="connectorText" presStyleLbl="sibTrans2D1" presStyleIdx="0" presStyleCnt="2"/>
      <dgm:spPr/>
    </dgm:pt>
    <dgm:pt modelId="{E4785B84-F753-445A-B937-B3101F485D86}" type="pres">
      <dgm:prSet presAssocID="{F65896CA-02CA-4409-AB86-BCAFBE8C778A}" presName="node" presStyleLbl="node1" presStyleIdx="1" presStyleCnt="3" custScaleX="253331">
        <dgm:presLayoutVars>
          <dgm:bulletEnabled val="1"/>
        </dgm:presLayoutVars>
      </dgm:prSet>
      <dgm:spPr/>
    </dgm:pt>
    <dgm:pt modelId="{5B160A87-CB9F-4988-8A6B-A8153B0D9DB6}" type="pres">
      <dgm:prSet presAssocID="{17C25772-597B-41C8-A412-5BDD588782B9}" presName="sibTrans" presStyleLbl="sibTrans2D1" presStyleIdx="1" presStyleCnt="2"/>
      <dgm:spPr/>
    </dgm:pt>
    <dgm:pt modelId="{EE20EF46-A25E-4BE0-AC40-166C4F22B323}" type="pres">
      <dgm:prSet presAssocID="{17C25772-597B-41C8-A412-5BDD588782B9}" presName="connectorText" presStyleLbl="sibTrans2D1" presStyleIdx="1" presStyleCnt="2"/>
      <dgm:spPr/>
    </dgm:pt>
    <dgm:pt modelId="{38393648-3BC7-4261-8C8B-1741E63D4A0D}" type="pres">
      <dgm:prSet presAssocID="{FF6FDB89-08BB-41F0-B7C2-01B37462A00B}" presName="node" presStyleLbl="node1" presStyleIdx="2" presStyleCnt="3" custScaleX="260413">
        <dgm:presLayoutVars>
          <dgm:bulletEnabled val="1"/>
        </dgm:presLayoutVars>
      </dgm:prSet>
      <dgm:spPr/>
    </dgm:pt>
  </dgm:ptLst>
  <dgm:cxnLst>
    <dgm:cxn modelId="{3B97D522-DDB0-4DD6-83CC-35F73AACF5FE}" type="presOf" srcId="{D3179EA5-C1D1-4377-9A17-4A5FC46AB0AF}" destId="{23E8D688-BCC3-46A9-937D-2792BE8ADC72}" srcOrd="0" destOrd="0" presId="urn:microsoft.com/office/officeart/2005/8/layout/process2"/>
    <dgm:cxn modelId="{55281772-0E64-419C-91C9-59AE53592DE4}" type="presOf" srcId="{17C25772-597B-41C8-A412-5BDD588782B9}" destId="{5B160A87-CB9F-4988-8A6B-A8153B0D9DB6}" srcOrd="0" destOrd="0" presId="urn:microsoft.com/office/officeart/2005/8/layout/process2"/>
    <dgm:cxn modelId="{EEDB3073-E181-47C2-A8F0-E618C1E76EBB}" type="presOf" srcId="{D3179EA5-C1D1-4377-9A17-4A5FC46AB0AF}" destId="{3AAC38B6-2E99-4995-B5A7-85377499F460}" srcOrd="1" destOrd="0" presId="urn:microsoft.com/office/officeart/2005/8/layout/process2"/>
    <dgm:cxn modelId="{76D5F1B6-A4FC-4FA0-9B01-DD3D7340A70B}" type="presOf" srcId="{17C25772-597B-41C8-A412-5BDD588782B9}" destId="{EE20EF46-A25E-4BE0-AC40-166C4F22B323}" srcOrd="1" destOrd="0" presId="urn:microsoft.com/office/officeart/2005/8/layout/process2"/>
    <dgm:cxn modelId="{2B7C42BA-174A-4691-8001-70AC6FEAAE90}" type="presOf" srcId="{F65896CA-02CA-4409-AB86-BCAFBE8C778A}" destId="{E4785B84-F753-445A-B937-B3101F485D86}" srcOrd="0" destOrd="0" presId="urn:microsoft.com/office/officeart/2005/8/layout/process2"/>
    <dgm:cxn modelId="{45692FC1-6024-4369-B690-795E8DA47D52}" type="presOf" srcId="{FF6FDB89-08BB-41F0-B7C2-01B37462A00B}" destId="{38393648-3BC7-4261-8C8B-1741E63D4A0D}" srcOrd="0" destOrd="0" presId="urn:microsoft.com/office/officeart/2005/8/layout/process2"/>
    <dgm:cxn modelId="{8B0B33C6-68E7-44D5-8A8C-725A23053E7F}" type="presOf" srcId="{F54F454E-B41A-49DA-9CB6-7A72BE0B21C5}" destId="{92FFE024-3379-45D8-8A13-97153299762D}" srcOrd="0" destOrd="0" presId="urn:microsoft.com/office/officeart/2005/8/layout/process2"/>
    <dgm:cxn modelId="{3AB117CD-AA42-47C3-9B3E-489FF62F921E}" srcId="{F54F454E-B41A-49DA-9CB6-7A72BE0B21C5}" destId="{46D76E07-64EA-4EB5-B64F-6518CCC4978E}" srcOrd="0" destOrd="0" parTransId="{1AEC911D-8D10-46E3-B2D8-E6AA39CE59DE}" sibTransId="{D3179EA5-C1D1-4377-9A17-4A5FC46AB0AF}"/>
    <dgm:cxn modelId="{4227BDD0-C883-48B7-A9B4-119CFE479BCF}" type="presOf" srcId="{46D76E07-64EA-4EB5-B64F-6518CCC4978E}" destId="{86DF408B-AD0B-4516-BE34-F0366AEA414E}" srcOrd="0" destOrd="0" presId="urn:microsoft.com/office/officeart/2005/8/layout/process2"/>
    <dgm:cxn modelId="{C30FCBD7-80A4-4578-A7B3-47421DE55A49}" srcId="{F54F454E-B41A-49DA-9CB6-7A72BE0B21C5}" destId="{FF6FDB89-08BB-41F0-B7C2-01B37462A00B}" srcOrd="2" destOrd="0" parTransId="{E2F1A01F-BC06-4663-9FA5-C21D254D66A6}" sibTransId="{0FC27C6E-47C0-4374-B862-6C37A2A84B13}"/>
    <dgm:cxn modelId="{9ECDBEFE-D5D1-40E0-99BA-78061527D802}" srcId="{F54F454E-B41A-49DA-9CB6-7A72BE0B21C5}" destId="{F65896CA-02CA-4409-AB86-BCAFBE8C778A}" srcOrd="1" destOrd="0" parTransId="{F47AF97A-2397-4B8E-88DB-25BD19106364}" sibTransId="{17C25772-597B-41C8-A412-5BDD588782B9}"/>
    <dgm:cxn modelId="{FD19FED6-B1A1-4249-A5C7-39820C9E0D53}" type="presParOf" srcId="{92FFE024-3379-45D8-8A13-97153299762D}" destId="{86DF408B-AD0B-4516-BE34-F0366AEA414E}" srcOrd="0" destOrd="0" presId="urn:microsoft.com/office/officeart/2005/8/layout/process2"/>
    <dgm:cxn modelId="{53943C12-7B06-4EF7-A244-B19C3B2C0EC8}" type="presParOf" srcId="{92FFE024-3379-45D8-8A13-97153299762D}" destId="{23E8D688-BCC3-46A9-937D-2792BE8ADC72}" srcOrd="1" destOrd="0" presId="urn:microsoft.com/office/officeart/2005/8/layout/process2"/>
    <dgm:cxn modelId="{B00E19F9-1026-47C0-AB7E-AAF0C254ADF0}" type="presParOf" srcId="{23E8D688-BCC3-46A9-937D-2792BE8ADC72}" destId="{3AAC38B6-2E99-4995-B5A7-85377499F460}" srcOrd="0" destOrd="0" presId="urn:microsoft.com/office/officeart/2005/8/layout/process2"/>
    <dgm:cxn modelId="{B8A5C589-31EE-4FF7-9588-315624C0EAF5}" type="presParOf" srcId="{92FFE024-3379-45D8-8A13-97153299762D}" destId="{E4785B84-F753-445A-B937-B3101F485D86}" srcOrd="2" destOrd="0" presId="urn:microsoft.com/office/officeart/2005/8/layout/process2"/>
    <dgm:cxn modelId="{037256A0-7BDB-41FA-BD87-630580F8F538}" type="presParOf" srcId="{92FFE024-3379-45D8-8A13-97153299762D}" destId="{5B160A87-CB9F-4988-8A6B-A8153B0D9DB6}" srcOrd="3" destOrd="0" presId="urn:microsoft.com/office/officeart/2005/8/layout/process2"/>
    <dgm:cxn modelId="{FE9DDB2F-5BD2-42F0-83ED-DDD345B19C3D}" type="presParOf" srcId="{5B160A87-CB9F-4988-8A6B-A8153B0D9DB6}" destId="{EE20EF46-A25E-4BE0-AC40-166C4F22B323}" srcOrd="0" destOrd="0" presId="urn:microsoft.com/office/officeart/2005/8/layout/process2"/>
    <dgm:cxn modelId="{263D7682-9672-4081-9C0F-495FBC1D35DF}" type="presParOf" srcId="{92FFE024-3379-45D8-8A13-97153299762D}" destId="{38393648-3BC7-4261-8C8B-1741E63D4A0D}" srcOrd="4" destOrd="0" presId="urn:microsoft.com/office/officeart/2005/8/layout/process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D0BB54-D072-4604-9A1D-309EA3177E1B}"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92F6B383-01C3-461B-88D5-255DBAD98F7F}">
      <dgm:prSet phldrT="[Text]" custT="1"/>
      <dgm:spPr>
        <a:solidFill>
          <a:schemeClr val="tx2">
            <a:lumMod val="40000"/>
            <a:lumOff val="60000"/>
          </a:schemeClr>
        </a:solidFill>
        <a:ln>
          <a:solidFill>
            <a:schemeClr val="tx1"/>
          </a:solidFill>
        </a:ln>
      </dgm:spPr>
      <dgm:t>
        <a:bodyPr/>
        <a:lstStyle/>
        <a:p>
          <a:r>
            <a:rPr lang="en-GB" sz="3200" b="1" dirty="0">
              <a:solidFill>
                <a:schemeClr val="tx1"/>
              </a:solidFill>
            </a:rPr>
            <a:t>P.A.C.E</a:t>
          </a:r>
        </a:p>
      </dgm:t>
    </dgm:pt>
    <dgm:pt modelId="{115FDDF4-1C80-4BB8-886B-431B738CD1B0}" type="parTrans" cxnId="{98593B50-20F7-48BA-8BD7-3BC25A225E61}">
      <dgm:prSet/>
      <dgm:spPr/>
      <dgm:t>
        <a:bodyPr/>
        <a:lstStyle/>
        <a:p>
          <a:endParaRPr lang="en-GB"/>
        </a:p>
      </dgm:t>
    </dgm:pt>
    <dgm:pt modelId="{9616C62D-A19A-4AC2-8EE9-3B54FDA8CC34}" type="sibTrans" cxnId="{98593B50-20F7-48BA-8BD7-3BC25A225E61}">
      <dgm:prSet/>
      <dgm:spPr>
        <a:solidFill>
          <a:schemeClr val="accent1">
            <a:lumMod val="50000"/>
            <a:alpha val="90000"/>
          </a:schemeClr>
        </a:solidFill>
        <a:ln>
          <a:solidFill>
            <a:schemeClr val="tx1">
              <a:alpha val="90000"/>
            </a:schemeClr>
          </a:solidFill>
        </a:ln>
      </dgm:spPr>
      <dgm:t>
        <a:bodyPr/>
        <a:lstStyle/>
        <a:p>
          <a:endParaRPr lang="en-GB"/>
        </a:p>
      </dgm:t>
    </dgm:pt>
    <dgm:pt modelId="{10A7D1C3-FF6D-4C8A-9DB2-4B96FDAA01A9}">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If a caution is required but not given this could result in evidence being deemed inadmissible &amp; valuable evidence being lost</a:t>
          </a:r>
        </a:p>
      </dgm:t>
    </dgm:pt>
    <dgm:pt modelId="{047CABDF-9036-4792-853C-B49C19966AF0}" type="parTrans" cxnId="{5119C91F-CD6B-4D6A-A932-4DC6699889CD}">
      <dgm:prSet/>
      <dgm:spPr/>
      <dgm:t>
        <a:bodyPr/>
        <a:lstStyle/>
        <a:p>
          <a:endParaRPr lang="en-GB"/>
        </a:p>
      </dgm:t>
    </dgm:pt>
    <dgm:pt modelId="{DBB4F5C0-B845-4526-9442-2E4428362098}" type="sibTrans" cxnId="{5119C91F-CD6B-4D6A-A932-4DC6699889CD}">
      <dgm:prSet/>
      <dgm:spPr/>
      <dgm:t>
        <a:bodyPr/>
        <a:lstStyle/>
        <a:p>
          <a:endParaRPr lang="en-GB"/>
        </a:p>
      </dgm:t>
    </dgm:pt>
    <dgm:pt modelId="{1BB85168-2277-4A64-BB13-6057584AD074}" type="pres">
      <dgm:prSet presAssocID="{94D0BB54-D072-4604-9A1D-309EA3177E1B}" presName="outerComposite" presStyleCnt="0">
        <dgm:presLayoutVars>
          <dgm:chMax val="5"/>
          <dgm:dir/>
          <dgm:resizeHandles val="exact"/>
        </dgm:presLayoutVars>
      </dgm:prSet>
      <dgm:spPr/>
    </dgm:pt>
    <dgm:pt modelId="{9ECB31E7-EDE8-4AE2-8F69-B793ABAD98A5}" type="pres">
      <dgm:prSet presAssocID="{94D0BB54-D072-4604-9A1D-309EA3177E1B}" presName="dummyMaxCanvas" presStyleCnt="0">
        <dgm:presLayoutVars/>
      </dgm:prSet>
      <dgm:spPr/>
    </dgm:pt>
    <dgm:pt modelId="{F33F854B-2554-4E75-A4BE-5CA8FA944F56}" type="pres">
      <dgm:prSet presAssocID="{94D0BB54-D072-4604-9A1D-309EA3177E1B}" presName="TwoNodes_1" presStyleLbl="node1" presStyleIdx="0" presStyleCnt="2">
        <dgm:presLayoutVars>
          <dgm:bulletEnabled val="1"/>
        </dgm:presLayoutVars>
      </dgm:prSet>
      <dgm:spPr/>
    </dgm:pt>
    <dgm:pt modelId="{7AA3B567-F283-4B07-B659-DE5BD68853C7}" type="pres">
      <dgm:prSet presAssocID="{94D0BB54-D072-4604-9A1D-309EA3177E1B}" presName="TwoNodes_2" presStyleLbl="node1" presStyleIdx="1" presStyleCnt="2">
        <dgm:presLayoutVars>
          <dgm:bulletEnabled val="1"/>
        </dgm:presLayoutVars>
      </dgm:prSet>
      <dgm:spPr/>
    </dgm:pt>
    <dgm:pt modelId="{D404E062-AA13-4994-9B58-7B504CE08561}" type="pres">
      <dgm:prSet presAssocID="{94D0BB54-D072-4604-9A1D-309EA3177E1B}" presName="TwoConn_1-2" presStyleLbl="fgAccFollowNode1" presStyleIdx="0" presStyleCnt="1">
        <dgm:presLayoutVars>
          <dgm:bulletEnabled val="1"/>
        </dgm:presLayoutVars>
      </dgm:prSet>
      <dgm:spPr/>
    </dgm:pt>
    <dgm:pt modelId="{E60449A1-6DF3-4BF0-8FAF-BBB39861B77D}" type="pres">
      <dgm:prSet presAssocID="{94D0BB54-D072-4604-9A1D-309EA3177E1B}" presName="TwoNodes_1_text" presStyleLbl="node1" presStyleIdx="1" presStyleCnt="2">
        <dgm:presLayoutVars>
          <dgm:bulletEnabled val="1"/>
        </dgm:presLayoutVars>
      </dgm:prSet>
      <dgm:spPr/>
    </dgm:pt>
    <dgm:pt modelId="{605A3B07-EC04-42BC-9EFB-04F9E13CEC25}" type="pres">
      <dgm:prSet presAssocID="{94D0BB54-D072-4604-9A1D-309EA3177E1B}" presName="TwoNodes_2_text" presStyleLbl="node1" presStyleIdx="1" presStyleCnt="2">
        <dgm:presLayoutVars>
          <dgm:bulletEnabled val="1"/>
        </dgm:presLayoutVars>
      </dgm:prSet>
      <dgm:spPr/>
    </dgm:pt>
  </dgm:ptLst>
  <dgm:cxnLst>
    <dgm:cxn modelId="{5119C91F-CD6B-4D6A-A932-4DC6699889CD}" srcId="{94D0BB54-D072-4604-9A1D-309EA3177E1B}" destId="{10A7D1C3-FF6D-4C8A-9DB2-4B96FDAA01A9}" srcOrd="1" destOrd="0" parTransId="{047CABDF-9036-4792-853C-B49C19966AF0}" sibTransId="{DBB4F5C0-B845-4526-9442-2E4428362098}"/>
    <dgm:cxn modelId="{56FE6A37-197F-4DB5-9CF4-F1817C9935B9}" type="presOf" srcId="{92F6B383-01C3-461B-88D5-255DBAD98F7F}" destId="{F33F854B-2554-4E75-A4BE-5CA8FA944F56}" srcOrd="0" destOrd="0" presId="urn:microsoft.com/office/officeart/2005/8/layout/vProcess5"/>
    <dgm:cxn modelId="{8932AC46-AD13-4172-8310-B993595D66E9}" type="presOf" srcId="{92F6B383-01C3-461B-88D5-255DBAD98F7F}" destId="{E60449A1-6DF3-4BF0-8FAF-BBB39861B77D}" srcOrd="1" destOrd="0" presId="urn:microsoft.com/office/officeart/2005/8/layout/vProcess5"/>
    <dgm:cxn modelId="{98593B50-20F7-48BA-8BD7-3BC25A225E61}" srcId="{94D0BB54-D072-4604-9A1D-309EA3177E1B}" destId="{92F6B383-01C3-461B-88D5-255DBAD98F7F}" srcOrd="0" destOrd="0" parTransId="{115FDDF4-1C80-4BB8-886B-431B738CD1B0}" sibTransId="{9616C62D-A19A-4AC2-8EE9-3B54FDA8CC34}"/>
    <dgm:cxn modelId="{9CA99875-9B78-4714-A1BC-813B4FB96890}" type="presOf" srcId="{10A7D1C3-FF6D-4C8A-9DB2-4B96FDAA01A9}" destId="{605A3B07-EC04-42BC-9EFB-04F9E13CEC25}" srcOrd="1" destOrd="0" presId="urn:microsoft.com/office/officeart/2005/8/layout/vProcess5"/>
    <dgm:cxn modelId="{3554C1DC-9974-4D34-9CDF-6E20D37661DC}" type="presOf" srcId="{94D0BB54-D072-4604-9A1D-309EA3177E1B}" destId="{1BB85168-2277-4A64-BB13-6057584AD074}" srcOrd="0" destOrd="0" presId="urn:microsoft.com/office/officeart/2005/8/layout/vProcess5"/>
    <dgm:cxn modelId="{134513E1-AF11-4500-B8A4-226C7CBE035D}" type="presOf" srcId="{10A7D1C3-FF6D-4C8A-9DB2-4B96FDAA01A9}" destId="{7AA3B567-F283-4B07-B659-DE5BD68853C7}" srcOrd="0" destOrd="0" presId="urn:microsoft.com/office/officeart/2005/8/layout/vProcess5"/>
    <dgm:cxn modelId="{869D64E4-225E-4CEE-ADB0-F1E14DF4D936}" type="presOf" srcId="{9616C62D-A19A-4AC2-8EE9-3B54FDA8CC34}" destId="{D404E062-AA13-4994-9B58-7B504CE08561}" srcOrd="0" destOrd="0" presId="urn:microsoft.com/office/officeart/2005/8/layout/vProcess5"/>
    <dgm:cxn modelId="{642ECE1D-E90B-4C02-8181-A91D26EDBE3B}" type="presParOf" srcId="{1BB85168-2277-4A64-BB13-6057584AD074}" destId="{9ECB31E7-EDE8-4AE2-8F69-B793ABAD98A5}" srcOrd="0" destOrd="0" presId="urn:microsoft.com/office/officeart/2005/8/layout/vProcess5"/>
    <dgm:cxn modelId="{AD69D481-034B-468E-BA18-E95A5F2A6813}" type="presParOf" srcId="{1BB85168-2277-4A64-BB13-6057584AD074}" destId="{F33F854B-2554-4E75-A4BE-5CA8FA944F56}" srcOrd="1" destOrd="0" presId="urn:microsoft.com/office/officeart/2005/8/layout/vProcess5"/>
    <dgm:cxn modelId="{AA5A4C62-E374-4B60-964C-76305F7AE4A0}" type="presParOf" srcId="{1BB85168-2277-4A64-BB13-6057584AD074}" destId="{7AA3B567-F283-4B07-B659-DE5BD68853C7}" srcOrd="2" destOrd="0" presId="urn:microsoft.com/office/officeart/2005/8/layout/vProcess5"/>
    <dgm:cxn modelId="{983AB435-C0C9-4CB9-B661-99083BE6C496}" type="presParOf" srcId="{1BB85168-2277-4A64-BB13-6057584AD074}" destId="{D404E062-AA13-4994-9B58-7B504CE08561}" srcOrd="3" destOrd="0" presId="urn:microsoft.com/office/officeart/2005/8/layout/vProcess5"/>
    <dgm:cxn modelId="{B26E6347-8471-490A-B733-8B84CD1C4D2A}" type="presParOf" srcId="{1BB85168-2277-4A64-BB13-6057584AD074}" destId="{E60449A1-6DF3-4BF0-8FAF-BBB39861B77D}" srcOrd="4" destOrd="0" presId="urn:microsoft.com/office/officeart/2005/8/layout/vProcess5"/>
    <dgm:cxn modelId="{FCA76F8B-F2B2-47B1-868C-A7961B69287F}" type="presParOf" srcId="{1BB85168-2277-4A64-BB13-6057584AD074}" destId="{605A3B07-EC04-42BC-9EFB-04F9E13CEC25}" srcOrd="5"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90B7082-47F1-45AF-853F-4C319008FE4F}" type="doc">
      <dgm:prSet loTypeId="urn:microsoft.com/office/officeart/2005/8/layout/equation1" loCatId="process" qsTypeId="urn:microsoft.com/office/officeart/2005/8/quickstyle/simple1" qsCatId="simple" csTypeId="urn:microsoft.com/office/officeart/2005/8/colors/accent1_2" csCatId="accent1" phldr="1"/>
      <dgm:spPr/>
    </dgm:pt>
    <dgm:pt modelId="{CBA45FF0-D3C5-4AC2-9AF3-D2C56A2A15D3}">
      <dgm:prSet phldrT="[Text]" custT="1"/>
      <dgm:spPr>
        <a:solidFill>
          <a:schemeClr val="tx2">
            <a:lumMod val="40000"/>
            <a:lumOff val="60000"/>
          </a:schemeClr>
        </a:solidFill>
        <a:ln>
          <a:solidFill>
            <a:schemeClr val="tx1"/>
          </a:solidFill>
        </a:ln>
      </dgm:spPr>
      <dgm:t>
        <a:bodyPr/>
        <a:lstStyle/>
        <a:p>
          <a:r>
            <a:rPr lang="en-GB" sz="2800" dirty="0">
              <a:solidFill>
                <a:schemeClr val="tx1"/>
              </a:solidFill>
            </a:rPr>
            <a:t>Recite</a:t>
          </a:r>
        </a:p>
      </dgm:t>
    </dgm:pt>
    <dgm:pt modelId="{32EB35C9-55BE-4280-B4CC-0B3C8A7D4303}" type="parTrans" cxnId="{F26EEE8C-4631-4DFE-A552-570E143D9603}">
      <dgm:prSet/>
      <dgm:spPr/>
      <dgm:t>
        <a:bodyPr/>
        <a:lstStyle/>
        <a:p>
          <a:endParaRPr lang="en-GB"/>
        </a:p>
      </dgm:t>
    </dgm:pt>
    <dgm:pt modelId="{3B889AFB-F552-465D-BE0C-D83663EB9BAC}" type="sibTrans" cxnId="{F26EEE8C-4631-4DFE-A552-570E143D9603}">
      <dgm:prSet/>
      <dgm:spPr>
        <a:solidFill>
          <a:schemeClr val="accent1">
            <a:lumMod val="50000"/>
          </a:schemeClr>
        </a:solidFill>
        <a:ln>
          <a:solidFill>
            <a:schemeClr val="tx1"/>
          </a:solidFill>
        </a:ln>
      </dgm:spPr>
      <dgm:t>
        <a:bodyPr/>
        <a:lstStyle/>
        <a:p>
          <a:endParaRPr lang="en-GB"/>
        </a:p>
      </dgm:t>
    </dgm:pt>
    <dgm:pt modelId="{B415DED6-D74B-457B-BCB8-6CAD3E739FA7}">
      <dgm:prSet phldrT="[Text]" custT="1"/>
      <dgm:spPr>
        <a:solidFill>
          <a:schemeClr val="accent1">
            <a:lumMod val="40000"/>
            <a:lumOff val="60000"/>
          </a:schemeClr>
        </a:solidFill>
        <a:ln>
          <a:solidFill>
            <a:schemeClr val="tx1"/>
          </a:solidFill>
        </a:ln>
      </dgm:spPr>
      <dgm:t>
        <a:bodyPr/>
        <a:lstStyle/>
        <a:p>
          <a:r>
            <a:rPr lang="en-GB" sz="2800" dirty="0">
              <a:solidFill>
                <a:schemeClr val="tx1"/>
              </a:solidFill>
            </a:rPr>
            <a:t>The Caution</a:t>
          </a:r>
        </a:p>
      </dgm:t>
    </dgm:pt>
    <dgm:pt modelId="{52A3138E-CB9C-4E05-81F0-994EB1507BFA}" type="parTrans" cxnId="{1E922BBB-5984-4C9E-A9BE-6B2870F8E9FB}">
      <dgm:prSet/>
      <dgm:spPr/>
      <dgm:t>
        <a:bodyPr/>
        <a:lstStyle/>
        <a:p>
          <a:endParaRPr lang="en-GB"/>
        </a:p>
      </dgm:t>
    </dgm:pt>
    <dgm:pt modelId="{AF6178DF-416D-43A5-A523-6B69778E6F6B}" type="sibTrans" cxnId="{1E922BBB-5984-4C9E-A9BE-6B2870F8E9FB}">
      <dgm:prSet/>
      <dgm:spPr>
        <a:solidFill>
          <a:schemeClr val="accent1">
            <a:lumMod val="50000"/>
          </a:schemeClr>
        </a:solidFill>
        <a:ln>
          <a:solidFill>
            <a:schemeClr val="tx1"/>
          </a:solidFill>
        </a:ln>
      </dgm:spPr>
      <dgm:t>
        <a:bodyPr/>
        <a:lstStyle/>
        <a:p>
          <a:endParaRPr lang="en-GB"/>
        </a:p>
      </dgm:t>
    </dgm:pt>
    <dgm:pt modelId="{6F2205D8-1363-442A-A2D2-02AA795FDB58}">
      <dgm:prSet phldrT="[Text]" phldr="1"/>
      <dgm:spPr>
        <a:blipFill rotWithShape="0">
          <a:blip xmlns:r="http://schemas.openxmlformats.org/officeDocument/2006/relationships" r:embed="rId1"/>
          <a:srcRect/>
          <a:stretch>
            <a:fillRect l="-22000" r="-22000"/>
          </a:stretch>
        </a:blipFill>
        <a:ln>
          <a:solidFill>
            <a:schemeClr val="tx1"/>
          </a:solidFill>
        </a:ln>
      </dgm:spPr>
      <dgm:t>
        <a:bodyPr/>
        <a:lstStyle/>
        <a:p>
          <a:endParaRPr lang="en-GB" dirty="0"/>
        </a:p>
      </dgm:t>
    </dgm:pt>
    <dgm:pt modelId="{8A752F1F-D8C5-47E2-A701-9B58AF589CE1}" type="parTrans" cxnId="{BD445289-79A7-4DAE-BB7E-E8BF7AD760EB}">
      <dgm:prSet/>
      <dgm:spPr/>
      <dgm:t>
        <a:bodyPr/>
        <a:lstStyle/>
        <a:p>
          <a:endParaRPr lang="en-GB"/>
        </a:p>
      </dgm:t>
    </dgm:pt>
    <dgm:pt modelId="{EE80008B-08B4-40DA-BDF4-387D66075F90}" type="sibTrans" cxnId="{BD445289-79A7-4DAE-BB7E-E8BF7AD760EB}">
      <dgm:prSet/>
      <dgm:spPr/>
      <dgm:t>
        <a:bodyPr/>
        <a:lstStyle/>
        <a:p>
          <a:endParaRPr lang="en-GB"/>
        </a:p>
      </dgm:t>
    </dgm:pt>
    <dgm:pt modelId="{797F04B0-8264-44FF-A850-05BD253C57FB}" type="pres">
      <dgm:prSet presAssocID="{190B7082-47F1-45AF-853F-4C319008FE4F}" presName="linearFlow" presStyleCnt="0">
        <dgm:presLayoutVars>
          <dgm:dir/>
          <dgm:resizeHandles val="exact"/>
        </dgm:presLayoutVars>
      </dgm:prSet>
      <dgm:spPr/>
    </dgm:pt>
    <dgm:pt modelId="{2B4590D0-281A-4502-A1F6-CF8599D1C61F}" type="pres">
      <dgm:prSet presAssocID="{CBA45FF0-D3C5-4AC2-9AF3-D2C56A2A15D3}" presName="node" presStyleLbl="node1" presStyleIdx="0" presStyleCnt="3">
        <dgm:presLayoutVars>
          <dgm:bulletEnabled val="1"/>
        </dgm:presLayoutVars>
      </dgm:prSet>
      <dgm:spPr/>
    </dgm:pt>
    <dgm:pt modelId="{35FF2DCA-C15E-42BE-B0D9-C33B22E13AA3}" type="pres">
      <dgm:prSet presAssocID="{3B889AFB-F552-465D-BE0C-D83663EB9BAC}" presName="spacerL" presStyleCnt="0"/>
      <dgm:spPr/>
    </dgm:pt>
    <dgm:pt modelId="{A96BDEA4-FDB5-4F8D-B262-E470D1E55834}" type="pres">
      <dgm:prSet presAssocID="{3B889AFB-F552-465D-BE0C-D83663EB9BAC}" presName="sibTrans" presStyleLbl="sibTrans2D1" presStyleIdx="0" presStyleCnt="2"/>
      <dgm:spPr/>
    </dgm:pt>
    <dgm:pt modelId="{53CCCA87-09FB-4FB7-BE75-BB7C03C59F3A}" type="pres">
      <dgm:prSet presAssocID="{3B889AFB-F552-465D-BE0C-D83663EB9BAC}" presName="spacerR" presStyleCnt="0"/>
      <dgm:spPr/>
    </dgm:pt>
    <dgm:pt modelId="{DC0D19B2-0F2A-4728-AECE-A7EC26DAEEE9}" type="pres">
      <dgm:prSet presAssocID="{B415DED6-D74B-457B-BCB8-6CAD3E739FA7}" presName="node" presStyleLbl="node1" presStyleIdx="1" presStyleCnt="3">
        <dgm:presLayoutVars>
          <dgm:bulletEnabled val="1"/>
        </dgm:presLayoutVars>
      </dgm:prSet>
      <dgm:spPr/>
    </dgm:pt>
    <dgm:pt modelId="{20E8874C-4DE8-4BA2-B1AA-BB2FD7D9A0F3}" type="pres">
      <dgm:prSet presAssocID="{AF6178DF-416D-43A5-A523-6B69778E6F6B}" presName="spacerL" presStyleCnt="0"/>
      <dgm:spPr/>
    </dgm:pt>
    <dgm:pt modelId="{76730244-B2E7-4403-B123-7D213F275D71}" type="pres">
      <dgm:prSet presAssocID="{AF6178DF-416D-43A5-A523-6B69778E6F6B}" presName="sibTrans" presStyleLbl="sibTrans2D1" presStyleIdx="1" presStyleCnt="2"/>
      <dgm:spPr/>
    </dgm:pt>
    <dgm:pt modelId="{4F86E9CA-73EB-4925-AE84-3381D1B3670D}" type="pres">
      <dgm:prSet presAssocID="{AF6178DF-416D-43A5-A523-6B69778E6F6B}" presName="spacerR" presStyleCnt="0"/>
      <dgm:spPr/>
    </dgm:pt>
    <dgm:pt modelId="{8E0A474B-9D24-4530-B972-BF21A7A63FC5}" type="pres">
      <dgm:prSet presAssocID="{6F2205D8-1363-442A-A2D2-02AA795FDB58}" presName="node" presStyleLbl="node1" presStyleIdx="2" presStyleCnt="3">
        <dgm:presLayoutVars>
          <dgm:bulletEnabled val="1"/>
        </dgm:presLayoutVars>
      </dgm:prSet>
      <dgm:spPr/>
    </dgm:pt>
  </dgm:ptLst>
  <dgm:cxnLst>
    <dgm:cxn modelId="{CCB0847F-678E-42A0-A047-EFB85BA58090}" type="presOf" srcId="{B415DED6-D74B-457B-BCB8-6CAD3E739FA7}" destId="{DC0D19B2-0F2A-4728-AECE-A7EC26DAEEE9}" srcOrd="0" destOrd="0" presId="urn:microsoft.com/office/officeart/2005/8/layout/equation1"/>
    <dgm:cxn modelId="{DA631287-4791-42F5-A2DB-038A44721FF0}" type="presOf" srcId="{190B7082-47F1-45AF-853F-4C319008FE4F}" destId="{797F04B0-8264-44FF-A850-05BD253C57FB}" srcOrd="0" destOrd="0" presId="urn:microsoft.com/office/officeart/2005/8/layout/equation1"/>
    <dgm:cxn modelId="{BD445289-79A7-4DAE-BB7E-E8BF7AD760EB}" srcId="{190B7082-47F1-45AF-853F-4C319008FE4F}" destId="{6F2205D8-1363-442A-A2D2-02AA795FDB58}" srcOrd="2" destOrd="0" parTransId="{8A752F1F-D8C5-47E2-A701-9B58AF589CE1}" sibTransId="{EE80008B-08B4-40DA-BDF4-387D66075F90}"/>
    <dgm:cxn modelId="{F26EEE8C-4631-4DFE-A552-570E143D9603}" srcId="{190B7082-47F1-45AF-853F-4C319008FE4F}" destId="{CBA45FF0-D3C5-4AC2-9AF3-D2C56A2A15D3}" srcOrd="0" destOrd="0" parTransId="{32EB35C9-55BE-4280-B4CC-0B3C8A7D4303}" sibTransId="{3B889AFB-F552-465D-BE0C-D83663EB9BAC}"/>
    <dgm:cxn modelId="{1F56139D-D556-4110-8C52-86EC66E83017}" type="presOf" srcId="{3B889AFB-F552-465D-BE0C-D83663EB9BAC}" destId="{A96BDEA4-FDB5-4F8D-B262-E470D1E55834}" srcOrd="0" destOrd="0" presId="urn:microsoft.com/office/officeart/2005/8/layout/equation1"/>
    <dgm:cxn modelId="{AB9D12A1-9D53-4DF1-B24A-2F1850EDB0A8}" type="presOf" srcId="{AF6178DF-416D-43A5-A523-6B69778E6F6B}" destId="{76730244-B2E7-4403-B123-7D213F275D71}" srcOrd="0" destOrd="0" presId="urn:microsoft.com/office/officeart/2005/8/layout/equation1"/>
    <dgm:cxn modelId="{1E922BBB-5984-4C9E-A9BE-6B2870F8E9FB}" srcId="{190B7082-47F1-45AF-853F-4C319008FE4F}" destId="{B415DED6-D74B-457B-BCB8-6CAD3E739FA7}" srcOrd="1" destOrd="0" parTransId="{52A3138E-CB9C-4E05-81F0-994EB1507BFA}" sibTransId="{AF6178DF-416D-43A5-A523-6B69778E6F6B}"/>
    <dgm:cxn modelId="{85A51CF7-C486-448E-9A4F-E12678F64D41}" type="presOf" srcId="{6F2205D8-1363-442A-A2D2-02AA795FDB58}" destId="{8E0A474B-9D24-4530-B972-BF21A7A63FC5}" srcOrd="0" destOrd="0" presId="urn:microsoft.com/office/officeart/2005/8/layout/equation1"/>
    <dgm:cxn modelId="{9AD1CEFA-A1B0-4B9C-8BC6-79027707A4E2}" type="presOf" srcId="{CBA45FF0-D3C5-4AC2-9AF3-D2C56A2A15D3}" destId="{2B4590D0-281A-4502-A1F6-CF8599D1C61F}" srcOrd="0" destOrd="0" presId="urn:microsoft.com/office/officeart/2005/8/layout/equation1"/>
    <dgm:cxn modelId="{9A19E6EC-C692-4CBD-8060-37A7E6D21190}" type="presParOf" srcId="{797F04B0-8264-44FF-A850-05BD253C57FB}" destId="{2B4590D0-281A-4502-A1F6-CF8599D1C61F}" srcOrd="0" destOrd="0" presId="urn:microsoft.com/office/officeart/2005/8/layout/equation1"/>
    <dgm:cxn modelId="{ECB5CD95-2F46-4025-A708-4067F08892FB}" type="presParOf" srcId="{797F04B0-8264-44FF-A850-05BD253C57FB}" destId="{35FF2DCA-C15E-42BE-B0D9-C33B22E13AA3}" srcOrd="1" destOrd="0" presId="urn:microsoft.com/office/officeart/2005/8/layout/equation1"/>
    <dgm:cxn modelId="{BF664AB2-4F76-44F7-AD4B-EF473C354659}" type="presParOf" srcId="{797F04B0-8264-44FF-A850-05BD253C57FB}" destId="{A96BDEA4-FDB5-4F8D-B262-E470D1E55834}" srcOrd="2" destOrd="0" presId="urn:microsoft.com/office/officeart/2005/8/layout/equation1"/>
    <dgm:cxn modelId="{36CE7916-5A33-4DBF-B171-A52EE4996C69}" type="presParOf" srcId="{797F04B0-8264-44FF-A850-05BD253C57FB}" destId="{53CCCA87-09FB-4FB7-BE75-BB7C03C59F3A}" srcOrd="3" destOrd="0" presId="urn:microsoft.com/office/officeart/2005/8/layout/equation1"/>
    <dgm:cxn modelId="{11B04255-9123-457D-9496-7DA8A4549D7D}" type="presParOf" srcId="{797F04B0-8264-44FF-A850-05BD253C57FB}" destId="{DC0D19B2-0F2A-4728-AECE-A7EC26DAEEE9}" srcOrd="4" destOrd="0" presId="urn:microsoft.com/office/officeart/2005/8/layout/equation1"/>
    <dgm:cxn modelId="{D0EBD3BA-07FC-4B5E-9588-33498D52C794}" type="presParOf" srcId="{797F04B0-8264-44FF-A850-05BD253C57FB}" destId="{20E8874C-4DE8-4BA2-B1AA-BB2FD7D9A0F3}" srcOrd="5" destOrd="0" presId="urn:microsoft.com/office/officeart/2005/8/layout/equation1"/>
    <dgm:cxn modelId="{D8A5E505-B48A-4D2A-AC01-B4BE5A7A84A2}" type="presParOf" srcId="{797F04B0-8264-44FF-A850-05BD253C57FB}" destId="{76730244-B2E7-4403-B123-7D213F275D71}" srcOrd="6" destOrd="0" presId="urn:microsoft.com/office/officeart/2005/8/layout/equation1"/>
    <dgm:cxn modelId="{E49B2637-ED07-4832-BB20-B4AFAA28ABCD}" type="presParOf" srcId="{797F04B0-8264-44FF-A850-05BD253C57FB}" destId="{4F86E9CA-73EB-4925-AE84-3381D1B3670D}" srcOrd="7" destOrd="0" presId="urn:microsoft.com/office/officeart/2005/8/layout/equation1"/>
    <dgm:cxn modelId="{7F279395-1CFF-4B14-B8FB-B39CFEFEBF2F}" type="presParOf" srcId="{797F04B0-8264-44FF-A850-05BD253C57FB}" destId="{8E0A474B-9D24-4530-B972-BF21A7A63FC5}" srcOrd="8" destOrd="0" presId="urn:microsoft.com/office/officeart/2005/8/layout/equation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78D11B-B8DD-497A-B798-F4FDC366FAEC}">
      <dsp:nvSpPr>
        <dsp:cNvPr id="0" name=""/>
        <dsp:cNvSpPr/>
      </dsp:nvSpPr>
      <dsp:spPr>
        <a:xfrm>
          <a:off x="9456" y="2358024"/>
          <a:ext cx="2826517" cy="1695910"/>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t>
          </a:r>
          <a:r>
            <a:rPr lang="en-GB" sz="2400" b="1" kern="1200" dirty="0">
              <a:solidFill>
                <a:schemeClr val="tx1"/>
              </a:solidFill>
            </a:rPr>
            <a:t>When Questioned’ </a:t>
          </a:r>
          <a:r>
            <a:rPr lang="en-GB" sz="2400" kern="1200" dirty="0">
              <a:solidFill>
                <a:schemeClr val="tx1"/>
              </a:solidFill>
            </a:rPr>
            <a:t>Caution</a:t>
          </a:r>
        </a:p>
      </dsp:txBody>
      <dsp:txXfrm>
        <a:off x="59128" y="2407696"/>
        <a:ext cx="2727173" cy="1596566"/>
      </dsp:txXfrm>
    </dsp:sp>
    <dsp:sp modelId="{4D744171-09C2-433C-9CC5-D591B5D40FE1}">
      <dsp:nvSpPr>
        <dsp:cNvPr id="0" name=""/>
        <dsp:cNvSpPr/>
      </dsp:nvSpPr>
      <dsp:spPr>
        <a:xfrm>
          <a:off x="3118625" y="2855491"/>
          <a:ext cx="599221" cy="700976"/>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118625" y="2995686"/>
        <a:ext cx="419455" cy="420586"/>
      </dsp:txXfrm>
    </dsp:sp>
    <dsp:sp modelId="{01C741B4-DE4D-4601-8054-FACCC83703DD}">
      <dsp:nvSpPr>
        <dsp:cNvPr id="0" name=""/>
        <dsp:cNvSpPr/>
      </dsp:nvSpPr>
      <dsp:spPr>
        <a:xfrm>
          <a:off x="3966581" y="2358024"/>
          <a:ext cx="2826517" cy="169591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and</a:t>
          </a:r>
        </a:p>
      </dsp:txBody>
      <dsp:txXfrm>
        <a:off x="4016253" y="2407696"/>
        <a:ext cx="2727173" cy="1596566"/>
      </dsp:txXfrm>
    </dsp:sp>
    <dsp:sp modelId="{ADC12BE9-30CC-4156-B1E9-05D9C5725F70}">
      <dsp:nvSpPr>
        <dsp:cNvPr id="0" name=""/>
        <dsp:cNvSpPr/>
      </dsp:nvSpPr>
      <dsp:spPr>
        <a:xfrm>
          <a:off x="7075750" y="2855491"/>
          <a:ext cx="599221" cy="700976"/>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075750" y="2995686"/>
        <a:ext cx="419455" cy="420586"/>
      </dsp:txXfrm>
    </dsp:sp>
    <dsp:sp modelId="{277FC9D1-8272-40D5-AE8C-7BF906AF957D}">
      <dsp:nvSpPr>
        <dsp:cNvPr id="0" name=""/>
        <dsp:cNvSpPr/>
      </dsp:nvSpPr>
      <dsp:spPr>
        <a:xfrm>
          <a:off x="7923705" y="2358024"/>
          <a:ext cx="2826517" cy="1695910"/>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‘Now’ </a:t>
          </a:r>
          <a:r>
            <a:rPr lang="en-GB" sz="2400" kern="1200" dirty="0">
              <a:solidFill>
                <a:schemeClr val="tx1"/>
              </a:solidFill>
            </a:rPr>
            <a:t>Caution</a:t>
          </a:r>
        </a:p>
      </dsp:txBody>
      <dsp:txXfrm>
        <a:off x="7973377" y="2407696"/>
        <a:ext cx="2727173" cy="1596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4362B6-F8D9-41BB-9ED9-9649804A98E2}">
      <dsp:nvSpPr>
        <dsp:cNvPr id="0" name=""/>
        <dsp:cNvSpPr/>
      </dsp:nvSpPr>
      <dsp:spPr>
        <a:xfrm rot="19200000">
          <a:off x="2674" y="2510517"/>
          <a:ext cx="3333874" cy="2167018"/>
        </a:xfrm>
        <a:prstGeom prst="round2Same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30480" rIns="9144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When you have the grounds to suspect an offence has been committed</a:t>
          </a:r>
        </a:p>
      </dsp:txBody>
      <dsp:txXfrm>
        <a:off x="142458" y="2603928"/>
        <a:ext cx="3122304" cy="2061233"/>
      </dsp:txXfrm>
    </dsp:sp>
    <dsp:sp modelId="{7E2C5025-30CD-405D-9FCD-C77429726B69}">
      <dsp:nvSpPr>
        <dsp:cNvPr id="0" name=""/>
        <dsp:cNvSpPr/>
      </dsp:nvSpPr>
      <dsp:spPr>
        <a:xfrm>
          <a:off x="3744085" y="1166983"/>
          <a:ext cx="3333874" cy="2167018"/>
        </a:xfrm>
        <a:prstGeom prst="round2Same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35560" rIns="106680"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and</a:t>
          </a:r>
        </a:p>
      </dsp:txBody>
      <dsp:txXfrm>
        <a:off x="3849870" y="1272768"/>
        <a:ext cx="3122304" cy="2061233"/>
      </dsp:txXfrm>
    </dsp:sp>
    <dsp:sp modelId="{ACCF065F-204D-4575-8291-8725B0A4E973}">
      <dsp:nvSpPr>
        <dsp:cNvPr id="0" name=""/>
        <dsp:cNvSpPr/>
      </dsp:nvSpPr>
      <dsp:spPr>
        <a:xfrm rot="2400000">
          <a:off x="7553043" y="2510517"/>
          <a:ext cx="3333874" cy="2167018"/>
        </a:xfrm>
        <a:prstGeom prst="round2Same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30480" rIns="9144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you want to ask questions regarding their involvement or suspected involvement in that offence as an offender </a:t>
          </a:r>
        </a:p>
      </dsp:txBody>
      <dsp:txXfrm>
        <a:off x="7624829" y="2603928"/>
        <a:ext cx="3122304" cy="20612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34B71-5871-40F1-9176-BCBD639D9F60}">
      <dsp:nvSpPr>
        <dsp:cNvPr id="0" name=""/>
        <dsp:cNvSpPr/>
      </dsp:nvSpPr>
      <dsp:spPr>
        <a:xfrm>
          <a:off x="1674806" y="0"/>
          <a:ext cx="4514619" cy="2131729"/>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9000" b="-9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543343-D918-4DBB-93B3-CA3BD73A57BD}">
      <dsp:nvSpPr>
        <dsp:cNvPr id="0" name=""/>
        <dsp:cNvSpPr/>
      </dsp:nvSpPr>
      <dsp:spPr>
        <a:xfrm>
          <a:off x="3315705" y="2083"/>
          <a:ext cx="213" cy="4263459"/>
        </a:xfrm>
        <a:prstGeom prst="line">
          <a:avLst/>
        </a:prstGeom>
        <a:noFill/>
        <a:ln w="12700" cap="flat" cmpd="sng" algn="ctr">
          <a:solidFill>
            <a:schemeClr val="bg1"/>
          </a:solidFill>
          <a:prstDash val="solid"/>
          <a:miter lim="800000"/>
        </a:ln>
        <a:effectLst/>
      </dsp:spPr>
      <dsp:style>
        <a:lnRef idx="2">
          <a:scrgbClr r="0" g="0" b="0"/>
        </a:lnRef>
        <a:fillRef idx="0">
          <a:scrgbClr r="0" g="0" b="0"/>
        </a:fillRef>
        <a:effectRef idx="0">
          <a:scrgbClr r="0" g="0" b="0"/>
        </a:effectRef>
        <a:fontRef idx="minor"/>
      </dsp:style>
    </dsp:sp>
    <dsp:sp modelId="{ED94DDE2-DD5B-4BE6-B4CF-11DECDA0F5A2}">
      <dsp:nvSpPr>
        <dsp:cNvPr id="0" name=""/>
        <dsp:cNvSpPr/>
      </dsp:nvSpPr>
      <dsp:spPr>
        <a:xfrm>
          <a:off x="2318397" y="2133813"/>
          <a:ext cx="4126346" cy="2131729"/>
        </a:xfrm>
        <a:prstGeom prst="rect">
          <a:avLst/>
        </a:prstGeom>
        <a:solidFill>
          <a:schemeClr val="bg2">
            <a:lumMod val="9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An interview is the questioning of a person regarding their involvement or suspected involvement in a criminal offence or offences which must be carried out under caution</a:t>
          </a:r>
        </a:p>
      </dsp:txBody>
      <dsp:txXfrm>
        <a:off x="2318397" y="2133813"/>
        <a:ext cx="4126346" cy="21317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46B914-3961-41CF-AA1F-F59FD03BEE99}">
      <dsp:nvSpPr>
        <dsp:cNvPr id="0" name=""/>
        <dsp:cNvSpPr/>
      </dsp:nvSpPr>
      <dsp:spPr>
        <a:xfrm rot="16200000">
          <a:off x="602787" y="-602787"/>
          <a:ext cx="2482609" cy="3688184"/>
        </a:xfrm>
        <a:prstGeom prst="round1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You ask questions not relating to the offence</a:t>
          </a:r>
        </a:p>
      </dsp:txBody>
      <dsp:txXfrm rot="5400000">
        <a:off x="0" y="0"/>
        <a:ext cx="3688184" cy="1861957"/>
      </dsp:txXfrm>
    </dsp:sp>
    <dsp:sp modelId="{ED52D829-61F8-42B7-9034-9DB9AE8FA14C}">
      <dsp:nvSpPr>
        <dsp:cNvPr id="0" name=""/>
        <dsp:cNvSpPr/>
      </dsp:nvSpPr>
      <dsp:spPr>
        <a:xfrm>
          <a:off x="3688184" y="0"/>
          <a:ext cx="3688184" cy="2482609"/>
        </a:xfrm>
        <a:prstGeom prst="round1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obtain information they are required to provide by law</a:t>
          </a:r>
        </a:p>
      </dsp:txBody>
      <dsp:txXfrm>
        <a:off x="3688184" y="0"/>
        <a:ext cx="3688184" cy="1861957"/>
      </dsp:txXfrm>
    </dsp:sp>
    <dsp:sp modelId="{A91A8CA4-E10C-49E3-A818-B8FFD8F614F6}">
      <dsp:nvSpPr>
        <dsp:cNvPr id="0" name=""/>
        <dsp:cNvSpPr/>
      </dsp:nvSpPr>
      <dsp:spPr>
        <a:xfrm rot="10800000">
          <a:off x="0" y="2482609"/>
          <a:ext cx="3688184" cy="2482609"/>
        </a:xfrm>
        <a:prstGeom prst="round1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establish their identity</a:t>
          </a:r>
        </a:p>
      </dsp:txBody>
      <dsp:txXfrm rot="10800000">
        <a:off x="0" y="3103261"/>
        <a:ext cx="3688184" cy="1861957"/>
      </dsp:txXfrm>
    </dsp:sp>
    <dsp:sp modelId="{9A4C1405-C9E3-42AE-A859-FA0BD76B1971}">
      <dsp:nvSpPr>
        <dsp:cNvPr id="0" name=""/>
        <dsp:cNvSpPr/>
      </dsp:nvSpPr>
      <dsp:spPr>
        <a:xfrm rot="5400000">
          <a:off x="4290971" y="1879822"/>
          <a:ext cx="2482609" cy="3688184"/>
        </a:xfrm>
        <a:prstGeom prst="round1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seek verification of a written record</a:t>
          </a:r>
        </a:p>
      </dsp:txBody>
      <dsp:txXfrm rot="-5400000">
        <a:off x="3688184" y="3103261"/>
        <a:ext cx="3688184" cy="1861957"/>
      </dsp:txXfrm>
    </dsp:sp>
    <dsp:sp modelId="{4F0029F9-AC78-4DE7-86E7-0667910CE4CE}">
      <dsp:nvSpPr>
        <dsp:cNvPr id="0" name=""/>
        <dsp:cNvSpPr/>
      </dsp:nvSpPr>
      <dsp:spPr>
        <a:xfrm>
          <a:off x="2581728" y="1420766"/>
          <a:ext cx="2212910" cy="2123686"/>
        </a:xfrm>
        <a:prstGeom prst="roundRect">
          <a:avLst/>
        </a:prstGeom>
        <a:blipFill rotWithShape="0">
          <a:blip xmlns:r="http://schemas.openxmlformats.org/officeDocument/2006/relationships" r:embed="rId1"/>
          <a:srcRect/>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9550" tIns="209550" rIns="209550" bIns="209550" numCol="1" spcCol="1270" anchor="ctr" anchorCtr="0">
          <a:noAutofit/>
        </a:bodyPr>
        <a:lstStyle/>
        <a:p>
          <a:pPr marL="0" lvl="0" indent="0" algn="ctr" defTabSz="2444750">
            <a:lnSpc>
              <a:spcPct val="90000"/>
            </a:lnSpc>
            <a:spcBef>
              <a:spcPct val="0"/>
            </a:spcBef>
            <a:spcAft>
              <a:spcPct val="35000"/>
            </a:spcAft>
            <a:buNone/>
          </a:pPr>
          <a:endParaRPr lang="en-GB" sz="5500" kern="1200" dirty="0"/>
        </a:p>
      </dsp:txBody>
      <dsp:txXfrm>
        <a:off x="2685398" y="1524436"/>
        <a:ext cx="2005570" cy="19163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D1934-8E95-4594-887F-DC522704F156}">
      <dsp:nvSpPr>
        <dsp:cNvPr id="0" name=""/>
        <dsp:cNvSpPr/>
      </dsp:nvSpPr>
      <dsp:spPr>
        <a:xfrm>
          <a:off x="276732" y="534"/>
          <a:ext cx="3866212" cy="2319727"/>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You have the right not to say anything if you do not wish to</a:t>
          </a:r>
        </a:p>
      </dsp:txBody>
      <dsp:txXfrm>
        <a:off x="276732" y="534"/>
        <a:ext cx="3866212" cy="2319727"/>
      </dsp:txXfrm>
    </dsp:sp>
    <dsp:sp modelId="{D5080659-27FD-4A87-9784-8AFB4A914C93}">
      <dsp:nvSpPr>
        <dsp:cNvPr id="0" name=""/>
        <dsp:cNvSpPr/>
      </dsp:nvSpPr>
      <dsp:spPr>
        <a:xfrm>
          <a:off x="4529566" y="534"/>
          <a:ext cx="3866212" cy="2319727"/>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there is something you do not tell me now when I ask you questions &amp; you later decide to tell the court then the  court may be less likely to believe you</a:t>
          </a:r>
        </a:p>
      </dsp:txBody>
      <dsp:txXfrm>
        <a:off x="4529566" y="534"/>
        <a:ext cx="3866212" cy="2319727"/>
      </dsp:txXfrm>
    </dsp:sp>
    <dsp:sp modelId="{87EE891F-ED7C-4FF5-BF52-2BBCE64C88CF}">
      <dsp:nvSpPr>
        <dsp:cNvPr id="0" name=""/>
        <dsp:cNvSpPr/>
      </dsp:nvSpPr>
      <dsp:spPr>
        <a:xfrm>
          <a:off x="2403149" y="2706883"/>
          <a:ext cx="3866212" cy="2319727"/>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Anything you do say can be given in evidence, this means that if you do attend court, the court can be told what you have said</a:t>
          </a:r>
        </a:p>
      </dsp:txBody>
      <dsp:txXfrm>
        <a:off x="2403149" y="2706883"/>
        <a:ext cx="3866212" cy="23197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329748-F608-48E6-B013-68D3BF34EE4A}">
      <dsp:nvSpPr>
        <dsp:cNvPr id="0" name=""/>
        <dsp:cNvSpPr/>
      </dsp:nvSpPr>
      <dsp:spPr>
        <a:xfrm>
          <a:off x="151629" y="1388504"/>
          <a:ext cx="3219175" cy="2655146"/>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Indicates an intention to ask questions about an offence</a:t>
          </a:r>
        </a:p>
      </dsp:txBody>
      <dsp:txXfrm>
        <a:off x="212731" y="1449606"/>
        <a:ext cx="3096971" cy="1963982"/>
      </dsp:txXfrm>
    </dsp:sp>
    <dsp:sp modelId="{C23132B4-BF89-44DC-A33E-B4C690B6D249}">
      <dsp:nvSpPr>
        <dsp:cNvPr id="0" name=""/>
        <dsp:cNvSpPr/>
      </dsp:nvSpPr>
      <dsp:spPr>
        <a:xfrm>
          <a:off x="2131405" y="2151959"/>
          <a:ext cx="3346543" cy="3346543"/>
        </a:xfrm>
        <a:prstGeom prst="leftCircularArrow">
          <a:avLst>
            <a:gd name="adj1" fmla="val 2550"/>
            <a:gd name="adj2" fmla="val 309429"/>
            <a:gd name="adj3" fmla="val 2084940"/>
            <a:gd name="adj4" fmla="val 9024489"/>
            <a:gd name="adj5" fmla="val 2975"/>
          </a:avLst>
        </a:prstGeom>
        <a:solidFill>
          <a:schemeClr val="accent1">
            <a:lumMod val="50000"/>
          </a:schemeClr>
        </a:solidFill>
        <a:ln w="57150">
          <a:solidFill>
            <a:schemeClr val="tx1"/>
          </a:solidFill>
        </a:ln>
        <a:effectLst/>
      </dsp:spPr>
      <dsp:style>
        <a:lnRef idx="0">
          <a:scrgbClr r="0" g="0" b="0"/>
        </a:lnRef>
        <a:fillRef idx="1">
          <a:scrgbClr r="0" g="0" b="0"/>
        </a:fillRef>
        <a:effectRef idx="0">
          <a:scrgbClr r="0" g="0" b="0"/>
        </a:effectRef>
        <a:fontRef idx="minor">
          <a:schemeClr val="lt1"/>
        </a:fontRef>
      </dsp:style>
    </dsp:sp>
    <dsp:sp modelId="{39513AC0-8D2C-42A3-8071-586BF3E03BBB}">
      <dsp:nvSpPr>
        <dsp:cNvPr id="0" name=""/>
        <dsp:cNvSpPr/>
      </dsp:nvSpPr>
      <dsp:spPr>
        <a:xfrm>
          <a:off x="999310" y="3467946"/>
          <a:ext cx="2861489" cy="113792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‘When Questioned’</a:t>
          </a:r>
        </a:p>
      </dsp:txBody>
      <dsp:txXfrm>
        <a:off x="1032639" y="3501275"/>
        <a:ext cx="2794831" cy="1071262"/>
      </dsp:txXfrm>
    </dsp:sp>
    <dsp:sp modelId="{BF5F5F31-255A-4528-9FD5-14189E97B490}">
      <dsp:nvSpPr>
        <dsp:cNvPr id="0" name=""/>
        <dsp:cNvSpPr/>
      </dsp:nvSpPr>
      <dsp:spPr>
        <a:xfrm>
          <a:off x="4267200" y="1381760"/>
          <a:ext cx="3219175" cy="2655146"/>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3825" tIns="123825" rIns="123825" bIns="123825"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At the conclusion of the process, when a person is reported or charged for an offence</a:t>
          </a:r>
        </a:p>
      </dsp:txBody>
      <dsp:txXfrm>
        <a:off x="4328302" y="2011822"/>
        <a:ext cx="3096971" cy="1963982"/>
      </dsp:txXfrm>
    </dsp:sp>
    <dsp:sp modelId="{6BD84CBD-B304-4B72-87D8-407DBD9017EE}">
      <dsp:nvSpPr>
        <dsp:cNvPr id="0" name=""/>
        <dsp:cNvSpPr/>
      </dsp:nvSpPr>
      <dsp:spPr>
        <a:xfrm>
          <a:off x="4982572" y="812800"/>
          <a:ext cx="2861489" cy="113792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‘Now’</a:t>
          </a:r>
        </a:p>
      </dsp:txBody>
      <dsp:txXfrm>
        <a:off x="5015901" y="846129"/>
        <a:ext cx="2794831" cy="10712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24692D-D15E-4504-8A43-36B61CCD89E4}">
      <dsp:nvSpPr>
        <dsp:cNvPr id="0" name=""/>
        <dsp:cNvSpPr/>
      </dsp:nvSpPr>
      <dsp:spPr>
        <a:xfrm>
          <a:off x="0" y="0"/>
          <a:ext cx="7371741" cy="335740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Two types:-</a:t>
          </a:r>
        </a:p>
      </dsp:txBody>
      <dsp:txXfrm>
        <a:off x="0" y="0"/>
        <a:ext cx="7371741" cy="1812998"/>
      </dsp:txXfrm>
    </dsp:sp>
    <dsp:sp modelId="{F7E52B62-F479-4610-B5F1-B37E4E2C4E66}">
      <dsp:nvSpPr>
        <dsp:cNvPr id="0" name=""/>
        <dsp:cNvSpPr/>
      </dsp:nvSpPr>
      <dsp:spPr>
        <a:xfrm>
          <a:off x="0" y="1745850"/>
          <a:ext cx="3685870" cy="1544406"/>
        </a:xfrm>
        <a:prstGeom prst="rect">
          <a:avLst/>
        </a:prstGeom>
        <a:solidFill>
          <a:schemeClr val="bg2">
            <a:lumMod val="9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Relevant</a:t>
          </a:r>
        </a:p>
      </dsp:txBody>
      <dsp:txXfrm>
        <a:off x="0" y="1745850"/>
        <a:ext cx="3685870" cy="1544406"/>
      </dsp:txXfrm>
    </dsp:sp>
    <dsp:sp modelId="{A12E867D-F231-43B8-996D-C6925F2D2C83}">
      <dsp:nvSpPr>
        <dsp:cNvPr id="0" name=""/>
        <dsp:cNvSpPr/>
      </dsp:nvSpPr>
      <dsp:spPr>
        <a:xfrm>
          <a:off x="3685870" y="1745850"/>
          <a:ext cx="3685870" cy="1544406"/>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kern="1200" dirty="0"/>
            <a:t>Significant</a:t>
          </a:r>
        </a:p>
      </dsp:txBody>
      <dsp:txXfrm>
        <a:off x="3685870" y="1745850"/>
        <a:ext cx="3685870" cy="15444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DF408B-AD0B-4516-BE34-F0366AEA414E}">
      <dsp:nvSpPr>
        <dsp:cNvPr id="0" name=""/>
        <dsp:cNvSpPr/>
      </dsp:nvSpPr>
      <dsp:spPr>
        <a:xfrm>
          <a:off x="0" y="0"/>
          <a:ext cx="6050265" cy="1129846"/>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Enter in pocket book as soon as possible</a:t>
          </a:r>
        </a:p>
      </dsp:txBody>
      <dsp:txXfrm>
        <a:off x="33092" y="33092"/>
        <a:ext cx="5984081" cy="1063662"/>
      </dsp:txXfrm>
    </dsp:sp>
    <dsp:sp modelId="{23E8D688-BCC3-46A9-937D-2792BE8ADC72}">
      <dsp:nvSpPr>
        <dsp:cNvPr id="0" name=""/>
        <dsp:cNvSpPr/>
      </dsp:nvSpPr>
      <dsp:spPr>
        <a:xfrm rot="5400000">
          <a:off x="2813286" y="1158092"/>
          <a:ext cx="423692" cy="508430"/>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2872603" y="1200461"/>
        <a:ext cx="305058" cy="296584"/>
      </dsp:txXfrm>
    </dsp:sp>
    <dsp:sp modelId="{E4785B84-F753-445A-B937-B3101F485D86}">
      <dsp:nvSpPr>
        <dsp:cNvPr id="0" name=""/>
        <dsp:cNvSpPr/>
      </dsp:nvSpPr>
      <dsp:spPr>
        <a:xfrm>
          <a:off x="160171" y="1694769"/>
          <a:ext cx="5729921" cy="1129846"/>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Include time, date, persons present, signed by maker</a:t>
          </a:r>
        </a:p>
      </dsp:txBody>
      <dsp:txXfrm>
        <a:off x="193263" y="1727861"/>
        <a:ext cx="5663737" cy="1063662"/>
      </dsp:txXfrm>
    </dsp:sp>
    <dsp:sp modelId="{5B160A87-CB9F-4988-8A6B-A8153B0D9DB6}">
      <dsp:nvSpPr>
        <dsp:cNvPr id="0" name=""/>
        <dsp:cNvSpPr/>
      </dsp:nvSpPr>
      <dsp:spPr>
        <a:xfrm rot="5400000">
          <a:off x="2813286" y="2852862"/>
          <a:ext cx="423692" cy="508430"/>
        </a:xfrm>
        <a:prstGeom prst="rightArrow">
          <a:avLst>
            <a:gd name="adj1" fmla="val 60000"/>
            <a:gd name="adj2" fmla="val 50000"/>
          </a:avLst>
        </a:prstGeom>
        <a:solidFill>
          <a:schemeClr val="accent2">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rot="-5400000">
        <a:off x="2872603" y="2895231"/>
        <a:ext cx="305058" cy="296584"/>
      </dsp:txXfrm>
    </dsp:sp>
    <dsp:sp modelId="{38393648-3BC7-4261-8C8B-1741E63D4A0D}">
      <dsp:nvSpPr>
        <dsp:cNvPr id="0" name=""/>
        <dsp:cNvSpPr/>
      </dsp:nvSpPr>
      <dsp:spPr>
        <a:xfrm>
          <a:off x="80080" y="3389539"/>
          <a:ext cx="5890104" cy="1129846"/>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Suspect given opportunity to read, sign &amp; indicate inaccuracies</a:t>
          </a:r>
        </a:p>
      </dsp:txBody>
      <dsp:txXfrm>
        <a:off x="113172" y="3422631"/>
        <a:ext cx="5823920" cy="106366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3F854B-2554-4E75-A4BE-5CA8FA944F56}">
      <dsp:nvSpPr>
        <dsp:cNvPr id="0" name=""/>
        <dsp:cNvSpPr/>
      </dsp:nvSpPr>
      <dsp:spPr>
        <a:xfrm>
          <a:off x="0" y="0"/>
          <a:ext cx="6908800" cy="1837379"/>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rPr>
            <a:t>P.A.C.E</a:t>
          </a:r>
        </a:p>
      </dsp:txBody>
      <dsp:txXfrm>
        <a:off x="53815" y="53815"/>
        <a:ext cx="5009724" cy="1729749"/>
      </dsp:txXfrm>
    </dsp:sp>
    <dsp:sp modelId="{7AA3B567-F283-4B07-B659-DE5BD68853C7}">
      <dsp:nvSpPr>
        <dsp:cNvPr id="0" name=""/>
        <dsp:cNvSpPr/>
      </dsp:nvSpPr>
      <dsp:spPr>
        <a:xfrm>
          <a:off x="1219199" y="2245686"/>
          <a:ext cx="6908800" cy="1837379"/>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If a caution is required but not given this could result in evidence being deemed inadmissible &amp; valuable evidence being lost</a:t>
          </a:r>
        </a:p>
      </dsp:txBody>
      <dsp:txXfrm>
        <a:off x="1273014" y="2299501"/>
        <a:ext cx="4387673" cy="1729749"/>
      </dsp:txXfrm>
    </dsp:sp>
    <dsp:sp modelId="{D404E062-AA13-4994-9B58-7B504CE08561}">
      <dsp:nvSpPr>
        <dsp:cNvPr id="0" name=""/>
        <dsp:cNvSpPr/>
      </dsp:nvSpPr>
      <dsp:spPr>
        <a:xfrm>
          <a:off x="5714503" y="1444384"/>
          <a:ext cx="1194296" cy="1194296"/>
        </a:xfrm>
        <a:prstGeom prst="downArrow">
          <a:avLst>
            <a:gd name="adj1" fmla="val 55000"/>
            <a:gd name="adj2" fmla="val 45000"/>
          </a:avLst>
        </a:prstGeom>
        <a:solidFill>
          <a:schemeClr val="accent1">
            <a:lumMod val="5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983220" y="1444384"/>
        <a:ext cx="656862" cy="89870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590D0-281A-4502-A1F6-CF8599D1C61F}">
      <dsp:nvSpPr>
        <dsp:cNvPr id="0" name=""/>
        <dsp:cNvSpPr/>
      </dsp:nvSpPr>
      <dsp:spPr>
        <a:xfrm>
          <a:off x="1555" y="2018792"/>
          <a:ext cx="2061511" cy="2061511"/>
        </a:xfrm>
        <a:prstGeom prst="ellipse">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Recite</a:t>
          </a:r>
        </a:p>
      </dsp:txBody>
      <dsp:txXfrm>
        <a:off x="303456" y="2320693"/>
        <a:ext cx="1457709" cy="1457709"/>
      </dsp:txXfrm>
    </dsp:sp>
    <dsp:sp modelId="{A96BDEA4-FDB5-4F8D-B262-E470D1E55834}">
      <dsp:nvSpPr>
        <dsp:cNvPr id="0" name=""/>
        <dsp:cNvSpPr/>
      </dsp:nvSpPr>
      <dsp:spPr>
        <a:xfrm>
          <a:off x="2230461" y="2451710"/>
          <a:ext cx="1195676" cy="1195676"/>
        </a:xfrm>
        <a:prstGeom prst="mathPlus">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388948" y="2908937"/>
        <a:ext cx="878702" cy="281222"/>
      </dsp:txXfrm>
    </dsp:sp>
    <dsp:sp modelId="{DC0D19B2-0F2A-4728-AECE-A7EC26DAEEE9}">
      <dsp:nvSpPr>
        <dsp:cNvPr id="0" name=""/>
        <dsp:cNvSpPr/>
      </dsp:nvSpPr>
      <dsp:spPr>
        <a:xfrm>
          <a:off x="3593532" y="2018792"/>
          <a:ext cx="2061511" cy="2061511"/>
        </a:xfrm>
        <a:prstGeom prst="ellipse">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The Caution</a:t>
          </a:r>
        </a:p>
      </dsp:txBody>
      <dsp:txXfrm>
        <a:off x="3895433" y="2320693"/>
        <a:ext cx="1457709" cy="1457709"/>
      </dsp:txXfrm>
    </dsp:sp>
    <dsp:sp modelId="{76730244-B2E7-4403-B123-7D213F275D71}">
      <dsp:nvSpPr>
        <dsp:cNvPr id="0" name=""/>
        <dsp:cNvSpPr/>
      </dsp:nvSpPr>
      <dsp:spPr>
        <a:xfrm>
          <a:off x="5822438" y="2451710"/>
          <a:ext cx="1195676" cy="1195676"/>
        </a:xfrm>
        <a:prstGeom prst="mathEqual">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222500">
            <a:lnSpc>
              <a:spcPct val="90000"/>
            </a:lnSpc>
            <a:spcBef>
              <a:spcPct val="0"/>
            </a:spcBef>
            <a:spcAft>
              <a:spcPct val="35000"/>
            </a:spcAft>
            <a:buNone/>
          </a:pPr>
          <a:endParaRPr lang="en-GB" sz="5000" kern="1200"/>
        </a:p>
      </dsp:txBody>
      <dsp:txXfrm>
        <a:off x="5980925" y="2698019"/>
        <a:ext cx="878702" cy="703058"/>
      </dsp:txXfrm>
    </dsp:sp>
    <dsp:sp modelId="{8E0A474B-9D24-4530-B972-BF21A7A63FC5}">
      <dsp:nvSpPr>
        <dsp:cNvPr id="0" name=""/>
        <dsp:cNvSpPr/>
      </dsp:nvSpPr>
      <dsp:spPr>
        <a:xfrm>
          <a:off x="7185509" y="2018792"/>
          <a:ext cx="2061511" cy="2061511"/>
        </a:xfrm>
        <a:prstGeom prst="ellipse">
          <a:avLst/>
        </a:prstGeom>
        <a:blipFill rotWithShape="0">
          <a:blip xmlns:r="http://schemas.openxmlformats.org/officeDocument/2006/relationships" r:embed="rId1"/>
          <a:srcRect/>
          <a:stretch>
            <a:fillRect l="-22000" r="-2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2044700">
            <a:lnSpc>
              <a:spcPct val="90000"/>
            </a:lnSpc>
            <a:spcBef>
              <a:spcPct val="0"/>
            </a:spcBef>
            <a:spcAft>
              <a:spcPct val="35000"/>
            </a:spcAft>
            <a:buNone/>
          </a:pPr>
          <a:endParaRPr lang="en-GB" sz="4600" kern="1200" dirty="0"/>
        </a:p>
      </dsp:txBody>
      <dsp:txXfrm>
        <a:off x="7487410" y="2320693"/>
        <a:ext cx="1457709" cy="1457709"/>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diagrams.loki3.com/TabbedArc+Icon">
  <dgm:title val="Tabbed Arc"/>
  <dgm:desc val="Use to show a set of related items arcing over a common area.  Best with small amounts of text."/>
  <dgm:catLst>
    <dgm:cat type="relationship" pri="20500"/>
    <dgm:cat type="officeonline" pri="4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dir/>
      <dgm:resizeHandles val="exact"/>
    </dgm:varLst>
    <dgm:choose name="Name1">
      <dgm:if name="Name2" axis="ch" ptType="node" func="cnt" op="equ" val="1">
        <dgm:alg type="cycle"/>
      </dgm:if>
      <dgm:else name="Name3">
        <dgm:choose name="Name4">
          <dgm:if name="Name5" axis="ch" ptType="node" func="cnt" op="lte" val="3">
            <dgm:choose name="Name6">
              <dgm:if name="Name7" func="var" arg="dir" op="equ" val="norm">
                <dgm:alg type="cycle">
                  <dgm:param type="stAng" val="-40"/>
                  <dgm:param type="spanAng" val="80"/>
                  <dgm:param type="rotPath" val="alongPath"/>
                </dgm:alg>
              </dgm:if>
              <dgm:else name="Name8">
                <dgm:alg type="cycle">
                  <dgm:param type="stAng" val="40"/>
                  <dgm:param type="spanAng" val="-80"/>
                  <dgm:param type="rotPath" val="alongPath"/>
                </dgm:alg>
              </dgm:else>
            </dgm:choose>
          </dgm:if>
          <dgm:else name="Name9">
            <dgm:choose name="Name10">
              <dgm:if name="Name11" func="var" arg="dir" op="equ" val="norm">
                <dgm:alg type="cycle">
                  <dgm:param type="stAng" val="-60"/>
                  <dgm:param type="spanAng" val="120"/>
                  <dgm:param type="rotPath" val="alongPath"/>
                </dgm:alg>
              </dgm:if>
              <dgm:else name="Name12">
                <dgm:alg type="cycle">
                  <dgm:param type="stAng" val="60"/>
                  <dgm:param type="spanAng" val="-120"/>
                  <dgm:param type="rotPath" val="alongPath"/>
                </dgm:alg>
              </dgm:else>
            </dgm:choose>
          </dgm:else>
        </dgm:choose>
      </dgm:else>
    </dgm:choose>
    <dgm:shape xmlns:r="http://schemas.openxmlformats.org/officeDocument/2006/relationships" r:blip="">
      <dgm:adjLst/>
    </dgm:shape>
    <dgm:presOf/>
    <dgm:choose name="Name13">
      <dgm:if name="Name14" axis="ch" ptType="node" func="cnt" op="equ" val="2">
        <dgm:constrLst>
          <dgm:constr type="w" for="ch" ptType="node" refType="w"/>
          <dgm:constr type="primFontSz" for="ch" ptType="node" op="equ" val="65"/>
          <dgm:constr type="sibSp" refType="w" fact="0.22"/>
        </dgm:constrLst>
      </dgm:if>
      <dgm:else name="Name15">
        <dgm:constrLst>
          <dgm:constr type="w" for="ch" ptType="node" refType="w"/>
          <dgm:constr type="primFontSz" for="ch" ptType="node" op="equ" val="65"/>
          <dgm:constr type="sibSp" refType="w" fact="0.14"/>
        </dgm:constrLst>
      </dgm:else>
    </dgm:choose>
    <dgm:ruleLst/>
    <dgm:forEach name="Name16" axis="ch" ptType="node">
      <dgm:choose name="Name17">
        <dgm:if name="Name18" axis="par ch" ptType="doc node" func="cnt" op="equ" val="1">
          <dgm:layoutNode name="one">
            <dgm:varLst>
              <dgm:bulletEnabled val="1"/>
            </dgm:varLst>
            <dgm:alg type="tx"/>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if>
        <dgm:else name="Name19">
          <dgm:layoutNode name="twoplus">
            <dgm:varLst>
              <dgm:bulletEnabled val="1"/>
            </dgm:varLst>
            <dgm:alg type="tx">
              <dgm:param type="autoTxRot" val="grav"/>
            </dgm:alg>
            <dgm:shape xmlns:r="http://schemas.openxmlformats.org/officeDocument/2006/relationships" type="round2SameRect" r:blip="">
              <dgm:adjLst/>
            </dgm:shape>
            <dgm:presOf axis="desOrSelf" ptType="node"/>
            <dgm:constrLst>
              <dgm:constr type="h" refType="w" fact="0.65"/>
              <dgm:constr type="tMarg" refType="primFontSz" fact="0.1"/>
              <dgm:constr type="bMarg" refType="primFontSz" fact="0.1"/>
              <dgm:constr type="lMarg" refType="primFontSz" fact="0.3"/>
              <dgm:constr type="r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PictureLineup">
  <dgm:title val=""/>
  <dgm:desc val=""/>
  <dgm:catLst>
    <dgm:cat type="picture" pri="19000"/>
    <dgm:cat type="pictureconvert" pri="19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 modelId="40">
          <dgm:prSet phldr="1"/>
        </dgm:pt>
        <dgm:pt modelId="4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 modelId="70" srcId="0" destId="40" srcOrd="3" destOrd="0"/>
        <dgm:cxn modelId="42" srcId="30" destId="41" srcOrd="0" destOrd="0"/>
      </dgm:cxnLst>
      <dgm:bg/>
      <dgm:whole/>
    </dgm:dataModel>
  </dgm:clrData>
  <dgm:layoutNode name="Name0">
    <dgm:varLst>
      <dgm:chMax/>
      <dgm:chPref/>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op="equ" val="65"/>
      <dgm:constr type="primFontSz" for="des" forName="Parent" refType="primFontSz" refFor="des" refForName="Parent" op="lte"/>
      <dgm:constr type="w" for="ch" forName="composite" refType="w"/>
      <dgm:constr type="h" for="ch" forName="composite" refType="h"/>
      <dgm:constr type="sp" refType="w" refFor="ch" refForName="composite" op="equ" fact="0"/>
      <dgm:constr type="w" for="ch" forName="sibTrans" refType="w" refFor="ch" refForName="composite" op="equ" fact="0.0001"/>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Image" refType="w" fact="0"/>
              <dgm:constr type="t" for="ch" forName="Image" refType="h" fact="0"/>
              <dgm:constr type="w" for="ch" forName="Image" refType="h" fact="0.5"/>
              <dgm:constr type="h" for="ch" forName="Image" refType="w"/>
              <dgm:constr type="l" for="ch" forName="Accent" refType="w" fact="0"/>
              <dgm:constr type="t" for="ch" forName="Accent" refType="h" fact="0"/>
              <dgm:constr type="w" for="ch" forName="Accent" refType="w" fact="0.0001"/>
              <dgm:constr type="h" for="ch" forName="Accent" refType="h"/>
              <dgm:constr type="l" for="ch" forName="Parent" refType="w" fact="0"/>
              <dgm:constr type="t" for="ch" forName="Parent" refType="h" fact="0.5"/>
              <dgm:constr type="w" for="ch" forName="Parent" refType="w"/>
            </dgm:constrLst>
          </dgm:if>
          <dgm:else name="Name6">
            <dgm:constrLst>
              <dgm:constr type="l" for="ch" forName="Image" refType="w" fact="0"/>
              <dgm:constr type="t" for="ch" forName="Image" refType="h" fact="0"/>
              <dgm:constr type="w" for="ch" forName="Image" refType="h" fact="0.5"/>
              <dgm:constr type="h" for="ch" forName="Image" refType="w"/>
              <dgm:constr type="r" for="ch" forName="Accent" refType="w"/>
              <dgm:constr type="t" for="ch" forName="Accent" refType="h" fact="0"/>
              <dgm:constr type="w" for="ch" forName="Accent" refType="w" fact="0.0001"/>
              <dgm:constr type="h" for="ch" forName="Accent" refType="h"/>
              <dgm:constr type="l" for="ch" forName="Parent" refType="w" fact="0"/>
              <dgm:constr type="t" for="ch" forName="Parent" refType="h" fact="0.5"/>
              <dgm:constr type="w" for="ch" forName="Parent" refType="w"/>
            </dgm:constrLst>
          </dgm:else>
        </dgm:choose>
        <dgm:layoutNode name="Image" styleLbl="alignNode1">
          <dgm:alg type="sp"/>
          <dgm:shape xmlns:r="http://schemas.openxmlformats.org/officeDocument/2006/relationships" type="rect" r:blip="" blipPhldr="1">
            <dgm:adjLst/>
          </dgm:shape>
          <dgm:presOf/>
        </dgm:layoutNode>
        <dgm:layoutNode name="Accent" styleLbl="parChTrans1D1">
          <dgm:alg type="sp"/>
          <dgm:shape xmlns:r="http://schemas.openxmlformats.org/officeDocument/2006/relationships" type="line" r:blip="">
            <dgm:adjLst/>
          </dgm:shape>
          <dgm:presOf/>
        </dgm:layoutNode>
        <dgm:layoutNode name="Paren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p>
        </p:txBody>
      </p:sp>
      <p:sp>
        <p:nvSpPr>
          <p:cNvPr id="23555"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p>
        </p:txBody>
      </p:sp>
      <p:sp>
        <p:nvSpPr>
          <p:cNvPr id="2052" name="Rectangle 4"/>
          <p:cNvSpPr>
            <a:spLocks noGrp="1" noRot="1" noChangeAspect="1" noChangeArrowheads="1" noTextEdit="1"/>
          </p:cNvSpPr>
          <p:nvPr>
            <p:ph type="sldImg" idx="2"/>
          </p:nvPr>
        </p:nvSpPr>
        <p:spPr bwMode="auto">
          <a:xfrm>
            <a:off x="90488" y="744538"/>
            <a:ext cx="6616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7"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3558"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p>
        </p:txBody>
      </p:sp>
      <p:sp>
        <p:nvSpPr>
          <p:cNvPr id="23559"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31D513-5B88-4C2A-8748-4F185D8E1CC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200" b="1" i="0" u="none" strike="noStrike" kern="1200" cap="none" spc="0" normalizeH="0" baseline="0" noProof="0" dirty="0">
                <a:ln>
                  <a:noFill/>
                </a:ln>
                <a:solidFill>
                  <a:srgbClr val="000000"/>
                </a:solidFill>
                <a:effectLst/>
                <a:uLnTx/>
                <a:uFillTx/>
                <a:latin typeface="Arial" charset="0"/>
                <a:ea typeface="+mn-ea"/>
                <a:cs typeface="+mn-cs"/>
              </a:rPr>
              <a:t>Objectives: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1" i="0" u="none" strike="noStrike" kern="1200" cap="none" spc="0" normalizeH="0" baseline="0" noProof="0" dirty="0">
              <a:ln>
                <a:noFill/>
              </a:ln>
              <a:solidFill>
                <a:srgbClr val="000000"/>
              </a:solidFill>
              <a:effectLst/>
              <a:uLnTx/>
              <a:uFillTx/>
              <a:latin typeface="Arial" charset="0"/>
              <a:ea typeface="+mn-ea"/>
              <a:cs typeface="+mn-cs"/>
            </a:endParaRP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1" i="0" u="none" strike="noStrike" kern="1200" cap="none" spc="0" normalizeH="0" baseline="0" noProof="0" dirty="0">
                <a:ln>
                  <a:noFill/>
                </a:ln>
                <a:solidFill>
                  <a:srgbClr val="000000"/>
                </a:solidFill>
                <a:effectLst/>
                <a:uLnTx/>
                <a:uFillTx/>
                <a:latin typeface="Arial" charset="0"/>
                <a:ea typeface="+mn-ea"/>
                <a:cs typeface="+mn-cs"/>
              </a:rPr>
              <a:t>State</a:t>
            </a:r>
            <a:r>
              <a:rPr kumimoji="0" lang="en-GB" sz="1200" b="0" i="0" u="none" strike="noStrike" kern="1200" cap="none" spc="0" normalizeH="0" baseline="0" noProof="0" dirty="0">
                <a:ln>
                  <a:noFill/>
                </a:ln>
                <a:solidFill>
                  <a:srgbClr val="000000"/>
                </a:solidFill>
                <a:effectLst/>
                <a:uLnTx/>
                <a:uFillTx/>
                <a:latin typeface="Arial" charset="0"/>
                <a:ea typeface="+mn-ea"/>
                <a:cs typeface="+mn-cs"/>
              </a:rPr>
              <a:t> when and why the, “when questioned” and “now” caution should be used.</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1" i="0" u="none" strike="noStrike" kern="1200" cap="none" spc="0" normalizeH="0" baseline="0" noProof="0" dirty="0">
                <a:ln>
                  <a:noFill/>
                </a:ln>
                <a:solidFill>
                  <a:srgbClr val="000000"/>
                </a:solidFill>
                <a:effectLst/>
                <a:uLnTx/>
                <a:uFillTx/>
                <a:latin typeface="Arial" charset="0"/>
                <a:ea typeface="+mn-ea"/>
                <a:cs typeface="+mn-cs"/>
              </a:rPr>
              <a:t>Repeat</a:t>
            </a:r>
            <a:r>
              <a:rPr kumimoji="0" lang="en-GB" sz="1200" b="0" i="0" u="none" strike="noStrike" kern="1200" cap="none" spc="0" normalizeH="0" baseline="0" noProof="0" dirty="0">
                <a:ln>
                  <a:noFill/>
                </a:ln>
                <a:solidFill>
                  <a:srgbClr val="000000"/>
                </a:solidFill>
                <a:effectLst/>
                <a:uLnTx/>
                <a:uFillTx/>
                <a:latin typeface="Arial" charset="0"/>
                <a:ea typeface="+mn-ea"/>
                <a:cs typeface="+mn-cs"/>
              </a:rPr>
              <a:t> the, “when questioned” and, “now” caution.</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1" i="0" u="none" strike="noStrike" kern="1200" cap="none" spc="0" normalizeH="0" baseline="0" noProof="0" dirty="0">
                <a:ln>
                  <a:noFill/>
                </a:ln>
                <a:solidFill>
                  <a:srgbClr val="000000"/>
                </a:solidFill>
                <a:effectLst/>
                <a:uLnTx/>
                <a:uFillTx/>
                <a:latin typeface="Arial" charset="0"/>
                <a:ea typeface="+mn-ea"/>
                <a:cs typeface="+mn-cs"/>
              </a:rPr>
              <a:t>Identify</a:t>
            </a:r>
            <a:r>
              <a:rPr kumimoji="0" lang="en-GB" sz="1200" b="0" i="0" u="none" strike="noStrike" kern="1200" cap="none" spc="0" normalizeH="0" baseline="0" noProof="0" dirty="0">
                <a:ln>
                  <a:noFill/>
                </a:ln>
                <a:solidFill>
                  <a:srgbClr val="000000"/>
                </a:solidFill>
                <a:effectLst/>
                <a:uLnTx/>
                <a:uFillTx/>
                <a:latin typeface="Arial" charset="0"/>
                <a:ea typeface="+mn-ea"/>
                <a:cs typeface="+mn-cs"/>
              </a:rPr>
              <a:t> when the caution should not be used</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1" i="0" u="none" strike="noStrike" kern="1200" cap="none" spc="0" normalizeH="0" baseline="0" noProof="0" dirty="0">
                <a:ln>
                  <a:noFill/>
                </a:ln>
                <a:solidFill>
                  <a:srgbClr val="000000"/>
                </a:solidFill>
                <a:effectLst/>
                <a:uLnTx/>
                <a:uFillTx/>
                <a:latin typeface="Arial" charset="0"/>
                <a:ea typeface="+mn-ea"/>
                <a:cs typeface="+mn-cs"/>
              </a:rPr>
              <a:t>Identify</a:t>
            </a:r>
            <a:r>
              <a:rPr kumimoji="0" lang="en-GB" sz="1200" b="0" i="0" u="none" strike="noStrike" kern="1200" cap="none" spc="0" normalizeH="0" baseline="0" noProof="0" dirty="0">
                <a:ln>
                  <a:noFill/>
                </a:ln>
                <a:solidFill>
                  <a:srgbClr val="000000"/>
                </a:solidFill>
                <a:effectLst/>
                <a:uLnTx/>
                <a:uFillTx/>
                <a:latin typeface="Arial" charset="0"/>
                <a:ea typeface="+mn-ea"/>
                <a:cs typeface="+mn-cs"/>
              </a:rPr>
              <a:t> what circumstances constitute and interview</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1" i="0" u="none" strike="noStrike" kern="1200" cap="none" spc="0" normalizeH="0" baseline="0" noProof="0" dirty="0">
                <a:ln>
                  <a:noFill/>
                </a:ln>
                <a:solidFill>
                  <a:srgbClr val="000000"/>
                </a:solidFill>
                <a:effectLst/>
                <a:uLnTx/>
                <a:uFillTx/>
                <a:latin typeface="Arial" charset="0"/>
                <a:ea typeface="+mn-ea"/>
                <a:cs typeface="+mn-cs"/>
              </a:rPr>
              <a:t>Describe</a:t>
            </a:r>
            <a:r>
              <a:rPr kumimoji="0" lang="en-GB" sz="1200" b="0" i="0" u="none" strike="noStrike" kern="1200" cap="none" spc="0" normalizeH="0" baseline="0" noProof="0" dirty="0">
                <a:ln>
                  <a:noFill/>
                </a:ln>
                <a:solidFill>
                  <a:srgbClr val="000000"/>
                </a:solidFill>
                <a:effectLst/>
                <a:uLnTx/>
                <a:uFillTx/>
                <a:latin typeface="Arial" charset="0"/>
                <a:ea typeface="+mn-ea"/>
                <a:cs typeface="+mn-cs"/>
              </a:rPr>
              <a:t> what is meant by a significant statement, silence and unsolicited comment.</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1" i="0" u="none" strike="noStrike" kern="1200" cap="none" spc="0" normalizeH="0" baseline="0" noProof="0" dirty="0">
                <a:ln>
                  <a:noFill/>
                </a:ln>
                <a:solidFill>
                  <a:srgbClr val="000000"/>
                </a:solidFill>
                <a:effectLst/>
                <a:uLnTx/>
                <a:uFillTx/>
                <a:latin typeface="Arial" charset="0"/>
                <a:ea typeface="+mn-ea"/>
                <a:cs typeface="+mn-cs"/>
              </a:rPr>
              <a:t>Explain</a:t>
            </a:r>
            <a:r>
              <a:rPr kumimoji="0" lang="en-GB" sz="1200" b="0" i="0" u="none" strike="noStrike" kern="1200" cap="none" spc="0" normalizeH="0" baseline="0" noProof="0" dirty="0">
                <a:ln>
                  <a:noFill/>
                </a:ln>
                <a:solidFill>
                  <a:srgbClr val="000000"/>
                </a:solidFill>
                <a:effectLst/>
                <a:uLnTx/>
                <a:uFillTx/>
                <a:latin typeface="Arial" charset="0"/>
                <a:ea typeface="+mn-ea"/>
                <a:cs typeface="+mn-cs"/>
              </a:rPr>
              <a:t> what information needs to be recorded and why</a:t>
            </a: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E431D513-5B88-4C2A-8748-4F185D8E1CCB}" type="slidenum">
              <a:rPr lang="en-GB" altLang="en-US" smtClean="0"/>
              <a:pPr>
                <a:defRPr/>
              </a:pPr>
              <a:t>1</a:t>
            </a:fld>
            <a:endParaRPr lang="en-GB" altLang="en-US"/>
          </a:p>
        </p:txBody>
      </p:sp>
    </p:spTree>
    <p:extLst>
      <p:ext uri="{BB962C8B-B14F-4D97-AF65-F5344CB8AC3E}">
        <p14:creationId xmlns:p14="http://schemas.microsoft.com/office/powerpoint/2010/main" val="524909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xfrm>
            <a:off x="90488" y="744538"/>
            <a:ext cx="6616700" cy="3722687"/>
          </a:xfrm>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xfrm>
            <a:off x="90488" y="744538"/>
            <a:ext cx="6616700" cy="3722687"/>
          </a:xfrm>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dirty="0">
                <a:latin typeface="Arial" panose="020B0604020202020204" pitchFamily="34" charset="0"/>
              </a:rPr>
              <a:t>Group Activity 1 </a:t>
            </a:r>
            <a:r>
              <a:rPr lang="en-GB" altLang="en-US" sz="1100" dirty="0">
                <a:latin typeface="Arial" panose="020B0604020202020204" pitchFamily="34" charset="0"/>
              </a:rPr>
              <a:t>– split the class into 4 groups and Trainer to hand the envelope to students of the  ‘when questioned’ caution which ahs been broken down into words. Students to arrange the words into what they think the caution is.</a:t>
            </a:r>
          </a:p>
          <a:p>
            <a:endParaRPr lang="en-GB" altLang="en-US" sz="1100" dirty="0">
              <a:latin typeface="Arial" panose="020B0604020202020204" pitchFamily="34" charset="0"/>
            </a:endParaRPr>
          </a:p>
          <a:p>
            <a:r>
              <a:rPr lang="en-GB" altLang="en-US" sz="1100" dirty="0">
                <a:latin typeface="Arial" panose="020B0604020202020204" pitchFamily="34" charset="0"/>
              </a:rPr>
              <a:t>Online Activity - Ask students what words do they think appear in the caution. </a:t>
            </a:r>
          </a:p>
          <a:p>
            <a:endParaRPr lang="en-GB" altLang="en-US" sz="1100" dirty="0">
              <a:latin typeface="Arial" panose="020B0604020202020204" pitchFamily="34" charset="0"/>
            </a:endParaRPr>
          </a:p>
          <a:p>
            <a:r>
              <a:rPr lang="en-GB" altLang="en-US" sz="1100" dirty="0">
                <a:latin typeface="Arial" panose="020B0604020202020204" pitchFamily="34" charset="0"/>
              </a:rPr>
              <a:t>Write them on the white board</a:t>
            </a:r>
          </a:p>
          <a:p>
            <a:endParaRPr lang="en-GB" altLang="en-US" sz="1100" dirty="0">
              <a:latin typeface="Arial" panose="020B0604020202020204" pitchFamily="34" charset="0"/>
            </a:endParaRPr>
          </a:p>
          <a:p>
            <a:r>
              <a:rPr lang="en-GB" altLang="en-US" sz="1100" dirty="0">
                <a:latin typeface="Arial" panose="020B0604020202020204" pitchFamily="34" charset="0"/>
              </a:rPr>
              <a:t>(you may get the American version) </a:t>
            </a: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A76477-2E15-4895-9DB7-4F0C7778D8C4}" type="slidenum">
              <a:rPr lang="en-GB" altLang="en-US" smtClean="0"/>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xfrm>
            <a:off x="90488" y="744538"/>
            <a:ext cx="6616700" cy="3722687"/>
          </a:xfrm>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dirty="0">
                <a:latin typeface="Arial" panose="020B0604020202020204" pitchFamily="34" charset="0"/>
              </a:rPr>
              <a:t>Before questions are asked</a:t>
            </a:r>
            <a:endParaRPr lang="en-US" altLang="en-US" sz="1100" dirty="0">
              <a:latin typeface="Arial" panose="020B0604020202020204" pitchFamily="34" charset="0"/>
            </a:endParaRPr>
          </a:p>
          <a:p>
            <a:endParaRPr lang="en-GB" altLang="en-US" sz="1100" dirty="0">
              <a:latin typeface="Arial" panose="020B0604020202020204" pitchFamily="34" charset="0"/>
            </a:endParaRPr>
          </a:p>
          <a:p>
            <a:r>
              <a:rPr lang="en-GB" altLang="en-US" sz="1100" b="1" dirty="0">
                <a:latin typeface="Arial" panose="020B0604020202020204" pitchFamily="34" charset="0"/>
              </a:rPr>
              <a:t>Group Activity 2 </a:t>
            </a:r>
            <a:r>
              <a:rPr lang="en-GB" altLang="en-US" sz="1100" dirty="0">
                <a:latin typeface="Arial" panose="020B0604020202020204" pitchFamily="34" charset="0"/>
              </a:rPr>
              <a:t>– students in pairs to read the caution out loud to each other</a:t>
            </a: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xfrm>
            <a:off x="90488" y="744538"/>
            <a:ext cx="6616700" cy="3722687"/>
          </a:xfrm>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dirty="0">
                <a:latin typeface="Arial" panose="020B0604020202020204" pitchFamily="34" charset="0"/>
              </a:rPr>
              <a:t>QTS – when do you caution a person?</a:t>
            </a:r>
          </a:p>
          <a:p>
            <a:endParaRPr lang="en-GB" altLang="en-US" sz="1100" dirty="0">
              <a:latin typeface="Arial" panose="020B0604020202020204" pitchFamily="34" charset="0"/>
            </a:endParaRPr>
          </a:p>
          <a:p>
            <a:r>
              <a:rPr lang="en-GB" altLang="en-US" sz="1100" dirty="0">
                <a:latin typeface="Arial" panose="020B0604020202020204" pitchFamily="34" charset="0"/>
              </a:rPr>
              <a:t>e.g. person suspected of shoplifting or having broken a window</a:t>
            </a:r>
            <a:endParaRPr lang="en-US" altLang="en-US" sz="1100" dirty="0">
              <a:latin typeface="Arial" panose="020B0604020202020204" pitchFamily="34" charset="0"/>
            </a:endParaRPr>
          </a:p>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xfrm>
            <a:off x="90488" y="744538"/>
            <a:ext cx="6616700" cy="3722687"/>
          </a:xfrm>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a:latin typeface="Arial" panose="020B0604020202020204" pitchFamily="34" charset="0"/>
              </a:rPr>
              <a:t>QTS – what is the difference between a cautioned reply and an interview?</a:t>
            </a: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4242CCF-9B67-40C5-817C-9DA4C3107240}" type="slidenum">
              <a:rPr lang="en-GB" altLang="en-US" smtClean="0"/>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90488" y="744538"/>
            <a:ext cx="6616700" cy="3722687"/>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100" b="1" dirty="0">
                <a:latin typeface="Arial" panose="020B0604020202020204" pitchFamily="34" charset="0"/>
              </a:rPr>
              <a:t>QTS – when do you not need to caution someone?</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e.g. to establish identity, even though the person you are speaking to could be the person you suspect may have committed the crime, you would only caution when you want to ask something which may be included as evidence.</a:t>
            </a:r>
          </a:p>
          <a:p>
            <a:pPr eaLnBrk="1" hangingPunct="1"/>
            <a:r>
              <a:rPr lang="en-GB" altLang="en-US" sz="1100" dirty="0">
                <a:latin typeface="Arial" panose="020B0604020202020204" pitchFamily="34" charset="0"/>
              </a:rPr>
              <a:t>To establish course of events when the person you are speaking to is not the offender</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e.g. who was the driver of a vehicle involved in a collision</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Stop search to be covered later in your training</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Such as something in your pocket book that you are asking the person to sign as a true record</a:t>
            </a:r>
          </a:p>
          <a:p>
            <a:pPr eaLnBrk="1" hangingPunct="1"/>
            <a:endParaRPr lang="en-GB" altLang="en-US" sz="1100" dirty="0">
              <a:latin typeface="Arial" panose="020B0604020202020204" pitchFamily="34" charset="0"/>
            </a:endParaRPr>
          </a:p>
          <a:p>
            <a:pPr eaLnBrk="1" hangingPunct="1"/>
            <a:r>
              <a:rPr lang="en-GB" altLang="en-US" sz="1100" dirty="0">
                <a:latin typeface="Arial" panose="020B0604020202020204" pitchFamily="34" charset="0"/>
              </a:rPr>
              <a:t>Different procedures to be followed under POT than for other stop/ searches</a:t>
            </a:r>
            <a:endParaRPr lang="en-US" altLang="en-US" sz="1100" dirty="0">
              <a:latin typeface="Arial" panose="020B0604020202020204" pitchFamily="34" charset="0"/>
            </a:endParaRPr>
          </a:p>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0488" y="744538"/>
            <a:ext cx="6616700" cy="3722687"/>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a:latin typeface="Arial" panose="020B0604020202020204" pitchFamily="34" charset="0"/>
              </a:rPr>
              <a:t>Individual Activity 1 – students to write the meaning of the caution in their own words</a:t>
            </a: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2055EC6-BB91-4788-BBC3-F5BFE46BDC64}" type="slidenum">
              <a:rPr lang="en-GB" altLang="en-US" smtClean="0"/>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90488" y="744538"/>
            <a:ext cx="6616700" cy="3722687"/>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a:t>
            </a:r>
            <a:r>
              <a:rPr lang="en-GB" altLang="en-US" sz="1100">
                <a:latin typeface="Arial" panose="020B0604020202020204" pitchFamily="34" charset="0"/>
              </a:rPr>
              <a:t>hy is it important that the person understands what has been said to them when the caution is given?</a:t>
            </a:r>
          </a:p>
          <a:p>
            <a:endParaRPr lang="en-GB" altLang="en-US" sz="1100">
              <a:latin typeface="Arial" panose="020B0604020202020204" pitchFamily="34" charset="0"/>
            </a:endParaRPr>
          </a:p>
          <a:p>
            <a:r>
              <a:rPr lang="en-GB" altLang="en-US" sz="1100">
                <a:latin typeface="Arial" panose="020B0604020202020204" pitchFamily="34" charset="0"/>
              </a:rPr>
              <a:t>To ensure that they make an informed decision about whether they choose to say anything or not.</a:t>
            </a:r>
          </a:p>
          <a:p>
            <a:r>
              <a:rPr lang="en-GB" altLang="en-US" sz="1100">
                <a:latin typeface="Arial" panose="020B0604020202020204" pitchFamily="34" charset="0"/>
              </a:rPr>
              <a:t>If they don’t understand the caution then they may incriminate themselves when they do not wish to.</a:t>
            </a:r>
          </a:p>
          <a:p>
            <a:endParaRPr lang="en-GB" altLang="en-US" sz="1100">
              <a:latin typeface="Arial" panose="020B0604020202020204" pitchFamily="34" charset="0"/>
            </a:endParaRPr>
          </a:p>
          <a:p>
            <a:r>
              <a:rPr lang="en-GB" altLang="en-US" sz="1100">
                <a:latin typeface="Arial" panose="020B0604020202020204" pitchFamily="34" charset="0"/>
              </a:rPr>
              <a:t>How much do you think your average person knows about the law?</a:t>
            </a:r>
          </a:p>
          <a:p>
            <a:endParaRPr lang="en-GB" altLang="en-US" sz="1100">
              <a:latin typeface="Arial" panose="020B0604020202020204" pitchFamily="34" charset="0"/>
            </a:endParaRPr>
          </a:p>
          <a:p>
            <a:r>
              <a:rPr lang="en-GB" altLang="en-US" sz="1100">
                <a:latin typeface="Arial" panose="020B0604020202020204" pitchFamily="34" charset="0"/>
              </a:rPr>
              <a:t>The law says that everyone has the right not to say anything that may incriminate them if they do not wish to.</a:t>
            </a:r>
          </a:p>
          <a:p>
            <a:endParaRPr lang="en-GB" altLang="en-US" sz="1100">
              <a:latin typeface="Arial" panose="020B0604020202020204" pitchFamily="34" charset="0"/>
            </a:endParaRPr>
          </a:p>
          <a:p>
            <a:r>
              <a:rPr lang="en-GB" altLang="en-US" sz="1100">
                <a:latin typeface="Arial" panose="020B0604020202020204" pitchFamily="34" charset="0"/>
              </a:rPr>
              <a:t>Always ask the person whether they have understood what you have told them when giving the caution.  DO NOT assume they have understood as it may cause issues later.</a:t>
            </a:r>
          </a:p>
          <a:p>
            <a:endParaRPr lang="en-GB" altLang="en-US">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D04E060-6F6D-489C-B64E-B16DCBF1A902}" type="slidenum">
              <a:rPr lang="en-GB" altLang="en-US" smtClean="0"/>
              <a:pPr/>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US" altLang="en-US" sz="1100">
                <a:latin typeface="Arial" panose="020B0604020202020204" pitchFamily="34" charset="0"/>
              </a:rPr>
              <a:t>PACE Code C </a:t>
            </a:r>
          </a:p>
          <a:p>
            <a:pPr eaLnBrk="1" hangingPunct="1">
              <a:lnSpc>
                <a:spcPct val="90000"/>
              </a:lnSpc>
            </a:pPr>
            <a:r>
              <a:rPr lang="en-US" altLang="en-US" sz="1100">
                <a:latin typeface="Arial" panose="020B0604020202020204" pitchFamily="34" charset="0"/>
              </a:rPr>
              <a:t>(At the conclusion of the process, when a person is reported or charged with an offence)</a:t>
            </a:r>
          </a:p>
          <a:p>
            <a:pPr eaLnBrk="1" hangingPunct="1">
              <a:lnSpc>
                <a:spcPct val="90000"/>
              </a:lnSpc>
            </a:pPr>
            <a:endParaRPr lang="en-US" altLang="en-US" sz="1100">
              <a:latin typeface="Arial" panose="020B0604020202020204" pitchFamily="34" charset="0"/>
            </a:endParaRPr>
          </a:p>
          <a:p>
            <a:pPr eaLnBrk="1" hangingPunct="1">
              <a:lnSpc>
                <a:spcPct val="90000"/>
              </a:lnSpc>
            </a:pPr>
            <a:r>
              <a:rPr lang="en-GB" altLang="en-US" sz="1100">
                <a:latin typeface="Arial" panose="020B0604020202020204" pitchFamily="34" charset="0"/>
              </a:rPr>
              <a:t>The ‘now’ caution comes at the conclusion of the process when the person is charged with, or informed that he may be prosecuted for an offence. </a:t>
            </a:r>
          </a:p>
          <a:p>
            <a:pPr eaLnBrk="1" hangingPunct="1">
              <a:lnSpc>
                <a:spcPct val="90000"/>
              </a:lnSpc>
            </a:pPr>
            <a:r>
              <a:rPr lang="en-GB" altLang="en-US" sz="1100">
                <a:latin typeface="Arial" panose="020B0604020202020204" pitchFamily="34" charset="0"/>
              </a:rPr>
              <a:t>It tells the person what is happening and also means that the officer cannot ask any further questions about the offence, except under exceptional circumstances. </a:t>
            </a:r>
          </a:p>
          <a:p>
            <a:pPr eaLnBrk="1" hangingPunct="1">
              <a:lnSpc>
                <a:spcPct val="90000"/>
              </a:lnSpc>
            </a:pPr>
            <a:r>
              <a:rPr lang="en-GB" altLang="en-US" sz="1100">
                <a:latin typeface="Arial" panose="020B0604020202020204" pitchFamily="34" charset="0"/>
              </a:rPr>
              <a:t>The only exceptions to that rule are:</a:t>
            </a:r>
          </a:p>
          <a:p>
            <a:pPr eaLnBrk="1" hangingPunct="1">
              <a:lnSpc>
                <a:spcPct val="90000"/>
              </a:lnSpc>
            </a:pPr>
            <a:r>
              <a:rPr lang="en-GB" altLang="en-US" sz="1100">
                <a:latin typeface="Arial" panose="020B0604020202020204" pitchFamily="34" charset="0"/>
              </a:rPr>
              <a:t>(i) “…unless they are necessary for the purpose of preventing or minimising harm or loss to some other person or to the public or for clearing up an ambiguity in a previous answer or statement or where it is in the interests of justice that the person should have put to him and have the opportunity to comment on information concerning the offence which has come to light since he was charged or informed he may be prosecuted.” (Code C 16.5)</a:t>
            </a:r>
          </a:p>
          <a:p>
            <a:pPr eaLnBrk="1" hangingPunct="1">
              <a:lnSpc>
                <a:spcPct val="90000"/>
              </a:lnSpc>
            </a:pPr>
            <a:r>
              <a:rPr lang="en-GB" altLang="en-US" sz="1100">
                <a:latin typeface="Arial" panose="020B0604020202020204" pitchFamily="34" charset="0"/>
              </a:rPr>
              <a:t>(ii) if, after a detainee has been charged with or informed they may be prosecuted for an offence, an officer wants to tell them about any written statement or interview with another person relating to such an offence, the detainee shall either be handed a true copy of the written statement or interview or the content of the interview record brought to their attention. Nothing shall be done to invite any reply or comment except to caution the detainee and remind the detainee of their right to legal advice. (Code C 16.4)</a:t>
            </a:r>
          </a:p>
          <a:p>
            <a:endParaRPr lang="en-GB" altLang="en-US">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a:latin typeface="Arial" panose="020B0604020202020204" pitchFamily="34" charset="0"/>
              </a:rPr>
              <a:t>QTS – what is the difference between the ‘when questioned’ caution and the ‘now’ caution?</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90488" y="744538"/>
            <a:ext cx="6616700" cy="3722687"/>
          </a:xfrm>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1100" b="1" dirty="0">
              <a:latin typeface="Arial" panose="020B0604020202020204" pitchFamily="34" charset="0"/>
            </a:endParaRPr>
          </a:p>
          <a:p>
            <a:r>
              <a:rPr lang="en-US" altLang="en-US" sz="1100" b="1" dirty="0">
                <a:latin typeface="Arial" panose="020B0604020202020204" pitchFamily="34" charset="0"/>
              </a:rPr>
              <a:t>QTS – what do you think an unsolicited comment is?</a:t>
            </a:r>
          </a:p>
          <a:p>
            <a:endParaRPr lang="en-US" altLang="en-US" sz="1100" dirty="0">
              <a:latin typeface="Arial" panose="020B0604020202020204" pitchFamily="34" charset="0"/>
            </a:endParaRPr>
          </a:p>
          <a:p>
            <a:r>
              <a:rPr lang="en-US" altLang="en-US" sz="1100" dirty="0">
                <a:latin typeface="Arial" panose="020B0604020202020204" pitchFamily="34" charset="0"/>
              </a:rPr>
              <a:t>An arrested person must not be interviewed about the relevant offence, except at a police station. </a:t>
            </a:r>
          </a:p>
          <a:p>
            <a:endParaRPr lang="en-US" altLang="en-US" sz="1100" dirty="0">
              <a:latin typeface="Arial" panose="020B0604020202020204" pitchFamily="34" charset="0"/>
            </a:endParaRPr>
          </a:p>
          <a:p>
            <a:r>
              <a:rPr lang="en-US" altLang="en-US" sz="1100" dirty="0">
                <a:latin typeface="Arial" panose="020B0604020202020204" pitchFamily="34" charset="0"/>
              </a:rPr>
              <a:t>So what should an officer do when the suspect who has been arrested suddenly says something relevant to the offence, or to another offence? </a:t>
            </a:r>
          </a:p>
          <a:p>
            <a:endParaRPr lang="en-US" altLang="en-US" sz="1100" dirty="0">
              <a:latin typeface="Arial" panose="020B0604020202020204" pitchFamily="34" charset="0"/>
            </a:endParaRPr>
          </a:p>
          <a:p>
            <a:r>
              <a:rPr lang="en-US" altLang="en-US" sz="1100" dirty="0">
                <a:latin typeface="Arial" panose="020B0604020202020204" pitchFamily="34" charset="0"/>
              </a:rPr>
              <a:t>The comments cannot be ignored as they may contain information that could be used in evidence. These comments are referred to as ‘unsolicited comments’ and there are two types: Relevant &amp; significant </a:t>
            </a: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C8F3AFE-1C5A-43B3-BDDC-88DFD8532DA7}" type="slidenum">
              <a:rPr lang="en-GB" altLang="en-US" smtClean="0"/>
              <a:pPr/>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90488" y="744538"/>
            <a:ext cx="6616700" cy="3722687"/>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a:latin typeface="Arial" panose="020B0604020202020204" pitchFamily="34" charset="0"/>
              </a:rPr>
              <a:t>QTS – what is a relevant comment?</a:t>
            </a: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5BBB6FF-E678-437E-BB34-43D1086110B0}" type="slidenum">
              <a:rPr lang="en-GB" altLang="en-US" smtClean="0"/>
              <a:pPr/>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xfrm>
            <a:off x="90488" y="744538"/>
            <a:ext cx="6616700" cy="3722687"/>
          </a:xfrm>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100" b="1" dirty="0">
                <a:latin typeface="Arial" panose="020B0604020202020204" pitchFamily="34" charset="0"/>
              </a:rPr>
              <a:t>QTS – what do you think a significant statement is?</a:t>
            </a:r>
          </a:p>
          <a:p>
            <a:pPr eaLnBrk="1" hangingPunct="1"/>
            <a:endParaRPr lang="en-US" altLang="en-US" sz="1100" dirty="0">
              <a:latin typeface="Arial" panose="020B0604020202020204" pitchFamily="34" charset="0"/>
            </a:endParaRPr>
          </a:p>
          <a:p>
            <a:pPr eaLnBrk="1" hangingPunct="1"/>
            <a:r>
              <a:rPr lang="en-US" altLang="en-US" sz="1100" dirty="0">
                <a:latin typeface="Arial" panose="020B0604020202020204" pitchFamily="34" charset="0"/>
              </a:rPr>
              <a:t>Significant Statement – </a:t>
            </a:r>
            <a:r>
              <a:rPr lang="en-US" altLang="en-US" sz="1100" b="1" dirty="0">
                <a:latin typeface="Arial" panose="020B0604020202020204" pitchFamily="34" charset="0"/>
              </a:rPr>
              <a:t>before or after</a:t>
            </a:r>
            <a:r>
              <a:rPr lang="en-US" altLang="en-US" sz="1100" dirty="0">
                <a:latin typeface="Arial" panose="020B0604020202020204" pitchFamily="34" charset="0"/>
              </a:rPr>
              <a:t> caution</a:t>
            </a:r>
          </a:p>
          <a:p>
            <a:pPr eaLnBrk="1" hangingPunct="1"/>
            <a:endParaRPr lang="en-US" altLang="en-US" sz="1100" dirty="0">
              <a:latin typeface="Arial" panose="020B0604020202020204" pitchFamily="34" charset="0"/>
            </a:endParaRPr>
          </a:p>
          <a:p>
            <a:pPr eaLnBrk="1" hangingPunct="1"/>
            <a:r>
              <a:rPr lang="en-GB" altLang="en-US" sz="1100" dirty="0">
                <a:latin typeface="Arial" panose="020B0604020202020204" pitchFamily="34" charset="0"/>
              </a:rPr>
              <a:t>e.g. person returning to vehicle parked on double “I’ve only been here for 5 minutes”</a:t>
            </a:r>
            <a:endParaRPr lang="en-US" altLang="en-US" sz="1100" dirty="0">
              <a:latin typeface="Arial" panose="020B0604020202020204" pitchFamily="34" charset="0"/>
            </a:endParaRPr>
          </a:p>
          <a:p>
            <a:endParaRPr lang="en-GB" altLang="en-US" dirty="0">
              <a:latin typeface="Arial" panose="020B0604020202020204"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D8028CB-59C9-4414-88CE-28F1AACAA471}" type="slidenum">
              <a:rPr lang="en-GB" altLang="en-US" smtClean="0"/>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90488" y="744538"/>
            <a:ext cx="6616700" cy="3722687"/>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b="1" dirty="0">
                <a:latin typeface="Arial" panose="020B0604020202020204" pitchFamily="34" charset="0"/>
              </a:rPr>
              <a:t>QTS – what do you think a significant silence is?</a:t>
            </a:r>
          </a:p>
          <a:p>
            <a:endParaRPr lang="en-US" altLang="en-US" sz="1100" dirty="0">
              <a:latin typeface="Arial" panose="020B0604020202020204" pitchFamily="34" charset="0"/>
            </a:endParaRPr>
          </a:p>
          <a:p>
            <a:r>
              <a:rPr lang="en-US" altLang="en-US" sz="1100" dirty="0">
                <a:latin typeface="Arial" panose="020B0604020202020204" pitchFamily="34" charset="0"/>
              </a:rPr>
              <a:t>Significant Silence – </a:t>
            </a:r>
            <a:r>
              <a:rPr lang="en-US" altLang="en-US" sz="1100" b="1" dirty="0">
                <a:latin typeface="Arial" panose="020B0604020202020204" pitchFamily="34" charset="0"/>
              </a:rPr>
              <a:t> after</a:t>
            </a:r>
            <a:r>
              <a:rPr lang="en-US" altLang="en-US" sz="1100" dirty="0">
                <a:latin typeface="Arial" panose="020B0604020202020204" pitchFamily="34" charset="0"/>
              </a:rPr>
              <a:t> caution</a:t>
            </a:r>
            <a:endParaRPr lang="en-GB" altLang="en-US" sz="1100" dirty="0">
              <a:latin typeface="Arial" panose="020B0604020202020204" pitchFamily="34" charset="0"/>
            </a:endParaRPr>
          </a:p>
          <a:p>
            <a:endParaRPr lang="en-GB" altLang="en-US" sz="1100" dirty="0">
              <a:latin typeface="Arial" panose="020B0604020202020204" pitchFamily="34" charset="0"/>
            </a:endParaRPr>
          </a:p>
          <a:p>
            <a:r>
              <a:rPr lang="en-GB" altLang="en-US" sz="1100" dirty="0">
                <a:latin typeface="Arial" panose="020B0604020202020204" pitchFamily="34" charset="0"/>
              </a:rPr>
              <a:t>A significant statement or silence is one which appears capable of being used in evidence against the suspect, in particular a direct admission of guilt, or a failure or refusal to answer a question or to answer it satisfactory which may give rise to an inference. </a:t>
            </a:r>
          </a:p>
          <a:p>
            <a:endParaRPr lang="en-GB" altLang="en-US" dirty="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A2E87F2-C1D3-485C-9EB7-7AFDC5858ED1}" type="slidenum">
              <a:rPr lang="en-GB" altLang="en-US" smtClean="0"/>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90488" y="744538"/>
            <a:ext cx="6616700" cy="3722687"/>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1100" dirty="0">
              <a:latin typeface="Arial" panose="020B0604020202020204" pitchFamily="34" charset="0"/>
            </a:endParaRPr>
          </a:p>
          <a:p>
            <a:r>
              <a:rPr lang="en-US" altLang="en-US" sz="1100" b="1" dirty="0">
                <a:latin typeface="Arial" panose="020B0604020202020204" pitchFamily="34" charset="0"/>
              </a:rPr>
              <a:t>QTS – what information should we record in relation to comments and cautions?</a:t>
            </a:r>
          </a:p>
          <a:p>
            <a:r>
              <a:rPr lang="en-US" altLang="en-US" sz="1100" b="1" dirty="0">
                <a:latin typeface="Arial" panose="020B0604020202020204" pitchFamily="34" charset="0"/>
              </a:rPr>
              <a:t>Why is it so important to record this information?</a:t>
            </a:r>
          </a:p>
          <a:p>
            <a:r>
              <a:rPr lang="en-US" altLang="en-US" sz="1100" b="1" dirty="0">
                <a:latin typeface="Arial" panose="020B0604020202020204" pitchFamily="34" charset="0"/>
              </a:rPr>
              <a:t>Where should this information be recorded?</a:t>
            </a:r>
          </a:p>
          <a:p>
            <a:endParaRPr lang="en-US" altLang="en-US" sz="1100" dirty="0">
              <a:latin typeface="Arial" panose="020B0604020202020204" pitchFamily="34" charset="0"/>
            </a:endParaRPr>
          </a:p>
          <a:p>
            <a:r>
              <a:rPr lang="en-US" altLang="en-US" sz="1100" dirty="0">
                <a:latin typeface="Arial" panose="020B0604020202020204" pitchFamily="34" charset="0"/>
              </a:rPr>
              <a:t>All unsolicited comments must be recorded in a PNB, noting when the comment was made and signed by the police officer. </a:t>
            </a:r>
          </a:p>
          <a:p>
            <a:endParaRPr lang="en-US" altLang="en-US" sz="1100" dirty="0">
              <a:latin typeface="Arial" panose="020B0604020202020204" pitchFamily="34" charset="0"/>
            </a:endParaRPr>
          </a:p>
          <a:p>
            <a:r>
              <a:rPr lang="en-US" altLang="en-US" sz="1100" dirty="0">
                <a:latin typeface="Arial" panose="020B0604020202020204" pitchFamily="34" charset="0"/>
              </a:rPr>
              <a:t>When practicable, the suspect should be given the opportunity to read it and if they agree that it is a true and accurate reading of what was said, they can endorse it with their signature. </a:t>
            </a:r>
          </a:p>
          <a:p>
            <a:endParaRPr lang="en-US" altLang="en-US" sz="1100" dirty="0">
              <a:latin typeface="Arial" panose="020B0604020202020204" pitchFamily="34" charset="0"/>
            </a:endParaRPr>
          </a:p>
          <a:p>
            <a:r>
              <a:rPr lang="en-US" altLang="en-US" sz="1100" dirty="0">
                <a:latin typeface="Arial" panose="020B0604020202020204" pitchFamily="34" charset="0"/>
              </a:rPr>
              <a:t>If the suspect does not agree with the record, the officer should record the details of any disagreement in the PNB. The suspect should then be given the opportunity to read and sign  the disagreement., </a:t>
            </a:r>
          </a:p>
          <a:p>
            <a:endParaRPr lang="en-US" altLang="en-US" sz="1100" dirty="0">
              <a:latin typeface="Arial" panose="020B0604020202020204" pitchFamily="34" charset="0"/>
            </a:endParaRPr>
          </a:p>
          <a:p>
            <a:r>
              <a:rPr lang="en-US" altLang="en-US" sz="1100" dirty="0">
                <a:latin typeface="Arial" panose="020B0604020202020204" pitchFamily="34" charset="0"/>
              </a:rPr>
              <a:t>A refusal to sign should also be recorded. </a:t>
            </a: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5C4D7F2-3464-4855-A269-4A3EC016DEC2}" type="slidenum">
              <a:rPr lang="en-GB" altLang="en-US" smtClean="0"/>
              <a:pPr/>
              <a:t>16</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xfrm>
            <a:off x="90488" y="744538"/>
            <a:ext cx="6616700" cy="3722687"/>
          </a:xfrm>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2D864F5-4401-4DC3-B3E0-581AD2ACED10}" type="slidenum">
              <a:rPr lang="en-GB" altLang="en-US" smtClean="0"/>
              <a:pPr/>
              <a:t>17</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xfrm>
            <a:off x="90488" y="744538"/>
            <a:ext cx="6616700" cy="3722687"/>
          </a:xfrm>
          <a:ln/>
        </p:spPr>
      </p:sp>
      <p:sp>
        <p:nvSpPr>
          <p:cNvPr id="389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dirty="0">
                <a:latin typeface="Arial" panose="020B0604020202020204" pitchFamily="34" charset="0"/>
              </a:rPr>
              <a:t>Group Activity 3 – each student to attempt to recite the caution prior to coffee.</a:t>
            </a:r>
          </a:p>
          <a:p>
            <a:endParaRPr lang="en-GB" altLang="en-US" sz="1100" dirty="0">
              <a:latin typeface="Arial" panose="020B0604020202020204" pitchFamily="34" charset="0"/>
            </a:endParaRPr>
          </a:p>
          <a:p>
            <a:r>
              <a:rPr lang="en-GB" altLang="en-US" sz="1100" dirty="0">
                <a:latin typeface="Arial" panose="020B0604020202020204" pitchFamily="34" charset="0"/>
              </a:rPr>
              <a:t>Students to participate in the exercise and attempt to recite the caution in full before the coffee break</a:t>
            </a:r>
          </a:p>
          <a:p>
            <a:r>
              <a:rPr lang="en-GB" altLang="en-US" sz="1100" dirty="0">
                <a:latin typeface="Arial" panose="020B0604020202020204" pitchFamily="34" charset="0"/>
              </a:rPr>
              <a:t> </a:t>
            </a:r>
          </a:p>
          <a:p>
            <a:r>
              <a:rPr lang="en-GB" altLang="en-US" sz="1100" dirty="0">
                <a:latin typeface="Arial" panose="020B0604020202020204" pitchFamily="34" charset="0"/>
              </a:rPr>
              <a:t>(encouragement given by other students and team work promoted to help their colleagues complete the caution) </a:t>
            </a:r>
          </a:p>
          <a:p>
            <a:endParaRPr lang="en-US" altLang="en-US" dirty="0">
              <a:latin typeface="Arial" panose="020B0604020202020204" pitchFamily="34" charset="0"/>
            </a:endParaRPr>
          </a:p>
        </p:txBody>
      </p:sp>
      <p:sp>
        <p:nvSpPr>
          <p:cNvPr id="389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9C4259C-1F1B-4F6E-9040-03150A467918}" type="slidenum">
              <a:rPr lang="en-GB" altLang="en-US" smtClean="0"/>
              <a:pPr/>
              <a:t>18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AD3CA48A-7A18-4F75-AABD-B44CED5570F7}" type="datetimeFigureOut">
              <a:rPr lang="en-GB" smtClean="0"/>
              <a:pPr>
                <a:defRPr/>
              </a:pPr>
              <a:t>16/12/2022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A316815-B7C7-47ED-867D-B3D920466405}" type="slidenum">
              <a:rPr lang="en-GB" smtClean="0"/>
              <a:pPr>
                <a:defRPr/>
              </a:pPr>
              <a:t>‹#›</a:t>
            </a:fld>
            <a:endParaRPr lang="en-GB"/>
          </a:p>
        </p:txBody>
      </p:sp>
    </p:spTree>
    <p:extLst>
      <p:ext uri="{BB962C8B-B14F-4D97-AF65-F5344CB8AC3E}">
        <p14:creationId xmlns:p14="http://schemas.microsoft.com/office/powerpoint/2010/main" val="285577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9B5759A-A72C-4649-AC22-FABE79335F91}" type="datetimeFigureOut">
              <a:rPr lang="en-GB" smtClean="0"/>
              <a:pPr>
                <a:defRPr/>
              </a:pPr>
              <a:t>16/12/2022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A3AC583-751D-4EA8-8D36-C3AE9DD6A2EF}" type="slidenum">
              <a:rPr lang="en-GB" smtClean="0"/>
              <a:pPr>
                <a:defRPr/>
              </a:pPr>
              <a:t>‹#›</a:t>
            </a:fld>
            <a:endParaRPr lang="en-GB"/>
          </a:p>
        </p:txBody>
      </p:sp>
    </p:spTree>
    <p:extLst>
      <p:ext uri="{BB962C8B-B14F-4D97-AF65-F5344CB8AC3E}">
        <p14:creationId xmlns:p14="http://schemas.microsoft.com/office/powerpoint/2010/main" val="1675087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34B2D60F-B901-4CA1-A224-982CCB689450}" type="datetimeFigureOut">
              <a:rPr lang="en-GB" smtClean="0"/>
              <a:pPr>
                <a:defRPr/>
              </a:pPr>
              <a:t>16/12/2022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7632523-7A33-4903-9090-81FD4BD87A6A}" type="slidenum">
              <a:rPr lang="en-GB" smtClean="0"/>
              <a:pPr>
                <a:defRPr/>
              </a:pPr>
              <a:t>‹#›</a:t>
            </a:fld>
            <a:endParaRPr lang="en-GB"/>
          </a:p>
        </p:txBody>
      </p:sp>
    </p:spTree>
    <p:extLst>
      <p:ext uri="{BB962C8B-B14F-4D97-AF65-F5344CB8AC3E}">
        <p14:creationId xmlns:p14="http://schemas.microsoft.com/office/powerpoint/2010/main" val="3257401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5320B3A-EA5C-44D3-8B00-24E6DE6883A2}" type="datetimeFigureOut">
              <a:rPr lang="en-GB" smtClean="0"/>
              <a:pPr>
                <a:defRPr/>
              </a:pPr>
              <a:t>16/12/2022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86444B68-42F6-4E35-97C3-93B19E5681B2}" type="slidenum">
              <a:rPr lang="en-GB" smtClean="0"/>
              <a:pPr>
                <a:defRPr/>
              </a:pPr>
              <a:t>‹#›</a:t>
            </a:fld>
            <a:endParaRPr lang="en-GB"/>
          </a:p>
        </p:txBody>
      </p:sp>
    </p:spTree>
    <p:extLst>
      <p:ext uri="{BB962C8B-B14F-4D97-AF65-F5344CB8AC3E}">
        <p14:creationId xmlns:p14="http://schemas.microsoft.com/office/powerpoint/2010/main" val="391512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7F3170BF-4190-41A9-8A9A-87BD86014BEB}" type="datetimeFigureOut">
              <a:rPr lang="en-GB" smtClean="0"/>
              <a:pPr>
                <a:defRPr/>
              </a:pPr>
              <a:t>16/12/2022</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6C23B46D-6CB3-4E93-8ED4-A9162CB605DB}" type="slidenum">
              <a:rPr lang="en-GB" smtClean="0"/>
              <a:pPr>
                <a:defRPr/>
              </a:pPr>
              <a:t>‹#›</a:t>
            </a:fld>
            <a:endParaRPr lang="en-GB"/>
          </a:p>
        </p:txBody>
      </p:sp>
    </p:spTree>
    <p:extLst>
      <p:ext uri="{BB962C8B-B14F-4D97-AF65-F5344CB8AC3E}">
        <p14:creationId xmlns:p14="http://schemas.microsoft.com/office/powerpoint/2010/main" val="2071249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D1096C1-B6B7-44EB-ABFD-DA2DD12094D4}" type="datetimeFigureOut">
              <a:rPr lang="en-GB" smtClean="0"/>
              <a:pPr>
                <a:defRPr/>
              </a:pPr>
              <a:t>16/12/2022</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986A9883-0AF3-4279-962D-04D63B28BA3C}" type="slidenum">
              <a:rPr lang="en-GB" smtClean="0"/>
              <a:pPr>
                <a:defRPr/>
              </a:pPr>
              <a:t>‹#›</a:t>
            </a:fld>
            <a:endParaRPr lang="en-GB"/>
          </a:p>
        </p:txBody>
      </p:sp>
    </p:spTree>
    <p:extLst>
      <p:ext uri="{BB962C8B-B14F-4D97-AF65-F5344CB8AC3E}">
        <p14:creationId xmlns:p14="http://schemas.microsoft.com/office/powerpoint/2010/main" val="114991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2104DEDB-0404-449B-AD4A-63579B774C5E}" type="datetimeFigureOut">
              <a:rPr lang="en-GB" smtClean="0"/>
              <a:pPr>
                <a:defRPr/>
              </a:pPr>
              <a:t>16/12/2022</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61C0DF6F-9335-463F-8D7E-2D6866C9DA38}" type="slidenum">
              <a:rPr lang="en-GB" smtClean="0"/>
              <a:pPr>
                <a:defRPr/>
              </a:pPr>
              <a:t>‹#›</a:t>
            </a:fld>
            <a:endParaRPr lang="en-GB"/>
          </a:p>
        </p:txBody>
      </p:sp>
    </p:spTree>
    <p:extLst>
      <p:ext uri="{BB962C8B-B14F-4D97-AF65-F5344CB8AC3E}">
        <p14:creationId xmlns:p14="http://schemas.microsoft.com/office/powerpoint/2010/main" val="3406822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6A5322E9-F0D4-42EB-8027-87FD111283B2}" type="datetimeFigureOut">
              <a:rPr lang="en-GB" smtClean="0"/>
              <a:pPr>
                <a:defRPr/>
              </a:pPr>
              <a:t>16/12/2022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9F160835-FA9A-430C-A6CF-50ADD679729B}" type="slidenum">
              <a:rPr lang="en-GB" smtClean="0"/>
              <a:pPr>
                <a:defRPr/>
              </a:pPr>
              <a:t>‹#›</a:t>
            </a:fld>
            <a:endParaRPr lang="en-GB"/>
          </a:p>
        </p:txBody>
      </p:sp>
    </p:spTree>
    <p:extLst>
      <p:ext uri="{BB962C8B-B14F-4D97-AF65-F5344CB8AC3E}">
        <p14:creationId xmlns:p14="http://schemas.microsoft.com/office/powerpoint/2010/main" val="1073457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4468B751-7B4E-40F6-90E9-9E1111A1106F}" type="datetimeFigureOut">
              <a:rPr lang="en-GB" smtClean="0"/>
              <a:pPr>
                <a:defRPr/>
              </a:pPr>
              <a:t>16/12/2022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91822146-68E4-4921-B3B8-7781C733AC22}" type="slidenum">
              <a:rPr lang="en-GB" smtClean="0"/>
              <a:pPr>
                <a:defRPr/>
              </a:pPr>
              <a:t>‹#›</a:t>
            </a:fld>
            <a:endParaRPr lang="en-GB"/>
          </a:p>
        </p:txBody>
      </p:sp>
    </p:spTree>
    <p:extLst>
      <p:ext uri="{BB962C8B-B14F-4D97-AF65-F5344CB8AC3E}">
        <p14:creationId xmlns:p14="http://schemas.microsoft.com/office/powerpoint/2010/main" val="3771975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5E94BA2-97EB-4B54-B0D6-192688A71BAF}" type="datetimeFigureOut">
              <a:rPr lang="en-GB" smtClean="0"/>
              <a:pPr>
                <a:defRPr/>
              </a:pPr>
              <a:t>16/12/2022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2F8BE95-0277-412F-8087-B474A5CE6F26}" type="slidenum">
              <a:rPr lang="en-GB" smtClean="0"/>
              <a:pPr>
                <a:defRPr/>
              </a:pPr>
              <a:t>‹#›</a:t>
            </a:fld>
            <a:endParaRPr lang="en-GB"/>
          </a:p>
        </p:txBody>
      </p:sp>
    </p:spTree>
    <p:extLst>
      <p:ext uri="{BB962C8B-B14F-4D97-AF65-F5344CB8AC3E}">
        <p14:creationId xmlns:p14="http://schemas.microsoft.com/office/powerpoint/2010/main" val="446130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8C1C0EBA-1B91-479A-9F82-15386E5844EE}" type="datetimeFigureOut">
              <a:rPr lang="en-GB" smtClean="0"/>
              <a:pPr>
                <a:defRPr/>
              </a:pPr>
              <a:t>16/12/2022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7E0745F-7B60-40F7-8163-312484DACCB3}" type="slidenum">
              <a:rPr lang="en-GB" smtClean="0"/>
              <a:pPr>
                <a:defRPr/>
              </a:pPr>
              <a:t>‹#›</a:t>
            </a:fld>
            <a:endParaRPr lang="en-GB"/>
          </a:p>
        </p:txBody>
      </p:sp>
    </p:spTree>
    <p:extLst>
      <p:ext uri="{BB962C8B-B14F-4D97-AF65-F5344CB8AC3E}">
        <p14:creationId xmlns:p14="http://schemas.microsoft.com/office/powerpoint/2010/main" val="2065292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16/12/2022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F6AC658-B221-4358-825F-4210DEDEC82E}" type="datetimeFigureOut">
              <a:rPr lang="en-GB" smtClean="0"/>
              <a:pPr>
                <a:defRPr/>
              </a:pPr>
              <a:t>16/12/2022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2A896C01-D5E8-4595-935C-B4D7D7625D83}" type="slidenum">
              <a:rPr lang="en-GB" smtClean="0"/>
              <a:pPr>
                <a:defRPr/>
              </a:pPr>
              <a:t>‹#›</a:t>
            </a:fld>
            <a:endParaRPr lang="en-GB"/>
          </a:p>
        </p:txBody>
      </p:sp>
      <p:sp>
        <p:nvSpPr>
          <p:cNvPr id="7" name="hl" descr=" "/>
          <p:cNvSpPr txBox="1"/>
          <p:nvPr userDrawn="1"/>
        </p:nvSpPr>
        <p:spPr>
          <a:xfrm>
            <a:off x="0" y="0"/>
            <a:ext cx="12192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035667198"/>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16/12/2022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5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cid:d7ce386d-b037-4446-9bdc-fdf216c87c7d@GBRP123.PROD.OUTLOOK.COM" TargetMode="Externa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1.xml"/><Relationship Id="rId3" Type="http://schemas.openxmlformats.org/officeDocument/2006/relationships/image" Target="../media/image4.jpeg"/><Relationship Id="rId7" Type="http://schemas.openxmlformats.org/officeDocument/2006/relationships/image" Target="../media/image8.png"/><Relationship Id="rId12"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jpg"/><Relationship Id="rId11" Type="http://schemas.openxmlformats.org/officeDocument/2006/relationships/diagramColors" Target="../diagrams/colors1.xml"/><Relationship Id="rId5" Type="http://schemas.openxmlformats.org/officeDocument/2006/relationships/image" Target="../media/image6.png"/><Relationship Id="rId10" Type="http://schemas.openxmlformats.org/officeDocument/2006/relationships/diagramQuickStyle" Target="../diagrams/quickStyle1.xml"/><Relationship Id="rId4" Type="http://schemas.openxmlformats.org/officeDocument/2006/relationships/image" Target="../media/image5.png"/><Relationship Id="rId9"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image" Target="../media/image9.png"/><Relationship Id="rId7" Type="http://schemas.openxmlformats.org/officeDocument/2006/relationships/image" Target="../media/image8.png"/><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7.jpg"/><Relationship Id="rId11" Type="http://schemas.openxmlformats.org/officeDocument/2006/relationships/diagramColors" Target="../diagrams/colors2.xml"/><Relationship Id="rId5" Type="http://schemas.openxmlformats.org/officeDocument/2006/relationships/image" Target="../media/image6.png"/><Relationship Id="rId10" Type="http://schemas.openxmlformats.org/officeDocument/2006/relationships/diagramQuickStyle" Target="../diagrams/quickStyle2.xml"/><Relationship Id="rId4" Type="http://schemas.openxmlformats.org/officeDocument/2006/relationships/image" Target="../media/image5.png"/><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5.png"/><Relationship Id="rId7" Type="http://schemas.openxmlformats.org/officeDocument/2006/relationships/diagramData" Target="../diagrams/data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3.xml"/><Relationship Id="rId5" Type="http://schemas.openxmlformats.org/officeDocument/2006/relationships/image" Target="../media/image7.jpg"/><Relationship Id="rId10" Type="http://schemas.openxmlformats.org/officeDocument/2006/relationships/diagramColors" Target="../diagrams/colors3.xml"/><Relationship Id="rId4" Type="http://schemas.openxmlformats.org/officeDocument/2006/relationships/image" Target="../media/image6.png"/><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5.png"/><Relationship Id="rId7" Type="http://schemas.openxmlformats.org/officeDocument/2006/relationships/diagramData" Target="../diagrams/data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4.xml"/><Relationship Id="rId5" Type="http://schemas.openxmlformats.org/officeDocument/2006/relationships/image" Target="../media/image7.jpg"/><Relationship Id="rId10" Type="http://schemas.openxmlformats.org/officeDocument/2006/relationships/diagramColors" Target="../diagrams/colors4.xml"/><Relationship Id="rId4" Type="http://schemas.openxmlformats.org/officeDocument/2006/relationships/image" Target="../media/image6.png"/><Relationship Id="rId9"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5.png"/><Relationship Id="rId7" Type="http://schemas.openxmlformats.org/officeDocument/2006/relationships/diagramData" Target="../diagrams/data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5.xml"/><Relationship Id="rId5" Type="http://schemas.openxmlformats.org/officeDocument/2006/relationships/image" Target="../media/image7.jpg"/><Relationship Id="rId10" Type="http://schemas.openxmlformats.org/officeDocument/2006/relationships/diagramColors" Target="../diagrams/colors5.xml"/><Relationship Id="rId4" Type="http://schemas.openxmlformats.org/officeDocument/2006/relationships/image" Target="../media/image6.png"/><Relationship Id="rId9"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image" Target="../media/image5.png"/><Relationship Id="rId7" Type="http://schemas.openxmlformats.org/officeDocument/2006/relationships/diagramData" Target="../diagrams/data6.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6.xml"/><Relationship Id="rId5" Type="http://schemas.openxmlformats.org/officeDocument/2006/relationships/image" Target="../media/image7.jpg"/><Relationship Id="rId10" Type="http://schemas.openxmlformats.org/officeDocument/2006/relationships/diagramColors" Target="../diagrams/colors6.xml"/><Relationship Id="rId4" Type="http://schemas.openxmlformats.org/officeDocument/2006/relationships/image" Target="../media/image6.png"/><Relationship Id="rId9"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image" Target="../media/image13.png"/><Relationship Id="rId7" Type="http://schemas.openxmlformats.org/officeDocument/2006/relationships/image" Target="../media/image8.png"/><Relationship Id="rId12"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image" Target="../media/image7.jpg"/><Relationship Id="rId11" Type="http://schemas.openxmlformats.org/officeDocument/2006/relationships/diagramColors" Target="../diagrams/colors7.xml"/><Relationship Id="rId5" Type="http://schemas.openxmlformats.org/officeDocument/2006/relationships/image" Target="../media/image6.png"/><Relationship Id="rId10" Type="http://schemas.openxmlformats.org/officeDocument/2006/relationships/diagramQuickStyle" Target="../diagrams/quickStyle7.xml"/><Relationship Id="rId4" Type="http://schemas.openxmlformats.org/officeDocument/2006/relationships/image" Target="../media/image5.png"/><Relationship Id="rId9"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8.xml"/><Relationship Id="rId3" Type="http://schemas.openxmlformats.org/officeDocument/2006/relationships/image" Target="../media/image15.jpeg"/><Relationship Id="rId7" Type="http://schemas.openxmlformats.org/officeDocument/2006/relationships/image" Target="../media/image8.png"/><Relationship Id="rId12"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7.jpg"/><Relationship Id="rId11" Type="http://schemas.openxmlformats.org/officeDocument/2006/relationships/diagramColors" Target="../diagrams/colors8.xml"/><Relationship Id="rId5" Type="http://schemas.openxmlformats.org/officeDocument/2006/relationships/image" Target="../media/image6.png"/><Relationship Id="rId10" Type="http://schemas.openxmlformats.org/officeDocument/2006/relationships/diagramQuickStyle" Target="../diagrams/quickStyle8.xml"/><Relationship Id="rId4" Type="http://schemas.openxmlformats.org/officeDocument/2006/relationships/image" Target="../media/image5.png"/><Relationship Id="rId9"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image" Target="../media/image5.png"/><Relationship Id="rId7" Type="http://schemas.openxmlformats.org/officeDocument/2006/relationships/diagramData" Target="../diagrams/data9.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9.xml"/><Relationship Id="rId5" Type="http://schemas.openxmlformats.org/officeDocument/2006/relationships/image" Target="../media/image7.jpg"/><Relationship Id="rId10" Type="http://schemas.openxmlformats.org/officeDocument/2006/relationships/diagramColors" Target="../diagrams/colors9.xml"/><Relationship Id="rId4" Type="http://schemas.openxmlformats.org/officeDocument/2006/relationships/image" Target="../media/image6.png"/><Relationship Id="rId9" Type="http://schemas.openxmlformats.org/officeDocument/2006/relationships/diagramQuickStyle" Target="../diagrams/quickStyle9.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image" Target="../media/image5.png"/><Relationship Id="rId7" Type="http://schemas.openxmlformats.org/officeDocument/2006/relationships/diagramData" Target="../diagrams/data10.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8.png"/><Relationship Id="rId11" Type="http://schemas.microsoft.com/office/2007/relationships/diagramDrawing" Target="../diagrams/drawing10.xml"/><Relationship Id="rId5" Type="http://schemas.openxmlformats.org/officeDocument/2006/relationships/image" Target="../media/image7.jpg"/><Relationship Id="rId10" Type="http://schemas.openxmlformats.org/officeDocument/2006/relationships/diagramColors" Target="../diagrams/colors10.xml"/><Relationship Id="rId4" Type="http://schemas.openxmlformats.org/officeDocument/2006/relationships/image" Target="../media/image6.png"/><Relationship Id="rId9"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79" y="5048016"/>
            <a:ext cx="7287298" cy="1477328"/>
          </a:xfrm>
          <a:prstGeom prst="rect">
            <a:avLst/>
          </a:prstGeom>
          <a:noFill/>
        </p:spPr>
        <p:txBody>
          <a:bodyPr wrap="square" rtlCol="0">
            <a:spAutoFit/>
          </a:bodyPr>
          <a:lstStyle/>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Cautions and</a:t>
            </a:r>
          </a:p>
          <a:p>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Significant Statements</a:t>
            </a:r>
            <a:endParaRPr lang="en-GB" sz="1600" dirty="0">
              <a:latin typeface="Arial Nova" panose="020B050402020202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7" name="TextBox 6">
            <a:extLst>
              <a:ext uri="{FF2B5EF4-FFF2-40B4-BE49-F238E27FC236}">
                <a16:creationId xmlns:a16="http://schemas.microsoft.com/office/drawing/2014/main" id="{C5BF73FB-2A48-468F-94B4-D43CCCA345E2}"/>
              </a:ext>
            </a:extLst>
          </p:cNvPr>
          <p:cNvSpPr txBox="1"/>
          <p:nvPr/>
        </p:nvSpPr>
        <p:spPr>
          <a:xfrm>
            <a:off x="11784632" y="6597352"/>
            <a:ext cx="375424" cy="215444"/>
          </a:xfrm>
          <a:prstGeom prst="rect">
            <a:avLst/>
          </a:prstGeom>
          <a:noFill/>
        </p:spPr>
        <p:txBody>
          <a:bodyPr wrap="none" rtlCol="0">
            <a:spAutoFit/>
          </a:bodyPr>
          <a:lstStyle/>
          <a:p>
            <a:r>
              <a:rPr lang="en-GB" sz="800" b="1" dirty="0">
                <a:solidFill>
                  <a:schemeClr val="bg1"/>
                </a:solidFill>
              </a:rPr>
              <a:t>V2.0</a:t>
            </a:r>
          </a:p>
        </p:txBody>
      </p:sp>
      <p:sp>
        <p:nvSpPr>
          <p:cNvPr id="5" name="Rectangle 2">
            <a:extLst>
              <a:ext uri="{FF2B5EF4-FFF2-40B4-BE49-F238E27FC236}">
                <a16:creationId xmlns:a16="http://schemas.microsoft.com/office/drawing/2014/main" id="{548BBDB2-FD6C-40C7-8756-3AFD34F549A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Rectangle 4">
            <a:extLst>
              <a:ext uri="{FF2B5EF4-FFF2-40B4-BE49-F238E27FC236}">
                <a16:creationId xmlns:a16="http://schemas.microsoft.com/office/drawing/2014/main" id="{85DBD5B3-134E-47E0-844C-E8DE3FA23385}"/>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7" name="Picture 3">
            <a:extLst>
              <a:ext uri="{FF2B5EF4-FFF2-40B4-BE49-F238E27FC236}">
                <a16:creationId xmlns:a16="http://schemas.microsoft.com/office/drawing/2014/main" id="{A163457B-293A-49D3-B16A-24DD0168C8FF}"/>
              </a:ext>
            </a:extLst>
          </p:cNvPr>
          <p:cNvPicPr>
            <a:picLocks noChangeAspect="1" noChangeArrowheads="1"/>
          </p:cNvPicPr>
          <p:nvPr/>
        </p:nvPicPr>
        <p:blipFill rotWithShape="1">
          <a:blip r:embed="rId4" r:link="rId5">
            <a:duotone>
              <a:prstClr val="black"/>
              <a:schemeClr val="accent5">
                <a:tint val="45000"/>
                <a:satMod val="400000"/>
              </a:schemeClr>
            </a:duotone>
            <a:extLst>
              <a:ext uri="{28A0092B-C50C-407E-A947-70E740481C1C}">
                <a14:useLocalDpi xmlns:a14="http://schemas.microsoft.com/office/drawing/2010/main" val="0"/>
              </a:ext>
            </a:extLst>
          </a:blip>
          <a:srcRect l="10476" t="-1118" r="19680" b="1118"/>
          <a:stretch>
            <a:fillRect/>
          </a:stretch>
        </p:blipFill>
        <p:spPr bwMode="auto">
          <a:xfrm>
            <a:off x="4223791" y="620688"/>
            <a:ext cx="4320481" cy="4288906"/>
          </a:xfrm>
          <a:prstGeom prst="parallelogram">
            <a:avLst>
              <a:gd name="adj" fmla="val 18288"/>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386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3478" y="4076078"/>
            <a:ext cx="1701800" cy="172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106721" y="4059630"/>
            <a:ext cx="1701800" cy="172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5" name="TextBox 5"/>
          <p:cNvSpPr txBox="1">
            <a:spLocks noChangeArrowheads="1"/>
          </p:cNvSpPr>
          <p:nvPr/>
        </p:nvSpPr>
        <p:spPr bwMode="auto">
          <a:xfrm>
            <a:off x="623392" y="260351"/>
            <a:ext cx="10873208" cy="646113"/>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Two Types of Caution</a:t>
            </a:r>
          </a:p>
        </p:txBody>
      </p:sp>
      <p:grpSp>
        <p:nvGrpSpPr>
          <p:cNvPr id="6" name="Group 5">
            <a:extLst>
              <a:ext uri="{FF2B5EF4-FFF2-40B4-BE49-F238E27FC236}">
                <a16:creationId xmlns:a16="http://schemas.microsoft.com/office/drawing/2014/main" id="{C4351D66-AFAA-4FC7-BC87-2B85D1CB9A50}"/>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CDA46178-A4F0-4AAB-A2A5-97F9AB71AEE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82FAD2A6-24AB-48D5-8946-A552CBFD145C}"/>
                </a:ext>
              </a:extLst>
            </p:cNvPr>
            <p:cNvSpPr/>
            <p:nvPr/>
          </p:nvSpPr>
          <p:spPr>
            <a:xfrm>
              <a:off x="91485" y="6099245"/>
              <a:ext cx="2162042"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466D6349-97F4-48BF-A6BA-A29FA90589C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AEFD8788-B3E3-4881-867D-416A7724F64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8BE30C6C-63ED-4253-914E-D7D7A6D1206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CDF0BB34-C93D-4824-AB03-33F244D0D4D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4" name="Diagram 3">
            <a:extLst>
              <a:ext uri="{FF2B5EF4-FFF2-40B4-BE49-F238E27FC236}">
                <a16:creationId xmlns:a16="http://schemas.microsoft.com/office/drawing/2014/main" id="{BF831465-781D-4DF6-9787-B06BB397E72F}"/>
              </a:ext>
            </a:extLst>
          </p:cNvPr>
          <p:cNvGraphicFramePr/>
          <p:nvPr>
            <p:extLst>
              <p:ext uri="{D42A27DB-BD31-4B8C-83A1-F6EECF244321}">
                <p14:modId xmlns:p14="http://schemas.microsoft.com/office/powerpoint/2010/main" val="747264357"/>
              </p:ext>
            </p:extLst>
          </p:nvPr>
        </p:nvGraphicFramePr>
        <p:xfrm>
          <a:off x="808928" y="-531440"/>
          <a:ext cx="10759680" cy="64119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3A78D11B-B8DD-497A-B798-F4FDC366FAEC}"/>
                                            </p:graphicEl>
                                          </p:spTgt>
                                        </p:tgtEl>
                                        <p:attrNameLst>
                                          <p:attrName>style.visibility</p:attrName>
                                        </p:attrNameLst>
                                      </p:cBhvr>
                                      <p:to>
                                        <p:strVal val="visible"/>
                                      </p:to>
                                    </p:set>
                                    <p:animEffect transition="in" filter="fade">
                                      <p:cBhvr>
                                        <p:cTn id="7" dur="500"/>
                                        <p:tgtEl>
                                          <p:spTgt spid="4">
                                            <p:graphicEl>
                                              <a:dgm id="{3A78D11B-B8DD-497A-B798-F4FDC366FAE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D744171-09C2-433C-9CC5-D591B5D40FE1}"/>
                                            </p:graphicEl>
                                          </p:spTgt>
                                        </p:tgtEl>
                                        <p:attrNameLst>
                                          <p:attrName>style.visibility</p:attrName>
                                        </p:attrNameLst>
                                      </p:cBhvr>
                                      <p:to>
                                        <p:strVal val="visible"/>
                                      </p:to>
                                    </p:set>
                                    <p:animEffect transition="in" filter="fade">
                                      <p:cBhvr>
                                        <p:cTn id="12" dur="500"/>
                                        <p:tgtEl>
                                          <p:spTgt spid="4">
                                            <p:graphicEl>
                                              <a:dgm id="{4D744171-09C2-433C-9CC5-D591B5D40FE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01C741B4-DE4D-4601-8054-FACCC83703DD}"/>
                                            </p:graphicEl>
                                          </p:spTgt>
                                        </p:tgtEl>
                                        <p:attrNameLst>
                                          <p:attrName>style.visibility</p:attrName>
                                        </p:attrNameLst>
                                      </p:cBhvr>
                                      <p:to>
                                        <p:strVal val="visible"/>
                                      </p:to>
                                    </p:set>
                                    <p:animEffect transition="in" filter="fade">
                                      <p:cBhvr>
                                        <p:cTn id="15" dur="500"/>
                                        <p:tgtEl>
                                          <p:spTgt spid="4">
                                            <p:graphicEl>
                                              <a:dgm id="{01C741B4-DE4D-4601-8054-FACCC83703D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ADC12BE9-30CC-4156-B1E9-05D9C5725F70}"/>
                                            </p:graphicEl>
                                          </p:spTgt>
                                        </p:tgtEl>
                                        <p:attrNameLst>
                                          <p:attrName>style.visibility</p:attrName>
                                        </p:attrNameLst>
                                      </p:cBhvr>
                                      <p:to>
                                        <p:strVal val="visible"/>
                                      </p:to>
                                    </p:set>
                                    <p:animEffect transition="in" filter="fade">
                                      <p:cBhvr>
                                        <p:cTn id="20" dur="500"/>
                                        <p:tgtEl>
                                          <p:spTgt spid="4">
                                            <p:graphicEl>
                                              <a:dgm id="{ADC12BE9-30CC-4156-B1E9-05D9C5725F7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277FC9D1-8272-40D5-AE8C-7BF906AF957D}"/>
                                            </p:graphicEl>
                                          </p:spTgt>
                                        </p:tgtEl>
                                        <p:attrNameLst>
                                          <p:attrName>style.visibility</p:attrName>
                                        </p:attrNameLst>
                                      </p:cBhvr>
                                      <p:to>
                                        <p:strVal val="visible"/>
                                      </p:to>
                                    </p:set>
                                    <p:animEffect transition="in" filter="fade">
                                      <p:cBhvr>
                                        <p:cTn id="23" dur="500"/>
                                        <p:tgtEl>
                                          <p:spTgt spid="4">
                                            <p:graphicEl>
                                              <a:dgm id="{277FC9D1-8272-40D5-AE8C-7BF906AF957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extBox 5"/>
          <p:cNvSpPr txBox="1">
            <a:spLocks noChangeArrowheads="1"/>
          </p:cNvSpPr>
          <p:nvPr/>
        </p:nvSpPr>
        <p:spPr bwMode="auto">
          <a:xfrm>
            <a:off x="839416" y="455613"/>
            <a:ext cx="11160931"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‘When Questioned’ Caution</a:t>
            </a:r>
          </a:p>
        </p:txBody>
      </p:sp>
      <p:grpSp>
        <p:nvGrpSpPr>
          <p:cNvPr id="4" name="Group 3">
            <a:extLst>
              <a:ext uri="{FF2B5EF4-FFF2-40B4-BE49-F238E27FC236}">
                <a16:creationId xmlns:a16="http://schemas.microsoft.com/office/drawing/2014/main" id="{2E7DCBA2-EF2D-44D7-9FF9-48653CD27063}"/>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BD55431F-F011-48C5-8BC6-9B279A6CC59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84369A19-D83D-4658-A39E-0823C357EE3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00A1441-A516-4DDA-9147-78CEE10938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5F8A82FF-32E9-418D-9F18-A4BE27138C6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C42E3A59-AEF3-4EE7-A2CE-67C44DD52493}"/>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45FA45C2-E8AD-47E4-AE73-E003E4E29CF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Thought Bubble: Cloud 1">
            <a:extLst>
              <a:ext uri="{FF2B5EF4-FFF2-40B4-BE49-F238E27FC236}">
                <a16:creationId xmlns:a16="http://schemas.microsoft.com/office/drawing/2014/main" id="{F4138EDA-CBDF-4CB3-B778-793760E44C80}"/>
              </a:ext>
            </a:extLst>
          </p:cNvPr>
          <p:cNvSpPr/>
          <p:nvPr/>
        </p:nvSpPr>
        <p:spPr>
          <a:xfrm>
            <a:off x="2877494" y="1685444"/>
            <a:ext cx="6624736" cy="3024336"/>
          </a:xfrm>
          <a:prstGeom prst="cloudCallou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words appear in the caution?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TextBox 5"/>
          <p:cNvSpPr txBox="1">
            <a:spLocks noChangeArrowheads="1"/>
          </p:cNvSpPr>
          <p:nvPr/>
        </p:nvSpPr>
        <p:spPr bwMode="auto">
          <a:xfrm>
            <a:off x="911425" y="455613"/>
            <a:ext cx="10729192"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‘When Questioned’ Caution</a:t>
            </a:r>
          </a:p>
        </p:txBody>
      </p:sp>
      <p:grpSp>
        <p:nvGrpSpPr>
          <p:cNvPr id="4" name="Group 3">
            <a:extLst>
              <a:ext uri="{FF2B5EF4-FFF2-40B4-BE49-F238E27FC236}">
                <a16:creationId xmlns:a16="http://schemas.microsoft.com/office/drawing/2014/main" id="{6B4CC8D1-109B-4D9D-B75C-8F82818516A5}"/>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40D13D58-D02A-4A32-84F8-EB2DB79E118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D5C99BC7-BCA9-4BEE-B87F-AA170E22941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03A4A12-F9C2-4A96-94D1-DC94D8D13C9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A6856F3F-565F-44D3-9FD1-F9F130A9435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99C69CFD-10D9-4E10-8D59-6CED2C133B5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F3661702-EC57-48E5-8860-2CAD183B48F2}"/>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1820F603-E93F-4F7D-A7B9-BF9B582C9AB5}"/>
              </a:ext>
            </a:extLst>
          </p:cNvPr>
          <p:cNvSpPr/>
          <p:nvPr/>
        </p:nvSpPr>
        <p:spPr>
          <a:xfrm>
            <a:off x="1906438" y="1633211"/>
            <a:ext cx="9001000" cy="3456384"/>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You do not have to say anything.</a:t>
            </a:r>
          </a:p>
          <a:p>
            <a:pPr algn="ctr"/>
            <a:r>
              <a:rPr lang="en-GB" sz="2400" dirty="0">
                <a:solidFill>
                  <a:schemeClr val="tx1"/>
                </a:solidFill>
              </a:rPr>
              <a:t>But it may harm your defence if you do not mention when questioned something which you later rely on in court.</a:t>
            </a:r>
          </a:p>
          <a:p>
            <a:pPr algn="ctr"/>
            <a:r>
              <a:rPr lang="en-GB" sz="2400" dirty="0">
                <a:solidFill>
                  <a:schemeClr val="tx1"/>
                </a:solidFill>
              </a:rPr>
              <a:t>Anything you do say may be given in evidence.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TextBox 5"/>
          <p:cNvSpPr txBox="1">
            <a:spLocks noChangeArrowheads="1"/>
          </p:cNvSpPr>
          <p:nvPr/>
        </p:nvSpPr>
        <p:spPr bwMode="auto">
          <a:xfrm>
            <a:off x="621687" y="241101"/>
            <a:ext cx="10889591"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When should you caution someone?</a:t>
            </a:r>
          </a:p>
        </p:txBody>
      </p:sp>
      <p:pic>
        <p:nvPicPr>
          <p:cNvPr id="11268" name="Picture 7"/>
          <p:cNvPicPr>
            <a:picLocks noChangeAspect="1"/>
          </p:cNvPicPr>
          <p:nvPr/>
        </p:nvPicPr>
        <p:blipFill>
          <a:blip r:embed="rId3">
            <a:extLst>
              <a:ext uri="{28A0092B-C50C-407E-A947-70E740481C1C}">
                <a14:useLocalDpi xmlns:a14="http://schemas.microsoft.com/office/drawing/2010/main" val="0"/>
              </a:ext>
            </a:extLst>
          </a:blip>
          <a:srcRect l="11188" t="14563" r="9500" b="12875"/>
          <a:stretch>
            <a:fillRect/>
          </a:stretch>
        </p:blipFill>
        <p:spPr bwMode="auto">
          <a:xfrm>
            <a:off x="5005184" y="3641950"/>
            <a:ext cx="1997075" cy="224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a:extLst>
              <a:ext uri="{FF2B5EF4-FFF2-40B4-BE49-F238E27FC236}">
                <a16:creationId xmlns:a16="http://schemas.microsoft.com/office/drawing/2014/main" id="{E2D91B89-2601-4688-AB49-BE176AD47BB5}"/>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E35AA198-E7D5-4D0C-93D4-99F931A818F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E9EF0560-64C5-4C08-A418-711185D7BAF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0A9AD14B-E828-4FA1-BCB2-8A0C668F85F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7F7F0BB4-4B6F-48BA-B50E-1461907146D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A5BE420B-C8A3-4AF8-86E5-92A8C49D4CC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0052F232-15E3-4AA7-A47D-D03E11BF8476}"/>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3" name="Diagram 12">
            <a:extLst>
              <a:ext uri="{FF2B5EF4-FFF2-40B4-BE49-F238E27FC236}">
                <a16:creationId xmlns:a16="http://schemas.microsoft.com/office/drawing/2014/main" id="{ACF97D57-85E5-4D95-9CD5-784B2D6F8662}"/>
              </a:ext>
            </a:extLst>
          </p:cNvPr>
          <p:cNvGraphicFramePr/>
          <p:nvPr>
            <p:extLst>
              <p:ext uri="{D42A27DB-BD31-4B8C-83A1-F6EECF244321}">
                <p14:modId xmlns:p14="http://schemas.microsoft.com/office/powerpoint/2010/main" val="3134922653"/>
              </p:ext>
            </p:extLst>
          </p:nvPr>
        </p:nvGraphicFramePr>
        <p:xfrm>
          <a:off x="698807" y="-106656"/>
          <a:ext cx="10889592" cy="581399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664362B6-F8D9-41BB-9ED9-9649804A98E2}"/>
                                            </p:graphicEl>
                                          </p:spTgt>
                                        </p:tgtEl>
                                        <p:attrNameLst>
                                          <p:attrName>style.visibility</p:attrName>
                                        </p:attrNameLst>
                                      </p:cBhvr>
                                      <p:to>
                                        <p:strVal val="visible"/>
                                      </p:to>
                                    </p:set>
                                    <p:animEffect transition="in" filter="fade">
                                      <p:cBhvr>
                                        <p:cTn id="7" dur="500"/>
                                        <p:tgtEl>
                                          <p:spTgt spid="13">
                                            <p:graphicEl>
                                              <a:dgm id="{664362B6-F8D9-41BB-9ED9-9649804A98E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7E2C5025-30CD-405D-9FCD-C77429726B69}"/>
                                            </p:graphicEl>
                                          </p:spTgt>
                                        </p:tgtEl>
                                        <p:attrNameLst>
                                          <p:attrName>style.visibility</p:attrName>
                                        </p:attrNameLst>
                                      </p:cBhvr>
                                      <p:to>
                                        <p:strVal val="visible"/>
                                      </p:to>
                                    </p:set>
                                    <p:animEffect transition="in" filter="fade">
                                      <p:cBhvr>
                                        <p:cTn id="12" dur="500"/>
                                        <p:tgtEl>
                                          <p:spTgt spid="13">
                                            <p:graphicEl>
                                              <a:dgm id="{7E2C5025-30CD-405D-9FCD-C77429726B6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ACCF065F-204D-4575-8291-8725B0A4E973}"/>
                                            </p:graphicEl>
                                          </p:spTgt>
                                        </p:tgtEl>
                                        <p:attrNameLst>
                                          <p:attrName>style.visibility</p:attrName>
                                        </p:attrNameLst>
                                      </p:cBhvr>
                                      <p:to>
                                        <p:strVal val="visible"/>
                                      </p:to>
                                    </p:set>
                                    <p:animEffect transition="in" filter="fade">
                                      <p:cBhvr>
                                        <p:cTn id="17" dur="500"/>
                                        <p:tgtEl>
                                          <p:spTgt spid="13">
                                            <p:graphicEl>
                                              <a:dgm id="{ACCF065F-204D-4575-8291-8725B0A4E9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extBox 5"/>
          <p:cNvSpPr txBox="1">
            <a:spLocks noChangeArrowheads="1"/>
          </p:cNvSpPr>
          <p:nvPr/>
        </p:nvSpPr>
        <p:spPr bwMode="auto">
          <a:xfrm>
            <a:off x="2041525" y="148243"/>
            <a:ext cx="8229600"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Definition of an Interview</a:t>
            </a:r>
          </a:p>
        </p:txBody>
      </p:sp>
      <p:grpSp>
        <p:nvGrpSpPr>
          <p:cNvPr id="5" name="Group 4">
            <a:extLst>
              <a:ext uri="{FF2B5EF4-FFF2-40B4-BE49-F238E27FC236}">
                <a16:creationId xmlns:a16="http://schemas.microsoft.com/office/drawing/2014/main" id="{88A73B31-50E7-4872-B6E2-7B7BADC55305}"/>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1D069862-A030-4B43-920C-1F286F009FD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AE7C8E95-AD7A-409E-8C73-E1028577EDC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E83F534C-13A6-4191-BAA0-2A27BDF15B3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6C7BC1EF-EB19-4C48-B032-66DD2F53AE9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1ED6C253-5674-462A-B6E6-7575CC4A969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F75CB4E6-5A1A-471E-9981-B4DC14E5415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6AF31B0F-0192-4846-AD3F-9E5DF784B5BE}"/>
              </a:ext>
            </a:extLst>
          </p:cNvPr>
          <p:cNvGraphicFramePr/>
          <p:nvPr>
            <p:extLst>
              <p:ext uri="{D42A27DB-BD31-4B8C-83A1-F6EECF244321}">
                <p14:modId xmlns:p14="http://schemas.microsoft.com/office/powerpoint/2010/main" val="2433171932"/>
              </p:ext>
            </p:extLst>
          </p:nvPr>
        </p:nvGraphicFramePr>
        <p:xfrm>
          <a:off x="1779838" y="1099910"/>
          <a:ext cx="8763141" cy="426762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B543343-D918-4DBB-93B3-CA3BD73A57BD}"/>
                                            </p:graphicEl>
                                          </p:spTgt>
                                        </p:tgtEl>
                                        <p:attrNameLst>
                                          <p:attrName>style.visibility</p:attrName>
                                        </p:attrNameLst>
                                      </p:cBhvr>
                                      <p:to>
                                        <p:strVal val="visible"/>
                                      </p:to>
                                    </p:set>
                                    <p:animEffect transition="in" filter="fade">
                                      <p:cBhvr>
                                        <p:cTn id="7" dur="500"/>
                                        <p:tgtEl>
                                          <p:spTgt spid="2">
                                            <p:graphicEl>
                                              <a:dgm id="{6B543343-D918-4DBB-93B3-CA3BD73A57B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52E34B71-5871-40F1-9176-BCBD639D9F60}"/>
                                            </p:graphicEl>
                                          </p:spTgt>
                                        </p:tgtEl>
                                        <p:attrNameLst>
                                          <p:attrName>style.visibility</p:attrName>
                                        </p:attrNameLst>
                                      </p:cBhvr>
                                      <p:to>
                                        <p:strVal val="visible"/>
                                      </p:to>
                                    </p:set>
                                    <p:animEffect transition="in" filter="fade">
                                      <p:cBhvr>
                                        <p:cTn id="10" dur="500"/>
                                        <p:tgtEl>
                                          <p:spTgt spid="2">
                                            <p:graphicEl>
                                              <a:dgm id="{52E34B71-5871-40F1-9176-BCBD639D9F60}"/>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graphicEl>
                                              <a:dgm id="{ED94DDE2-DD5B-4BE6-B4CF-11DECDA0F5A2}"/>
                                            </p:graphicEl>
                                          </p:spTgt>
                                        </p:tgtEl>
                                        <p:attrNameLst>
                                          <p:attrName>style.visibility</p:attrName>
                                        </p:attrNameLst>
                                      </p:cBhvr>
                                      <p:to>
                                        <p:strVal val="visible"/>
                                      </p:to>
                                    </p:set>
                                    <p:animEffect transition="in" filter="fade">
                                      <p:cBhvr>
                                        <p:cTn id="13" dur="500"/>
                                        <p:tgtEl>
                                          <p:spTgt spid="2">
                                            <p:graphicEl>
                                              <a:dgm id="{ED94DDE2-DD5B-4BE6-B4CF-11DECDA0F5A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extBox 5"/>
          <p:cNvSpPr txBox="1">
            <a:spLocks noChangeArrowheads="1"/>
          </p:cNvSpPr>
          <p:nvPr/>
        </p:nvSpPr>
        <p:spPr bwMode="auto">
          <a:xfrm>
            <a:off x="767408" y="166539"/>
            <a:ext cx="10657184"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When is a caution NOT required?</a:t>
            </a:r>
          </a:p>
        </p:txBody>
      </p:sp>
      <p:grpSp>
        <p:nvGrpSpPr>
          <p:cNvPr id="5" name="Group 4">
            <a:extLst>
              <a:ext uri="{FF2B5EF4-FFF2-40B4-BE49-F238E27FC236}">
                <a16:creationId xmlns:a16="http://schemas.microsoft.com/office/drawing/2014/main" id="{2A8BB894-7D80-44FE-88B5-6ED04116347B}"/>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5045B53B-1AA9-45DB-B329-F46FF4134F2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433E587B-D08D-4618-A463-13AA7D603D1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6018576C-488F-4806-9442-8A5575737F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44BE1305-0BF0-46AB-B028-D88CB041B14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7491DDD5-2845-4E7C-934D-133555E7FBD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614F438-1EC5-41F3-9896-74F5DF41425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4" name="Diagram 3">
            <a:extLst>
              <a:ext uri="{FF2B5EF4-FFF2-40B4-BE49-F238E27FC236}">
                <a16:creationId xmlns:a16="http://schemas.microsoft.com/office/drawing/2014/main" id="{CB9EF888-EB2A-41A5-9054-17107C42645A}"/>
              </a:ext>
            </a:extLst>
          </p:cNvPr>
          <p:cNvGraphicFramePr/>
          <p:nvPr>
            <p:extLst>
              <p:ext uri="{D42A27DB-BD31-4B8C-83A1-F6EECF244321}">
                <p14:modId xmlns:p14="http://schemas.microsoft.com/office/powerpoint/2010/main" val="3981934579"/>
              </p:ext>
            </p:extLst>
          </p:nvPr>
        </p:nvGraphicFramePr>
        <p:xfrm>
          <a:off x="2364260" y="1036674"/>
          <a:ext cx="7376368" cy="496521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F0029F9-AC78-4DE7-86E7-0667910CE4CE}"/>
                                            </p:graphicEl>
                                          </p:spTgt>
                                        </p:tgtEl>
                                        <p:attrNameLst>
                                          <p:attrName>style.visibility</p:attrName>
                                        </p:attrNameLst>
                                      </p:cBhvr>
                                      <p:to>
                                        <p:strVal val="visible"/>
                                      </p:to>
                                    </p:set>
                                    <p:animEffect transition="in" filter="fade">
                                      <p:cBhvr>
                                        <p:cTn id="7" dur="500"/>
                                        <p:tgtEl>
                                          <p:spTgt spid="4">
                                            <p:graphicEl>
                                              <a:dgm id="{4F0029F9-AC78-4DE7-86E7-0667910CE4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546B914-3961-41CF-AA1F-F59FD03BEE99}"/>
                                            </p:graphicEl>
                                          </p:spTgt>
                                        </p:tgtEl>
                                        <p:attrNameLst>
                                          <p:attrName>style.visibility</p:attrName>
                                        </p:attrNameLst>
                                      </p:cBhvr>
                                      <p:to>
                                        <p:strVal val="visible"/>
                                      </p:to>
                                    </p:set>
                                    <p:animEffect transition="in" filter="fade">
                                      <p:cBhvr>
                                        <p:cTn id="12" dur="500"/>
                                        <p:tgtEl>
                                          <p:spTgt spid="4">
                                            <p:graphicEl>
                                              <a:dgm id="{9546B914-3961-41CF-AA1F-F59FD03BEE9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ED52D829-61F8-42B7-9034-9DB9AE8FA14C}"/>
                                            </p:graphicEl>
                                          </p:spTgt>
                                        </p:tgtEl>
                                        <p:attrNameLst>
                                          <p:attrName>style.visibility</p:attrName>
                                        </p:attrNameLst>
                                      </p:cBhvr>
                                      <p:to>
                                        <p:strVal val="visible"/>
                                      </p:to>
                                    </p:set>
                                    <p:animEffect transition="in" filter="fade">
                                      <p:cBhvr>
                                        <p:cTn id="17" dur="500"/>
                                        <p:tgtEl>
                                          <p:spTgt spid="4">
                                            <p:graphicEl>
                                              <a:dgm id="{ED52D829-61F8-42B7-9034-9DB9AE8FA14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A91A8CA4-E10C-49E3-A818-B8FFD8F614F6}"/>
                                            </p:graphicEl>
                                          </p:spTgt>
                                        </p:tgtEl>
                                        <p:attrNameLst>
                                          <p:attrName>style.visibility</p:attrName>
                                        </p:attrNameLst>
                                      </p:cBhvr>
                                      <p:to>
                                        <p:strVal val="visible"/>
                                      </p:to>
                                    </p:set>
                                    <p:animEffect transition="in" filter="fade">
                                      <p:cBhvr>
                                        <p:cTn id="22" dur="500"/>
                                        <p:tgtEl>
                                          <p:spTgt spid="4">
                                            <p:graphicEl>
                                              <a:dgm id="{A91A8CA4-E10C-49E3-A818-B8FFD8F614F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9A4C1405-C9E3-42AE-A859-FA0BD76B1971}"/>
                                            </p:graphicEl>
                                          </p:spTgt>
                                        </p:tgtEl>
                                        <p:attrNameLst>
                                          <p:attrName>style.visibility</p:attrName>
                                        </p:attrNameLst>
                                      </p:cBhvr>
                                      <p:to>
                                        <p:strVal val="visible"/>
                                      </p:to>
                                    </p:set>
                                    <p:animEffect transition="in" filter="fade">
                                      <p:cBhvr>
                                        <p:cTn id="27" dur="500"/>
                                        <p:tgtEl>
                                          <p:spTgt spid="4">
                                            <p:graphicEl>
                                              <a:dgm id="{9A4C1405-C9E3-42AE-A859-FA0BD76B197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062DD8B5-FE88-49DC-912D-10C57410268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57E31F35-D10E-4BA2-899C-35BE8BF45E0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F991A2AC-DC94-41C5-89FB-B768FF3ACED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30A7556-2923-422D-995F-871DAC6E09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30729541-FB87-458D-A1AC-7995EBF499C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2337CF2-7707-4A0C-8EA5-F1C70D0A612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3398C556-EF70-4C3A-AF74-DC36DF246E2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extBox 5">
            <a:extLst>
              <a:ext uri="{FF2B5EF4-FFF2-40B4-BE49-F238E27FC236}">
                <a16:creationId xmlns:a16="http://schemas.microsoft.com/office/drawing/2014/main" id="{4A79EBC5-1BAE-41B1-95EB-62A82C716B6C}"/>
              </a:ext>
            </a:extLst>
          </p:cNvPr>
          <p:cNvSpPr txBox="1">
            <a:spLocks noChangeArrowheads="1"/>
          </p:cNvSpPr>
          <p:nvPr/>
        </p:nvSpPr>
        <p:spPr bwMode="auto">
          <a:xfrm>
            <a:off x="767408" y="166539"/>
            <a:ext cx="10657184"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Caution </a:t>
            </a:r>
          </a:p>
        </p:txBody>
      </p:sp>
      <p:pic>
        <p:nvPicPr>
          <p:cNvPr id="1026" name="Picture 2" descr="From our experience hiring, here are some questions you should ask when  evaluating a startup to join. : r/startups">
            <a:extLst>
              <a:ext uri="{FF2B5EF4-FFF2-40B4-BE49-F238E27FC236}">
                <a16:creationId xmlns:a16="http://schemas.microsoft.com/office/drawing/2014/main" id="{CCAC558A-BF2B-4EA4-9C8B-35B01CA71C8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7408" y="2109506"/>
            <a:ext cx="3493421" cy="2641900"/>
          </a:xfrm>
          <a:prstGeom prst="rect">
            <a:avLst/>
          </a:prstGeom>
          <a:noFill/>
          <a:extLst>
            <a:ext uri="{909E8E84-426E-40DD-AFC4-6F175D3DCCD1}">
              <a14:hiddenFill xmlns:a14="http://schemas.microsoft.com/office/drawing/2010/main">
                <a:solidFill>
                  <a:srgbClr val="FFFFFF"/>
                </a:solidFill>
              </a14:hiddenFill>
            </a:ext>
          </a:extLst>
        </p:spPr>
      </p:pic>
      <p:sp>
        <p:nvSpPr>
          <p:cNvPr id="3" name="Thought Bubble: Cloud 2">
            <a:extLst>
              <a:ext uri="{FF2B5EF4-FFF2-40B4-BE49-F238E27FC236}">
                <a16:creationId xmlns:a16="http://schemas.microsoft.com/office/drawing/2014/main" id="{E4AE0DB8-C677-4EF4-9AE5-8AEE11D90313}"/>
              </a:ext>
            </a:extLst>
          </p:cNvPr>
          <p:cNvSpPr/>
          <p:nvPr/>
        </p:nvSpPr>
        <p:spPr>
          <a:xfrm>
            <a:off x="5554909" y="1455373"/>
            <a:ext cx="4752528" cy="3194614"/>
          </a:xfrm>
          <a:prstGeom prst="cloudCallout">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if the person cautioned does not understand the caution?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extBox 5"/>
          <p:cNvSpPr txBox="1">
            <a:spLocks noChangeArrowheads="1"/>
          </p:cNvSpPr>
          <p:nvPr/>
        </p:nvSpPr>
        <p:spPr bwMode="auto">
          <a:xfrm>
            <a:off x="731404" y="153025"/>
            <a:ext cx="10729192"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Caution Simplified</a:t>
            </a:r>
          </a:p>
        </p:txBody>
      </p:sp>
      <p:grpSp>
        <p:nvGrpSpPr>
          <p:cNvPr id="4" name="Group 3">
            <a:extLst>
              <a:ext uri="{FF2B5EF4-FFF2-40B4-BE49-F238E27FC236}">
                <a16:creationId xmlns:a16="http://schemas.microsoft.com/office/drawing/2014/main" id="{C2C519CD-074B-4539-BE04-61CDBBB78BBF}"/>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7486993-FA06-4EAB-9F71-46CB0726886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966715A0-8764-4E82-9DE1-C3ED00CC318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764F470-7426-4D3F-861B-B9C276C965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520CCC45-37C9-4FD0-97E9-0D4089B5FBF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448D3136-6A55-43F6-B3B5-7EB5F4FDDC1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AF87086A-B3A7-4FDB-8C48-B2CB80783EE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AB03AA4D-373D-4470-B467-0E16B35852AB}"/>
              </a:ext>
            </a:extLst>
          </p:cNvPr>
          <p:cNvGraphicFramePr/>
          <p:nvPr>
            <p:extLst>
              <p:ext uri="{D42A27DB-BD31-4B8C-83A1-F6EECF244321}">
                <p14:modId xmlns:p14="http://schemas.microsoft.com/office/powerpoint/2010/main" val="557087247"/>
              </p:ext>
            </p:extLst>
          </p:nvPr>
        </p:nvGraphicFramePr>
        <p:xfrm>
          <a:off x="1723636" y="927674"/>
          <a:ext cx="8672512" cy="50271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08D1934-8E95-4594-887F-DC522704F156}"/>
                                            </p:graphicEl>
                                          </p:spTgt>
                                        </p:tgtEl>
                                        <p:attrNameLst>
                                          <p:attrName>style.visibility</p:attrName>
                                        </p:attrNameLst>
                                      </p:cBhvr>
                                      <p:to>
                                        <p:strVal val="visible"/>
                                      </p:to>
                                    </p:set>
                                    <p:animEffect transition="in" filter="fade">
                                      <p:cBhvr>
                                        <p:cTn id="7" dur="500"/>
                                        <p:tgtEl>
                                          <p:spTgt spid="2">
                                            <p:graphicEl>
                                              <a:dgm id="{408D1934-8E95-4594-887F-DC522704F1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5080659-27FD-4A87-9784-8AFB4A914C93}"/>
                                            </p:graphicEl>
                                          </p:spTgt>
                                        </p:tgtEl>
                                        <p:attrNameLst>
                                          <p:attrName>style.visibility</p:attrName>
                                        </p:attrNameLst>
                                      </p:cBhvr>
                                      <p:to>
                                        <p:strVal val="visible"/>
                                      </p:to>
                                    </p:set>
                                    <p:animEffect transition="in" filter="fade">
                                      <p:cBhvr>
                                        <p:cTn id="12" dur="500"/>
                                        <p:tgtEl>
                                          <p:spTgt spid="2">
                                            <p:graphicEl>
                                              <a:dgm id="{D5080659-27FD-4A87-9784-8AFB4A914C9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7EE891F-ED7C-4FF5-BF52-2BBCE64C88CF}"/>
                                            </p:graphicEl>
                                          </p:spTgt>
                                        </p:tgtEl>
                                        <p:attrNameLst>
                                          <p:attrName>style.visibility</p:attrName>
                                        </p:attrNameLst>
                                      </p:cBhvr>
                                      <p:to>
                                        <p:strVal val="visible"/>
                                      </p:to>
                                    </p:set>
                                    <p:animEffect transition="in" filter="fade">
                                      <p:cBhvr>
                                        <p:cTn id="17" dur="500"/>
                                        <p:tgtEl>
                                          <p:spTgt spid="2">
                                            <p:graphicEl>
                                              <a:dgm id="{87EE891F-ED7C-4FF5-BF52-2BBCE64C88C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TextBox 5"/>
          <p:cNvSpPr txBox="1">
            <a:spLocks noChangeArrowheads="1"/>
          </p:cNvSpPr>
          <p:nvPr/>
        </p:nvSpPr>
        <p:spPr bwMode="auto">
          <a:xfrm>
            <a:off x="767409" y="260504"/>
            <a:ext cx="10729192"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‘Now’ Caution</a:t>
            </a:r>
          </a:p>
        </p:txBody>
      </p:sp>
      <p:grpSp>
        <p:nvGrpSpPr>
          <p:cNvPr id="4" name="Group 3">
            <a:extLst>
              <a:ext uri="{FF2B5EF4-FFF2-40B4-BE49-F238E27FC236}">
                <a16:creationId xmlns:a16="http://schemas.microsoft.com/office/drawing/2014/main" id="{4D109AC0-E230-40BB-8B99-35DCDB0AA148}"/>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C5984127-4910-4650-B61D-9BEA3388857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05FE74D8-212C-4CE7-A223-FC41DC2F9A6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5354A4A1-B594-4074-9D62-AAA6327F417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FCD2421-8678-4A50-81E1-A1723AC77F0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1D41F8BD-B134-41A2-8C9D-46E4D5FEFD4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5E8F3E62-7F9C-477C-BB38-58B25DCE62F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1C24A832-75F1-4322-8C2B-F9E9FDA50A80}"/>
              </a:ext>
            </a:extLst>
          </p:cNvPr>
          <p:cNvSpPr/>
          <p:nvPr/>
        </p:nvSpPr>
        <p:spPr>
          <a:xfrm>
            <a:off x="1906439" y="1556793"/>
            <a:ext cx="8366026" cy="3744416"/>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You do not have to say anything.</a:t>
            </a:r>
          </a:p>
          <a:p>
            <a:pPr algn="ctr"/>
            <a:r>
              <a:rPr lang="en-GB" sz="2400" dirty="0">
                <a:solidFill>
                  <a:schemeClr val="tx1"/>
                </a:solidFill>
              </a:rPr>
              <a:t>But it may harm your defence if  you do not mention now something which you later rely on in court.</a:t>
            </a:r>
          </a:p>
          <a:p>
            <a:pPr algn="ctr"/>
            <a:r>
              <a:rPr lang="en-GB" sz="2400" dirty="0">
                <a:solidFill>
                  <a:schemeClr val="tx1"/>
                </a:solidFill>
              </a:rPr>
              <a:t>Anything you do say may be given in evidence.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fade">
                                      <p:cBhvr>
                                        <p:cTn id="1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extBox 5"/>
          <p:cNvSpPr txBox="1">
            <a:spLocks noChangeArrowheads="1"/>
          </p:cNvSpPr>
          <p:nvPr/>
        </p:nvSpPr>
        <p:spPr bwMode="auto">
          <a:xfrm>
            <a:off x="1107363" y="226102"/>
            <a:ext cx="10297143"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Cautions – The Difference </a:t>
            </a:r>
          </a:p>
        </p:txBody>
      </p:sp>
      <p:grpSp>
        <p:nvGrpSpPr>
          <p:cNvPr id="4" name="Group 3">
            <a:extLst>
              <a:ext uri="{FF2B5EF4-FFF2-40B4-BE49-F238E27FC236}">
                <a16:creationId xmlns:a16="http://schemas.microsoft.com/office/drawing/2014/main" id="{202F4E2F-968B-4C6B-9345-35E95816EA4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D3B0970-5CAF-446E-B565-3A5390E62BD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F13A54A4-97CD-4101-9681-DD7CF1AE61A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EB31C4DB-E506-40EC-BAC0-D74F066771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51C85EF6-EA80-4FE8-B409-F8F5DDB1E45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DB2F1B05-D088-4D14-B2A6-5BD6F0DEE2A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5EE07816-3260-4188-B351-D673BA4B4AC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73F947C4-90F8-4DEA-9F9A-9AF9CD36E423}"/>
              </a:ext>
            </a:extLst>
          </p:cNvPr>
          <p:cNvGraphicFramePr/>
          <p:nvPr>
            <p:extLst>
              <p:ext uri="{D42A27DB-BD31-4B8C-83A1-F6EECF244321}">
                <p14:modId xmlns:p14="http://schemas.microsoft.com/office/powerpoint/2010/main" val="1342926188"/>
              </p:ext>
            </p:extLst>
          </p:nvPr>
        </p:nvGraphicFramePr>
        <p:xfrm>
          <a:off x="2191934" y="226102"/>
          <a:ext cx="8128000" cy="54186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9513AC0-8D2C-42A3-8071-586BF3E03BBB}"/>
                                            </p:graphicEl>
                                          </p:spTgt>
                                        </p:tgtEl>
                                        <p:attrNameLst>
                                          <p:attrName>style.visibility</p:attrName>
                                        </p:attrNameLst>
                                      </p:cBhvr>
                                      <p:to>
                                        <p:strVal val="visible"/>
                                      </p:to>
                                    </p:set>
                                    <p:animEffect transition="in" filter="fade">
                                      <p:cBhvr>
                                        <p:cTn id="7" dur="500"/>
                                        <p:tgtEl>
                                          <p:spTgt spid="2">
                                            <p:graphicEl>
                                              <a:dgm id="{39513AC0-8D2C-42A3-8071-586BF3E03BB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1329748-F608-48E6-B013-68D3BF34EE4A}"/>
                                            </p:graphicEl>
                                          </p:spTgt>
                                        </p:tgtEl>
                                        <p:attrNameLst>
                                          <p:attrName>style.visibility</p:attrName>
                                        </p:attrNameLst>
                                      </p:cBhvr>
                                      <p:to>
                                        <p:strVal val="visible"/>
                                      </p:to>
                                    </p:set>
                                    <p:animEffect transition="in" filter="fade">
                                      <p:cBhvr>
                                        <p:cTn id="12" dur="500"/>
                                        <p:tgtEl>
                                          <p:spTgt spid="2">
                                            <p:graphicEl>
                                              <a:dgm id="{91329748-F608-48E6-B013-68D3BF34EE4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23132B4-BF89-44DC-A33E-B4C690B6D249}"/>
                                            </p:graphicEl>
                                          </p:spTgt>
                                        </p:tgtEl>
                                        <p:attrNameLst>
                                          <p:attrName>style.visibility</p:attrName>
                                        </p:attrNameLst>
                                      </p:cBhvr>
                                      <p:to>
                                        <p:strVal val="visible"/>
                                      </p:to>
                                    </p:set>
                                    <p:animEffect transition="in" filter="fade">
                                      <p:cBhvr>
                                        <p:cTn id="17" dur="500"/>
                                        <p:tgtEl>
                                          <p:spTgt spid="2">
                                            <p:graphicEl>
                                              <a:dgm id="{C23132B4-BF89-44DC-A33E-B4C690B6D249}"/>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6BD84CBD-B304-4B72-87D8-407DBD9017EE}"/>
                                            </p:graphicEl>
                                          </p:spTgt>
                                        </p:tgtEl>
                                        <p:attrNameLst>
                                          <p:attrName>style.visibility</p:attrName>
                                        </p:attrNameLst>
                                      </p:cBhvr>
                                      <p:to>
                                        <p:strVal val="visible"/>
                                      </p:to>
                                    </p:set>
                                    <p:animEffect transition="in" filter="fade">
                                      <p:cBhvr>
                                        <p:cTn id="20" dur="500"/>
                                        <p:tgtEl>
                                          <p:spTgt spid="2">
                                            <p:graphicEl>
                                              <a:dgm id="{6BD84CBD-B304-4B72-87D8-407DBD9017E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BF5F5F31-255A-4528-9FD5-14189E97B490}"/>
                                            </p:graphicEl>
                                          </p:spTgt>
                                        </p:tgtEl>
                                        <p:attrNameLst>
                                          <p:attrName>style.visibility</p:attrName>
                                        </p:attrNameLst>
                                      </p:cBhvr>
                                      <p:to>
                                        <p:strVal val="visible"/>
                                      </p:to>
                                    </p:set>
                                    <p:animEffect transition="in" filter="fade">
                                      <p:cBhvr>
                                        <p:cTn id="25" dur="500"/>
                                        <p:tgtEl>
                                          <p:spTgt spid="2">
                                            <p:graphicEl>
                                              <a:dgm id="{BF5F5F31-255A-4528-9FD5-14189E97B49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3"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0220915" y="3901936"/>
            <a:ext cx="1860550" cy="186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4539" y="3888861"/>
            <a:ext cx="1860550" cy="1860550"/>
          </a:xfrm>
          <a:prstGeom prst="rect">
            <a:avLst/>
          </a:prstGeom>
          <a:solidFill>
            <a:schemeClr val="accent1">
              <a:lumMod val="40000"/>
              <a:lumOff val="60000"/>
            </a:schemeClr>
          </a:solidFill>
          <a:ln>
            <a:noFill/>
          </a:ln>
        </p:spPr>
      </p:pic>
      <p:grpSp>
        <p:nvGrpSpPr>
          <p:cNvPr id="5" name="Group 4">
            <a:extLst>
              <a:ext uri="{FF2B5EF4-FFF2-40B4-BE49-F238E27FC236}">
                <a16:creationId xmlns:a16="http://schemas.microsoft.com/office/drawing/2014/main" id="{6612EA79-4305-49A0-A92F-F5B342AA20AA}"/>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6C2A6F0A-4C31-41F0-AC60-FE9733992E0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AE3F83F0-FC5F-4DB2-96C0-13313D88A43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DB650AA8-22D0-4167-81DB-2A51E5F78FE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1C77D61-86D0-4EA1-BD4F-A83B487F5CA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90844CC6-F621-4273-B7D6-65E23F6DF71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01B14703-DA10-4CC9-84EC-A1B456E0FC1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3" name="Title 2">
            <a:extLst>
              <a:ext uri="{FF2B5EF4-FFF2-40B4-BE49-F238E27FC236}">
                <a16:creationId xmlns:a16="http://schemas.microsoft.com/office/drawing/2014/main" id="{7E077A45-8C08-4E9B-BA64-9CC180B83478}"/>
              </a:ext>
            </a:extLst>
          </p:cNvPr>
          <p:cNvSpPr>
            <a:spLocks noGrp="1"/>
          </p:cNvSpPr>
          <p:nvPr>
            <p:ph type="title"/>
          </p:nvPr>
        </p:nvSpPr>
        <p:spPr>
          <a:xfrm>
            <a:off x="838200" y="365126"/>
            <a:ext cx="10515600" cy="725934"/>
          </a:xfrm>
          <a:solidFill>
            <a:srgbClr val="002060"/>
          </a:solidFill>
        </p:spPr>
        <p:txBody>
          <a:bodyPr>
            <a:normAutofit/>
          </a:bodyPr>
          <a:lstStyle/>
          <a:p>
            <a:pPr algn="ctr"/>
            <a:r>
              <a:rPr lang="en-GB" sz="3600" b="1" dirty="0">
                <a:solidFill>
                  <a:schemeClr val="bg1"/>
                </a:solidFill>
                <a:latin typeface="+mn-lt"/>
              </a:rPr>
              <a:t>Unsolicited Comments</a:t>
            </a:r>
          </a:p>
        </p:txBody>
      </p:sp>
      <p:graphicFrame>
        <p:nvGraphicFramePr>
          <p:cNvPr id="4" name="Diagram 3">
            <a:extLst>
              <a:ext uri="{FF2B5EF4-FFF2-40B4-BE49-F238E27FC236}">
                <a16:creationId xmlns:a16="http://schemas.microsoft.com/office/drawing/2014/main" id="{8FB88061-D409-49BF-8786-450A20120253}"/>
              </a:ext>
            </a:extLst>
          </p:cNvPr>
          <p:cNvGraphicFramePr/>
          <p:nvPr>
            <p:extLst>
              <p:ext uri="{D42A27DB-BD31-4B8C-83A1-F6EECF244321}">
                <p14:modId xmlns:p14="http://schemas.microsoft.com/office/powerpoint/2010/main" val="2437964558"/>
              </p:ext>
            </p:extLst>
          </p:nvPr>
        </p:nvGraphicFramePr>
        <p:xfrm>
          <a:off x="2595170" y="1321520"/>
          <a:ext cx="7371741" cy="335740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224692D-D15E-4504-8A43-36B61CCD89E4}"/>
                                            </p:graphicEl>
                                          </p:spTgt>
                                        </p:tgtEl>
                                        <p:attrNameLst>
                                          <p:attrName>style.visibility</p:attrName>
                                        </p:attrNameLst>
                                      </p:cBhvr>
                                      <p:to>
                                        <p:strVal val="visible"/>
                                      </p:to>
                                    </p:set>
                                    <p:animEffect transition="in" filter="fade">
                                      <p:cBhvr>
                                        <p:cTn id="7" dur="500"/>
                                        <p:tgtEl>
                                          <p:spTgt spid="4">
                                            <p:graphicEl>
                                              <a:dgm id="{C224692D-D15E-4504-8A43-36B61CCD89E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F7E52B62-F479-4610-B5F1-B37E4E2C4E66}"/>
                                            </p:graphicEl>
                                          </p:spTgt>
                                        </p:tgtEl>
                                        <p:attrNameLst>
                                          <p:attrName>style.visibility</p:attrName>
                                        </p:attrNameLst>
                                      </p:cBhvr>
                                      <p:to>
                                        <p:strVal val="visible"/>
                                      </p:to>
                                    </p:set>
                                    <p:animEffect transition="in" filter="fade">
                                      <p:cBhvr>
                                        <p:cTn id="12" dur="500"/>
                                        <p:tgtEl>
                                          <p:spTgt spid="4">
                                            <p:graphicEl>
                                              <a:dgm id="{F7E52B62-F479-4610-B5F1-B37E4E2C4E6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12E867D-F231-43B8-996D-C6925F2D2C83}"/>
                                            </p:graphicEl>
                                          </p:spTgt>
                                        </p:tgtEl>
                                        <p:attrNameLst>
                                          <p:attrName>style.visibility</p:attrName>
                                        </p:attrNameLst>
                                      </p:cBhvr>
                                      <p:to>
                                        <p:strVal val="visible"/>
                                      </p:to>
                                    </p:set>
                                    <p:animEffect transition="in" filter="fade">
                                      <p:cBhvr>
                                        <p:cTn id="17" dur="500"/>
                                        <p:tgtEl>
                                          <p:spTgt spid="4">
                                            <p:graphicEl>
                                              <a:dgm id="{A12E867D-F231-43B8-996D-C6925F2D2C8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TextBox 5"/>
          <p:cNvSpPr txBox="1">
            <a:spLocks noChangeArrowheads="1"/>
          </p:cNvSpPr>
          <p:nvPr/>
        </p:nvSpPr>
        <p:spPr bwMode="auto">
          <a:xfrm>
            <a:off x="767408" y="260648"/>
            <a:ext cx="10657184"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Relevant Comment</a:t>
            </a:r>
          </a:p>
        </p:txBody>
      </p:sp>
      <p:grpSp>
        <p:nvGrpSpPr>
          <p:cNvPr id="4" name="Group 3">
            <a:extLst>
              <a:ext uri="{FF2B5EF4-FFF2-40B4-BE49-F238E27FC236}">
                <a16:creationId xmlns:a16="http://schemas.microsoft.com/office/drawing/2014/main" id="{11B7317B-0B8A-4C9A-9FA0-B97BFC67DC22}"/>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B0B93E2B-A4D6-4144-870D-D5D041275C3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999A036E-B8F9-48E0-84BC-A9FD6EDF0AE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911882A0-2327-48EE-9C88-8B7F83B078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616C3711-AE03-4795-BCE8-4DB6CD27382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749D5047-1E2E-4D63-900F-7EEFDFFD404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6A4105E7-BDE3-4E46-B5C8-F1B75FD1D9BC}"/>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FCC64D68-044A-4978-A0CA-702B6D61E434}"/>
              </a:ext>
            </a:extLst>
          </p:cNvPr>
          <p:cNvSpPr/>
          <p:nvPr/>
        </p:nvSpPr>
        <p:spPr>
          <a:xfrm>
            <a:off x="1895786" y="1539177"/>
            <a:ext cx="8400427" cy="3275745"/>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relevant comment includes anything which might be relevant to the offence</a:t>
            </a:r>
          </a:p>
          <a:p>
            <a:pPr algn="ctr"/>
            <a:r>
              <a:rPr lang="en-GB" sz="2400" dirty="0">
                <a:solidFill>
                  <a:schemeClr val="tx1"/>
                </a:solidFill>
              </a:rPr>
              <a:t>Example, “That other person you arrested, it was them that did it, just ask that witness, you’ll see!”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TextBox 5"/>
          <p:cNvSpPr txBox="1">
            <a:spLocks noChangeArrowheads="1"/>
          </p:cNvSpPr>
          <p:nvPr/>
        </p:nvSpPr>
        <p:spPr bwMode="auto">
          <a:xfrm>
            <a:off x="668401" y="310886"/>
            <a:ext cx="11305256" cy="646113"/>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Significant Statement</a:t>
            </a:r>
          </a:p>
        </p:txBody>
      </p:sp>
      <p:grpSp>
        <p:nvGrpSpPr>
          <p:cNvPr id="4" name="Group 3">
            <a:extLst>
              <a:ext uri="{FF2B5EF4-FFF2-40B4-BE49-F238E27FC236}">
                <a16:creationId xmlns:a16="http://schemas.microsoft.com/office/drawing/2014/main" id="{7A10175C-3671-4A0A-9BE0-F25A9E2BE9D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62781FC0-A74D-4EA5-9A32-3545AC6CC5E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6D7182EC-4F16-4B0B-8782-C6F2C5E783A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7889E295-C185-4DE4-B2D6-C4CF504349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3179E392-1CD7-450E-A031-3D05BCE27F9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C140FF06-440B-4989-BF4C-3897B8FBCB6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591D83E6-70A2-4F5C-92B4-A457B3C2DD65}"/>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451B8B0F-BB6C-4297-9D8D-08EF38A8821C}"/>
              </a:ext>
            </a:extLst>
          </p:cNvPr>
          <p:cNvSpPr/>
          <p:nvPr/>
        </p:nvSpPr>
        <p:spPr>
          <a:xfrm>
            <a:off x="1696963" y="1608095"/>
            <a:ext cx="8798074" cy="3456384"/>
          </a:xfrm>
          <a:prstGeom prst="horizontalScroll">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Includes anything which could be used in evidence against the suspect.</a:t>
            </a:r>
          </a:p>
          <a:p>
            <a:pPr algn="ctr"/>
            <a:endParaRPr lang="en-GB" sz="2400" dirty="0">
              <a:solidFill>
                <a:schemeClr val="tx1"/>
              </a:solidFill>
            </a:endParaRPr>
          </a:p>
          <a:p>
            <a:pPr algn="ctr"/>
            <a:r>
              <a:rPr lang="en-GB" sz="2400" dirty="0">
                <a:solidFill>
                  <a:schemeClr val="tx1"/>
                </a:solidFill>
              </a:rPr>
              <a:t>Significant statements can be made </a:t>
            </a:r>
            <a:r>
              <a:rPr lang="en-GB" sz="2400" b="1" i="1" u="sng" dirty="0">
                <a:solidFill>
                  <a:schemeClr val="tx1"/>
                </a:solidFill>
              </a:rPr>
              <a:t>before or after </a:t>
            </a:r>
            <a:r>
              <a:rPr lang="en-GB" sz="2400" dirty="0">
                <a:solidFill>
                  <a:schemeClr val="tx1"/>
                </a:solidFill>
              </a:rPr>
              <a:t>caution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fade">
                                      <p:cBhvr>
                                        <p:cTn id="1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TextBox 5"/>
          <p:cNvSpPr txBox="1">
            <a:spLocks noChangeArrowheads="1"/>
          </p:cNvSpPr>
          <p:nvPr/>
        </p:nvSpPr>
        <p:spPr bwMode="auto">
          <a:xfrm>
            <a:off x="692808" y="298608"/>
            <a:ext cx="10873207"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Significant Silence</a:t>
            </a:r>
          </a:p>
        </p:txBody>
      </p:sp>
      <p:pic>
        <p:nvPicPr>
          <p:cNvPr id="31748" name="Picture 4"/>
          <p:cNvPicPr>
            <a:picLocks noChangeAspect="1"/>
          </p:cNvPicPr>
          <p:nvPr/>
        </p:nvPicPr>
        <p:blipFill>
          <a:blip r:embed="rId3">
            <a:extLst>
              <a:ext uri="{28A0092B-C50C-407E-A947-70E740481C1C}">
                <a14:useLocalDpi xmlns:a14="http://schemas.microsoft.com/office/drawing/2010/main" val="0"/>
              </a:ext>
            </a:extLst>
          </a:blip>
          <a:srcRect l="13776" r="10625" b="10625"/>
          <a:stretch>
            <a:fillRect/>
          </a:stretch>
        </p:blipFill>
        <p:spPr bwMode="auto">
          <a:xfrm>
            <a:off x="9095071" y="1639468"/>
            <a:ext cx="2160588" cy="345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a:extLst>
              <a:ext uri="{FF2B5EF4-FFF2-40B4-BE49-F238E27FC236}">
                <a16:creationId xmlns:a16="http://schemas.microsoft.com/office/drawing/2014/main" id="{3C8B64D2-2D12-4DF5-B08D-DA7833E19589}"/>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0FD5598E-86D8-4DC4-B235-BE8DC2ABCF37}"/>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46E320C4-A6C9-4509-B91B-8864A0FAC5D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9CB206A-19B7-4BC8-97E1-6FAA45A960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00842B4-FA7A-4964-A88E-B138933A40D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623EDB57-7D2A-494C-A12B-235C04F10B2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BCBC64D2-7995-455F-97A5-C50E6A88C61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Scroll: Horizontal 1">
            <a:extLst>
              <a:ext uri="{FF2B5EF4-FFF2-40B4-BE49-F238E27FC236}">
                <a16:creationId xmlns:a16="http://schemas.microsoft.com/office/drawing/2014/main" id="{9E53123B-76C1-46AF-82F4-1829F15BBDC6}"/>
              </a:ext>
            </a:extLst>
          </p:cNvPr>
          <p:cNvSpPr/>
          <p:nvPr/>
        </p:nvSpPr>
        <p:spPr>
          <a:xfrm>
            <a:off x="911424" y="1456908"/>
            <a:ext cx="7052416" cy="3775075"/>
          </a:xfrm>
          <a:prstGeom prst="horizontalScroll">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That is a silence which ‘might’ give rise to inferences being drawn. E.g. refusal or failure to answer a question satisfactorily</a:t>
            </a:r>
          </a:p>
          <a:p>
            <a:pPr algn="ctr"/>
            <a:endParaRPr lang="en-GB" sz="2400" dirty="0">
              <a:solidFill>
                <a:schemeClr val="tx1"/>
              </a:solidFill>
            </a:endParaRPr>
          </a:p>
          <a:p>
            <a:pPr algn="ctr"/>
            <a:r>
              <a:rPr lang="en-GB" sz="2400" dirty="0">
                <a:solidFill>
                  <a:schemeClr val="tx1"/>
                </a:solidFill>
              </a:rPr>
              <a:t>Can only arise</a:t>
            </a:r>
            <a:r>
              <a:rPr lang="en-GB" sz="2400" b="1" i="1" u="sng" dirty="0">
                <a:solidFill>
                  <a:schemeClr val="tx1"/>
                </a:solidFill>
              </a:rPr>
              <a:t> after </a:t>
            </a:r>
            <a:r>
              <a:rPr lang="en-GB" sz="2400" dirty="0">
                <a:solidFill>
                  <a:schemeClr val="tx1"/>
                </a:solidFill>
              </a:rPr>
              <a:t>caution</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fade">
                                      <p:cBhvr>
                                        <p:cTn id="1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TextBox 5"/>
          <p:cNvSpPr txBox="1">
            <a:spLocks noChangeArrowheads="1"/>
          </p:cNvSpPr>
          <p:nvPr/>
        </p:nvSpPr>
        <p:spPr bwMode="auto">
          <a:xfrm>
            <a:off x="911424" y="359437"/>
            <a:ext cx="10657184"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Making a Record</a:t>
            </a:r>
          </a:p>
        </p:txBody>
      </p:sp>
      <p:pic>
        <p:nvPicPr>
          <p:cNvPr id="33796"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99279" y="2263418"/>
            <a:ext cx="2735263"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5" name="Group 4">
            <a:extLst>
              <a:ext uri="{FF2B5EF4-FFF2-40B4-BE49-F238E27FC236}">
                <a16:creationId xmlns:a16="http://schemas.microsoft.com/office/drawing/2014/main" id="{3BC16F46-3F2E-4098-A962-B327C4949F0B}"/>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ACCEBBA8-0A28-4764-B9AC-24C5C0F23FE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FBED2994-3198-4119-9E57-74D8DA950AD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79B3DB03-23E5-4483-8479-1AD571C527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6F65E230-CBA5-4AC3-B780-E3EB7B03AD3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696B4F1A-DEA3-4096-8DB7-B6305475D8DC}"/>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B514BFF8-49CB-4198-ACA0-094F9D72425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8225A8C6-10AF-4A78-B78A-E3029CDA44E4}"/>
              </a:ext>
            </a:extLst>
          </p:cNvPr>
          <p:cNvGraphicFramePr/>
          <p:nvPr>
            <p:extLst>
              <p:ext uri="{D42A27DB-BD31-4B8C-83A1-F6EECF244321}">
                <p14:modId xmlns:p14="http://schemas.microsoft.com/office/powerpoint/2010/main" val="3510697760"/>
              </p:ext>
            </p:extLst>
          </p:nvPr>
        </p:nvGraphicFramePr>
        <p:xfrm>
          <a:off x="1703512" y="1198993"/>
          <a:ext cx="6050265" cy="451938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6DF408B-AD0B-4516-BE34-F0366AEA414E}"/>
                                            </p:graphicEl>
                                          </p:spTgt>
                                        </p:tgtEl>
                                        <p:attrNameLst>
                                          <p:attrName>style.visibility</p:attrName>
                                        </p:attrNameLst>
                                      </p:cBhvr>
                                      <p:to>
                                        <p:strVal val="visible"/>
                                      </p:to>
                                    </p:set>
                                    <p:animEffect transition="in" filter="fade">
                                      <p:cBhvr>
                                        <p:cTn id="7" dur="500"/>
                                        <p:tgtEl>
                                          <p:spTgt spid="2">
                                            <p:graphicEl>
                                              <a:dgm id="{86DF408B-AD0B-4516-BE34-F0366AEA414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3E8D688-BCC3-46A9-937D-2792BE8ADC72}"/>
                                            </p:graphicEl>
                                          </p:spTgt>
                                        </p:tgtEl>
                                        <p:attrNameLst>
                                          <p:attrName>style.visibility</p:attrName>
                                        </p:attrNameLst>
                                      </p:cBhvr>
                                      <p:to>
                                        <p:strVal val="visible"/>
                                      </p:to>
                                    </p:set>
                                    <p:animEffect transition="in" filter="fade">
                                      <p:cBhvr>
                                        <p:cTn id="12" dur="500"/>
                                        <p:tgtEl>
                                          <p:spTgt spid="2">
                                            <p:graphicEl>
                                              <a:dgm id="{23E8D688-BCC3-46A9-937D-2792BE8ADC7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4785B84-F753-445A-B937-B3101F485D86}"/>
                                            </p:graphicEl>
                                          </p:spTgt>
                                        </p:tgtEl>
                                        <p:attrNameLst>
                                          <p:attrName>style.visibility</p:attrName>
                                        </p:attrNameLst>
                                      </p:cBhvr>
                                      <p:to>
                                        <p:strVal val="visible"/>
                                      </p:to>
                                    </p:set>
                                    <p:animEffect transition="in" filter="fade">
                                      <p:cBhvr>
                                        <p:cTn id="15" dur="500"/>
                                        <p:tgtEl>
                                          <p:spTgt spid="2">
                                            <p:graphicEl>
                                              <a:dgm id="{E4785B84-F753-445A-B937-B3101F485D8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B160A87-CB9F-4988-8A6B-A8153B0D9DB6}"/>
                                            </p:graphicEl>
                                          </p:spTgt>
                                        </p:tgtEl>
                                        <p:attrNameLst>
                                          <p:attrName>style.visibility</p:attrName>
                                        </p:attrNameLst>
                                      </p:cBhvr>
                                      <p:to>
                                        <p:strVal val="visible"/>
                                      </p:to>
                                    </p:set>
                                    <p:animEffect transition="in" filter="fade">
                                      <p:cBhvr>
                                        <p:cTn id="20" dur="500"/>
                                        <p:tgtEl>
                                          <p:spTgt spid="2">
                                            <p:graphicEl>
                                              <a:dgm id="{5B160A87-CB9F-4988-8A6B-A8153B0D9DB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8393648-3BC7-4261-8C8B-1741E63D4A0D}"/>
                                            </p:graphicEl>
                                          </p:spTgt>
                                        </p:tgtEl>
                                        <p:attrNameLst>
                                          <p:attrName>style.visibility</p:attrName>
                                        </p:attrNameLst>
                                      </p:cBhvr>
                                      <p:to>
                                        <p:strVal val="visible"/>
                                      </p:to>
                                    </p:set>
                                    <p:animEffect transition="in" filter="fade">
                                      <p:cBhvr>
                                        <p:cTn id="23" dur="500"/>
                                        <p:tgtEl>
                                          <p:spTgt spid="2">
                                            <p:graphicEl>
                                              <a:dgm id="{38393648-3BC7-4261-8C8B-1741E63D4A0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TextBox 5"/>
          <p:cNvSpPr txBox="1">
            <a:spLocks noChangeArrowheads="1"/>
          </p:cNvSpPr>
          <p:nvPr/>
        </p:nvSpPr>
        <p:spPr bwMode="auto">
          <a:xfrm>
            <a:off x="623392" y="404813"/>
            <a:ext cx="10873207" cy="646112"/>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Why do we need to follow these rules?</a:t>
            </a:r>
          </a:p>
        </p:txBody>
      </p:sp>
      <p:grpSp>
        <p:nvGrpSpPr>
          <p:cNvPr id="4" name="Group 3">
            <a:extLst>
              <a:ext uri="{FF2B5EF4-FFF2-40B4-BE49-F238E27FC236}">
                <a16:creationId xmlns:a16="http://schemas.microsoft.com/office/drawing/2014/main" id="{A05F0895-7673-41AD-BB02-0488ECA3974F}"/>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53E52F16-2940-4B6F-B3B5-340AE5BB989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DAAF92F8-FF0D-4C08-A86D-4D56BDDE3C1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72A2F86F-9A46-4530-A3C7-F8CEF2C1F7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6962DAB0-0CE2-42DD-BD12-A2E0E9D6D4B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03FDD187-3D21-4A02-BACD-80EAEF0F335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0E89698F-9582-44AD-91EA-B2FE4E98FE8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5F5FC9C8-0C53-4AC3-A5C6-1D71DC6CCD48}"/>
              </a:ext>
            </a:extLst>
          </p:cNvPr>
          <p:cNvGraphicFramePr/>
          <p:nvPr>
            <p:extLst>
              <p:ext uri="{D42A27DB-BD31-4B8C-83A1-F6EECF244321}">
                <p14:modId xmlns:p14="http://schemas.microsoft.com/office/powerpoint/2010/main" val="2863602178"/>
              </p:ext>
            </p:extLst>
          </p:nvPr>
        </p:nvGraphicFramePr>
        <p:xfrm>
          <a:off x="2032000" y="1362159"/>
          <a:ext cx="8128000" cy="408306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3F854B-2554-4E75-A4BE-5CA8FA944F56}"/>
                                            </p:graphicEl>
                                          </p:spTgt>
                                        </p:tgtEl>
                                        <p:attrNameLst>
                                          <p:attrName>style.visibility</p:attrName>
                                        </p:attrNameLst>
                                      </p:cBhvr>
                                      <p:to>
                                        <p:strVal val="visible"/>
                                      </p:to>
                                    </p:set>
                                    <p:animEffect transition="in" filter="fade">
                                      <p:cBhvr>
                                        <p:cTn id="7" dur="500"/>
                                        <p:tgtEl>
                                          <p:spTgt spid="2">
                                            <p:graphicEl>
                                              <a:dgm id="{F33F854B-2554-4E75-A4BE-5CA8FA944F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404E062-AA13-4994-9B58-7B504CE08561}"/>
                                            </p:graphicEl>
                                          </p:spTgt>
                                        </p:tgtEl>
                                        <p:attrNameLst>
                                          <p:attrName>style.visibility</p:attrName>
                                        </p:attrNameLst>
                                      </p:cBhvr>
                                      <p:to>
                                        <p:strVal val="visible"/>
                                      </p:to>
                                    </p:set>
                                    <p:animEffect transition="in" filter="fade">
                                      <p:cBhvr>
                                        <p:cTn id="12" dur="500"/>
                                        <p:tgtEl>
                                          <p:spTgt spid="2">
                                            <p:graphicEl>
                                              <a:dgm id="{D404E062-AA13-4994-9B58-7B504CE0856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AA3B567-F283-4B07-B659-DE5BD68853C7}"/>
                                            </p:graphicEl>
                                          </p:spTgt>
                                        </p:tgtEl>
                                        <p:attrNameLst>
                                          <p:attrName>style.visibility</p:attrName>
                                        </p:attrNameLst>
                                      </p:cBhvr>
                                      <p:to>
                                        <p:strVal val="visible"/>
                                      </p:to>
                                    </p:set>
                                    <p:animEffect transition="in" filter="fade">
                                      <p:cBhvr>
                                        <p:cTn id="15" dur="500"/>
                                        <p:tgtEl>
                                          <p:spTgt spid="2">
                                            <p:graphicEl>
                                              <a:dgm id="{7AA3B567-F283-4B07-B659-DE5BD68853C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6371C3A1-5B7B-4396-AC79-0C8477CAC498}"/>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C24E8696-BF9B-4080-9878-6F5F13BDD73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2DE5D0E9-0ED5-4020-9076-71AD61BD5E9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3148B087-8906-419F-976F-C3C2858C16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C37468D4-A2F5-49D5-8B5E-00979091DB6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68EF3D7B-63DC-4C77-9958-5AEA24588F6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B9BF4703-97E3-4982-B4B6-F7208C2C484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2F475F23-2310-4585-93AB-751526E6C1B7}"/>
              </a:ext>
            </a:extLst>
          </p:cNvPr>
          <p:cNvGraphicFramePr/>
          <p:nvPr>
            <p:extLst>
              <p:ext uri="{D42A27DB-BD31-4B8C-83A1-F6EECF244321}">
                <p14:modId xmlns:p14="http://schemas.microsoft.com/office/powerpoint/2010/main" val="2428086559"/>
              </p:ext>
            </p:extLst>
          </p:nvPr>
        </p:nvGraphicFramePr>
        <p:xfrm>
          <a:off x="1589900" y="40372"/>
          <a:ext cx="9248576" cy="609909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B4590D0-281A-4502-A1F6-CF8599D1C61F}"/>
                                            </p:graphicEl>
                                          </p:spTgt>
                                        </p:tgtEl>
                                        <p:attrNameLst>
                                          <p:attrName>style.visibility</p:attrName>
                                        </p:attrNameLst>
                                      </p:cBhvr>
                                      <p:to>
                                        <p:strVal val="visible"/>
                                      </p:to>
                                    </p:set>
                                    <p:animEffect transition="in" filter="fade">
                                      <p:cBhvr>
                                        <p:cTn id="7" dur="500"/>
                                        <p:tgtEl>
                                          <p:spTgt spid="2">
                                            <p:graphicEl>
                                              <a:dgm id="{2B4590D0-281A-4502-A1F6-CF8599D1C61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96BDEA4-FDB5-4F8D-B262-E470D1E55834}"/>
                                            </p:graphicEl>
                                          </p:spTgt>
                                        </p:tgtEl>
                                        <p:attrNameLst>
                                          <p:attrName>style.visibility</p:attrName>
                                        </p:attrNameLst>
                                      </p:cBhvr>
                                      <p:to>
                                        <p:strVal val="visible"/>
                                      </p:to>
                                    </p:set>
                                    <p:animEffect transition="in" filter="fade">
                                      <p:cBhvr>
                                        <p:cTn id="12" dur="500"/>
                                        <p:tgtEl>
                                          <p:spTgt spid="2">
                                            <p:graphicEl>
                                              <a:dgm id="{A96BDEA4-FDB5-4F8D-B262-E470D1E5583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C0D19B2-0F2A-4728-AECE-A7EC26DAEEE9}"/>
                                            </p:graphicEl>
                                          </p:spTgt>
                                        </p:tgtEl>
                                        <p:attrNameLst>
                                          <p:attrName>style.visibility</p:attrName>
                                        </p:attrNameLst>
                                      </p:cBhvr>
                                      <p:to>
                                        <p:strVal val="visible"/>
                                      </p:to>
                                    </p:set>
                                    <p:animEffect transition="in" filter="fade">
                                      <p:cBhvr>
                                        <p:cTn id="15" dur="500"/>
                                        <p:tgtEl>
                                          <p:spTgt spid="2">
                                            <p:graphicEl>
                                              <a:dgm id="{DC0D19B2-0F2A-4728-AECE-A7EC26DAEEE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6730244-B2E7-4403-B123-7D213F275D71}"/>
                                            </p:graphicEl>
                                          </p:spTgt>
                                        </p:tgtEl>
                                        <p:attrNameLst>
                                          <p:attrName>style.visibility</p:attrName>
                                        </p:attrNameLst>
                                      </p:cBhvr>
                                      <p:to>
                                        <p:strVal val="visible"/>
                                      </p:to>
                                    </p:set>
                                    <p:animEffect transition="in" filter="fade">
                                      <p:cBhvr>
                                        <p:cTn id="20" dur="500"/>
                                        <p:tgtEl>
                                          <p:spTgt spid="2">
                                            <p:graphicEl>
                                              <a:dgm id="{76730244-B2E7-4403-B123-7D213F275D7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E0A474B-9D24-4530-B972-BF21A7A63FC5}"/>
                                            </p:graphicEl>
                                          </p:spTgt>
                                        </p:tgtEl>
                                        <p:attrNameLst>
                                          <p:attrName>style.visibility</p:attrName>
                                        </p:attrNameLst>
                                      </p:cBhvr>
                                      <p:to>
                                        <p:strVal val="visible"/>
                                      </p:to>
                                    </p:set>
                                    <p:animEffect transition="in" filter="fade">
                                      <p:cBhvr>
                                        <p:cTn id="23" dur="500"/>
                                        <p:tgtEl>
                                          <p:spTgt spid="2">
                                            <p:graphicEl>
                                              <a:dgm id="{8E0A474B-9D24-4530-B972-BF21A7A63FC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 presentation</Template>
  <TotalTime>1011</TotalTime>
  <Words>1702</Words>
  <Application>Microsoft Office PowerPoint</Application>
  <PresentationFormat>Widescreen</PresentationFormat>
  <Paragraphs>171</Paragraphs>
  <Slides>18</Slides>
  <Notes>18</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18</vt:i4>
      </vt:variant>
    </vt:vector>
  </HeadingPairs>
  <TitlesOfParts>
    <vt:vector size="27" baseType="lpstr">
      <vt:lpstr>Arial</vt:lpstr>
      <vt:lpstr>Arial Nova</vt:lpstr>
      <vt:lpstr>Arial Nova Cond</vt:lpstr>
      <vt:lpstr>Calibri</vt:lpstr>
      <vt:lpstr>Calibri Light</vt:lpstr>
      <vt:lpstr>Microsoft Sans Serif</vt:lpstr>
      <vt:lpstr>Tahoma</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Unsolicited Comments</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SWP53810</dc:creator>
  <cp:lastModifiedBy>Neil,Sharon swp3514</cp:lastModifiedBy>
  <cp:revision>111</cp:revision>
  <dcterms:created xsi:type="dcterms:W3CDTF">2009-11-13T12:16:13Z</dcterms:created>
  <dcterms:modified xsi:type="dcterms:W3CDTF">2022-12-16T07:12:45Z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845c5c45-9aae-411f-8e5c-0038a99b7a47</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2022-06-22T08:32:50Z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853b4585-5a95-4638-89ff-7a2b3ab4ce27</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