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7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54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93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7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67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862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20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699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33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01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116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141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A2AC90-B9A6-430A-A355-C35584A8D971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AA1B5C-55A3-416B-909D-EB6C8DE51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349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bing.com/videos/search?q=kate+raworth+ted+talk&amp;view=detail&amp;mid=36AA310525A659A733A736AA310525A659A733A7&amp;FORM=VI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80FDD-E31C-4E0C-A7DC-EB2E0E5F9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 healthy economy should be designed to thrive, not grow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1C0EF-11E5-48BC-8B4E-6EDC665E1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TED talk by Kate Raworth 4/6/2018: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A healthy economy should be designed to thrive, not grow | Kate Raworth - Bing video</a:t>
            </a:r>
            <a:endParaRPr lang="en-GB" b="1" dirty="0"/>
          </a:p>
        </p:txBody>
      </p:sp>
      <p:pic>
        <p:nvPicPr>
          <p:cNvPr id="1026" name="Picture 2" descr="Image result for kate raworth">
            <a:extLst>
              <a:ext uri="{FF2B5EF4-FFF2-40B4-BE49-F238E27FC236}">
                <a16:creationId xmlns:a16="http://schemas.microsoft.com/office/drawing/2014/main" id="{CC5FF990-B8C1-408D-BF77-69D71B406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4" y="2300287"/>
            <a:ext cx="3509963" cy="232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92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35</Words>
  <Application>Microsoft Office PowerPoint</Application>
  <PresentationFormat>On-screen Show (4:3)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A healthy economy should be designed to thrive, not grow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Andy Bevan</dc:creator>
  <cp:lastModifiedBy>Andy Bevan</cp:lastModifiedBy>
  <cp:revision>1</cp:revision>
  <dcterms:created xsi:type="dcterms:W3CDTF">2025-02-21T12:25:57Z</dcterms:created>
  <dcterms:modified xsi:type="dcterms:W3CDTF">2025-02-21T12:27:37Z</dcterms:modified>
</cp:coreProperties>
</file>