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5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B69AB3-AB94-7F15-1BA4-5A6C5F073389}" v="55" dt="2025-01-12T12:30:30.392"/>
    <p1510:client id="{6AC9C256-DA00-DDBA-3A78-9800AFE54BB0}" v="1979" dt="2025-01-11T21:01:59.211"/>
    <p1510:client id="{7A93447C-97A4-0D29-3962-34C15BEFE33F}" v="68" dt="2025-01-11T21:17:07.402"/>
    <p1510:client id="{8B709825-FFA5-F3F9-04CA-25E1624657DE}" v="857" dt="2025-01-12T11:12:33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tlanta Evans (2416755)" userId="S::2416755@student.uwtsd.ac.uk::da534da3-af08-4062-8790-319fe24a9224" providerId="AD" clId="Web-{62B69AB3-AB94-7F15-1BA4-5A6C5F073389}"/>
    <pc:docChg chg="addSld modSld addMainMaster delMainMaster">
      <pc:chgData name="Atlanta Evans (2416755)" userId="S::2416755@student.uwtsd.ac.uk::da534da3-af08-4062-8790-319fe24a9224" providerId="AD" clId="Web-{62B69AB3-AB94-7F15-1BA4-5A6C5F073389}" dt="2025-01-12T12:30:28.548" v="38"/>
      <pc:docMkLst>
        <pc:docMk/>
      </pc:docMkLst>
      <pc:sldChg chg="addSp delSp modSp mod modClrScheme delDesignElem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09857222" sldId="256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16" creationId="{A4322390-8B58-46BE-88EB-D9FD30C08743}"/>
          </ac:spMkLst>
        </pc:spChg>
        <pc:spChg chg="add del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09857222" sldId="256"/>
            <ac:spMk id="18" creationId="{C885E190-58DD-42DD-A4A8-401E15C92A52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919581845" sldId="257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919581845" sldId="257"/>
            <ac:spMk id="2" creationId="{9D8CFC12-DA0B-3574-5414-961AEC6DCE3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919581845" sldId="257"/>
            <ac:spMk id="3" creationId="{31690F0F-A2C0-6CF2-9D39-2219CBA32112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698034179" sldId="258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98034179" sldId="258"/>
            <ac:spMk id="2" creationId="{53CF1E3C-7F95-1415-5A6E-77C808815E38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98034179" sldId="258"/>
            <ac:spMk id="3" creationId="{2648011C-76A2-ADC8-A3B9-2E73EFA0C4C9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9:21.968" v="34" actId="20577"/>
          <ac:spMkLst>
            <pc:docMk/>
            <pc:sldMk cId="698034179" sldId="258"/>
            <ac:spMk id="5" creationId="{C8EB67B7-1072-0F12-C564-89A4C3E20AA5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2868559531" sldId="259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868559531" sldId="259"/>
            <ac:spMk id="2" creationId="{3B398065-A1B4-8350-B315-AF90728D8F4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868559531" sldId="259"/>
            <ac:spMk id="3" creationId="{97A12623-96B3-CC7A-0854-8EFCC46FE86E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4196386339" sldId="260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196386339" sldId="260"/>
            <ac:spMk id="2" creationId="{04A5A809-82B8-8009-E4F8-353D5BAE7FF5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196386339" sldId="260"/>
            <ac:spMk id="3" creationId="{9B5D4C83-6FAF-459E-8B7F-3FBB7268CFC5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4083887706" sldId="261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083887706" sldId="261"/>
            <ac:spMk id="2" creationId="{A52FA745-EB97-CE9A-8536-7236EF433864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4083887706" sldId="261"/>
            <ac:spMk id="3" creationId="{E11EB28C-396F-680A-6541-0385686206BD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617113486" sldId="262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17113486" sldId="262"/>
            <ac:spMk id="2" creationId="{51759700-642F-DD1B-F03B-F0C7C5368E29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617113486" sldId="262"/>
            <ac:spMk id="3" creationId="{A3EB8F56-A314-6A35-0081-B4649529DBD4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431625238" sldId="263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431625238" sldId="263"/>
            <ac:spMk id="2" creationId="{696CB8E8-34EF-2987-65C3-52BB7AFB49BA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431625238" sldId="263"/>
            <ac:spMk id="3" creationId="{B7301D04-AE6D-6023-BA05-4F0DFFBA27E0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8:49.186" v="29" actId="20577"/>
          <ac:spMkLst>
            <pc:docMk/>
            <pc:sldMk cId="1431625238" sldId="263"/>
            <ac:spMk id="6" creationId="{3B6B48CA-465C-BFFF-0A96-A1384728E548}"/>
          </ac:spMkLst>
        </pc:sp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2744691833" sldId="264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2744691833" sldId="264"/>
            <ac:spMk id="2" creationId="{C749E7AA-69EA-7811-0B78-F45590DB7AC4}"/>
          </ac:spMkLst>
        </pc:spChg>
        <pc:graphicFrameChg chg="mod ord">
          <ac:chgData name="Atlanta Evans (2416755)" userId="S::2416755@student.uwtsd.ac.uk::da534da3-af08-4062-8790-319fe24a9224" providerId="AD" clId="Web-{62B69AB3-AB94-7F15-1BA4-5A6C5F073389}" dt="2025-01-12T12:30:28.548" v="38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modSp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3302016858" sldId="265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3302016858" sldId="265"/>
            <ac:spMk id="2" creationId="{3D921DFC-7776-0E35-2B85-D9209DAF67A8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3302016858" sldId="265"/>
            <ac:spMk id="3" creationId="{5B5A3AD7-D4EB-F55D-C39F-D40275ADD72F}"/>
          </ac:spMkLst>
        </pc:spChg>
        <pc:spChg chg="mod">
          <ac:chgData name="Atlanta Evans (2416755)" userId="S::2416755@student.uwtsd.ac.uk::da534da3-af08-4062-8790-319fe24a9224" providerId="AD" clId="Web-{62B69AB3-AB94-7F15-1BA4-5A6C5F073389}" dt="2025-01-12T12:29:05.202" v="32" actId="20577"/>
          <ac:spMkLst>
            <pc:docMk/>
            <pc:sldMk cId="3302016858" sldId="265"/>
            <ac:spMk id="5" creationId="{9A3A194A-E482-5218-9A49-DAFD0CF8B0D7}"/>
          </ac:spMkLst>
        </pc:spChg>
      </pc:sldChg>
      <pc:sldChg chg="modSp new mod modClrScheme chgLayout">
        <pc:chgData name="Atlanta Evans (2416755)" userId="S::2416755@student.uwtsd.ac.uk::da534da3-af08-4062-8790-319fe24a9224" providerId="AD" clId="Web-{62B69AB3-AB94-7F15-1BA4-5A6C5F073389}" dt="2025-01-12T12:30:28.548" v="38"/>
        <pc:sldMkLst>
          <pc:docMk/>
          <pc:sldMk cId="1839035844" sldId="266"/>
        </pc:sldMkLst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839035844" sldId="266"/>
            <ac:spMk id="2" creationId="{6C020D58-CC98-61AF-200A-BC5F38E8E1E9}"/>
          </ac:spMkLst>
        </pc:spChg>
        <pc:spChg chg="mod ord">
          <ac:chgData name="Atlanta Evans (2416755)" userId="S::2416755@student.uwtsd.ac.uk::da534da3-af08-4062-8790-319fe24a9224" providerId="AD" clId="Web-{62B69AB3-AB94-7F15-1BA4-5A6C5F073389}" dt="2025-01-12T12:30:28.548" v="38"/>
          <ac:spMkLst>
            <pc:docMk/>
            <pc:sldMk cId="1839035844" sldId="266"/>
            <ac:spMk id="3" creationId="{A15C9323-213B-E428-C8FA-E601A46C0245}"/>
          </ac:spMkLst>
        </pc:spChg>
      </pc:sldChg>
      <pc:sldMasterChg chg="add del addSldLayout delSldLayout">
        <pc:chgData name="Atlanta Evans (2416755)" userId="S::2416755@student.uwtsd.ac.uk::da534da3-af08-4062-8790-319fe24a9224" providerId="AD" clId="Web-{62B69AB3-AB94-7F15-1BA4-5A6C5F073389}" dt="2025-01-12T12:30:28.548" v="38"/>
        <pc:sldMasterMkLst>
          <pc:docMk/>
          <pc:sldMasterMk cId="1867217821" sldId="2147483750"/>
        </pc:sldMasterMkLst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889666330" sldId="2147483751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171143454" sldId="2147483752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16737539" sldId="2147483753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039205932" sldId="2147483754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404012284" sldId="2147483755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726426835" sldId="2147483756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884705495" sldId="2147483757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43739685" sldId="2147483758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790973996" sldId="2147483759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9169353" sldId="2147483760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4263075881" sldId="2147483761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1065512641" sldId="2147483762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861136936" sldId="2147483763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238165314" sldId="2147483764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2658912696" sldId="2147483765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3933819909" sldId="2147483766"/>
          </pc:sldLayoutMkLst>
        </pc:sldLayoutChg>
        <pc:sldLayoutChg chg="add del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1867217821" sldId="2147483750"/>
            <pc:sldLayoutMk cId="840128454" sldId="2147483767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2B69AB3-AB94-7F15-1BA4-5A6C5F073389}" dt="2025-01-12T12:30:28.548" v="38"/>
        <pc:sldMasterMkLst>
          <pc:docMk/>
          <pc:sldMasterMk cId="3733162141" sldId="2147483768"/>
        </pc:sldMasterMkLst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877874000" sldId="2147483769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917470631" sldId="2147483770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746912877" sldId="2147483771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85493432" sldId="2147483772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1652062299" sldId="2147483773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588000029" sldId="2147483774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467081120" sldId="2147483775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950351697" sldId="2147483776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2928245496" sldId="2147483777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4130947944" sldId="2147483778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8.548" v="38"/>
          <pc:sldLayoutMkLst>
            <pc:docMk/>
            <pc:sldMasterMk cId="3733162141" sldId="2147483768"/>
            <pc:sldLayoutMk cId="397100079" sldId="2147483779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2B69AB3-AB94-7F15-1BA4-5A6C5F073389}" dt="2025-01-12T12:30:26.439" v="37"/>
        <pc:sldMasterMkLst>
          <pc:docMk/>
          <pc:sldMasterMk cId="4188816463" sldId="2147483780"/>
        </pc:sldMasterMkLst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977337510" sldId="2147483781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434636737" sldId="2147483782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47730381" sldId="2147483783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287561401" sldId="2147483784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990018407" sldId="2147483785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2731747648" sldId="2147483786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3963303200" sldId="2147483787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03916862" sldId="2147483788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8607738" sldId="2147483789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4192102665" sldId="2147483790"/>
          </pc:sldLayoutMkLst>
        </pc:sldLayoutChg>
        <pc:sldLayoutChg chg="add del mod replId">
          <pc:chgData name="Atlanta Evans (2416755)" userId="S::2416755@student.uwtsd.ac.uk::da534da3-af08-4062-8790-319fe24a9224" providerId="AD" clId="Web-{62B69AB3-AB94-7F15-1BA4-5A6C5F073389}" dt="2025-01-12T12:30:26.439" v="37"/>
          <pc:sldLayoutMkLst>
            <pc:docMk/>
            <pc:sldMasterMk cId="4188816463" sldId="2147483780"/>
            <pc:sldLayoutMk cId="1135711261" sldId="2147483791"/>
          </pc:sldLayoutMkLst>
        </pc:sldLayoutChg>
      </pc:sldMasterChg>
    </pc:docChg>
  </pc:docChgLst>
  <pc:docChgLst>
    <pc:chgData name="Atlanta Evans (2416755)" userId="S::2416755@student.uwtsd.ac.uk::da534da3-af08-4062-8790-319fe24a9224" providerId="AD" clId="Web-{7A93447C-97A4-0D29-3962-34C15BEFE33F}"/>
    <pc:docChg chg="modSld">
      <pc:chgData name="Atlanta Evans (2416755)" userId="S::2416755@student.uwtsd.ac.uk::da534da3-af08-4062-8790-319fe24a9224" providerId="AD" clId="Web-{7A93447C-97A4-0D29-3962-34C15BEFE33F}" dt="2025-01-11T21:17:07.402" v="65" actId="20577"/>
      <pc:docMkLst>
        <pc:docMk/>
      </pc:docMkLst>
      <pc:sldChg chg="modSp">
        <pc:chgData name="Atlanta Evans (2416755)" userId="S::2416755@student.uwtsd.ac.uk::da534da3-af08-4062-8790-319fe24a9224" providerId="AD" clId="Web-{7A93447C-97A4-0D29-3962-34C15BEFE33F}" dt="2025-01-11T21:14:44.926" v="44" actId="20577"/>
        <pc:sldMkLst>
          <pc:docMk/>
          <pc:sldMk cId="4196386339" sldId="260"/>
        </pc:sldMkLst>
        <pc:spChg chg="mod">
          <ac:chgData name="Atlanta Evans (2416755)" userId="S::2416755@student.uwtsd.ac.uk::da534da3-af08-4062-8790-319fe24a9224" providerId="AD" clId="Web-{7A93447C-97A4-0D29-3962-34C15BEFE33F}" dt="2025-01-11T21:14:44.926" v="44" actId="20577"/>
          <ac:spMkLst>
            <pc:docMk/>
            <pc:sldMk cId="4196386339" sldId="260"/>
            <ac:spMk id="2" creationId="{04A5A809-82B8-8009-E4F8-353D5BAE7FF5}"/>
          </ac:spMkLst>
        </pc:spChg>
      </pc:sldChg>
      <pc:sldChg chg="modSp">
        <pc:chgData name="Atlanta Evans (2416755)" userId="S::2416755@student.uwtsd.ac.uk::da534da3-af08-4062-8790-319fe24a9224" providerId="AD" clId="Web-{7A93447C-97A4-0D29-3962-34C15BEFE33F}" dt="2025-01-11T21:17:07.402" v="65" actId="20577"/>
        <pc:sldMkLst>
          <pc:docMk/>
          <pc:sldMk cId="3302016858" sldId="265"/>
        </pc:sldMkLst>
        <pc:spChg chg="mod">
          <ac:chgData name="Atlanta Evans (2416755)" userId="S::2416755@student.uwtsd.ac.uk::da534da3-af08-4062-8790-319fe24a9224" providerId="AD" clId="Web-{7A93447C-97A4-0D29-3962-34C15BEFE33F}" dt="2025-01-11T21:17:07.402" v="65" actId="20577"/>
          <ac:spMkLst>
            <pc:docMk/>
            <pc:sldMk cId="3302016858" sldId="265"/>
            <ac:spMk id="3" creationId="{5B5A3AD7-D4EB-F55D-C39F-D40275ADD72F}"/>
          </ac:spMkLst>
        </pc:spChg>
      </pc:sldChg>
    </pc:docChg>
  </pc:docChgLst>
  <pc:docChgLst>
    <pc:chgData name="Atlanta Evans (2416755)" userId="S::2416755@student.uwtsd.ac.uk::da534da3-af08-4062-8790-319fe24a9224" providerId="AD" clId="Web-{8B709825-FFA5-F3F9-04CA-25E1624657DE}"/>
    <pc:docChg chg="modSld sldOrd">
      <pc:chgData name="Atlanta Evans (2416755)" userId="S::2416755@student.uwtsd.ac.uk::da534da3-af08-4062-8790-319fe24a9224" providerId="AD" clId="Web-{8B709825-FFA5-F3F9-04CA-25E1624657DE}" dt="2025-01-12T11:12:00.147" v="716" actId="20577"/>
      <pc:docMkLst>
        <pc:docMk/>
      </pc:docMkLst>
      <pc:sldChg chg="addSp modSp">
        <pc:chgData name="Atlanta Evans (2416755)" userId="S::2416755@student.uwtsd.ac.uk::da534da3-af08-4062-8790-319fe24a9224" providerId="AD" clId="Web-{8B709825-FFA5-F3F9-04CA-25E1624657DE}" dt="2025-01-12T11:08:41.766" v="676" actId="1076"/>
        <pc:sldMkLst>
          <pc:docMk/>
          <pc:sldMk cId="1919581845" sldId="257"/>
        </pc:sldMkLst>
        <pc:spChg chg="add mod">
          <ac:chgData name="Atlanta Evans (2416755)" userId="S::2416755@student.uwtsd.ac.uk::da534da3-af08-4062-8790-319fe24a9224" providerId="AD" clId="Web-{8B709825-FFA5-F3F9-04CA-25E1624657DE}" dt="2025-01-12T11:08:41.766" v="676" actId="1076"/>
          <ac:spMkLst>
            <pc:docMk/>
            <pc:sldMk cId="1919581845" sldId="257"/>
            <ac:spMk id="5" creationId="{9F3CB13E-71E5-4682-7B3D-3675D35B789A}"/>
          </ac:spMkLst>
        </pc:spChg>
      </pc:sldChg>
      <pc:sldChg chg="addSp modSp">
        <pc:chgData name="Atlanta Evans (2416755)" userId="S::2416755@student.uwtsd.ac.uk::da534da3-af08-4062-8790-319fe24a9224" providerId="AD" clId="Web-{8B709825-FFA5-F3F9-04CA-25E1624657DE}" dt="2025-01-12T11:12:00.147" v="716" actId="20577"/>
        <pc:sldMkLst>
          <pc:docMk/>
          <pc:sldMk cId="698034179" sldId="258"/>
        </pc:sldMkLst>
        <pc:spChg chg="mod">
          <ac:chgData name="Atlanta Evans (2416755)" userId="S::2416755@student.uwtsd.ac.uk::da534da3-af08-4062-8790-319fe24a9224" providerId="AD" clId="Web-{8B709825-FFA5-F3F9-04CA-25E1624657DE}" dt="2025-01-12T11:12:00.147" v="716" actId="20577"/>
          <ac:spMkLst>
            <pc:docMk/>
            <pc:sldMk cId="698034179" sldId="258"/>
            <ac:spMk id="3" creationId="{2648011C-76A2-ADC8-A3B9-2E73EFA0C4C9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05:20.214" v="630" actId="20577"/>
          <ac:spMkLst>
            <pc:docMk/>
            <pc:sldMk cId="698034179" sldId="258"/>
            <ac:spMk id="5" creationId="{C8EB67B7-1072-0F12-C564-89A4C3E20AA5}"/>
          </ac:spMkLst>
        </pc:spChg>
      </pc:sldChg>
      <pc:sldChg chg="addSp delSp modSp">
        <pc:chgData name="Atlanta Evans (2416755)" userId="S::2416755@student.uwtsd.ac.uk::da534da3-af08-4062-8790-319fe24a9224" providerId="AD" clId="Web-{8B709825-FFA5-F3F9-04CA-25E1624657DE}" dt="2025-01-12T11:11:05.972" v="714" actId="1076"/>
        <pc:sldMkLst>
          <pc:docMk/>
          <pc:sldMk cId="2868559531" sldId="259"/>
        </pc:sldMkLst>
        <pc:spChg chg="mod">
          <ac:chgData name="Atlanta Evans (2416755)" userId="S::2416755@student.uwtsd.ac.uk::da534da3-af08-4062-8790-319fe24a9224" providerId="AD" clId="Web-{8B709825-FFA5-F3F9-04CA-25E1624657DE}" dt="2025-01-12T11:09:19.813" v="677" actId="1076"/>
          <ac:spMkLst>
            <pc:docMk/>
            <pc:sldMk cId="2868559531" sldId="259"/>
            <ac:spMk id="3" creationId="{97A12623-96B3-CC7A-0854-8EFCC46FE86E}"/>
          </ac:spMkLst>
        </pc:spChg>
        <pc:spChg chg="del mod">
          <ac:chgData name="Atlanta Evans (2416755)" userId="S::2416755@student.uwtsd.ac.uk::da534da3-af08-4062-8790-319fe24a9224" providerId="AD" clId="Web-{8B709825-FFA5-F3F9-04CA-25E1624657DE}" dt="2025-01-12T11:01:23.599" v="606"/>
          <ac:spMkLst>
            <pc:docMk/>
            <pc:sldMk cId="2868559531" sldId="259"/>
            <ac:spMk id="5" creationId="{8758E0F8-BA9E-06F7-73ED-605D454D4BD2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11:05.972" v="714" actId="1076"/>
          <ac:spMkLst>
            <pc:docMk/>
            <pc:sldMk cId="2868559531" sldId="259"/>
            <ac:spMk id="6" creationId="{BD3F0E26-0D0B-EFC2-EF6A-0D6CF7B27CC4}"/>
          </ac:spMkLst>
        </pc:spChg>
      </pc:sldChg>
      <pc:sldChg chg="addSp delSp modSp ord">
        <pc:chgData name="Atlanta Evans (2416755)" userId="S::2416755@student.uwtsd.ac.uk::da534da3-af08-4062-8790-319fe24a9224" providerId="AD" clId="Web-{8B709825-FFA5-F3F9-04CA-25E1624657DE}" dt="2025-01-12T11:07:18.857" v="665" actId="1076"/>
        <pc:sldMkLst>
          <pc:docMk/>
          <pc:sldMk cId="4196386339" sldId="260"/>
        </pc:sldMkLst>
        <pc:spChg chg="mod">
          <ac:chgData name="Atlanta Evans (2416755)" userId="S::2416755@student.uwtsd.ac.uk::da534da3-af08-4062-8790-319fe24a9224" providerId="AD" clId="Web-{8B709825-FFA5-F3F9-04CA-25E1624657DE}" dt="2025-01-12T11:05:45.558" v="632" actId="1076"/>
          <ac:spMkLst>
            <pc:docMk/>
            <pc:sldMk cId="4196386339" sldId="260"/>
            <ac:spMk id="3" creationId="{9B5D4C83-6FAF-459E-8B7F-3FBB7268CFC5}"/>
          </ac:spMkLst>
        </pc:spChg>
        <pc:spChg chg="del mod">
          <ac:chgData name="Atlanta Evans (2416755)" userId="S::2416755@student.uwtsd.ac.uk::da534da3-af08-4062-8790-319fe24a9224" providerId="AD" clId="Web-{8B709825-FFA5-F3F9-04CA-25E1624657DE}" dt="2025-01-12T11:06:03.434" v="634"/>
          <ac:spMkLst>
            <pc:docMk/>
            <pc:sldMk cId="4196386339" sldId="260"/>
            <ac:spMk id="5" creationId="{36A753C1-F1ED-737E-C1D7-22579F31EA86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1:07:18.857" v="665" actId="1076"/>
          <ac:spMkLst>
            <pc:docMk/>
            <pc:sldMk cId="4196386339" sldId="260"/>
            <ac:spMk id="6" creationId="{F8C4AE16-2505-697E-2759-7EDB4FD10689}"/>
          </ac:spMkLst>
        </pc:spChg>
      </pc:sldChg>
      <pc:sldChg chg="addSp modSp">
        <pc:chgData name="Atlanta Evans (2416755)" userId="S::2416755@student.uwtsd.ac.uk::da534da3-af08-4062-8790-319fe24a9224" providerId="AD" clId="Web-{8B709825-FFA5-F3F9-04CA-25E1624657DE}" dt="2025-01-12T10:59:09.752" v="595" actId="1076"/>
        <pc:sldMkLst>
          <pc:docMk/>
          <pc:sldMk cId="4083887706" sldId="261"/>
        </pc:sldMkLst>
        <pc:spChg chg="mod">
          <ac:chgData name="Atlanta Evans (2416755)" userId="S::2416755@student.uwtsd.ac.uk::da534da3-af08-4062-8790-319fe24a9224" providerId="AD" clId="Web-{8B709825-FFA5-F3F9-04CA-25E1624657DE}" dt="2025-01-12T10:57:38.625" v="582" actId="1076"/>
          <ac:spMkLst>
            <pc:docMk/>
            <pc:sldMk cId="4083887706" sldId="261"/>
            <ac:spMk id="3" creationId="{E11EB28C-396F-680A-6541-0385686206BD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59:09.752" v="595" actId="1076"/>
          <ac:spMkLst>
            <pc:docMk/>
            <pc:sldMk cId="4083887706" sldId="261"/>
            <ac:spMk id="5" creationId="{B27DC7EB-B94A-E3CC-48B6-8E0D9EB9E42A}"/>
          </ac:spMkLst>
        </pc:spChg>
      </pc:sldChg>
      <pc:sldChg chg="addSp modSp ord">
        <pc:chgData name="Atlanta Evans (2416755)" userId="S::2416755@student.uwtsd.ac.uk::da534da3-af08-4062-8790-319fe24a9224" providerId="AD" clId="Web-{8B709825-FFA5-F3F9-04CA-25E1624657DE}" dt="2025-01-12T10:50:38.818" v="569" actId="1076"/>
        <pc:sldMkLst>
          <pc:docMk/>
          <pc:sldMk cId="617113486" sldId="262"/>
        </pc:sldMkLst>
        <pc:spChg chg="mod">
          <ac:chgData name="Atlanta Evans (2416755)" userId="S::2416755@student.uwtsd.ac.uk::da534da3-af08-4062-8790-319fe24a9224" providerId="AD" clId="Web-{8B709825-FFA5-F3F9-04CA-25E1624657DE}" dt="2025-01-12T09:28:23.565" v="121" actId="20577"/>
          <ac:spMkLst>
            <pc:docMk/>
            <pc:sldMk cId="617113486" sldId="262"/>
            <ac:spMk id="2" creationId="{51759700-642F-DD1B-F03B-F0C7C5368E29}"/>
          </ac:spMkLst>
        </pc:spChg>
        <pc:spChg chg="mod">
          <ac:chgData name="Atlanta Evans (2416755)" userId="S::2416755@student.uwtsd.ac.uk::da534da3-af08-4062-8790-319fe24a9224" providerId="AD" clId="Web-{8B709825-FFA5-F3F9-04CA-25E1624657DE}" dt="2025-01-12T09:10:23.408" v="4" actId="20577"/>
          <ac:spMkLst>
            <pc:docMk/>
            <pc:sldMk cId="617113486" sldId="262"/>
            <ac:spMk id="3" creationId="{A3EB8F56-A314-6A35-0081-B4649529DBD4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50:38.818" v="569" actId="1076"/>
          <ac:spMkLst>
            <pc:docMk/>
            <pc:sldMk cId="617113486" sldId="262"/>
            <ac:spMk id="5" creationId="{2397829F-F46D-7EE8-0805-D6FF1BF9E468}"/>
          </ac:spMkLst>
        </pc:spChg>
        <pc:picChg chg="mod">
          <ac:chgData name="Atlanta Evans (2416755)" userId="S::2416755@student.uwtsd.ac.uk::da534da3-af08-4062-8790-319fe24a9224" providerId="AD" clId="Web-{8B709825-FFA5-F3F9-04CA-25E1624657DE}" dt="2025-01-12T10:49:30.628" v="531" actId="1076"/>
          <ac:picMkLst>
            <pc:docMk/>
            <pc:sldMk cId="617113486" sldId="262"/>
            <ac:picMk id="4" creationId="{556B8648-4CDB-CBD4-B29A-6F6A790639F6}"/>
          </ac:picMkLst>
        </pc:picChg>
      </pc:sldChg>
      <pc:sldChg chg="addSp delSp modSp ord">
        <pc:chgData name="Atlanta Evans (2416755)" userId="S::2416755@student.uwtsd.ac.uk::da534da3-af08-4062-8790-319fe24a9224" providerId="AD" clId="Web-{8B709825-FFA5-F3F9-04CA-25E1624657DE}" dt="2025-01-12T10:37:21.576" v="530" actId="1076"/>
        <pc:sldMkLst>
          <pc:docMk/>
          <pc:sldMk cId="1431625238" sldId="263"/>
        </pc:sldMkLst>
        <pc:spChg chg="mod">
          <ac:chgData name="Atlanta Evans (2416755)" userId="S::2416755@student.uwtsd.ac.uk::da534da3-af08-4062-8790-319fe24a9224" providerId="AD" clId="Web-{8B709825-FFA5-F3F9-04CA-25E1624657DE}" dt="2025-01-12T10:20:53.842" v="433" actId="20577"/>
          <ac:spMkLst>
            <pc:docMk/>
            <pc:sldMk cId="1431625238" sldId="263"/>
            <ac:spMk id="2" creationId="{696CB8E8-34EF-2987-65C3-52BB7AFB49BA}"/>
          </ac:spMkLst>
        </pc:spChg>
        <pc:spChg chg="mod">
          <ac:chgData name="Atlanta Evans (2416755)" userId="S::2416755@student.uwtsd.ac.uk::da534da3-af08-4062-8790-319fe24a9224" providerId="AD" clId="Web-{8B709825-FFA5-F3F9-04CA-25E1624657DE}" dt="2025-01-12T10:23:42.317" v="482" actId="14100"/>
          <ac:spMkLst>
            <pc:docMk/>
            <pc:sldMk cId="1431625238" sldId="263"/>
            <ac:spMk id="3" creationId="{B7301D04-AE6D-6023-BA05-4F0DFFBA27E0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35:02.573" v="511" actId="1076"/>
          <ac:spMkLst>
            <pc:docMk/>
            <pc:sldMk cId="1431625238" sldId="263"/>
            <ac:spMk id="4" creationId="{D462B13A-8FEF-B6A0-5B2E-F1498E3375D5}"/>
          </ac:spMkLst>
        </pc:spChg>
        <pc:spChg chg="add mod">
          <ac:chgData name="Atlanta Evans (2416755)" userId="S::2416755@student.uwtsd.ac.uk::da534da3-af08-4062-8790-319fe24a9224" providerId="AD" clId="Web-{8B709825-FFA5-F3F9-04CA-25E1624657DE}" dt="2025-01-12T10:37:21.576" v="530" actId="1076"/>
          <ac:spMkLst>
            <pc:docMk/>
            <pc:sldMk cId="1431625238" sldId="263"/>
            <ac:spMk id="6" creationId="{3B6B48CA-465C-BFFF-0A96-A1384728E548}"/>
          </ac:spMkLst>
        </pc:spChg>
        <pc:spChg chg="add del mod">
          <ac:chgData name="Atlanta Evans (2416755)" userId="S::2416755@student.uwtsd.ac.uk::da534da3-af08-4062-8790-319fe24a9224" providerId="AD" clId="Web-{8B709825-FFA5-F3F9-04CA-25E1624657DE}" dt="2025-01-12T09:43:16.747" v="369"/>
          <ac:spMkLst>
            <pc:docMk/>
            <pc:sldMk cId="1431625238" sldId="263"/>
            <ac:spMk id="6" creationId="{DD2742C5-5FF7-8AE8-BC80-B95BDB97BF6F}"/>
          </ac:spMkLst>
        </pc:spChg>
        <pc:spChg chg="add del mod">
          <ac:chgData name="Atlanta Evans (2416755)" userId="S::2416755@student.uwtsd.ac.uk::da534da3-af08-4062-8790-319fe24a9224" providerId="AD" clId="Web-{8B709825-FFA5-F3F9-04CA-25E1624657DE}" dt="2025-01-12T09:44:15.921" v="378"/>
          <ac:spMkLst>
            <pc:docMk/>
            <pc:sldMk cId="1431625238" sldId="263"/>
            <ac:spMk id="9" creationId="{7EC4A455-F6AD-6D3B-E310-13D0F099C8D6}"/>
          </ac:spMkLst>
        </pc:spChg>
        <pc:picChg chg="del mod modCrop">
          <ac:chgData name="Atlanta Evans (2416755)" userId="S::2416755@student.uwtsd.ac.uk::da534da3-af08-4062-8790-319fe24a9224" providerId="AD" clId="Web-{8B709825-FFA5-F3F9-04CA-25E1624657DE}" dt="2025-01-12T09:41:26.962" v="357"/>
          <ac:picMkLst>
            <pc:docMk/>
            <pc:sldMk cId="1431625238" sldId="263"/>
            <ac:picMk id="4" creationId="{B8E8BE72-CBED-86F0-45CC-7E51CA245577}"/>
          </ac:picMkLst>
        </pc:picChg>
        <pc:picChg chg="add mod">
          <ac:chgData name="Atlanta Evans (2416755)" userId="S::2416755@student.uwtsd.ac.uk::da534da3-af08-4062-8790-319fe24a9224" providerId="AD" clId="Web-{8B709825-FFA5-F3F9-04CA-25E1624657DE}" dt="2025-01-12T09:43:22.138" v="370" actId="14100"/>
          <ac:picMkLst>
            <pc:docMk/>
            <pc:sldMk cId="1431625238" sldId="263"/>
            <ac:picMk id="5" creationId="{D9D41D8F-063C-FD10-9335-A0AFD84918B3}"/>
          </ac:picMkLst>
        </pc:picChg>
        <pc:picChg chg="add mod">
          <ac:chgData name="Atlanta Evans (2416755)" userId="S::2416755@student.uwtsd.ac.uk::da534da3-af08-4062-8790-319fe24a9224" providerId="AD" clId="Web-{8B709825-FFA5-F3F9-04CA-25E1624657DE}" dt="2025-01-12T10:23:45.505" v="483" actId="1076"/>
          <ac:picMkLst>
            <pc:docMk/>
            <pc:sldMk cId="1431625238" sldId="263"/>
            <ac:picMk id="8" creationId="{BCA56151-8C9C-DBE7-A409-ABE081FBE9A4}"/>
          </ac:picMkLst>
        </pc:picChg>
      </pc:sldChg>
      <pc:sldChg chg="modSp">
        <pc:chgData name="Atlanta Evans (2416755)" userId="S::2416755@student.uwtsd.ac.uk::da534da3-af08-4062-8790-319fe24a9224" providerId="AD" clId="Web-{8B709825-FFA5-F3F9-04CA-25E1624657DE}" dt="2025-01-12T09:41:03.804" v="354" actId="20577"/>
        <pc:sldMkLst>
          <pc:docMk/>
          <pc:sldMk cId="2744691833" sldId="264"/>
        </pc:sldMkLst>
        <pc:graphicFrameChg chg="modGraphic">
          <ac:chgData name="Atlanta Evans (2416755)" userId="S::2416755@student.uwtsd.ac.uk::da534da3-af08-4062-8790-319fe24a9224" providerId="AD" clId="Web-{8B709825-FFA5-F3F9-04CA-25E1624657DE}" dt="2025-01-12T09:41:03.804" v="354" actId="20577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addSp modSp">
        <pc:chgData name="Atlanta Evans (2416755)" userId="S::2416755@student.uwtsd.ac.uk::da534da3-af08-4062-8790-319fe24a9224" providerId="AD" clId="Web-{8B709825-FFA5-F3F9-04CA-25E1624657DE}" dt="2025-01-12T10:56:13.342" v="581" actId="20577"/>
        <pc:sldMkLst>
          <pc:docMk/>
          <pc:sldMk cId="3302016858" sldId="265"/>
        </pc:sldMkLst>
        <pc:spChg chg="add mod">
          <ac:chgData name="Atlanta Evans (2416755)" userId="S::2416755@student.uwtsd.ac.uk::da534da3-af08-4062-8790-319fe24a9224" providerId="AD" clId="Web-{8B709825-FFA5-F3F9-04CA-25E1624657DE}" dt="2025-01-12T10:56:13.342" v="581" actId="20577"/>
          <ac:spMkLst>
            <pc:docMk/>
            <pc:sldMk cId="3302016858" sldId="265"/>
            <ac:spMk id="5" creationId="{9A3A194A-E482-5218-9A49-DAFD0CF8B0D7}"/>
          </ac:spMkLst>
        </pc:spChg>
      </pc:sldChg>
    </pc:docChg>
  </pc:docChgLst>
  <pc:docChgLst>
    <pc:chgData name="Atlanta Evans (2416755)" userId="S::2416755@student.uwtsd.ac.uk::da534da3-af08-4062-8790-319fe24a9224" providerId="AD" clId="Web-{6AC9C256-DA00-DDBA-3A78-9800AFE54BB0}"/>
    <pc:docChg chg="addSld modSld addMainMaster delMainMaster">
      <pc:chgData name="Atlanta Evans (2416755)" userId="S::2416755@student.uwtsd.ac.uk::da534da3-af08-4062-8790-319fe24a9224" providerId="AD" clId="Web-{6AC9C256-DA00-DDBA-3A78-9800AFE54BB0}" dt="2025-01-11T21:01:59.211" v="1953"/>
      <pc:docMkLst>
        <pc:docMk/>
      </pc:docMkLst>
      <pc:sldChg chg="addSp delSp modSp mod setBg modClrScheme chgLayout">
        <pc:chgData name="Atlanta Evans (2416755)" userId="S::2416755@student.uwtsd.ac.uk::da534da3-af08-4062-8790-319fe24a9224" providerId="AD" clId="Web-{6AC9C256-DA00-DDBA-3A78-9800AFE54BB0}" dt="2025-01-11T19:22:03.199" v="124" actId="20577"/>
        <pc:sldMkLst>
          <pc:docMk/>
          <pc:sldMk cId="109857222" sldId="256"/>
        </pc:sldMkLst>
        <pc:spChg chg="mod ord">
          <ac:chgData name="Atlanta Evans (2416755)" userId="S::2416755@student.uwtsd.ac.uk::da534da3-af08-4062-8790-319fe24a9224" providerId="AD" clId="Web-{6AC9C256-DA00-DDBA-3A78-9800AFE54BB0}" dt="2025-01-11T19:19:29.656" v="83" actId="107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22:03.199" v="12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5:57.546" v="39"/>
          <ac:spMkLst>
            <pc:docMk/>
            <pc:sldMk cId="109857222" sldId="256"/>
            <ac:spMk id="9" creationId="{A4322390-8B58-46BE-88EB-D9FD30C08743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5:57.546" v="39"/>
          <ac:spMkLst>
            <pc:docMk/>
            <pc:sldMk cId="109857222" sldId="256"/>
            <ac:spMk id="11" creationId="{C885E190-58DD-42DD-A4A8-401E15C92A52}"/>
          </ac:spMkLst>
        </pc:spChg>
        <pc:spChg chg="add del">
          <ac:chgData name="Atlanta Evans (2416755)" userId="S::2416755@student.uwtsd.ac.uk::da534da3-af08-4062-8790-319fe24a9224" providerId="AD" clId="Web-{6AC9C256-DA00-DDBA-3A78-9800AFE54BB0}" dt="2025-01-11T19:16:00.609" v="41"/>
          <ac:spMkLst>
            <pc:docMk/>
            <pc:sldMk cId="109857222" sldId="256"/>
            <ac:spMk id="14" creationId="{C4731D99-FE94-40AD-B267-E598F798859A}"/>
          </ac:spMkLst>
        </pc:spChg>
        <pc:spChg chg="add">
          <ac:chgData name="Atlanta Evans (2416755)" userId="S::2416755@student.uwtsd.ac.uk::da534da3-af08-4062-8790-319fe24a9224" providerId="AD" clId="Web-{6AC9C256-DA00-DDBA-3A78-9800AFE54BB0}" dt="2025-01-11T19:16:00.687" v="42"/>
          <ac:spMkLst>
            <pc:docMk/>
            <pc:sldMk cId="109857222" sldId="256"/>
            <ac:spMk id="16" creationId="{A4322390-8B58-46BE-88EB-D9FD30C08743}"/>
          </ac:spMkLst>
        </pc:spChg>
        <pc:spChg chg="add">
          <ac:chgData name="Atlanta Evans (2416755)" userId="S::2416755@student.uwtsd.ac.uk::da534da3-af08-4062-8790-319fe24a9224" providerId="AD" clId="Web-{6AC9C256-DA00-DDBA-3A78-9800AFE54BB0}" dt="2025-01-11T19:16:00.687" v="42"/>
          <ac:spMkLst>
            <pc:docMk/>
            <pc:sldMk cId="109857222" sldId="256"/>
            <ac:spMk id="18" creationId="{C885E190-58DD-42DD-A4A8-401E15C92A52}"/>
          </ac:spMkLst>
        </pc:spChg>
        <pc:picChg chg="add del">
          <ac:chgData name="Atlanta Evans (2416755)" userId="S::2416755@student.uwtsd.ac.uk::da534da3-af08-4062-8790-319fe24a9224" providerId="AD" clId="Web-{6AC9C256-DA00-DDBA-3A78-9800AFE54BB0}" dt="2025-01-11T19:15:57.546" v="39"/>
          <ac:picMkLst>
            <pc:docMk/>
            <pc:sldMk cId="109857222" sldId="256"/>
            <ac:picMk id="5" creationId="{386A65D3-C81D-D698-B00D-0655E645FE17}"/>
          </ac:picMkLst>
        </pc:picChg>
        <pc:picChg chg="add del">
          <ac:chgData name="Atlanta Evans (2416755)" userId="S::2416755@student.uwtsd.ac.uk::da534da3-af08-4062-8790-319fe24a9224" providerId="AD" clId="Web-{6AC9C256-DA00-DDBA-3A78-9800AFE54BB0}" dt="2025-01-11T19:16:00.609" v="41"/>
          <ac:picMkLst>
            <pc:docMk/>
            <pc:sldMk cId="109857222" sldId="256"/>
            <ac:picMk id="13" creationId="{E3070542-E070-BC07-51A4-9EC229DEFCD8}"/>
          </ac:picMkLst>
        </pc:picChg>
        <pc:picChg chg="add">
          <ac:chgData name="Atlanta Evans (2416755)" userId="S::2416755@student.uwtsd.ac.uk::da534da3-af08-4062-8790-319fe24a9224" providerId="AD" clId="Web-{6AC9C256-DA00-DDBA-3A78-9800AFE54BB0}" dt="2025-01-11T19:16:00.687" v="42"/>
          <ac:picMkLst>
            <pc:docMk/>
            <pc:sldMk cId="109857222" sldId="256"/>
            <ac:picMk id="17" creationId="{386A65D3-C81D-D698-B00D-0655E645FE17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19:58:29.153" v="638"/>
        <pc:sldMkLst>
          <pc:docMk/>
          <pc:sldMk cId="1919581845" sldId="257"/>
        </pc:sldMkLst>
        <pc:spChg chg="mod ord">
          <ac:chgData name="Atlanta Evans (2416755)" userId="S::2416755@student.uwtsd.ac.uk::da534da3-af08-4062-8790-319fe24a9224" providerId="AD" clId="Web-{6AC9C256-DA00-DDBA-3A78-9800AFE54BB0}" dt="2025-01-11T19:22:26.044" v="135" actId="20577"/>
          <ac:spMkLst>
            <pc:docMk/>
            <pc:sldMk cId="1919581845" sldId="257"/>
            <ac:spMk id="2" creationId="{9D8CFC12-DA0B-3574-5414-961AEC6DCE3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57:26.867" v="634" actId="14100"/>
          <ac:spMkLst>
            <pc:docMk/>
            <pc:sldMk cId="1919581845" sldId="257"/>
            <ac:spMk id="3" creationId="{31690F0F-A2C0-6CF2-9D39-2219CBA32112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19:58:29.153" v="638"/>
          <ac:spMkLst>
            <pc:docMk/>
            <pc:sldMk cId="1919581845" sldId="257"/>
            <ac:spMk id="5" creationId="{B0913CF3-17DF-96B0-A654-A9C2064C7F2D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19:57:31.320" v="635" actId="1076"/>
          <ac:picMkLst>
            <pc:docMk/>
            <pc:sldMk cId="1919581845" sldId="257"/>
            <ac:picMk id="4" creationId="{AA8F364A-AC5A-B8C2-68C0-488F41B04716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19:55:57.250" v="622" actId="1076"/>
        <pc:sldMkLst>
          <pc:docMk/>
          <pc:sldMk cId="698034179" sldId="258"/>
        </pc:sldMkLst>
        <pc:spChg chg="mod ord">
          <ac:chgData name="Atlanta Evans (2416755)" userId="S::2416755@student.uwtsd.ac.uk::da534da3-af08-4062-8790-319fe24a9224" providerId="AD" clId="Web-{6AC9C256-DA00-DDBA-3A78-9800AFE54BB0}" dt="2025-01-11T19:29:42.307" v="336" actId="20577"/>
          <ac:spMkLst>
            <pc:docMk/>
            <pc:sldMk cId="698034179" sldId="258"/>
            <ac:spMk id="2" creationId="{53CF1E3C-7F95-1415-5A6E-77C808815E38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19:52:46.155" v="609" actId="14100"/>
          <ac:spMkLst>
            <pc:docMk/>
            <pc:sldMk cId="698034179" sldId="258"/>
            <ac:spMk id="3" creationId="{2648011C-76A2-ADC8-A3B9-2E73EFA0C4C9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19:55:51.875" v="621"/>
          <ac:spMkLst>
            <pc:docMk/>
            <pc:sldMk cId="698034179" sldId="258"/>
            <ac:spMk id="5" creationId="{147AE6E0-5214-364C-A515-B080964479F6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19:55:57.250" v="622" actId="1076"/>
          <ac:picMkLst>
            <pc:docMk/>
            <pc:sldMk cId="698034179" sldId="258"/>
            <ac:picMk id="4" creationId="{4CCBBCE5-12F9-4968-83DD-79709EDAE4C3}"/>
          </ac:picMkLst>
        </pc:picChg>
      </pc:sldChg>
      <pc:sldChg chg="addSp modSp new mod setBg modClrScheme chgLayout">
        <pc:chgData name="Atlanta Evans (2416755)" userId="S::2416755@student.uwtsd.ac.uk::da534da3-af08-4062-8790-319fe24a9224" providerId="AD" clId="Web-{6AC9C256-DA00-DDBA-3A78-9800AFE54BB0}" dt="2025-01-11T20:16:40.724" v="840" actId="1076"/>
        <pc:sldMkLst>
          <pc:docMk/>
          <pc:sldMk cId="2868559531" sldId="259"/>
        </pc:sldMkLst>
        <pc:spChg chg="mod ord">
          <ac:chgData name="Atlanta Evans (2416755)" userId="S::2416755@student.uwtsd.ac.uk::da534da3-af08-4062-8790-319fe24a9224" providerId="AD" clId="Web-{6AC9C256-DA00-DDBA-3A78-9800AFE54BB0}" dt="2025-01-11T19:59:44.236" v="644" actId="20577"/>
          <ac:spMkLst>
            <pc:docMk/>
            <pc:sldMk cId="2868559531" sldId="259"/>
            <ac:spMk id="2" creationId="{3B398065-A1B4-8350-B315-AF90728D8F4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14:11.353" v="819" actId="14100"/>
          <ac:spMkLst>
            <pc:docMk/>
            <pc:sldMk cId="2868559531" sldId="259"/>
            <ac:spMk id="3" creationId="{97A12623-96B3-CC7A-0854-8EFCC46FE86E}"/>
          </ac:spMkLst>
        </pc:spChg>
        <pc:spChg chg="add mod">
          <ac:chgData name="Atlanta Evans (2416755)" userId="S::2416755@student.uwtsd.ac.uk::da534da3-af08-4062-8790-319fe24a9224" providerId="AD" clId="Web-{6AC9C256-DA00-DDBA-3A78-9800AFE54BB0}" dt="2025-01-11T20:15:35.969" v="826" actId="1076"/>
          <ac:spMkLst>
            <pc:docMk/>
            <pc:sldMk cId="2868559531" sldId="259"/>
            <ac:spMk id="5" creationId="{8758E0F8-BA9E-06F7-73ED-605D454D4BD2}"/>
          </ac:spMkLst>
        </pc:spChg>
        <pc:picChg chg="add mod modCrop">
          <ac:chgData name="Atlanta Evans (2416755)" userId="S::2416755@student.uwtsd.ac.uk::da534da3-af08-4062-8790-319fe24a9224" providerId="AD" clId="Web-{6AC9C256-DA00-DDBA-3A78-9800AFE54BB0}" dt="2025-01-11T20:16:40.724" v="840" actId="1076"/>
          <ac:picMkLst>
            <pc:docMk/>
            <pc:sldMk cId="2868559531" sldId="259"/>
            <ac:picMk id="4" creationId="{98B0A341-2CD2-F0DF-0426-99C2C7AC2AC3}"/>
          </ac:picMkLst>
        </pc:picChg>
      </pc:sldChg>
      <pc:sldChg chg="addSp modSp new mod setBg modClrScheme chgLayout">
        <pc:chgData name="Atlanta Evans (2416755)" userId="S::2416755@student.uwtsd.ac.uk::da534da3-af08-4062-8790-319fe24a9224" providerId="AD" clId="Web-{6AC9C256-DA00-DDBA-3A78-9800AFE54BB0}" dt="2025-01-11T20:24:55.049" v="1011" actId="20577"/>
        <pc:sldMkLst>
          <pc:docMk/>
          <pc:sldMk cId="4196386339" sldId="260"/>
        </pc:sldMkLst>
        <pc:spChg chg="mod ord">
          <ac:chgData name="Atlanta Evans (2416755)" userId="S::2416755@student.uwtsd.ac.uk::da534da3-af08-4062-8790-319fe24a9224" providerId="AD" clId="Web-{6AC9C256-DA00-DDBA-3A78-9800AFE54BB0}" dt="2025-01-11T20:24:03.764" v="987" actId="20577"/>
          <ac:spMkLst>
            <pc:docMk/>
            <pc:sldMk cId="4196386339" sldId="260"/>
            <ac:spMk id="2" creationId="{04A5A809-82B8-8009-E4F8-353D5BAE7FF5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24:55.049" v="1011" actId="20577"/>
          <ac:spMkLst>
            <pc:docMk/>
            <pc:sldMk cId="4196386339" sldId="260"/>
            <ac:spMk id="3" creationId="{9B5D4C83-6FAF-459E-8B7F-3FBB7268CFC5}"/>
          </ac:spMkLst>
        </pc:spChg>
        <pc:spChg chg="add mod">
          <ac:chgData name="Atlanta Evans (2416755)" userId="S::2416755@student.uwtsd.ac.uk::da534da3-af08-4062-8790-319fe24a9224" providerId="AD" clId="Web-{6AC9C256-DA00-DDBA-3A78-9800AFE54BB0}" dt="2025-01-11T20:22:38.923" v="961" actId="1076"/>
          <ac:spMkLst>
            <pc:docMk/>
            <pc:sldMk cId="4196386339" sldId="260"/>
            <ac:spMk id="5" creationId="{36A753C1-F1ED-737E-C1D7-22579F31EA86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22:38.939" v="962" actId="1076"/>
          <ac:picMkLst>
            <pc:docMk/>
            <pc:sldMk cId="4196386339" sldId="260"/>
            <ac:picMk id="4" creationId="{83506961-6751-63B5-1E7F-4A509ADF7C93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39:24.434" v="1244" actId="1076"/>
        <pc:sldMkLst>
          <pc:docMk/>
          <pc:sldMk cId="4083887706" sldId="261"/>
        </pc:sldMkLst>
        <pc:spChg chg="mod ord">
          <ac:chgData name="Atlanta Evans (2416755)" userId="S::2416755@student.uwtsd.ac.uk::da534da3-af08-4062-8790-319fe24a9224" providerId="AD" clId="Web-{6AC9C256-DA00-DDBA-3A78-9800AFE54BB0}" dt="2025-01-11T20:25:41.584" v="1031" actId="20577"/>
          <ac:spMkLst>
            <pc:docMk/>
            <pc:sldMk cId="4083887706" sldId="261"/>
            <ac:spMk id="2" creationId="{A52FA745-EB97-CE9A-8536-7236EF433864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30:00.578" v="1192" actId="14100"/>
          <ac:spMkLst>
            <pc:docMk/>
            <pc:sldMk cId="4083887706" sldId="261"/>
            <ac:spMk id="3" creationId="{E11EB28C-396F-680A-6541-0385686206BD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3:11.124" v="1200"/>
          <ac:spMkLst>
            <pc:docMk/>
            <pc:sldMk cId="4083887706" sldId="261"/>
            <ac:spMk id="5" creationId="{20A45D87-833A-29CA-8600-BABF35EE2BDE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6:30.639" v="1225"/>
          <ac:spMkLst>
            <pc:docMk/>
            <pc:sldMk cId="4083887706" sldId="261"/>
            <ac:spMk id="8" creationId="{D0B7C617-A19C-086A-8BB8-7230DAC628EA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39:04.776" v="1239"/>
          <ac:spMkLst>
            <pc:docMk/>
            <pc:sldMk cId="4083887706" sldId="261"/>
            <ac:spMk id="11" creationId="{0904D530-8DA7-9347-8EA7-74B7F93D3CEF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37:01.626" v="1232" actId="1076"/>
          <ac:picMkLst>
            <pc:docMk/>
            <pc:sldMk cId="4083887706" sldId="261"/>
            <ac:picMk id="4" creationId="{D81B88C2-19C6-4E1F-195C-86719C245544}"/>
          </ac:picMkLst>
        </pc:picChg>
        <pc:picChg chg="add del mod">
          <ac:chgData name="Atlanta Evans (2416755)" userId="S::2416755@student.uwtsd.ac.uk::da534da3-af08-4062-8790-319fe24a9224" providerId="AD" clId="Web-{6AC9C256-DA00-DDBA-3A78-9800AFE54BB0}" dt="2025-01-11T20:37:33.550" v="1233"/>
          <ac:picMkLst>
            <pc:docMk/>
            <pc:sldMk cId="4083887706" sldId="261"/>
            <ac:picMk id="7" creationId="{D6CE69AE-73D2-6696-C51B-CD0F62A071AC}"/>
          </ac:picMkLst>
        </pc:picChg>
        <pc:picChg chg="add mod">
          <ac:chgData name="Atlanta Evans (2416755)" userId="S::2416755@student.uwtsd.ac.uk::da534da3-af08-4062-8790-319fe24a9224" providerId="AD" clId="Web-{6AC9C256-DA00-DDBA-3A78-9800AFE54BB0}" dt="2025-01-11T20:39:24.434" v="1244" actId="1076"/>
          <ac:picMkLst>
            <pc:docMk/>
            <pc:sldMk cId="4083887706" sldId="261"/>
            <ac:picMk id="10" creationId="{2BCDC6DD-9F07-F113-00CC-CB2D3E7FDF31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45:54.766" v="1433" actId="1076"/>
        <pc:sldMkLst>
          <pc:docMk/>
          <pc:sldMk cId="617113486" sldId="262"/>
        </pc:sldMkLst>
        <pc:spChg chg="mod ord">
          <ac:chgData name="Atlanta Evans (2416755)" userId="S::2416755@student.uwtsd.ac.uk::da534da3-af08-4062-8790-319fe24a9224" providerId="AD" clId="Web-{6AC9C256-DA00-DDBA-3A78-9800AFE54BB0}" dt="2025-01-11T20:40:23.407" v="1262" actId="20577"/>
          <ac:spMkLst>
            <pc:docMk/>
            <pc:sldMk cId="617113486" sldId="262"/>
            <ac:spMk id="2" creationId="{51759700-642F-DD1B-F03B-F0C7C5368E29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43:46.532" v="1419" actId="14100"/>
          <ac:spMkLst>
            <pc:docMk/>
            <pc:sldMk cId="617113486" sldId="262"/>
            <ac:spMk id="3" creationId="{A3EB8F56-A314-6A35-0081-B4649529DBD4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45:30.999" v="1427"/>
          <ac:spMkLst>
            <pc:docMk/>
            <pc:sldMk cId="617113486" sldId="262"/>
            <ac:spMk id="5" creationId="{91632D7F-EDA7-2834-A572-A003D8298CD9}"/>
          </ac:spMkLst>
        </pc:spChg>
        <pc:picChg chg="add mod modCrop">
          <ac:chgData name="Atlanta Evans (2416755)" userId="S::2416755@student.uwtsd.ac.uk::da534da3-af08-4062-8790-319fe24a9224" providerId="AD" clId="Web-{6AC9C256-DA00-DDBA-3A78-9800AFE54BB0}" dt="2025-01-11T20:45:54.766" v="1433" actId="1076"/>
          <ac:picMkLst>
            <pc:docMk/>
            <pc:sldMk cId="617113486" sldId="262"/>
            <ac:picMk id="4" creationId="{556B8648-4CDB-CBD4-B29A-6F6A790639F6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52:21.351" v="1643" actId="14100"/>
        <pc:sldMkLst>
          <pc:docMk/>
          <pc:sldMk cId="1431625238" sldId="263"/>
        </pc:sldMkLst>
        <pc:spChg chg="mod ord">
          <ac:chgData name="Atlanta Evans (2416755)" userId="S::2416755@student.uwtsd.ac.uk::da534da3-af08-4062-8790-319fe24a9224" providerId="AD" clId="Web-{6AC9C256-DA00-DDBA-3A78-9800AFE54BB0}" dt="2025-01-11T20:46:46.306" v="1445" actId="20577"/>
          <ac:spMkLst>
            <pc:docMk/>
            <pc:sldMk cId="1431625238" sldId="263"/>
            <ac:spMk id="2" creationId="{696CB8E8-34EF-2987-65C3-52BB7AFB49BA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50:40.046" v="1627" actId="20577"/>
          <ac:spMkLst>
            <pc:docMk/>
            <pc:sldMk cId="1431625238" sldId="263"/>
            <ac:spMk id="3" creationId="{B7301D04-AE6D-6023-BA05-4F0DFFBA27E0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51:54.099" v="1637"/>
          <ac:spMkLst>
            <pc:docMk/>
            <pc:sldMk cId="1431625238" sldId="263"/>
            <ac:spMk id="5" creationId="{EB48F696-2834-40FC-F1D8-854EC3EE8838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52:21.351" v="1643" actId="14100"/>
          <ac:picMkLst>
            <pc:docMk/>
            <pc:sldMk cId="1431625238" sldId="263"/>
            <ac:picMk id="4" creationId="{B8E8BE72-CBED-86F0-45CC-7E51CA245577}"/>
          </ac:picMkLst>
        </pc:pic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1:01:59.211" v="1953"/>
        <pc:sldMkLst>
          <pc:docMk/>
          <pc:sldMk cId="2744691833" sldId="264"/>
        </pc:sldMkLst>
        <pc:spChg chg="mod ord">
          <ac:chgData name="Atlanta Evans (2416755)" userId="S::2416755@student.uwtsd.ac.uk::da534da3-af08-4062-8790-319fe24a9224" providerId="AD" clId="Web-{6AC9C256-DA00-DDBA-3A78-9800AFE54BB0}" dt="2025-01-11T20:58:00.486" v="1868" actId="20577"/>
          <ac:spMkLst>
            <pc:docMk/>
            <pc:sldMk cId="2744691833" sldId="264"/>
            <ac:spMk id="2" creationId="{C749E7AA-69EA-7811-0B78-F45590DB7AC4}"/>
          </ac:spMkLst>
        </pc:spChg>
        <pc:spChg chg="del mod ord">
          <ac:chgData name="Atlanta Evans (2416755)" userId="S::2416755@student.uwtsd.ac.uk::da534da3-af08-4062-8790-319fe24a9224" providerId="AD" clId="Web-{6AC9C256-DA00-DDBA-3A78-9800AFE54BB0}" dt="2025-01-11T21:01:59.211" v="1953"/>
          <ac:spMkLst>
            <pc:docMk/>
            <pc:sldMk cId="2744691833" sldId="264"/>
            <ac:spMk id="3" creationId="{DFE5AA05-8AB7-CB60-B2D9-75F475C1B49F}"/>
          </ac:spMkLst>
        </pc:spChg>
        <pc:graphicFrameChg chg="add">
          <ac:chgData name="Atlanta Evans (2416755)" userId="S::2416755@student.uwtsd.ac.uk::da534da3-af08-4062-8790-319fe24a9224" providerId="AD" clId="Web-{6AC9C256-DA00-DDBA-3A78-9800AFE54BB0}" dt="2025-01-11T21:01:59.211" v="1953"/>
          <ac:graphicFrameMkLst>
            <pc:docMk/>
            <pc:sldMk cId="2744691833" sldId="264"/>
            <ac:graphicFrameMk id="5" creationId="{E19BC97C-D8F0-5FFC-1090-D9ED6138B595}"/>
          </ac:graphicFrameMkLst>
        </pc:graphicFrameChg>
      </pc:sldChg>
      <pc:sldChg chg="addSp delSp modSp new mod setBg modClrScheme chgLayout">
        <pc:chgData name="Atlanta Evans (2416755)" userId="S::2416755@student.uwtsd.ac.uk::da534da3-af08-4062-8790-319fe24a9224" providerId="AD" clId="Web-{6AC9C256-DA00-DDBA-3A78-9800AFE54BB0}" dt="2025-01-11T20:57:47.376" v="1865" actId="1076"/>
        <pc:sldMkLst>
          <pc:docMk/>
          <pc:sldMk cId="3302016858" sldId="265"/>
        </pc:sldMkLst>
        <pc:spChg chg="mod ord">
          <ac:chgData name="Atlanta Evans (2416755)" userId="S::2416755@student.uwtsd.ac.uk::da534da3-af08-4062-8790-319fe24a9224" providerId="AD" clId="Web-{6AC9C256-DA00-DDBA-3A78-9800AFE54BB0}" dt="2025-01-11T20:54:37.768" v="1746" actId="20577"/>
          <ac:spMkLst>
            <pc:docMk/>
            <pc:sldMk cId="3302016858" sldId="265"/>
            <ac:spMk id="2" creationId="{3D921DFC-7776-0E35-2B85-D9209DAF67A8}"/>
          </ac:spMkLst>
        </pc:spChg>
        <pc:spChg chg="mod ord">
          <ac:chgData name="Atlanta Evans (2416755)" userId="S::2416755@student.uwtsd.ac.uk::da534da3-af08-4062-8790-319fe24a9224" providerId="AD" clId="Web-{6AC9C256-DA00-DDBA-3A78-9800AFE54BB0}" dt="2025-01-11T20:56:48.012" v="1852" actId="14100"/>
          <ac:spMkLst>
            <pc:docMk/>
            <pc:sldMk cId="3302016858" sldId="265"/>
            <ac:spMk id="3" creationId="{5B5A3AD7-D4EB-F55D-C39F-D40275ADD72F}"/>
          </ac:spMkLst>
        </pc:spChg>
        <pc:spChg chg="add del mod">
          <ac:chgData name="Atlanta Evans (2416755)" userId="S::2416755@student.uwtsd.ac.uk::da534da3-af08-4062-8790-319fe24a9224" providerId="AD" clId="Web-{6AC9C256-DA00-DDBA-3A78-9800AFE54BB0}" dt="2025-01-11T20:57:26.468" v="1860"/>
          <ac:spMkLst>
            <pc:docMk/>
            <pc:sldMk cId="3302016858" sldId="265"/>
            <ac:spMk id="5" creationId="{8E0E4406-20AC-B4FD-E8B2-62D9FA67D2DF}"/>
          </ac:spMkLst>
        </pc:spChg>
        <pc:picChg chg="add mod">
          <ac:chgData name="Atlanta Evans (2416755)" userId="S::2416755@student.uwtsd.ac.uk::da534da3-af08-4062-8790-319fe24a9224" providerId="AD" clId="Web-{6AC9C256-DA00-DDBA-3A78-9800AFE54BB0}" dt="2025-01-11T20:57:47.376" v="1865" actId="1076"/>
          <ac:picMkLst>
            <pc:docMk/>
            <pc:sldMk cId="3302016858" sldId="265"/>
            <ac:picMk id="4" creationId="{98A99872-48E1-D0D1-A8F6-0C422E81CCBD}"/>
          </ac:picMkLst>
        </pc:picChg>
      </pc:sldChg>
      <pc:sldMasterChg chg="del delSldLayout">
        <pc:chgData name="Atlanta Evans (2416755)" userId="S::2416755@student.uwtsd.ac.uk::da534da3-af08-4062-8790-319fe24a9224" providerId="AD" clId="Web-{6AC9C256-DA00-DDBA-3A78-9800AFE54BB0}" dt="2025-01-11T19:13:54.771" v="9"/>
        <pc:sldMasterMkLst>
          <pc:docMk/>
          <pc:sldMasterMk cId="2460954070" sldId="2147483660"/>
        </pc:sldMasterMkLst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tlanta Evans (2416755)" userId="S::2416755@student.uwtsd.ac.uk::da534da3-af08-4062-8790-319fe24a9224" providerId="AD" clId="Web-{6AC9C256-DA00-DDBA-3A78-9800AFE54BB0}" dt="2025-01-11T19:13:54.771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3:57.381" v="10"/>
        <pc:sldMasterMkLst>
          <pc:docMk/>
          <pc:sldMasterMk cId="897260328" sldId="2147483672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128621239" sldId="214748367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614467912" sldId="214748367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003363629" sldId="214748367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3944155210" sldId="214748367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4239863183" sldId="214748367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3090579539" sldId="214748367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478940316" sldId="214748367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761996817" sldId="214748368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381974323" sldId="214748368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285281888" sldId="214748368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3:57.381" v="10"/>
          <pc:sldLayoutMkLst>
            <pc:docMk/>
            <pc:sldMasterMk cId="897260328" sldId="2147483672"/>
            <pc:sldLayoutMk cId="1624848221" sldId="2147483683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36.759" v="11"/>
        <pc:sldMasterMkLst>
          <pc:docMk/>
          <pc:sldMasterMk cId="23775871" sldId="2147483684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28362745" sldId="214748368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4177674654" sldId="214748368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983146575" sldId="214748368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370476628" sldId="214748368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36472243" sldId="214748368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759254308" sldId="214748369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93132149" sldId="214748369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772548191" sldId="214748369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2658985518" sldId="214748369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1138759439" sldId="214748369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6.759" v="11"/>
          <pc:sldLayoutMkLst>
            <pc:docMk/>
            <pc:sldMasterMk cId="23775871" sldId="2147483684"/>
            <pc:sldLayoutMk cId="3953359965" sldId="2147483695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39.618" v="12"/>
        <pc:sldMasterMkLst>
          <pc:docMk/>
          <pc:sldMasterMk cId="4220571019" sldId="2147483696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782897688" sldId="214748369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55832020" sldId="214748369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885481861" sldId="214748369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392912231" sldId="214748370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1575119063" sldId="214748370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4141747029" sldId="214748370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157333455" sldId="214748370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550272906" sldId="214748370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3312108849" sldId="214748370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984398060" sldId="214748370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39.618" v="12"/>
          <pc:sldLayoutMkLst>
            <pc:docMk/>
            <pc:sldMasterMk cId="4220571019" sldId="2147483696"/>
            <pc:sldLayoutMk cId="2743167234" sldId="2147483707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47.009" v="13"/>
        <pc:sldMasterMkLst>
          <pc:docMk/>
          <pc:sldMasterMk cId="3392416540" sldId="2147483708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2027252846" sldId="214748370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2529616001" sldId="214748371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653839770" sldId="214748371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3960539155" sldId="214748371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875405780" sldId="214748371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244575766" sldId="214748371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4249914313" sldId="214748371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682746240" sldId="214748371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1605220568" sldId="214748371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452573517" sldId="214748371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47.009" v="13"/>
          <pc:sldLayoutMkLst>
            <pc:docMk/>
            <pc:sldMasterMk cId="3392416540" sldId="2147483708"/>
            <pc:sldLayoutMk cId="3245699265" sldId="2147483719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4:57.901" v="14"/>
        <pc:sldMasterMkLst>
          <pc:docMk/>
          <pc:sldMasterMk cId="858797237" sldId="2147483720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824423162" sldId="214748372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803607715" sldId="214748372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250644593" sldId="214748372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817427150" sldId="214748372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20392265" sldId="214748372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849872730" sldId="214748372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2538954564" sldId="214748372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3064163979" sldId="214748372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563095379" sldId="214748372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2459016209" sldId="214748373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4:57.901" v="14"/>
          <pc:sldLayoutMkLst>
            <pc:docMk/>
            <pc:sldMasterMk cId="858797237" sldId="2147483720"/>
            <pc:sldLayoutMk cId="1952015353" sldId="2147483731"/>
          </pc:sldLayoutMkLst>
        </pc:sldLayoutChg>
      </pc:sldMasterChg>
      <pc:sldMasterChg chg="add del addSldLayout delSldLayout modSldLayout">
        <pc:chgData name="Atlanta Evans (2416755)" userId="S::2416755@student.uwtsd.ac.uk::da534da3-af08-4062-8790-319fe24a9224" providerId="AD" clId="Web-{6AC9C256-DA00-DDBA-3A78-9800AFE54BB0}" dt="2025-01-11T19:15:11.480" v="15"/>
        <pc:sldMasterMkLst>
          <pc:docMk/>
          <pc:sldMasterMk cId="1339158158" sldId="2147483732"/>
        </pc:sldMasterMkLst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199843604" sldId="214748373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3813812173" sldId="214748373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09213967" sldId="214748373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617337388" sldId="214748373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39025223" sldId="214748373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056216726" sldId="214748373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91696033" sldId="2147483739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464646100" sldId="2147483740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3524310341" sldId="2147483741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1578081898" sldId="2147483742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994556220" sldId="2147483743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552511504" sldId="2147483744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4003996522" sldId="2147483745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152896979" sldId="2147483746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539861534" sldId="2147483747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842748628" sldId="2147483748"/>
          </pc:sldLayoutMkLst>
        </pc:sldLayoutChg>
        <pc:sldLayoutChg chg="add del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339158158" sldId="2147483732"/>
            <pc:sldLayoutMk cId="2245569205" sldId="2147483749"/>
          </pc:sldLayoutMkLst>
        </pc:sldLayoutChg>
      </pc:sldMasterChg>
      <pc:sldMasterChg chg="add addSldLayout modSldLayout">
        <pc:chgData name="Atlanta Evans (2416755)" userId="S::2416755@student.uwtsd.ac.uk::da534da3-af08-4062-8790-319fe24a9224" providerId="AD" clId="Web-{6AC9C256-DA00-DDBA-3A78-9800AFE54BB0}" dt="2025-01-11T19:15:11.480" v="15"/>
        <pc:sldMasterMkLst>
          <pc:docMk/>
          <pc:sldMasterMk cId="1867217821" sldId="2147483750"/>
        </pc:sldMasterMkLst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889666330" sldId="2147483751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171143454" sldId="2147483752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16737539" sldId="2147483753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039205932" sldId="2147483754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404012284" sldId="2147483755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726426835" sldId="2147483756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884705495" sldId="2147483757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43739685" sldId="2147483758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790973996" sldId="2147483759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9169353" sldId="2147483760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4263075881" sldId="2147483761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1065512641" sldId="2147483762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861136936" sldId="2147483763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238165314" sldId="2147483764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2658912696" sldId="2147483765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3933819909" sldId="2147483766"/>
          </pc:sldLayoutMkLst>
        </pc:sldLayoutChg>
        <pc:sldLayoutChg chg="add mod replId">
          <pc:chgData name="Atlanta Evans (2416755)" userId="S::2416755@student.uwtsd.ac.uk::da534da3-af08-4062-8790-319fe24a9224" providerId="AD" clId="Web-{6AC9C256-DA00-DDBA-3A78-9800AFE54BB0}" dt="2025-01-11T19:15:11.480" v="15"/>
          <pc:sldLayoutMkLst>
            <pc:docMk/>
            <pc:sldMasterMk cId="1867217821" sldId="2147483750"/>
            <pc:sldLayoutMk cId="840128454" sldId="214748376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6999E9-1B9A-42BB-AD9F-C5A1C0CA3C9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6595E3-3DE9-49A5-9ABE-3E5CAB060AF3}">
      <dgm:prSet/>
      <dgm:spPr/>
      <dgm:t>
        <a:bodyPr/>
        <a:lstStyle/>
        <a:p>
          <a:r>
            <a:rPr lang="en-GB" b="0" i="0" dirty="0"/>
            <a:t>Barbaric the Norm</a:t>
          </a:r>
          <a:endParaRPr lang="en-US" dirty="0"/>
        </a:p>
      </dgm:t>
    </dgm:pt>
    <dgm:pt modelId="{D7783988-F50C-4688-8DD4-3B04DED6B1DD}" type="parTrans" cxnId="{D0FDD2E7-93B5-4252-8BFA-23CB3850323D}">
      <dgm:prSet/>
      <dgm:spPr/>
      <dgm:t>
        <a:bodyPr/>
        <a:lstStyle/>
        <a:p>
          <a:endParaRPr lang="en-US"/>
        </a:p>
      </dgm:t>
    </dgm:pt>
    <dgm:pt modelId="{87AD0BCA-B964-47B6-B8F4-3871D4C30493}" type="sibTrans" cxnId="{D0FDD2E7-93B5-4252-8BFA-23CB3850323D}">
      <dgm:prSet/>
      <dgm:spPr/>
      <dgm:t>
        <a:bodyPr/>
        <a:lstStyle/>
        <a:p>
          <a:endParaRPr lang="en-US"/>
        </a:p>
      </dgm:t>
    </dgm:pt>
    <dgm:pt modelId="{4C4BDCE2-F9D1-4206-882B-64C00A447448}">
      <dgm:prSet/>
      <dgm:spPr/>
      <dgm:t>
        <a:bodyPr/>
        <a:lstStyle/>
        <a:p>
          <a:r>
            <a:rPr lang="en-GB" b="0" i="0" dirty="0"/>
            <a:t>Morals and society</a:t>
          </a:r>
          <a:endParaRPr lang="en-US" dirty="0"/>
        </a:p>
      </dgm:t>
    </dgm:pt>
    <dgm:pt modelId="{9747128F-B63E-490D-9D7D-D82A33C4E70F}" type="parTrans" cxnId="{20674CFF-1759-4D3A-AE2E-E65C97C4BAC5}">
      <dgm:prSet/>
      <dgm:spPr/>
      <dgm:t>
        <a:bodyPr/>
        <a:lstStyle/>
        <a:p>
          <a:endParaRPr lang="en-US"/>
        </a:p>
      </dgm:t>
    </dgm:pt>
    <dgm:pt modelId="{C87B1E3F-6A09-4113-B928-59B499472A67}" type="sibTrans" cxnId="{20674CFF-1759-4D3A-AE2E-E65C97C4BAC5}">
      <dgm:prSet/>
      <dgm:spPr/>
      <dgm:t>
        <a:bodyPr/>
        <a:lstStyle/>
        <a:p>
          <a:endParaRPr lang="en-US"/>
        </a:p>
      </dgm:t>
    </dgm:pt>
    <dgm:pt modelId="{3DBA7268-80A0-4CD8-B6B7-8D2A24D59F7B}">
      <dgm:prSet/>
      <dgm:spPr/>
      <dgm:t>
        <a:bodyPr/>
        <a:lstStyle/>
        <a:p>
          <a:r>
            <a:rPr lang="en-GB" b="0" i="0" dirty="0"/>
            <a:t>Status</a:t>
          </a:r>
          <a:endParaRPr lang="en-US" dirty="0"/>
        </a:p>
      </dgm:t>
    </dgm:pt>
    <dgm:pt modelId="{37CDD491-32BB-4DC5-B522-4F7323DE541C}" type="parTrans" cxnId="{C71369F0-6AF6-4619-B0E7-04D925924F62}">
      <dgm:prSet/>
      <dgm:spPr/>
      <dgm:t>
        <a:bodyPr/>
        <a:lstStyle/>
        <a:p>
          <a:endParaRPr lang="en-US"/>
        </a:p>
      </dgm:t>
    </dgm:pt>
    <dgm:pt modelId="{5B3A8EA8-4B38-40D4-A4F2-EF2C9D1D789D}" type="sibTrans" cxnId="{C71369F0-6AF6-4619-B0E7-04D925924F62}">
      <dgm:prSet/>
      <dgm:spPr/>
      <dgm:t>
        <a:bodyPr/>
        <a:lstStyle/>
        <a:p>
          <a:endParaRPr lang="en-US"/>
        </a:p>
      </dgm:t>
    </dgm:pt>
    <dgm:pt modelId="{7A0921CA-2100-4BC1-92E3-4F92A08CA08E}">
      <dgm:prSet/>
      <dgm:spPr/>
      <dgm:t>
        <a:bodyPr/>
        <a:lstStyle/>
        <a:p>
          <a:r>
            <a:rPr lang="en-GB" b="0" i="0" dirty="0"/>
            <a:t>Men and freedom</a:t>
          </a:r>
          <a:endParaRPr lang="en-US" dirty="0"/>
        </a:p>
      </dgm:t>
    </dgm:pt>
    <dgm:pt modelId="{05BF365E-4C81-4EC0-A173-0B7AA196CB4C}" type="parTrans" cxnId="{0F637E21-53A7-49E4-920C-9033C1FAE153}">
      <dgm:prSet/>
      <dgm:spPr/>
      <dgm:t>
        <a:bodyPr/>
        <a:lstStyle/>
        <a:p>
          <a:endParaRPr lang="en-US"/>
        </a:p>
      </dgm:t>
    </dgm:pt>
    <dgm:pt modelId="{8648D3C1-5889-48DF-95BE-03D6A2376197}" type="sibTrans" cxnId="{0F637E21-53A7-49E4-920C-9033C1FAE153}">
      <dgm:prSet/>
      <dgm:spPr/>
      <dgm:t>
        <a:bodyPr/>
        <a:lstStyle/>
        <a:p>
          <a:endParaRPr lang="en-US"/>
        </a:p>
      </dgm:t>
    </dgm:pt>
    <dgm:pt modelId="{9CF225D8-48CE-47FC-9D3F-44A058F4186C}">
      <dgm:prSet/>
      <dgm:spPr/>
      <dgm:t>
        <a:bodyPr/>
        <a:lstStyle/>
        <a:p>
          <a:r>
            <a:rPr lang="en-GB" b="0" i="0" dirty="0"/>
            <a:t>Women hushed</a:t>
          </a:r>
          <a:endParaRPr lang="en-US" dirty="0"/>
        </a:p>
      </dgm:t>
    </dgm:pt>
    <dgm:pt modelId="{84D754EE-4854-458E-B9FC-FE241FD42546}" type="parTrans" cxnId="{D7F6733F-248A-4E22-B2B5-7E2A37FCA459}">
      <dgm:prSet/>
      <dgm:spPr/>
      <dgm:t>
        <a:bodyPr/>
        <a:lstStyle/>
        <a:p>
          <a:endParaRPr lang="en-US"/>
        </a:p>
      </dgm:t>
    </dgm:pt>
    <dgm:pt modelId="{25CCF912-1446-44DD-9F8E-E9D16C5C9BD6}" type="sibTrans" cxnId="{D7F6733F-248A-4E22-B2B5-7E2A37FCA459}">
      <dgm:prSet/>
      <dgm:spPr/>
      <dgm:t>
        <a:bodyPr/>
        <a:lstStyle/>
        <a:p>
          <a:endParaRPr lang="en-US"/>
        </a:p>
      </dgm:t>
    </dgm:pt>
    <dgm:pt modelId="{1AD2B21D-7AC6-430A-A6F9-6A0FF8DD9525}">
      <dgm:prSet/>
      <dgm:spPr/>
      <dgm:t>
        <a:bodyPr/>
        <a:lstStyle/>
        <a:p>
          <a:r>
            <a:rPr lang="en-GB" b="0" i="0" dirty="0">
              <a:latin typeface="Century Gothic" panose="020B0502020202020204"/>
            </a:rPr>
            <a:t>Punishment</a:t>
          </a:r>
          <a:r>
            <a:rPr lang="en-GB" b="0" i="0" dirty="0"/>
            <a:t> over speech </a:t>
          </a:r>
          <a:endParaRPr lang="en-US" dirty="0"/>
        </a:p>
      </dgm:t>
    </dgm:pt>
    <dgm:pt modelId="{2F16DF70-2A21-4E32-BF56-6D3D0D57CDAC}" type="parTrans" cxnId="{438D0789-9A20-4938-9D67-C555EE598693}">
      <dgm:prSet/>
      <dgm:spPr/>
      <dgm:t>
        <a:bodyPr/>
        <a:lstStyle/>
        <a:p>
          <a:endParaRPr lang="en-US"/>
        </a:p>
      </dgm:t>
    </dgm:pt>
    <dgm:pt modelId="{A62C2D19-C32E-46D1-BEA7-BF4D9EF42A30}" type="sibTrans" cxnId="{438D0789-9A20-4938-9D67-C555EE598693}">
      <dgm:prSet/>
      <dgm:spPr/>
      <dgm:t>
        <a:bodyPr/>
        <a:lstStyle/>
        <a:p>
          <a:endParaRPr lang="en-US"/>
        </a:p>
      </dgm:t>
    </dgm:pt>
    <dgm:pt modelId="{66E49268-9303-4768-B719-157D0E052482}">
      <dgm:prSet/>
      <dgm:spPr/>
      <dgm:t>
        <a:bodyPr/>
        <a:lstStyle/>
        <a:p>
          <a:r>
            <a:rPr lang="en-GB" b="0" i="0" dirty="0"/>
            <a:t>Depression and understanding</a:t>
          </a:r>
          <a:endParaRPr lang="en-US" dirty="0"/>
        </a:p>
      </dgm:t>
    </dgm:pt>
    <dgm:pt modelId="{B43CEB47-36C6-4F1C-8975-2B2ED995A7B7}" type="parTrans" cxnId="{068E03C2-6CAB-4C7B-99ED-1B809CD0FB2A}">
      <dgm:prSet/>
      <dgm:spPr/>
      <dgm:t>
        <a:bodyPr/>
        <a:lstStyle/>
        <a:p>
          <a:endParaRPr lang="en-US"/>
        </a:p>
      </dgm:t>
    </dgm:pt>
    <dgm:pt modelId="{A42F43B8-70F5-452F-987B-3FE45F6462B2}" type="sibTrans" cxnId="{068E03C2-6CAB-4C7B-99ED-1B809CD0FB2A}">
      <dgm:prSet/>
      <dgm:spPr/>
      <dgm:t>
        <a:bodyPr/>
        <a:lstStyle/>
        <a:p>
          <a:endParaRPr lang="en-US"/>
        </a:p>
      </dgm:t>
    </dgm:pt>
    <dgm:pt modelId="{042A36A0-9FD8-4E68-BAB2-F49F57204CDB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Sigmund Freud </a:t>
          </a:r>
          <a:endParaRPr lang="en-GB" dirty="0"/>
        </a:p>
      </dgm:t>
    </dgm:pt>
    <dgm:pt modelId="{13B10360-ED6F-4CFE-8200-60E69CFF9008}" type="parTrans" cxnId="{F0E49530-D348-4BF5-A2B1-4A0D3500DBA1}">
      <dgm:prSet/>
      <dgm:spPr/>
      <dgm:t>
        <a:bodyPr/>
        <a:lstStyle/>
        <a:p>
          <a:endParaRPr lang="en-US"/>
        </a:p>
      </dgm:t>
    </dgm:pt>
    <dgm:pt modelId="{0CFFA8B6-C179-4AF6-92B6-E9E912730E99}" type="sibTrans" cxnId="{F0E49530-D348-4BF5-A2B1-4A0D3500DBA1}">
      <dgm:prSet/>
      <dgm:spPr/>
      <dgm:t>
        <a:bodyPr/>
        <a:lstStyle/>
        <a:p>
          <a:endParaRPr lang="en-US"/>
        </a:p>
      </dgm:t>
    </dgm:pt>
    <dgm:pt modelId="{AC6B5D36-A86D-437E-975C-142C1F321166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The growth of talking therapy</a:t>
          </a:r>
        </a:p>
      </dgm:t>
    </dgm:pt>
    <dgm:pt modelId="{AF30FC32-C98F-4E3D-A6E1-C3414C62BF95}" type="parTrans" cxnId="{6ECBB2C2-6291-4FF3-A87E-DD62E611F899}">
      <dgm:prSet/>
      <dgm:spPr/>
    </dgm:pt>
    <dgm:pt modelId="{E96AE073-D7E4-4703-AFDD-3EE5E748B524}" type="sibTrans" cxnId="{6ECBB2C2-6291-4FF3-A87E-DD62E611F899}">
      <dgm:prSet/>
      <dgm:spPr/>
    </dgm:pt>
    <dgm:pt modelId="{04E0DDBA-30E9-4F78-928C-EAF247820AB6}">
      <dgm:prSet phldr="0"/>
      <dgm:spPr/>
      <dgm:t>
        <a:bodyPr/>
        <a:lstStyle/>
        <a:p>
          <a:endParaRPr lang="en-GB" dirty="0">
            <a:latin typeface="Century Gothic" panose="020B0502020202020204"/>
          </a:endParaRPr>
        </a:p>
      </dgm:t>
    </dgm:pt>
    <dgm:pt modelId="{67A0C472-65A7-4D50-9A4F-DC8185411249}" type="parTrans" cxnId="{22C73E22-2D26-459C-AA5B-566EC565F4C2}">
      <dgm:prSet/>
      <dgm:spPr/>
    </dgm:pt>
    <dgm:pt modelId="{DA07DC38-35DD-4654-8234-9C11B33B9CBD}" type="sibTrans" cxnId="{22C73E22-2D26-459C-AA5B-566EC565F4C2}">
      <dgm:prSet/>
      <dgm:spPr/>
    </dgm:pt>
    <dgm:pt modelId="{ED34D391-CBAD-4798-AB70-D143E98959DB}" type="pres">
      <dgm:prSet presAssocID="{AA6999E9-1B9A-42BB-AD9F-C5A1C0CA3C9B}" presName="vert0" presStyleCnt="0">
        <dgm:presLayoutVars>
          <dgm:dir/>
          <dgm:animOne val="branch"/>
          <dgm:animLvl val="lvl"/>
        </dgm:presLayoutVars>
      </dgm:prSet>
      <dgm:spPr/>
    </dgm:pt>
    <dgm:pt modelId="{E2B95DB1-8316-45A2-9235-2B9CA8F9B80C}" type="pres">
      <dgm:prSet presAssocID="{306595E3-3DE9-49A5-9ABE-3E5CAB060AF3}" presName="thickLine" presStyleLbl="alignNode1" presStyleIdx="0" presStyleCnt="10"/>
      <dgm:spPr/>
    </dgm:pt>
    <dgm:pt modelId="{903D23AB-16D3-4665-B6A8-8E2E2FDB5806}" type="pres">
      <dgm:prSet presAssocID="{306595E3-3DE9-49A5-9ABE-3E5CAB060AF3}" presName="horz1" presStyleCnt="0"/>
      <dgm:spPr/>
    </dgm:pt>
    <dgm:pt modelId="{6BC6EC96-BAD9-48B1-BB80-F9AC8BD348DD}" type="pres">
      <dgm:prSet presAssocID="{306595E3-3DE9-49A5-9ABE-3E5CAB060AF3}" presName="tx1" presStyleLbl="revTx" presStyleIdx="0" presStyleCnt="10"/>
      <dgm:spPr/>
    </dgm:pt>
    <dgm:pt modelId="{C38BBFED-64D7-472E-BA8D-BA65A9B8CE66}" type="pres">
      <dgm:prSet presAssocID="{306595E3-3DE9-49A5-9ABE-3E5CAB060AF3}" presName="vert1" presStyleCnt="0"/>
      <dgm:spPr/>
    </dgm:pt>
    <dgm:pt modelId="{40A08F7A-0BD6-4CDB-A657-B0E3398C4601}" type="pres">
      <dgm:prSet presAssocID="{4C4BDCE2-F9D1-4206-882B-64C00A447448}" presName="thickLine" presStyleLbl="alignNode1" presStyleIdx="1" presStyleCnt="10"/>
      <dgm:spPr/>
    </dgm:pt>
    <dgm:pt modelId="{B94E7899-F894-4FBA-9E7D-16412206B23C}" type="pres">
      <dgm:prSet presAssocID="{4C4BDCE2-F9D1-4206-882B-64C00A447448}" presName="horz1" presStyleCnt="0"/>
      <dgm:spPr/>
    </dgm:pt>
    <dgm:pt modelId="{0A6B4481-1F9A-41E8-B648-F491EDCB2C7B}" type="pres">
      <dgm:prSet presAssocID="{4C4BDCE2-F9D1-4206-882B-64C00A447448}" presName="tx1" presStyleLbl="revTx" presStyleIdx="1" presStyleCnt="10"/>
      <dgm:spPr/>
    </dgm:pt>
    <dgm:pt modelId="{47045267-67D3-416F-8F45-A7AE25C79418}" type="pres">
      <dgm:prSet presAssocID="{4C4BDCE2-F9D1-4206-882B-64C00A447448}" presName="vert1" presStyleCnt="0"/>
      <dgm:spPr/>
    </dgm:pt>
    <dgm:pt modelId="{D4E87C07-9EA2-4E0A-9A92-FFE529544C2C}" type="pres">
      <dgm:prSet presAssocID="{3DBA7268-80A0-4CD8-B6B7-8D2A24D59F7B}" presName="thickLine" presStyleLbl="alignNode1" presStyleIdx="2" presStyleCnt="10"/>
      <dgm:spPr/>
    </dgm:pt>
    <dgm:pt modelId="{315D0C86-F66C-408E-91C6-4EC725894167}" type="pres">
      <dgm:prSet presAssocID="{3DBA7268-80A0-4CD8-B6B7-8D2A24D59F7B}" presName="horz1" presStyleCnt="0"/>
      <dgm:spPr/>
    </dgm:pt>
    <dgm:pt modelId="{6980E4BE-C7DA-4998-A85F-3BB8A0B0F060}" type="pres">
      <dgm:prSet presAssocID="{3DBA7268-80A0-4CD8-B6B7-8D2A24D59F7B}" presName="tx1" presStyleLbl="revTx" presStyleIdx="2" presStyleCnt="10"/>
      <dgm:spPr/>
    </dgm:pt>
    <dgm:pt modelId="{27B2B623-519E-42EA-A15C-062918111E14}" type="pres">
      <dgm:prSet presAssocID="{3DBA7268-80A0-4CD8-B6B7-8D2A24D59F7B}" presName="vert1" presStyleCnt="0"/>
      <dgm:spPr/>
    </dgm:pt>
    <dgm:pt modelId="{63E54E8B-68F1-4CAD-AD74-024C6BCD231C}" type="pres">
      <dgm:prSet presAssocID="{7A0921CA-2100-4BC1-92E3-4F92A08CA08E}" presName="thickLine" presStyleLbl="alignNode1" presStyleIdx="3" presStyleCnt="10"/>
      <dgm:spPr/>
    </dgm:pt>
    <dgm:pt modelId="{14ADFBF9-2B26-433E-B0C0-18302CFC2D74}" type="pres">
      <dgm:prSet presAssocID="{7A0921CA-2100-4BC1-92E3-4F92A08CA08E}" presName="horz1" presStyleCnt="0"/>
      <dgm:spPr/>
    </dgm:pt>
    <dgm:pt modelId="{FE3F504B-868B-4B56-95A2-512756D85755}" type="pres">
      <dgm:prSet presAssocID="{7A0921CA-2100-4BC1-92E3-4F92A08CA08E}" presName="tx1" presStyleLbl="revTx" presStyleIdx="3" presStyleCnt="10"/>
      <dgm:spPr/>
    </dgm:pt>
    <dgm:pt modelId="{6AD8261F-27C1-481F-BD54-9715468CEEBF}" type="pres">
      <dgm:prSet presAssocID="{7A0921CA-2100-4BC1-92E3-4F92A08CA08E}" presName="vert1" presStyleCnt="0"/>
      <dgm:spPr/>
    </dgm:pt>
    <dgm:pt modelId="{1EB726A8-1F2F-44B2-AC0F-8478EADDECC4}" type="pres">
      <dgm:prSet presAssocID="{9CF225D8-48CE-47FC-9D3F-44A058F4186C}" presName="thickLine" presStyleLbl="alignNode1" presStyleIdx="4" presStyleCnt="10"/>
      <dgm:spPr/>
    </dgm:pt>
    <dgm:pt modelId="{52A76F24-E476-4337-A32F-EFF8D4451881}" type="pres">
      <dgm:prSet presAssocID="{9CF225D8-48CE-47FC-9D3F-44A058F4186C}" presName="horz1" presStyleCnt="0"/>
      <dgm:spPr/>
    </dgm:pt>
    <dgm:pt modelId="{0D2C87B5-2BA4-43A8-8DAF-E3BB6304F0E0}" type="pres">
      <dgm:prSet presAssocID="{9CF225D8-48CE-47FC-9D3F-44A058F4186C}" presName="tx1" presStyleLbl="revTx" presStyleIdx="4" presStyleCnt="10"/>
      <dgm:spPr/>
    </dgm:pt>
    <dgm:pt modelId="{AA7B1369-BED3-4DBC-85B0-D54DCCFE24C9}" type="pres">
      <dgm:prSet presAssocID="{9CF225D8-48CE-47FC-9D3F-44A058F4186C}" presName="vert1" presStyleCnt="0"/>
      <dgm:spPr/>
    </dgm:pt>
    <dgm:pt modelId="{7F4B348C-ACCF-4827-890D-4574F6E176A2}" type="pres">
      <dgm:prSet presAssocID="{1AD2B21D-7AC6-430A-A6F9-6A0FF8DD9525}" presName="thickLine" presStyleLbl="alignNode1" presStyleIdx="5" presStyleCnt="10"/>
      <dgm:spPr/>
    </dgm:pt>
    <dgm:pt modelId="{CE1B111E-5149-45E6-8C1A-67CF0966DE3B}" type="pres">
      <dgm:prSet presAssocID="{1AD2B21D-7AC6-430A-A6F9-6A0FF8DD9525}" presName="horz1" presStyleCnt="0"/>
      <dgm:spPr/>
    </dgm:pt>
    <dgm:pt modelId="{1B671104-D3EE-425C-A347-26513D3ABC12}" type="pres">
      <dgm:prSet presAssocID="{1AD2B21D-7AC6-430A-A6F9-6A0FF8DD9525}" presName="tx1" presStyleLbl="revTx" presStyleIdx="5" presStyleCnt="10"/>
      <dgm:spPr/>
    </dgm:pt>
    <dgm:pt modelId="{3FCFBEEF-FDA4-49CA-9225-323A8A6C5469}" type="pres">
      <dgm:prSet presAssocID="{1AD2B21D-7AC6-430A-A6F9-6A0FF8DD9525}" presName="vert1" presStyleCnt="0"/>
      <dgm:spPr/>
    </dgm:pt>
    <dgm:pt modelId="{AB5E45DF-D07A-4BA3-97E4-8FD850B5EC11}" type="pres">
      <dgm:prSet presAssocID="{66E49268-9303-4768-B719-157D0E052482}" presName="thickLine" presStyleLbl="alignNode1" presStyleIdx="6" presStyleCnt="10"/>
      <dgm:spPr/>
    </dgm:pt>
    <dgm:pt modelId="{6EB338DC-1C42-4ADA-9599-6A9C8BC3F814}" type="pres">
      <dgm:prSet presAssocID="{66E49268-9303-4768-B719-157D0E052482}" presName="horz1" presStyleCnt="0"/>
      <dgm:spPr/>
    </dgm:pt>
    <dgm:pt modelId="{DEABE538-99A4-4C11-969E-B46D50F54AB1}" type="pres">
      <dgm:prSet presAssocID="{66E49268-9303-4768-B719-157D0E052482}" presName="tx1" presStyleLbl="revTx" presStyleIdx="6" presStyleCnt="10"/>
      <dgm:spPr/>
    </dgm:pt>
    <dgm:pt modelId="{BA083B0F-2997-4176-B644-E52F711D3CFE}" type="pres">
      <dgm:prSet presAssocID="{66E49268-9303-4768-B719-157D0E052482}" presName="vert1" presStyleCnt="0"/>
      <dgm:spPr/>
    </dgm:pt>
    <dgm:pt modelId="{3B30196F-BD85-4A54-A0EE-BEAF2D8C9512}" type="pres">
      <dgm:prSet presAssocID="{042A36A0-9FD8-4E68-BAB2-F49F57204CDB}" presName="thickLine" presStyleLbl="alignNode1" presStyleIdx="7" presStyleCnt="10"/>
      <dgm:spPr/>
    </dgm:pt>
    <dgm:pt modelId="{DD8D6A23-B516-489B-8866-C131E97E7A5F}" type="pres">
      <dgm:prSet presAssocID="{042A36A0-9FD8-4E68-BAB2-F49F57204CDB}" presName="horz1" presStyleCnt="0"/>
      <dgm:spPr/>
    </dgm:pt>
    <dgm:pt modelId="{61966143-CB87-4777-9176-7DD8D52F0DCF}" type="pres">
      <dgm:prSet presAssocID="{042A36A0-9FD8-4E68-BAB2-F49F57204CDB}" presName="tx1" presStyleLbl="revTx" presStyleIdx="7" presStyleCnt="10"/>
      <dgm:spPr/>
    </dgm:pt>
    <dgm:pt modelId="{7A40E1F9-370A-4931-868B-69984FF9F9E2}" type="pres">
      <dgm:prSet presAssocID="{042A36A0-9FD8-4E68-BAB2-F49F57204CDB}" presName="vert1" presStyleCnt="0"/>
      <dgm:spPr/>
    </dgm:pt>
    <dgm:pt modelId="{EAC4AA93-121A-46E2-A502-D5FFFA7BDE5E}" type="pres">
      <dgm:prSet presAssocID="{AC6B5D36-A86D-437E-975C-142C1F321166}" presName="thickLine" presStyleLbl="alignNode1" presStyleIdx="8" presStyleCnt="10"/>
      <dgm:spPr/>
    </dgm:pt>
    <dgm:pt modelId="{64559166-34B7-44C9-9A27-4A6437F9EC2F}" type="pres">
      <dgm:prSet presAssocID="{AC6B5D36-A86D-437E-975C-142C1F321166}" presName="horz1" presStyleCnt="0"/>
      <dgm:spPr/>
    </dgm:pt>
    <dgm:pt modelId="{132B8BB0-38CC-4B43-928F-F85AA0454CDD}" type="pres">
      <dgm:prSet presAssocID="{AC6B5D36-A86D-437E-975C-142C1F321166}" presName="tx1" presStyleLbl="revTx" presStyleIdx="8" presStyleCnt="10"/>
      <dgm:spPr/>
    </dgm:pt>
    <dgm:pt modelId="{DA5D06A4-02D2-4B06-AD61-9B9E7B424DCB}" type="pres">
      <dgm:prSet presAssocID="{AC6B5D36-A86D-437E-975C-142C1F321166}" presName="vert1" presStyleCnt="0"/>
      <dgm:spPr/>
    </dgm:pt>
    <dgm:pt modelId="{0EF84C4F-8379-4184-8205-6D1E5E7CC1D8}" type="pres">
      <dgm:prSet presAssocID="{04E0DDBA-30E9-4F78-928C-EAF247820AB6}" presName="thickLine" presStyleLbl="alignNode1" presStyleIdx="9" presStyleCnt="10"/>
      <dgm:spPr/>
    </dgm:pt>
    <dgm:pt modelId="{598E835D-2EC3-46F4-AEB1-ED5A49F9C365}" type="pres">
      <dgm:prSet presAssocID="{04E0DDBA-30E9-4F78-928C-EAF247820AB6}" presName="horz1" presStyleCnt="0"/>
      <dgm:spPr/>
    </dgm:pt>
    <dgm:pt modelId="{C18C0118-D243-4112-8A51-668E1A4877A3}" type="pres">
      <dgm:prSet presAssocID="{04E0DDBA-30E9-4F78-928C-EAF247820AB6}" presName="tx1" presStyleLbl="revTx" presStyleIdx="9" presStyleCnt="10"/>
      <dgm:spPr/>
    </dgm:pt>
    <dgm:pt modelId="{2C16C94A-0F29-4CEA-B669-904ED1C624B5}" type="pres">
      <dgm:prSet presAssocID="{04E0DDBA-30E9-4F78-928C-EAF247820AB6}" presName="vert1" presStyleCnt="0"/>
      <dgm:spPr/>
    </dgm:pt>
  </dgm:ptLst>
  <dgm:cxnLst>
    <dgm:cxn modelId="{8EDFD400-0C6C-49FE-88CD-743D4314C153}" type="presOf" srcId="{3DBA7268-80A0-4CD8-B6B7-8D2A24D59F7B}" destId="{6980E4BE-C7DA-4998-A85F-3BB8A0B0F060}" srcOrd="0" destOrd="0" presId="urn:microsoft.com/office/officeart/2008/layout/LinedList"/>
    <dgm:cxn modelId="{0F637E21-53A7-49E4-920C-9033C1FAE153}" srcId="{AA6999E9-1B9A-42BB-AD9F-C5A1C0CA3C9B}" destId="{7A0921CA-2100-4BC1-92E3-4F92A08CA08E}" srcOrd="3" destOrd="0" parTransId="{05BF365E-4C81-4EC0-A173-0B7AA196CB4C}" sibTransId="{8648D3C1-5889-48DF-95BE-03D6A2376197}"/>
    <dgm:cxn modelId="{22C73E22-2D26-459C-AA5B-566EC565F4C2}" srcId="{AA6999E9-1B9A-42BB-AD9F-C5A1C0CA3C9B}" destId="{04E0DDBA-30E9-4F78-928C-EAF247820AB6}" srcOrd="9" destOrd="0" parTransId="{67A0C472-65A7-4D50-9A4F-DC8185411249}" sibTransId="{DA07DC38-35DD-4654-8234-9C11B33B9CBD}"/>
    <dgm:cxn modelId="{CB32BA2D-515C-4CF7-B633-B69A92F3055D}" type="presOf" srcId="{AA6999E9-1B9A-42BB-AD9F-C5A1C0CA3C9B}" destId="{ED34D391-CBAD-4798-AB70-D143E98959DB}" srcOrd="0" destOrd="0" presId="urn:microsoft.com/office/officeart/2008/layout/LinedList"/>
    <dgm:cxn modelId="{F0E49530-D348-4BF5-A2B1-4A0D3500DBA1}" srcId="{AA6999E9-1B9A-42BB-AD9F-C5A1C0CA3C9B}" destId="{042A36A0-9FD8-4E68-BAB2-F49F57204CDB}" srcOrd="7" destOrd="0" parTransId="{13B10360-ED6F-4CFE-8200-60E69CFF9008}" sibTransId="{0CFFA8B6-C179-4AF6-92B6-E9E912730E99}"/>
    <dgm:cxn modelId="{D7F6733F-248A-4E22-B2B5-7E2A37FCA459}" srcId="{AA6999E9-1B9A-42BB-AD9F-C5A1C0CA3C9B}" destId="{9CF225D8-48CE-47FC-9D3F-44A058F4186C}" srcOrd="4" destOrd="0" parTransId="{84D754EE-4854-458E-B9FC-FE241FD42546}" sibTransId="{25CCF912-1446-44DD-9F8E-E9D16C5C9BD6}"/>
    <dgm:cxn modelId="{B20BA343-AC5E-45C9-8B0F-28DE4392B349}" type="presOf" srcId="{AC6B5D36-A86D-437E-975C-142C1F321166}" destId="{132B8BB0-38CC-4B43-928F-F85AA0454CDD}" srcOrd="0" destOrd="0" presId="urn:microsoft.com/office/officeart/2008/layout/LinedList"/>
    <dgm:cxn modelId="{FFAB934E-DC2C-4142-9A27-1207D523A4AB}" type="presOf" srcId="{042A36A0-9FD8-4E68-BAB2-F49F57204CDB}" destId="{61966143-CB87-4777-9176-7DD8D52F0DCF}" srcOrd="0" destOrd="0" presId="urn:microsoft.com/office/officeart/2008/layout/LinedList"/>
    <dgm:cxn modelId="{438D0789-9A20-4938-9D67-C555EE598693}" srcId="{AA6999E9-1B9A-42BB-AD9F-C5A1C0CA3C9B}" destId="{1AD2B21D-7AC6-430A-A6F9-6A0FF8DD9525}" srcOrd="5" destOrd="0" parTransId="{2F16DF70-2A21-4E32-BF56-6D3D0D57CDAC}" sibTransId="{A62C2D19-C32E-46D1-BEA7-BF4D9EF42A30}"/>
    <dgm:cxn modelId="{68E4479B-9F8D-4A52-A9DF-90746628C6C9}" type="presOf" srcId="{04E0DDBA-30E9-4F78-928C-EAF247820AB6}" destId="{C18C0118-D243-4112-8A51-668E1A4877A3}" srcOrd="0" destOrd="0" presId="urn:microsoft.com/office/officeart/2008/layout/LinedList"/>
    <dgm:cxn modelId="{4AE9D39B-6C18-46FE-B270-AECD57BBD856}" type="presOf" srcId="{4C4BDCE2-F9D1-4206-882B-64C00A447448}" destId="{0A6B4481-1F9A-41E8-B648-F491EDCB2C7B}" srcOrd="0" destOrd="0" presId="urn:microsoft.com/office/officeart/2008/layout/LinedList"/>
    <dgm:cxn modelId="{3358DAA3-D48E-4B20-9536-6B36291999EF}" type="presOf" srcId="{7A0921CA-2100-4BC1-92E3-4F92A08CA08E}" destId="{FE3F504B-868B-4B56-95A2-512756D85755}" srcOrd="0" destOrd="0" presId="urn:microsoft.com/office/officeart/2008/layout/LinedList"/>
    <dgm:cxn modelId="{A5018FA7-2A82-48F8-A621-EA3E2F2877AB}" type="presOf" srcId="{9CF225D8-48CE-47FC-9D3F-44A058F4186C}" destId="{0D2C87B5-2BA4-43A8-8DAF-E3BB6304F0E0}" srcOrd="0" destOrd="0" presId="urn:microsoft.com/office/officeart/2008/layout/LinedList"/>
    <dgm:cxn modelId="{068E03C2-6CAB-4C7B-99ED-1B809CD0FB2A}" srcId="{AA6999E9-1B9A-42BB-AD9F-C5A1C0CA3C9B}" destId="{66E49268-9303-4768-B719-157D0E052482}" srcOrd="6" destOrd="0" parTransId="{B43CEB47-36C6-4F1C-8975-2B2ED995A7B7}" sibTransId="{A42F43B8-70F5-452F-987B-3FE45F6462B2}"/>
    <dgm:cxn modelId="{6ECBB2C2-6291-4FF3-A87E-DD62E611F899}" srcId="{AA6999E9-1B9A-42BB-AD9F-C5A1C0CA3C9B}" destId="{AC6B5D36-A86D-437E-975C-142C1F321166}" srcOrd="8" destOrd="0" parTransId="{AF30FC32-C98F-4E3D-A6E1-C3414C62BF95}" sibTransId="{E96AE073-D7E4-4703-AFDD-3EE5E748B524}"/>
    <dgm:cxn modelId="{F2D78EC7-538E-481A-B63C-1BADFFFBD5DC}" type="presOf" srcId="{66E49268-9303-4768-B719-157D0E052482}" destId="{DEABE538-99A4-4C11-969E-B46D50F54AB1}" srcOrd="0" destOrd="0" presId="urn:microsoft.com/office/officeart/2008/layout/LinedList"/>
    <dgm:cxn modelId="{E61468D9-0DD1-4986-865D-43DBE33FBDCF}" type="presOf" srcId="{1AD2B21D-7AC6-430A-A6F9-6A0FF8DD9525}" destId="{1B671104-D3EE-425C-A347-26513D3ABC12}" srcOrd="0" destOrd="0" presId="urn:microsoft.com/office/officeart/2008/layout/LinedList"/>
    <dgm:cxn modelId="{D0FDD2E7-93B5-4252-8BFA-23CB3850323D}" srcId="{AA6999E9-1B9A-42BB-AD9F-C5A1C0CA3C9B}" destId="{306595E3-3DE9-49A5-9ABE-3E5CAB060AF3}" srcOrd="0" destOrd="0" parTransId="{D7783988-F50C-4688-8DD4-3B04DED6B1DD}" sibTransId="{87AD0BCA-B964-47B6-B8F4-3871D4C30493}"/>
    <dgm:cxn modelId="{C71369F0-6AF6-4619-B0E7-04D925924F62}" srcId="{AA6999E9-1B9A-42BB-AD9F-C5A1C0CA3C9B}" destId="{3DBA7268-80A0-4CD8-B6B7-8D2A24D59F7B}" srcOrd="2" destOrd="0" parTransId="{37CDD491-32BB-4DC5-B522-4F7323DE541C}" sibTransId="{5B3A8EA8-4B38-40D4-A4F2-EF2C9D1D789D}"/>
    <dgm:cxn modelId="{556744FE-DA6D-4EE3-8E27-E578E5F47806}" type="presOf" srcId="{306595E3-3DE9-49A5-9ABE-3E5CAB060AF3}" destId="{6BC6EC96-BAD9-48B1-BB80-F9AC8BD348DD}" srcOrd="0" destOrd="0" presId="urn:microsoft.com/office/officeart/2008/layout/LinedList"/>
    <dgm:cxn modelId="{20674CFF-1759-4D3A-AE2E-E65C97C4BAC5}" srcId="{AA6999E9-1B9A-42BB-AD9F-C5A1C0CA3C9B}" destId="{4C4BDCE2-F9D1-4206-882B-64C00A447448}" srcOrd="1" destOrd="0" parTransId="{9747128F-B63E-490D-9D7D-D82A33C4E70F}" sibTransId="{C87B1E3F-6A09-4113-B928-59B499472A67}"/>
    <dgm:cxn modelId="{699E9996-7442-40FE-9E79-9117460D8144}" type="presParOf" srcId="{ED34D391-CBAD-4798-AB70-D143E98959DB}" destId="{E2B95DB1-8316-45A2-9235-2B9CA8F9B80C}" srcOrd="0" destOrd="0" presId="urn:microsoft.com/office/officeart/2008/layout/LinedList"/>
    <dgm:cxn modelId="{20521506-5134-43DE-BEDF-8BB439AD9D4F}" type="presParOf" srcId="{ED34D391-CBAD-4798-AB70-D143E98959DB}" destId="{903D23AB-16D3-4665-B6A8-8E2E2FDB5806}" srcOrd="1" destOrd="0" presId="urn:microsoft.com/office/officeart/2008/layout/LinedList"/>
    <dgm:cxn modelId="{B635F84B-DEA0-42A3-B569-1BA496BA1F32}" type="presParOf" srcId="{903D23AB-16D3-4665-B6A8-8E2E2FDB5806}" destId="{6BC6EC96-BAD9-48B1-BB80-F9AC8BD348DD}" srcOrd="0" destOrd="0" presId="urn:microsoft.com/office/officeart/2008/layout/LinedList"/>
    <dgm:cxn modelId="{9F22DABD-A541-4B4D-A784-049CB79577B1}" type="presParOf" srcId="{903D23AB-16D3-4665-B6A8-8E2E2FDB5806}" destId="{C38BBFED-64D7-472E-BA8D-BA65A9B8CE66}" srcOrd="1" destOrd="0" presId="urn:microsoft.com/office/officeart/2008/layout/LinedList"/>
    <dgm:cxn modelId="{0F5878B3-5BB0-4402-83F2-A9344A2B3B89}" type="presParOf" srcId="{ED34D391-CBAD-4798-AB70-D143E98959DB}" destId="{40A08F7A-0BD6-4CDB-A657-B0E3398C4601}" srcOrd="2" destOrd="0" presId="urn:microsoft.com/office/officeart/2008/layout/LinedList"/>
    <dgm:cxn modelId="{3AA6B3D6-44BE-4C62-BB7E-9AEE29B064DF}" type="presParOf" srcId="{ED34D391-CBAD-4798-AB70-D143E98959DB}" destId="{B94E7899-F894-4FBA-9E7D-16412206B23C}" srcOrd="3" destOrd="0" presId="urn:microsoft.com/office/officeart/2008/layout/LinedList"/>
    <dgm:cxn modelId="{81DEB668-F0DB-48AB-AA1D-58DCE642CE23}" type="presParOf" srcId="{B94E7899-F894-4FBA-9E7D-16412206B23C}" destId="{0A6B4481-1F9A-41E8-B648-F491EDCB2C7B}" srcOrd="0" destOrd="0" presId="urn:microsoft.com/office/officeart/2008/layout/LinedList"/>
    <dgm:cxn modelId="{391C6D8F-E703-4659-929E-1CE255032798}" type="presParOf" srcId="{B94E7899-F894-4FBA-9E7D-16412206B23C}" destId="{47045267-67D3-416F-8F45-A7AE25C79418}" srcOrd="1" destOrd="0" presId="urn:microsoft.com/office/officeart/2008/layout/LinedList"/>
    <dgm:cxn modelId="{9B709FA3-921C-44EA-A012-46AE9B60FD82}" type="presParOf" srcId="{ED34D391-CBAD-4798-AB70-D143E98959DB}" destId="{D4E87C07-9EA2-4E0A-9A92-FFE529544C2C}" srcOrd="4" destOrd="0" presId="urn:microsoft.com/office/officeart/2008/layout/LinedList"/>
    <dgm:cxn modelId="{BA3A34EF-3CBE-4ACF-B784-784334DD53F4}" type="presParOf" srcId="{ED34D391-CBAD-4798-AB70-D143E98959DB}" destId="{315D0C86-F66C-408E-91C6-4EC725894167}" srcOrd="5" destOrd="0" presId="urn:microsoft.com/office/officeart/2008/layout/LinedList"/>
    <dgm:cxn modelId="{963AD303-F2CB-4E04-8DE5-4769DBF81920}" type="presParOf" srcId="{315D0C86-F66C-408E-91C6-4EC725894167}" destId="{6980E4BE-C7DA-4998-A85F-3BB8A0B0F060}" srcOrd="0" destOrd="0" presId="urn:microsoft.com/office/officeart/2008/layout/LinedList"/>
    <dgm:cxn modelId="{DF358369-E3CB-4FF8-9FBA-52C46D025250}" type="presParOf" srcId="{315D0C86-F66C-408E-91C6-4EC725894167}" destId="{27B2B623-519E-42EA-A15C-062918111E14}" srcOrd="1" destOrd="0" presId="urn:microsoft.com/office/officeart/2008/layout/LinedList"/>
    <dgm:cxn modelId="{0D64BC66-F698-4BEF-A74B-0028BA344F4C}" type="presParOf" srcId="{ED34D391-CBAD-4798-AB70-D143E98959DB}" destId="{63E54E8B-68F1-4CAD-AD74-024C6BCD231C}" srcOrd="6" destOrd="0" presId="urn:microsoft.com/office/officeart/2008/layout/LinedList"/>
    <dgm:cxn modelId="{464A2FE9-0F2F-45E3-9D36-A2A5406C477E}" type="presParOf" srcId="{ED34D391-CBAD-4798-AB70-D143E98959DB}" destId="{14ADFBF9-2B26-433E-B0C0-18302CFC2D74}" srcOrd="7" destOrd="0" presId="urn:microsoft.com/office/officeart/2008/layout/LinedList"/>
    <dgm:cxn modelId="{905D41EE-4DF6-4177-BAFD-81D15F4CE950}" type="presParOf" srcId="{14ADFBF9-2B26-433E-B0C0-18302CFC2D74}" destId="{FE3F504B-868B-4B56-95A2-512756D85755}" srcOrd="0" destOrd="0" presId="urn:microsoft.com/office/officeart/2008/layout/LinedList"/>
    <dgm:cxn modelId="{13F4EBB2-02A3-4DEE-80FC-D04E7E50E93B}" type="presParOf" srcId="{14ADFBF9-2B26-433E-B0C0-18302CFC2D74}" destId="{6AD8261F-27C1-481F-BD54-9715468CEEBF}" srcOrd="1" destOrd="0" presId="urn:microsoft.com/office/officeart/2008/layout/LinedList"/>
    <dgm:cxn modelId="{B3B41006-03AA-47B9-8D3F-C4E7CD004620}" type="presParOf" srcId="{ED34D391-CBAD-4798-AB70-D143E98959DB}" destId="{1EB726A8-1F2F-44B2-AC0F-8478EADDECC4}" srcOrd="8" destOrd="0" presId="urn:microsoft.com/office/officeart/2008/layout/LinedList"/>
    <dgm:cxn modelId="{474B6E2A-E059-48EE-8F0C-4FDC2230F9CB}" type="presParOf" srcId="{ED34D391-CBAD-4798-AB70-D143E98959DB}" destId="{52A76F24-E476-4337-A32F-EFF8D4451881}" srcOrd="9" destOrd="0" presId="urn:microsoft.com/office/officeart/2008/layout/LinedList"/>
    <dgm:cxn modelId="{F8F597E3-45FE-427E-8A9F-83CDEB9CDB38}" type="presParOf" srcId="{52A76F24-E476-4337-A32F-EFF8D4451881}" destId="{0D2C87B5-2BA4-43A8-8DAF-E3BB6304F0E0}" srcOrd="0" destOrd="0" presId="urn:microsoft.com/office/officeart/2008/layout/LinedList"/>
    <dgm:cxn modelId="{0C7C7997-3A5E-4E1C-8617-1959CFFA52D6}" type="presParOf" srcId="{52A76F24-E476-4337-A32F-EFF8D4451881}" destId="{AA7B1369-BED3-4DBC-85B0-D54DCCFE24C9}" srcOrd="1" destOrd="0" presId="urn:microsoft.com/office/officeart/2008/layout/LinedList"/>
    <dgm:cxn modelId="{CAC1A8BC-86B6-4D70-B19E-2FE68DE82D99}" type="presParOf" srcId="{ED34D391-CBAD-4798-AB70-D143E98959DB}" destId="{7F4B348C-ACCF-4827-890D-4574F6E176A2}" srcOrd="10" destOrd="0" presId="urn:microsoft.com/office/officeart/2008/layout/LinedList"/>
    <dgm:cxn modelId="{538DD2C0-730E-4D85-BB66-97ABFDF3ADA9}" type="presParOf" srcId="{ED34D391-CBAD-4798-AB70-D143E98959DB}" destId="{CE1B111E-5149-45E6-8C1A-67CF0966DE3B}" srcOrd="11" destOrd="0" presId="urn:microsoft.com/office/officeart/2008/layout/LinedList"/>
    <dgm:cxn modelId="{9B9340F3-9A86-4D79-B3A3-198129332E13}" type="presParOf" srcId="{CE1B111E-5149-45E6-8C1A-67CF0966DE3B}" destId="{1B671104-D3EE-425C-A347-26513D3ABC12}" srcOrd="0" destOrd="0" presId="urn:microsoft.com/office/officeart/2008/layout/LinedList"/>
    <dgm:cxn modelId="{186F9ABD-4DB7-47C9-85FF-F91EAD57C61A}" type="presParOf" srcId="{CE1B111E-5149-45E6-8C1A-67CF0966DE3B}" destId="{3FCFBEEF-FDA4-49CA-9225-323A8A6C5469}" srcOrd="1" destOrd="0" presId="urn:microsoft.com/office/officeart/2008/layout/LinedList"/>
    <dgm:cxn modelId="{EE41DD59-B53F-48A9-8055-3891E15A8DB5}" type="presParOf" srcId="{ED34D391-CBAD-4798-AB70-D143E98959DB}" destId="{AB5E45DF-D07A-4BA3-97E4-8FD850B5EC11}" srcOrd="12" destOrd="0" presId="urn:microsoft.com/office/officeart/2008/layout/LinedList"/>
    <dgm:cxn modelId="{1DFC55FB-4296-476F-B004-DEA90053256C}" type="presParOf" srcId="{ED34D391-CBAD-4798-AB70-D143E98959DB}" destId="{6EB338DC-1C42-4ADA-9599-6A9C8BC3F814}" srcOrd="13" destOrd="0" presId="urn:microsoft.com/office/officeart/2008/layout/LinedList"/>
    <dgm:cxn modelId="{1804CA80-8468-46DB-8AD7-1B3F3F8529EF}" type="presParOf" srcId="{6EB338DC-1C42-4ADA-9599-6A9C8BC3F814}" destId="{DEABE538-99A4-4C11-969E-B46D50F54AB1}" srcOrd="0" destOrd="0" presId="urn:microsoft.com/office/officeart/2008/layout/LinedList"/>
    <dgm:cxn modelId="{C0A7E74C-350F-458B-9FE1-03E77091C826}" type="presParOf" srcId="{6EB338DC-1C42-4ADA-9599-6A9C8BC3F814}" destId="{BA083B0F-2997-4176-B644-E52F711D3CFE}" srcOrd="1" destOrd="0" presId="urn:microsoft.com/office/officeart/2008/layout/LinedList"/>
    <dgm:cxn modelId="{FB154322-84DF-4E30-BDC0-70AC1FB0E07F}" type="presParOf" srcId="{ED34D391-CBAD-4798-AB70-D143E98959DB}" destId="{3B30196F-BD85-4A54-A0EE-BEAF2D8C9512}" srcOrd="14" destOrd="0" presId="urn:microsoft.com/office/officeart/2008/layout/LinedList"/>
    <dgm:cxn modelId="{37C96782-C239-4053-82A2-0A6DE829098B}" type="presParOf" srcId="{ED34D391-CBAD-4798-AB70-D143E98959DB}" destId="{DD8D6A23-B516-489B-8866-C131E97E7A5F}" srcOrd="15" destOrd="0" presId="urn:microsoft.com/office/officeart/2008/layout/LinedList"/>
    <dgm:cxn modelId="{ABC4CB9B-91B3-41DC-AA2E-68CADA0E0726}" type="presParOf" srcId="{DD8D6A23-B516-489B-8866-C131E97E7A5F}" destId="{61966143-CB87-4777-9176-7DD8D52F0DCF}" srcOrd="0" destOrd="0" presId="urn:microsoft.com/office/officeart/2008/layout/LinedList"/>
    <dgm:cxn modelId="{F276EA62-2CCC-482F-8DD0-4F1F7F78FE63}" type="presParOf" srcId="{DD8D6A23-B516-489B-8866-C131E97E7A5F}" destId="{7A40E1F9-370A-4931-868B-69984FF9F9E2}" srcOrd="1" destOrd="0" presId="urn:microsoft.com/office/officeart/2008/layout/LinedList"/>
    <dgm:cxn modelId="{02A6DC74-76C7-4FC9-B55B-FF6630EB1E86}" type="presParOf" srcId="{ED34D391-CBAD-4798-AB70-D143E98959DB}" destId="{EAC4AA93-121A-46E2-A502-D5FFFA7BDE5E}" srcOrd="16" destOrd="0" presId="urn:microsoft.com/office/officeart/2008/layout/LinedList"/>
    <dgm:cxn modelId="{C1CC856D-3B1A-4845-B679-F6A55EF834B7}" type="presParOf" srcId="{ED34D391-CBAD-4798-AB70-D143E98959DB}" destId="{64559166-34B7-44C9-9A27-4A6437F9EC2F}" srcOrd="17" destOrd="0" presId="urn:microsoft.com/office/officeart/2008/layout/LinedList"/>
    <dgm:cxn modelId="{52E60619-BB58-4760-944F-BBC4522B23DD}" type="presParOf" srcId="{64559166-34B7-44C9-9A27-4A6437F9EC2F}" destId="{132B8BB0-38CC-4B43-928F-F85AA0454CDD}" srcOrd="0" destOrd="0" presId="urn:microsoft.com/office/officeart/2008/layout/LinedList"/>
    <dgm:cxn modelId="{09D7E35A-8693-4ADD-B3AE-899799D57E2C}" type="presParOf" srcId="{64559166-34B7-44C9-9A27-4A6437F9EC2F}" destId="{DA5D06A4-02D2-4B06-AD61-9B9E7B424DCB}" srcOrd="1" destOrd="0" presId="urn:microsoft.com/office/officeart/2008/layout/LinedList"/>
    <dgm:cxn modelId="{9F91B623-85A2-4307-8E0D-665DD1AE872E}" type="presParOf" srcId="{ED34D391-CBAD-4798-AB70-D143E98959DB}" destId="{0EF84C4F-8379-4184-8205-6D1E5E7CC1D8}" srcOrd="18" destOrd="0" presId="urn:microsoft.com/office/officeart/2008/layout/LinedList"/>
    <dgm:cxn modelId="{76D17770-06CA-47D2-B118-CB150C316325}" type="presParOf" srcId="{ED34D391-CBAD-4798-AB70-D143E98959DB}" destId="{598E835D-2EC3-46F4-AEB1-ED5A49F9C365}" srcOrd="19" destOrd="0" presId="urn:microsoft.com/office/officeart/2008/layout/LinedList"/>
    <dgm:cxn modelId="{C50DA02B-2EB2-41F8-866B-DC262A54F42F}" type="presParOf" srcId="{598E835D-2EC3-46F4-AEB1-ED5A49F9C365}" destId="{C18C0118-D243-4112-8A51-668E1A4877A3}" srcOrd="0" destOrd="0" presId="urn:microsoft.com/office/officeart/2008/layout/LinedList"/>
    <dgm:cxn modelId="{42863F0E-2C93-428F-AEE8-EF79F1062973}" type="presParOf" srcId="{598E835D-2EC3-46F4-AEB1-ED5A49F9C365}" destId="{2C16C94A-0F29-4CEA-B669-904ED1C624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95DB1-8316-45A2-9235-2B9CA8F9B80C}">
      <dsp:nvSpPr>
        <dsp:cNvPr id="0" name=""/>
        <dsp:cNvSpPr/>
      </dsp:nvSpPr>
      <dsp:spPr>
        <a:xfrm>
          <a:off x="0" y="512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6EC96-BAD9-48B1-BB80-F9AC8BD348DD}">
      <dsp:nvSpPr>
        <dsp:cNvPr id="0" name=""/>
        <dsp:cNvSpPr/>
      </dsp:nvSpPr>
      <dsp:spPr>
        <a:xfrm>
          <a:off x="0" y="512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Barbaric the Norm</a:t>
          </a:r>
          <a:endParaRPr lang="en-US" sz="1900" kern="1200" dirty="0"/>
        </a:p>
      </dsp:txBody>
      <dsp:txXfrm>
        <a:off x="0" y="512"/>
        <a:ext cx="6142957" cy="419445"/>
      </dsp:txXfrm>
    </dsp:sp>
    <dsp:sp modelId="{40A08F7A-0BD6-4CDB-A657-B0E3398C4601}">
      <dsp:nvSpPr>
        <dsp:cNvPr id="0" name=""/>
        <dsp:cNvSpPr/>
      </dsp:nvSpPr>
      <dsp:spPr>
        <a:xfrm>
          <a:off x="0" y="419957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B4481-1F9A-41E8-B648-F491EDCB2C7B}">
      <dsp:nvSpPr>
        <dsp:cNvPr id="0" name=""/>
        <dsp:cNvSpPr/>
      </dsp:nvSpPr>
      <dsp:spPr>
        <a:xfrm>
          <a:off x="0" y="419957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Morals and society</a:t>
          </a:r>
          <a:endParaRPr lang="en-US" sz="1900" kern="1200" dirty="0"/>
        </a:p>
      </dsp:txBody>
      <dsp:txXfrm>
        <a:off x="0" y="419957"/>
        <a:ext cx="6142957" cy="419445"/>
      </dsp:txXfrm>
    </dsp:sp>
    <dsp:sp modelId="{D4E87C07-9EA2-4E0A-9A92-FFE529544C2C}">
      <dsp:nvSpPr>
        <dsp:cNvPr id="0" name=""/>
        <dsp:cNvSpPr/>
      </dsp:nvSpPr>
      <dsp:spPr>
        <a:xfrm>
          <a:off x="0" y="839403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0E4BE-C7DA-4998-A85F-3BB8A0B0F060}">
      <dsp:nvSpPr>
        <dsp:cNvPr id="0" name=""/>
        <dsp:cNvSpPr/>
      </dsp:nvSpPr>
      <dsp:spPr>
        <a:xfrm>
          <a:off x="0" y="839403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Status</a:t>
          </a:r>
          <a:endParaRPr lang="en-US" sz="1900" kern="1200" dirty="0"/>
        </a:p>
      </dsp:txBody>
      <dsp:txXfrm>
        <a:off x="0" y="839403"/>
        <a:ext cx="6142957" cy="419445"/>
      </dsp:txXfrm>
    </dsp:sp>
    <dsp:sp modelId="{63E54E8B-68F1-4CAD-AD74-024C6BCD231C}">
      <dsp:nvSpPr>
        <dsp:cNvPr id="0" name=""/>
        <dsp:cNvSpPr/>
      </dsp:nvSpPr>
      <dsp:spPr>
        <a:xfrm>
          <a:off x="0" y="1258849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F504B-868B-4B56-95A2-512756D85755}">
      <dsp:nvSpPr>
        <dsp:cNvPr id="0" name=""/>
        <dsp:cNvSpPr/>
      </dsp:nvSpPr>
      <dsp:spPr>
        <a:xfrm>
          <a:off x="0" y="1258849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Men and freedom</a:t>
          </a:r>
          <a:endParaRPr lang="en-US" sz="1900" kern="1200" dirty="0"/>
        </a:p>
      </dsp:txBody>
      <dsp:txXfrm>
        <a:off x="0" y="1258849"/>
        <a:ext cx="6142957" cy="419445"/>
      </dsp:txXfrm>
    </dsp:sp>
    <dsp:sp modelId="{1EB726A8-1F2F-44B2-AC0F-8478EADDECC4}">
      <dsp:nvSpPr>
        <dsp:cNvPr id="0" name=""/>
        <dsp:cNvSpPr/>
      </dsp:nvSpPr>
      <dsp:spPr>
        <a:xfrm>
          <a:off x="0" y="1678294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C87B5-2BA4-43A8-8DAF-E3BB6304F0E0}">
      <dsp:nvSpPr>
        <dsp:cNvPr id="0" name=""/>
        <dsp:cNvSpPr/>
      </dsp:nvSpPr>
      <dsp:spPr>
        <a:xfrm>
          <a:off x="0" y="1678294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Women hushed</a:t>
          </a:r>
          <a:endParaRPr lang="en-US" sz="1900" kern="1200" dirty="0"/>
        </a:p>
      </dsp:txBody>
      <dsp:txXfrm>
        <a:off x="0" y="1678294"/>
        <a:ext cx="6142957" cy="419445"/>
      </dsp:txXfrm>
    </dsp:sp>
    <dsp:sp modelId="{7F4B348C-ACCF-4827-890D-4574F6E176A2}">
      <dsp:nvSpPr>
        <dsp:cNvPr id="0" name=""/>
        <dsp:cNvSpPr/>
      </dsp:nvSpPr>
      <dsp:spPr>
        <a:xfrm>
          <a:off x="0" y="2097740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71104-D3EE-425C-A347-26513D3ABC12}">
      <dsp:nvSpPr>
        <dsp:cNvPr id="0" name=""/>
        <dsp:cNvSpPr/>
      </dsp:nvSpPr>
      <dsp:spPr>
        <a:xfrm>
          <a:off x="0" y="2097740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>
              <a:latin typeface="Century Gothic" panose="020B0502020202020204"/>
            </a:rPr>
            <a:t>Punishment</a:t>
          </a:r>
          <a:r>
            <a:rPr lang="en-GB" sz="1900" b="0" i="0" kern="1200" dirty="0"/>
            <a:t> over speech </a:t>
          </a:r>
          <a:endParaRPr lang="en-US" sz="1900" kern="1200" dirty="0"/>
        </a:p>
      </dsp:txBody>
      <dsp:txXfrm>
        <a:off x="0" y="2097740"/>
        <a:ext cx="6142957" cy="419445"/>
      </dsp:txXfrm>
    </dsp:sp>
    <dsp:sp modelId="{AB5E45DF-D07A-4BA3-97E4-8FD850B5EC11}">
      <dsp:nvSpPr>
        <dsp:cNvPr id="0" name=""/>
        <dsp:cNvSpPr/>
      </dsp:nvSpPr>
      <dsp:spPr>
        <a:xfrm>
          <a:off x="0" y="2517186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ABE538-99A4-4C11-969E-B46D50F54AB1}">
      <dsp:nvSpPr>
        <dsp:cNvPr id="0" name=""/>
        <dsp:cNvSpPr/>
      </dsp:nvSpPr>
      <dsp:spPr>
        <a:xfrm>
          <a:off x="0" y="2517186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 dirty="0"/>
            <a:t>Depression and understanding</a:t>
          </a:r>
          <a:endParaRPr lang="en-US" sz="1900" kern="1200" dirty="0"/>
        </a:p>
      </dsp:txBody>
      <dsp:txXfrm>
        <a:off x="0" y="2517186"/>
        <a:ext cx="6142957" cy="419445"/>
      </dsp:txXfrm>
    </dsp:sp>
    <dsp:sp modelId="{3B30196F-BD85-4A54-A0EE-BEAF2D8C9512}">
      <dsp:nvSpPr>
        <dsp:cNvPr id="0" name=""/>
        <dsp:cNvSpPr/>
      </dsp:nvSpPr>
      <dsp:spPr>
        <a:xfrm>
          <a:off x="0" y="2936631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66143-CB87-4777-9176-7DD8D52F0DCF}">
      <dsp:nvSpPr>
        <dsp:cNvPr id="0" name=""/>
        <dsp:cNvSpPr/>
      </dsp:nvSpPr>
      <dsp:spPr>
        <a:xfrm>
          <a:off x="0" y="2936631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Sigmund Freud </a:t>
          </a:r>
          <a:endParaRPr lang="en-GB" sz="1900" kern="1200" dirty="0"/>
        </a:p>
      </dsp:txBody>
      <dsp:txXfrm>
        <a:off x="0" y="2936631"/>
        <a:ext cx="6142957" cy="419445"/>
      </dsp:txXfrm>
    </dsp:sp>
    <dsp:sp modelId="{EAC4AA93-121A-46E2-A502-D5FFFA7BDE5E}">
      <dsp:nvSpPr>
        <dsp:cNvPr id="0" name=""/>
        <dsp:cNvSpPr/>
      </dsp:nvSpPr>
      <dsp:spPr>
        <a:xfrm>
          <a:off x="0" y="3356077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B8BB0-38CC-4B43-928F-F85AA0454CDD}">
      <dsp:nvSpPr>
        <dsp:cNvPr id="0" name=""/>
        <dsp:cNvSpPr/>
      </dsp:nvSpPr>
      <dsp:spPr>
        <a:xfrm>
          <a:off x="0" y="3356077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The growth of talking therapy</a:t>
          </a:r>
        </a:p>
      </dsp:txBody>
      <dsp:txXfrm>
        <a:off x="0" y="3356077"/>
        <a:ext cx="6142957" cy="419445"/>
      </dsp:txXfrm>
    </dsp:sp>
    <dsp:sp modelId="{0EF84C4F-8379-4184-8205-6D1E5E7CC1D8}">
      <dsp:nvSpPr>
        <dsp:cNvPr id="0" name=""/>
        <dsp:cNvSpPr/>
      </dsp:nvSpPr>
      <dsp:spPr>
        <a:xfrm>
          <a:off x="0" y="3775523"/>
          <a:ext cx="614295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C0118-D243-4112-8A51-668E1A4877A3}">
      <dsp:nvSpPr>
        <dsp:cNvPr id="0" name=""/>
        <dsp:cNvSpPr/>
      </dsp:nvSpPr>
      <dsp:spPr>
        <a:xfrm>
          <a:off x="0" y="3775523"/>
          <a:ext cx="6142957" cy="419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>
            <a:latin typeface="Century Gothic" panose="020B0502020202020204"/>
          </a:endParaRPr>
        </a:p>
      </dsp:txBody>
      <dsp:txXfrm>
        <a:off x="0" y="3775523"/>
        <a:ext cx="6142957" cy="419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666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43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37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205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12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426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705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973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075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655126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36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1653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912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819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128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2178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piratescove.us/2014/05/15/warmists-go-on-witch-hunt-force-professor-bengtsson-to-resign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ohn_Wesley_preaching_outside_a_church._Engraving._Wellcome_V0006868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James_Cowles_Prichard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r.wikipedia.org/wiki/%E0%AC%85%E0%AC%AC%E0%AC%B8%E0%AC%BE%E0%AC%A6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kyhi.org/2021/06/15/the-historical-use-of-restraints-in-asylums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eeing-torino.blogspot.com/2021/07/cdp-july-theme-tools.html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brooklyn.cuny.edu/c.php?g=840043&amp;p=6001541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neurocritic.blogspot.com/2012/02/19th-century-treatments-for-insomnia.html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anacronicosrecreacionhistorica.blogspot.com/2017/06/los-gimnasios-en-el-siglo-xix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mmons.wikimedia.org/wiki/File:Sigmund_Freud_by_Max_Halberstadt_1909_cph.3c33801.jpg" TargetMode="Externa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medhem-2017-011379" TargetMode="External"/><Relationship Id="rId2" Type="http://schemas.openxmlformats.org/officeDocument/2006/relationships/hyperlink" Target="https://doi.org/10-1017/s002572730006132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07/978-3-030-54802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86A65D3-C81D-D698-B00D-0655E645FE1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3916" r="9085" b="78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0622" y="93133"/>
            <a:ext cx="8825658" cy="3329581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9066" y="4184713"/>
            <a:ext cx="8825658" cy="1665753"/>
          </a:xfrm>
        </p:spPr>
        <p:txBody>
          <a:bodyPr>
            <a:normAutofit lnSpcReduction="10000"/>
          </a:bodyPr>
          <a:lstStyle/>
          <a:p>
            <a:r>
              <a:rPr lang="en-GB">
                <a:solidFill>
                  <a:schemeClr val="tx1"/>
                </a:solidFill>
              </a:rPr>
              <a:t>Depression during the 17th – 19th century</a:t>
            </a:r>
          </a:p>
          <a:p>
            <a:r>
              <a:rPr lang="en-GB">
                <a:solidFill>
                  <a:schemeClr val="tx1"/>
                </a:solidFill>
              </a:rPr>
              <a:t>A time of unethical pursuits, religious views</a:t>
            </a:r>
          </a:p>
          <a:p>
            <a:r>
              <a:rPr lang="en-GB">
                <a:solidFill>
                  <a:schemeClr val="tx1"/>
                </a:solidFill>
              </a:rPr>
              <a:t>Status and class over ruled</a:t>
            </a:r>
          </a:p>
          <a:p>
            <a:r>
              <a:rPr lang="en-GB">
                <a:solidFill>
                  <a:schemeClr val="tx1"/>
                </a:solidFill>
              </a:rPr>
              <a:t>The eras of asylums</a:t>
            </a:r>
          </a:p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FC12-DA0B-3574-5414-961AEC6DC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during the 17th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90F0F-A2C0-6CF2-9D39-2219CBA32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5711637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Depression then thought of as Madness.</a:t>
            </a:r>
          </a:p>
          <a:p>
            <a:pPr>
              <a:buClr>
                <a:srgbClr val="EF53A5"/>
              </a:buClr>
            </a:pPr>
            <a:r>
              <a:rPr lang="en-GB"/>
              <a:t>A time of witch hunts</a:t>
            </a:r>
          </a:p>
          <a:p>
            <a:pPr>
              <a:buClr>
                <a:srgbClr val="EF53A5"/>
              </a:buClr>
            </a:pPr>
            <a:r>
              <a:rPr lang="en-GB"/>
              <a:t>Religious views</a:t>
            </a:r>
          </a:p>
          <a:p>
            <a:pPr>
              <a:buClr>
                <a:srgbClr val="EF53A5"/>
              </a:buClr>
            </a:pPr>
            <a:r>
              <a:rPr lang="en-GB"/>
              <a:t>False accusations</a:t>
            </a:r>
          </a:p>
          <a:p>
            <a:pPr>
              <a:buClr>
                <a:srgbClr val="EF53A5"/>
              </a:buClr>
            </a:pPr>
            <a:r>
              <a:rPr lang="en-GB"/>
              <a:t>Demonic possession</a:t>
            </a:r>
          </a:p>
          <a:p>
            <a:pPr>
              <a:buClr>
                <a:srgbClr val="EF53A5"/>
              </a:buClr>
            </a:pPr>
            <a:r>
              <a:rPr lang="en-GB"/>
              <a:t>Harsh treatments e.g. whipping, drowning, stoning, burning</a:t>
            </a:r>
          </a:p>
          <a:p>
            <a:pPr>
              <a:buClr>
                <a:srgbClr val="EF53A5"/>
              </a:buClr>
            </a:pPr>
            <a:r>
              <a:rPr lang="en-GB"/>
              <a:t>Torture</a:t>
            </a:r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group of people pointing at each other&#10;&#10;Description automatically generated">
            <a:extLst>
              <a:ext uri="{FF2B5EF4-FFF2-40B4-BE49-F238E27FC236}">
                <a16:creationId xmlns:a16="http://schemas.microsoft.com/office/drawing/2014/main" id="{AA8F364A-AC5A-B8C2-68C0-488F41B047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97828" y="2039188"/>
            <a:ext cx="4368082" cy="32828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3CB13E-71E5-4682-7B3D-3675D35B789A}"/>
              </a:ext>
            </a:extLst>
          </p:cNvPr>
          <p:cNvSpPr txBox="1"/>
          <p:nvPr/>
        </p:nvSpPr>
        <p:spPr>
          <a:xfrm>
            <a:off x="5023555" y="5658556"/>
            <a:ext cx="3584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A, Scull. (2015)</a:t>
            </a:r>
          </a:p>
        </p:txBody>
      </p:sp>
    </p:spTree>
    <p:extLst>
      <p:ext uri="{BB962C8B-B14F-4D97-AF65-F5344CB8AC3E}">
        <p14:creationId xmlns:p14="http://schemas.microsoft.com/office/powerpoint/2010/main" val="1919581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5A809-82B8-8009-E4F8-353D5BAE7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Where sanctuary met punishment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D4C83-6FAF-459E-8B7F-3FBB7268C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423" y="1714251"/>
            <a:ext cx="6660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An era of cruelty</a:t>
            </a:r>
          </a:p>
          <a:p>
            <a:pPr>
              <a:buClr>
                <a:srgbClr val="EF53A5"/>
              </a:buClr>
            </a:pPr>
            <a:r>
              <a:rPr lang="en-GB" dirty="0"/>
              <a:t>A blameless culture</a:t>
            </a:r>
          </a:p>
          <a:p>
            <a:pPr>
              <a:buClr>
                <a:srgbClr val="EF53A5"/>
              </a:buClr>
            </a:pPr>
            <a:r>
              <a:rPr lang="en-GB" dirty="0"/>
              <a:t>Private asylums and workhouses</a:t>
            </a:r>
          </a:p>
          <a:p>
            <a:pPr>
              <a:buClr>
                <a:srgbClr val="EF53A5"/>
              </a:buClr>
            </a:pPr>
            <a:r>
              <a:rPr lang="en-GB" dirty="0"/>
              <a:t>Church funded asylums</a:t>
            </a:r>
          </a:p>
          <a:p>
            <a:pPr>
              <a:buClr>
                <a:srgbClr val="EF53A5"/>
              </a:buClr>
            </a:pPr>
            <a:r>
              <a:rPr lang="en-GB" dirty="0"/>
              <a:t>A place of punishment not sanctuary</a:t>
            </a:r>
          </a:p>
          <a:p>
            <a:pPr>
              <a:buClr>
                <a:srgbClr val="EF53A5"/>
              </a:buClr>
            </a:pPr>
            <a:r>
              <a:rPr lang="en-GB" dirty="0"/>
              <a:t>Punishments in the name of god</a:t>
            </a:r>
          </a:p>
          <a:p>
            <a:pPr>
              <a:buClr>
                <a:srgbClr val="EF53A5"/>
              </a:buClr>
            </a:pPr>
            <a:r>
              <a:rPr lang="en-GB" dirty="0"/>
              <a:t>Whippings, isolation</a:t>
            </a:r>
          </a:p>
          <a:p>
            <a:pPr>
              <a:buClr>
                <a:srgbClr val="EF53A5"/>
              </a:buClr>
            </a:pPr>
            <a:r>
              <a:rPr lang="en-GB" dirty="0"/>
              <a:t>1800s the birth of the public asylums</a:t>
            </a:r>
          </a:p>
        </p:txBody>
      </p:sp>
      <p:pic>
        <p:nvPicPr>
          <p:cNvPr id="4" name="Picture 3" descr="A group of people gathered around a person&#10;&#10;Description automatically generated">
            <a:extLst>
              <a:ext uri="{FF2B5EF4-FFF2-40B4-BE49-F238E27FC236}">
                <a16:creationId xmlns:a16="http://schemas.microsoft.com/office/drawing/2014/main" id="{83506961-6751-63B5-1E7F-4A509ADF7C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39073" y="1679994"/>
            <a:ext cx="5425513" cy="44612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C4AE16-2505-697E-2759-7EDB4FD10689}"/>
              </a:ext>
            </a:extLst>
          </p:cNvPr>
          <p:cNvSpPr txBox="1"/>
          <p:nvPr/>
        </p:nvSpPr>
        <p:spPr>
          <a:xfrm>
            <a:off x="4162777" y="5588000"/>
            <a:ext cx="362655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UcPeriod"/>
            </a:pPr>
            <a:r>
              <a:rPr lang="en-GB" dirty="0"/>
              <a:t>Scull (2015)</a:t>
            </a:r>
          </a:p>
          <a:p>
            <a:r>
              <a:rPr lang="en-GB" dirty="0"/>
              <a:t>A, Scull (2022)</a:t>
            </a:r>
          </a:p>
        </p:txBody>
      </p:sp>
    </p:spTree>
    <p:extLst>
      <p:ext uri="{BB962C8B-B14F-4D97-AF65-F5344CB8AC3E}">
        <p14:creationId xmlns:p14="http://schemas.microsoft.com/office/powerpoint/2010/main" val="4196386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F1E3C-7F95-1415-5A6E-77C808815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into partial insanity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8011C-76A2-ADC8-A3B9-2E73EFA0C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970986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Early 1800s James Cowels Pritchard a British physician who served as a commissioner in lunacy in 1845.</a:t>
            </a:r>
          </a:p>
          <a:p>
            <a:pPr>
              <a:buClr>
                <a:srgbClr val="EF53A5"/>
              </a:buClr>
            </a:pPr>
            <a:r>
              <a:rPr lang="en-GB" dirty="0"/>
              <a:t>Pritchard would oversee the upkeep and welfare of asylums</a:t>
            </a:r>
          </a:p>
          <a:p>
            <a:pPr>
              <a:buClr>
                <a:srgbClr val="EF53A5"/>
              </a:buClr>
            </a:pPr>
            <a:r>
              <a:rPr lang="en-GB" dirty="0"/>
              <a:t>He introduced the term senile dementia </a:t>
            </a:r>
          </a:p>
          <a:p>
            <a:pPr>
              <a:buClr>
                <a:srgbClr val="EF53A5"/>
              </a:buClr>
            </a:pPr>
            <a:r>
              <a:rPr lang="en-GB" dirty="0"/>
              <a:t>Pritchard was very much into evolution</a:t>
            </a:r>
          </a:p>
          <a:p>
            <a:pPr>
              <a:buClr>
                <a:srgbClr val="EF53A5"/>
              </a:buClr>
            </a:pPr>
            <a:r>
              <a:rPr lang="en-GB" dirty="0"/>
              <a:t>He believed in treating people with respect</a:t>
            </a:r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person in a suit reading a book&#10;&#10;Description automatically generated">
            <a:extLst>
              <a:ext uri="{FF2B5EF4-FFF2-40B4-BE49-F238E27FC236}">
                <a16:creationId xmlns:a16="http://schemas.microsoft.com/office/drawing/2014/main" id="{4CCBBCE5-12F9-4968-83DD-79709EDAE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9596" y="1449899"/>
            <a:ext cx="3207775" cy="45905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EB67B7-1072-0F12-C564-89A4C3E20AA5}"/>
              </a:ext>
            </a:extLst>
          </p:cNvPr>
          <p:cNvSpPr txBox="1"/>
          <p:nvPr/>
        </p:nvSpPr>
        <p:spPr>
          <a:xfrm>
            <a:off x="5065889" y="5559778"/>
            <a:ext cx="3259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Cambridge University Press</a:t>
            </a:r>
          </a:p>
          <a:p>
            <a:r>
              <a:rPr lang="en-GB" dirty="0"/>
              <a:t>(1996)</a:t>
            </a:r>
          </a:p>
        </p:txBody>
      </p:sp>
    </p:spTree>
    <p:extLst>
      <p:ext uri="{BB962C8B-B14F-4D97-AF65-F5344CB8AC3E}">
        <p14:creationId xmlns:p14="http://schemas.microsoft.com/office/powerpoint/2010/main" val="698034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98065-A1B4-8350-B315-AF90728D8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Depression during 18th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12623-96B3-CC7A-0854-8EFCC46FE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756" y="1569945"/>
            <a:ext cx="7508806" cy="43680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Depression regarded as melancholia</a:t>
            </a:r>
          </a:p>
          <a:p>
            <a:pPr>
              <a:buClr>
                <a:srgbClr val="EF53A5"/>
              </a:buClr>
            </a:pPr>
            <a:r>
              <a:rPr lang="en-GB"/>
              <a:t>Once feared and was believed to be contagious</a:t>
            </a:r>
          </a:p>
          <a:p>
            <a:pPr>
              <a:buClr>
                <a:srgbClr val="EF53A5"/>
              </a:buClr>
            </a:pPr>
            <a:r>
              <a:rPr lang="en-GB"/>
              <a:t>Constant state of hysterics or weeping</a:t>
            </a:r>
          </a:p>
          <a:p>
            <a:pPr>
              <a:buClr>
                <a:srgbClr val="EF53A5"/>
              </a:buClr>
            </a:pPr>
            <a:r>
              <a:rPr lang="en-GB"/>
              <a:t>Melancholy became fashionable around the men within society</a:t>
            </a:r>
          </a:p>
          <a:p>
            <a:pPr>
              <a:buClr>
                <a:srgbClr val="EF53A5"/>
              </a:buClr>
            </a:pPr>
            <a:r>
              <a:rPr lang="en-GB"/>
              <a:t>Stigma surrounded women and madness</a:t>
            </a:r>
          </a:p>
          <a:p>
            <a:pPr>
              <a:buClr>
                <a:srgbClr val="EF53A5"/>
              </a:buClr>
            </a:pPr>
            <a:r>
              <a:rPr lang="en-GB"/>
              <a:t>The 18th century marked the beginning of the modern era</a:t>
            </a:r>
          </a:p>
          <a:p>
            <a:pPr>
              <a:buClr>
                <a:srgbClr val="EF53A5"/>
              </a:buClr>
            </a:pPr>
            <a:r>
              <a:rPr lang="en-GB"/>
              <a:t>Change in growth and power</a:t>
            </a:r>
          </a:p>
          <a:p>
            <a:pPr>
              <a:buClr>
                <a:srgbClr val="EF53A5"/>
              </a:buClr>
            </a:pPr>
            <a:r>
              <a:rPr lang="en-GB"/>
              <a:t>Monarchs and society</a:t>
            </a:r>
          </a:p>
        </p:txBody>
      </p:sp>
      <p:pic>
        <p:nvPicPr>
          <p:cNvPr id="4" name="Picture 3" descr="A person holding a skull&#10;&#10;Description automatically generated">
            <a:extLst>
              <a:ext uri="{FF2B5EF4-FFF2-40B4-BE49-F238E27FC236}">
                <a16:creationId xmlns:a16="http://schemas.microsoft.com/office/drawing/2014/main" id="{98B0A341-2CD2-F0DF-0426-99C2C7AC2A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57" b="5858"/>
          <a:stretch/>
        </p:blipFill>
        <p:spPr>
          <a:xfrm>
            <a:off x="8823206" y="1575936"/>
            <a:ext cx="3128898" cy="43823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3F0E26-0D0B-EFC2-EF6A-0D6CF7B27CC4}"/>
              </a:ext>
            </a:extLst>
          </p:cNvPr>
          <p:cNvSpPr txBox="1"/>
          <p:nvPr/>
        </p:nvSpPr>
        <p:spPr>
          <a:xfrm>
            <a:off x="5348111" y="5616222"/>
            <a:ext cx="43038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Mental Health in historical perspective. (2021)</a:t>
            </a:r>
          </a:p>
        </p:txBody>
      </p:sp>
    </p:spTree>
    <p:extLst>
      <p:ext uri="{BB962C8B-B14F-4D97-AF65-F5344CB8AC3E}">
        <p14:creationId xmlns:p14="http://schemas.microsoft.com/office/powerpoint/2010/main" val="2868559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A745-EB97-CE9A-8536-7236EF433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To be seen and not heard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EB28C-396F-680A-6541-038568620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8645" y="1530807"/>
            <a:ext cx="7019975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Tolerance was limited within society</a:t>
            </a:r>
          </a:p>
          <a:p>
            <a:pPr>
              <a:buClr>
                <a:srgbClr val="EF53A5"/>
              </a:buClr>
            </a:pPr>
            <a:r>
              <a:rPr lang="en-GB"/>
              <a:t>Out of the norm stigma</a:t>
            </a:r>
          </a:p>
          <a:p>
            <a:pPr>
              <a:buClr>
                <a:srgbClr val="EF53A5"/>
              </a:buClr>
            </a:pPr>
            <a:r>
              <a:rPr lang="en-GB"/>
              <a:t>Asylums for the mad and melancholy</a:t>
            </a:r>
          </a:p>
          <a:p>
            <a:pPr>
              <a:buClr>
                <a:srgbClr val="EF53A5"/>
              </a:buClr>
            </a:pPr>
            <a:r>
              <a:rPr lang="en-GB"/>
              <a:t>Husbands and their rights during the 18th century</a:t>
            </a:r>
          </a:p>
          <a:p>
            <a:pPr>
              <a:buClr>
                <a:srgbClr val="EF53A5"/>
              </a:buClr>
            </a:pPr>
            <a:r>
              <a:rPr lang="en-GB"/>
              <a:t>Treatments of chains, and restraints</a:t>
            </a:r>
            <a:endParaRPr lang="en-GB" err="1"/>
          </a:p>
          <a:p>
            <a:pPr>
              <a:buClr>
                <a:srgbClr val="EF53A5"/>
              </a:buClr>
            </a:pPr>
            <a:r>
              <a:rPr lang="en-GB"/>
              <a:t>Trepidation</a:t>
            </a:r>
          </a:p>
          <a:p>
            <a:pPr>
              <a:buClr>
                <a:srgbClr val="EF53A5"/>
              </a:buClr>
            </a:pPr>
            <a:r>
              <a:rPr lang="en-GB"/>
              <a:t>Lobotomy's in the 19th century</a:t>
            </a:r>
          </a:p>
          <a:p>
            <a:pPr>
              <a:buClr>
                <a:srgbClr val="EF53A5"/>
              </a:buClr>
            </a:pPr>
            <a:r>
              <a:rPr lang="en-GB"/>
              <a:t>Docile the hysterics</a:t>
            </a:r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mannequin wearing a leather mask and a jacket&#10;&#10;Description automatically generated">
            <a:extLst>
              <a:ext uri="{FF2B5EF4-FFF2-40B4-BE49-F238E27FC236}">
                <a16:creationId xmlns:a16="http://schemas.microsoft.com/office/drawing/2014/main" id="{D81B88C2-19C6-4E1F-195C-86719C2455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90080" y="455532"/>
            <a:ext cx="2686784" cy="3172106"/>
          </a:xfrm>
          <a:prstGeom prst="rect">
            <a:avLst/>
          </a:prstGeom>
        </p:spPr>
      </p:pic>
      <p:pic>
        <p:nvPicPr>
          <p:cNvPr id="10" name="Picture 9" descr="A set of medical instruments in a leather case&#10;&#10;Description automatically generated">
            <a:extLst>
              <a:ext uri="{FF2B5EF4-FFF2-40B4-BE49-F238E27FC236}">
                <a16:creationId xmlns:a16="http://schemas.microsoft.com/office/drawing/2014/main" id="{2BCDC6DD-9F07-F113-00CC-CB2D3E7FDF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68528" y="3803554"/>
            <a:ext cx="5679057" cy="27158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7DC7EB-B94A-E3CC-48B6-8E0D9EB9E42A}"/>
              </a:ext>
            </a:extLst>
          </p:cNvPr>
          <p:cNvSpPr txBox="1"/>
          <p:nvPr/>
        </p:nvSpPr>
        <p:spPr>
          <a:xfrm>
            <a:off x="3795888" y="5940777"/>
            <a:ext cx="4360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lphaUcPeriod"/>
            </a:pPr>
            <a:r>
              <a:rPr lang="en-GB" dirty="0"/>
              <a:t>Scull (2022)</a:t>
            </a:r>
          </a:p>
        </p:txBody>
      </p:sp>
    </p:spTree>
    <p:extLst>
      <p:ext uri="{BB962C8B-B14F-4D97-AF65-F5344CB8AC3E}">
        <p14:creationId xmlns:p14="http://schemas.microsoft.com/office/powerpoint/2010/main" val="4083887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21DFC-7776-0E35-2B85-D9209DAF6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The rest cure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A3AD7-D4EB-F55D-C39F-D40275ADD7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48801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Physicians against excess exercise</a:t>
            </a:r>
          </a:p>
          <a:p>
            <a:pPr>
              <a:buClr>
                <a:srgbClr val="EF53A5"/>
              </a:buClr>
            </a:pPr>
            <a:r>
              <a:rPr lang="en-GB"/>
              <a:t>Women classed as insane to symptoms worsening</a:t>
            </a:r>
          </a:p>
          <a:p>
            <a:pPr>
              <a:buClr>
                <a:srgbClr val="EF53A5"/>
              </a:buClr>
            </a:pPr>
            <a:r>
              <a:rPr lang="en-GB"/>
              <a:t>The rest cure a focus point for nerves </a:t>
            </a:r>
          </a:p>
          <a:p>
            <a:pPr>
              <a:buClr>
                <a:srgbClr val="EF53A5"/>
              </a:buClr>
            </a:pPr>
            <a:r>
              <a:rPr lang="en-GB"/>
              <a:t>Bed rest 6 – 8 weeks</a:t>
            </a:r>
          </a:p>
          <a:p>
            <a:pPr>
              <a:buClr>
                <a:srgbClr val="EF53A5"/>
              </a:buClr>
            </a:pPr>
            <a:r>
              <a:rPr lang="en-GB"/>
              <a:t>Isolation</a:t>
            </a:r>
          </a:p>
          <a:p>
            <a:pPr>
              <a:buClr>
                <a:srgbClr val="EF53A5"/>
              </a:buClr>
            </a:pPr>
            <a:r>
              <a:rPr lang="en-GB"/>
              <a:t>Any form of intellectual or creativity banned</a:t>
            </a:r>
          </a:p>
          <a:p>
            <a:pPr>
              <a:buClr>
                <a:srgbClr val="EF53A5"/>
              </a:buClr>
            </a:pPr>
            <a:r>
              <a:rPr lang="en-GB"/>
              <a:t>Ethics non-existent</a:t>
            </a:r>
          </a:p>
          <a:p>
            <a:pPr>
              <a:buClr>
                <a:srgbClr val="EF53A5"/>
              </a:buClr>
            </a:pPr>
            <a:r>
              <a:rPr lang="en-GB"/>
              <a:t>Over feeding </a:t>
            </a:r>
          </a:p>
          <a:p>
            <a:pPr>
              <a:buClr>
                <a:srgbClr val="EF53A5"/>
              </a:buClr>
            </a:pPr>
            <a:r>
              <a:rPr lang="en-GB"/>
              <a:t>Fatty diets of meat and milk</a:t>
            </a:r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  <a:p>
            <a:pPr>
              <a:buClr>
                <a:srgbClr val="EF53A5"/>
              </a:buClr>
            </a:pPr>
            <a:endParaRPr lang="en-GB"/>
          </a:p>
        </p:txBody>
      </p:sp>
      <p:pic>
        <p:nvPicPr>
          <p:cNvPr id="4" name="Picture 3" descr="A person serving a tray of food to a person lying on a bed&#10;&#10;Description automatically generated">
            <a:extLst>
              <a:ext uri="{FF2B5EF4-FFF2-40B4-BE49-F238E27FC236}">
                <a16:creationId xmlns:a16="http://schemas.microsoft.com/office/drawing/2014/main" id="{98A99872-48E1-D0D1-A8F6-0C422E81CC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2273" y="259152"/>
            <a:ext cx="4852359" cy="41974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3A194A-E482-5218-9A49-DAFD0CF8B0D7}"/>
              </a:ext>
            </a:extLst>
          </p:cNvPr>
          <p:cNvSpPr txBox="1"/>
          <p:nvPr/>
        </p:nvSpPr>
        <p:spPr>
          <a:xfrm>
            <a:off x="7761111" y="5080000"/>
            <a:ext cx="37676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Hardes</a:t>
            </a:r>
            <a:r>
              <a:rPr lang="en-GB" dirty="0"/>
              <a:t>, J, J (2018.09)</a:t>
            </a:r>
          </a:p>
        </p:txBody>
      </p:sp>
    </p:spTree>
    <p:extLst>
      <p:ext uri="{BB962C8B-B14F-4D97-AF65-F5344CB8AC3E}">
        <p14:creationId xmlns:p14="http://schemas.microsoft.com/office/powerpoint/2010/main" val="3302016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59700-642F-DD1B-F03B-F0C7C5368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The Shower / Bath treatments 19th century asylums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B8F56-A314-6A35-0081-B4649529D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622922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Water torture to try and cure</a:t>
            </a:r>
          </a:p>
          <a:p>
            <a:pPr>
              <a:buClr>
                <a:srgbClr val="EF53A5"/>
              </a:buClr>
            </a:pPr>
            <a:r>
              <a:rPr lang="en-GB" dirty="0"/>
              <a:t>Make or break the patient </a:t>
            </a:r>
          </a:p>
          <a:p>
            <a:pPr>
              <a:buClr>
                <a:srgbClr val="EF53A5"/>
              </a:buClr>
            </a:pPr>
            <a:r>
              <a:rPr lang="en-GB" dirty="0"/>
              <a:t>Hydropathic therapy</a:t>
            </a:r>
          </a:p>
          <a:p>
            <a:pPr>
              <a:buClr>
                <a:srgbClr val="EF53A5"/>
              </a:buClr>
            </a:pPr>
            <a:r>
              <a:rPr lang="en-GB" dirty="0"/>
              <a:t>Common in asylums </a:t>
            </a:r>
          </a:p>
          <a:p>
            <a:pPr>
              <a:buClr>
                <a:srgbClr val="EF53A5"/>
              </a:buClr>
            </a:pPr>
            <a:r>
              <a:rPr lang="en-GB" dirty="0"/>
              <a:t>Cold showers to cool the brain</a:t>
            </a:r>
          </a:p>
          <a:p>
            <a:pPr>
              <a:buClr>
                <a:srgbClr val="EF53A5"/>
              </a:buClr>
            </a:pPr>
            <a:r>
              <a:rPr lang="en-GB" dirty="0"/>
              <a:t>Warm baths to cure melancholy</a:t>
            </a:r>
          </a:p>
          <a:p>
            <a:pPr>
              <a:buClr>
                <a:srgbClr val="EF53A5"/>
              </a:buClr>
            </a:pPr>
            <a:r>
              <a:rPr lang="en-GB" dirty="0"/>
              <a:t>Doused in water for long periods</a:t>
            </a:r>
          </a:p>
          <a:p>
            <a:pPr>
              <a:buClr>
                <a:srgbClr val="EF53A5"/>
              </a:buClr>
            </a:pPr>
            <a:r>
              <a:rPr lang="en-GB" dirty="0"/>
              <a:t>Hot to cold water profusely thrashed</a:t>
            </a:r>
          </a:p>
          <a:p>
            <a:pPr>
              <a:buClr>
                <a:srgbClr val="EF53A5"/>
              </a:buClr>
            </a:pPr>
            <a:r>
              <a:rPr lang="en-GB" dirty="0"/>
              <a:t>Causation of many deaths</a:t>
            </a:r>
          </a:p>
        </p:txBody>
      </p:sp>
      <p:pic>
        <p:nvPicPr>
          <p:cNvPr id="4" name="Picture 3" descr="A drawing of a person sitting in a barrel&#10;&#10;Description automatically generated">
            <a:extLst>
              <a:ext uri="{FF2B5EF4-FFF2-40B4-BE49-F238E27FC236}">
                <a16:creationId xmlns:a16="http://schemas.microsoft.com/office/drawing/2014/main" id="{556B8648-4CDB-CBD4-B29A-6F6A790639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412" b="5482"/>
          <a:stretch/>
        </p:blipFill>
        <p:spPr>
          <a:xfrm>
            <a:off x="8414987" y="1690645"/>
            <a:ext cx="3467711" cy="49233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397829F-F46D-7EE8-0805-D6FF1BF9E468}"/>
              </a:ext>
            </a:extLst>
          </p:cNvPr>
          <p:cNvSpPr txBox="1"/>
          <p:nvPr/>
        </p:nvSpPr>
        <p:spPr>
          <a:xfrm>
            <a:off x="6547555" y="1848555"/>
            <a:ext cx="225777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History of Psychiatry</a:t>
            </a:r>
          </a:p>
          <a:p>
            <a:r>
              <a:rPr lang="en-GB" dirty="0"/>
              <a:t>(2019)</a:t>
            </a:r>
          </a:p>
        </p:txBody>
      </p:sp>
    </p:spTree>
    <p:extLst>
      <p:ext uri="{BB962C8B-B14F-4D97-AF65-F5344CB8AC3E}">
        <p14:creationId xmlns:p14="http://schemas.microsoft.com/office/powerpoint/2010/main" val="617113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CB8E8-34EF-2987-65C3-52BB7AFB4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A time of cultural change19th century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01D04-AE6D-6023-BA05-4F0DFFBA2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5692999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EF53A5"/>
              </a:buClr>
            </a:pPr>
            <a:r>
              <a:rPr lang="en-GB" dirty="0"/>
              <a:t>Physical exercise vs mental health</a:t>
            </a:r>
          </a:p>
          <a:p>
            <a:pPr>
              <a:buClr>
                <a:srgbClr val="EF53A5"/>
              </a:buClr>
            </a:pPr>
            <a:r>
              <a:rPr lang="en-GB" dirty="0"/>
              <a:t>Sigmund Freud a Neurologist</a:t>
            </a:r>
          </a:p>
          <a:p>
            <a:pPr>
              <a:buClr>
                <a:srgbClr val="EF53A5"/>
              </a:buClr>
            </a:pPr>
            <a:r>
              <a:rPr lang="en-GB" dirty="0"/>
              <a:t>Coined the term psychoanalysis</a:t>
            </a:r>
          </a:p>
          <a:p>
            <a:pPr>
              <a:buClr>
                <a:srgbClr val="EF53A5"/>
              </a:buClr>
            </a:pPr>
            <a:r>
              <a:rPr lang="en-GB" dirty="0"/>
              <a:t>The talking therapy</a:t>
            </a:r>
          </a:p>
          <a:p>
            <a:pPr>
              <a:buClr>
                <a:srgbClr val="EF53A5"/>
              </a:buClr>
            </a:pPr>
            <a:r>
              <a:rPr lang="en-GB" dirty="0"/>
              <a:t>Depression thought of as nervous complaint</a:t>
            </a:r>
            <a:endParaRPr lang="en-US" dirty="0"/>
          </a:p>
          <a:p>
            <a:pPr>
              <a:buClr>
                <a:srgbClr val="EF53A5"/>
              </a:buClr>
            </a:pPr>
            <a:r>
              <a:rPr lang="en-GB" dirty="0"/>
              <a:t>Suffered by both women and men </a:t>
            </a:r>
          </a:p>
          <a:p>
            <a:pPr>
              <a:buClr>
                <a:srgbClr val="EF53A5"/>
              </a:buClr>
            </a:pPr>
            <a:r>
              <a:rPr lang="en-GB" dirty="0"/>
              <a:t>The shift in asylums began</a:t>
            </a:r>
          </a:p>
          <a:p>
            <a:pPr>
              <a:buClr>
                <a:srgbClr val="EF53A5"/>
              </a:buClr>
            </a:pPr>
            <a:endParaRPr lang="en-GB" dirty="0"/>
          </a:p>
        </p:txBody>
      </p:sp>
      <p:pic>
        <p:nvPicPr>
          <p:cNvPr id="5" name="Picture 4" descr="A person in a dress with a rope attached to her waist&#10;&#10;Description automatically generated">
            <a:extLst>
              <a:ext uri="{FF2B5EF4-FFF2-40B4-BE49-F238E27FC236}">
                <a16:creationId xmlns:a16="http://schemas.microsoft.com/office/drawing/2014/main" id="{D9D41D8F-063C-FD10-9335-A0AFD84918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8703029" y="1330677"/>
            <a:ext cx="3210277" cy="2305755"/>
          </a:xfrm>
          <a:prstGeom prst="rect">
            <a:avLst/>
          </a:prstGeom>
        </p:spPr>
      </p:pic>
      <p:pic>
        <p:nvPicPr>
          <p:cNvPr id="8" name="Picture 7" descr="A person in a suit with his arms crossed&#10;&#10;Description automatically generated">
            <a:extLst>
              <a:ext uri="{FF2B5EF4-FFF2-40B4-BE49-F238E27FC236}">
                <a16:creationId xmlns:a16="http://schemas.microsoft.com/office/drawing/2014/main" id="{BCA56151-8C9C-DBE7-A409-ABE081FBE9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40893" y="3334455"/>
            <a:ext cx="2306661" cy="32088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62B13A-8FEF-B6A0-5B2E-F1498E3375D5}"/>
              </a:ext>
            </a:extLst>
          </p:cNvPr>
          <p:cNvSpPr txBox="1"/>
          <p:nvPr/>
        </p:nvSpPr>
        <p:spPr>
          <a:xfrm>
            <a:off x="9158110" y="4529667"/>
            <a:ext cx="259644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John Maltby</a:t>
            </a:r>
          </a:p>
          <a:p>
            <a:r>
              <a:rPr lang="en-GB" dirty="0"/>
              <a:t>Liz Day</a:t>
            </a:r>
          </a:p>
          <a:p>
            <a:r>
              <a:rPr lang="en-GB" dirty="0"/>
              <a:t>Ann Macaskill</a:t>
            </a:r>
          </a:p>
          <a:p>
            <a:r>
              <a:rPr lang="en-GB" dirty="0"/>
              <a:t>(2022)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6B48CA-465C-BFFF-0A96-A1384728E548}"/>
              </a:ext>
            </a:extLst>
          </p:cNvPr>
          <p:cNvSpPr txBox="1"/>
          <p:nvPr/>
        </p:nvSpPr>
        <p:spPr>
          <a:xfrm>
            <a:off x="6307667" y="1538111"/>
            <a:ext cx="2398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Hardes</a:t>
            </a:r>
            <a:r>
              <a:rPr lang="en-GB" dirty="0"/>
              <a:t>, J, J (2018)</a:t>
            </a:r>
          </a:p>
        </p:txBody>
      </p:sp>
    </p:spTree>
    <p:extLst>
      <p:ext uri="{BB962C8B-B14F-4D97-AF65-F5344CB8AC3E}">
        <p14:creationId xmlns:p14="http://schemas.microsoft.com/office/powerpoint/2010/main" val="1431625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9E7AA-69EA-7811-0B78-F45590DB7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9BC97C-D8F0-5FFC-1090-D9ED6138B59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2" y="2052918"/>
          <a:ext cx="6142957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4691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20D58-CC98-61AF-200A-BC5F38E8E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9809" y="150793"/>
            <a:ext cx="3912573" cy="86856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C9323-213B-E428-C8FA-E601A46C0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90" y="873976"/>
            <a:ext cx="11405068" cy="567634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Adams, B. (2023)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Great and Horrible news, Murder and Mayhem in early modern Britain. 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i="1" dirty="0" err="1">
                <a:solidFill>
                  <a:srgbClr val="000000"/>
                </a:solidFill>
                <a:latin typeface="Times New Roman"/>
                <a:cs typeface="Times New Roman"/>
              </a:rPr>
              <a:t>W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hispersinc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 for voice ready by William Collins. (audio book).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Cambridge University Press,(1996).Medical 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History..’</a:t>
            </a:r>
            <a:r>
              <a:rPr lang="en-US" sz="1600" i="1" dirty="0" err="1">
                <a:solidFill>
                  <a:srgbClr val="000000"/>
                </a:solidFill>
                <a:latin typeface="Times New Roman"/>
                <a:cs typeface="Times New Roman"/>
              </a:rPr>
              <a:t>J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C Pritchard’s concept of moral insanity, a medical theory of the corruption of human nature.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Doi –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https://doi.org/10-1017/s0025727300061329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Cambridge University Press. (2018) ‘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the lunacy act, 1890, and its amendments’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CUP. DOI- https;//doi.org/10.1192/s0007125000260145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Cox, Stephanie C; Hocking, Clare; Payne, Deborah.,(2019), History of Psychiatry, 'Showers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 from violent treatment to an agent of cleaning.Vol.30 (1) p.58-76.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Hardes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, J 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J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 (2018). Medical Humanities’, 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Women, madness and exercise.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Vol.44,(3).  p.181-192. Doi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https://doi.org/10.1136/medhem-2017-011379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Jansson, A. (2021). From Melancholia to Depression: 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Disordered Mood in Nineteenth – Century Psychiatry.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Doi – </a:t>
            </a:r>
            <a:r>
              <a:rPr lang="en-US" sz="1600" u="sng" dirty="0">
                <a:solidFill>
                  <a:srgbClr val="000000"/>
                </a:solidFill>
                <a:latin typeface="Times New Roman"/>
                <a:cs typeface="Times New Roman"/>
                <a:hlinkClick r:id="rId4"/>
              </a:rPr>
              <a:t>https://doi.org/10.1007/978-3-030-54802-5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. (</a:t>
            </a:r>
            <a:r>
              <a:rPr lang="en-US" sz="1600" dirty="0" err="1">
                <a:solidFill>
                  <a:srgbClr val="000000"/>
                </a:solidFill>
                <a:latin typeface="Times New Roman"/>
                <a:cs typeface="Times New Roman"/>
              </a:rPr>
              <a:t>ebook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)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Maltby, J., Day, L., Macaskill, A.,(2022)., ‘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Personaity, Individual Differences and Intelligence.,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Fifth Edition: Pearson Education Limited.  p. 26-27.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Scull, A. (2022).’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Desperate Remedies’.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 Havard University Press 2022 &amp; Allen Lane 2022.</a:t>
            </a:r>
            <a:endParaRPr lang="en-GB" sz="16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Scull, A. (2015).’</a:t>
            </a:r>
            <a:r>
              <a:rPr lang="en-US" sz="1600" i="1" dirty="0">
                <a:solidFill>
                  <a:srgbClr val="000000"/>
                </a:solidFill>
                <a:latin typeface="Times New Roman"/>
                <a:cs typeface="Times New Roman"/>
              </a:rPr>
              <a:t>Madness in Civilization’. 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Times New Roman"/>
              </a:rPr>
              <a:t>Thames &amp; Hudson Ltd 2015.</a:t>
            </a:r>
            <a:endParaRPr lang="en-US" dirty="0"/>
          </a:p>
          <a:p>
            <a:pPr marL="0" indent="0">
              <a:buNone/>
            </a:pPr>
            <a:endParaRPr lang="en-US" sz="12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39035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Ion</vt:lpstr>
      <vt:lpstr>INTRODUCTION</vt:lpstr>
      <vt:lpstr>Depression during the 17th Century</vt:lpstr>
      <vt:lpstr>Where sanctuary met punishment</vt:lpstr>
      <vt:lpstr>Depression into partial insanity</vt:lpstr>
      <vt:lpstr>Depression during 18th Century</vt:lpstr>
      <vt:lpstr>To be seen and not heard</vt:lpstr>
      <vt:lpstr>The rest cure</vt:lpstr>
      <vt:lpstr>The Shower / Bath treatments 19th century asylums</vt:lpstr>
      <vt:lpstr>A time of cultural change19th century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250</cp:revision>
  <dcterms:created xsi:type="dcterms:W3CDTF">2013-07-15T20:26:40Z</dcterms:created>
  <dcterms:modified xsi:type="dcterms:W3CDTF">2025-01-12T12:30:38Z</dcterms:modified>
</cp:coreProperties>
</file>