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7" r:id="rId12"/>
    <p:sldId id="266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92EA58-F076-4852-B460-27DC749F9726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1C355B92-2DFE-4010-A697-2114798DCD0B}">
      <dgm:prSet phldrT="[Text]"/>
      <dgm:spPr/>
      <dgm:t>
        <a:bodyPr/>
        <a:lstStyle/>
        <a:p>
          <a:r>
            <a:rPr lang="en-GB" b="1" dirty="0" smtClean="0"/>
            <a:t>Low</a:t>
          </a:r>
          <a:endParaRPr lang="en-GB" b="1" dirty="0"/>
        </a:p>
      </dgm:t>
    </dgm:pt>
    <dgm:pt modelId="{0E51D287-7818-43DB-ADB0-209F6B45D9ED}" type="parTrans" cxnId="{E81D2548-C021-4BA3-9690-51F1C274DC2C}">
      <dgm:prSet/>
      <dgm:spPr/>
      <dgm:t>
        <a:bodyPr/>
        <a:lstStyle/>
        <a:p>
          <a:endParaRPr lang="en-GB"/>
        </a:p>
      </dgm:t>
    </dgm:pt>
    <dgm:pt modelId="{1BFB0E01-D60D-4FBF-AABF-9CC0E1563108}" type="sibTrans" cxnId="{E81D2548-C021-4BA3-9690-51F1C274DC2C}">
      <dgm:prSet/>
      <dgm:spPr/>
      <dgm:t>
        <a:bodyPr/>
        <a:lstStyle/>
        <a:p>
          <a:endParaRPr lang="en-GB"/>
        </a:p>
      </dgm:t>
    </dgm:pt>
    <dgm:pt modelId="{B36487EC-5288-46E7-BC7A-2C7878FF3A6B}">
      <dgm:prSet phldrT="[Text]"/>
      <dgm:spPr/>
      <dgm:t>
        <a:bodyPr/>
        <a:lstStyle/>
        <a:p>
          <a:r>
            <a:rPr lang="en-GB" b="1" dirty="0" smtClean="0"/>
            <a:t>Medium</a:t>
          </a:r>
          <a:endParaRPr lang="en-GB" b="1" dirty="0"/>
        </a:p>
      </dgm:t>
    </dgm:pt>
    <dgm:pt modelId="{75C5E290-4F67-4D91-991A-C7C7601B8119}" type="parTrans" cxnId="{B444E2EF-0449-4203-AEFF-C07784924F3C}">
      <dgm:prSet/>
      <dgm:spPr/>
      <dgm:t>
        <a:bodyPr/>
        <a:lstStyle/>
        <a:p>
          <a:endParaRPr lang="en-GB"/>
        </a:p>
      </dgm:t>
    </dgm:pt>
    <dgm:pt modelId="{813A38E2-FF0D-4947-A85F-B15E02A8D97F}" type="sibTrans" cxnId="{B444E2EF-0449-4203-AEFF-C07784924F3C}">
      <dgm:prSet/>
      <dgm:spPr/>
      <dgm:t>
        <a:bodyPr/>
        <a:lstStyle/>
        <a:p>
          <a:endParaRPr lang="en-GB"/>
        </a:p>
      </dgm:t>
    </dgm:pt>
    <dgm:pt modelId="{E4B09559-73CE-4DE1-B2F9-06E064F26B87}">
      <dgm:prSet phldrT="[Text]"/>
      <dgm:spPr/>
      <dgm:t>
        <a:bodyPr/>
        <a:lstStyle/>
        <a:p>
          <a:r>
            <a:rPr lang="en-GB" b="1" dirty="0" smtClean="0"/>
            <a:t>High</a:t>
          </a:r>
          <a:endParaRPr lang="en-GB" b="1" dirty="0"/>
        </a:p>
      </dgm:t>
    </dgm:pt>
    <dgm:pt modelId="{E2296579-D877-47FD-9218-FB4AE31E4C99}" type="parTrans" cxnId="{948A7902-4EE0-4927-A664-58EE2EBA354C}">
      <dgm:prSet/>
      <dgm:spPr/>
      <dgm:t>
        <a:bodyPr/>
        <a:lstStyle/>
        <a:p>
          <a:endParaRPr lang="en-GB"/>
        </a:p>
      </dgm:t>
    </dgm:pt>
    <dgm:pt modelId="{1675D775-C6E6-4306-B701-7E87BBC46203}" type="sibTrans" cxnId="{948A7902-4EE0-4927-A664-58EE2EBA354C}">
      <dgm:prSet/>
      <dgm:spPr/>
      <dgm:t>
        <a:bodyPr/>
        <a:lstStyle/>
        <a:p>
          <a:endParaRPr lang="en-GB"/>
        </a:p>
      </dgm:t>
    </dgm:pt>
    <dgm:pt modelId="{4BF012F3-B0FE-41E3-984F-52EAAC5DD5E9}" type="pres">
      <dgm:prSet presAssocID="{6592EA58-F076-4852-B460-27DC749F9726}" presName="Name0" presStyleCnt="0">
        <dgm:presLayoutVars>
          <dgm:dir/>
          <dgm:animLvl val="lvl"/>
          <dgm:resizeHandles val="exact"/>
        </dgm:presLayoutVars>
      </dgm:prSet>
      <dgm:spPr/>
    </dgm:pt>
    <dgm:pt modelId="{A1E87D31-43E8-4394-B349-1749DA65F1A4}" type="pres">
      <dgm:prSet presAssocID="{6592EA58-F076-4852-B460-27DC749F9726}" presName="dummy" presStyleCnt="0"/>
      <dgm:spPr/>
    </dgm:pt>
    <dgm:pt modelId="{6C2AB453-C61D-4056-8A67-CDF597228137}" type="pres">
      <dgm:prSet presAssocID="{6592EA58-F076-4852-B460-27DC749F9726}" presName="linH" presStyleCnt="0"/>
      <dgm:spPr/>
    </dgm:pt>
    <dgm:pt modelId="{FBCDE743-767A-4012-8245-A73A31116656}" type="pres">
      <dgm:prSet presAssocID="{6592EA58-F076-4852-B460-27DC749F9726}" presName="padding1" presStyleCnt="0"/>
      <dgm:spPr/>
    </dgm:pt>
    <dgm:pt modelId="{F6E66610-8880-4A2D-9CFF-7F7819888AD8}" type="pres">
      <dgm:prSet presAssocID="{1C355B92-2DFE-4010-A697-2114798DCD0B}" presName="linV" presStyleCnt="0"/>
      <dgm:spPr/>
    </dgm:pt>
    <dgm:pt modelId="{C593DDDD-414B-4AE1-B210-B782E17AC6A0}" type="pres">
      <dgm:prSet presAssocID="{1C355B92-2DFE-4010-A697-2114798DCD0B}" presName="spVertical1" presStyleCnt="0"/>
      <dgm:spPr/>
    </dgm:pt>
    <dgm:pt modelId="{37956795-1AC0-480D-BEE6-01606DD777CB}" type="pres">
      <dgm:prSet presAssocID="{1C355B92-2DFE-4010-A697-2114798DCD0B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BCD7E8-6287-4272-B925-DE506185D2C8}" type="pres">
      <dgm:prSet presAssocID="{1C355B92-2DFE-4010-A697-2114798DCD0B}" presName="spVertical2" presStyleCnt="0"/>
      <dgm:spPr/>
    </dgm:pt>
    <dgm:pt modelId="{FE333EC1-2365-44B3-BE81-28065D3AB6CA}" type="pres">
      <dgm:prSet presAssocID="{1C355B92-2DFE-4010-A697-2114798DCD0B}" presName="spVertical3" presStyleCnt="0"/>
      <dgm:spPr/>
    </dgm:pt>
    <dgm:pt modelId="{246BC1D9-B99A-426F-8EE4-08A64EE61E26}" type="pres">
      <dgm:prSet presAssocID="{1BFB0E01-D60D-4FBF-AABF-9CC0E1563108}" presName="space" presStyleCnt="0"/>
      <dgm:spPr/>
    </dgm:pt>
    <dgm:pt modelId="{D6AA019F-D71A-464B-8A42-463E996F8F59}" type="pres">
      <dgm:prSet presAssocID="{B36487EC-5288-46E7-BC7A-2C7878FF3A6B}" presName="linV" presStyleCnt="0"/>
      <dgm:spPr/>
    </dgm:pt>
    <dgm:pt modelId="{773ACAB6-D112-427A-9B7D-2600AE5107B8}" type="pres">
      <dgm:prSet presAssocID="{B36487EC-5288-46E7-BC7A-2C7878FF3A6B}" presName="spVertical1" presStyleCnt="0"/>
      <dgm:spPr/>
    </dgm:pt>
    <dgm:pt modelId="{A352EC55-FF7B-40AB-8160-649B49EA3436}" type="pres">
      <dgm:prSet presAssocID="{B36487EC-5288-46E7-BC7A-2C7878FF3A6B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6200419-F236-42E5-AFC7-92137EF96722}" type="pres">
      <dgm:prSet presAssocID="{B36487EC-5288-46E7-BC7A-2C7878FF3A6B}" presName="spVertical2" presStyleCnt="0"/>
      <dgm:spPr/>
    </dgm:pt>
    <dgm:pt modelId="{59C21522-F28B-496C-ABB2-5C463057FCD5}" type="pres">
      <dgm:prSet presAssocID="{B36487EC-5288-46E7-BC7A-2C7878FF3A6B}" presName="spVertical3" presStyleCnt="0"/>
      <dgm:spPr/>
    </dgm:pt>
    <dgm:pt modelId="{D78D3353-344E-4EBA-A1CC-B326421D5C28}" type="pres">
      <dgm:prSet presAssocID="{813A38E2-FF0D-4947-A85F-B15E02A8D97F}" presName="space" presStyleCnt="0"/>
      <dgm:spPr/>
    </dgm:pt>
    <dgm:pt modelId="{C5602021-631C-4014-BAB3-92696258634C}" type="pres">
      <dgm:prSet presAssocID="{E4B09559-73CE-4DE1-B2F9-06E064F26B87}" presName="linV" presStyleCnt="0"/>
      <dgm:spPr/>
    </dgm:pt>
    <dgm:pt modelId="{24716D04-70B0-409F-BB9F-9308ED512725}" type="pres">
      <dgm:prSet presAssocID="{E4B09559-73CE-4DE1-B2F9-06E064F26B87}" presName="spVertical1" presStyleCnt="0"/>
      <dgm:spPr/>
    </dgm:pt>
    <dgm:pt modelId="{989905BD-2B16-4C87-AF3B-CB8E60C356EE}" type="pres">
      <dgm:prSet presAssocID="{E4B09559-73CE-4DE1-B2F9-06E064F26B87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4A578E-DFCD-4387-BBA5-8366639806F3}" type="pres">
      <dgm:prSet presAssocID="{E4B09559-73CE-4DE1-B2F9-06E064F26B87}" presName="spVertical2" presStyleCnt="0"/>
      <dgm:spPr/>
    </dgm:pt>
    <dgm:pt modelId="{83BD7E04-B6CF-4DDA-A7B2-6EA4C67E31AA}" type="pres">
      <dgm:prSet presAssocID="{E4B09559-73CE-4DE1-B2F9-06E064F26B87}" presName="spVertical3" presStyleCnt="0"/>
      <dgm:spPr/>
    </dgm:pt>
    <dgm:pt modelId="{77DF7E43-4D75-45E8-92B5-8ED21292EE45}" type="pres">
      <dgm:prSet presAssocID="{6592EA58-F076-4852-B460-27DC749F9726}" presName="padding2" presStyleCnt="0"/>
      <dgm:spPr/>
    </dgm:pt>
    <dgm:pt modelId="{1F990C5A-12DA-45D0-B41A-6568618556FE}" type="pres">
      <dgm:prSet presAssocID="{6592EA58-F076-4852-B460-27DC749F9726}" presName="negArrow" presStyleCnt="0"/>
      <dgm:spPr/>
    </dgm:pt>
    <dgm:pt modelId="{09A95EC8-47B0-4411-ACCC-4A3A29D8D0A4}" type="pres">
      <dgm:prSet presAssocID="{6592EA58-F076-4852-B460-27DC749F9726}" presName="backgroundArrow" presStyleLbl="node1" presStyleIdx="0" presStyleCnt="1"/>
      <dgm:spPr/>
    </dgm:pt>
  </dgm:ptLst>
  <dgm:cxnLst>
    <dgm:cxn modelId="{C7AA2079-5296-4BF1-94C2-264C5AAC3047}" type="presOf" srcId="{6592EA58-F076-4852-B460-27DC749F9726}" destId="{4BF012F3-B0FE-41E3-984F-52EAAC5DD5E9}" srcOrd="0" destOrd="0" presId="urn:microsoft.com/office/officeart/2005/8/layout/hProcess3"/>
    <dgm:cxn modelId="{B444E2EF-0449-4203-AEFF-C07784924F3C}" srcId="{6592EA58-F076-4852-B460-27DC749F9726}" destId="{B36487EC-5288-46E7-BC7A-2C7878FF3A6B}" srcOrd="1" destOrd="0" parTransId="{75C5E290-4F67-4D91-991A-C7C7601B8119}" sibTransId="{813A38E2-FF0D-4947-A85F-B15E02A8D97F}"/>
    <dgm:cxn modelId="{E81D2548-C021-4BA3-9690-51F1C274DC2C}" srcId="{6592EA58-F076-4852-B460-27DC749F9726}" destId="{1C355B92-2DFE-4010-A697-2114798DCD0B}" srcOrd="0" destOrd="0" parTransId="{0E51D287-7818-43DB-ADB0-209F6B45D9ED}" sibTransId="{1BFB0E01-D60D-4FBF-AABF-9CC0E1563108}"/>
    <dgm:cxn modelId="{BA131BCA-CE08-481F-9DAB-527C391A2453}" type="presOf" srcId="{E4B09559-73CE-4DE1-B2F9-06E064F26B87}" destId="{989905BD-2B16-4C87-AF3B-CB8E60C356EE}" srcOrd="0" destOrd="0" presId="urn:microsoft.com/office/officeart/2005/8/layout/hProcess3"/>
    <dgm:cxn modelId="{51A90FDC-B023-4FA6-BE64-7D078B07A4D4}" type="presOf" srcId="{1C355B92-2DFE-4010-A697-2114798DCD0B}" destId="{37956795-1AC0-480D-BEE6-01606DD777CB}" srcOrd="0" destOrd="0" presId="urn:microsoft.com/office/officeart/2005/8/layout/hProcess3"/>
    <dgm:cxn modelId="{74BC0692-97C4-4158-9E66-E2B2FD8F1A85}" type="presOf" srcId="{B36487EC-5288-46E7-BC7A-2C7878FF3A6B}" destId="{A352EC55-FF7B-40AB-8160-649B49EA3436}" srcOrd="0" destOrd="0" presId="urn:microsoft.com/office/officeart/2005/8/layout/hProcess3"/>
    <dgm:cxn modelId="{948A7902-4EE0-4927-A664-58EE2EBA354C}" srcId="{6592EA58-F076-4852-B460-27DC749F9726}" destId="{E4B09559-73CE-4DE1-B2F9-06E064F26B87}" srcOrd="2" destOrd="0" parTransId="{E2296579-D877-47FD-9218-FB4AE31E4C99}" sibTransId="{1675D775-C6E6-4306-B701-7E87BBC46203}"/>
    <dgm:cxn modelId="{16441B80-E04E-421B-A55F-D33DC84A9247}" type="presParOf" srcId="{4BF012F3-B0FE-41E3-984F-52EAAC5DD5E9}" destId="{A1E87D31-43E8-4394-B349-1749DA65F1A4}" srcOrd="0" destOrd="0" presId="urn:microsoft.com/office/officeart/2005/8/layout/hProcess3"/>
    <dgm:cxn modelId="{8CD014F8-46DE-41C0-A03E-E49B5C65DAA1}" type="presParOf" srcId="{4BF012F3-B0FE-41E3-984F-52EAAC5DD5E9}" destId="{6C2AB453-C61D-4056-8A67-CDF597228137}" srcOrd="1" destOrd="0" presId="urn:microsoft.com/office/officeart/2005/8/layout/hProcess3"/>
    <dgm:cxn modelId="{1A45EB16-CA33-4292-8876-B86AF11C6B86}" type="presParOf" srcId="{6C2AB453-C61D-4056-8A67-CDF597228137}" destId="{FBCDE743-767A-4012-8245-A73A31116656}" srcOrd="0" destOrd="0" presId="urn:microsoft.com/office/officeart/2005/8/layout/hProcess3"/>
    <dgm:cxn modelId="{66CBDF9D-A74E-4FCF-9A4D-F3B43BE9FB46}" type="presParOf" srcId="{6C2AB453-C61D-4056-8A67-CDF597228137}" destId="{F6E66610-8880-4A2D-9CFF-7F7819888AD8}" srcOrd="1" destOrd="0" presId="urn:microsoft.com/office/officeart/2005/8/layout/hProcess3"/>
    <dgm:cxn modelId="{A320B0F2-BB34-4854-8F67-47E4F2BD1B99}" type="presParOf" srcId="{F6E66610-8880-4A2D-9CFF-7F7819888AD8}" destId="{C593DDDD-414B-4AE1-B210-B782E17AC6A0}" srcOrd="0" destOrd="0" presId="urn:microsoft.com/office/officeart/2005/8/layout/hProcess3"/>
    <dgm:cxn modelId="{545C4CE1-FE09-4418-AC80-1A280F21E455}" type="presParOf" srcId="{F6E66610-8880-4A2D-9CFF-7F7819888AD8}" destId="{37956795-1AC0-480D-BEE6-01606DD777CB}" srcOrd="1" destOrd="0" presId="urn:microsoft.com/office/officeart/2005/8/layout/hProcess3"/>
    <dgm:cxn modelId="{D5032CE6-FFC2-4A76-B6BA-0C7CDA16A195}" type="presParOf" srcId="{F6E66610-8880-4A2D-9CFF-7F7819888AD8}" destId="{DABCD7E8-6287-4272-B925-DE506185D2C8}" srcOrd="2" destOrd="0" presId="urn:microsoft.com/office/officeart/2005/8/layout/hProcess3"/>
    <dgm:cxn modelId="{0CFFE526-2FEE-4EAA-8C95-64AE16F4587D}" type="presParOf" srcId="{F6E66610-8880-4A2D-9CFF-7F7819888AD8}" destId="{FE333EC1-2365-44B3-BE81-28065D3AB6CA}" srcOrd="3" destOrd="0" presId="urn:microsoft.com/office/officeart/2005/8/layout/hProcess3"/>
    <dgm:cxn modelId="{A4E6030F-9343-4388-85FC-4F3AADE6687A}" type="presParOf" srcId="{6C2AB453-C61D-4056-8A67-CDF597228137}" destId="{246BC1D9-B99A-426F-8EE4-08A64EE61E26}" srcOrd="2" destOrd="0" presId="urn:microsoft.com/office/officeart/2005/8/layout/hProcess3"/>
    <dgm:cxn modelId="{CDAE22BD-9ADC-4EF3-9143-3572B404DD9E}" type="presParOf" srcId="{6C2AB453-C61D-4056-8A67-CDF597228137}" destId="{D6AA019F-D71A-464B-8A42-463E996F8F59}" srcOrd="3" destOrd="0" presId="urn:microsoft.com/office/officeart/2005/8/layout/hProcess3"/>
    <dgm:cxn modelId="{31F3ACB1-1D11-48E4-BD46-2ED4114E2CD3}" type="presParOf" srcId="{D6AA019F-D71A-464B-8A42-463E996F8F59}" destId="{773ACAB6-D112-427A-9B7D-2600AE5107B8}" srcOrd="0" destOrd="0" presId="urn:microsoft.com/office/officeart/2005/8/layout/hProcess3"/>
    <dgm:cxn modelId="{449E31FC-2DFB-4287-BDC2-2D71E24E8AD8}" type="presParOf" srcId="{D6AA019F-D71A-464B-8A42-463E996F8F59}" destId="{A352EC55-FF7B-40AB-8160-649B49EA3436}" srcOrd="1" destOrd="0" presId="urn:microsoft.com/office/officeart/2005/8/layout/hProcess3"/>
    <dgm:cxn modelId="{A24CDE1F-6024-458C-A213-27142D90C44F}" type="presParOf" srcId="{D6AA019F-D71A-464B-8A42-463E996F8F59}" destId="{A6200419-F236-42E5-AFC7-92137EF96722}" srcOrd="2" destOrd="0" presId="urn:microsoft.com/office/officeart/2005/8/layout/hProcess3"/>
    <dgm:cxn modelId="{ED185298-1F54-47E1-9EB3-40FF3ECD805E}" type="presParOf" srcId="{D6AA019F-D71A-464B-8A42-463E996F8F59}" destId="{59C21522-F28B-496C-ABB2-5C463057FCD5}" srcOrd="3" destOrd="0" presId="urn:microsoft.com/office/officeart/2005/8/layout/hProcess3"/>
    <dgm:cxn modelId="{A4CF1ADB-CB62-4C35-8D61-3480A1359C21}" type="presParOf" srcId="{6C2AB453-C61D-4056-8A67-CDF597228137}" destId="{D78D3353-344E-4EBA-A1CC-B326421D5C28}" srcOrd="4" destOrd="0" presId="urn:microsoft.com/office/officeart/2005/8/layout/hProcess3"/>
    <dgm:cxn modelId="{70C2D6D8-DF12-4BF3-A06B-F9D8E77BF7FF}" type="presParOf" srcId="{6C2AB453-C61D-4056-8A67-CDF597228137}" destId="{C5602021-631C-4014-BAB3-92696258634C}" srcOrd="5" destOrd="0" presId="urn:microsoft.com/office/officeart/2005/8/layout/hProcess3"/>
    <dgm:cxn modelId="{ABED8478-407F-49C2-A132-0522AC00BAF0}" type="presParOf" srcId="{C5602021-631C-4014-BAB3-92696258634C}" destId="{24716D04-70B0-409F-BB9F-9308ED512725}" srcOrd="0" destOrd="0" presId="urn:microsoft.com/office/officeart/2005/8/layout/hProcess3"/>
    <dgm:cxn modelId="{59A2247F-74FA-481B-8A4F-A611D998D617}" type="presParOf" srcId="{C5602021-631C-4014-BAB3-92696258634C}" destId="{989905BD-2B16-4C87-AF3B-CB8E60C356EE}" srcOrd="1" destOrd="0" presId="urn:microsoft.com/office/officeart/2005/8/layout/hProcess3"/>
    <dgm:cxn modelId="{A9B897E8-46B4-4D18-9489-C241B2162243}" type="presParOf" srcId="{C5602021-631C-4014-BAB3-92696258634C}" destId="{2E4A578E-DFCD-4387-BBA5-8366639806F3}" srcOrd="2" destOrd="0" presId="urn:microsoft.com/office/officeart/2005/8/layout/hProcess3"/>
    <dgm:cxn modelId="{3FBB61D2-6B6D-4419-8F78-1091BBEB5930}" type="presParOf" srcId="{C5602021-631C-4014-BAB3-92696258634C}" destId="{83BD7E04-B6CF-4DDA-A7B2-6EA4C67E31AA}" srcOrd="3" destOrd="0" presId="urn:microsoft.com/office/officeart/2005/8/layout/hProcess3"/>
    <dgm:cxn modelId="{D5360B7F-1FCC-485F-B8C6-16ED292849FE}" type="presParOf" srcId="{6C2AB453-C61D-4056-8A67-CDF597228137}" destId="{77DF7E43-4D75-45E8-92B5-8ED21292EE45}" srcOrd="6" destOrd="0" presId="urn:microsoft.com/office/officeart/2005/8/layout/hProcess3"/>
    <dgm:cxn modelId="{46554F37-3794-439B-8D37-39ADB1617837}" type="presParOf" srcId="{6C2AB453-C61D-4056-8A67-CDF597228137}" destId="{1F990C5A-12DA-45D0-B41A-6568618556FE}" srcOrd="7" destOrd="0" presId="urn:microsoft.com/office/officeart/2005/8/layout/hProcess3"/>
    <dgm:cxn modelId="{ADE47B5A-EB23-4E4F-AD7B-548046364F72}" type="presParOf" srcId="{6C2AB453-C61D-4056-8A67-CDF597228137}" destId="{09A95EC8-47B0-4411-ACCC-4A3A29D8D0A4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92EA58-F076-4852-B460-27DC749F9726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1C355B92-2DFE-4010-A697-2114798DCD0B}">
      <dgm:prSet phldrT="[Text]"/>
      <dgm:spPr/>
      <dgm:t>
        <a:bodyPr/>
        <a:lstStyle/>
        <a:p>
          <a:r>
            <a:rPr lang="en-GB" b="1" dirty="0" smtClean="0"/>
            <a:t>Low</a:t>
          </a:r>
          <a:endParaRPr lang="en-GB" b="1" dirty="0"/>
        </a:p>
      </dgm:t>
    </dgm:pt>
    <dgm:pt modelId="{0E51D287-7818-43DB-ADB0-209F6B45D9ED}" type="parTrans" cxnId="{E81D2548-C021-4BA3-9690-51F1C274DC2C}">
      <dgm:prSet/>
      <dgm:spPr/>
      <dgm:t>
        <a:bodyPr/>
        <a:lstStyle/>
        <a:p>
          <a:endParaRPr lang="en-GB"/>
        </a:p>
      </dgm:t>
    </dgm:pt>
    <dgm:pt modelId="{1BFB0E01-D60D-4FBF-AABF-9CC0E1563108}" type="sibTrans" cxnId="{E81D2548-C021-4BA3-9690-51F1C274DC2C}">
      <dgm:prSet/>
      <dgm:spPr/>
      <dgm:t>
        <a:bodyPr/>
        <a:lstStyle/>
        <a:p>
          <a:endParaRPr lang="en-GB"/>
        </a:p>
      </dgm:t>
    </dgm:pt>
    <dgm:pt modelId="{B36487EC-5288-46E7-BC7A-2C7878FF3A6B}">
      <dgm:prSet phldrT="[Text]"/>
      <dgm:spPr/>
      <dgm:t>
        <a:bodyPr/>
        <a:lstStyle/>
        <a:p>
          <a:r>
            <a:rPr lang="en-GB" b="1" dirty="0" smtClean="0"/>
            <a:t>Medium</a:t>
          </a:r>
          <a:endParaRPr lang="en-GB" b="1" dirty="0"/>
        </a:p>
      </dgm:t>
    </dgm:pt>
    <dgm:pt modelId="{75C5E290-4F67-4D91-991A-C7C7601B8119}" type="parTrans" cxnId="{B444E2EF-0449-4203-AEFF-C07784924F3C}">
      <dgm:prSet/>
      <dgm:spPr/>
      <dgm:t>
        <a:bodyPr/>
        <a:lstStyle/>
        <a:p>
          <a:endParaRPr lang="en-GB"/>
        </a:p>
      </dgm:t>
    </dgm:pt>
    <dgm:pt modelId="{813A38E2-FF0D-4947-A85F-B15E02A8D97F}" type="sibTrans" cxnId="{B444E2EF-0449-4203-AEFF-C07784924F3C}">
      <dgm:prSet/>
      <dgm:spPr/>
      <dgm:t>
        <a:bodyPr/>
        <a:lstStyle/>
        <a:p>
          <a:endParaRPr lang="en-GB"/>
        </a:p>
      </dgm:t>
    </dgm:pt>
    <dgm:pt modelId="{E4B09559-73CE-4DE1-B2F9-06E064F26B87}">
      <dgm:prSet phldrT="[Text]"/>
      <dgm:spPr/>
      <dgm:t>
        <a:bodyPr/>
        <a:lstStyle/>
        <a:p>
          <a:r>
            <a:rPr lang="en-GB" b="1" dirty="0" smtClean="0"/>
            <a:t>High</a:t>
          </a:r>
          <a:endParaRPr lang="en-GB" b="1" dirty="0"/>
        </a:p>
      </dgm:t>
    </dgm:pt>
    <dgm:pt modelId="{E2296579-D877-47FD-9218-FB4AE31E4C99}" type="parTrans" cxnId="{948A7902-4EE0-4927-A664-58EE2EBA354C}">
      <dgm:prSet/>
      <dgm:spPr/>
      <dgm:t>
        <a:bodyPr/>
        <a:lstStyle/>
        <a:p>
          <a:endParaRPr lang="en-GB"/>
        </a:p>
      </dgm:t>
    </dgm:pt>
    <dgm:pt modelId="{1675D775-C6E6-4306-B701-7E87BBC46203}" type="sibTrans" cxnId="{948A7902-4EE0-4927-A664-58EE2EBA354C}">
      <dgm:prSet/>
      <dgm:spPr/>
      <dgm:t>
        <a:bodyPr/>
        <a:lstStyle/>
        <a:p>
          <a:endParaRPr lang="en-GB"/>
        </a:p>
      </dgm:t>
    </dgm:pt>
    <dgm:pt modelId="{4BF012F3-B0FE-41E3-984F-52EAAC5DD5E9}" type="pres">
      <dgm:prSet presAssocID="{6592EA58-F076-4852-B460-27DC749F9726}" presName="Name0" presStyleCnt="0">
        <dgm:presLayoutVars>
          <dgm:dir/>
          <dgm:animLvl val="lvl"/>
          <dgm:resizeHandles val="exact"/>
        </dgm:presLayoutVars>
      </dgm:prSet>
      <dgm:spPr/>
    </dgm:pt>
    <dgm:pt modelId="{A1E87D31-43E8-4394-B349-1749DA65F1A4}" type="pres">
      <dgm:prSet presAssocID="{6592EA58-F076-4852-B460-27DC749F9726}" presName="dummy" presStyleCnt="0"/>
      <dgm:spPr/>
    </dgm:pt>
    <dgm:pt modelId="{6C2AB453-C61D-4056-8A67-CDF597228137}" type="pres">
      <dgm:prSet presAssocID="{6592EA58-F076-4852-B460-27DC749F9726}" presName="linH" presStyleCnt="0"/>
      <dgm:spPr/>
    </dgm:pt>
    <dgm:pt modelId="{FBCDE743-767A-4012-8245-A73A31116656}" type="pres">
      <dgm:prSet presAssocID="{6592EA58-F076-4852-B460-27DC749F9726}" presName="padding1" presStyleCnt="0"/>
      <dgm:spPr/>
    </dgm:pt>
    <dgm:pt modelId="{F6E66610-8880-4A2D-9CFF-7F7819888AD8}" type="pres">
      <dgm:prSet presAssocID="{1C355B92-2DFE-4010-A697-2114798DCD0B}" presName="linV" presStyleCnt="0"/>
      <dgm:spPr/>
    </dgm:pt>
    <dgm:pt modelId="{C593DDDD-414B-4AE1-B210-B782E17AC6A0}" type="pres">
      <dgm:prSet presAssocID="{1C355B92-2DFE-4010-A697-2114798DCD0B}" presName="spVertical1" presStyleCnt="0"/>
      <dgm:spPr/>
    </dgm:pt>
    <dgm:pt modelId="{37956795-1AC0-480D-BEE6-01606DD777CB}" type="pres">
      <dgm:prSet presAssocID="{1C355B92-2DFE-4010-A697-2114798DCD0B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BCD7E8-6287-4272-B925-DE506185D2C8}" type="pres">
      <dgm:prSet presAssocID="{1C355B92-2DFE-4010-A697-2114798DCD0B}" presName="spVertical2" presStyleCnt="0"/>
      <dgm:spPr/>
    </dgm:pt>
    <dgm:pt modelId="{FE333EC1-2365-44B3-BE81-28065D3AB6CA}" type="pres">
      <dgm:prSet presAssocID="{1C355B92-2DFE-4010-A697-2114798DCD0B}" presName="spVertical3" presStyleCnt="0"/>
      <dgm:spPr/>
    </dgm:pt>
    <dgm:pt modelId="{246BC1D9-B99A-426F-8EE4-08A64EE61E26}" type="pres">
      <dgm:prSet presAssocID="{1BFB0E01-D60D-4FBF-AABF-9CC0E1563108}" presName="space" presStyleCnt="0"/>
      <dgm:spPr/>
    </dgm:pt>
    <dgm:pt modelId="{D6AA019F-D71A-464B-8A42-463E996F8F59}" type="pres">
      <dgm:prSet presAssocID="{B36487EC-5288-46E7-BC7A-2C7878FF3A6B}" presName="linV" presStyleCnt="0"/>
      <dgm:spPr/>
    </dgm:pt>
    <dgm:pt modelId="{773ACAB6-D112-427A-9B7D-2600AE5107B8}" type="pres">
      <dgm:prSet presAssocID="{B36487EC-5288-46E7-BC7A-2C7878FF3A6B}" presName="spVertical1" presStyleCnt="0"/>
      <dgm:spPr/>
    </dgm:pt>
    <dgm:pt modelId="{A352EC55-FF7B-40AB-8160-649B49EA3436}" type="pres">
      <dgm:prSet presAssocID="{B36487EC-5288-46E7-BC7A-2C7878FF3A6B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6200419-F236-42E5-AFC7-92137EF96722}" type="pres">
      <dgm:prSet presAssocID="{B36487EC-5288-46E7-BC7A-2C7878FF3A6B}" presName="spVertical2" presStyleCnt="0"/>
      <dgm:spPr/>
    </dgm:pt>
    <dgm:pt modelId="{59C21522-F28B-496C-ABB2-5C463057FCD5}" type="pres">
      <dgm:prSet presAssocID="{B36487EC-5288-46E7-BC7A-2C7878FF3A6B}" presName="spVertical3" presStyleCnt="0"/>
      <dgm:spPr/>
    </dgm:pt>
    <dgm:pt modelId="{D78D3353-344E-4EBA-A1CC-B326421D5C28}" type="pres">
      <dgm:prSet presAssocID="{813A38E2-FF0D-4947-A85F-B15E02A8D97F}" presName="space" presStyleCnt="0"/>
      <dgm:spPr/>
    </dgm:pt>
    <dgm:pt modelId="{C5602021-631C-4014-BAB3-92696258634C}" type="pres">
      <dgm:prSet presAssocID="{E4B09559-73CE-4DE1-B2F9-06E064F26B87}" presName="linV" presStyleCnt="0"/>
      <dgm:spPr/>
    </dgm:pt>
    <dgm:pt modelId="{24716D04-70B0-409F-BB9F-9308ED512725}" type="pres">
      <dgm:prSet presAssocID="{E4B09559-73CE-4DE1-B2F9-06E064F26B87}" presName="spVertical1" presStyleCnt="0"/>
      <dgm:spPr/>
    </dgm:pt>
    <dgm:pt modelId="{989905BD-2B16-4C87-AF3B-CB8E60C356EE}" type="pres">
      <dgm:prSet presAssocID="{E4B09559-73CE-4DE1-B2F9-06E064F26B87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4A578E-DFCD-4387-BBA5-8366639806F3}" type="pres">
      <dgm:prSet presAssocID="{E4B09559-73CE-4DE1-B2F9-06E064F26B87}" presName="spVertical2" presStyleCnt="0"/>
      <dgm:spPr/>
    </dgm:pt>
    <dgm:pt modelId="{83BD7E04-B6CF-4DDA-A7B2-6EA4C67E31AA}" type="pres">
      <dgm:prSet presAssocID="{E4B09559-73CE-4DE1-B2F9-06E064F26B87}" presName="spVertical3" presStyleCnt="0"/>
      <dgm:spPr/>
    </dgm:pt>
    <dgm:pt modelId="{77DF7E43-4D75-45E8-92B5-8ED21292EE45}" type="pres">
      <dgm:prSet presAssocID="{6592EA58-F076-4852-B460-27DC749F9726}" presName="padding2" presStyleCnt="0"/>
      <dgm:spPr/>
    </dgm:pt>
    <dgm:pt modelId="{1F990C5A-12DA-45D0-B41A-6568618556FE}" type="pres">
      <dgm:prSet presAssocID="{6592EA58-F076-4852-B460-27DC749F9726}" presName="negArrow" presStyleCnt="0"/>
      <dgm:spPr/>
    </dgm:pt>
    <dgm:pt modelId="{09A95EC8-47B0-4411-ACCC-4A3A29D8D0A4}" type="pres">
      <dgm:prSet presAssocID="{6592EA58-F076-4852-B460-27DC749F9726}" presName="backgroundArrow" presStyleLbl="node1" presStyleIdx="0" presStyleCnt="1"/>
      <dgm:spPr/>
    </dgm:pt>
  </dgm:ptLst>
  <dgm:cxnLst>
    <dgm:cxn modelId="{E81D2548-C021-4BA3-9690-51F1C274DC2C}" srcId="{6592EA58-F076-4852-B460-27DC749F9726}" destId="{1C355B92-2DFE-4010-A697-2114798DCD0B}" srcOrd="0" destOrd="0" parTransId="{0E51D287-7818-43DB-ADB0-209F6B45D9ED}" sibTransId="{1BFB0E01-D60D-4FBF-AABF-9CC0E1563108}"/>
    <dgm:cxn modelId="{B444E2EF-0449-4203-AEFF-C07784924F3C}" srcId="{6592EA58-F076-4852-B460-27DC749F9726}" destId="{B36487EC-5288-46E7-BC7A-2C7878FF3A6B}" srcOrd="1" destOrd="0" parTransId="{75C5E290-4F67-4D91-991A-C7C7601B8119}" sibTransId="{813A38E2-FF0D-4947-A85F-B15E02A8D97F}"/>
    <dgm:cxn modelId="{A60D0728-971E-4397-81EB-03A02155746A}" type="presOf" srcId="{1C355B92-2DFE-4010-A697-2114798DCD0B}" destId="{37956795-1AC0-480D-BEE6-01606DD777CB}" srcOrd="0" destOrd="0" presId="urn:microsoft.com/office/officeart/2005/8/layout/hProcess3"/>
    <dgm:cxn modelId="{5BDABFB5-48D0-4F18-B6D7-B5DACD8CFE46}" type="presOf" srcId="{E4B09559-73CE-4DE1-B2F9-06E064F26B87}" destId="{989905BD-2B16-4C87-AF3B-CB8E60C356EE}" srcOrd="0" destOrd="0" presId="urn:microsoft.com/office/officeart/2005/8/layout/hProcess3"/>
    <dgm:cxn modelId="{D92A3C3F-3D81-4225-AF41-7B909356E9B4}" type="presOf" srcId="{6592EA58-F076-4852-B460-27DC749F9726}" destId="{4BF012F3-B0FE-41E3-984F-52EAAC5DD5E9}" srcOrd="0" destOrd="0" presId="urn:microsoft.com/office/officeart/2005/8/layout/hProcess3"/>
    <dgm:cxn modelId="{948A7902-4EE0-4927-A664-58EE2EBA354C}" srcId="{6592EA58-F076-4852-B460-27DC749F9726}" destId="{E4B09559-73CE-4DE1-B2F9-06E064F26B87}" srcOrd="2" destOrd="0" parTransId="{E2296579-D877-47FD-9218-FB4AE31E4C99}" sibTransId="{1675D775-C6E6-4306-B701-7E87BBC46203}"/>
    <dgm:cxn modelId="{71D696B2-3009-48A4-AAC0-1A3AC870C93D}" type="presOf" srcId="{B36487EC-5288-46E7-BC7A-2C7878FF3A6B}" destId="{A352EC55-FF7B-40AB-8160-649B49EA3436}" srcOrd="0" destOrd="0" presId="urn:microsoft.com/office/officeart/2005/8/layout/hProcess3"/>
    <dgm:cxn modelId="{52D7EB6A-8812-4902-8488-B75DD588E5C3}" type="presParOf" srcId="{4BF012F3-B0FE-41E3-984F-52EAAC5DD5E9}" destId="{A1E87D31-43E8-4394-B349-1749DA65F1A4}" srcOrd="0" destOrd="0" presId="urn:microsoft.com/office/officeart/2005/8/layout/hProcess3"/>
    <dgm:cxn modelId="{C064A7D9-1899-436B-B341-12534CDF5608}" type="presParOf" srcId="{4BF012F3-B0FE-41E3-984F-52EAAC5DD5E9}" destId="{6C2AB453-C61D-4056-8A67-CDF597228137}" srcOrd="1" destOrd="0" presId="urn:microsoft.com/office/officeart/2005/8/layout/hProcess3"/>
    <dgm:cxn modelId="{6C439842-3A7B-48F3-8054-9F8E5AB37149}" type="presParOf" srcId="{6C2AB453-C61D-4056-8A67-CDF597228137}" destId="{FBCDE743-767A-4012-8245-A73A31116656}" srcOrd="0" destOrd="0" presId="urn:microsoft.com/office/officeart/2005/8/layout/hProcess3"/>
    <dgm:cxn modelId="{135041A3-B96A-4D07-B823-975BE9E5FAFF}" type="presParOf" srcId="{6C2AB453-C61D-4056-8A67-CDF597228137}" destId="{F6E66610-8880-4A2D-9CFF-7F7819888AD8}" srcOrd="1" destOrd="0" presId="urn:microsoft.com/office/officeart/2005/8/layout/hProcess3"/>
    <dgm:cxn modelId="{D7F0C726-31B4-4BFE-9BC1-13475D797A82}" type="presParOf" srcId="{F6E66610-8880-4A2D-9CFF-7F7819888AD8}" destId="{C593DDDD-414B-4AE1-B210-B782E17AC6A0}" srcOrd="0" destOrd="0" presId="urn:microsoft.com/office/officeart/2005/8/layout/hProcess3"/>
    <dgm:cxn modelId="{55AE1DD2-1818-4E16-9781-FCC2F29E2613}" type="presParOf" srcId="{F6E66610-8880-4A2D-9CFF-7F7819888AD8}" destId="{37956795-1AC0-480D-BEE6-01606DD777CB}" srcOrd="1" destOrd="0" presId="urn:microsoft.com/office/officeart/2005/8/layout/hProcess3"/>
    <dgm:cxn modelId="{FA6A13AA-B349-4EC7-A85A-91CB7FF237EF}" type="presParOf" srcId="{F6E66610-8880-4A2D-9CFF-7F7819888AD8}" destId="{DABCD7E8-6287-4272-B925-DE506185D2C8}" srcOrd="2" destOrd="0" presId="urn:microsoft.com/office/officeart/2005/8/layout/hProcess3"/>
    <dgm:cxn modelId="{5CAAAD73-C332-4C54-A162-0FDA6923BE33}" type="presParOf" srcId="{F6E66610-8880-4A2D-9CFF-7F7819888AD8}" destId="{FE333EC1-2365-44B3-BE81-28065D3AB6CA}" srcOrd="3" destOrd="0" presId="urn:microsoft.com/office/officeart/2005/8/layout/hProcess3"/>
    <dgm:cxn modelId="{47F2524E-67F3-4596-A766-888917CAA7B0}" type="presParOf" srcId="{6C2AB453-C61D-4056-8A67-CDF597228137}" destId="{246BC1D9-B99A-426F-8EE4-08A64EE61E26}" srcOrd="2" destOrd="0" presId="urn:microsoft.com/office/officeart/2005/8/layout/hProcess3"/>
    <dgm:cxn modelId="{54449AB7-C588-4F33-83E6-29B2D9663DB7}" type="presParOf" srcId="{6C2AB453-C61D-4056-8A67-CDF597228137}" destId="{D6AA019F-D71A-464B-8A42-463E996F8F59}" srcOrd="3" destOrd="0" presId="urn:microsoft.com/office/officeart/2005/8/layout/hProcess3"/>
    <dgm:cxn modelId="{59F4C5BE-A237-4646-9C78-B62B394D3C49}" type="presParOf" srcId="{D6AA019F-D71A-464B-8A42-463E996F8F59}" destId="{773ACAB6-D112-427A-9B7D-2600AE5107B8}" srcOrd="0" destOrd="0" presId="urn:microsoft.com/office/officeart/2005/8/layout/hProcess3"/>
    <dgm:cxn modelId="{1EA288FC-B34F-46C0-8E28-DE257C5F4E41}" type="presParOf" srcId="{D6AA019F-D71A-464B-8A42-463E996F8F59}" destId="{A352EC55-FF7B-40AB-8160-649B49EA3436}" srcOrd="1" destOrd="0" presId="urn:microsoft.com/office/officeart/2005/8/layout/hProcess3"/>
    <dgm:cxn modelId="{F4EF9BC5-B8C8-42E7-A1D3-DBD8038F2F7E}" type="presParOf" srcId="{D6AA019F-D71A-464B-8A42-463E996F8F59}" destId="{A6200419-F236-42E5-AFC7-92137EF96722}" srcOrd="2" destOrd="0" presId="urn:microsoft.com/office/officeart/2005/8/layout/hProcess3"/>
    <dgm:cxn modelId="{7379655B-502B-4EF3-99E2-16D337E5BA03}" type="presParOf" srcId="{D6AA019F-D71A-464B-8A42-463E996F8F59}" destId="{59C21522-F28B-496C-ABB2-5C463057FCD5}" srcOrd="3" destOrd="0" presId="urn:microsoft.com/office/officeart/2005/8/layout/hProcess3"/>
    <dgm:cxn modelId="{D49AACB7-D42E-4507-8456-F5B0061B45D3}" type="presParOf" srcId="{6C2AB453-C61D-4056-8A67-CDF597228137}" destId="{D78D3353-344E-4EBA-A1CC-B326421D5C28}" srcOrd="4" destOrd="0" presId="urn:microsoft.com/office/officeart/2005/8/layout/hProcess3"/>
    <dgm:cxn modelId="{8497B172-30F1-498D-86E2-1A2634184EDE}" type="presParOf" srcId="{6C2AB453-C61D-4056-8A67-CDF597228137}" destId="{C5602021-631C-4014-BAB3-92696258634C}" srcOrd="5" destOrd="0" presId="urn:microsoft.com/office/officeart/2005/8/layout/hProcess3"/>
    <dgm:cxn modelId="{17508121-2D7C-49E2-9ABD-281FB3332DB3}" type="presParOf" srcId="{C5602021-631C-4014-BAB3-92696258634C}" destId="{24716D04-70B0-409F-BB9F-9308ED512725}" srcOrd="0" destOrd="0" presId="urn:microsoft.com/office/officeart/2005/8/layout/hProcess3"/>
    <dgm:cxn modelId="{DEC7B46E-AD58-48FB-BCBA-7FB71EF4CD41}" type="presParOf" srcId="{C5602021-631C-4014-BAB3-92696258634C}" destId="{989905BD-2B16-4C87-AF3B-CB8E60C356EE}" srcOrd="1" destOrd="0" presId="urn:microsoft.com/office/officeart/2005/8/layout/hProcess3"/>
    <dgm:cxn modelId="{514FCF8E-FE0F-4206-8A04-8A3B28F62F9D}" type="presParOf" srcId="{C5602021-631C-4014-BAB3-92696258634C}" destId="{2E4A578E-DFCD-4387-BBA5-8366639806F3}" srcOrd="2" destOrd="0" presId="urn:microsoft.com/office/officeart/2005/8/layout/hProcess3"/>
    <dgm:cxn modelId="{1E093EE1-ECE8-4EBF-96DC-C240FAA69ADC}" type="presParOf" srcId="{C5602021-631C-4014-BAB3-92696258634C}" destId="{83BD7E04-B6CF-4DDA-A7B2-6EA4C67E31AA}" srcOrd="3" destOrd="0" presId="urn:microsoft.com/office/officeart/2005/8/layout/hProcess3"/>
    <dgm:cxn modelId="{3DB16B93-A10A-4DFA-B3E2-6CE35A70263E}" type="presParOf" srcId="{6C2AB453-C61D-4056-8A67-CDF597228137}" destId="{77DF7E43-4D75-45E8-92B5-8ED21292EE45}" srcOrd="6" destOrd="0" presId="urn:microsoft.com/office/officeart/2005/8/layout/hProcess3"/>
    <dgm:cxn modelId="{F5F86869-B67A-445D-B51A-D758AA26AA17}" type="presParOf" srcId="{6C2AB453-C61D-4056-8A67-CDF597228137}" destId="{1F990C5A-12DA-45D0-B41A-6568618556FE}" srcOrd="7" destOrd="0" presId="urn:microsoft.com/office/officeart/2005/8/layout/hProcess3"/>
    <dgm:cxn modelId="{783A94C4-4605-4503-97C6-B71B54D6D633}" type="presParOf" srcId="{6C2AB453-C61D-4056-8A67-CDF597228137}" destId="{09A95EC8-47B0-4411-ACCC-4A3A29D8D0A4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92EA58-F076-4852-B460-27DC749F9726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1C355B92-2DFE-4010-A697-2114798DCD0B}">
      <dgm:prSet phldrT="[Text]"/>
      <dgm:spPr/>
      <dgm:t>
        <a:bodyPr/>
        <a:lstStyle/>
        <a:p>
          <a:r>
            <a:rPr lang="en-GB" b="1" dirty="0" smtClean="0"/>
            <a:t>Low</a:t>
          </a:r>
          <a:endParaRPr lang="en-GB" b="1" dirty="0"/>
        </a:p>
      </dgm:t>
    </dgm:pt>
    <dgm:pt modelId="{0E51D287-7818-43DB-ADB0-209F6B45D9ED}" type="parTrans" cxnId="{E81D2548-C021-4BA3-9690-51F1C274DC2C}">
      <dgm:prSet/>
      <dgm:spPr/>
      <dgm:t>
        <a:bodyPr/>
        <a:lstStyle/>
        <a:p>
          <a:endParaRPr lang="en-GB"/>
        </a:p>
      </dgm:t>
    </dgm:pt>
    <dgm:pt modelId="{1BFB0E01-D60D-4FBF-AABF-9CC0E1563108}" type="sibTrans" cxnId="{E81D2548-C021-4BA3-9690-51F1C274DC2C}">
      <dgm:prSet/>
      <dgm:spPr/>
      <dgm:t>
        <a:bodyPr/>
        <a:lstStyle/>
        <a:p>
          <a:endParaRPr lang="en-GB"/>
        </a:p>
      </dgm:t>
    </dgm:pt>
    <dgm:pt modelId="{B36487EC-5288-46E7-BC7A-2C7878FF3A6B}">
      <dgm:prSet phldrT="[Text]"/>
      <dgm:spPr/>
      <dgm:t>
        <a:bodyPr/>
        <a:lstStyle/>
        <a:p>
          <a:r>
            <a:rPr lang="en-GB" b="1" dirty="0" smtClean="0"/>
            <a:t>Medium</a:t>
          </a:r>
          <a:endParaRPr lang="en-GB" b="1" dirty="0"/>
        </a:p>
      </dgm:t>
    </dgm:pt>
    <dgm:pt modelId="{75C5E290-4F67-4D91-991A-C7C7601B8119}" type="parTrans" cxnId="{B444E2EF-0449-4203-AEFF-C07784924F3C}">
      <dgm:prSet/>
      <dgm:spPr/>
      <dgm:t>
        <a:bodyPr/>
        <a:lstStyle/>
        <a:p>
          <a:endParaRPr lang="en-GB"/>
        </a:p>
      </dgm:t>
    </dgm:pt>
    <dgm:pt modelId="{813A38E2-FF0D-4947-A85F-B15E02A8D97F}" type="sibTrans" cxnId="{B444E2EF-0449-4203-AEFF-C07784924F3C}">
      <dgm:prSet/>
      <dgm:spPr/>
      <dgm:t>
        <a:bodyPr/>
        <a:lstStyle/>
        <a:p>
          <a:endParaRPr lang="en-GB"/>
        </a:p>
      </dgm:t>
    </dgm:pt>
    <dgm:pt modelId="{E4B09559-73CE-4DE1-B2F9-06E064F26B87}">
      <dgm:prSet phldrT="[Text]"/>
      <dgm:spPr/>
      <dgm:t>
        <a:bodyPr/>
        <a:lstStyle/>
        <a:p>
          <a:r>
            <a:rPr lang="en-GB" b="1" dirty="0" smtClean="0"/>
            <a:t>High</a:t>
          </a:r>
          <a:endParaRPr lang="en-GB" b="1" dirty="0"/>
        </a:p>
      </dgm:t>
    </dgm:pt>
    <dgm:pt modelId="{E2296579-D877-47FD-9218-FB4AE31E4C99}" type="parTrans" cxnId="{948A7902-4EE0-4927-A664-58EE2EBA354C}">
      <dgm:prSet/>
      <dgm:spPr/>
      <dgm:t>
        <a:bodyPr/>
        <a:lstStyle/>
        <a:p>
          <a:endParaRPr lang="en-GB"/>
        </a:p>
      </dgm:t>
    </dgm:pt>
    <dgm:pt modelId="{1675D775-C6E6-4306-B701-7E87BBC46203}" type="sibTrans" cxnId="{948A7902-4EE0-4927-A664-58EE2EBA354C}">
      <dgm:prSet/>
      <dgm:spPr/>
      <dgm:t>
        <a:bodyPr/>
        <a:lstStyle/>
        <a:p>
          <a:endParaRPr lang="en-GB"/>
        </a:p>
      </dgm:t>
    </dgm:pt>
    <dgm:pt modelId="{4BF012F3-B0FE-41E3-984F-52EAAC5DD5E9}" type="pres">
      <dgm:prSet presAssocID="{6592EA58-F076-4852-B460-27DC749F9726}" presName="Name0" presStyleCnt="0">
        <dgm:presLayoutVars>
          <dgm:dir/>
          <dgm:animLvl val="lvl"/>
          <dgm:resizeHandles val="exact"/>
        </dgm:presLayoutVars>
      </dgm:prSet>
      <dgm:spPr/>
    </dgm:pt>
    <dgm:pt modelId="{A1E87D31-43E8-4394-B349-1749DA65F1A4}" type="pres">
      <dgm:prSet presAssocID="{6592EA58-F076-4852-B460-27DC749F9726}" presName="dummy" presStyleCnt="0"/>
      <dgm:spPr/>
    </dgm:pt>
    <dgm:pt modelId="{6C2AB453-C61D-4056-8A67-CDF597228137}" type="pres">
      <dgm:prSet presAssocID="{6592EA58-F076-4852-B460-27DC749F9726}" presName="linH" presStyleCnt="0"/>
      <dgm:spPr/>
    </dgm:pt>
    <dgm:pt modelId="{FBCDE743-767A-4012-8245-A73A31116656}" type="pres">
      <dgm:prSet presAssocID="{6592EA58-F076-4852-B460-27DC749F9726}" presName="padding1" presStyleCnt="0"/>
      <dgm:spPr/>
    </dgm:pt>
    <dgm:pt modelId="{F6E66610-8880-4A2D-9CFF-7F7819888AD8}" type="pres">
      <dgm:prSet presAssocID="{1C355B92-2DFE-4010-A697-2114798DCD0B}" presName="linV" presStyleCnt="0"/>
      <dgm:spPr/>
    </dgm:pt>
    <dgm:pt modelId="{C593DDDD-414B-4AE1-B210-B782E17AC6A0}" type="pres">
      <dgm:prSet presAssocID="{1C355B92-2DFE-4010-A697-2114798DCD0B}" presName="spVertical1" presStyleCnt="0"/>
      <dgm:spPr/>
    </dgm:pt>
    <dgm:pt modelId="{37956795-1AC0-480D-BEE6-01606DD777CB}" type="pres">
      <dgm:prSet presAssocID="{1C355B92-2DFE-4010-A697-2114798DCD0B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BCD7E8-6287-4272-B925-DE506185D2C8}" type="pres">
      <dgm:prSet presAssocID="{1C355B92-2DFE-4010-A697-2114798DCD0B}" presName="spVertical2" presStyleCnt="0"/>
      <dgm:spPr/>
    </dgm:pt>
    <dgm:pt modelId="{FE333EC1-2365-44B3-BE81-28065D3AB6CA}" type="pres">
      <dgm:prSet presAssocID="{1C355B92-2DFE-4010-A697-2114798DCD0B}" presName="spVertical3" presStyleCnt="0"/>
      <dgm:spPr/>
    </dgm:pt>
    <dgm:pt modelId="{246BC1D9-B99A-426F-8EE4-08A64EE61E26}" type="pres">
      <dgm:prSet presAssocID="{1BFB0E01-D60D-4FBF-AABF-9CC0E1563108}" presName="space" presStyleCnt="0"/>
      <dgm:spPr/>
    </dgm:pt>
    <dgm:pt modelId="{D6AA019F-D71A-464B-8A42-463E996F8F59}" type="pres">
      <dgm:prSet presAssocID="{B36487EC-5288-46E7-BC7A-2C7878FF3A6B}" presName="linV" presStyleCnt="0"/>
      <dgm:spPr/>
    </dgm:pt>
    <dgm:pt modelId="{773ACAB6-D112-427A-9B7D-2600AE5107B8}" type="pres">
      <dgm:prSet presAssocID="{B36487EC-5288-46E7-BC7A-2C7878FF3A6B}" presName="spVertical1" presStyleCnt="0"/>
      <dgm:spPr/>
    </dgm:pt>
    <dgm:pt modelId="{A352EC55-FF7B-40AB-8160-649B49EA3436}" type="pres">
      <dgm:prSet presAssocID="{B36487EC-5288-46E7-BC7A-2C7878FF3A6B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6200419-F236-42E5-AFC7-92137EF96722}" type="pres">
      <dgm:prSet presAssocID="{B36487EC-5288-46E7-BC7A-2C7878FF3A6B}" presName="spVertical2" presStyleCnt="0"/>
      <dgm:spPr/>
    </dgm:pt>
    <dgm:pt modelId="{59C21522-F28B-496C-ABB2-5C463057FCD5}" type="pres">
      <dgm:prSet presAssocID="{B36487EC-5288-46E7-BC7A-2C7878FF3A6B}" presName="spVertical3" presStyleCnt="0"/>
      <dgm:spPr/>
    </dgm:pt>
    <dgm:pt modelId="{D78D3353-344E-4EBA-A1CC-B326421D5C28}" type="pres">
      <dgm:prSet presAssocID="{813A38E2-FF0D-4947-A85F-B15E02A8D97F}" presName="space" presStyleCnt="0"/>
      <dgm:spPr/>
    </dgm:pt>
    <dgm:pt modelId="{C5602021-631C-4014-BAB3-92696258634C}" type="pres">
      <dgm:prSet presAssocID="{E4B09559-73CE-4DE1-B2F9-06E064F26B87}" presName="linV" presStyleCnt="0"/>
      <dgm:spPr/>
    </dgm:pt>
    <dgm:pt modelId="{24716D04-70B0-409F-BB9F-9308ED512725}" type="pres">
      <dgm:prSet presAssocID="{E4B09559-73CE-4DE1-B2F9-06E064F26B87}" presName="spVertical1" presStyleCnt="0"/>
      <dgm:spPr/>
    </dgm:pt>
    <dgm:pt modelId="{989905BD-2B16-4C87-AF3B-CB8E60C356EE}" type="pres">
      <dgm:prSet presAssocID="{E4B09559-73CE-4DE1-B2F9-06E064F26B87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4A578E-DFCD-4387-BBA5-8366639806F3}" type="pres">
      <dgm:prSet presAssocID="{E4B09559-73CE-4DE1-B2F9-06E064F26B87}" presName="spVertical2" presStyleCnt="0"/>
      <dgm:spPr/>
    </dgm:pt>
    <dgm:pt modelId="{83BD7E04-B6CF-4DDA-A7B2-6EA4C67E31AA}" type="pres">
      <dgm:prSet presAssocID="{E4B09559-73CE-4DE1-B2F9-06E064F26B87}" presName="spVertical3" presStyleCnt="0"/>
      <dgm:spPr/>
    </dgm:pt>
    <dgm:pt modelId="{77DF7E43-4D75-45E8-92B5-8ED21292EE45}" type="pres">
      <dgm:prSet presAssocID="{6592EA58-F076-4852-B460-27DC749F9726}" presName="padding2" presStyleCnt="0"/>
      <dgm:spPr/>
    </dgm:pt>
    <dgm:pt modelId="{1F990C5A-12DA-45D0-B41A-6568618556FE}" type="pres">
      <dgm:prSet presAssocID="{6592EA58-F076-4852-B460-27DC749F9726}" presName="negArrow" presStyleCnt="0"/>
      <dgm:spPr/>
    </dgm:pt>
    <dgm:pt modelId="{09A95EC8-47B0-4411-ACCC-4A3A29D8D0A4}" type="pres">
      <dgm:prSet presAssocID="{6592EA58-F076-4852-B460-27DC749F9726}" presName="backgroundArrow" presStyleLbl="node1" presStyleIdx="0" presStyleCnt="1"/>
      <dgm:spPr/>
      <dgm:t>
        <a:bodyPr/>
        <a:lstStyle/>
        <a:p>
          <a:endParaRPr lang="en-GB"/>
        </a:p>
      </dgm:t>
    </dgm:pt>
  </dgm:ptLst>
  <dgm:cxnLst>
    <dgm:cxn modelId="{E81D2548-C021-4BA3-9690-51F1C274DC2C}" srcId="{6592EA58-F076-4852-B460-27DC749F9726}" destId="{1C355B92-2DFE-4010-A697-2114798DCD0B}" srcOrd="0" destOrd="0" parTransId="{0E51D287-7818-43DB-ADB0-209F6B45D9ED}" sibTransId="{1BFB0E01-D60D-4FBF-AABF-9CC0E1563108}"/>
    <dgm:cxn modelId="{B444E2EF-0449-4203-AEFF-C07784924F3C}" srcId="{6592EA58-F076-4852-B460-27DC749F9726}" destId="{B36487EC-5288-46E7-BC7A-2C7878FF3A6B}" srcOrd="1" destOrd="0" parTransId="{75C5E290-4F67-4D91-991A-C7C7601B8119}" sibTransId="{813A38E2-FF0D-4947-A85F-B15E02A8D97F}"/>
    <dgm:cxn modelId="{74A9FA48-2272-4C3F-B8F9-DC73C0EFB6A4}" type="presOf" srcId="{B36487EC-5288-46E7-BC7A-2C7878FF3A6B}" destId="{A352EC55-FF7B-40AB-8160-649B49EA3436}" srcOrd="0" destOrd="0" presId="urn:microsoft.com/office/officeart/2005/8/layout/hProcess3"/>
    <dgm:cxn modelId="{0FE1C9EC-DC2B-44A0-BCBD-22C50D544DD6}" type="presOf" srcId="{E4B09559-73CE-4DE1-B2F9-06E064F26B87}" destId="{989905BD-2B16-4C87-AF3B-CB8E60C356EE}" srcOrd="0" destOrd="0" presId="urn:microsoft.com/office/officeart/2005/8/layout/hProcess3"/>
    <dgm:cxn modelId="{C46427C4-A408-42D5-906A-59AF1C86DE18}" type="presOf" srcId="{6592EA58-F076-4852-B460-27DC749F9726}" destId="{4BF012F3-B0FE-41E3-984F-52EAAC5DD5E9}" srcOrd="0" destOrd="0" presId="urn:microsoft.com/office/officeart/2005/8/layout/hProcess3"/>
    <dgm:cxn modelId="{57BB8EA6-FE22-41B0-9F86-C2431318B690}" type="presOf" srcId="{1C355B92-2DFE-4010-A697-2114798DCD0B}" destId="{37956795-1AC0-480D-BEE6-01606DD777CB}" srcOrd="0" destOrd="0" presId="urn:microsoft.com/office/officeart/2005/8/layout/hProcess3"/>
    <dgm:cxn modelId="{948A7902-4EE0-4927-A664-58EE2EBA354C}" srcId="{6592EA58-F076-4852-B460-27DC749F9726}" destId="{E4B09559-73CE-4DE1-B2F9-06E064F26B87}" srcOrd="2" destOrd="0" parTransId="{E2296579-D877-47FD-9218-FB4AE31E4C99}" sibTransId="{1675D775-C6E6-4306-B701-7E87BBC46203}"/>
    <dgm:cxn modelId="{534C35AD-13BD-4BF8-BC79-3B824FFD82DE}" type="presParOf" srcId="{4BF012F3-B0FE-41E3-984F-52EAAC5DD5E9}" destId="{A1E87D31-43E8-4394-B349-1749DA65F1A4}" srcOrd="0" destOrd="0" presId="urn:microsoft.com/office/officeart/2005/8/layout/hProcess3"/>
    <dgm:cxn modelId="{92C6621C-1A8D-4FCA-96A0-8E9F6EEB7030}" type="presParOf" srcId="{4BF012F3-B0FE-41E3-984F-52EAAC5DD5E9}" destId="{6C2AB453-C61D-4056-8A67-CDF597228137}" srcOrd="1" destOrd="0" presId="urn:microsoft.com/office/officeart/2005/8/layout/hProcess3"/>
    <dgm:cxn modelId="{4F6BDFE9-A4E7-451A-BD99-E808E713625F}" type="presParOf" srcId="{6C2AB453-C61D-4056-8A67-CDF597228137}" destId="{FBCDE743-767A-4012-8245-A73A31116656}" srcOrd="0" destOrd="0" presId="urn:microsoft.com/office/officeart/2005/8/layout/hProcess3"/>
    <dgm:cxn modelId="{E52283C0-0A68-492D-8943-619A69008F73}" type="presParOf" srcId="{6C2AB453-C61D-4056-8A67-CDF597228137}" destId="{F6E66610-8880-4A2D-9CFF-7F7819888AD8}" srcOrd="1" destOrd="0" presId="urn:microsoft.com/office/officeart/2005/8/layout/hProcess3"/>
    <dgm:cxn modelId="{0D8E7A4A-35BC-46F2-AC7B-8B719BD87BBC}" type="presParOf" srcId="{F6E66610-8880-4A2D-9CFF-7F7819888AD8}" destId="{C593DDDD-414B-4AE1-B210-B782E17AC6A0}" srcOrd="0" destOrd="0" presId="urn:microsoft.com/office/officeart/2005/8/layout/hProcess3"/>
    <dgm:cxn modelId="{4CC25820-DB0B-4F94-8BEA-C56570399448}" type="presParOf" srcId="{F6E66610-8880-4A2D-9CFF-7F7819888AD8}" destId="{37956795-1AC0-480D-BEE6-01606DD777CB}" srcOrd="1" destOrd="0" presId="urn:microsoft.com/office/officeart/2005/8/layout/hProcess3"/>
    <dgm:cxn modelId="{4E7AE79E-296C-421A-AD80-5B63D08A3B12}" type="presParOf" srcId="{F6E66610-8880-4A2D-9CFF-7F7819888AD8}" destId="{DABCD7E8-6287-4272-B925-DE506185D2C8}" srcOrd="2" destOrd="0" presId="urn:microsoft.com/office/officeart/2005/8/layout/hProcess3"/>
    <dgm:cxn modelId="{DD89606C-23AD-46FB-9D2B-68CB383A7C6C}" type="presParOf" srcId="{F6E66610-8880-4A2D-9CFF-7F7819888AD8}" destId="{FE333EC1-2365-44B3-BE81-28065D3AB6CA}" srcOrd="3" destOrd="0" presId="urn:microsoft.com/office/officeart/2005/8/layout/hProcess3"/>
    <dgm:cxn modelId="{4ADE0A26-18D8-4AEA-82FB-76FAD13F5BB6}" type="presParOf" srcId="{6C2AB453-C61D-4056-8A67-CDF597228137}" destId="{246BC1D9-B99A-426F-8EE4-08A64EE61E26}" srcOrd="2" destOrd="0" presId="urn:microsoft.com/office/officeart/2005/8/layout/hProcess3"/>
    <dgm:cxn modelId="{8C9552FC-B629-41A2-A066-2623F4595492}" type="presParOf" srcId="{6C2AB453-C61D-4056-8A67-CDF597228137}" destId="{D6AA019F-D71A-464B-8A42-463E996F8F59}" srcOrd="3" destOrd="0" presId="urn:microsoft.com/office/officeart/2005/8/layout/hProcess3"/>
    <dgm:cxn modelId="{209CB833-2CC1-4703-8B59-1056D3867C15}" type="presParOf" srcId="{D6AA019F-D71A-464B-8A42-463E996F8F59}" destId="{773ACAB6-D112-427A-9B7D-2600AE5107B8}" srcOrd="0" destOrd="0" presId="urn:microsoft.com/office/officeart/2005/8/layout/hProcess3"/>
    <dgm:cxn modelId="{F9A738F9-0CFD-4C3F-A445-F0E90E4A0D04}" type="presParOf" srcId="{D6AA019F-D71A-464B-8A42-463E996F8F59}" destId="{A352EC55-FF7B-40AB-8160-649B49EA3436}" srcOrd="1" destOrd="0" presId="urn:microsoft.com/office/officeart/2005/8/layout/hProcess3"/>
    <dgm:cxn modelId="{E2651D75-4D87-4728-A373-A4A10C089A8E}" type="presParOf" srcId="{D6AA019F-D71A-464B-8A42-463E996F8F59}" destId="{A6200419-F236-42E5-AFC7-92137EF96722}" srcOrd="2" destOrd="0" presId="urn:microsoft.com/office/officeart/2005/8/layout/hProcess3"/>
    <dgm:cxn modelId="{18F67F5A-2BC3-4CC9-B7A9-5B879BF5BE66}" type="presParOf" srcId="{D6AA019F-D71A-464B-8A42-463E996F8F59}" destId="{59C21522-F28B-496C-ABB2-5C463057FCD5}" srcOrd="3" destOrd="0" presId="urn:microsoft.com/office/officeart/2005/8/layout/hProcess3"/>
    <dgm:cxn modelId="{005FDCF0-A9BF-4909-9E8C-CDBAADF10768}" type="presParOf" srcId="{6C2AB453-C61D-4056-8A67-CDF597228137}" destId="{D78D3353-344E-4EBA-A1CC-B326421D5C28}" srcOrd="4" destOrd="0" presId="urn:microsoft.com/office/officeart/2005/8/layout/hProcess3"/>
    <dgm:cxn modelId="{015B87BA-33B0-4D43-B058-4968AEAEF748}" type="presParOf" srcId="{6C2AB453-C61D-4056-8A67-CDF597228137}" destId="{C5602021-631C-4014-BAB3-92696258634C}" srcOrd="5" destOrd="0" presId="urn:microsoft.com/office/officeart/2005/8/layout/hProcess3"/>
    <dgm:cxn modelId="{A18C3235-E218-4553-A7F4-D5024851F5D0}" type="presParOf" srcId="{C5602021-631C-4014-BAB3-92696258634C}" destId="{24716D04-70B0-409F-BB9F-9308ED512725}" srcOrd="0" destOrd="0" presId="urn:microsoft.com/office/officeart/2005/8/layout/hProcess3"/>
    <dgm:cxn modelId="{F53B2284-A205-4D63-8DDA-5C533AD0865B}" type="presParOf" srcId="{C5602021-631C-4014-BAB3-92696258634C}" destId="{989905BD-2B16-4C87-AF3B-CB8E60C356EE}" srcOrd="1" destOrd="0" presId="urn:microsoft.com/office/officeart/2005/8/layout/hProcess3"/>
    <dgm:cxn modelId="{7389B98F-CC8E-498D-B40D-423C3790D79B}" type="presParOf" srcId="{C5602021-631C-4014-BAB3-92696258634C}" destId="{2E4A578E-DFCD-4387-BBA5-8366639806F3}" srcOrd="2" destOrd="0" presId="urn:microsoft.com/office/officeart/2005/8/layout/hProcess3"/>
    <dgm:cxn modelId="{02581C33-084B-42F5-848E-84BE2817D387}" type="presParOf" srcId="{C5602021-631C-4014-BAB3-92696258634C}" destId="{83BD7E04-B6CF-4DDA-A7B2-6EA4C67E31AA}" srcOrd="3" destOrd="0" presId="urn:microsoft.com/office/officeart/2005/8/layout/hProcess3"/>
    <dgm:cxn modelId="{35D05100-5D4E-4279-B9FC-04F4E7455B33}" type="presParOf" srcId="{6C2AB453-C61D-4056-8A67-CDF597228137}" destId="{77DF7E43-4D75-45E8-92B5-8ED21292EE45}" srcOrd="6" destOrd="0" presId="urn:microsoft.com/office/officeart/2005/8/layout/hProcess3"/>
    <dgm:cxn modelId="{70B08F31-5A29-4A11-BF76-EC7FDAC7151D}" type="presParOf" srcId="{6C2AB453-C61D-4056-8A67-CDF597228137}" destId="{1F990C5A-12DA-45D0-B41A-6568618556FE}" srcOrd="7" destOrd="0" presId="urn:microsoft.com/office/officeart/2005/8/layout/hProcess3"/>
    <dgm:cxn modelId="{440C328F-2986-4D25-8DCF-FF69AD40C392}" type="presParOf" srcId="{6C2AB453-C61D-4056-8A67-CDF597228137}" destId="{09A95EC8-47B0-4411-ACCC-4A3A29D8D0A4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A95EC8-47B0-4411-ACCC-4A3A29D8D0A4}">
      <dsp:nvSpPr>
        <dsp:cNvPr id="0" name=""/>
        <dsp:cNvSpPr/>
      </dsp:nvSpPr>
      <dsp:spPr>
        <a:xfrm>
          <a:off x="0" y="31784"/>
          <a:ext cx="6096000" cy="1008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905BD-2B16-4C87-AF3B-CB8E60C356EE}">
      <dsp:nvSpPr>
        <dsp:cNvPr id="0" name=""/>
        <dsp:cNvSpPr/>
      </dsp:nvSpPr>
      <dsp:spPr>
        <a:xfrm>
          <a:off x="4259459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High</a:t>
          </a:r>
          <a:endParaRPr lang="en-GB" sz="1400" b="1" kern="1200" dirty="0"/>
        </a:p>
      </dsp:txBody>
      <dsp:txXfrm>
        <a:off x="4259459" y="283785"/>
        <a:ext cx="1568648" cy="504000"/>
      </dsp:txXfrm>
    </dsp:sp>
    <dsp:sp modelId="{A352EC55-FF7B-40AB-8160-649B49EA3436}">
      <dsp:nvSpPr>
        <dsp:cNvPr id="0" name=""/>
        <dsp:cNvSpPr/>
      </dsp:nvSpPr>
      <dsp:spPr>
        <a:xfrm>
          <a:off x="2377080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Medium</a:t>
          </a:r>
          <a:endParaRPr lang="en-GB" sz="1400" b="1" kern="1200" dirty="0"/>
        </a:p>
      </dsp:txBody>
      <dsp:txXfrm>
        <a:off x="2377080" y="283785"/>
        <a:ext cx="1568648" cy="504000"/>
      </dsp:txXfrm>
    </dsp:sp>
    <dsp:sp modelId="{37956795-1AC0-480D-BEE6-01606DD777CB}">
      <dsp:nvSpPr>
        <dsp:cNvPr id="0" name=""/>
        <dsp:cNvSpPr/>
      </dsp:nvSpPr>
      <dsp:spPr>
        <a:xfrm>
          <a:off x="494702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Low</a:t>
          </a:r>
          <a:endParaRPr lang="en-GB" sz="1400" b="1" kern="1200" dirty="0"/>
        </a:p>
      </dsp:txBody>
      <dsp:txXfrm>
        <a:off x="494702" y="283785"/>
        <a:ext cx="1568648" cy="504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A95EC8-47B0-4411-ACCC-4A3A29D8D0A4}">
      <dsp:nvSpPr>
        <dsp:cNvPr id="0" name=""/>
        <dsp:cNvSpPr/>
      </dsp:nvSpPr>
      <dsp:spPr>
        <a:xfrm>
          <a:off x="0" y="31784"/>
          <a:ext cx="6096000" cy="1008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905BD-2B16-4C87-AF3B-CB8E60C356EE}">
      <dsp:nvSpPr>
        <dsp:cNvPr id="0" name=""/>
        <dsp:cNvSpPr/>
      </dsp:nvSpPr>
      <dsp:spPr>
        <a:xfrm>
          <a:off x="4259459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High</a:t>
          </a:r>
          <a:endParaRPr lang="en-GB" sz="1400" b="1" kern="1200" dirty="0"/>
        </a:p>
      </dsp:txBody>
      <dsp:txXfrm>
        <a:off x="4259459" y="283785"/>
        <a:ext cx="1568648" cy="504000"/>
      </dsp:txXfrm>
    </dsp:sp>
    <dsp:sp modelId="{A352EC55-FF7B-40AB-8160-649B49EA3436}">
      <dsp:nvSpPr>
        <dsp:cNvPr id="0" name=""/>
        <dsp:cNvSpPr/>
      </dsp:nvSpPr>
      <dsp:spPr>
        <a:xfrm>
          <a:off x="2377080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Medium</a:t>
          </a:r>
          <a:endParaRPr lang="en-GB" sz="1400" b="1" kern="1200" dirty="0"/>
        </a:p>
      </dsp:txBody>
      <dsp:txXfrm>
        <a:off x="2377080" y="283785"/>
        <a:ext cx="1568648" cy="504000"/>
      </dsp:txXfrm>
    </dsp:sp>
    <dsp:sp modelId="{37956795-1AC0-480D-BEE6-01606DD777CB}">
      <dsp:nvSpPr>
        <dsp:cNvPr id="0" name=""/>
        <dsp:cNvSpPr/>
      </dsp:nvSpPr>
      <dsp:spPr>
        <a:xfrm>
          <a:off x="494702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Low</a:t>
          </a:r>
          <a:endParaRPr lang="en-GB" sz="1400" b="1" kern="1200" dirty="0"/>
        </a:p>
      </dsp:txBody>
      <dsp:txXfrm>
        <a:off x="494702" y="283785"/>
        <a:ext cx="1568648" cy="5040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A95EC8-47B0-4411-ACCC-4A3A29D8D0A4}">
      <dsp:nvSpPr>
        <dsp:cNvPr id="0" name=""/>
        <dsp:cNvSpPr/>
      </dsp:nvSpPr>
      <dsp:spPr>
        <a:xfrm>
          <a:off x="0" y="31784"/>
          <a:ext cx="6096000" cy="1008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905BD-2B16-4C87-AF3B-CB8E60C356EE}">
      <dsp:nvSpPr>
        <dsp:cNvPr id="0" name=""/>
        <dsp:cNvSpPr/>
      </dsp:nvSpPr>
      <dsp:spPr>
        <a:xfrm>
          <a:off x="4259459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High</a:t>
          </a:r>
          <a:endParaRPr lang="en-GB" sz="1400" b="1" kern="1200" dirty="0"/>
        </a:p>
      </dsp:txBody>
      <dsp:txXfrm>
        <a:off x="4259459" y="283785"/>
        <a:ext cx="1568648" cy="504000"/>
      </dsp:txXfrm>
    </dsp:sp>
    <dsp:sp modelId="{A352EC55-FF7B-40AB-8160-649B49EA3436}">
      <dsp:nvSpPr>
        <dsp:cNvPr id="0" name=""/>
        <dsp:cNvSpPr/>
      </dsp:nvSpPr>
      <dsp:spPr>
        <a:xfrm>
          <a:off x="2377080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Medium</a:t>
          </a:r>
          <a:endParaRPr lang="en-GB" sz="1400" b="1" kern="1200" dirty="0"/>
        </a:p>
      </dsp:txBody>
      <dsp:txXfrm>
        <a:off x="2377080" y="283785"/>
        <a:ext cx="1568648" cy="504000"/>
      </dsp:txXfrm>
    </dsp:sp>
    <dsp:sp modelId="{37956795-1AC0-480D-BEE6-01606DD777CB}">
      <dsp:nvSpPr>
        <dsp:cNvPr id="0" name=""/>
        <dsp:cNvSpPr/>
      </dsp:nvSpPr>
      <dsp:spPr>
        <a:xfrm>
          <a:off x="494702" y="283785"/>
          <a:ext cx="1568648" cy="5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0" bIns="1422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Low</a:t>
          </a:r>
          <a:endParaRPr lang="en-GB" sz="1400" b="1" kern="1200" dirty="0"/>
        </a:p>
      </dsp:txBody>
      <dsp:txXfrm>
        <a:off x="494702" y="283785"/>
        <a:ext cx="1568648" cy="50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43282-E91C-4D47-8815-4AEB444F794A}" type="datetimeFigureOut">
              <a:rPr lang="en-US" smtClean="0"/>
              <a:pPr/>
              <a:t>11/29/2012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23168-4603-4DE3-B2B4-2C8DA78B54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Mobility Index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857224" y="1714488"/>
            <a:ext cx="692945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Indicators and  Indexes  have been used as important instruments in the orientation of suitable policies for the transport sector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28728" y="785794"/>
            <a:ext cx="6143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What are mobility Disablers in Swansea </a:t>
            </a:r>
            <a:r>
              <a:rPr lang="en-GB" sz="2800" dirty="0" smtClean="0">
                <a:solidFill>
                  <a:srgbClr val="0070C0"/>
                </a:solidFill>
              </a:rPr>
              <a:t>?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00298" y="1643050"/>
            <a:ext cx="42862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Visually Impaired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Hearing Impaired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Physical disabilities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Language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Special Needs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Level of literacy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Age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Alone</a:t>
            </a:r>
            <a:endParaRPr lang="en-GB" sz="2800" dirty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Children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71670" y="1857364"/>
            <a:ext cx="4857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People :</a:t>
            </a:r>
          </a:p>
          <a:p>
            <a:endParaRPr lang="en-GB" sz="2800" dirty="0" smtClean="0"/>
          </a:p>
          <a:p>
            <a:r>
              <a:rPr lang="en-GB" sz="2800" dirty="0" smtClean="0"/>
              <a:t>Different needs of </a:t>
            </a:r>
            <a:endParaRPr lang="en-GB" sz="2800" dirty="0"/>
          </a:p>
          <a:p>
            <a:pPr lvl="3">
              <a:buFont typeface="Arial" pitchFamily="34" charset="0"/>
              <a:buChar char="•"/>
            </a:pPr>
            <a:r>
              <a:rPr lang="en-GB" sz="2800" dirty="0" smtClean="0"/>
              <a:t>Individuals</a:t>
            </a:r>
          </a:p>
          <a:p>
            <a:pPr lvl="3">
              <a:buFont typeface="Arial" pitchFamily="34" charset="0"/>
              <a:buChar char="•"/>
            </a:pPr>
            <a:r>
              <a:rPr lang="en-GB" sz="2800" dirty="0" smtClean="0"/>
              <a:t>Groups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785786" y="500042"/>
            <a:ext cx="7572428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Characteristics</a:t>
            </a:r>
            <a:r>
              <a:rPr kumimoji="0" lang="en-GB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of </a:t>
            </a: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Individuals as travellers: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More choice of when and how they travel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High% on business or to a place of education.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lang="en-GB" sz="2800" dirty="0">
                <a:latin typeface="Arial" pitchFamily="34" charset="0"/>
                <a:ea typeface="Times New Roman" pitchFamily="18" charset="0"/>
              </a:rPr>
              <a:t> </a:t>
            </a:r>
            <a:r>
              <a:rPr lang="en-GB" sz="2800" dirty="0" smtClean="0">
                <a:latin typeface="Arial" pitchFamily="34" charset="0"/>
                <a:ea typeface="Times New Roman" pitchFamily="18" charset="0"/>
              </a:rPr>
              <a:t>H</a:t>
            </a: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igh% have their journey paid for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lang="en-GB" sz="2800" dirty="0">
                <a:latin typeface="Arial" pitchFamily="34" charset="0"/>
                <a:ea typeface="Times New Roman" pitchFamily="18" charset="0"/>
              </a:rPr>
              <a:t> </a:t>
            </a:r>
            <a:r>
              <a:rPr lang="en-GB" sz="2800" dirty="0" smtClean="0">
                <a:latin typeface="Arial" pitchFamily="34" charset="0"/>
                <a:ea typeface="Times New Roman" pitchFamily="18" charset="0"/>
              </a:rPr>
              <a:t>M</a:t>
            </a: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ajority are male.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No friends or relations to help them en route.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They do not need to tie themselves to the needs of others in the group.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Usually adult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42910" y="785794"/>
            <a:ext cx="81439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Questions to establish needs of individual traveller </a:t>
            </a:r>
            <a:r>
              <a:rPr lang="en-GB" sz="2800" dirty="0" smtClean="0">
                <a:solidFill>
                  <a:srgbClr val="0070C0"/>
                </a:solidFill>
              </a:rPr>
              <a:t>:</a:t>
            </a:r>
          </a:p>
          <a:p>
            <a:endParaRPr lang="en-GB" sz="2800" dirty="0"/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/>
              <a:t>Are you an adult?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/>
              <a:t>Are you male or female?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/>
              <a:t>Is your mobility unimpaired, slightly impaired, severely impaired to the extent that you use a wheelchair?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/>
              <a:t>Have you any sensory impediment, </a:t>
            </a:r>
            <a:r>
              <a:rPr lang="en-GB" sz="2800" dirty="0" err="1"/>
              <a:t>eg</a:t>
            </a:r>
            <a:r>
              <a:rPr lang="en-GB" sz="2800" dirty="0"/>
              <a:t> of sight or hearing, and if so how severe is it?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/>
              <a:t>Do you have a driving licence?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/>
              <a:t>Will you be travelling with no luggage, light luggage, heavy or bulky luggage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0100" y="1000108"/>
            <a:ext cx="7143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hangingPunct="0">
              <a:buFont typeface="Arial" pitchFamily="34" charset="0"/>
              <a:buChar char="•"/>
            </a:pPr>
            <a:r>
              <a:rPr lang="en-GB" sz="2800" dirty="0" smtClean="0"/>
              <a:t>Can you read?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 smtClean="0"/>
              <a:t>Can you speak/read the language of the country in which you are travelling?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 smtClean="0"/>
              <a:t>Will you be travelling with people less mobile than yourself?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 smtClean="0"/>
              <a:t>Will you be travelling with an escort?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 smtClean="0"/>
              <a:t>Have you any fears or phobias about travel?</a:t>
            </a:r>
          </a:p>
          <a:p>
            <a:pPr lvl="0" hangingPunct="0">
              <a:buFont typeface="Arial" pitchFamily="34" charset="0"/>
              <a:buChar char="•"/>
            </a:pPr>
            <a:r>
              <a:rPr lang="en-GB" sz="2800" dirty="0" smtClean="0"/>
              <a:t>Are you an experienced traveller?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1538" y="2000240"/>
            <a:ext cx="721523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From the </a:t>
            </a:r>
            <a:r>
              <a:rPr lang="en-GB" sz="2800" dirty="0"/>
              <a:t>answers to these questions one can obtain a mobility index 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/>
              <a:t>i</a:t>
            </a:r>
            <a:r>
              <a:rPr lang="en-GB" sz="2800" dirty="0" smtClean="0"/>
              <a:t>.e. </a:t>
            </a:r>
            <a:r>
              <a:rPr lang="en-GB" sz="2800" dirty="0"/>
              <a:t>an indication, overall, of how much help the traveller will need with special </a:t>
            </a:r>
            <a:r>
              <a:rPr lang="en-GB" sz="2800" dirty="0" smtClean="0"/>
              <a:t>requirements</a:t>
            </a:r>
            <a:endParaRPr lang="en-GB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1357290" y="642918"/>
            <a:ext cx="6000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Mobility Index</a:t>
            </a:r>
            <a:endParaRPr lang="en-GB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57290" y="1571612"/>
            <a:ext cx="67151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 smtClean="0"/>
              <a:t>the lower the mobility opportunity the greater the need,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the lower the social class the greater the need,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 smtClean="0"/>
              <a:t>the more advanced the stage of the life cycle the greater the need</a:t>
            </a:r>
            <a:endParaRPr lang="en-GB" sz="2800" dirty="0"/>
          </a:p>
        </p:txBody>
      </p:sp>
      <p:pic>
        <p:nvPicPr>
          <p:cNvPr id="18434" name="Picture 2" descr="previous term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4175" y="-136525"/>
            <a:ext cx="66675" cy="104775"/>
          </a:xfrm>
          <a:prstGeom prst="rect">
            <a:avLst/>
          </a:prstGeom>
          <a:noFill/>
        </p:spPr>
      </p:pic>
      <p:pic>
        <p:nvPicPr>
          <p:cNvPr id="18435" name="Picture 3" descr="next term">
            <a:hlinkClick r:id="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35238" y="-136525"/>
            <a:ext cx="66675" cy="10477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357290" y="642918"/>
            <a:ext cx="6000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Mobility Index</a:t>
            </a:r>
            <a:endParaRPr lang="en-GB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2928926" y="642918"/>
            <a:ext cx="2129878" cy="82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38088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Adults</a:t>
            </a:r>
            <a:endParaRPr kumimoji="0" lang="en-GB" sz="2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28662" y="1428736"/>
            <a:ext cx="750099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Ordinary category – No special needs – High mobility index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no </a:t>
            </a:r>
            <a:r>
              <a:rPr lang="en-GB" sz="2400" dirty="0"/>
              <a:t>severe disabilities, 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national </a:t>
            </a:r>
            <a:r>
              <a:rPr lang="en-GB" sz="2400" dirty="0"/>
              <a:t>and international driving licence, 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travelling </a:t>
            </a:r>
            <a:r>
              <a:rPr lang="en-GB" sz="2400" dirty="0"/>
              <a:t>alone, 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carrying </a:t>
            </a:r>
            <a:r>
              <a:rPr lang="en-GB" sz="2400" dirty="0"/>
              <a:t>just a brief case,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speaks </a:t>
            </a:r>
            <a:r>
              <a:rPr lang="en-GB" sz="2400" dirty="0"/>
              <a:t>English and enough French and German to get by,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no </a:t>
            </a:r>
            <a:r>
              <a:rPr lang="en-GB" sz="2400" dirty="0"/>
              <a:t>travel phobias, 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has </a:t>
            </a:r>
            <a:r>
              <a:rPr lang="en-GB" sz="2400" dirty="0"/>
              <a:t>used most modes of transport, 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71604" y="5357826"/>
          <a:ext cx="6096000" cy="1071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1285852" y="857232"/>
            <a:ext cx="7072362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 able-bodied adult with heavy or bulky luggage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lang="en-GB" sz="2400" dirty="0" smtClean="0">
                <a:latin typeface="Arial" pitchFamily="34" charset="0"/>
              </a:rPr>
              <a:t>Lower mobility Index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lang="en-GB" sz="2400" dirty="0">
              <a:latin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lang="en-GB" sz="2400" dirty="0" smtClean="0">
                <a:latin typeface="Arial" pitchFamily="34" charset="0"/>
              </a:rPr>
              <a:t>Will require :</a:t>
            </a:r>
            <a:endParaRPr lang="en-GB" sz="2400" dirty="0"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baggage trolley at interchanges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baggage handling facilities such as porters, trucks and carousels, for ships and aircraft, and possibly trains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car or a taxi rather than a bus or Metro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extra time on interchanges and at check-ins for documentation and security arrangements.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571604" y="5357826"/>
          <a:ext cx="6096000" cy="1071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00166" y="928670"/>
            <a:ext cx="664373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A</a:t>
            </a:r>
            <a:r>
              <a:rPr lang="en-GB" sz="2800" dirty="0" smtClean="0"/>
              <a:t>dult with arthritis</a:t>
            </a:r>
            <a:r>
              <a:rPr lang="en-GB" sz="2800" dirty="0"/>
              <a:t> </a:t>
            </a:r>
            <a:r>
              <a:rPr lang="en-GB" sz="2800" dirty="0" smtClean="0"/>
              <a:t>– Lower Mobility Index</a:t>
            </a:r>
          </a:p>
          <a:p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low </a:t>
            </a:r>
            <a:r>
              <a:rPr lang="en-GB" sz="2800" dirty="0"/>
              <a:t>step heights are essential, 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place </a:t>
            </a:r>
            <a:r>
              <a:rPr lang="en-GB" sz="2800" dirty="0"/>
              <a:t>to sit when waiting </a:t>
            </a:r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help </a:t>
            </a:r>
            <a:r>
              <a:rPr lang="en-GB" sz="2800" dirty="0"/>
              <a:t>in handling baggage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1500166" y="5214950"/>
          <a:ext cx="6096000" cy="1071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1500166" y="1000108"/>
            <a:ext cx="5643602" cy="1962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38088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Minors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Infants – in arms -  no seat. 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Young children,</a:t>
            </a:r>
            <a:r>
              <a:rPr kumimoji="0" lang="en-GB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escort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Children (9+) travelling independently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1071538" y="1357298"/>
            <a:ext cx="6929486" cy="2762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38088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Women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Fear of crime or unpleasantness,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Cultural</a:t>
            </a:r>
            <a:r>
              <a:rPr kumimoji="0" lang="en-GB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differences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en-GB" sz="2400" baseline="0" dirty="0" smtClean="0">
                <a:latin typeface="Arial" pitchFamily="34" charset="0"/>
                <a:ea typeface="Times New Roman" pitchFamily="18" charset="0"/>
              </a:rPr>
              <a:t>Accompanied by young children, shopping, push</a:t>
            </a:r>
            <a:r>
              <a:rPr lang="en-GB" sz="2400" dirty="0" smtClean="0">
                <a:latin typeface="Arial" pitchFamily="34" charset="0"/>
                <a:ea typeface="Times New Roman" pitchFamily="18" charset="0"/>
              </a:rPr>
              <a:t> chairs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1571604" y="642918"/>
            <a:ext cx="6000792" cy="2331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38088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itchFamily="18" charset="0"/>
              </a:rPr>
              <a:t>Group travel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dirty="0" smtClean="0">
              <a:latin typeface="+mj-lt"/>
              <a:cs typeface="Times New Roman" pitchFamily="18" charset="0"/>
            </a:endParaRPr>
          </a:p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GB" sz="2400" dirty="0" smtClean="0">
                <a:latin typeface="+mj-lt"/>
                <a:cs typeface="Times New Roman" pitchFamily="18" charset="0"/>
              </a:rPr>
              <a:t>Couples</a:t>
            </a:r>
          </a:p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GB" sz="2400" dirty="0" smtClean="0">
                <a:latin typeface="+mj-lt"/>
                <a:cs typeface="Times New Roman" pitchFamily="18" charset="0"/>
              </a:rPr>
              <a:t>Family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2400" dirty="0" smtClean="0">
                <a:latin typeface="+mj-lt"/>
                <a:cs typeface="Times New Roman" pitchFamily="18" charset="0"/>
              </a:rPr>
              <a:t>Requirements ?</a:t>
            </a:r>
            <a:endParaRPr lang="en-GB" sz="2400" dirty="0">
              <a:latin typeface="+mj-lt"/>
              <a:cs typeface="Times New Roman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71736" y="3143248"/>
            <a:ext cx="4500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To sit together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Privacy (couples)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Journey objectives</a:t>
            </a:r>
            <a:endParaRPr lang="en-GB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00166" y="571480"/>
            <a:ext cx="69294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400" dirty="0">
                <a:cs typeface="Times New Roman" pitchFamily="18" charset="0"/>
              </a:rPr>
              <a:t>Group travel</a:t>
            </a:r>
          </a:p>
          <a:p>
            <a:r>
              <a:rPr lang="en-GB" sz="2400" dirty="0" smtClean="0"/>
              <a:t>Interest Groups</a:t>
            </a:r>
          </a:p>
          <a:p>
            <a:pPr lvl="2">
              <a:buFont typeface="Arial" pitchFamily="34" charset="0"/>
              <a:buChar char="•"/>
            </a:pPr>
            <a:r>
              <a:rPr lang="en-GB" sz="2400" dirty="0" smtClean="0"/>
              <a:t>Educational</a:t>
            </a:r>
          </a:p>
          <a:p>
            <a:pPr lvl="2">
              <a:buFont typeface="Arial" pitchFamily="34" charset="0"/>
              <a:buChar char="•"/>
            </a:pPr>
            <a:r>
              <a:rPr lang="en-GB" sz="2400" dirty="0" smtClean="0"/>
              <a:t>Business</a:t>
            </a:r>
          </a:p>
          <a:p>
            <a:pPr lvl="2">
              <a:buFont typeface="Arial" pitchFamily="34" charset="0"/>
              <a:buChar char="•"/>
            </a:pPr>
            <a:r>
              <a:rPr lang="en-GB" sz="2400" dirty="0" smtClean="0"/>
              <a:t>Leisure/Sport/Holiday</a:t>
            </a:r>
          </a:p>
          <a:p>
            <a:pPr lvl="2"/>
            <a:endParaRPr lang="en-GB" sz="2400" dirty="0" smtClean="0"/>
          </a:p>
          <a:p>
            <a:r>
              <a:rPr lang="en-GB" sz="2400" dirty="0" smtClean="0"/>
              <a:t>Requirements</a:t>
            </a:r>
          </a:p>
          <a:p>
            <a:pPr lvl="2">
              <a:buFont typeface="Arial" pitchFamily="34" charset="0"/>
              <a:buChar char="•"/>
            </a:pPr>
            <a:r>
              <a:rPr lang="en-GB" sz="2400" dirty="0" smtClean="0"/>
              <a:t>Business – Timing, Rapid Check in Check out, seat available at short notice</a:t>
            </a:r>
          </a:p>
          <a:p>
            <a:pPr lvl="2">
              <a:buFont typeface="Arial" pitchFamily="34" charset="0"/>
              <a:buChar char="•"/>
            </a:pPr>
            <a:r>
              <a:rPr lang="en-GB" sz="2400" dirty="0" smtClean="0"/>
              <a:t>Educational – Diverse, Age, Safety</a:t>
            </a:r>
          </a:p>
          <a:p>
            <a:pPr lvl="2">
              <a:buFont typeface="Arial" pitchFamily="34" charset="0"/>
              <a:buChar char="•"/>
            </a:pPr>
            <a:r>
              <a:rPr lang="en-GB" sz="2400" dirty="0" smtClean="0"/>
              <a:t>Leisure – Price, chartered vehicles.</a:t>
            </a:r>
          </a:p>
          <a:p>
            <a:pPr lvl="2">
              <a:buFont typeface="Arial" pitchFamily="34" charset="0"/>
              <a:buChar char="•"/>
            </a:pPr>
            <a:endParaRPr lang="en-GB" sz="2400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1142976" y="1142984"/>
            <a:ext cx="70723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Public transport service features: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open to the public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advertised </a:t>
            </a: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(however badly)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runs </a:t>
            </a: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on a fixed route.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573</Words>
  <Application>Microsoft Office PowerPoint</Application>
  <PresentationFormat>On-screen Show (4:3)</PresentationFormat>
  <Paragraphs>115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Mobility Index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Draka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Mobility Index</dc:title>
  <dc:creator>nvincent</dc:creator>
  <cp:lastModifiedBy>fad-ah</cp:lastModifiedBy>
  <cp:revision>9</cp:revision>
  <dcterms:created xsi:type="dcterms:W3CDTF">2009-12-02T18:26:09Z</dcterms:created>
  <dcterms:modified xsi:type="dcterms:W3CDTF">2012-11-29T08:45:16Z</dcterms:modified>
</cp:coreProperties>
</file>