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20" r:id="rId4"/>
  </p:sldMasterIdLst>
  <p:notesMasterIdLst>
    <p:notesMasterId r:id="rId58"/>
  </p:notesMasterIdLst>
  <p:handoutMasterIdLst>
    <p:handoutMasterId r:id="rId59"/>
  </p:handoutMasterIdLst>
  <p:sldIdLst>
    <p:sldId id="496" r:id="rId5"/>
    <p:sldId id="519" r:id="rId6"/>
    <p:sldId id="501" r:id="rId7"/>
    <p:sldId id="499" r:id="rId8"/>
    <p:sldId id="515" r:id="rId9"/>
    <p:sldId id="521" r:id="rId10"/>
    <p:sldId id="523" r:id="rId11"/>
    <p:sldId id="524" r:id="rId12"/>
    <p:sldId id="513" r:id="rId13"/>
    <p:sldId id="522" r:id="rId14"/>
    <p:sldId id="429" r:id="rId15"/>
    <p:sldId id="497" r:id="rId16"/>
    <p:sldId id="502" r:id="rId17"/>
    <p:sldId id="507" r:id="rId18"/>
    <p:sldId id="520" r:id="rId19"/>
    <p:sldId id="516" r:id="rId20"/>
    <p:sldId id="525" r:id="rId21"/>
    <p:sldId id="535" r:id="rId22"/>
    <p:sldId id="536" r:id="rId23"/>
    <p:sldId id="537" r:id="rId24"/>
    <p:sldId id="508" r:id="rId25"/>
    <p:sldId id="526" r:id="rId26"/>
    <p:sldId id="527" r:id="rId27"/>
    <p:sldId id="538" r:id="rId28"/>
    <p:sldId id="539" r:id="rId29"/>
    <p:sldId id="540" r:id="rId30"/>
    <p:sldId id="509" r:id="rId31"/>
    <p:sldId id="528" r:id="rId32"/>
    <p:sldId id="529" r:id="rId33"/>
    <p:sldId id="541" r:id="rId34"/>
    <p:sldId id="542" r:id="rId35"/>
    <p:sldId id="543" r:id="rId36"/>
    <p:sldId id="510" r:id="rId37"/>
    <p:sldId id="530" r:id="rId38"/>
    <p:sldId id="544" r:id="rId39"/>
    <p:sldId id="511" r:id="rId40"/>
    <p:sldId id="531" r:id="rId41"/>
    <p:sldId id="533" r:id="rId42"/>
    <p:sldId id="545" r:id="rId43"/>
    <p:sldId id="512" r:id="rId44"/>
    <p:sldId id="532" r:id="rId45"/>
    <p:sldId id="534" r:id="rId46"/>
    <p:sldId id="546" r:id="rId47"/>
    <p:sldId id="547" r:id="rId48"/>
    <p:sldId id="505" r:id="rId49"/>
    <p:sldId id="500" r:id="rId50"/>
    <p:sldId id="548" r:id="rId51"/>
    <p:sldId id="549" r:id="rId52"/>
    <p:sldId id="552" r:id="rId53"/>
    <p:sldId id="551" r:id="rId54"/>
    <p:sldId id="550" r:id="rId55"/>
    <p:sldId id="553" r:id="rId56"/>
    <p:sldId id="506"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68"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0CCF3B-6CC8-D78C-C079-DB9AC6F85E08}" v="6" dt="2023-06-15T00:30:31.096"/>
    <p1510:client id="{408741E3-9DB4-4FBA-B4A0-6BF5882889B8}" v="45" dt="2023-06-15T20:18:55.561"/>
    <p1510:client id="{FB3884FC-8F2E-1DEA-1980-44CDECF10A65}" v="2" dt="2023-06-15T20:47:14.2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068" autoAdjust="0"/>
  </p:normalViewPr>
  <p:slideViewPr>
    <p:cSldViewPr snapToGrid="0" showGuides="1">
      <p:cViewPr varScale="1">
        <p:scale>
          <a:sx n="112" d="100"/>
          <a:sy n="112" d="100"/>
        </p:scale>
        <p:origin x="516" y="96"/>
      </p:cViewPr>
      <p:guideLst>
        <p:guide orient="horz" pos="1968"/>
        <p:guide pos="3840"/>
      </p:guideLst>
    </p:cSldViewPr>
  </p:slideViewPr>
  <p:notesTextViewPr>
    <p:cViewPr>
      <p:scale>
        <a:sx n="1" d="1"/>
        <a:sy n="1" d="1"/>
      </p:scale>
      <p:origin x="0" y="0"/>
    </p:cViewPr>
  </p:notesTextViewPr>
  <p:sorterViewPr>
    <p:cViewPr>
      <p:scale>
        <a:sx n="100" d="100"/>
        <a:sy n="100" d="100"/>
      </p:scale>
      <p:origin x="0" y="-2796"/>
    </p:cViewPr>
  </p:sorterViewPr>
  <p:notesViewPr>
    <p:cSldViewPr snapToGrid="0">
      <p:cViewPr varScale="1">
        <p:scale>
          <a:sx n="60" d="100"/>
          <a:sy n="60" d="100"/>
        </p:scale>
        <p:origin x="2333" y="4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VARK RESULTS</c:v>
                </c:pt>
              </c:strCache>
            </c:strRef>
          </c:tx>
          <c:spPr>
            <a:solidFill>
              <a:schemeClr val="accent1"/>
            </a:solidFill>
            <a:ln>
              <a:noFill/>
            </a:ln>
            <a:effectLst/>
          </c:spPr>
          <c:invertIfNegative val="0"/>
          <c:cat>
            <c:strRef>
              <c:f>Sheet1!$A$2:$A$5</c:f>
              <c:strCache>
                <c:ptCount val="4"/>
                <c:pt idx="0">
                  <c:v>VISUAL</c:v>
                </c:pt>
                <c:pt idx="1">
                  <c:v>AURAL</c:v>
                </c:pt>
                <c:pt idx="2">
                  <c:v>READ/WRITE</c:v>
                </c:pt>
                <c:pt idx="3">
                  <c:v>KINESTHETIC</c:v>
                </c:pt>
              </c:strCache>
            </c:strRef>
          </c:cat>
          <c:val>
            <c:numRef>
              <c:f>Sheet1!$B$2:$B$5</c:f>
              <c:numCache>
                <c:formatCode>General</c:formatCode>
                <c:ptCount val="4"/>
                <c:pt idx="0">
                  <c:v>12</c:v>
                </c:pt>
                <c:pt idx="1">
                  <c:v>13</c:v>
                </c:pt>
                <c:pt idx="2">
                  <c:v>3</c:v>
                </c:pt>
                <c:pt idx="3">
                  <c:v>5</c:v>
                </c:pt>
              </c:numCache>
            </c:numRef>
          </c:val>
          <c:extLst>
            <c:ext xmlns:c16="http://schemas.microsoft.com/office/drawing/2014/chart" uri="{C3380CC4-5D6E-409C-BE32-E72D297353CC}">
              <c16:uniqueId val="{00000000-6A73-473D-8937-8C0011A20C92}"/>
            </c:ext>
          </c:extLst>
        </c:ser>
        <c:dLbls>
          <c:showLegendKey val="0"/>
          <c:showVal val="0"/>
          <c:showCatName val="0"/>
          <c:showSerName val="0"/>
          <c:showPercent val="0"/>
          <c:showBubbleSize val="0"/>
        </c:dLbls>
        <c:gapWidth val="219"/>
        <c:overlap val="-27"/>
        <c:axId val="688558416"/>
        <c:axId val="688563696"/>
      </c:barChart>
      <c:catAx>
        <c:axId val="688558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88563696"/>
        <c:crossesAt val="0"/>
        <c:auto val="1"/>
        <c:lblAlgn val="ctr"/>
        <c:lblOffset val="100"/>
        <c:noMultiLvlLbl val="0"/>
      </c:catAx>
      <c:valAx>
        <c:axId val="6885636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885584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3">
  <a:schemeClr val="accent1"/>
  <a:schemeClr val="accent1"/>
  <a:schemeClr val="accent1"/>
  <a:schemeClr val="accent1"/>
  <a:schemeClr val="accent1"/>
  <a:schemeClr val="accent1"/>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ata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741368-4333-41B3-8C54-AC336355B37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232DDEF-CD1B-48DC-BAD1-B82BC6FFB1AA}">
      <dgm:prSet/>
      <dgm:spPr/>
      <dgm:t>
        <a:bodyPr/>
        <a:lstStyle/>
        <a:p>
          <a:r>
            <a:rPr lang="en-US"/>
            <a:t>INTRODUCTION</a:t>
          </a:r>
        </a:p>
      </dgm:t>
    </dgm:pt>
    <dgm:pt modelId="{7CC6FD68-B789-48F3-A16D-5E1DB60067F2}" type="parTrans" cxnId="{C4A6C909-8CCF-435B-BAFE-32DA5199EACB}">
      <dgm:prSet/>
      <dgm:spPr/>
      <dgm:t>
        <a:bodyPr/>
        <a:lstStyle/>
        <a:p>
          <a:endParaRPr lang="en-US"/>
        </a:p>
      </dgm:t>
    </dgm:pt>
    <dgm:pt modelId="{B999E0EB-F8F3-4D1A-985F-9CF24C890645}" type="sibTrans" cxnId="{C4A6C909-8CCF-435B-BAFE-32DA5199EACB}">
      <dgm:prSet/>
      <dgm:spPr/>
      <dgm:t>
        <a:bodyPr/>
        <a:lstStyle/>
        <a:p>
          <a:endParaRPr lang="en-US"/>
        </a:p>
      </dgm:t>
    </dgm:pt>
    <dgm:pt modelId="{3E85447B-169F-4CC3-89A0-351DE409DCB6}">
      <dgm:prSet/>
      <dgm:spPr/>
      <dgm:t>
        <a:bodyPr/>
        <a:lstStyle/>
        <a:p>
          <a:r>
            <a:rPr lang="en-US"/>
            <a:t>*PRE SESSION INFO*</a:t>
          </a:r>
        </a:p>
      </dgm:t>
    </dgm:pt>
    <dgm:pt modelId="{8CA0655F-9533-4560-85F4-7E09392861A9}" type="parTrans" cxnId="{1C603530-4173-4D9F-B68C-7584A7FC31BE}">
      <dgm:prSet/>
      <dgm:spPr/>
      <dgm:t>
        <a:bodyPr/>
        <a:lstStyle/>
        <a:p>
          <a:endParaRPr lang="en-US"/>
        </a:p>
      </dgm:t>
    </dgm:pt>
    <dgm:pt modelId="{A8BF1FCF-7A9B-47E7-8523-CBD1208122E5}" type="sibTrans" cxnId="{1C603530-4173-4D9F-B68C-7584A7FC31BE}">
      <dgm:prSet/>
      <dgm:spPr/>
      <dgm:t>
        <a:bodyPr/>
        <a:lstStyle/>
        <a:p>
          <a:endParaRPr lang="en-US"/>
        </a:p>
      </dgm:t>
    </dgm:pt>
    <dgm:pt modelId="{CB3C1789-4B2A-43E5-9F9D-C8C30ED5C497}">
      <dgm:prSet/>
      <dgm:spPr/>
      <dgm:t>
        <a:bodyPr/>
        <a:lstStyle/>
        <a:p>
          <a:r>
            <a:rPr lang="en-US"/>
            <a:t>1 – GOAL EXPLORATION</a:t>
          </a:r>
        </a:p>
      </dgm:t>
    </dgm:pt>
    <dgm:pt modelId="{83B96904-C171-4321-9100-7A0E93958BDD}" type="parTrans" cxnId="{2526FDFE-2B25-4EAB-845F-A9C8D5262043}">
      <dgm:prSet/>
      <dgm:spPr/>
      <dgm:t>
        <a:bodyPr/>
        <a:lstStyle/>
        <a:p>
          <a:endParaRPr lang="en-US"/>
        </a:p>
      </dgm:t>
    </dgm:pt>
    <dgm:pt modelId="{3AC02811-F0A6-431C-B45E-4F3E44DBDC92}" type="sibTrans" cxnId="{2526FDFE-2B25-4EAB-845F-A9C8D5262043}">
      <dgm:prSet/>
      <dgm:spPr/>
      <dgm:t>
        <a:bodyPr/>
        <a:lstStyle/>
        <a:p>
          <a:endParaRPr lang="en-US"/>
        </a:p>
      </dgm:t>
    </dgm:pt>
    <dgm:pt modelId="{82C29B96-7CFC-49E4-B0D3-2632AB19B536}">
      <dgm:prSet/>
      <dgm:spPr/>
      <dgm:t>
        <a:bodyPr/>
        <a:lstStyle/>
        <a:p>
          <a:r>
            <a:rPr lang="en-US"/>
            <a:t>2 – IDENTIFYING AND ANALYSING OBSTACLES</a:t>
          </a:r>
        </a:p>
      </dgm:t>
    </dgm:pt>
    <dgm:pt modelId="{BBAE8A40-CEE2-4481-8891-9301DF99D0D2}" type="parTrans" cxnId="{C686E9E0-7157-4378-9501-9C9E53D5063E}">
      <dgm:prSet/>
      <dgm:spPr/>
      <dgm:t>
        <a:bodyPr/>
        <a:lstStyle/>
        <a:p>
          <a:endParaRPr lang="en-US"/>
        </a:p>
      </dgm:t>
    </dgm:pt>
    <dgm:pt modelId="{FFA8E3C2-0DEE-40D3-92E2-E5C941B81D5E}" type="sibTrans" cxnId="{C686E9E0-7157-4378-9501-9C9E53D5063E}">
      <dgm:prSet/>
      <dgm:spPr/>
      <dgm:t>
        <a:bodyPr/>
        <a:lstStyle/>
        <a:p>
          <a:endParaRPr lang="en-US"/>
        </a:p>
      </dgm:t>
    </dgm:pt>
    <dgm:pt modelId="{D361D528-A47B-4EE0-92D0-C281212B72A4}">
      <dgm:prSet/>
      <dgm:spPr/>
      <dgm:t>
        <a:bodyPr/>
        <a:lstStyle/>
        <a:p>
          <a:r>
            <a:rPr lang="en-US"/>
            <a:t>3 – ACTION PLANNING</a:t>
          </a:r>
        </a:p>
      </dgm:t>
    </dgm:pt>
    <dgm:pt modelId="{E0C6A55A-A7F8-4ACA-90C1-B40110F71497}" type="parTrans" cxnId="{DADD4158-AB50-43A6-A714-C2D2981AA907}">
      <dgm:prSet/>
      <dgm:spPr/>
      <dgm:t>
        <a:bodyPr/>
        <a:lstStyle/>
        <a:p>
          <a:endParaRPr lang="en-US"/>
        </a:p>
      </dgm:t>
    </dgm:pt>
    <dgm:pt modelId="{4430E6D2-32E4-45E3-A1C8-3F9672E4BC29}" type="sibTrans" cxnId="{DADD4158-AB50-43A6-A714-C2D2981AA907}">
      <dgm:prSet/>
      <dgm:spPr/>
      <dgm:t>
        <a:bodyPr/>
        <a:lstStyle/>
        <a:p>
          <a:endParaRPr lang="en-US"/>
        </a:p>
      </dgm:t>
    </dgm:pt>
    <dgm:pt modelId="{30200E3E-2627-4797-997D-7CE3521167B6}">
      <dgm:prSet/>
      <dgm:spPr/>
      <dgm:t>
        <a:bodyPr/>
        <a:lstStyle/>
        <a:p>
          <a:r>
            <a:rPr lang="en-US"/>
            <a:t>4 – REFINING AND PLANNING</a:t>
          </a:r>
        </a:p>
      </dgm:t>
    </dgm:pt>
    <dgm:pt modelId="{87565AF8-E236-4DF5-868D-9DC424F2F4DF}" type="parTrans" cxnId="{03485B96-5CB3-4DED-AD66-9E78BEF143DC}">
      <dgm:prSet/>
      <dgm:spPr/>
      <dgm:t>
        <a:bodyPr/>
        <a:lstStyle/>
        <a:p>
          <a:endParaRPr lang="en-US"/>
        </a:p>
      </dgm:t>
    </dgm:pt>
    <dgm:pt modelId="{91359F76-B496-4392-9DB0-9266FCCF4819}" type="sibTrans" cxnId="{03485B96-5CB3-4DED-AD66-9E78BEF143DC}">
      <dgm:prSet/>
      <dgm:spPr/>
      <dgm:t>
        <a:bodyPr/>
        <a:lstStyle/>
        <a:p>
          <a:endParaRPr lang="en-US"/>
        </a:p>
      </dgm:t>
    </dgm:pt>
    <dgm:pt modelId="{51CD5983-1798-4779-9C36-B77A0601BDD2}">
      <dgm:prSet/>
      <dgm:spPr/>
      <dgm:t>
        <a:bodyPr/>
        <a:lstStyle/>
        <a:p>
          <a:r>
            <a:rPr lang="en-US"/>
            <a:t>5 – MONITORING AND CELEBRATING</a:t>
          </a:r>
        </a:p>
      </dgm:t>
    </dgm:pt>
    <dgm:pt modelId="{3087076D-1ED8-44F6-98C1-C8E466F89680}" type="parTrans" cxnId="{6BC36BC6-A00F-4198-A347-1562265789D4}">
      <dgm:prSet/>
      <dgm:spPr/>
      <dgm:t>
        <a:bodyPr/>
        <a:lstStyle/>
        <a:p>
          <a:endParaRPr lang="en-US"/>
        </a:p>
      </dgm:t>
    </dgm:pt>
    <dgm:pt modelId="{84A6994B-4D3C-4C9A-93D6-89185DE471E2}" type="sibTrans" cxnId="{6BC36BC6-A00F-4198-A347-1562265789D4}">
      <dgm:prSet/>
      <dgm:spPr/>
      <dgm:t>
        <a:bodyPr/>
        <a:lstStyle/>
        <a:p>
          <a:endParaRPr lang="en-US"/>
        </a:p>
      </dgm:t>
    </dgm:pt>
    <dgm:pt modelId="{420F3326-73B6-461B-8106-03F33526DAE6}">
      <dgm:prSet/>
      <dgm:spPr/>
      <dgm:t>
        <a:bodyPr/>
        <a:lstStyle/>
        <a:p>
          <a:r>
            <a:rPr lang="en-US"/>
            <a:t>6 – REFLECT, REVIEW AND FUTURE PLANS</a:t>
          </a:r>
        </a:p>
      </dgm:t>
    </dgm:pt>
    <dgm:pt modelId="{5E04F1BF-BBB5-4AEB-B799-1E082A1271E5}" type="parTrans" cxnId="{02DB3004-3EC7-41CA-86A4-7EB82719972E}">
      <dgm:prSet/>
      <dgm:spPr/>
      <dgm:t>
        <a:bodyPr/>
        <a:lstStyle/>
        <a:p>
          <a:endParaRPr lang="en-US"/>
        </a:p>
      </dgm:t>
    </dgm:pt>
    <dgm:pt modelId="{15B95FE8-6542-4FDB-A177-E5FA753B4320}" type="sibTrans" cxnId="{02DB3004-3EC7-41CA-86A4-7EB82719972E}">
      <dgm:prSet/>
      <dgm:spPr/>
      <dgm:t>
        <a:bodyPr/>
        <a:lstStyle/>
        <a:p>
          <a:endParaRPr lang="en-US"/>
        </a:p>
      </dgm:t>
    </dgm:pt>
    <dgm:pt modelId="{4BA74C2B-8DED-4C22-934C-0CF5529A15F3}" type="pres">
      <dgm:prSet presAssocID="{FC741368-4333-41B3-8C54-AC336355B371}" presName="vert0" presStyleCnt="0">
        <dgm:presLayoutVars>
          <dgm:dir/>
          <dgm:animOne val="branch"/>
          <dgm:animLvl val="lvl"/>
        </dgm:presLayoutVars>
      </dgm:prSet>
      <dgm:spPr/>
    </dgm:pt>
    <dgm:pt modelId="{A58E462B-554E-4682-B408-9D30A45AB486}" type="pres">
      <dgm:prSet presAssocID="{1232DDEF-CD1B-48DC-BAD1-B82BC6FFB1AA}" presName="thickLine" presStyleLbl="alignNode1" presStyleIdx="0" presStyleCnt="8"/>
      <dgm:spPr/>
    </dgm:pt>
    <dgm:pt modelId="{127985E5-24DB-4E88-BDD4-891A9C24E9F4}" type="pres">
      <dgm:prSet presAssocID="{1232DDEF-CD1B-48DC-BAD1-B82BC6FFB1AA}" presName="horz1" presStyleCnt="0"/>
      <dgm:spPr/>
    </dgm:pt>
    <dgm:pt modelId="{0DF8F28C-4E81-4FA3-93A3-1EF564696526}" type="pres">
      <dgm:prSet presAssocID="{1232DDEF-CD1B-48DC-BAD1-B82BC6FFB1AA}" presName="tx1" presStyleLbl="revTx" presStyleIdx="0" presStyleCnt="8"/>
      <dgm:spPr/>
    </dgm:pt>
    <dgm:pt modelId="{4F23A576-F26E-45C9-B95C-1C9D0AEBFFD2}" type="pres">
      <dgm:prSet presAssocID="{1232DDEF-CD1B-48DC-BAD1-B82BC6FFB1AA}" presName="vert1" presStyleCnt="0"/>
      <dgm:spPr/>
    </dgm:pt>
    <dgm:pt modelId="{362132C8-AF51-4D59-A621-64CD827310B5}" type="pres">
      <dgm:prSet presAssocID="{3E85447B-169F-4CC3-89A0-351DE409DCB6}" presName="thickLine" presStyleLbl="alignNode1" presStyleIdx="1" presStyleCnt="8"/>
      <dgm:spPr/>
    </dgm:pt>
    <dgm:pt modelId="{5D936CA3-EFE8-4768-892B-A968DDB2CA0A}" type="pres">
      <dgm:prSet presAssocID="{3E85447B-169F-4CC3-89A0-351DE409DCB6}" presName="horz1" presStyleCnt="0"/>
      <dgm:spPr/>
    </dgm:pt>
    <dgm:pt modelId="{74AEABC6-12FE-4DBC-920B-0463AD9D9C32}" type="pres">
      <dgm:prSet presAssocID="{3E85447B-169F-4CC3-89A0-351DE409DCB6}" presName="tx1" presStyleLbl="revTx" presStyleIdx="1" presStyleCnt="8"/>
      <dgm:spPr/>
    </dgm:pt>
    <dgm:pt modelId="{1D07CCF3-8DA0-4074-A565-875C0D4A6580}" type="pres">
      <dgm:prSet presAssocID="{3E85447B-169F-4CC3-89A0-351DE409DCB6}" presName="vert1" presStyleCnt="0"/>
      <dgm:spPr/>
    </dgm:pt>
    <dgm:pt modelId="{A5256111-B991-47EF-9426-DB00576B5900}" type="pres">
      <dgm:prSet presAssocID="{CB3C1789-4B2A-43E5-9F9D-C8C30ED5C497}" presName="thickLine" presStyleLbl="alignNode1" presStyleIdx="2" presStyleCnt="8"/>
      <dgm:spPr/>
    </dgm:pt>
    <dgm:pt modelId="{886F4C07-5888-4F8E-BD71-FC8586DB7C22}" type="pres">
      <dgm:prSet presAssocID="{CB3C1789-4B2A-43E5-9F9D-C8C30ED5C497}" presName="horz1" presStyleCnt="0"/>
      <dgm:spPr/>
    </dgm:pt>
    <dgm:pt modelId="{5385D86F-FB9F-43E8-A974-B8D77F262E94}" type="pres">
      <dgm:prSet presAssocID="{CB3C1789-4B2A-43E5-9F9D-C8C30ED5C497}" presName="tx1" presStyleLbl="revTx" presStyleIdx="2" presStyleCnt="8"/>
      <dgm:spPr/>
    </dgm:pt>
    <dgm:pt modelId="{8E066323-FBD7-4795-B6B5-A8111DE749AB}" type="pres">
      <dgm:prSet presAssocID="{CB3C1789-4B2A-43E5-9F9D-C8C30ED5C497}" presName="vert1" presStyleCnt="0"/>
      <dgm:spPr/>
    </dgm:pt>
    <dgm:pt modelId="{3D70C1BE-ECBC-4649-99A9-314EE4394455}" type="pres">
      <dgm:prSet presAssocID="{82C29B96-7CFC-49E4-B0D3-2632AB19B536}" presName="thickLine" presStyleLbl="alignNode1" presStyleIdx="3" presStyleCnt="8"/>
      <dgm:spPr/>
    </dgm:pt>
    <dgm:pt modelId="{426B8417-B2A2-459E-8A97-D866B27CABEA}" type="pres">
      <dgm:prSet presAssocID="{82C29B96-7CFC-49E4-B0D3-2632AB19B536}" presName="horz1" presStyleCnt="0"/>
      <dgm:spPr/>
    </dgm:pt>
    <dgm:pt modelId="{6CA66AD3-FC6C-46C8-9448-0078E1A3769A}" type="pres">
      <dgm:prSet presAssocID="{82C29B96-7CFC-49E4-B0D3-2632AB19B536}" presName="tx1" presStyleLbl="revTx" presStyleIdx="3" presStyleCnt="8"/>
      <dgm:spPr/>
    </dgm:pt>
    <dgm:pt modelId="{CF87FC5A-6697-408F-B9DB-1EAC37EE32B2}" type="pres">
      <dgm:prSet presAssocID="{82C29B96-7CFC-49E4-B0D3-2632AB19B536}" presName="vert1" presStyleCnt="0"/>
      <dgm:spPr/>
    </dgm:pt>
    <dgm:pt modelId="{2BB5261F-4D35-494C-AAC3-9D8A68CD4AB9}" type="pres">
      <dgm:prSet presAssocID="{D361D528-A47B-4EE0-92D0-C281212B72A4}" presName="thickLine" presStyleLbl="alignNode1" presStyleIdx="4" presStyleCnt="8"/>
      <dgm:spPr/>
    </dgm:pt>
    <dgm:pt modelId="{D117E408-C524-478D-9E04-6AAA62A8C78F}" type="pres">
      <dgm:prSet presAssocID="{D361D528-A47B-4EE0-92D0-C281212B72A4}" presName="horz1" presStyleCnt="0"/>
      <dgm:spPr/>
    </dgm:pt>
    <dgm:pt modelId="{78F1CF56-1D54-40A2-BA6C-95FF16AD5745}" type="pres">
      <dgm:prSet presAssocID="{D361D528-A47B-4EE0-92D0-C281212B72A4}" presName="tx1" presStyleLbl="revTx" presStyleIdx="4" presStyleCnt="8"/>
      <dgm:spPr/>
    </dgm:pt>
    <dgm:pt modelId="{0836BA41-F23B-4B1C-96CA-3260CC454ABA}" type="pres">
      <dgm:prSet presAssocID="{D361D528-A47B-4EE0-92D0-C281212B72A4}" presName="vert1" presStyleCnt="0"/>
      <dgm:spPr/>
    </dgm:pt>
    <dgm:pt modelId="{8BCEFE38-773D-4B9F-9A58-A5D0A9EF52BB}" type="pres">
      <dgm:prSet presAssocID="{30200E3E-2627-4797-997D-7CE3521167B6}" presName="thickLine" presStyleLbl="alignNode1" presStyleIdx="5" presStyleCnt="8"/>
      <dgm:spPr/>
    </dgm:pt>
    <dgm:pt modelId="{ED7AE733-F040-49A9-97F8-16D3264863DD}" type="pres">
      <dgm:prSet presAssocID="{30200E3E-2627-4797-997D-7CE3521167B6}" presName="horz1" presStyleCnt="0"/>
      <dgm:spPr/>
    </dgm:pt>
    <dgm:pt modelId="{450765ED-18E4-473F-918E-20D985623126}" type="pres">
      <dgm:prSet presAssocID="{30200E3E-2627-4797-997D-7CE3521167B6}" presName="tx1" presStyleLbl="revTx" presStyleIdx="5" presStyleCnt="8"/>
      <dgm:spPr/>
    </dgm:pt>
    <dgm:pt modelId="{F75C0855-81A8-4AF6-8F9B-001D55B1F719}" type="pres">
      <dgm:prSet presAssocID="{30200E3E-2627-4797-997D-7CE3521167B6}" presName="vert1" presStyleCnt="0"/>
      <dgm:spPr/>
    </dgm:pt>
    <dgm:pt modelId="{78CFCA86-9C56-460F-B371-DC0BD5EB5508}" type="pres">
      <dgm:prSet presAssocID="{51CD5983-1798-4779-9C36-B77A0601BDD2}" presName="thickLine" presStyleLbl="alignNode1" presStyleIdx="6" presStyleCnt="8"/>
      <dgm:spPr/>
    </dgm:pt>
    <dgm:pt modelId="{3BDB1A3A-D76D-4D02-BF57-34E8FA32BBDE}" type="pres">
      <dgm:prSet presAssocID="{51CD5983-1798-4779-9C36-B77A0601BDD2}" presName="horz1" presStyleCnt="0"/>
      <dgm:spPr/>
    </dgm:pt>
    <dgm:pt modelId="{1A54AE66-398E-4DFF-8BD2-2AB9564D52D1}" type="pres">
      <dgm:prSet presAssocID="{51CD5983-1798-4779-9C36-B77A0601BDD2}" presName="tx1" presStyleLbl="revTx" presStyleIdx="6" presStyleCnt="8"/>
      <dgm:spPr/>
    </dgm:pt>
    <dgm:pt modelId="{DBE263F6-293A-4D22-95BC-D723FB06F903}" type="pres">
      <dgm:prSet presAssocID="{51CD5983-1798-4779-9C36-B77A0601BDD2}" presName="vert1" presStyleCnt="0"/>
      <dgm:spPr/>
    </dgm:pt>
    <dgm:pt modelId="{2C8B6B25-5134-4345-BCD4-BFB025EF56CC}" type="pres">
      <dgm:prSet presAssocID="{420F3326-73B6-461B-8106-03F33526DAE6}" presName="thickLine" presStyleLbl="alignNode1" presStyleIdx="7" presStyleCnt="8"/>
      <dgm:spPr/>
    </dgm:pt>
    <dgm:pt modelId="{6D559033-7BDD-4977-8AF0-A9A19CD70DF5}" type="pres">
      <dgm:prSet presAssocID="{420F3326-73B6-461B-8106-03F33526DAE6}" presName="horz1" presStyleCnt="0"/>
      <dgm:spPr/>
    </dgm:pt>
    <dgm:pt modelId="{439867A8-6C3E-462C-BD40-A07C997AF718}" type="pres">
      <dgm:prSet presAssocID="{420F3326-73B6-461B-8106-03F33526DAE6}" presName="tx1" presStyleLbl="revTx" presStyleIdx="7" presStyleCnt="8"/>
      <dgm:spPr/>
    </dgm:pt>
    <dgm:pt modelId="{A7185257-6B41-401C-A190-8657CA3EBF89}" type="pres">
      <dgm:prSet presAssocID="{420F3326-73B6-461B-8106-03F33526DAE6}" presName="vert1" presStyleCnt="0"/>
      <dgm:spPr/>
    </dgm:pt>
  </dgm:ptLst>
  <dgm:cxnLst>
    <dgm:cxn modelId="{0B92A102-669A-43A1-9CD9-B44717E2FAC0}" type="presOf" srcId="{420F3326-73B6-461B-8106-03F33526DAE6}" destId="{439867A8-6C3E-462C-BD40-A07C997AF718}" srcOrd="0" destOrd="0" presId="urn:microsoft.com/office/officeart/2008/layout/LinedList"/>
    <dgm:cxn modelId="{02DB3004-3EC7-41CA-86A4-7EB82719972E}" srcId="{FC741368-4333-41B3-8C54-AC336355B371}" destId="{420F3326-73B6-461B-8106-03F33526DAE6}" srcOrd="7" destOrd="0" parTransId="{5E04F1BF-BBB5-4AEB-B799-1E082A1271E5}" sibTransId="{15B95FE8-6542-4FDB-A177-E5FA753B4320}"/>
    <dgm:cxn modelId="{51BD2509-F8CA-4258-BB6E-D44865722169}" type="presOf" srcId="{D361D528-A47B-4EE0-92D0-C281212B72A4}" destId="{78F1CF56-1D54-40A2-BA6C-95FF16AD5745}" srcOrd="0" destOrd="0" presId="urn:microsoft.com/office/officeart/2008/layout/LinedList"/>
    <dgm:cxn modelId="{C4A6C909-8CCF-435B-BAFE-32DA5199EACB}" srcId="{FC741368-4333-41B3-8C54-AC336355B371}" destId="{1232DDEF-CD1B-48DC-BAD1-B82BC6FFB1AA}" srcOrd="0" destOrd="0" parTransId="{7CC6FD68-B789-48F3-A16D-5E1DB60067F2}" sibTransId="{B999E0EB-F8F3-4D1A-985F-9CF24C890645}"/>
    <dgm:cxn modelId="{F73D151D-8CA5-4B49-9A7A-0320360A3924}" type="presOf" srcId="{51CD5983-1798-4779-9C36-B77A0601BDD2}" destId="{1A54AE66-398E-4DFF-8BD2-2AB9564D52D1}" srcOrd="0" destOrd="0" presId="urn:microsoft.com/office/officeart/2008/layout/LinedList"/>
    <dgm:cxn modelId="{9A0ACC2A-7FCC-4478-BC04-D3209C6171B6}" type="presOf" srcId="{3E85447B-169F-4CC3-89A0-351DE409DCB6}" destId="{74AEABC6-12FE-4DBC-920B-0463AD9D9C32}" srcOrd="0" destOrd="0" presId="urn:microsoft.com/office/officeart/2008/layout/LinedList"/>
    <dgm:cxn modelId="{1C603530-4173-4D9F-B68C-7584A7FC31BE}" srcId="{FC741368-4333-41B3-8C54-AC336355B371}" destId="{3E85447B-169F-4CC3-89A0-351DE409DCB6}" srcOrd="1" destOrd="0" parTransId="{8CA0655F-9533-4560-85F4-7E09392861A9}" sibTransId="{A8BF1FCF-7A9B-47E7-8523-CBD1208122E5}"/>
    <dgm:cxn modelId="{DADD4158-AB50-43A6-A714-C2D2981AA907}" srcId="{FC741368-4333-41B3-8C54-AC336355B371}" destId="{D361D528-A47B-4EE0-92D0-C281212B72A4}" srcOrd="4" destOrd="0" parTransId="{E0C6A55A-A7F8-4ACA-90C1-B40110F71497}" sibTransId="{4430E6D2-32E4-45E3-A1C8-3F9672E4BC29}"/>
    <dgm:cxn modelId="{0CEEB090-E925-480B-9FF6-D572C5A968AE}" type="presOf" srcId="{CB3C1789-4B2A-43E5-9F9D-C8C30ED5C497}" destId="{5385D86F-FB9F-43E8-A974-B8D77F262E94}" srcOrd="0" destOrd="0" presId="urn:microsoft.com/office/officeart/2008/layout/LinedList"/>
    <dgm:cxn modelId="{F10E0D96-8528-496E-8BB6-8D3F05D83B45}" type="presOf" srcId="{FC741368-4333-41B3-8C54-AC336355B371}" destId="{4BA74C2B-8DED-4C22-934C-0CF5529A15F3}" srcOrd="0" destOrd="0" presId="urn:microsoft.com/office/officeart/2008/layout/LinedList"/>
    <dgm:cxn modelId="{03485B96-5CB3-4DED-AD66-9E78BEF143DC}" srcId="{FC741368-4333-41B3-8C54-AC336355B371}" destId="{30200E3E-2627-4797-997D-7CE3521167B6}" srcOrd="5" destOrd="0" parTransId="{87565AF8-E236-4DF5-868D-9DC424F2F4DF}" sibTransId="{91359F76-B496-4392-9DB0-9266FCCF4819}"/>
    <dgm:cxn modelId="{3724A5A8-E330-4B93-B157-F1F54631AE13}" type="presOf" srcId="{30200E3E-2627-4797-997D-7CE3521167B6}" destId="{450765ED-18E4-473F-918E-20D985623126}" srcOrd="0" destOrd="0" presId="urn:microsoft.com/office/officeart/2008/layout/LinedList"/>
    <dgm:cxn modelId="{FC2002C2-62A1-44AB-A339-882195A4A61C}" type="presOf" srcId="{1232DDEF-CD1B-48DC-BAD1-B82BC6FFB1AA}" destId="{0DF8F28C-4E81-4FA3-93A3-1EF564696526}" srcOrd="0" destOrd="0" presId="urn:microsoft.com/office/officeart/2008/layout/LinedList"/>
    <dgm:cxn modelId="{6BC36BC6-A00F-4198-A347-1562265789D4}" srcId="{FC741368-4333-41B3-8C54-AC336355B371}" destId="{51CD5983-1798-4779-9C36-B77A0601BDD2}" srcOrd="6" destOrd="0" parTransId="{3087076D-1ED8-44F6-98C1-C8E466F89680}" sibTransId="{84A6994B-4D3C-4C9A-93D6-89185DE471E2}"/>
    <dgm:cxn modelId="{C686E9E0-7157-4378-9501-9C9E53D5063E}" srcId="{FC741368-4333-41B3-8C54-AC336355B371}" destId="{82C29B96-7CFC-49E4-B0D3-2632AB19B536}" srcOrd="3" destOrd="0" parTransId="{BBAE8A40-CEE2-4481-8891-9301DF99D0D2}" sibTransId="{FFA8E3C2-0DEE-40D3-92E2-E5C941B81D5E}"/>
    <dgm:cxn modelId="{5BB012F4-31CD-4B93-9F1A-3C1105DA3FDB}" type="presOf" srcId="{82C29B96-7CFC-49E4-B0D3-2632AB19B536}" destId="{6CA66AD3-FC6C-46C8-9448-0078E1A3769A}" srcOrd="0" destOrd="0" presId="urn:microsoft.com/office/officeart/2008/layout/LinedList"/>
    <dgm:cxn modelId="{2526FDFE-2B25-4EAB-845F-A9C8D5262043}" srcId="{FC741368-4333-41B3-8C54-AC336355B371}" destId="{CB3C1789-4B2A-43E5-9F9D-C8C30ED5C497}" srcOrd="2" destOrd="0" parTransId="{83B96904-C171-4321-9100-7A0E93958BDD}" sibTransId="{3AC02811-F0A6-431C-B45E-4F3E44DBDC92}"/>
    <dgm:cxn modelId="{38BEEEF6-CF8A-49E1-B3A0-96847B80CF7E}" type="presParOf" srcId="{4BA74C2B-8DED-4C22-934C-0CF5529A15F3}" destId="{A58E462B-554E-4682-B408-9D30A45AB486}" srcOrd="0" destOrd="0" presId="urn:microsoft.com/office/officeart/2008/layout/LinedList"/>
    <dgm:cxn modelId="{CF96CF15-6DFE-43A5-AABF-1D62E2F2D663}" type="presParOf" srcId="{4BA74C2B-8DED-4C22-934C-0CF5529A15F3}" destId="{127985E5-24DB-4E88-BDD4-891A9C24E9F4}" srcOrd="1" destOrd="0" presId="urn:microsoft.com/office/officeart/2008/layout/LinedList"/>
    <dgm:cxn modelId="{52DA0873-5059-4F3E-AB49-E8085231B6B9}" type="presParOf" srcId="{127985E5-24DB-4E88-BDD4-891A9C24E9F4}" destId="{0DF8F28C-4E81-4FA3-93A3-1EF564696526}" srcOrd="0" destOrd="0" presId="urn:microsoft.com/office/officeart/2008/layout/LinedList"/>
    <dgm:cxn modelId="{49CC542C-376B-4AD5-83A9-592CFAAA19EA}" type="presParOf" srcId="{127985E5-24DB-4E88-BDD4-891A9C24E9F4}" destId="{4F23A576-F26E-45C9-B95C-1C9D0AEBFFD2}" srcOrd="1" destOrd="0" presId="urn:microsoft.com/office/officeart/2008/layout/LinedList"/>
    <dgm:cxn modelId="{275C9AD1-F49B-4080-8DCC-67B3EAD5215B}" type="presParOf" srcId="{4BA74C2B-8DED-4C22-934C-0CF5529A15F3}" destId="{362132C8-AF51-4D59-A621-64CD827310B5}" srcOrd="2" destOrd="0" presId="urn:microsoft.com/office/officeart/2008/layout/LinedList"/>
    <dgm:cxn modelId="{62D65F98-A504-470C-A44A-B9C40E49ED1B}" type="presParOf" srcId="{4BA74C2B-8DED-4C22-934C-0CF5529A15F3}" destId="{5D936CA3-EFE8-4768-892B-A968DDB2CA0A}" srcOrd="3" destOrd="0" presId="urn:microsoft.com/office/officeart/2008/layout/LinedList"/>
    <dgm:cxn modelId="{81382580-C60D-4066-8A37-587B9D67658A}" type="presParOf" srcId="{5D936CA3-EFE8-4768-892B-A968DDB2CA0A}" destId="{74AEABC6-12FE-4DBC-920B-0463AD9D9C32}" srcOrd="0" destOrd="0" presId="urn:microsoft.com/office/officeart/2008/layout/LinedList"/>
    <dgm:cxn modelId="{EBC34BC6-9D1E-45AC-B20F-7B3F148F147B}" type="presParOf" srcId="{5D936CA3-EFE8-4768-892B-A968DDB2CA0A}" destId="{1D07CCF3-8DA0-4074-A565-875C0D4A6580}" srcOrd="1" destOrd="0" presId="urn:microsoft.com/office/officeart/2008/layout/LinedList"/>
    <dgm:cxn modelId="{5C2E6D5C-2CB1-4C29-B93F-BD6B41D9A138}" type="presParOf" srcId="{4BA74C2B-8DED-4C22-934C-0CF5529A15F3}" destId="{A5256111-B991-47EF-9426-DB00576B5900}" srcOrd="4" destOrd="0" presId="urn:microsoft.com/office/officeart/2008/layout/LinedList"/>
    <dgm:cxn modelId="{8F9859D6-057E-4FD9-AE26-260B41566D47}" type="presParOf" srcId="{4BA74C2B-8DED-4C22-934C-0CF5529A15F3}" destId="{886F4C07-5888-4F8E-BD71-FC8586DB7C22}" srcOrd="5" destOrd="0" presId="urn:microsoft.com/office/officeart/2008/layout/LinedList"/>
    <dgm:cxn modelId="{2A1F55B2-09D4-44D6-94F6-87B927005A38}" type="presParOf" srcId="{886F4C07-5888-4F8E-BD71-FC8586DB7C22}" destId="{5385D86F-FB9F-43E8-A974-B8D77F262E94}" srcOrd="0" destOrd="0" presId="urn:microsoft.com/office/officeart/2008/layout/LinedList"/>
    <dgm:cxn modelId="{C3D0BD71-1A2E-44F8-86AB-5E4BF08C3687}" type="presParOf" srcId="{886F4C07-5888-4F8E-BD71-FC8586DB7C22}" destId="{8E066323-FBD7-4795-B6B5-A8111DE749AB}" srcOrd="1" destOrd="0" presId="urn:microsoft.com/office/officeart/2008/layout/LinedList"/>
    <dgm:cxn modelId="{68AABE4C-1607-4FD2-AD46-F7C3AF236BDF}" type="presParOf" srcId="{4BA74C2B-8DED-4C22-934C-0CF5529A15F3}" destId="{3D70C1BE-ECBC-4649-99A9-314EE4394455}" srcOrd="6" destOrd="0" presId="urn:microsoft.com/office/officeart/2008/layout/LinedList"/>
    <dgm:cxn modelId="{34D58540-C765-4EED-BBB5-29776C58F5C3}" type="presParOf" srcId="{4BA74C2B-8DED-4C22-934C-0CF5529A15F3}" destId="{426B8417-B2A2-459E-8A97-D866B27CABEA}" srcOrd="7" destOrd="0" presId="urn:microsoft.com/office/officeart/2008/layout/LinedList"/>
    <dgm:cxn modelId="{594A6AD1-D5F1-45B1-B8C0-E69B3D5A8605}" type="presParOf" srcId="{426B8417-B2A2-459E-8A97-D866B27CABEA}" destId="{6CA66AD3-FC6C-46C8-9448-0078E1A3769A}" srcOrd="0" destOrd="0" presId="urn:microsoft.com/office/officeart/2008/layout/LinedList"/>
    <dgm:cxn modelId="{CC306C2D-C53B-4BB5-8CF3-852B406C59BB}" type="presParOf" srcId="{426B8417-B2A2-459E-8A97-D866B27CABEA}" destId="{CF87FC5A-6697-408F-B9DB-1EAC37EE32B2}" srcOrd="1" destOrd="0" presId="urn:microsoft.com/office/officeart/2008/layout/LinedList"/>
    <dgm:cxn modelId="{A2D47F97-3262-4BA1-A899-C132B73597A3}" type="presParOf" srcId="{4BA74C2B-8DED-4C22-934C-0CF5529A15F3}" destId="{2BB5261F-4D35-494C-AAC3-9D8A68CD4AB9}" srcOrd="8" destOrd="0" presId="urn:microsoft.com/office/officeart/2008/layout/LinedList"/>
    <dgm:cxn modelId="{9F3FCC06-996D-4BD5-BC21-29DF46DA68E1}" type="presParOf" srcId="{4BA74C2B-8DED-4C22-934C-0CF5529A15F3}" destId="{D117E408-C524-478D-9E04-6AAA62A8C78F}" srcOrd="9" destOrd="0" presId="urn:microsoft.com/office/officeart/2008/layout/LinedList"/>
    <dgm:cxn modelId="{6A23140E-6163-4BF8-9F2D-AC3AE1F1F728}" type="presParOf" srcId="{D117E408-C524-478D-9E04-6AAA62A8C78F}" destId="{78F1CF56-1D54-40A2-BA6C-95FF16AD5745}" srcOrd="0" destOrd="0" presId="urn:microsoft.com/office/officeart/2008/layout/LinedList"/>
    <dgm:cxn modelId="{E49B859A-2F47-427F-A81E-1F1A4C1248DD}" type="presParOf" srcId="{D117E408-C524-478D-9E04-6AAA62A8C78F}" destId="{0836BA41-F23B-4B1C-96CA-3260CC454ABA}" srcOrd="1" destOrd="0" presId="urn:microsoft.com/office/officeart/2008/layout/LinedList"/>
    <dgm:cxn modelId="{113AB75D-6E24-492F-BD55-97CEF42D564B}" type="presParOf" srcId="{4BA74C2B-8DED-4C22-934C-0CF5529A15F3}" destId="{8BCEFE38-773D-4B9F-9A58-A5D0A9EF52BB}" srcOrd="10" destOrd="0" presId="urn:microsoft.com/office/officeart/2008/layout/LinedList"/>
    <dgm:cxn modelId="{6961E212-C31E-43D2-B97B-9B5C0E7AE3D0}" type="presParOf" srcId="{4BA74C2B-8DED-4C22-934C-0CF5529A15F3}" destId="{ED7AE733-F040-49A9-97F8-16D3264863DD}" srcOrd="11" destOrd="0" presId="urn:microsoft.com/office/officeart/2008/layout/LinedList"/>
    <dgm:cxn modelId="{0DD9BE5A-60F0-4997-A639-AF2259999BE9}" type="presParOf" srcId="{ED7AE733-F040-49A9-97F8-16D3264863DD}" destId="{450765ED-18E4-473F-918E-20D985623126}" srcOrd="0" destOrd="0" presId="urn:microsoft.com/office/officeart/2008/layout/LinedList"/>
    <dgm:cxn modelId="{8BFDFBD7-65E8-4F70-9D1A-4CE60D5914F9}" type="presParOf" srcId="{ED7AE733-F040-49A9-97F8-16D3264863DD}" destId="{F75C0855-81A8-4AF6-8F9B-001D55B1F719}" srcOrd="1" destOrd="0" presId="urn:microsoft.com/office/officeart/2008/layout/LinedList"/>
    <dgm:cxn modelId="{96F3AE25-C02A-4238-A977-FB2C9CF904D6}" type="presParOf" srcId="{4BA74C2B-8DED-4C22-934C-0CF5529A15F3}" destId="{78CFCA86-9C56-460F-B371-DC0BD5EB5508}" srcOrd="12" destOrd="0" presId="urn:microsoft.com/office/officeart/2008/layout/LinedList"/>
    <dgm:cxn modelId="{BD216DB7-354D-431F-958D-C691DBC915C1}" type="presParOf" srcId="{4BA74C2B-8DED-4C22-934C-0CF5529A15F3}" destId="{3BDB1A3A-D76D-4D02-BF57-34E8FA32BBDE}" srcOrd="13" destOrd="0" presId="urn:microsoft.com/office/officeart/2008/layout/LinedList"/>
    <dgm:cxn modelId="{674D9426-0921-4BA2-977C-C1F84B4A94E7}" type="presParOf" srcId="{3BDB1A3A-D76D-4D02-BF57-34E8FA32BBDE}" destId="{1A54AE66-398E-4DFF-8BD2-2AB9564D52D1}" srcOrd="0" destOrd="0" presId="urn:microsoft.com/office/officeart/2008/layout/LinedList"/>
    <dgm:cxn modelId="{D363FE1F-B8C3-45CC-B2E3-8E052E83D7AF}" type="presParOf" srcId="{3BDB1A3A-D76D-4D02-BF57-34E8FA32BBDE}" destId="{DBE263F6-293A-4D22-95BC-D723FB06F903}" srcOrd="1" destOrd="0" presId="urn:microsoft.com/office/officeart/2008/layout/LinedList"/>
    <dgm:cxn modelId="{3415568E-E187-4183-8400-66F0FF2D0B04}" type="presParOf" srcId="{4BA74C2B-8DED-4C22-934C-0CF5529A15F3}" destId="{2C8B6B25-5134-4345-BCD4-BFB025EF56CC}" srcOrd="14" destOrd="0" presId="urn:microsoft.com/office/officeart/2008/layout/LinedList"/>
    <dgm:cxn modelId="{30CB40B9-8A9D-4BEF-8B04-45510796576E}" type="presParOf" srcId="{4BA74C2B-8DED-4C22-934C-0CF5529A15F3}" destId="{6D559033-7BDD-4977-8AF0-A9A19CD70DF5}" srcOrd="15" destOrd="0" presId="urn:microsoft.com/office/officeart/2008/layout/LinedList"/>
    <dgm:cxn modelId="{AF6FB391-45F9-4D85-9163-B9CCBF069473}" type="presParOf" srcId="{6D559033-7BDD-4977-8AF0-A9A19CD70DF5}" destId="{439867A8-6C3E-462C-BD40-A07C997AF718}" srcOrd="0" destOrd="0" presId="urn:microsoft.com/office/officeart/2008/layout/LinedList"/>
    <dgm:cxn modelId="{75F7645C-1F8B-4528-BAA4-B56D2385B139}" type="presParOf" srcId="{6D559033-7BDD-4977-8AF0-A9A19CD70DF5}" destId="{A7185257-6B41-401C-A190-8657CA3EBF8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A846BE-51A9-4BA7-9258-ECFAE05E7F40}" type="doc">
      <dgm:prSet loTypeId="urn:microsoft.com/office/officeart/2016/7/layout/LinearArrowProcessNumbered#1" loCatId="process" qsTypeId="urn:microsoft.com/office/officeart/2005/8/quickstyle/3d3" qsCatId="3D" csTypeId="urn:microsoft.com/office/officeart/2005/8/colors/colorful1" csCatId="colorful" phldr="1"/>
      <dgm:spPr/>
      <dgm:t>
        <a:bodyPr/>
        <a:lstStyle/>
        <a:p>
          <a:endParaRPr lang="en-US"/>
        </a:p>
      </dgm:t>
    </dgm:pt>
    <dgm:pt modelId="{D841507B-447A-43E4-A67A-78917CB1FB25}">
      <dgm:prSet custT="1"/>
      <dgm:spPr/>
      <dgm:t>
        <a:bodyPr/>
        <a:lstStyle/>
        <a:p>
          <a:r>
            <a:rPr lang="en-GB" sz="1100" b="1"/>
            <a:t>Introduce the coaching process and establish.</a:t>
          </a:r>
        </a:p>
        <a:p>
          <a:pPr>
            <a:buSzPts val="1000"/>
            <a:buFont typeface="Symbol" panose="05050102010706020507" pitchFamily="18" charset="2"/>
            <a:buChar char=""/>
          </a:pPr>
          <a:r>
            <a:rPr lang="en-GB" sz="1100" b="1"/>
            <a:t>Icebreaker activity "Two Truths and a Lie"</a:t>
          </a:r>
        </a:p>
        <a:p>
          <a:pPr>
            <a:buSzPts val="1000"/>
            <a:buFont typeface="Symbol" panose="05050102010706020507" pitchFamily="18" charset="2"/>
            <a:buChar char=""/>
          </a:pPr>
          <a:r>
            <a:rPr lang="en-GB" sz="1100" b="1"/>
            <a:t>Explore the coachee goals in detail:- </a:t>
          </a:r>
        </a:p>
        <a:p>
          <a:pPr>
            <a:buSzPts val="1000"/>
            <a:buFont typeface="Symbol" panose="05050102010706020507" pitchFamily="18" charset="2"/>
            <a:buChar char=""/>
          </a:pPr>
          <a:r>
            <a:rPr lang="en-GB" sz="1100" b="1"/>
            <a:t>Identify the underlying motivation and significance of the goal.</a:t>
          </a:r>
        </a:p>
        <a:p>
          <a:pPr>
            <a:buSzPts val="1000"/>
            <a:buFont typeface="Symbol" panose="05050102010706020507" pitchFamily="18" charset="2"/>
            <a:buChar char=""/>
          </a:pPr>
          <a:r>
            <a:rPr lang="en-GB" sz="1100" b="1"/>
            <a:t>Help the client articulate their desired outcome.</a:t>
          </a:r>
        </a:p>
        <a:p>
          <a:pPr>
            <a:buSzPts val="1000"/>
            <a:buFont typeface="Symbol" panose="05050102010706020507" pitchFamily="18" charset="2"/>
            <a:buChar char=""/>
          </a:pPr>
          <a:endParaRPr lang="en-GB" sz="1600" b="1" dirty="0"/>
        </a:p>
      </dgm:t>
    </dgm:pt>
    <dgm:pt modelId="{09ECAFD9-77B4-411E-A0C6-BD2718D2ED19}" type="parTrans" cxnId="{89F99CCE-DD31-45EB-8368-0C474560C17C}">
      <dgm:prSet/>
      <dgm:spPr/>
      <dgm:t>
        <a:bodyPr/>
        <a:lstStyle/>
        <a:p>
          <a:endParaRPr lang="en-US" b="1"/>
        </a:p>
      </dgm:t>
    </dgm:pt>
    <dgm:pt modelId="{8A56963F-9458-4CF1-BA11-F6B59F6693C3}" type="sibTrans" cxnId="{89F99CCE-DD31-45EB-8368-0C474560C17C}">
      <dgm:prSet phldrT="1" phldr="0"/>
      <dgm:spPr/>
      <dgm:t>
        <a:bodyPr/>
        <a:lstStyle/>
        <a:p>
          <a:r>
            <a:rPr lang="en-US" b="1"/>
            <a:t>1</a:t>
          </a:r>
          <a:endParaRPr lang="en-US" b="1" dirty="0"/>
        </a:p>
      </dgm:t>
    </dgm:pt>
    <dgm:pt modelId="{AA8D6E5D-2291-4551-826E-2E8CD77EBBCD}">
      <dgm:prSet custT="1"/>
      <dgm:spPr/>
      <dgm:t>
        <a:bodyPr/>
        <a:lstStyle/>
        <a:p>
          <a:r>
            <a:rPr lang="en-US" sz="1100" b="1" dirty="0"/>
            <a:t>Goal Vision Board: Activity </a:t>
          </a:r>
          <a:r>
            <a:rPr lang="en-GB" sz="1100" b="1" dirty="0"/>
            <a:t>What positive outcomes or benefits will you experience?</a:t>
          </a:r>
        </a:p>
        <a:p>
          <a:pPr>
            <a:buSzPts val="1000"/>
            <a:buFont typeface="Symbol" panose="05050102010706020507" pitchFamily="18" charset="2"/>
            <a:buChar char=""/>
          </a:pPr>
          <a:r>
            <a:rPr lang="en-GB" sz="1100" b="1" dirty="0"/>
            <a:t>Review the desired outcome and explore potential obstacles that may hinder progress.</a:t>
          </a:r>
        </a:p>
        <a:p>
          <a:pPr>
            <a:buSzPts val="1000"/>
            <a:buFont typeface="Symbol" panose="05050102010706020507" pitchFamily="18" charset="2"/>
            <a:buChar char=""/>
          </a:pPr>
          <a:r>
            <a:rPr lang="en-GB" sz="1100" b="1" dirty="0"/>
            <a:t>Guide the client in understanding the internal and external barriers they may encounter.</a:t>
          </a:r>
        </a:p>
        <a:p>
          <a:pPr>
            <a:buSzPts val="1000"/>
            <a:buFont typeface="Symbol" panose="05050102010706020507" pitchFamily="18" charset="2"/>
            <a:buChar char=""/>
          </a:pPr>
          <a:r>
            <a:rPr lang="en-GB" sz="1100" b="1" dirty="0"/>
            <a:t>Use reflective questioning techniques to uncover limiting beliefs or fears.</a:t>
          </a:r>
        </a:p>
        <a:p>
          <a:pPr>
            <a:buSzPts val="1000"/>
            <a:buFont typeface="Symbol" panose="05050102010706020507" pitchFamily="18" charset="2"/>
            <a:buChar char=""/>
          </a:pPr>
          <a:r>
            <a:rPr lang="en-GB" sz="1100" b="1" dirty="0"/>
            <a:t>Support the client in reframing obstacles as opportunities for growth.</a:t>
          </a:r>
        </a:p>
      </dgm:t>
    </dgm:pt>
    <dgm:pt modelId="{8108D565-E010-4B90-8EC9-E6472FDB3D6F}" type="parTrans" cxnId="{55EAF420-E592-4A82-A62F-9D8CCEB249F3}">
      <dgm:prSet/>
      <dgm:spPr/>
      <dgm:t>
        <a:bodyPr/>
        <a:lstStyle/>
        <a:p>
          <a:endParaRPr lang="en-US" b="1"/>
        </a:p>
      </dgm:t>
    </dgm:pt>
    <dgm:pt modelId="{6D5F5307-B9A3-4224-A52C-70B5D7E58E7C}" type="sibTrans" cxnId="{55EAF420-E592-4A82-A62F-9D8CCEB249F3}">
      <dgm:prSet phldrT="2" phldr="0"/>
      <dgm:spPr/>
      <dgm:t>
        <a:bodyPr/>
        <a:lstStyle/>
        <a:p>
          <a:r>
            <a:rPr lang="en-US" b="1"/>
            <a:t>2</a:t>
          </a:r>
          <a:endParaRPr lang="en-US" b="1" dirty="0"/>
        </a:p>
      </dgm:t>
    </dgm:pt>
    <dgm:pt modelId="{BA0D1191-41B5-4E4E-98CA-BB121638FA27}">
      <dgm:prSet custT="1"/>
      <dgm:spPr/>
      <dgm:t>
        <a:bodyPr/>
        <a:lstStyle/>
        <a:p>
          <a:r>
            <a:rPr lang="en-GB" sz="1100" b="1"/>
            <a:t>Review the client's wish, outcome, and identified obstacles by completing the ‘Goal Breakdown Task’</a:t>
          </a:r>
        </a:p>
        <a:p>
          <a:r>
            <a:rPr lang="en-GB" sz="1100" b="1"/>
            <a:t>Assist the client in generating actionable steps to overcome obstacles.</a:t>
          </a:r>
        </a:p>
        <a:p>
          <a:pPr>
            <a:buSzPts val="1000"/>
            <a:buFont typeface="Symbol" panose="05050102010706020507" pitchFamily="18" charset="2"/>
            <a:buChar char=""/>
          </a:pPr>
          <a:r>
            <a:rPr lang="en-GB" sz="1100" b="1"/>
            <a:t>Encourage the client to break down the goal into smaller, achievable tasks.</a:t>
          </a:r>
        </a:p>
        <a:p>
          <a:pPr>
            <a:buSzPts val="1000"/>
            <a:buFont typeface="Symbol" panose="05050102010706020507" pitchFamily="18" charset="2"/>
            <a:buChar char=""/>
          </a:pPr>
          <a:r>
            <a:rPr lang="en-GB" sz="1100" b="1"/>
            <a:t>Discuss the importance of setting specific timelines and deadlines.</a:t>
          </a:r>
        </a:p>
        <a:p>
          <a:pPr>
            <a:buSzPts val="1000"/>
            <a:buFont typeface="Symbol" panose="05050102010706020507" pitchFamily="18" charset="2"/>
            <a:buChar char=""/>
          </a:pPr>
          <a:r>
            <a:rPr lang="en-GB" sz="1100" b="1"/>
            <a:t>Create – ‘SMART TARGET’.</a:t>
          </a:r>
          <a:endParaRPr lang="en-US" sz="1100" b="1" dirty="0"/>
        </a:p>
      </dgm:t>
    </dgm:pt>
    <dgm:pt modelId="{BF60A160-E127-4E75-A05F-AE196FFF76E3}" type="parTrans" cxnId="{11BC0A66-4F6B-4022-AC12-122A0951BEB5}">
      <dgm:prSet/>
      <dgm:spPr/>
      <dgm:t>
        <a:bodyPr/>
        <a:lstStyle/>
        <a:p>
          <a:endParaRPr lang="en-US" b="1"/>
        </a:p>
      </dgm:t>
    </dgm:pt>
    <dgm:pt modelId="{43A04663-B22C-4CA5-9BCF-3B42D70D691D}" type="sibTrans" cxnId="{11BC0A66-4F6B-4022-AC12-122A0951BEB5}">
      <dgm:prSet phldrT="3" phldr="0"/>
      <dgm:spPr/>
      <dgm:t>
        <a:bodyPr/>
        <a:lstStyle/>
        <a:p>
          <a:r>
            <a:rPr lang="en-US" b="1"/>
            <a:t>3</a:t>
          </a:r>
          <a:endParaRPr lang="en-US" b="1" dirty="0"/>
        </a:p>
      </dgm:t>
    </dgm:pt>
    <dgm:pt modelId="{55AD6682-19A1-4F15-920E-E13D92EB312E}">
      <dgm:prSet custT="1"/>
      <dgm:spPr/>
      <dgm:t>
        <a:bodyPr/>
        <a:lstStyle/>
        <a:p>
          <a:r>
            <a:rPr lang="en-GB" sz="1100" b="1"/>
            <a:t>Review the progress made since the previous session – ACTIVITY ‘Life Timeline’ </a:t>
          </a:r>
        </a:p>
        <a:p>
          <a:pPr>
            <a:buSzPts val="1000"/>
            <a:buFont typeface="Symbol" panose="05050102010706020507" pitchFamily="18" charset="2"/>
            <a:buChar char=""/>
          </a:pPr>
          <a:r>
            <a:rPr lang="en-GB" sz="1100" b="1"/>
            <a:t>Explore any challenges or setbacks encountered during the action steps.</a:t>
          </a:r>
        </a:p>
        <a:p>
          <a:pPr>
            <a:buSzPts val="1000"/>
            <a:buFont typeface="Symbol" panose="05050102010706020507" pitchFamily="18" charset="2"/>
            <a:buChar char=""/>
          </a:pPr>
          <a:r>
            <a:rPr lang="en-GB" sz="1100" b="1"/>
            <a:t>Encourage the client to reflect on what worked well and what needs adjustment.</a:t>
          </a:r>
        </a:p>
        <a:p>
          <a:pPr>
            <a:buSzPts val="1000"/>
            <a:buFont typeface="Symbol" panose="05050102010706020507" pitchFamily="18" charset="2"/>
            <a:buChar char=""/>
          </a:pPr>
          <a:r>
            <a:rPr lang="en-GB" sz="1100" b="1"/>
            <a:t>Collaboratively refine the action plan and make any necessary modifications.</a:t>
          </a:r>
          <a:endParaRPr lang="en-US" sz="1100" b="1" dirty="0"/>
        </a:p>
      </dgm:t>
    </dgm:pt>
    <dgm:pt modelId="{0A1EE536-D200-411C-8FD0-7F23E7109629}" type="parTrans" cxnId="{522DD16F-B30D-40BA-AA70-7667AAFFD0AE}">
      <dgm:prSet/>
      <dgm:spPr/>
      <dgm:t>
        <a:bodyPr/>
        <a:lstStyle/>
        <a:p>
          <a:endParaRPr lang="en-US" b="1"/>
        </a:p>
      </dgm:t>
    </dgm:pt>
    <dgm:pt modelId="{6DA0DC7B-EEAC-48D5-8C2F-256705FA5618}" type="sibTrans" cxnId="{522DD16F-B30D-40BA-AA70-7667AAFFD0AE}">
      <dgm:prSet phldrT="4" phldr="0"/>
      <dgm:spPr/>
      <dgm:t>
        <a:bodyPr/>
        <a:lstStyle/>
        <a:p>
          <a:r>
            <a:rPr lang="en-US" b="1"/>
            <a:t>4</a:t>
          </a:r>
          <a:endParaRPr lang="en-US" b="1" dirty="0"/>
        </a:p>
      </dgm:t>
    </dgm:pt>
    <dgm:pt modelId="{1F20ABF3-642B-4EA2-9497-67153B1D953A}">
      <dgm:prSet custT="1"/>
      <dgm:spPr/>
      <dgm:t>
        <a:bodyPr/>
        <a:lstStyle/>
        <a:p>
          <a:r>
            <a:rPr lang="en-GB" sz="1100" b="1"/>
            <a:t>Review the client's progress against the action plan - </a:t>
          </a:r>
          <a:r>
            <a:rPr lang="en-US" sz="1100" b="1"/>
            <a:t>"Progress Wheel" </a:t>
          </a:r>
          <a:endParaRPr lang="en-GB" sz="1100" b="1"/>
        </a:p>
        <a:p>
          <a:pPr>
            <a:buSzPts val="1000"/>
            <a:buFont typeface="Symbol" panose="05050102010706020507" pitchFamily="18" charset="2"/>
            <a:buChar char=""/>
          </a:pPr>
          <a:r>
            <a:rPr lang="en-GB" sz="1100" b="1"/>
            <a:t>Discuss any achievements, milestones, or breakthroughs experienced.</a:t>
          </a:r>
        </a:p>
        <a:p>
          <a:pPr>
            <a:buSzPts val="1000"/>
            <a:buFont typeface="Symbol" panose="05050102010706020507" pitchFamily="18" charset="2"/>
            <a:buChar char=""/>
          </a:pPr>
          <a:r>
            <a:rPr lang="en-GB" sz="1100" b="1"/>
            <a:t>Encourage the client to reflect on the positive impact of their efforts.</a:t>
          </a:r>
        </a:p>
        <a:p>
          <a:pPr>
            <a:buSzPts val="1000"/>
            <a:buFont typeface="Symbol" panose="05050102010706020507" pitchFamily="18" charset="2"/>
            <a:buChar char=""/>
          </a:pPr>
          <a:r>
            <a:rPr lang="en-GB" sz="1100" b="1"/>
            <a:t>Celebrate successes and acknowledge the client's commitment and resilience.</a:t>
          </a:r>
          <a:endParaRPr lang="en-US" sz="1100" b="1" dirty="0"/>
        </a:p>
      </dgm:t>
    </dgm:pt>
    <dgm:pt modelId="{FE5BB2D4-8C6C-4733-A4F4-BB908B5819C2}" type="parTrans" cxnId="{EF2C8C7A-25B0-4A45-86CA-AD1B06A26E26}">
      <dgm:prSet/>
      <dgm:spPr/>
      <dgm:t>
        <a:bodyPr/>
        <a:lstStyle/>
        <a:p>
          <a:endParaRPr lang="en-US" b="1"/>
        </a:p>
      </dgm:t>
    </dgm:pt>
    <dgm:pt modelId="{AC6DD392-D3D9-41A4-B130-4C271E107B19}" type="sibTrans" cxnId="{EF2C8C7A-25B0-4A45-86CA-AD1B06A26E26}">
      <dgm:prSet phldrT="5" phldr="0"/>
      <dgm:spPr/>
      <dgm:t>
        <a:bodyPr/>
        <a:lstStyle/>
        <a:p>
          <a:r>
            <a:rPr lang="en-US" b="1"/>
            <a:t>5</a:t>
          </a:r>
          <a:endParaRPr lang="en-US" b="1" dirty="0"/>
        </a:p>
      </dgm:t>
    </dgm:pt>
    <dgm:pt modelId="{3A451EBD-BEB7-4497-941A-5652AF908351}">
      <dgm:prSet custT="1"/>
      <dgm:spPr/>
      <dgm:t>
        <a:bodyPr/>
        <a:lstStyle/>
        <a:p>
          <a:pPr>
            <a:buSzPts val="1000"/>
            <a:buFont typeface="Symbol" panose="05050102010706020507" pitchFamily="18" charset="2"/>
            <a:buChar char=""/>
          </a:pPr>
          <a:r>
            <a:rPr lang="en-GB" sz="1100" b="1"/>
            <a:t>Before attending the final session coachee will complete </a:t>
          </a:r>
          <a:r>
            <a:rPr lang="en-US" sz="1100" b="1"/>
            <a:t>"Reflect and Reconnect" task. </a:t>
          </a:r>
          <a:endParaRPr lang="en-GB" sz="1100" b="1"/>
        </a:p>
        <a:p>
          <a:pPr>
            <a:buSzPts val="1000"/>
            <a:buFont typeface="Symbol" panose="05050102010706020507" pitchFamily="18" charset="2"/>
            <a:buChar char=""/>
          </a:pPr>
          <a:r>
            <a:rPr lang="en-GB" sz="1100" b="1"/>
            <a:t>Encourage the client to reflect on the entire coaching journey.</a:t>
          </a:r>
        </a:p>
        <a:p>
          <a:pPr>
            <a:buSzPts val="1000"/>
            <a:buFont typeface="Symbol" panose="05050102010706020507" pitchFamily="18" charset="2"/>
            <a:buChar char=""/>
          </a:pPr>
          <a:r>
            <a:rPr lang="en-GB" sz="1100" b="1"/>
            <a:t>Review the client's overall progress and the lessons learned.</a:t>
          </a:r>
        </a:p>
        <a:p>
          <a:pPr>
            <a:buSzPts val="1000"/>
            <a:buFont typeface="Symbol" panose="05050102010706020507" pitchFamily="18" charset="2"/>
            <a:buChar char=""/>
          </a:pPr>
          <a:r>
            <a:rPr lang="en-GB" sz="1100" b="1"/>
            <a:t>Discuss strategies for maintaining momentum and sustaining progress.</a:t>
          </a:r>
        </a:p>
        <a:p>
          <a:pPr>
            <a:buSzPts val="1000"/>
            <a:buFont typeface="Symbol" panose="05050102010706020507" pitchFamily="18" charset="2"/>
            <a:buChar char=""/>
          </a:pPr>
          <a:r>
            <a:rPr lang="en-GB" sz="1100" b="1"/>
            <a:t>Explore possibilities for continued growth and development beyond the coaching engagement.</a:t>
          </a:r>
          <a:endParaRPr lang="en-US" sz="1100" b="1" dirty="0"/>
        </a:p>
      </dgm:t>
    </dgm:pt>
    <dgm:pt modelId="{4798D7CB-E629-4E3E-AFF5-B40166FAC045}" type="parTrans" cxnId="{4D029FD5-C213-44A9-904D-DBA359627BA3}">
      <dgm:prSet/>
      <dgm:spPr/>
      <dgm:t>
        <a:bodyPr/>
        <a:lstStyle/>
        <a:p>
          <a:endParaRPr lang="en-GB" b="1"/>
        </a:p>
      </dgm:t>
    </dgm:pt>
    <dgm:pt modelId="{B266DF49-9678-45FF-8786-B6B735242769}" type="sibTrans" cxnId="{4D029FD5-C213-44A9-904D-DBA359627BA3}">
      <dgm:prSet phldrT="6" phldr="0"/>
      <dgm:spPr/>
      <dgm:t>
        <a:bodyPr/>
        <a:lstStyle/>
        <a:p>
          <a:r>
            <a:rPr lang="en-GB" b="1"/>
            <a:t>6</a:t>
          </a:r>
        </a:p>
      </dgm:t>
    </dgm:pt>
    <dgm:pt modelId="{D9938462-A694-4D2B-BC8A-98DD7FFDFAAA}" type="pres">
      <dgm:prSet presAssocID="{98A846BE-51A9-4BA7-9258-ECFAE05E7F40}" presName="linearFlow" presStyleCnt="0">
        <dgm:presLayoutVars>
          <dgm:dir/>
          <dgm:animLvl val="lvl"/>
          <dgm:resizeHandles val="exact"/>
        </dgm:presLayoutVars>
      </dgm:prSet>
      <dgm:spPr/>
    </dgm:pt>
    <dgm:pt modelId="{94FFE4A3-717E-4FA2-B81F-868DE997CB51}" type="pres">
      <dgm:prSet presAssocID="{D841507B-447A-43E4-A67A-78917CB1FB25}" presName="compositeNode" presStyleCnt="0"/>
      <dgm:spPr/>
    </dgm:pt>
    <dgm:pt modelId="{2FD2706E-63BB-4C73-BE4B-EA498188D5A7}" type="pres">
      <dgm:prSet presAssocID="{D841507B-447A-43E4-A67A-78917CB1FB25}" presName="parTx" presStyleLbl="node1" presStyleIdx="0" presStyleCnt="0">
        <dgm:presLayoutVars>
          <dgm:chMax val="0"/>
          <dgm:chPref val="0"/>
          <dgm:bulletEnabled val="1"/>
        </dgm:presLayoutVars>
      </dgm:prSet>
      <dgm:spPr/>
    </dgm:pt>
    <dgm:pt modelId="{E04F5057-2705-42CE-BB13-967212824C65}" type="pres">
      <dgm:prSet presAssocID="{D841507B-447A-43E4-A67A-78917CB1FB25}" presName="parSh" presStyleCnt="0"/>
      <dgm:spPr/>
    </dgm:pt>
    <dgm:pt modelId="{F5142449-10A1-4278-B96C-C4ABAB189E46}" type="pres">
      <dgm:prSet presAssocID="{D841507B-447A-43E4-A67A-78917CB1FB25}" presName="lineNode" presStyleLbl="alignAccFollowNode1" presStyleIdx="0" presStyleCnt="18"/>
      <dgm:spPr/>
    </dgm:pt>
    <dgm:pt modelId="{CB784251-3D1A-453A-AC20-F2E87A36EEF3}" type="pres">
      <dgm:prSet presAssocID="{D841507B-447A-43E4-A67A-78917CB1FB25}" presName="lineArrowNode" presStyleLbl="alignAccFollowNode1" presStyleIdx="1" presStyleCnt="18"/>
      <dgm:spPr/>
    </dgm:pt>
    <dgm:pt modelId="{7D680E2B-37E7-47C5-9407-98DE51395E71}" type="pres">
      <dgm:prSet presAssocID="{8A56963F-9458-4CF1-BA11-F6B59F6693C3}" presName="sibTransNodeCircle" presStyleLbl="alignNode1" presStyleIdx="0" presStyleCnt="6">
        <dgm:presLayoutVars>
          <dgm:chMax val="0"/>
          <dgm:bulletEnabled/>
        </dgm:presLayoutVars>
      </dgm:prSet>
      <dgm:spPr/>
    </dgm:pt>
    <dgm:pt modelId="{46F5A849-A405-4ECF-B3E1-1F0C28282973}" type="pres">
      <dgm:prSet presAssocID="{8A56963F-9458-4CF1-BA11-F6B59F6693C3}" presName="spacerBetweenCircleAndCallout" presStyleCnt="0">
        <dgm:presLayoutVars/>
      </dgm:prSet>
      <dgm:spPr/>
    </dgm:pt>
    <dgm:pt modelId="{2D736B05-B42D-46EA-852B-C2BFDDD5591E}" type="pres">
      <dgm:prSet presAssocID="{D841507B-447A-43E4-A67A-78917CB1FB25}" presName="nodeText" presStyleLbl="alignAccFollowNode1" presStyleIdx="2" presStyleCnt="18" custScaleY="102377" custLinFactNeighborX="-652" custLinFactNeighborY="17528">
        <dgm:presLayoutVars>
          <dgm:bulletEnabled val="1"/>
        </dgm:presLayoutVars>
      </dgm:prSet>
      <dgm:spPr/>
    </dgm:pt>
    <dgm:pt modelId="{EC099AD6-5E45-4621-B76A-90EC2958EE47}" type="pres">
      <dgm:prSet presAssocID="{8A56963F-9458-4CF1-BA11-F6B59F6693C3}" presName="sibTransComposite" presStyleCnt="0"/>
      <dgm:spPr/>
    </dgm:pt>
    <dgm:pt modelId="{96C906A6-4FF4-454D-9D77-308711C77F14}" type="pres">
      <dgm:prSet presAssocID="{AA8D6E5D-2291-4551-826E-2E8CD77EBBCD}" presName="compositeNode" presStyleCnt="0"/>
      <dgm:spPr/>
    </dgm:pt>
    <dgm:pt modelId="{B9B0B242-87C5-42E1-A677-9D146A6D3C47}" type="pres">
      <dgm:prSet presAssocID="{AA8D6E5D-2291-4551-826E-2E8CD77EBBCD}" presName="parTx" presStyleLbl="node1" presStyleIdx="0" presStyleCnt="0">
        <dgm:presLayoutVars>
          <dgm:chMax val="0"/>
          <dgm:chPref val="0"/>
          <dgm:bulletEnabled val="1"/>
        </dgm:presLayoutVars>
      </dgm:prSet>
      <dgm:spPr/>
    </dgm:pt>
    <dgm:pt modelId="{7543640C-A0F3-4583-A402-6BC392A285F8}" type="pres">
      <dgm:prSet presAssocID="{AA8D6E5D-2291-4551-826E-2E8CD77EBBCD}" presName="parSh" presStyleCnt="0"/>
      <dgm:spPr/>
    </dgm:pt>
    <dgm:pt modelId="{69403660-B91F-4F31-9188-E4F56CDF83C4}" type="pres">
      <dgm:prSet presAssocID="{AA8D6E5D-2291-4551-826E-2E8CD77EBBCD}" presName="lineNode" presStyleLbl="alignAccFollowNode1" presStyleIdx="3" presStyleCnt="18"/>
      <dgm:spPr/>
    </dgm:pt>
    <dgm:pt modelId="{443C13A9-1FDD-4FC4-A337-CF907FF0D233}" type="pres">
      <dgm:prSet presAssocID="{AA8D6E5D-2291-4551-826E-2E8CD77EBBCD}" presName="lineArrowNode" presStyleLbl="alignAccFollowNode1" presStyleIdx="4" presStyleCnt="18"/>
      <dgm:spPr/>
    </dgm:pt>
    <dgm:pt modelId="{2E0F8023-7BBB-4718-BC8F-AC65EE454DC6}" type="pres">
      <dgm:prSet presAssocID="{6D5F5307-B9A3-4224-A52C-70B5D7E58E7C}" presName="sibTransNodeCircle" presStyleLbl="alignNode1" presStyleIdx="1" presStyleCnt="6">
        <dgm:presLayoutVars>
          <dgm:chMax val="0"/>
          <dgm:bulletEnabled/>
        </dgm:presLayoutVars>
      </dgm:prSet>
      <dgm:spPr/>
    </dgm:pt>
    <dgm:pt modelId="{5704A3ED-FA26-4408-8C85-B51BD14774E8}" type="pres">
      <dgm:prSet presAssocID="{6D5F5307-B9A3-4224-A52C-70B5D7E58E7C}" presName="spacerBetweenCircleAndCallout" presStyleCnt="0">
        <dgm:presLayoutVars/>
      </dgm:prSet>
      <dgm:spPr/>
    </dgm:pt>
    <dgm:pt modelId="{C988C04E-40E3-4D68-BF18-66EFFEEF4EB2}" type="pres">
      <dgm:prSet presAssocID="{AA8D6E5D-2291-4551-826E-2E8CD77EBBCD}" presName="nodeText" presStyleLbl="alignAccFollowNode1" presStyleIdx="5" presStyleCnt="18" custScaleY="102377" custLinFactNeighborX="-854" custLinFactNeighborY="14349">
        <dgm:presLayoutVars>
          <dgm:bulletEnabled val="1"/>
        </dgm:presLayoutVars>
      </dgm:prSet>
      <dgm:spPr/>
    </dgm:pt>
    <dgm:pt modelId="{B6BBB860-34CE-4234-8D3B-BDBD461D22B0}" type="pres">
      <dgm:prSet presAssocID="{6D5F5307-B9A3-4224-A52C-70B5D7E58E7C}" presName="sibTransComposite" presStyleCnt="0"/>
      <dgm:spPr/>
    </dgm:pt>
    <dgm:pt modelId="{95226D6D-DC9D-43A5-AC93-827EFF228E2A}" type="pres">
      <dgm:prSet presAssocID="{BA0D1191-41B5-4E4E-98CA-BB121638FA27}" presName="compositeNode" presStyleCnt="0"/>
      <dgm:spPr/>
    </dgm:pt>
    <dgm:pt modelId="{E45CD75C-64D3-49E1-90AB-5C892F1B60BB}" type="pres">
      <dgm:prSet presAssocID="{BA0D1191-41B5-4E4E-98CA-BB121638FA27}" presName="parTx" presStyleLbl="node1" presStyleIdx="0" presStyleCnt="0">
        <dgm:presLayoutVars>
          <dgm:chMax val="0"/>
          <dgm:chPref val="0"/>
          <dgm:bulletEnabled val="1"/>
        </dgm:presLayoutVars>
      </dgm:prSet>
      <dgm:spPr/>
    </dgm:pt>
    <dgm:pt modelId="{FEA17D8B-7307-4AC1-BA3A-35C631CF2D8B}" type="pres">
      <dgm:prSet presAssocID="{BA0D1191-41B5-4E4E-98CA-BB121638FA27}" presName="parSh" presStyleCnt="0"/>
      <dgm:spPr/>
    </dgm:pt>
    <dgm:pt modelId="{E6547311-AF0E-4FCF-BDD0-47989B866E24}" type="pres">
      <dgm:prSet presAssocID="{BA0D1191-41B5-4E4E-98CA-BB121638FA27}" presName="lineNode" presStyleLbl="alignAccFollowNode1" presStyleIdx="6" presStyleCnt="18"/>
      <dgm:spPr/>
    </dgm:pt>
    <dgm:pt modelId="{AE6DFE2B-B7F2-4F30-B659-B552E321FADD}" type="pres">
      <dgm:prSet presAssocID="{BA0D1191-41B5-4E4E-98CA-BB121638FA27}" presName="lineArrowNode" presStyleLbl="alignAccFollowNode1" presStyleIdx="7" presStyleCnt="18"/>
      <dgm:spPr/>
    </dgm:pt>
    <dgm:pt modelId="{5245C8DA-1E76-407A-B430-701BCCF29F00}" type="pres">
      <dgm:prSet presAssocID="{43A04663-B22C-4CA5-9BCF-3B42D70D691D}" presName="sibTransNodeCircle" presStyleLbl="alignNode1" presStyleIdx="2" presStyleCnt="6">
        <dgm:presLayoutVars>
          <dgm:chMax val="0"/>
          <dgm:bulletEnabled/>
        </dgm:presLayoutVars>
      </dgm:prSet>
      <dgm:spPr/>
    </dgm:pt>
    <dgm:pt modelId="{8D76F590-811B-447B-8CED-7534489F45EC}" type="pres">
      <dgm:prSet presAssocID="{43A04663-B22C-4CA5-9BCF-3B42D70D691D}" presName="spacerBetweenCircleAndCallout" presStyleCnt="0">
        <dgm:presLayoutVars/>
      </dgm:prSet>
      <dgm:spPr/>
    </dgm:pt>
    <dgm:pt modelId="{D997FB1E-CF8D-4F5C-9E93-059F85035C01}" type="pres">
      <dgm:prSet presAssocID="{BA0D1191-41B5-4E4E-98CA-BB121638FA27}" presName="nodeText" presStyleLbl="alignAccFollowNode1" presStyleIdx="8" presStyleCnt="18" custScaleY="102377" custLinFactNeighborX="-854" custLinFactNeighborY="13916">
        <dgm:presLayoutVars>
          <dgm:bulletEnabled val="1"/>
        </dgm:presLayoutVars>
      </dgm:prSet>
      <dgm:spPr/>
    </dgm:pt>
    <dgm:pt modelId="{5BD921B9-FF63-486B-BBF5-5535F2AA32B5}" type="pres">
      <dgm:prSet presAssocID="{43A04663-B22C-4CA5-9BCF-3B42D70D691D}" presName="sibTransComposite" presStyleCnt="0"/>
      <dgm:spPr/>
    </dgm:pt>
    <dgm:pt modelId="{F093D1EA-1E4B-4611-A553-45F589D6189E}" type="pres">
      <dgm:prSet presAssocID="{55AD6682-19A1-4F15-920E-E13D92EB312E}" presName="compositeNode" presStyleCnt="0"/>
      <dgm:spPr/>
    </dgm:pt>
    <dgm:pt modelId="{200EAA04-D9FF-4E34-8629-9FF0013CAD96}" type="pres">
      <dgm:prSet presAssocID="{55AD6682-19A1-4F15-920E-E13D92EB312E}" presName="parTx" presStyleLbl="node1" presStyleIdx="0" presStyleCnt="0">
        <dgm:presLayoutVars>
          <dgm:chMax val="0"/>
          <dgm:chPref val="0"/>
          <dgm:bulletEnabled val="1"/>
        </dgm:presLayoutVars>
      </dgm:prSet>
      <dgm:spPr/>
    </dgm:pt>
    <dgm:pt modelId="{311144D1-3BA2-4573-AB3C-C1D2F0AEE5A2}" type="pres">
      <dgm:prSet presAssocID="{55AD6682-19A1-4F15-920E-E13D92EB312E}" presName="parSh" presStyleCnt="0"/>
      <dgm:spPr/>
    </dgm:pt>
    <dgm:pt modelId="{B301E9C0-66A8-4889-AB14-A827A90B7730}" type="pres">
      <dgm:prSet presAssocID="{55AD6682-19A1-4F15-920E-E13D92EB312E}" presName="lineNode" presStyleLbl="alignAccFollowNode1" presStyleIdx="9" presStyleCnt="18"/>
      <dgm:spPr/>
    </dgm:pt>
    <dgm:pt modelId="{C520B667-F0A6-4456-B459-83C4807E6047}" type="pres">
      <dgm:prSet presAssocID="{55AD6682-19A1-4F15-920E-E13D92EB312E}" presName="lineArrowNode" presStyleLbl="alignAccFollowNode1" presStyleIdx="10" presStyleCnt="18"/>
      <dgm:spPr/>
    </dgm:pt>
    <dgm:pt modelId="{ADD1CCE4-82A5-468F-8BC5-15D0185DBB4E}" type="pres">
      <dgm:prSet presAssocID="{6DA0DC7B-EEAC-48D5-8C2F-256705FA5618}" presName="sibTransNodeCircle" presStyleLbl="alignNode1" presStyleIdx="3" presStyleCnt="6">
        <dgm:presLayoutVars>
          <dgm:chMax val="0"/>
          <dgm:bulletEnabled/>
        </dgm:presLayoutVars>
      </dgm:prSet>
      <dgm:spPr/>
    </dgm:pt>
    <dgm:pt modelId="{C251040B-EE34-45B4-9F5D-BC733169E090}" type="pres">
      <dgm:prSet presAssocID="{6DA0DC7B-EEAC-48D5-8C2F-256705FA5618}" presName="spacerBetweenCircleAndCallout" presStyleCnt="0">
        <dgm:presLayoutVars/>
      </dgm:prSet>
      <dgm:spPr/>
    </dgm:pt>
    <dgm:pt modelId="{12E9BEA5-B7F5-4B40-9B17-6A733AF73901}" type="pres">
      <dgm:prSet presAssocID="{55AD6682-19A1-4F15-920E-E13D92EB312E}" presName="nodeText" presStyleLbl="alignAccFollowNode1" presStyleIdx="11" presStyleCnt="18" custScaleY="102377" custLinFactNeighborX="-854" custLinFactNeighborY="13916">
        <dgm:presLayoutVars>
          <dgm:bulletEnabled val="1"/>
        </dgm:presLayoutVars>
      </dgm:prSet>
      <dgm:spPr/>
    </dgm:pt>
    <dgm:pt modelId="{35E6EF17-E484-4B06-BD04-1114BDD6AE49}" type="pres">
      <dgm:prSet presAssocID="{6DA0DC7B-EEAC-48D5-8C2F-256705FA5618}" presName="sibTransComposite" presStyleCnt="0"/>
      <dgm:spPr/>
    </dgm:pt>
    <dgm:pt modelId="{F191E6AC-D335-43FD-9BCC-B6410C726B8A}" type="pres">
      <dgm:prSet presAssocID="{1F20ABF3-642B-4EA2-9497-67153B1D953A}" presName="compositeNode" presStyleCnt="0"/>
      <dgm:spPr/>
    </dgm:pt>
    <dgm:pt modelId="{691B272D-AEC8-430E-936D-2AB0A64D72AE}" type="pres">
      <dgm:prSet presAssocID="{1F20ABF3-642B-4EA2-9497-67153B1D953A}" presName="parTx" presStyleLbl="node1" presStyleIdx="0" presStyleCnt="0">
        <dgm:presLayoutVars>
          <dgm:chMax val="0"/>
          <dgm:chPref val="0"/>
          <dgm:bulletEnabled val="1"/>
        </dgm:presLayoutVars>
      </dgm:prSet>
      <dgm:spPr/>
    </dgm:pt>
    <dgm:pt modelId="{00E7883D-13E0-419A-8CB6-169DF9386E10}" type="pres">
      <dgm:prSet presAssocID="{1F20ABF3-642B-4EA2-9497-67153B1D953A}" presName="parSh" presStyleCnt="0"/>
      <dgm:spPr/>
    </dgm:pt>
    <dgm:pt modelId="{98FC13F5-E633-4E1D-AC5F-6F956633F8CC}" type="pres">
      <dgm:prSet presAssocID="{1F20ABF3-642B-4EA2-9497-67153B1D953A}" presName="lineNode" presStyleLbl="alignAccFollowNode1" presStyleIdx="12" presStyleCnt="18"/>
      <dgm:spPr/>
    </dgm:pt>
    <dgm:pt modelId="{852C83FD-BB6A-41CB-BDAC-26661C8025B8}" type="pres">
      <dgm:prSet presAssocID="{1F20ABF3-642B-4EA2-9497-67153B1D953A}" presName="lineArrowNode" presStyleLbl="alignAccFollowNode1" presStyleIdx="13" presStyleCnt="18"/>
      <dgm:spPr/>
    </dgm:pt>
    <dgm:pt modelId="{A40815D7-3BD6-44D4-A32A-A6FD819154DF}" type="pres">
      <dgm:prSet presAssocID="{AC6DD392-D3D9-41A4-B130-4C271E107B19}" presName="sibTransNodeCircle" presStyleLbl="alignNode1" presStyleIdx="4" presStyleCnt="6">
        <dgm:presLayoutVars>
          <dgm:chMax val="0"/>
          <dgm:bulletEnabled/>
        </dgm:presLayoutVars>
      </dgm:prSet>
      <dgm:spPr/>
    </dgm:pt>
    <dgm:pt modelId="{13747DFA-6414-464B-A499-B8238DDAD9A2}" type="pres">
      <dgm:prSet presAssocID="{AC6DD392-D3D9-41A4-B130-4C271E107B19}" presName="spacerBetweenCircleAndCallout" presStyleCnt="0">
        <dgm:presLayoutVars/>
      </dgm:prSet>
      <dgm:spPr/>
    </dgm:pt>
    <dgm:pt modelId="{B116FA97-1FAE-40A9-8C85-DB8F4C91EF7C}" type="pres">
      <dgm:prSet presAssocID="{1F20ABF3-642B-4EA2-9497-67153B1D953A}" presName="nodeText" presStyleLbl="alignAccFollowNode1" presStyleIdx="14" presStyleCnt="18" custScaleY="102377" custLinFactNeighborX="-854" custLinFactNeighborY="13916">
        <dgm:presLayoutVars>
          <dgm:bulletEnabled val="1"/>
        </dgm:presLayoutVars>
      </dgm:prSet>
      <dgm:spPr/>
    </dgm:pt>
    <dgm:pt modelId="{AEC1EB4A-5294-4CDA-A4E8-048E85C1CF73}" type="pres">
      <dgm:prSet presAssocID="{AC6DD392-D3D9-41A4-B130-4C271E107B19}" presName="sibTransComposite" presStyleCnt="0"/>
      <dgm:spPr/>
    </dgm:pt>
    <dgm:pt modelId="{DAAEC319-C2DF-4771-9925-DC77BFA649AC}" type="pres">
      <dgm:prSet presAssocID="{3A451EBD-BEB7-4497-941A-5652AF908351}" presName="compositeNode" presStyleCnt="0"/>
      <dgm:spPr/>
    </dgm:pt>
    <dgm:pt modelId="{BE8815DB-331D-4F55-B235-6DF0D1444C5F}" type="pres">
      <dgm:prSet presAssocID="{3A451EBD-BEB7-4497-941A-5652AF908351}" presName="parTx" presStyleLbl="node1" presStyleIdx="0" presStyleCnt="0">
        <dgm:presLayoutVars>
          <dgm:chMax val="0"/>
          <dgm:chPref val="0"/>
          <dgm:bulletEnabled val="1"/>
        </dgm:presLayoutVars>
      </dgm:prSet>
      <dgm:spPr/>
    </dgm:pt>
    <dgm:pt modelId="{6E41E1CF-422B-485C-BA28-4C7BFB03BDF2}" type="pres">
      <dgm:prSet presAssocID="{3A451EBD-BEB7-4497-941A-5652AF908351}" presName="parSh" presStyleCnt="0"/>
      <dgm:spPr/>
    </dgm:pt>
    <dgm:pt modelId="{E7987D6C-B121-4EDD-93DF-F2A378CA2AF2}" type="pres">
      <dgm:prSet presAssocID="{3A451EBD-BEB7-4497-941A-5652AF908351}" presName="lineNode" presStyleLbl="alignAccFollowNode1" presStyleIdx="15" presStyleCnt="18"/>
      <dgm:spPr/>
    </dgm:pt>
    <dgm:pt modelId="{555F8E62-7413-4751-B7B7-AA3122E78754}" type="pres">
      <dgm:prSet presAssocID="{3A451EBD-BEB7-4497-941A-5652AF908351}" presName="lineArrowNode" presStyleLbl="alignAccFollowNode1" presStyleIdx="16" presStyleCnt="18"/>
      <dgm:spPr/>
    </dgm:pt>
    <dgm:pt modelId="{EBF8B8FE-1B4E-4E2C-8880-A05847A17D95}" type="pres">
      <dgm:prSet presAssocID="{B266DF49-9678-45FF-8786-B6B735242769}" presName="sibTransNodeCircle" presStyleLbl="alignNode1" presStyleIdx="5" presStyleCnt="6">
        <dgm:presLayoutVars>
          <dgm:chMax val="0"/>
          <dgm:bulletEnabled/>
        </dgm:presLayoutVars>
      </dgm:prSet>
      <dgm:spPr/>
    </dgm:pt>
    <dgm:pt modelId="{73D8D180-9C97-4CBC-931F-20E8C270A132}" type="pres">
      <dgm:prSet presAssocID="{B266DF49-9678-45FF-8786-B6B735242769}" presName="spacerBetweenCircleAndCallout" presStyleCnt="0">
        <dgm:presLayoutVars/>
      </dgm:prSet>
      <dgm:spPr/>
    </dgm:pt>
    <dgm:pt modelId="{CAD32580-A573-45E7-BE92-0C1F96BC9802}" type="pres">
      <dgm:prSet presAssocID="{3A451EBD-BEB7-4497-941A-5652AF908351}" presName="nodeText" presStyleLbl="alignAccFollowNode1" presStyleIdx="17" presStyleCnt="18" custScaleY="102377" custLinFactNeighborX="-854" custLinFactNeighborY="13916">
        <dgm:presLayoutVars>
          <dgm:bulletEnabled val="1"/>
        </dgm:presLayoutVars>
      </dgm:prSet>
      <dgm:spPr/>
    </dgm:pt>
  </dgm:ptLst>
  <dgm:cxnLst>
    <dgm:cxn modelId="{2D55BE00-15A3-4AFE-8FCF-512BAA3E3D48}" type="presOf" srcId="{98A846BE-51A9-4BA7-9258-ECFAE05E7F40}" destId="{D9938462-A694-4D2B-BC8A-98DD7FFDFAAA}" srcOrd="0" destOrd="0" presId="urn:microsoft.com/office/officeart/2016/7/layout/LinearArrowProcessNumbered#1"/>
    <dgm:cxn modelId="{55EAF420-E592-4A82-A62F-9D8CCEB249F3}" srcId="{98A846BE-51A9-4BA7-9258-ECFAE05E7F40}" destId="{AA8D6E5D-2291-4551-826E-2E8CD77EBBCD}" srcOrd="1" destOrd="0" parTransId="{8108D565-E010-4B90-8EC9-E6472FDB3D6F}" sibTransId="{6D5F5307-B9A3-4224-A52C-70B5D7E58E7C}"/>
    <dgm:cxn modelId="{B7855539-D490-4645-BED7-CCF2FB4C7A8F}" type="presOf" srcId="{43A04663-B22C-4CA5-9BCF-3B42D70D691D}" destId="{5245C8DA-1E76-407A-B430-701BCCF29F00}" srcOrd="0" destOrd="0" presId="urn:microsoft.com/office/officeart/2016/7/layout/LinearArrowProcessNumbered#1"/>
    <dgm:cxn modelId="{2E36AC3C-F87B-487E-8398-B69B0B137967}" type="presOf" srcId="{B266DF49-9678-45FF-8786-B6B735242769}" destId="{EBF8B8FE-1B4E-4E2C-8880-A05847A17D95}" srcOrd="0" destOrd="0" presId="urn:microsoft.com/office/officeart/2016/7/layout/LinearArrowProcessNumbered#1"/>
    <dgm:cxn modelId="{11BC0A66-4F6B-4022-AC12-122A0951BEB5}" srcId="{98A846BE-51A9-4BA7-9258-ECFAE05E7F40}" destId="{BA0D1191-41B5-4E4E-98CA-BB121638FA27}" srcOrd="2" destOrd="0" parTransId="{BF60A160-E127-4E75-A05F-AE196FFF76E3}" sibTransId="{43A04663-B22C-4CA5-9BCF-3B42D70D691D}"/>
    <dgm:cxn modelId="{A5AF814C-634B-4B31-9723-16287CACDE16}" type="presOf" srcId="{AA8D6E5D-2291-4551-826E-2E8CD77EBBCD}" destId="{C988C04E-40E3-4D68-BF18-66EFFEEF4EB2}" srcOrd="0" destOrd="0" presId="urn:microsoft.com/office/officeart/2016/7/layout/LinearArrowProcessNumbered#1"/>
    <dgm:cxn modelId="{3A07E46D-B1F2-4023-8814-639122B3A891}" type="presOf" srcId="{AC6DD392-D3D9-41A4-B130-4C271E107B19}" destId="{A40815D7-3BD6-44D4-A32A-A6FD819154DF}" srcOrd="0" destOrd="0" presId="urn:microsoft.com/office/officeart/2016/7/layout/LinearArrowProcessNumbered#1"/>
    <dgm:cxn modelId="{522DD16F-B30D-40BA-AA70-7667AAFFD0AE}" srcId="{98A846BE-51A9-4BA7-9258-ECFAE05E7F40}" destId="{55AD6682-19A1-4F15-920E-E13D92EB312E}" srcOrd="3" destOrd="0" parTransId="{0A1EE536-D200-411C-8FD0-7F23E7109629}" sibTransId="{6DA0DC7B-EEAC-48D5-8C2F-256705FA5618}"/>
    <dgm:cxn modelId="{15274352-A54D-4CAD-99E1-845EA846C31B}" type="presOf" srcId="{6D5F5307-B9A3-4224-A52C-70B5D7E58E7C}" destId="{2E0F8023-7BBB-4718-BC8F-AC65EE454DC6}" srcOrd="0" destOrd="0" presId="urn:microsoft.com/office/officeart/2016/7/layout/LinearArrowProcessNumbered#1"/>
    <dgm:cxn modelId="{A5DD5475-9C52-45B7-BD21-C5BABC57E4B3}" type="presOf" srcId="{6DA0DC7B-EEAC-48D5-8C2F-256705FA5618}" destId="{ADD1CCE4-82A5-468F-8BC5-15D0185DBB4E}" srcOrd="0" destOrd="0" presId="urn:microsoft.com/office/officeart/2016/7/layout/LinearArrowProcessNumbered#1"/>
    <dgm:cxn modelId="{EF2C8C7A-25B0-4A45-86CA-AD1B06A26E26}" srcId="{98A846BE-51A9-4BA7-9258-ECFAE05E7F40}" destId="{1F20ABF3-642B-4EA2-9497-67153B1D953A}" srcOrd="4" destOrd="0" parTransId="{FE5BB2D4-8C6C-4733-A4F4-BB908B5819C2}" sibTransId="{AC6DD392-D3D9-41A4-B130-4C271E107B19}"/>
    <dgm:cxn modelId="{03ABBE7D-8F02-4731-A26B-8088244D9C2B}" type="presOf" srcId="{55AD6682-19A1-4F15-920E-E13D92EB312E}" destId="{12E9BEA5-B7F5-4B40-9B17-6A733AF73901}" srcOrd="0" destOrd="0" presId="urn:microsoft.com/office/officeart/2016/7/layout/LinearArrowProcessNumbered#1"/>
    <dgm:cxn modelId="{CA5C4E8F-2BA8-4C03-B1BE-DC5CAAAC4751}" type="presOf" srcId="{BA0D1191-41B5-4E4E-98CA-BB121638FA27}" destId="{D997FB1E-CF8D-4F5C-9E93-059F85035C01}" srcOrd="0" destOrd="0" presId="urn:microsoft.com/office/officeart/2016/7/layout/LinearArrowProcessNumbered#1"/>
    <dgm:cxn modelId="{50145897-815E-480B-A911-391D9F3D9088}" type="presOf" srcId="{1F20ABF3-642B-4EA2-9497-67153B1D953A}" destId="{B116FA97-1FAE-40A9-8C85-DB8F4C91EF7C}" srcOrd="0" destOrd="0" presId="urn:microsoft.com/office/officeart/2016/7/layout/LinearArrowProcessNumbered#1"/>
    <dgm:cxn modelId="{19757ABC-77B3-4772-B1CB-1C6B5B19466A}" type="presOf" srcId="{3A451EBD-BEB7-4497-941A-5652AF908351}" destId="{CAD32580-A573-45E7-BE92-0C1F96BC9802}" srcOrd="0" destOrd="0" presId="urn:microsoft.com/office/officeart/2016/7/layout/LinearArrowProcessNumbered#1"/>
    <dgm:cxn modelId="{89F99CCE-DD31-45EB-8368-0C474560C17C}" srcId="{98A846BE-51A9-4BA7-9258-ECFAE05E7F40}" destId="{D841507B-447A-43E4-A67A-78917CB1FB25}" srcOrd="0" destOrd="0" parTransId="{09ECAFD9-77B4-411E-A0C6-BD2718D2ED19}" sibTransId="{8A56963F-9458-4CF1-BA11-F6B59F6693C3}"/>
    <dgm:cxn modelId="{248297D4-5DC6-4466-9493-271D99ADB29C}" type="presOf" srcId="{D841507B-447A-43E4-A67A-78917CB1FB25}" destId="{2D736B05-B42D-46EA-852B-C2BFDDD5591E}" srcOrd="0" destOrd="0" presId="urn:microsoft.com/office/officeart/2016/7/layout/LinearArrowProcessNumbered#1"/>
    <dgm:cxn modelId="{4D029FD5-C213-44A9-904D-DBA359627BA3}" srcId="{98A846BE-51A9-4BA7-9258-ECFAE05E7F40}" destId="{3A451EBD-BEB7-4497-941A-5652AF908351}" srcOrd="5" destOrd="0" parTransId="{4798D7CB-E629-4E3E-AFF5-B40166FAC045}" sibTransId="{B266DF49-9678-45FF-8786-B6B735242769}"/>
    <dgm:cxn modelId="{CE14B9F7-3AAC-41F0-A3ED-F1286C492F88}" type="presOf" srcId="{8A56963F-9458-4CF1-BA11-F6B59F6693C3}" destId="{7D680E2B-37E7-47C5-9407-98DE51395E71}" srcOrd="0" destOrd="0" presId="urn:microsoft.com/office/officeart/2016/7/layout/LinearArrowProcessNumbered#1"/>
    <dgm:cxn modelId="{B322D01A-FF80-4762-BBAE-B1ED84C8F591}" type="presParOf" srcId="{D9938462-A694-4D2B-BC8A-98DD7FFDFAAA}" destId="{94FFE4A3-717E-4FA2-B81F-868DE997CB51}" srcOrd="0" destOrd="0" presId="urn:microsoft.com/office/officeart/2016/7/layout/LinearArrowProcessNumbered#1"/>
    <dgm:cxn modelId="{89847B12-23BC-4348-93E9-5389FDB2E8E0}" type="presParOf" srcId="{94FFE4A3-717E-4FA2-B81F-868DE997CB51}" destId="{2FD2706E-63BB-4C73-BE4B-EA498188D5A7}" srcOrd="0" destOrd="0" presId="urn:microsoft.com/office/officeart/2016/7/layout/LinearArrowProcessNumbered#1"/>
    <dgm:cxn modelId="{CD1D59BD-6BE7-4F0E-BAAA-9AFCAAE3A27C}" type="presParOf" srcId="{94FFE4A3-717E-4FA2-B81F-868DE997CB51}" destId="{E04F5057-2705-42CE-BB13-967212824C65}" srcOrd="1" destOrd="0" presId="urn:microsoft.com/office/officeart/2016/7/layout/LinearArrowProcessNumbered#1"/>
    <dgm:cxn modelId="{3452BEC6-2CC9-41DF-8F5F-7F9CA0D44531}" type="presParOf" srcId="{E04F5057-2705-42CE-BB13-967212824C65}" destId="{F5142449-10A1-4278-B96C-C4ABAB189E46}" srcOrd="0" destOrd="0" presId="urn:microsoft.com/office/officeart/2016/7/layout/LinearArrowProcessNumbered#1"/>
    <dgm:cxn modelId="{92E933F1-5A26-45C9-A161-DFFB66665C17}" type="presParOf" srcId="{E04F5057-2705-42CE-BB13-967212824C65}" destId="{CB784251-3D1A-453A-AC20-F2E87A36EEF3}" srcOrd="1" destOrd="0" presId="urn:microsoft.com/office/officeart/2016/7/layout/LinearArrowProcessNumbered#1"/>
    <dgm:cxn modelId="{7ABA1154-BB0C-4EF9-94F1-92BAD9D9C755}" type="presParOf" srcId="{E04F5057-2705-42CE-BB13-967212824C65}" destId="{7D680E2B-37E7-47C5-9407-98DE51395E71}" srcOrd="2" destOrd="0" presId="urn:microsoft.com/office/officeart/2016/7/layout/LinearArrowProcessNumbered#1"/>
    <dgm:cxn modelId="{4D980B70-2F37-4105-8875-D43B60FE37C0}" type="presParOf" srcId="{E04F5057-2705-42CE-BB13-967212824C65}" destId="{46F5A849-A405-4ECF-B3E1-1F0C28282973}" srcOrd="3" destOrd="0" presId="urn:microsoft.com/office/officeart/2016/7/layout/LinearArrowProcessNumbered#1"/>
    <dgm:cxn modelId="{010F78DE-DA0D-4B5E-BDAD-E7FF0AD57738}" type="presParOf" srcId="{94FFE4A3-717E-4FA2-B81F-868DE997CB51}" destId="{2D736B05-B42D-46EA-852B-C2BFDDD5591E}" srcOrd="2" destOrd="0" presId="urn:microsoft.com/office/officeart/2016/7/layout/LinearArrowProcessNumbered#1"/>
    <dgm:cxn modelId="{9488FF5F-7D71-4BDF-9322-036021F696B3}" type="presParOf" srcId="{D9938462-A694-4D2B-BC8A-98DD7FFDFAAA}" destId="{EC099AD6-5E45-4621-B76A-90EC2958EE47}" srcOrd="1" destOrd="0" presId="urn:microsoft.com/office/officeart/2016/7/layout/LinearArrowProcessNumbered#1"/>
    <dgm:cxn modelId="{C7747D0E-6259-4DDE-8E0E-850B6637F1FE}" type="presParOf" srcId="{D9938462-A694-4D2B-BC8A-98DD7FFDFAAA}" destId="{96C906A6-4FF4-454D-9D77-308711C77F14}" srcOrd="2" destOrd="0" presId="urn:microsoft.com/office/officeart/2016/7/layout/LinearArrowProcessNumbered#1"/>
    <dgm:cxn modelId="{CF8210FB-1A91-4290-87DC-DA5686F324D9}" type="presParOf" srcId="{96C906A6-4FF4-454D-9D77-308711C77F14}" destId="{B9B0B242-87C5-42E1-A677-9D146A6D3C47}" srcOrd="0" destOrd="0" presId="urn:microsoft.com/office/officeart/2016/7/layout/LinearArrowProcessNumbered#1"/>
    <dgm:cxn modelId="{5CB12C2F-1F3E-4C53-A73E-D80FD59A2ADC}" type="presParOf" srcId="{96C906A6-4FF4-454D-9D77-308711C77F14}" destId="{7543640C-A0F3-4583-A402-6BC392A285F8}" srcOrd="1" destOrd="0" presId="urn:microsoft.com/office/officeart/2016/7/layout/LinearArrowProcessNumbered#1"/>
    <dgm:cxn modelId="{3547A49A-3A89-4C57-A3A2-87629CCA470F}" type="presParOf" srcId="{7543640C-A0F3-4583-A402-6BC392A285F8}" destId="{69403660-B91F-4F31-9188-E4F56CDF83C4}" srcOrd="0" destOrd="0" presId="urn:microsoft.com/office/officeart/2016/7/layout/LinearArrowProcessNumbered#1"/>
    <dgm:cxn modelId="{10D18FA1-11AF-40BB-8A97-4784C899CC1A}" type="presParOf" srcId="{7543640C-A0F3-4583-A402-6BC392A285F8}" destId="{443C13A9-1FDD-4FC4-A337-CF907FF0D233}" srcOrd="1" destOrd="0" presId="urn:microsoft.com/office/officeart/2016/7/layout/LinearArrowProcessNumbered#1"/>
    <dgm:cxn modelId="{4F707D22-566B-4606-AA54-0280602A6D96}" type="presParOf" srcId="{7543640C-A0F3-4583-A402-6BC392A285F8}" destId="{2E0F8023-7BBB-4718-BC8F-AC65EE454DC6}" srcOrd="2" destOrd="0" presId="urn:microsoft.com/office/officeart/2016/7/layout/LinearArrowProcessNumbered#1"/>
    <dgm:cxn modelId="{DCC96C58-5E7F-4721-AA73-AA21E9694331}" type="presParOf" srcId="{7543640C-A0F3-4583-A402-6BC392A285F8}" destId="{5704A3ED-FA26-4408-8C85-B51BD14774E8}" srcOrd="3" destOrd="0" presId="urn:microsoft.com/office/officeart/2016/7/layout/LinearArrowProcessNumbered#1"/>
    <dgm:cxn modelId="{093731B4-3922-473F-B63D-B3D13A4D2EAF}" type="presParOf" srcId="{96C906A6-4FF4-454D-9D77-308711C77F14}" destId="{C988C04E-40E3-4D68-BF18-66EFFEEF4EB2}" srcOrd="2" destOrd="0" presId="urn:microsoft.com/office/officeart/2016/7/layout/LinearArrowProcessNumbered#1"/>
    <dgm:cxn modelId="{CC109BCB-9F91-4BBB-AF9D-E0AC7AE436AD}" type="presParOf" srcId="{D9938462-A694-4D2B-BC8A-98DD7FFDFAAA}" destId="{B6BBB860-34CE-4234-8D3B-BDBD461D22B0}" srcOrd="3" destOrd="0" presId="urn:microsoft.com/office/officeart/2016/7/layout/LinearArrowProcessNumbered#1"/>
    <dgm:cxn modelId="{7A2CC2C1-598B-401A-820F-DE9BCC8AD42A}" type="presParOf" srcId="{D9938462-A694-4D2B-BC8A-98DD7FFDFAAA}" destId="{95226D6D-DC9D-43A5-AC93-827EFF228E2A}" srcOrd="4" destOrd="0" presId="urn:microsoft.com/office/officeart/2016/7/layout/LinearArrowProcessNumbered#1"/>
    <dgm:cxn modelId="{28C395E6-B0E5-44DC-8602-DBA7F9CD548E}" type="presParOf" srcId="{95226D6D-DC9D-43A5-AC93-827EFF228E2A}" destId="{E45CD75C-64D3-49E1-90AB-5C892F1B60BB}" srcOrd="0" destOrd="0" presId="urn:microsoft.com/office/officeart/2016/7/layout/LinearArrowProcessNumbered#1"/>
    <dgm:cxn modelId="{6F15AD2A-1F17-4C57-88AD-E37C8758527E}" type="presParOf" srcId="{95226D6D-DC9D-43A5-AC93-827EFF228E2A}" destId="{FEA17D8B-7307-4AC1-BA3A-35C631CF2D8B}" srcOrd="1" destOrd="0" presId="urn:microsoft.com/office/officeart/2016/7/layout/LinearArrowProcessNumbered#1"/>
    <dgm:cxn modelId="{13D9B813-203F-477F-B1B6-8CF5F330CE15}" type="presParOf" srcId="{FEA17D8B-7307-4AC1-BA3A-35C631CF2D8B}" destId="{E6547311-AF0E-4FCF-BDD0-47989B866E24}" srcOrd="0" destOrd="0" presId="urn:microsoft.com/office/officeart/2016/7/layout/LinearArrowProcessNumbered#1"/>
    <dgm:cxn modelId="{D05DD919-C70E-4D7F-977B-0F727088D826}" type="presParOf" srcId="{FEA17D8B-7307-4AC1-BA3A-35C631CF2D8B}" destId="{AE6DFE2B-B7F2-4F30-B659-B552E321FADD}" srcOrd="1" destOrd="0" presId="urn:microsoft.com/office/officeart/2016/7/layout/LinearArrowProcessNumbered#1"/>
    <dgm:cxn modelId="{C4439607-FCEC-43D3-9F3C-7826D9E5A6FA}" type="presParOf" srcId="{FEA17D8B-7307-4AC1-BA3A-35C631CF2D8B}" destId="{5245C8DA-1E76-407A-B430-701BCCF29F00}" srcOrd="2" destOrd="0" presId="urn:microsoft.com/office/officeart/2016/7/layout/LinearArrowProcessNumbered#1"/>
    <dgm:cxn modelId="{C0AB40C3-0B06-499F-9643-C73F6BF5120A}" type="presParOf" srcId="{FEA17D8B-7307-4AC1-BA3A-35C631CF2D8B}" destId="{8D76F590-811B-447B-8CED-7534489F45EC}" srcOrd="3" destOrd="0" presId="urn:microsoft.com/office/officeart/2016/7/layout/LinearArrowProcessNumbered#1"/>
    <dgm:cxn modelId="{3063A996-8AC7-4309-9D1F-E136EB65089A}" type="presParOf" srcId="{95226D6D-DC9D-43A5-AC93-827EFF228E2A}" destId="{D997FB1E-CF8D-4F5C-9E93-059F85035C01}" srcOrd="2" destOrd="0" presId="urn:microsoft.com/office/officeart/2016/7/layout/LinearArrowProcessNumbered#1"/>
    <dgm:cxn modelId="{A04D93AF-F112-410E-94E6-D945A80BF429}" type="presParOf" srcId="{D9938462-A694-4D2B-BC8A-98DD7FFDFAAA}" destId="{5BD921B9-FF63-486B-BBF5-5535F2AA32B5}" srcOrd="5" destOrd="0" presId="urn:microsoft.com/office/officeart/2016/7/layout/LinearArrowProcessNumbered#1"/>
    <dgm:cxn modelId="{0EEA63EA-0FD8-4DE4-B6CE-FB3CD97FDBC9}" type="presParOf" srcId="{D9938462-A694-4D2B-BC8A-98DD7FFDFAAA}" destId="{F093D1EA-1E4B-4611-A553-45F589D6189E}" srcOrd="6" destOrd="0" presId="urn:microsoft.com/office/officeart/2016/7/layout/LinearArrowProcessNumbered#1"/>
    <dgm:cxn modelId="{D7CC9E97-C5E8-4F94-8B56-8783A10F73C0}" type="presParOf" srcId="{F093D1EA-1E4B-4611-A553-45F589D6189E}" destId="{200EAA04-D9FF-4E34-8629-9FF0013CAD96}" srcOrd="0" destOrd="0" presId="urn:microsoft.com/office/officeart/2016/7/layout/LinearArrowProcessNumbered#1"/>
    <dgm:cxn modelId="{6DAF3599-324F-4646-9755-85EB71D98389}" type="presParOf" srcId="{F093D1EA-1E4B-4611-A553-45F589D6189E}" destId="{311144D1-3BA2-4573-AB3C-C1D2F0AEE5A2}" srcOrd="1" destOrd="0" presId="urn:microsoft.com/office/officeart/2016/7/layout/LinearArrowProcessNumbered#1"/>
    <dgm:cxn modelId="{F89CB851-3019-4DD0-8376-4A14025CB992}" type="presParOf" srcId="{311144D1-3BA2-4573-AB3C-C1D2F0AEE5A2}" destId="{B301E9C0-66A8-4889-AB14-A827A90B7730}" srcOrd="0" destOrd="0" presId="urn:microsoft.com/office/officeart/2016/7/layout/LinearArrowProcessNumbered#1"/>
    <dgm:cxn modelId="{B0C1C17F-D234-44FB-9952-F27F1A8A63A9}" type="presParOf" srcId="{311144D1-3BA2-4573-AB3C-C1D2F0AEE5A2}" destId="{C520B667-F0A6-4456-B459-83C4807E6047}" srcOrd="1" destOrd="0" presId="urn:microsoft.com/office/officeart/2016/7/layout/LinearArrowProcessNumbered#1"/>
    <dgm:cxn modelId="{3227EF46-C82A-4352-8F69-1E6F8893D718}" type="presParOf" srcId="{311144D1-3BA2-4573-AB3C-C1D2F0AEE5A2}" destId="{ADD1CCE4-82A5-468F-8BC5-15D0185DBB4E}" srcOrd="2" destOrd="0" presId="urn:microsoft.com/office/officeart/2016/7/layout/LinearArrowProcessNumbered#1"/>
    <dgm:cxn modelId="{6E1E9A4E-FB9A-456A-8B2D-0F05F7619630}" type="presParOf" srcId="{311144D1-3BA2-4573-AB3C-C1D2F0AEE5A2}" destId="{C251040B-EE34-45B4-9F5D-BC733169E090}" srcOrd="3" destOrd="0" presId="urn:microsoft.com/office/officeart/2016/7/layout/LinearArrowProcessNumbered#1"/>
    <dgm:cxn modelId="{E55FE908-E237-4408-8459-188D8A82D482}" type="presParOf" srcId="{F093D1EA-1E4B-4611-A553-45F589D6189E}" destId="{12E9BEA5-B7F5-4B40-9B17-6A733AF73901}" srcOrd="2" destOrd="0" presId="urn:microsoft.com/office/officeart/2016/7/layout/LinearArrowProcessNumbered#1"/>
    <dgm:cxn modelId="{6293DF2D-813E-4C89-ACDC-C331767FF4EB}" type="presParOf" srcId="{D9938462-A694-4D2B-BC8A-98DD7FFDFAAA}" destId="{35E6EF17-E484-4B06-BD04-1114BDD6AE49}" srcOrd="7" destOrd="0" presId="urn:microsoft.com/office/officeart/2016/7/layout/LinearArrowProcessNumbered#1"/>
    <dgm:cxn modelId="{FF672174-59AC-4156-A71F-136824B7883F}" type="presParOf" srcId="{D9938462-A694-4D2B-BC8A-98DD7FFDFAAA}" destId="{F191E6AC-D335-43FD-9BCC-B6410C726B8A}" srcOrd="8" destOrd="0" presId="urn:microsoft.com/office/officeart/2016/7/layout/LinearArrowProcessNumbered#1"/>
    <dgm:cxn modelId="{D013A6A3-E77D-4E02-B1A0-4081606D074A}" type="presParOf" srcId="{F191E6AC-D335-43FD-9BCC-B6410C726B8A}" destId="{691B272D-AEC8-430E-936D-2AB0A64D72AE}" srcOrd="0" destOrd="0" presId="urn:microsoft.com/office/officeart/2016/7/layout/LinearArrowProcessNumbered#1"/>
    <dgm:cxn modelId="{74B8D12F-1B3F-4E17-85BA-949FB061138C}" type="presParOf" srcId="{F191E6AC-D335-43FD-9BCC-B6410C726B8A}" destId="{00E7883D-13E0-419A-8CB6-169DF9386E10}" srcOrd="1" destOrd="0" presId="urn:microsoft.com/office/officeart/2016/7/layout/LinearArrowProcessNumbered#1"/>
    <dgm:cxn modelId="{C3C67BC9-5C88-4EB1-9E5A-A2EB709B9E3E}" type="presParOf" srcId="{00E7883D-13E0-419A-8CB6-169DF9386E10}" destId="{98FC13F5-E633-4E1D-AC5F-6F956633F8CC}" srcOrd="0" destOrd="0" presId="urn:microsoft.com/office/officeart/2016/7/layout/LinearArrowProcessNumbered#1"/>
    <dgm:cxn modelId="{98DEC256-38C9-40E9-BFFE-E4E0FB00A59D}" type="presParOf" srcId="{00E7883D-13E0-419A-8CB6-169DF9386E10}" destId="{852C83FD-BB6A-41CB-BDAC-26661C8025B8}" srcOrd="1" destOrd="0" presId="urn:microsoft.com/office/officeart/2016/7/layout/LinearArrowProcessNumbered#1"/>
    <dgm:cxn modelId="{54DC632E-FF73-46D3-84FC-1BB786541694}" type="presParOf" srcId="{00E7883D-13E0-419A-8CB6-169DF9386E10}" destId="{A40815D7-3BD6-44D4-A32A-A6FD819154DF}" srcOrd="2" destOrd="0" presId="urn:microsoft.com/office/officeart/2016/7/layout/LinearArrowProcessNumbered#1"/>
    <dgm:cxn modelId="{46100DC2-3DC2-480A-AB73-889C702BAE70}" type="presParOf" srcId="{00E7883D-13E0-419A-8CB6-169DF9386E10}" destId="{13747DFA-6414-464B-A499-B8238DDAD9A2}" srcOrd="3" destOrd="0" presId="urn:microsoft.com/office/officeart/2016/7/layout/LinearArrowProcessNumbered#1"/>
    <dgm:cxn modelId="{32FCD458-958B-41F2-98D2-A30C035552E7}" type="presParOf" srcId="{F191E6AC-D335-43FD-9BCC-B6410C726B8A}" destId="{B116FA97-1FAE-40A9-8C85-DB8F4C91EF7C}" srcOrd="2" destOrd="0" presId="urn:microsoft.com/office/officeart/2016/7/layout/LinearArrowProcessNumbered#1"/>
    <dgm:cxn modelId="{F9D8726C-44DD-4E80-92A1-4AF964F9F6E2}" type="presParOf" srcId="{D9938462-A694-4D2B-BC8A-98DD7FFDFAAA}" destId="{AEC1EB4A-5294-4CDA-A4E8-048E85C1CF73}" srcOrd="9" destOrd="0" presId="urn:microsoft.com/office/officeart/2016/7/layout/LinearArrowProcessNumbered#1"/>
    <dgm:cxn modelId="{89F8155E-A674-487D-92CE-6BF1BDE0D18D}" type="presParOf" srcId="{D9938462-A694-4D2B-BC8A-98DD7FFDFAAA}" destId="{DAAEC319-C2DF-4771-9925-DC77BFA649AC}" srcOrd="10" destOrd="0" presId="urn:microsoft.com/office/officeart/2016/7/layout/LinearArrowProcessNumbered#1"/>
    <dgm:cxn modelId="{880F3A0D-3503-4529-928E-2E3482AF6C1B}" type="presParOf" srcId="{DAAEC319-C2DF-4771-9925-DC77BFA649AC}" destId="{BE8815DB-331D-4F55-B235-6DF0D1444C5F}" srcOrd="0" destOrd="0" presId="urn:microsoft.com/office/officeart/2016/7/layout/LinearArrowProcessNumbered#1"/>
    <dgm:cxn modelId="{EE4C29BD-D733-4862-B30A-3C856A67EA00}" type="presParOf" srcId="{DAAEC319-C2DF-4771-9925-DC77BFA649AC}" destId="{6E41E1CF-422B-485C-BA28-4C7BFB03BDF2}" srcOrd="1" destOrd="0" presId="urn:microsoft.com/office/officeart/2016/7/layout/LinearArrowProcessNumbered#1"/>
    <dgm:cxn modelId="{5B75C2AB-232B-4009-9570-D994762E5419}" type="presParOf" srcId="{6E41E1CF-422B-485C-BA28-4C7BFB03BDF2}" destId="{E7987D6C-B121-4EDD-93DF-F2A378CA2AF2}" srcOrd="0" destOrd="0" presId="urn:microsoft.com/office/officeart/2016/7/layout/LinearArrowProcessNumbered#1"/>
    <dgm:cxn modelId="{614A68FE-570B-4BA2-8D37-AF1572765B57}" type="presParOf" srcId="{6E41E1CF-422B-485C-BA28-4C7BFB03BDF2}" destId="{555F8E62-7413-4751-B7B7-AA3122E78754}" srcOrd="1" destOrd="0" presId="urn:microsoft.com/office/officeart/2016/7/layout/LinearArrowProcessNumbered#1"/>
    <dgm:cxn modelId="{19557A6D-61EB-487C-8198-96339444AA70}" type="presParOf" srcId="{6E41E1CF-422B-485C-BA28-4C7BFB03BDF2}" destId="{EBF8B8FE-1B4E-4E2C-8880-A05847A17D95}" srcOrd="2" destOrd="0" presId="urn:microsoft.com/office/officeart/2016/7/layout/LinearArrowProcessNumbered#1"/>
    <dgm:cxn modelId="{E98A4B1A-567F-4631-A387-E396EC1CA342}" type="presParOf" srcId="{6E41E1CF-422B-485C-BA28-4C7BFB03BDF2}" destId="{73D8D180-9C97-4CBC-931F-20E8C270A132}" srcOrd="3" destOrd="0" presId="urn:microsoft.com/office/officeart/2016/7/layout/LinearArrowProcessNumbered#1"/>
    <dgm:cxn modelId="{70325D2D-D0C4-45D2-AA23-33B23FA930C2}" type="presParOf" srcId="{DAAEC319-C2DF-4771-9925-DC77BFA649AC}" destId="{CAD32580-A573-45E7-BE92-0C1F96BC9802}" srcOrd="2" destOrd="0" presId="urn:microsoft.com/office/officeart/2016/7/layout/LinearArrowProcessNumbere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3249E2-8D54-41E3-88C2-C49E7782E27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A901419-9290-4D7E-BF90-A9E8323AF03F}">
      <dgm:prSet/>
      <dgm:spPr/>
      <dgm:t>
        <a:bodyPr/>
        <a:lstStyle/>
        <a:p>
          <a:r>
            <a:rPr lang="en-GB" b="0"/>
            <a:t>Instructions:</a:t>
          </a:r>
          <a:endParaRPr lang="en-US"/>
        </a:p>
      </dgm:t>
    </dgm:pt>
    <dgm:pt modelId="{328082BB-E6B0-4AB6-87CC-8E24957F7A20}" type="parTrans" cxnId="{A3235F68-6335-4B05-A13C-21B81CC37B77}">
      <dgm:prSet/>
      <dgm:spPr/>
      <dgm:t>
        <a:bodyPr/>
        <a:lstStyle/>
        <a:p>
          <a:endParaRPr lang="en-US"/>
        </a:p>
      </dgm:t>
    </dgm:pt>
    <dgm:pt modelId="{6FB7A657-11D4-4253-AE37-69BD70392404}" type="sibTrans" cxnId="{A3235F68-6335-4B05-A13C-21B81CC37B77}">
      <dgm:prSet/>
      <dgm:spPr/>
      <dgm:t>
        <a:bodyPr/>
        <a:lstStyle/>
        <a:p>
          <a:endParaRPr lang="en-US"/>
        </a:p>
      </dgm:t>
    </dgm:pt>
    <dgm:pt modelId="{11202B7F-39FF-4BB3-BFBA-985C44089692}">
      <dgm:prSet/>
      <dgm:spPr/>
      <dgm:t>
        <a:bodyPr/>
        <a:lstStyle/>
        <a:p>
          <a:r>
            <a:rPr lang="en-GB" b="0"/>
            <a:t>Ask the coachee to think of two true statements and one false statement about themselves.</a:t>
          </a:r>
          <a:endParaRPr lang="en-US"/>
        </a:p>
      </dgm:t>
    </dgm:pt>
    <dgm:pt modelId="{59840EA3-B991-4819-9363-63A1366CFFBF}" type="parTrans" cxnId="{370DF940-39E8-41BA-8A35-CA8791357DEB}">
      <dgm:prSet/>
      <dgm:spPr/>
      <dgm:t>
        <a:bodyPr/>
        <a:lstStyle/>
        <a:p>
          <a:endParaRPr lang="en-US"/>
        </a:p>
      </dgm:t>
    </dgm:pt>
    <dgm:pt modelId="{320F8AEA-E8FC-49BF-8FD3-E31740BCCEF8}" type="sibTrans" cxnId="{370DF940-39E8-41BA-8A35-CA8791357DEB}">
      <dgm:prSet/>
      <dgm:spPr/>
      <dgm:t>
        <a:bodyPr/>
        <a:lstStyle/>
        <a:p>
          <a:endParaRPr lang="en-US"/>
        </a:p>
      </dgm:t>
    </dgm:pt>
    <dgm:pt modelId="{01E7533D-68E4-49C1-9E77-B89FF14C6010}">
      <dgm:prSet/>
      <dgm:spPr/>
      <dgm:t>
        <a:bodyPr/>
        <a:lstStyle/>
        <a:p>
          <a:r>
            <a:rPr lang="en-GB" b="0"/>
            <a:t>Instruct the coachee to share these three statements with you without revealing which one is false.</a:t>
          </a:r>
          <a:endParaRPr lang="en-US"/>
        </a:p>
      </dgm:t>
    </dgm:pt>
    <dgm:pt modelId="{CA9552C5-60E1-4E51-A61C-81434DA3E825}" type="parTrans" cxnId="{3C6B51E6-AA1D-4FFE-BC52-AE5DB8BBD83A}">
      <dgm:prSet/>
      <dgm:spPr/>
      <dgm:t>
        <a:bodyPr/>
        <a:lstStyle/>
        <a:p>
          <a:endParaRPr lang="en-US"/>
        </a:p>
      </dgm:t>
    </dgm:pt>
    <dgm:pt modelId="{BD47F58D-A841-4085-B859-7E56364D7178}" type="sibTrans" cxnId="{3C6B51E6-AA1D-4FFE-BC52-AE5DB8BBD83A}">
      <dgm:prSet/>
      <dgm:spPr/>
      <dgm:t>
        <a:bodyPr/>
        <a:lstStyle/>
        <a:p>
          <a:endParaRPr lang="en-US"/>
        </a:p>
      </dgm:t>
    </dgm:pt>
    <dgm:pt modelId="{7A1DEB5E-FDBA-4AB5-B072-DFEEDEB95603}">
      <dgm:prSet/>
      <dgm:spPr/>
      <dgm:t>
        <a:bodyPr/>
        <a:lstStyle/>
        <a:p>
          <a:r>
            <a:rPr lang="en-GB" b="0"/>
            <a:t>Your task as the coach is to guess which statement is the lie.</a:t>
          </a:r>
          <a:endParaRPr lang="en-US"/>
        </a:p>
      </dgm:t>
    </dgm:pt>
    <dgm:pt modelId="{C2B76DD9-1E50-4113-9A8A-B5DAD6833A50}" type="parTrans" cxnId="{6AF81096-A507-4931-90A2-24FC998A8EC7}">
      <dgm:prSet/>
      <dgm:spPr/>
      <dgm:t>
        <a:bodyPr/>
        <a:lstStyle/>
        <a:p>
          <a:endParaRPr lang="en-US"/>
        </a:p>
      </dgm:t>
    </dgm:pt>
    <dgm:pt modelId="{736283DE-4A82-4096-A26E-B6CAEB69778F}" type="sibTrans" cxnId="{6AF81096-A507-4931-90A2-24FC998A8EC7}">
      <dgm:prSet/>
      <dgm:spPr/>
      <dgm:t>
        <a:bodyPr/>
        <a:lstStyle/>
        <a:p>
          <a:endParaRPr lang="en-US"/>
        </a:p>
      </dgm:t>
    </dgm:pt>
    <dgm:pt modelId="{4316E556-D7BA-4D9F-AEEC-4685EA649EAD}">
      <dgm:prSet/>
      <dgm:spPr/>
      <dgm:t>
        <a:bodyPr/>
        <a:lstStyle/>
        <a:p>
          <a:r>
            <a:rPr lang="en-GB" b="0"/>
            <a:t>Example: </a:t>
          </a:r>
          <a:r>
            <a:rPr lang="en-GB"/>
            <a:t>C</a:t>
          </a:r>
          <a:r>
            <a:rPr lang="en-GB" b="0"/>
            <a:t>oachee statements:</a:t>
          </a:r>
          <a:endParaRPr lang="en-US"/>
        </a:p>
      </dgm:t>
    </dgm:pt>
    <dgm:pt modelId="{E0056E84-D041-4373-A4B3-A87A1C2C8C23}" type="parTrans" cxnId="{0632E08A-7025-49D5-BC4A-A1F467A7C2F1}">
      <dgm:prSet/>
      <dgm:spPr/>
      <dgm:t>
        <a:bodyPr/>
        <a:lstStyle/>
        <a:p>
          <a:endParaRPr lang="en-US"/>
        </a:p>
      </dgm:t>
    </dgm:pt>
    <dgm:pt modelId="{DF1E4987-7B48-4F51-8171-2B00A36F54C3}" type="sibTrans" cxnId="{0632E08A-7025-49D5-BC4A-A1F467A7C2F1}">
      <dgm:prSet/>
      <dgm:spPr/>
      <dgm:t>
        <a:bodyPr/>
        <a:lstStyle/>
        <a:p>
          <a:endParaRPr lang="en-US"/>
        </a:p>
      </dgm:t>
    </dgm:pt>
    <dgm:pt modelId="{DEEDFD04-D440-4A0E-907D-6A93C684F5B6}">
      <dgm:prSet/>
      <dgm:spPr/>
      <dgm:t>
        <a:bodyPr/>
        <a:lstStyle/>
        <a:p>
          <a:r>
            <a:rPr lang="en-GB" b="0"/>
            <a:t>I have travelled to five different countries.</a:t>
          </a:r>
          <a:endParaRPr lang="en-US"/>
        </a:p>
      </dgm:t>
    </dgm:pt>
    <dgm:pt modelId="{7E4F3BBB-0A7A-42E0-AE68-8809D3BEEB3B}" type="parTrans" cxnId="{EBB793F8-22B7-45CC-A247-15FEABBEC903}">
      <dgm:prSet/>
      <dgm:spPr/>
      <dgm:t>
        <a:bodyPr/>
        <a:lstStyle/>
        <a:p>
          <a:endParaRPr lang="en-US"/>
        </a:p>
      </dgm:t>
    </dgm:pt>
    <dgm:pt modelId="{2191C2DB-58CF-40FB-B47C-4AF54BE7C0AF}" type="sibTrans" cxnId="{EBB793F8-22B7-45CC-A247-15FEABBEC903}">
      <dgm:prSet/>
      <dgm:spPr/>
      <dgm:t>
        <a:bodyPr/>
        <a:lstStyle/>
        <a:p>
          <a:endParaRPr lang="en-US"/>
        </a:p>
      </dgm:t>
    </dgm:pt>
    <dgm:pt modelId="{06879475-46B5-4231-BFF7-F5D78DCA4A68}">
      <dgm:prSet/>
      <dgm:spPr/>
      <dgm:t>
        <a:bodyPr/>
        <a:lstStyle/>
        <a:p>
          <a:r>
            <a:rPr lang="en-GB" b="0"/>
            <a:t>I play the guitar in a band.</a:t>
          </a:r>
          <a:endParaRPr lang="en-US"/>
        </a:p>
      </dgm:t>
    </dgm:pt>
    <dgm:pt modelId="{217DFCC7-B517-4D26-9F83-99DB51370DC3}" type="parTrans" cxnId="{FE001DEA-28D2-40FC-9181-7F73BD23840E}">
      <dgm:prSet/>
      <dgm:spPr/>
      <dgm:t>
        <a:bodyPr/>
        <a:lstStyle/>
        <a:p>
          <a:endParaRPr lang="en-US"/>
        </a:p>
      </dgm:t>
    </dgm:pt>
    <dgm:pt modelId="{E4EE628E-32A7-40DE-B081-55E863483908}" type="sibTrans" cxnId="{FE001DEA-28D2-40FC-9181-7F73BD23840E}">
      <dgm:prSet/>
      <dgm:spPr/>
      <dgm:t>
        <a:bodyPr/>
        <a:lstStyle/>
        <a:p>
          <a:endParaRPr lang="en-US"/>
        </a:p>
      </dgm:t>
    </dgm:pt>
    <dgm:pt modelId="{4859DDD6-79B8-43E5-B6D6-4773A068F7E0}">
      <dgm:prSet/>
      <dgm:spPr/>
      <dgm:t>
        <a:bodyPr/>
        <a:lstStyle/>
        <a:p>
          <a:r>
            <a:rPr lang="en-GB" b="0"/>
            <a:t>I speak three languages fluently.</a:t>
          </a:r>
          <a:endParaRPr lang="en-US"/>
        </a:p>
      </dgm:t>
    </dgm:pt>
    <dgm:pt modelId="{A8CCBB3A-9D82-40A5-9A5E-91A8C37D2618}" type="parTrans" cxnId="{2E801586-2504-4853-B4CF-4563C17A9BAE}">
      <dgm:prSet/>
      <dgm:spPr/>
      <dgm:t>
        <a:bodyPr/>
        <a:lstStyle/>
        <a:p>
          <a:endParaRPr lang="en-US"/>
        </a:p>
      </dgm:t>
    </dgm:pt>
    <dgm:pt modelId="{D0889847-E2B8-4340-849E-CCAECF66E40E}" type="sibTrans" cxnId="{2E801586-2504-4853-B4CF-4563C17A9BAE}">
      <dgm:prSet/>
      <dgm:spPr/>
      <dgm:t>
        <a:bodyPr/>
        <a:lstStyle/>
        <a:p>
          <a:endParaRPr lang="en-US"/>
        </a:p>
      </dgm:t>
    </dgm:pt>
    <dgm:pt modelId="{0E8ADFAC-3405-4FFE-998A-E318928D9E9A}" type="pres">
      <dgm:prSet presAssocID="{2C3249E2-8D54-41E3-88C2-C49E7782E27C}" presName="linear" presStyleCnt="0">
        <dgm:presLayoutVars>
          <dgm:animLvl val="lvl"/>
          <dgm:resizeHandles val="exact"/>
        </dgm:presLayoutVars>
      </dgm:prSet>
      <dgm:spPr/>
    </dgm:pt>
    <dgm:pt modelId="{F4E5A64A-27A4-4B17-A293-35B31D6DF9DA}" type="pres">
      <dgm:prSet presAssocID="{8A901419-9290-4D7E-BF90-A9E8323AF03F}" presName="parentText" presStyleLbl="node1" presStyleIdx="0" presStyleCnt="2">
        <dgm:presLayoutVars>
          <dgm:chMax val="0"/>
          <dgm:bulletEnabled val="1"/>
        </dgm:presLayoutVars>
      </dgm:prSet>
      <dgm:spPr/>
    </dgm:pt>
    <dgm:pt modelId="{3BF1AF4C-4EC9-45B3-B455-18FEFBA2BE99}" type="pres">
      <dgm:prSet presAssocID="{8A901419-9290-4D7E-BF90-A9E8323AF03F}" presName="childText" presStyleLbl="revTx" presStyleIdx="0" presStyleCnt="2">
        <dgm:presLayoutVars>
          <dgm:bulletEnabled val="1"/>
        </dgm:presLayoutVars>
      </dgm:prSet>
      <dgm:spPr/>
    </dgm:pt>
    <dgm:pt modelId="{5C2C8F49-FF68-4172-AE4E-7B0650B407E4}" type="pres">
      <dgm:prSet presAssocID="{4316E556-D7BA-4D9F-AEEC-4685EA649EAD}" presName="parentText" presStyleLbl="node1" presStyleIdx="1" presStyleCnt="2">
        <dgm:presLayoutVars>
          <dgm:chMax val="0"/>
          <dgm:bulletEnabled val="1"/>
        </dgm:presLayoutVars>
      </dgm:prSet>
      <dgm:spPr/>
    </dgm:pt>
    <dgm:pt modelId="{49198611-D2DD-41B4-92C5-FD6C7F08DB52}" type="pres">
      <dgm:prSet presAssocID="{4316E556-D7BA-4D9F-AEEC-4685EA649EAD}" presName="childText" presStyleLbl="revTx" presStyleIdx="1" presStyleCnt="2">
        <dgm:presLayoutVars>
          <dgm:bulletEnabled val="1"/>
        </dgm:presLayoutVars>
      </dgm:prSet>
      <dgm:spPr/>
    </dgm:pt>
  </dgm:ptLst>
  <dgm:cxnLst>
    <dgm:cxn modelId="{56301707-76B2-4DDB-A531-584820ACFE5F}" type="presOf" srcId="{DEEDFD04-D440-4A0E-907D-6A93C684F5B6}" destId="{49198611-D2DD-41B4-92C5-FD6C7F08DB52}" srcOrd="0" destOrd="0" presId="urn:microsoft.com/office/officeart/2005/8/layout/vList2"/>
    <dgm:cxn modelId="{370DF940-39E8-41BA-8A35-CA8791357DEB}" srcId="{8A901419-9290-4D7E-BF90-A9E8323AF03F}" destId="{11202B7F-39FF-4BB3-BFBA-985C44089692}" srcOrd="0" destOrd="0" parTransId="{59840EA3-B991-4819-9363-63A1366CFFBF}" sibTransId="{320F8AEA-E8FC-49BF-8FD3-E31740BCCEF8}"/>
    <dgm:cxn modelId="{B3005542-04DD-488C-A5DF-1DB14A1CB2A4}" type="presOf" srcId="{2C3249E2-8D54-41E3-88C2-C49E7782E27C}" destId="{0E8ADFAC-3405-4FFE-998A-E318928D9E9A}" srcOrd="0" destOrd="0" presId="urn:microsoft.com/office/officeart/2005/8/layout/vList2"/>
    <dgm:cxn modelId="{86C6F747-7858-46D4-ABC5-A24E07D0D333}" type="presOf" srcId="{4316E556-D7BA-4D9F-AEEC-4685EA649EAD}" destId="{5C2C8F49-FF68-4172-AE4E-7B0650B407E4}" srcOrd="0" destOrd="0" presId="urn:microsoft.com/office/officeart/2005/8/layout/vList2"/>
    <dgm:cxn modelId="{A3235F68-6335-4B05-A13C-21B81CC37B77}" srcId="{2C3249E2-8D54-41E3-88C2-C49E7782E27C}" destId="{8A901419-9290-4D7E-BF90-A9E8323AF03F}" srcOrd="0" destOrd="0" parTransId="{328082BB-E6B0-4AB6-87CC-8E24957F7A20}" sibTransId="{6FB7A657-11D4-4253-AE37-69BD70392404}"/>
    <dgm:cxn modelId="{2E801586-2504-4853-B4CF-4563C17A9BAE}" srcId="{4316E556-D7BA-4D9F-AEEC-4685EA649EAD}" destId="{4859DDD6-79B8-43E5-B6D6-4773A068F7E0}" srcOrd="2" destOrd="0" parTransId="{A8CCBB3A-9D82-40A5-9A5E-91A8C37D2618}" sibTransId="{D0889847-E2B8-4340-849E-CCAECF66E40E}"/>
    <dgm:cxn modelId="{0632E08A-7025-49D5-BC4A-A1F467A7C2F1}" srcId="{2C3249E2-8D54-41E3-88C2-C49E7782E27C}" destId="{4316E556-D7BA-4D9F-AEEC-4685EA649EAD}" srcOrd="1" destOrd="0" parTransId="{E0056E84-D041-4373-A4B3-A87A1C2C8C23}" sibTransId="{DF1E4987-7B48-4F51-8171-2B00A36F54C3}"/>
    <dgm:cxn modelId="{6AF81096-A507-4931-90A2-24FC998A8EC7}" srcId="{8A901419-9290-4D7E-BF90-A9E8323AF03F}" destId="{7A1DEB5E-FDBA-4AB5-B072-DFEEDEB95603}" srcOrd="2" destOrd="0" parTransId="{C2B76DD9-1E50-4113-9A8A-B5DAD6833A50}" sibTransId="{736283DE-4A82-4096-A26E-B6CAEB69778F}"/>
    <dgm:cxn modelId="{9D9B5AA9-EFE3-4F57-B4D7-C9851647D65B}" type="presOf" srcId="{7A1DEB5E-FDBA-4AB5-B072-DFEEDEB95603}" destId="{3BF1AF4C-4EC9-45B3-B455-18FEFBA2BE99}" srcOrd="0" destOrd="2" presId="urn:microsoft.com/office/officeart/2005/8/layout/vList2"/>
    <dgm:cxn modelId="{2B2280BF-E677-4116-9F93-98140A5B9FD9}" type="presOf" srcId="{8A901419-9290-4D7E-BF90-A9E8323AF03F}" destId="{F4E5A64A-27A4-4B17-A293-35B31D6DF9DA}" srcOrd="0" destOrd="0" presId="urn:microsoft.com/office/officeart/2005/8/layout/vList2"/>
    <dgm:cxn modelId="{AF39E0BF-57B2-45B3-BC1B-B91838ED7A64}" type="presOf" srcId="{06879475-46B5-4231-BFF7-F5D78DCA4A68}" destId="{49198611-D2DD-41B4-92C5-FD6C7F08DB52}" srcOrd="0" destOrd="1" presId="urn:microsoft.com/office/officeart/2005/8/layout/vList2"/>
    <dgm:cxn modelId="{300271CA-6D3D-48AB-8B7F-15D575B87981}" type="presOf" srcId="{01E7533D-68E4-49C1-9E77-B89FF14C6010}" destId="{3BF1AF4C-4EC9-45B3-B455-18FEFBA2BE99}" srcOrd="0" destOrd="1" presId="urn:microsoft.com/office/officeart/2005/8/layout/vList2"/>
    <dgm:cxn modelId="{90CCC4CA-C3A0-4A30-AF94-E39B90F95A25}" type="presOf" srcId="{11202B7F-39FF-4BB3-BFBA-985C44089692}" destId="{3BF1AF4C-4EC9-45B3-B455-18FEFBA2BE99}" srcOrd="0" destOrd="0" presId="urn:microsoft.com/office/officeart/2005/8/layout/vList2"/>
    <dgm:cxn modelId="{3C6B51E6-AA1D-4FFE-BC52-AE5DB8BBD83A}" srcId="{8A901419-9290-4D7E-BF90-A9E8323AF03F}" destId="{01E7533D-68E4-49C1-9E77-B89FF14C6010}" srcOrd="1" destOrd="0" parTransId="{CA9552C5-60E1-4E51-A61C-81434DA3E825}" sibTransId="{BD47F58D-A841-4085-B859-7E56364D7178}"/>
    <dgm:cxn modelId="{FE001DEA-28D2-40FC-9181-7F73BD23840E}" srcId="{4316E556-D7BA-4D9F-AEEC-4685EA649EAD}" destId="{06879475-46B5-4231-BFF7-F5D78DCA4A68}" srcOrd="1" destOrd="0" parTransId="{217DFCC7-B517-4D26-9F83-99DB51370DC3}" sibTransId="{E4EE628E-32A7-40DE-B081-55E863483908}"/>
    <dgm:cxn modelId="{F6EF85F4-529D-47CE-8337-7E60CAC578DB}" type="presOf" srcId="{4859DDD6-79B8-43E5-B6D6-4773A068F7E0}" destId="{49198611-D2DD-41B4-92C5-FD6C7F08DB52}" srcOrd="0" destOrd="2" presId="urn:microsoft.com/office/officeart/2005/8/layout/vList2"/>
    <dgm:cxn modelId="{EBB793F8-22B7-45CC-A247-15FEABBEC903}" srcId="{4316E556-D7BA-4D9F-AEEC-4685EA649EAD}" destId="{DEEDFD04-D440-4A0E-907D-6A93C684F5B6}" srcOrd="0" destOrd="0" parTransId="{7E4F3BBB-0A7A-42E0-AE68-8809D3BEEB3B}" sibTransId="{2191C2DB-58CF-40FB-B47C-4AF54BE7C0AF}"/>
    <dgm:cxn modelId="{F09319F8-B36D-4A15-98D7-72FCBB76F227}" type="presParOf" srcId="{0E8ADFAC-3405-4FFE-998A-E318928D9E9A}" destId="{F4E5A64A-27A4-4B17-A293-35B31D6DF9DA}" srcOrd="0" destOrd="0" presId="urn:microsoft.com/office/officeart/2005/8/layout/vList2"/>
    <dgm:cxn modelId="{9FAB67CE-34DB-496C-96E9-6E033E08088E}" type="presParOf" srcId="{0E8ADFAC-3405-4FFE-998A-E318928D9E9A}" destId="{3BF1AF4C-4EC9-45B3-B455-18FEFBA2BE99}" srcOrd="1" destOrd="0" presId="urn:microsoft.com/office/officeart/2005/8/layout/vList2"/>
    <dgm:cxn modelId="{EAFE0A53-B088-4A97-B2D2-6D2B2B3CABA5}" type="presParOf" srcId="{0E8ADFAC-3405-4FFE-998A-E318928D9E9A}" destId="{5C2C8F49-FF68-4172-AE4E-7B0650B407E4}" srcOrd="2" destOrd="0" presId="urn:microsoft.com/office/officeart/2005/8/layout/vList2"/>
    <dgm:cxn modelId="{3F1909F6-4D38-4596-A2C0-6E62C6521B85}" type="presParOf" srcId="{0E8ADFAC-3405-4FFE-998A-E318928D9E9A}" destId="{49198611-D2DD-41B4-92C5-FD6C7F08DB52}"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F9F2AA-0C8E-4B7B-AFD4-504A13083B7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A69CF31-8743-45D9-8F01-8AE06C9EFD01}">
      <dgm:prSet/>
      <dgm:spPr/>
      <dgm:t>
        <a:bodyPr/>
        <a:lstStyle/>
        <a:p>
          <a:pPr>
            <a:lnSpc>
              <a:spcPct val="100000"/>
            </a:lnSpc>
          </a:pPr>
          <a:r>
            <a:rPr lang="en-GB"/>
            <a:t>Review the desired outcome and explore potential obstacles that may hinder progress.</a:t>
          </a:r>
          <a:endParaRPr lang="en-US"/>
        </a:p>
      </dgm:t>
    </dgm:pt>
    <dgm:pt modelId="{91E031E6-CE56-4141-A4FA-9B63E98C3FEC}" type="parTrans" cxnId="{B971B98B-3005-4C80-9657-195B86906859}">
      <dgm:prSet/>
      <dgm:spPr/>
      <dgm:t>
        <a:bodyPr/>
        <a:lstStyle/>
        <a:p>
          <a:endParaRPr lang="en-US"/>
        </a:p>
      </dgm:t>
    </dgm:pt>
    <dgm:pt modelId="{80D166F7-478D-4715-BEB5-E1C755B0440C}" type="sibTrans" cxnId="{B971B98B-3005-4C80-9657-195B86906859}">
      <dgm:prSet/>
      <dgm:spPr/>
      <dgm:t>
        <a:bodyPr/>
        <a:lstStyle/>
        <a:p>
          <a:endParaRPr lang="en-US"/>
        </a:p>
      </dgm:t>
    </dgm:pt>
    <dgm:pt modelId="{5BB26119-5D88-428B-AA82-C8BB4FCAC73F}">
      <dgm:prSet/>
      <dgm:spPr/>
      <dgm:t>
        <a:bodyPr/>
        <a:lstStyle/>
        <a:p>
          <a:pPr>
            <a:lnSpc>
              <a:spcPct val="100000"/>
            </a:lnSpc>
          </a:pPr>
          <a:r>
            <a:rPr lang="en-GB"/>
            <a:t>Guide the client in understanding the internal and external barriers they may encounter.</a:t>
          </a:r>
          <a:endParaRPr lang="en-US"/>
        </a:p>
      </dgm:t>
    </dgm:pt>
    <dgm:pt modelId="{42A95994-94A8-429E-B9E7-C9B59AA7BCAA}" type="parTrans" cxnId="{30E546A5-3278-4C2C-917D-6BF8497608C8}">
      <dgm:prSet/>
      <dgm:spPr/>
      <dgm:t>
        <a:bodyPr/>
        <a:lstStyle/>
        <a:p>
          <a:endParaRPr lang="en-US"/>
        </a:p>
      </dgm:t>
    </dgm:pt>
    <dgm:pt modelId="{377CDC1D-6C4B-452B-8B74-9F8849816027}" type="sibTrans" cxnId="{30E546A5-3278-4C2C-917D-6BF8497608C8}">
      <dgm:prSet/>
      <dgm:spPr/>
      <dgm:t>
        <a:bodyPr/>
        <a:lstStyle/>
        <a:p>
          <a:endParaRPr lang="en-US"/>
        </a:p>
      </dgm:t>
    </dgm:pt>
    <dgm:pt modelId="{E2B95E4D-9544-4DA9-98EA-572955E9B519}" type="pres">
      <dgm:prSet presAssocID="{E4F9F2AA-0C8E-4B7B-AFD4-504A13083B7F}" presName="root" presStyleCnt="0">
        <dgm:presLayoutVars>
          <dgm:dir/>
          <dgm:resizeHandles val="exact"/>
        </dgm:presLayoutVars>
      </dgm:prSet>
      <dgm:spPr/>
    </dgm:pt>
    <dgm:pt modelId="{29703827-CAF9-45AC-93CE-557F3CA6EDE0}" type="pres">
      <dgm:prSet presAssocID="{9A69CF31-8743-45D9-8F01-8AE06C9EFD01}" presName="compNode" presStyleCnt="0"/>
      <dgm:spPr/>
    </dgm:pt>
    <dgm:pt modelId="{95F71D0C-3244-41EA-B016-A060C34307C8}" type="pres">
      <dgm:prSet presAssocID="{9A69CF31-8743-45D9-8F01-8AE06C9EFD01}" presName="bgRect" presStyleLbl="bgShp" presStyleIdx="0" presStyleCnt="2"/>
      <dgm:spPr/>
    </dgm:pt>
    <dgm:pt modelId="{15A9ECBF-9236-478C-B792-5568CCDCBF34}" type="pres">
      <dgm:prSet presAssocID="{9A69CF31-8743-45D9-8F01-8AE06C9EFD0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orkflow"/>
        </a:ext>
      </dgm:extLst>
    </dgm:pt>
    <dgm:pt modelId="{72D9287E-3FC6-4614-812F-B4BB53157B9F}" type="pres">
      <dgm:prSet presAssocID="{9A69CF31-8743-45D9-8F01-8AE06C9EFD01}" presName="spaceRect" presStyleCnt="0"/>
      <dgm:spPr/>
    </dgm:pt>
    <dgm:pt modelId="{7BF7454F-024E-4C86-88D2-7DAFFBBD3A0C}" type="pres">
      <dgm:prSet presAssocID="{9A69CF31-8743-45D9-8F01-8AE06C9EFD01}" presName="parTx" presStyleLbl="revTx" presStyleIdx="0" presStyleCnt="2">
        <dgm:presLayoutVars>
          <dgm:chMax val="0"/>
          <dgm:chPref val="0"/>
        </dgm:presLayoutVars>
      </dgm:prSet>
      <dgm:spPr/>
    </dgm:pt>
    <dgm:pt modelId="{2F87307C-02B7-443E-B04B-0CF5C0437083}" type="pres">
      <dgm:prSet presAssocID="{80D166F7-478D-4715-BEB5-E1C755B0440C}" presName="sibTrans" presStyleCnt="0"/>
      <dgm:spPr/>
    </dgm:pt>
    <dgm:pt modelId="{E106854F-12A2-4DEE-8574-ECD3639418D3}" type="pres">
      <dgm:prSet presAssocID="{5BB26119-5D88-428B-AA82-C8BB4FCAC73F}" presName="compNode" presStyleCnt="0"/>
      <dgm:spPr/>
    </dgm:pt>
    <dgm:pt modelId="{ABD3A135-D0C7-4FB1-81AF-37712C68D4C6}" type="pres">
      <dgm:prSet presAssocID="{5BB26119-5D88-428B-AA82-C8BB4FCAC73F}" presName="bgRect" presStyleLbl="bgShp" presStyleIdx="1" presStyleCnt="2"/>
      <dgm:spPr/>
    </dgm:pt>
    <dgm:pt modelId="{A4523F3C-6390-44A3-BDA8-312638E9B877}" type="pres">
      <dgm:prSet presAssocID="{5BB26119-5D88-428B-AA82-C8BB4FCAC73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EE0BF858-796D-4322-A9AC-E68E2961077F}" type="pres">
      <dgm:prSet presAssocID="{5BB26119-5D88-428B-AA82-C8BB4FCAC73F}" presName="spaceRect" presStyleCnt="0"/>
      <dgm:spPr/>
    </dgm:pt>
    <dgm:pt modelId="{22FF5D5A-4251-4F8F-822B-67694E859E91}" type="pres">
      <dgm:prSet presAssocID="{5BB26119-5D88-428B-AA82-C8BB4FCAC73F}" presName="parTx" presStyleLbl="revTx" presStyleIdx="1" presStyleCnt="2">
        <dgm:presLayoutVars>
          <dgm:chMax val="0"/>
          <dgm:chPref val="0"/>
        </dgm:presLayoutVars>
      </dgm:prSet>
      <dgm:spPr/>
    </dgm:pt>
  </dgm:ptLst>
  <dgm:cxnLst>
    <dgm:cxn modelId="{1182AF64-5026-4125-AA6E-4EB784B093FC}" type="presOf" srcId="{5BB26119-5D88-428B-AA82-C8BB4FCAC73F}" destId="{22FF5D5A-4251-4F8F-822B-67694E859E91}" srcOrd="0" destOrd="0" presId="urn:microsoft.com/office/officeart/2018/2/layout/IconVerticalSolidList"/>
    <dgm:cxn modelId="{38F82685-8828-4B97-B4A7-E12943D1FD5D}" type="presOf" srcId="{9A69CF31-8743-45D9-8F01-8AE06C9EFD01}" destId="{7BF7454F-024E-4C86-88D2-7DAFFBBD3A0C}" srcOrd="0" destOrd="0" presId="urn:microsoft.com/office/officeart/2018/2/layout/IconVerticalSolidList"/>
    <dgm:cxn modelId="{B971B98B-3005-4C80-9657-195B86906859}" srcId="{E4F9F2AA-0C8E-4B7B-AFD4-504A13083B7F}" destId="{9A69CF31-8743-45D9-8F01-8AE06C9EFD01}" srcOrd="0" destOrd="0" parTransId="{91E031E6-CE56-4141-A4FA-9B63E98C3FEC}" sibTransId="{80D166F7-478D-4715-BEB5-E1C755B0440C}"/>
    <dgm:cxn modelId="{2CBC9B97-BCD1-4F19-BF83-30A59CF77BAB}" type="presOf" srcId="{E4F9F2AA-0C8E-4B7B-AFD4-504A13083B7F}" destId="{E2B95E4D-9544-4DA9-98EA-572955E9B519}" srcOrd="0" destOrd="0" presId="urn:microsoft.com/office/officeart/2018/2/layout/IconVerticalSolidList"/>
    <dgm:cxn modelId="{30E546A5-3278-4C2C-917D-6BF8497608C8}" srcId="{E4F9F2AA-0C8E-4B7B-AFD4-504A13083B7F}" destId="{5BB26119-5D88-428B-AA82-C8BB4FCAC73F}" srcOrd="1" destOrd="0" parTransId="{42A95994-94A8-429E-B9E7-C9B59AA7BCAA}" sibTransId="{377CDC1D-6C4B-452B-8B74-9F8849816027}"/>
    <dgm:cxn modelId="{86083B01-0C25-471B-BB0D-45D2B7E6B04F}" type="presParOf" srcId="{E2B95E4D-9544-4DA9-98EA-572955E9B519}" destId="{29703827-CAF9-45AC-93CE-557F3CA6EDE0}" srcOrd="0" destOrd="0" presId="urn:microsoft.com/office/officeart/2018/2/layout/IconVerticalSolidList"/>
    <dgm:cxn modelId="{DE83BFF3-16AD-4F6C-BE02-FE3AB8E44133}" type="presParOf" srcId="{29703827-CAF9-45AC-93CE-557F3CA6EDE0}" destId="{95F71D0C-3244-41EA-B016-A060C34307C8}" srcOrd="0" destOrd="0" presId="urn:microsoft.com/office/officeart/2018/2/layout/IconVerticalSolidList"/>
    <dgm:cxn modelId="{702BEE0D-145E-4338-90F8-61A17EDB7DE4}" type="presParOf" srcId="{29703827-CAF9-45AC-93CE-557F3CA6EDE0}" destId="{15A9ECBF-9236-478C-B792-5568CCDCBF34}" srcOrd="1" destOrd="0" presId="urn:microsoft.com/office/officeart/2018/2/layout/IconVerticalSolidList"/>
    <dgm:cxn modelId="{0374F62A-B75B-4A54-A17F-686E3EAADF5C}" type="presParOf" srcId="{29703827-CAF9-45AC-93CE-557F3CA6EDE0}" destId="{72D9287E-3FC6-4614-812F-B4BB53157B9F}" srcOrd="2" destOrd="0" presId="urn:microsoft.com/office/officeart/2018/2/layout/IconVerticalSolidList"/>
    <dgm:cxn modelId="{B7AFB092-8BB1-4FDE-A81D-40828981AA0D}" type="presParOf" srcId="{29703827-CAF9-45AC-93CE-557F3CA6EDE0}" destId="{7BF7454F-024E-4C86-88D2-7DAFFBBD3A0C}" srcOrd="3" destOrd="0" presId="urn:microsoft.com/office/officeart/2018/2/layout/IconVerticalSolidList"/>
    <dgm:cxn modelId="{A64BB383-4002-4D00-A30A-EDE5CFAEB5EC}" type="presParOf" srcId="{E2B95E4D-9544-4DA9-98EA-572955E9B519}" destId="{2F87307C-02B7-443E-B04B-0CF5C0437083}" srcOrd="1" destOrd="0" presId="urn:microsoft.com/office/officeart/2018/2/layout/IconVerticalSolidList"/>
    <dgm:cxn modelId="{3464E55C-360A-4DFD-B5C9-FF6CAF9CFB6C}" type="presParOf" srcId="{E2B95E4D-9544-4DA9-98EA-572955E9B519}" destId="{E106854F-12A2-4DEE-8574-ECD3639418D3}" srcOrd="2" destOrd="0" presId="urn:microsoft.com/office/officeart/2018/2/layout/IconVerticalSolidList"/>
    <dgm:cxn modelId="{D6EF08C0-4683-41E8-BC94-E6C32BCDD826}" type="presParOf" srcId="{E106854F-12A2-4DEE-8574-ECD3639418D3}" destId="{ABD3A135-D0C7-4FB1-81AF-37712C68D4C6}" srcOrd="0" destOrd="0" presId="urn:microsoft.com/office/officeart/2018/2/layout/IconVerticalSolidList"/>
    <dgm:cxn modelId="{BF072BA4-31E7-43A3-B27D-17EFAC104998}" type="presParOf" srcId="{E106854F-12A2-4DEE-8574-ECD3639418D3}" destId="{A4523F3C-6390-44A3-BDA8-312638E9B877}" srcOrd="1" destOrd="0" presId="urn:microsoft.com/office/officeart/2018/2/layout/IconVerticalSolidList"/>
    <dgm:cxn modelId="{0AAB5DE3-AC1D-4192-B8A1-D447DB1F0EFB}" type="presParOf" srcId="{E106854F-12A2-4DEE-8574-ECD3639418D3}" destId="{EE0BF858-796D-4322-A9AC-E68E2961077F}" srcOrd="2" destOrd="0" presId="urn:microsoft.com/office/officeart/2018/2/layout/IconVerticalSolidList"/>
    <dgm:cxn modelId="{DCEBABD6-8CEF-4815-B38E-95205039C4B6}" type="presParOf" srcId="{E106854F-12A2-4DEE-8574-ECD3639418D3}" destId="{22FF5D5A-4251-4F8F-822B-67694E859E9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A2BB46E-1835-4FAD-9BB4-913F9B5A5DEF}" type="doc">
      <dgm:prSet loTypeId="urn:microsoft.com/office/officeart/2018/2/layout/IconVerticalSolidList" loCatId="icon" qsTypeId="urn:microsoft.com/office/officeart/2005/8/quickstyle/simple1" qsCatId="simple" csTypeId="urn:microsoft.com/office/officeart/2005/8/colors/accent4_3" csCatId="accent4" phldr="1"/>
      <dgm:spPr/>
      <dgm:t>
        <a:bodyPr/>
        <a:lstStyle/>
        <a:p>
          <a:endParaRPr lang="en-US"/>
        </a:p>
      </dgm:t>
    </dgm:pt>
    <dgm:pt modelId="{49D0CC9C-BDCC-40D4-B61D-8B527EAB8B28}">
      <dgm:prSet custT="1"/>
      <dgm:spPr/>
      <dgm:t>
        <a:bodyPr/>
        <a:lstStyle/>
        <a:p>
          <a:pPr>
            <a:lnSpc>
              <a:spcPct val="100000"/>
            </a:lnSpc>
          </a:pPr>
          <a:r>
            <a:rPr lang="en-GB" sz="4000"/>
            <a:t>How will you break down your goal into smaller, manageable steps?</a:t>
          </a:r>
          <a:endParaRPr lang="en-US" sz="4000"/>
        </a:p>
      </dgm:t>
    </dgm:pt>
    <dgm:pt modelId="{81711C8A-EDC1-4A0A-AB59-D0883BAECB70}" type="parTrans" cxnId="{E8F85F49-5026-44F1-942C-1EC3FDC1F1AF}">
      <dgm:prSet/>
      <dgm:spPr/>
      <dgm:t>
        <a:bodyPr/>
        <a:lstStyle/>
        <a:p>
          <a:endParaRPr lang="en-US"/>
        </a:p>
      </dgm:t>
    </dgm:pt>
    <dgm:pt modelId="{E4A7206C-5204-4869-8ECF-3C58D353528B}" type="sibTrans" cxnId="{E8F85F49-5026-44F1-942C-1EC3FDC1F1AF}">
      <dgm:prSet/>
      <dgm:spPr/>
      <dgm:t>
        <a:bodyPr/>
        <a:lstStyle/>
        <a:p>
          <a:endParaRPr lang="en-US"/>
        </a:p>
      </dgm:t>
    </dgm:pt>
    <dgm:pt modelId="{96A4F380-5091-4021-BC22-6DEC65486165}">
      <dgm:prSet custT="1"/>
      <dgm:spPr/>
      <dgm:t>
        <a:bodyPr/>
        <a:lstStyle/>
        <a:p>
          <a:pPr>
            <a:lnSpc>
              <a:spcPct val="100000"/>
            </a:lnSpc>
          </a:pPr>
          <a:r>
            <a:rPr lang="en-GB" sz="4000" dirty="0"/>
            <a:t>When and where will you take these actions?</a:t>
          </a:r>
          <a:endParaRPr lang="en-US" sz="4000" dirty="0"/>
        </a:p>
      </dgm:t>
    </dgm:pt>
    <dgm:pt modelId="{7E0DC841-B162-4CA0-A8E3-58368250B10F}" type="parTrans" cxnId="{C8224F5B-DFFC-4FFC-ADFB-0B9BBBD0C3D5}">
      <dgm:prSet/>
      <dgm:spPr/>
      <dgm:t>
        <a:bodyPr/>
        <a:lstStyle/>
        <a:p>
          <a:endParaRPr lang="en-US"/>
        </a:p>
      </dgm:t>
    </dgm:pt>
    <dgm:pt modelId="{237500BB-BFA1-40E5-A5C2-1D09C6C9E423}" type="sibTrans" cxnId="{C8224F5B-DFFC-4FFC-ADFB-0B9BBBD0C3D5}">
      <dgm:prSet/>
      <dgm:spPr/>
      <dgm:t>
        <a:bodyPr/>
        <a:lstStyle/>
        <a:p>
          <a:endParaRPr lang="en-US"/>
        </a:p>
      </dgm:t>
    </dgm:pt>
    <dgm:pt modelId="{6BF7E07D-D95B-4967-97FC-427CB25618EF}" type="pres">
      <dgm:prSet presAssocID="{4A2BB46E-1835-4FAD-9BB4-913F9B5A5DEF}" presName="root" presStyleCnt="0">
        <dgm:presLayoutVars>
          <dgm:dir/>
          <dgm:resizeHandles val="exact"/>
        </dgm:presLayoutVars>
      </dgm:prSet>
      <dgm:spPr/>
    </dgm:pt>
    <dgm:pt modelId="{DE302F8E-30FC-45A8-B4CE-6FEA4D800005}" type="pres">
      <dgm:prSet presAssocID="{49D0CC9C-BDCC-40D4-B61D-8B527EAB8B28}" presName="compNode" presStyleCnt="0"/>
      <dgm:spPr/>
    </dgm:pt>
    <dgm:pt modelId="{F66A28AA-99B7-42AC-8B96-B89BA22E3BFD}" type="pres">
      <dgm:prSet presAssocID="{49D0CC9C-BDCC-40D4-B61D-8B527EAB8B28}" presName="bgRect" presStyleLbl="bgShp" presStyleIdx="0" presStyleCnt="2"/>
      <dgm:spPr>
        <a:ln w="28575"/>
      </dgm:spPr>
    </dgm:pt>
    <dgm:pt modelId="{FEF5BBF4-091F-483F-9131-0357CA3F2828}" type="pres">
      <dgm:prSet presAssocID="{49D0CC9C-BDCC-40D4-B61D-8B527EAB8B2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AA1F1D9C-4D18-4A33-866F-E2771C46432A}" type="pres">
      <dgm:prSet presAssocID="{49D0CC9C-BDCC-40D4-B61D-8B527EAB8B28}" presName="spaceRect" presStyleCnt="0"/>
      <dgm:spPr/>
    </dgm:pt>
    <dgm:pt modelId="{3F882745-B00A-43B2-A54F-ED3E7A585270}" type="pres">
      <dgm:prSet presAssocID="{49D0CC9C-BDCC-40D4-B61D-8B527EAB8B28}" presName="parTx" presStyleLbl="revTx" presStyleIdx="0" presStyleCnt="2">
        <dgm:presLayoutVars>
          <dgm:chMax val="0"/>
          <dgm:chPref val="0"/>
        </dgm:presLayoutVars>
      </dgm:prSet>
      <dgm:spPr/>
    </dgm:pt>
    <dgm:pt modelId="{C2BB23B2-4A46-4A61-9B9E-651BA48B2F24}" type="pres">
      <dgm:prSet presAssocID="{E4A7206C-5204-4869-8ECF-3C58D353528B}" presName="sibTrans" presStyleCnt="0"/>
      <dgm:spPr/>
    </dgm:pt>
    <dgm:pt modelId="{49CCDBA3-73EC-4CA9-A9E2-19E8C58A18B7}" type="pres">
      <dgm:prSet presAssocID="{96A4F380-5091-4021-BC22-6DEC65486165}" presName="compNode" presStyleCnt="0"/>
      <dgm:spPr/>
    </dgm:pt>
    <dgm:pt modelId="{251458AA-76D5-4DAE-8CD3-C9C65FBA25B4}" type="pres">
      <dgm:prSet presAssocID="{96A4F380-5091-4021-BC22-6DEC65486165}" presName="bgRect" presStyleLbl="bgShp" presStyleIdx="1" presStyleCnt="2" custLinFactNeighborX="-26205" custLinFactNeighborY="-2338"/>
      <dgm:spPr>
        <a:ln w="28575"/>
      </dgm:spPr>
    </dgm:pt>
    <dgm:pt modelId="{FF281DEE-20FD-4883-AAF5-0140568669AD}" type="pres">
      <dgm:prSet presAssocID="{96A4F380-5091-4021-BC22-6DEC654861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rection"/>
        </a:ext>
      </dgm:extLst>
    </dgm:pt>
    <dgm:pt modelId="{72DF0183-85F3-43D6-80F8-7F0AFC6444D6}" type="pres">
      <dgm:prSet presAssocID="{96A4F380-5091-4021-BC22-6DEC65486165}" presName="spaceRect" presStyleCnt="0"/>
      <dgm:spPr/>
    </dgm:pt>
    <dgm:pt modelId="{745B2E3E-7FF0-41D5-AC28-A437518190A3}" type="pres">
      <dgm:prSet presAssocID="{96A4F380-5091-4021-BC22-6DEC65486165}" presName="parTx" presStyleLbl="revTx" presStyleIdx="1" presStyleCnt="2">
        <dgm:presLayoutVars>
          <dgm:chMax val="0"/>
          <dgm:chPref val="0"/>
        </dgm:presLayoutVars>
      </dgm:prSet>
      <dgm:spPr/>
    </dgm:pt>
  </dgm:ptLst>
  <dgm:cxnLst>
    <dgm:cxn modelId="{1C00611B-7AC0-4921-B3F7-61688D901926}" type="presOf" srcId="{4A2BB46E-1835-4FAD-9BB4-913F9B5A5DEF}" destId="{6BF7E07D-D95B-4967-97FC-427CB25618EF}" srcOrd="0" destOrd="0" presId="urn:microsoft.com/office/officeart/2018/2/layout/IconVerticalSolidList"/>
    <dgm:cxn modelId="{C8224F5B-DFFC-4FFC-ADFB-0B9BBBD0C3D5}" srcId="{4A2BB46E-1835-4FAD-9BB4-913F9B5A5DEF}" destId="{96A4F380-5091-4021-BC22-6DEC65486165}" srcOrd="1" destOrd="0" parTransId="{7E0DC841-B162-4CA0-A8E3-58368250B10F}" sibTransId="{237500BB-BFA1-40E5-A5C2-1D09C6C9E423}"/>
    <dgm:cxn modelId="{E8F85F49-5026-44F1-942C-1EC3FDC1F1AF}" srcId="{4A2BB46E-1835-4FAD-9BB4-913F9B5A5DEF}" destId="{49D0CC9C-BDCC-40D4-B61D-8B527EAB8B28}" srcOrd="0" destOrd="0" parTransId="{81711C8A-EDC1-4A0A-AB59-D0883BAECB70}" sibTransId="{E4A7206C-5204-4869-8ECF-3C58D353528B}"/>
    <dgm:cxn modelId="{81BBB2CC-DBF1-42AF-B4B4-105067FA2298}" type="presOf" srcId="{96A4F380-5091-4021-BC22-6DEC65486165}" destId="{745B2E3E-7FF0-41D5-AC28-A437518190A3}" srcOrd="0" destOrd="0" presId="urn:microsoft.com/office/officeart/2018/2/layout/IconVerticalSolidList"/>
    <dgm:cxn modelId="{081256CF-9D29-43CD-9A7B-532B1933D6BA}" type="presOf" srcId="{49D0CC9C-BDCC-40D4-B61D-8B527EAB8B28}" destId="{3F882745-B00A-43B2-A54F-ED3E7A585270}" srcOrd="0" destOrd="0" presId="urn:microsoft.com/office/officeart/2018/2/layout/IconVerticalSolidList"/>
    <dgm:cxn modelId="{1EDF1B27-C49C-45CE-A44D-C6E92BFCCD73}" type="presParOf" srcId="{6BF7E07D-D95B-4967-97FC-427CB25618EF}" destId="{DE302F8E-30FC-45A8-B4CE-6FEA4D800005}" srcOrd="0" destOrd="0" presId="urn:microsoft.com/office/officeart/2018/2/layout/IconVerticalSolidList"/>
    <dgm:cxn modelId="{D07E243F-11A4-47D7-9FAA-7B7B7D78D27D}" type="presParOf" srcId="{DE302F8E-30FC-45A8-B4CE-6FEA4D800005}" destId="{F66A28AA-99B7-42AC-8B96-B89BA22E3BFD}" srcOrd="0" destOrd="0" presId="urn:microsoft.com/office/officeart/2018/2/layout/IconVerticalSolidList"/>
    <dgm:cxn modelId="{5983D3DD-F10F-46F6-B2AB-78205AEC4D65}" type="presParOf" srcId="{DE302F8E-30FC-45A8-B4CE-6FEA4D800005}" destId="{FEF5BBF4-091F-483F-9131-0357CA3F2828}" srcOrd="1" destOrd="0" presId="urn:microsoft.com/office/officeart/2018/2/layout/IconVerticalSolidList"/>
    <dgm:cxn modelId="{45661EE4-61E3-4D75-B638-F6DB64D54A74}" type="presParOf" srcId="{DE302F8E-30FC-45A8-B4CE-6FEA4D800005}" destId="{AA1F1D9C-4D18-4A33-866F-E2771C46432A}" srcOrd="2" destOrd="0" presId="urn:microsoft.com/office/officeart/2018/2/layout/IconVerticalSolidList"/>
    <dgm:cxn modelId="{1278B839-9799-4D73-8AA5-668553ACFB1F}" type="presParOf" srcId="{DE302F8E-30FC-45A8-B4CE-6FEA4D800005}" destId="{3F882745-B00A-43B2-A54F-ED3E7A585270}" srcOrd="3" destOrd="0" presId="urn:microsoft.com/office/officeart/2018/2/layout/IconVerticalSolidList"/>
    <dgm:cxn modelId="{3EDF31C4-30C5-4714-86C6-A57E1E8205EE}" type="presParOf" srcId="{6BF7E07D-D95B-4967-97FC-427CB25618EF}" destId="{C2BB23B2-4A46-4A61-9B9E-651BA48B2F24}" srcOrd="1" destOrd="0" presId="urn:microsoft.com/office/officeart/2018/2/layout/IconVerticalSolidList"/>
    <dgm:cxn modelId="{4E4F8654-C738-4B55-B7F7-510DD89EAFBB}" type="presParOf" srcId="{6BF7E07D-D95B-4967-97FC-427CB25618EF}" destId="{49CCDBA3-73EC-4CA9-A9E2-19E8C58A18B7}" srcOrd="2" destOrd="0" presId="urn:microsoft.com/office/officeart/2018/2/layout/IconVerticalSolidList"/>
    <dgm:cxn modelId="{032C4470-3A70-46B7-9AAB-90D844263BCE}" type="presParOf" srcId="{49CCDBA3-73EC-4CA9-A9E2-19E8C58A18B7}" destId="{251458AA-76D5-4DAE-8CD3-C9C65FBA25B4}" srcOrd="0" destOrd="0" presId="urn:microsoft.com/office/officeart/2018/2/layout/IconVerticalSolidList"/>
    <dgm:cxn modelId="{B5DBAD50-16DE-411A-926E-935EB48DBB30}" type="presParOf" srcId="{49CCDBA3-73EC-4CA9-A9E2-19E8C58A18B7}" destId="{FF281DEE-20FD-4883-AAF5-0140568669AD}" srcOrd="1" destOrd="0" presId="urn:microsoft.com/office/officeart/2018/2/layout/IconVerticalSolidList"/>
    <dgm:cxn modelId="{BC2FDE4A-76B4-4160-BED5-2420CAF7839E}" type="presParOf" srcId="{49CCDBA3-73EC-4CA9-A9E2-19E8C58A18B7}" destId="{72DF0183-85F3-43D6-80F8-7F0AFC6444D6}" srcOrd="2" destOrd="0" presId="urn:microsoft.com/office/officeart/2018/2/layout/IconVerticalSolidList"/>
    <dgm:cxn modelId="{9EF58F51-C8E5-4F1C-81A9-D7E656F634EE}" type="presParOf" srcId="{49CCDBA3-73EC-4CA9-A9E2-19E8C58A18B7}" destId="{745B2E3E-7FF0-41D5-AC28-A437518190A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E462B-554E-4682-B408-9D30A45AB486}">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F8F28C-4E81-4FA3-93A3-1EF564696526}">
      <dsp:nvSpPr>
        <dsp:cNvPr id="0" name=""/>
        <dsp:cNvSpPr/>
      </dsp:nvSpPr>
      <dsp:spPr>
        <a:xfrm>
          <a:off x="0" y="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INTRODUCTION</a:t>
          </a:r>
        </a:p>
      </dsp:txBody>
      <dsp:txXfrm>
        <a:off x="0" y="0"/>
        <a:ext cx="6900512" cy="692017"/>
      </dsp:txXfrm>
    </dsp:sp>
    <dsp:sp modelId="{362132C8-AF51-4D59-A621-64CD827310B5}">
      <dsp:nvSpPr>
        <dsp:cNvPr id="0" name=""/>
        <dsp:cNvSpPr/>
      </dsp:nvSpPr>
      <dsp:spPr>
        <a:xfrm>
          <a:off x="0" y="692017"/>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AEABC6-12FE-4DBC-920B-0463AD9D9C32}">
      <dsp:nvSpPr>
        <dsp:cNvPr id="0" name=""/>
        <dsp:cNvSpPr/>
      </dsp:nvSpPr>
      <dsp:spPr>
        <a:xfrm>
          <a:off x="0" y="692017"/>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*PRE SESSION INFO*</a:t>
          </a:r>
        </a:p>
      </dsp:txBody>
      <dsp:txXfrm>
        <a:off x="0" y="692017"/>
        <a:ext cx="6900512" cy="692017"/>
      </dsp:txXfrm>
    </dsp:sp>
    <dsp:sp modelId="{A5256111-B991-47EF-9426-DB00576B5900}">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85D86F-FB9F-43E8-A974-B8D77F262E94}">
      <dsp:nvSpPr>
        <dsp:cNvPr id="0" name=""/>
        <dsp:cNvSpPr/>
      </dsp:nvSpPr>
      <dsp:spPr>
        <a:xfrm>
          <a:off x="0" y="138403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1 – GOAL EXPLORATION</a:t>
          </a:r>
        </a:p>
      </dsp:txBody>
      <dsp:txXfrm>
        <a:off x="0" y="1384035"/>
        <a:ext cx="6900512" cy="692017"/>
      </dsp:txXfrm>
    </dsp:sp>
    <dsp:sp modelId="{3D70C1BE-ECBC-4649-99A9-314EE4394455}">
      <dsp:nvSpPr>
        <dsp:cNvPr id="0" name=""/>
        <dsp:cNvSpPr/>
      </dsp:nvSpPr>
      <dsp:spPr>
        <a:xfrm>
          <a:off x="0" y="2076052"/>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66AD3-FC6C-46C8-9448-0078E1A3769A}">
      <dsp:nvSpPr>
        <dsp:cNvPr id="0" name=""/>
        <dsp:cNvSpPr/>
      </dsp:nvSpPr>
      <dsp:spPr>
        <a:xfrm>
          <a:off x="0" y="2076052"/>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2 – IDENTIFYING AND ANALYSING OBSTACLES</a:t>
          </a:r>
        </a:p>
      </dsp:txBody>
      <dsp:txXfrm>
        <a:off x="0" y="2076052"/>
        <a:ext cx="6900512" cy="692017"/>
      </dsp:txXfrm>
    </dsp:sp>
    <dsp:sp modelId="{2BB5261F-4D35-494C-AAC3-9D8A68CD4AB9}">
      <dsp:nvSpPr>
        <dsp:cNvPr id="0" name=""/>
        <dsp:cNvSpPr/>
      </dsp:nvSpPr>
      <dsp:spPr>
        <a:xfrm>
          <a:off x="0" y="2768070"/>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F1CF56-1D54-40A2-BA6C-95FF16AD5745}">
      <dsp:nvSpPr>
        <dsp:cNvPr id="0" name=""/>
        <dsp:cNvSpPr/>
      </dsp:nvSpPr>
      <dsp:spPr>
        <a:xfrm>
          <a:off x="0" y="276807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3 – ACTION PLANNING</a:t>
          </a:r>
        </a:p>
      </dsp:txBody>
      <dsp:txXfrm>
        <a:off x="0" y="2768070"/>
        <a:ext cx="6900512" cy="692017"/>
      </dsp:txXfrm>
    </dsp:sp>
    <dsp:sp modelId="{8BCEFE38-773D-4B9F-9A58-A5D0A9EF52BB}">
      <dsp:nvSpPr>
        <dsp:cNvPr id="0" name=""/>
        <dsp:cNvSpPr/>
      </dsp:nvSpPr>
      <dsp:spPr>
        <a:xfrm>
          <a:off x="0" y="346008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0765ED-18E4-473F-918E-20D985623126}">
      <dsp:nvSpPr>
        <dsp:cNvPr id="0" name=""/>
        <dsp:cNvSpPr/>
      </dsp:nvSpPr>
      <dsp:spPr>
        <a:xfrm>
          <a:off x="0" y="3460088"/>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4 – REFINING AND PLANNING</a:t>
          </a:r>
        </a:p>
      </dsp:txBody>
      <dsp:txXfrm>
        <a:off x="0" y="3460088"/>
        <a:ext cx="6900512" cy="692017"/>
      </dsp:txXfrm>
    </dsp:sp>
    <dsp:sp modelId="{78CFCA86-9C56-460F-B371-DC0BD5EB5508}">
      <dsp:nvSpPr>
        <dsp:cNvPr id="0" name=""/>
        <dsp:cNvSpPr/>
      </dsp:nvSpPr>
      <dsp:spPr>
        <a:xfrm>
          <a:off x="0" y="415210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54AE66-398E-4DFF-8BD2-2AB9564D52D1}">
      <dsp:nvSpPr>
        <dsp:cNvPr id="0" name=""/>
        <dsp:cNvSpPr/>
      </dsp:nvSpPr>
      <dsp:spPr>
        <a:xfrm>
          <a:off x="0" y="415210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5 – MONITORING AND CELEBRATING</a:t>
          </a:r>
        </a:p>
      </dsp:txBody>
      <dsp:txXfrm>
        <a:off x="0" y="4152105"/>
        <a:ext cx="6900512" cy="692017"/>
      </dsp:txXfrm>
    </dsp:sp>
    <dsp:sp modelId="{2C8B6B25-5134-4345-BCD4-BFB025EF56CC}">
      <dsp:nvSpPr>
        <dsp:cNvPr id="0" name=""/>
        <dsp:cNvSpPr/>
      </dsp:nvSpPr>
      <dsp:spPr>
        <a:xfrm>
          <a:off x="0" y="484412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9867A8-6C3E-462C-BD40-A07C997AF718}">
      <dsp:nvSpPr>
        <dsp:cNvPr id="0" name=""/>
        <dsp:cNvSpPr/>
      </dsp:nvSpPr>
      <dsp:spPr>
        <a:xfrm>
          <a:off x="0" y="4844123"/>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6 – REFLECT, REVIEW AND FUTURE PLANS</a:t>
          </a:r>
        </a:p>
      </dsp:txBody>
      <dsp:txXfrm>
        <a:off x="0" y="4844123"/>
        <a:ext cx="6900512" cy="6920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142449-10A1-4278-B96C-C4ABAB189E46}">
      <dsp:nvSpPr>
        <dsp:cNvPr id="0" name=""/>
        <dsp:cNvSpPr/>
      </dsp:nvSpPr>
      <dsp:spPr>
        <a:xfrm>
          <a:off x="880312" y="676767"/>
          <a:ext cx="700143" cy="71"/>
        </a:xfrm>
        <a:prstGeom prst="rect">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CB784251-3D1A-453A-AC20-F2E87A36EEF3}">
      <dsp:nvSpPr>
        <dsp:cNvPr id="0" name=""/>
        <dsp:cNvSpPr/>
      </dsp:nvSpPr>
      <dsp:spPr>
        <a:xfrm>
          <a:off x="1622465" y="617991"/>
          <a:ext cx="80516" cy="151227"/>
        </a:xfrm>
        <a:prstGeom prst="chevron">
          <a:avLst>
            <a:gd name="adj" fmla="val 90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7D680E2B-37E7-47C5-9407-98DE51395E71}">
      <dsp:nvSpPr>
        <dsp:cNvPr id="0" name=""/>
        <dsp:cNvSpPr/>
      </dsp:nvSpPr>
      <dsp:spPr>
        <a:xfrm>
          <a:off x="455506" y="339514"/>
          <a:ext cx="674577" cy="674577"/>
        </a:xfrm>
        <a:prstGeom prst="ellipse">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177" tIns="26177" rIns="26177" bIns="26177" numCol="1" spcCol="1270" anchor="ctr" anchorCtr="0">
          <a:noAutofit/>
        </a:bodyPr>
        <a:lstStyle/>
        <a:p>
          <a:pPr marL="0" lvl="0" indent="0" algn="ctr" defTabSz="1333500">
            <a:lnSpc>
              <a:spcPct val="90000"/>
            </a:lnSpc>
            <a:spcBef>
              <a:spcPct val="0"/>
            </a:spcBef>
            <a:spcAft>
              <a:spcPct val="35000"/>
            </a:spcAft>
            <a:buNone/>
          </a:pPr>
          <a:r>
            <a:rPr lang="en-US" sz="3000" b="1" kern="1200"/>
            <a:t>1</a:t>
          </a:r>
          <a:endParaRPr lang="en-US" sz="3000" b="1" kern="1200" dirty="0"/>
        </a:p>
      </dsp:txBody>
      <dsp:txXfrm>
        <a:off x="554296" y="438304"/>
        <a:ext cx="476997" cy="476997"/>
      </dsp:txXfrm>
    </dsp:sp>
    <dsp:sp modelId="{2D736B05-B42D-46EA-852B-C2BFDDD5591E}">
      <dsp:nvSpPr>
        <dsp:cNvPr id="0" name=""/>
        <dsp:cNvSpPr/>
      </dsp:nvSpPr>
      <dsp:spPr>
        <a:xfrm>
          <a:off x="0" y="1484956"/>
          <a:ext cx="1575323" cy="2951871"/>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24263" tIns="165100" rIns="124263" bIns="165100" numCol="1" spcCol="1270" anchor="t" anchorCtr="0">
          <a:noAutofit/>
        </a:bodyPr>
        <a:lstStyle/>
        <a:p>
          <a:pPr marL="0" lvl="0" indent="0" algn="l" defTabSz="488950">
            <a:lnSpc>
              <a:spcPct val="90000"/>
            </a:lnSpc>
            <a:spcBef>
              <a:spcPct val="0"/>
            </a:spcBef>
            <a:spcAft>
              <a:spcPct val="35000"/>
            </a:spcAft>
            <a:buNone/>
          </a:pPr>
          <a:r>
            <a:rPr lang="en-GB" sz="1100" b="1" kern="1200"/>
            <a:t>Introduce the coaching process and establish.</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Icebreaker activity "Two Truths and a Lie"</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Explore the coachee goals in detail:- </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Identify the underlying motivation and significance of the goal.</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Help the client articulate their desired outcome.</a:t>
          </a:r>
        </a:p>
        <a:p>
          <a:pPr marL="0" lvl="0" indent="0" algn="l" defTabSz="488950">
            <a:lnSpc>
              <a:spcPct val="90000"/>
            </a:lnSpc>
            <a:spcBef>
              <a:spcPct val="0"/>
            </a:spcBef>
            <a:spcAft>
              <a:spcPct val="35000"/>
            </a:spcAft>
            <a:buSzPts val="1000"/>
            <a:buFont typeface="Symbol" panose="05050102010706020507" pitchFamily="18" charset="2"/>
            <a:buNone/>
          </a:pPr>
          <a:endParaRPr lang="en-GB" sz="1600" b="1" kern="1200" dirty="0"/>
        </a:p>
      </dsp:txBody>
      <dsp:txXfrm>
        <a:off x="0" y="1800021"/>
        <a:ext cx="1575323" cy="2636806"/>
      </dsp:txXfrm>
    </dsp:sp>
    <dsp:sp modelId="{69403660-B91F-4F31-9188-E4F56CDF83C4}">
      <dsp:nvSpPr>
        <dsp:cNvPr id="0" name=""/>
        <dsp:cNvSpPr/>
      </dsp:nvSpPr>
      <dsp:spPr>
        <a:xfrm>
          <a:off x="1755492" y="676776"/>
          <a:ext cx="1575323" cy="72"/>
        </a:xfrm>
        <a:prstGeom prst="rect">
          <a:avLst/>
        </a:prstGeom>
        <a:solidFill>
          <a:schemeClr val="accent5">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443C13A9-1FDD-4FC4-A337-CF907FF0D233}">
      <dsp:nvSpPr>
        <dsp:cNvPr id="0" name=""/>
        <dsp:cNvSpPr/>
      </dsp:nvSpPr>
      <dsp:spPr>
        <a:xfrm>
          <a:off x="3372825" y="617998"/>
          <a:ext cx="80516" cy="151235"/>
        </a:xfrm>
        <a:prstGeom prst="chevron">
          <a:avLst>
            <a:gd name="adj" fmla="val 90000"/>
          </a:avLst>
        </a:prstGeom>
        <a:solidFill>
          <a:schemeClr val="accent6">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2E0F8023-7BBB-4718-BC8F-AC65EE454DC6}">
      <dsp:nvSpPr>
        <dsp:cNvPr id="0" name=""/>
        <dsp:cNvSpPr/>
      </dsp:nvSpPr>
      <dsp:spPr>
        <a:xfrm>
          <a:off x="2205866" y="339523"/>
          <a:ext cx="674577" cy="674577"/>
        </a:xfrm>
        <a:prstGeom prst="ellipse">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177" tIns="26177" rIns="26177" bIns="26177" numCol="1" spcCol="1270" anchor="ctr" anchorCtr="0">
          <a:noAutofit/>
        </a:bodyPr>
        <a:lstStyle/>
        <a:p>
          <a:pPr marL="0" lvl="0" indent="0" algn="ctr" defTabSz="1333500">
            <a:lnSpc>
              <a:spcPct val="90000"/>
            </a:lnSpc>
            <a:spcBef>
              <a:spcPct val="0"/>
            </a:spcBef>
            <a:spcAft>
              <a:spcPct val="35000"/>
            </a:spcAft>
            <a:buNone/>
          </a:pPr>
          <a:r>
            <a:rPr lang="en-US" sz="3000" b="1" kern="1200"/>
            <a:t>2</a:t>
          </a:r>
          <a:endParaRPr lang="en-US" sz="3000" b="1" kern="1200" dirty="0"/>
        </a:p>
      </dsp:txBody>
      <dsp:txXfrm>
        <a:off x="2304656" y="438313"/>
        <a:ext cx="476997" cy="476997"/>
      </dsp:txXfrm>
    </dsp:sp>
    <dsp:sp modelId="{C988C04E-40E3-4D68-BF18-66EFFEEF4EB2}">
      <dsp:nvSpPr>
        <dsp:cNvPr id="0" name=""/>
        <dsp:cNvSpPr/>
      </dsp:nvSpPr>
      <dsp:spPr>
        <a:xfrm>
          <a:off x="1742039" y="1484956"/>
          <a:ext cx="1575323" cy="2951871"/>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24263" tIns="165100" rIns="124263" bIns="165100" numCol="1" spcCol="1270" anchor="t" anchorCtr="0">
          <a:noAutofit/>
        </a:bodyPr>
        <a:lstStyle/>
        <a:p>
          <a:pPr marL="0" lvl="0" indent="0" algn="l" defTabSz="488950">
            <a:lnSpc>
              <a:spcPct val="90000"/>
            </a:lnSpc>
            <a:spcBef>
              <a:spcPct val="0"/>
            </a:spcBef>
            <a:spcAft>
              <a:spcPct val="35000"/>
            </a:spcAft>
            <a:buNone/>
          </a:pPr>
          <a:r>
            <a:rPr lang="en-US" sz="1100" b="1" kern="1200" dirty="0"/>
            <a:t>Goal Vision Board: Activity </a:t>
          </a:r>
          <a:r>
            <a:rPr lang="en-GB" sz="1100" b="1" kern="1200" dirty="0"/>
            <a:t>What positive outcomes or benefits will you experience?</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dirty="0"/>
            <a:t>Review the desired outcome and explore potential obstacles that may hinder progress.</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dirty="0"/>
            <a:t>Guide the client in understanding the internal and external barriers they may encounter.</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dirty="0"/>
            <a:t>Use reflective questioning techniques to uncover limiting beliefs or fears.</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dirty="0"/>
            <a:t>Support the client in reframing obstacles as opportunities for growth.</a:t>
          </a:r>
        </a:p>
      </dsp:txBody>
      <dsp:txXfrm>
        <a:off x="1742039" y="1800021"/>
        <a:ext cx="1575323" cy="2636806"/>
      </dsp:txXfrm>
    </dsp:sp>
    <dsp:sp modelId="{E6547311-AF0E-4FCF-BDD0-47989B866E24}">
      <dsp:nvSpPr>
        <dsp:cNvPr id="0" name=""/>
        <dsp:cNvSpPr/>
      </dsp:nvSpPr>
      <dsp:spPr>
        <a:xfrm>
          <a:off x="3505852" y="676776"/>
          <a:ext cx="1575323" cy="72"/>
        </a:xfrm>
        <a:prstGeom prst="rect">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AE6DFE2B-B7F2-4F30-B659-B552E321FADD}">
      <dsp:nvSpPr>
        <dsp:cNvPr id="0" name=""/>
        <dsp:cNvSpPr/>
      </dsp:nvSpPr>
      <dsp:spPr>
        <a:xfrm>
          <a:off x="5123185" y="617998"/>
          <a:ext cx="80516" cy="151235"/>
        </a:xfrm>
        <a:prstGeom prst="chevron">
          <a:avLst>
            <a:gd name="adj" fmla="val 90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5245C8DA-1E76-407A-B430-701BCCF29F00}">
      <dsp:nvSpPr>
        <dsp:cNvPr id="0" name=""/>
        <dsp:cNvSpPr/>
      </dsp:nvSpPr>
      <dsp:spPr>
        <a:xfrm>
          <a:off x="3956226" y="339523"/>
          <a:ext cx="674577" cy="674577"/>
        </a:xfrm>
        <a:prstGeom prst="ellipse">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177" tIns="26177" rIns="26177" bIns="26177" numCol="1" spcCol="1270" anchor="ctr" anchorCtr="0">
          <a:noAutofit/>
        </a:bodyPr>
        <a:lstStyle/>
        <a:p>
          <a:pPr marL="0" lvl="0" indent="0" algn="ctr" defTabSz="1333500">
            <a:lnSpc>
              <a:spcPct val="90000"/>
            </a:lnSpc>
            <a:spcBef>
              <a:spcPct val="0"/>
            </a:spcBef>
            <a:spcAft>
              <a:spcPct val="35000"/>
            </a:spcAft>
            <a:buNone/>
          </a:pPr>
          <a:r>
            <a:rPr lang="en-US" sz="3000" b="1" kern="1200"/>
            <a:t>3</a:t>
          </a:r>
          <a:endParaRPr lang="en-US" sz="3000" b="1" kern="1200" dirty="0"/>
        </a:p>
      </dsp:txBody>
      <dsp:txXfrm>
        <a:off x="4055016" y="438313"/>
        <a:ext cx="476997" cy="476997"/>
      </dsp:txXfrm>
    </dsp:sp>
    <dsp:sp modelId="{D997FB1E-CF8D-4F5C-9E93-059F85035C01}">
      <dsp:nvSpPr>
        <dsp:cNvPr id="0" name=""/>
        <dsp:cNvSpPr/>
      </dsp:nvSpPr>
      <dsp:spPr>
        <a:xfrm>
          <a:off x="3492399" y="1484956"/>
          <a:ext cx="1575323" cy="2951871"/>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24263" tIns="165100" rIns="124263" bIns="165100" numCol="1" spcCol="1270" anchor="t" anchorCtr="0">
          <a:noAutofit/>
        </a:bodyPr>
        <a:lstStyle/>
        <a:p>
          <a:pPr marL="0" lvl="0" indent="0" algn="l" defTabSz="488950">
            <a:lnSpc>
              <a:spcPct val="90000"/>
            </a:lnSpc>
            <a:spcBef>
              <a:spcPct val="0"/>
            </a:spcBef>
            <a:spcAft>
              <a:spcPct val="35000"/>
            </a:spcAft>
            <a:buNone/>
          </a:pPr>
          <a:r>
            <a:rPr lang="en-GB" sz="1100" b="1" kern="1200"/>
            <a:t>Review the client's wish, outcome, and identified obstacles by completing the ‘Goal Breakdown Task’</a:t>
          </a:r>
        </a:p>
        <a:p>
          <a:pPr marL="0" lvl="0" indent="0" algn="l" defTabSz="488950">
            <a:lnSpc>
              <a:spcPct val="90000"/>
            </a:lnSpc>
            <a:spcBef>
              <a:spcPct val="0"/>
            </a:spcBef>
            <a:spcAft>
              <a:spcPct val="35000"/>
            </a:spcAft>
            <a:buNone/>
          </a:pPr>
          <a:r>
            <a:rPr lang="en-GB" sz="1100" b="1" kern="1200"/>
            <a:t>Assist the client in generating actionable steps to overcome obstacles.</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Encourage the client to break down the goal into smaller, achievable tasks.</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Discuss the importance of setting specific timelines and deadlines.</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Create – ‘SMART TARGET’.</a:t>
          </a:r>
          <a:endParaRPr lang="en-US" sz="1100" b="1" kern="1200" dirty="0"/>
        </a:p>
      </dsp:txBody>
      <dsp:txXfrm>
        <a:off x="3492399" y="1800021"/>
        <a:ext cx="1575323" cy="2636806"/>
      </dsp:txXfrm>
    </dsp:sp>
    <dsp:sp modelId="{B301E9C0-66A8-4889-AB14-A827A90B7730}">
      <dsp:nvSpPr>
        <dsp:cNvPr id="0" name=""/>
        <dsp:cNvSpPr/>
      </dsp:nvSpPr>
      <dsp:spPr>
        <a:xfrm>
          <a:off x="5256212" y="676776"/>
          <a:ext cx="1575323" cy="72"/>
        </a:xfrm>
        <a:prstGeom prst="rect">
          <a:avLst/>
        </a:prstGeom>
        <a:solidFill>
          <a:schemeClr val="accent6">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C520B667-F0A6-4456-B459-83C4807E6047}">
      <dsp:nvSpPr>
        <dsp:cNvPr id="0" name=""/>
        <dsp:cNvSpPr/>
      </dsp:nvSpPr>
      <dsp:spPr>
        <a:xfrm>
          <a:off x="6873544" y="617998"/>
          <a:ext cx="80516" cy="151235"/>
        </a:xfrm>
        <a:prstGeom prst="chevron">
          <a:avLst>
            <a:gd name="adj" fmla="val 90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ADD1CCE4-82A5-468F-8BC5-15D0185DBB4E}">
      <dsp:nvSpPr>
        <dsp:cNvPr id="0" name=""/>
        <dsp:cNvSpPr/>
      </dsp:nvSpPr>
      <dsp:spPr>
        <a:xfrm>
          <a:off x="5706585" y="339523"/>
          <a:ext cx="674577" cy="674577"/>
        </a:xfrm>
        <a:prstGeom prst="ellipse">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177" tIns="26177" rIns="26177" bIns="26177" numCol="1" spcCol="1270" anchor="ctr" anchorCtr="0">
          <a:noAutofit/>
        </a:bodyPr>
        <a:lstStyle/>
        <a:p>
          <a:pPr marL="0" lvl="0" indent="0" algn="ctr" defTabSz="1333500">
            <a:lnSpc>
              <a:spcPct val="90000"/>
            </a:lnSpc>
            <a:spcBef>
              <a:spcPct val="0"/>
            </a:spcBef>
            <a:spcAft>
              <a:spcPct val="35000"/>
            </a:spcAft>
            <a:buNone/>
          </a:pPr>
          <a:r>
            <a:rPr lang="en-US" sz="3000" b="1" kern="1200"/>
            <a:t>4</a:t>
          </a:r>
          <a:endParaRPr lang="en-US" sz="3000" b="1" kern="1200" dirty="0"/>
        </a:p>
      </dsp:txBody>
      <dsp:txXfrm>
        <a:off x="5805375" y="438313"/>
        <a:ext cx="476997" cy="476997"/>
      </dsp:txXfrm>
    </dsp:sp>
    <dsp:sp modelId="{12E9BEA5-B7F5-4B40-9B17-6A733AF73901}">
      <dsp:nvSpPr>
        <dsp:cNvPr id="0" name=""/>
        <dsp:cNvSpPr/>
      </dsp:nvSpPr>
      <dsp:spPr>
        <a:xfrm>
          <a:off x="5242759" y="1484956"/>
          <a:ext cx="1575323" cy="2951871"/>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24263" tIns="165100" rIns="124263" bIns="165100" numCol="1" spcCol="1270" anchor="t" anchorCtr="0">
          <a:noAutofit/>
        </a:bodyPr>
        <a:lstStyle/>
        <a:p>
          <a:pPr marL="0" lvl="0" indent="0" algn="l" defTabSz="488950">
            <a:lnSpc>
              <a:spcPct val="90000"/>
            </a:lnSpc>
            <a:spcBef>
              <a:spcPct val="0"/>
            </a:spcBef>
            <a:spcAft>
              <a:spcPct val="35000"/>
            </a:spcAft>
            <a:buNone/>
          </a:pPr>
          <a:r>
            <a:rPr lang="en-GB" sz="1100" b="1" kern="1200"/>
            <a:t>Review the progress made since the previous session – ACTIVITY ‘Life Timeline’ </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Explore any challenges or setbacks encountered during the action steps.</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Encourage the client to reflect on what worked well and what needs adjustment.</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Collaboratively refine the action plan and make any necessary modifications.</a:t>
          </a:r>
          <a:endParaRPr lang="en-US" sz="1100" b="1" kern="1200" dirty="0"/>
        </a:p>
      </dsp:txBody>
      <dsp:txXfrm>
        <a:off x="5242759" y="1800021"/>
        <a:ext cx="1575323" cy="2636806"/>
      </dsp:txXfrm>
    </dsp:sp>
    <dsp:sp modelId="{98FC13F5-E633-4E1D-AC5F-6F956633F8CC}">
      <dsp:nvSpPr>
        <dsp:cNvPr id="0" name=""/>
        <dsp:cNvSpPr/>
      </dsp:nvSpPr>
      <dsp:spPr>
        <a:xfrm>
          <a:off x="7006572" y="676776"/>
          <a:ext cx="1575323" cy="72"/>
        </a:xfrm>
        <a:prstGeom prst="rect">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852C83FD-BB6A-41CB-BDAC-26661C8025B8}">
      <dsp:nvSpPr>
        <dsp:cNvPr id="0" name=""/>
        <dsp:cNvSpPr/>
      </dsp:nvSpPr>
      <dsp:spPr>
        <a:xfrm>
          <a:off x="8623904" y="617998"/>
          <a:ext cx="80516" cy="151235"/>
        </a:xfrm>
        <a:prstGeom prst="chevron">
          <a:avLst>
            <a:gd name="adj" fmla="val 90000"/>
          </a:avLst>
        </a:prstGeom>
        <a:solidFill>
          <a:schemeClr val="accent5">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A40815D7-3BD6-44D4-A32A-A6FD819154DF}">
      <dsp:nvSpPr>
        <dsp:cNvPr id="0" name=""/>
        <dsp:cNvSpPr/>
      </dsp:nvSpPr>
      <dsp:spPr>
        <a:xfrm>
          <a:off x="7456945" y="339523"/>
          <a:ext cx="674577" cy="674577"/>
        </a:xfrm>
        <a:prstGeom prst="ellipse">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177" tIns="26177" rIns="26177" bIns="26177" numCol="1" spcCol="1270" anchor="ctr" anchorCtr="0">
          <a:noAutofit/>
        </a:bodyPr>
        <a:lstStyle/>
        <a:p>
          <a:pPr marL="0" lvl="0" indent="0" algn="ctr" defTabSz="1333500">
            <a:lnSpc>
              <a:spcPct val="90000"/>
            </a:lnSpc>
            <a:spcBef>
              <a:spcPct val="0"/>
            </a:spcBef>
            <a:spcAft>
              <a:spcPct val="35000"/>
            </a:spcAft>
            <a:buNone/>
          </a:pPr>
          <a:r>
            <a:rPr lang="en-US" sz="3000" b="1" kern="1200"/>
            <a:t>5</a:t>
          </a:r>
          <a:endParaRPr lang="en-US" sz="3000" b="1" kern="1200" dirty="0"/>
        </a:p>
      </dsp:txBody>
      <dsp:txXfrm>
        <a:off x="7555735" y="438313"/>
        <a:ext cx="476997" cy="476997"/>
      </dsp:txXfrm>
    </dsp:sp>
    <dsp:sp modelId="{B116FA97-1FAE-40A9-8C85-DB8F4C91EF7C}">
      <dsp:nvSpPr>
        <dsp:cNvPr id="0" name=""/>
        <dsp:cNvSpPr/>
      </dsp:nvSpPr>
      <dsp:spPr>
        <a:xfrm>
          <a:off x="6993119" y="1484956"/>
          <a:ext cx="1575323" cy="2951871"/>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24263" tIns="165100" rIns="124263" bIns="165100" numCol="1" spcCol="1270" anchor="t" anchorCtr="0">
          <a:noAutofit/>
        </a:bodyPr>
        <a:lstStyle/>
        <a:p>
          <a:pPr marL="0" lvl="0" indent="0" algn="l" defTabSz="488950">
            <a:lnSpc>
              <a:spcPct val="90000"/>
            </a:lnSpc>
            <a:spcBef>
              <a:spcPct val="0"/>
            </a:spcBef>
            <a:spcAft>
              <a:spcPct val="35000"/>
            </a:spcAft>
            <a:buNone/>
          </a:pPr>
          <a:r>
            <a:rPr lang="en-GB" sz="1100" b="1" kern="1200"/>
            <a:t>Review the client's progress against the action plan - </a:t>
          </a:r>
          <a:r>
            <a:rPr lang="en-US" sz="1100" b="1" kern="1200"/>
            <a:t>"Progress Wheel" </a:t>
          </a:r>
          <a:endParaRPr lang="en-GB" sz="1100" b="1" kern="1200"/>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Discuss any achievements, milestones, or breakthroughs experienced.</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Encourage the client to reflect on the positive impact of their efforts.</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Celebrate successes and acknowledge the client's commitment and resilience.</a:t>
          </a:r>
          <a:endParaRPr lang="en-US" sz="1100" b="1" kern="1200" dirty="0"/>
        </a:p>
      </dsp:txBody>
      <dsp:txXfrm>
        <a:off x="6993119" y="1800021"/>
        <a:ext cx="1575323" cy="2636806"/>
      </dsp:txXfrm>
    </dsp:sp>
    <dsp:sp modelId="{E7987D6C-B121-4EDD-93DF-F2A378CA2AF2}">
      <dsp:nvSpPr>
        <dsp:cNvPr id="0" name=""/>
        <dsp:cNvSpPr/>
      </dsp:nvSpPr>
      <dsp:spPr>
        <a:xfrm>
          <a:off x="8756932" y="676776"/>
          <a:ext cx="787661" cy="72"/>
        </a:xfrm>
        <a:prstGeom prst="rect">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EBF8B8FE-1B4E-4E2C-8880-A05847A17D95}">
      <dsp:nvSpPr>
        <dsp:cNvPr id="0" name=""/>
        <dsp:cNvSpPr/>
      </dsp:nvSpPr>
      <dsp:spPr>
        <a:xfrm>
          <a:off x="9207305" y="339523"/>
          <a:ext cx="674577" cy="674577"/>
        </a:xfrm>
        <a:prstGeom prst="ellipse">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177" tIns="26177" rIns="26177" bIns="26177" numCol="1" spcCol="1270" anchor="ctr" anchorCtr="0">
          <a:noAutofit/>
        </a:bodyPr>
        <a:lstStyle/>
        <a:p>
          <a:pPr marL="0" lvl="0" indent="0" algn="ctr" defTabSz="1333500">
            <a:lnSpc>
              <a:spcPct val="90000"/>
            </a:lnSpc>
            <a:spcBef>
              <a:spcPct val="0"/>
            </a:spcBef>
            <a:spcAft>
              <a:spcPct val="35000"/>
            </a:spcAft>
            <a:buNone/>
          </a:pPr>
          <a:r>
            <a:rPr lang="en-GB" sz="3000" b="1" kern="1200"/>
            <a:t>6</a:t>
          </a:r>
        </a:p>
      </dsp:txBody>
      <dsp:txXfrm>
        <a:off x="9306095" y="438313"/>
        <a:ext cx="476997" cy="476997"/>
      </dsp:txXfrm>
    </dsp:sp>
    <dsp:sp modelId="{CAD32580-A573-45E7-BE92-0C1F96BC9802}">
      <dsp:nvSpPr>
        <dsp:cNvPr id="0" name=""/>
        <dsp:cNvSpPr/>
      </dsp:nvSpPr>
      <dsp:spPr>
        <a:xfrm>
          <a:off x="8743478" y="1484956"/>
          <a:ext cx="1575323" cy="2951871"/>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24263" tIns="165100" rIns="124263" bIns="165100" numCol="1" spcCol="1270" anchor="t" anchorCtr="0">
          <a:noAutofit/>
        </a:bodyPr>
        <a:lstStyle/>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Before attending the final session coachee will complete </a:t>
          </a:r>
          <a:r>
            <a:rPr lang="en-US" sz="1100" b="1" kern="1200"/>
            <a:t>"Reflect and Reconnect" task. </a:t>
          </a:r>
          <a:endParaRPr lang="en-GB" sz="1100" b="1" kern="1200"/>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Encourage the client to reflect on the entire coaching journey.</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Review the client's overall progress and the lessons learned.</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Discuss strategies for maintaining momentum and sustaining progress.</a:t>
          </a:r>
        </a:p>
        <a:p>
          <a:pPr marL="0" lvl="0" indent="0" algn="l" defTabSz="488950">
            <a:lnSpc>
              <a:spcPct val="90000"/>
            </a:lnSpc>
            <a:spcBef>
              <a:spcPct val="0"/>
            </a:spcBef>
            <a:spcAft>
              <a:spcPct val="35000"/>
            </a:spcAft>
            <a:buSzPts val="1000"/>
            <a:buFont typeface="Symbol" panose="05050102010706020507" pitchFamily="18" charset="2"/>
            <a:buNone/>
          </a:pPr>
          <a:r>
            <a:rPr lang="en-GB" sz="1100" b="1" kern="1200"/>
            <a:t>Explore possibilities for continued growth and development beyond the coaching engagement.</a:t>
          </a:r>
          <a:endParaRPr lang="en-US" sz="1100" b="1" kern="1200" dirty="0"/>
        </a:p>
      </dsp:txBody>
      <dsp:txXfrm>
        <a:off x="8743478" y="1800021"/>
        <a:ext cx="1575323" cy="26368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E5A64A-27A4-4B17-A293-35B31D6DF9DA}">
      <dsp:nvSpPr>
        <dsp:cNvPr id="0" name=""/>
        <dsp:cNvSpPr/>
      </dsp:nvSpPr>
      <dsp:spPr>
        <a:xfrm>
          <a:off x="0" y="4170"/>
          <a:ext cx="6900512" cy="8874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b="0" kern="1200"/>
            <a:t>Instructions:</a:t>
          </a:r>
          <a:endParaRPr lang="en-US" sz="3700" kern="1200"/>
        </a:p>
      </dsp:txBody>
      <dsp:txXfrm>
        <a:off x="43321" y="47491"/>
        <a:ext cx="6813870" cy="800803"/>
      </dsp:txXfrm>
    </dsp:sp>
    <dsp:sp modelId="{3BF1AF4C-4EC9-45B3-B455-18FEFBA2BE99}">
      <dsp:nvSpPr>
        <dsp:cNvPr id="0" name=""/>
        <dsp:cNvSpPr/>
      </dsp:nvSpPr>
      <dsp:spPr>
        <a:xfrm>
          <a:off x="0" y="891615"/>
          <a:ext cx="6900512" cy="2259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b="0" kern="1200"/>
            <a:t>Ask the coachee to think of two true statements and one false statement about themselves.</a:t>
          </a:r>
          <a:endParaRPr lang="en-US" sz="2900" kern="1200"/>
        </a:p>
        <a:p>
          <a:pPr marL="285750" lvl="1" indent="-285750" algn="l" defTabSz="1289050">
            <a:lnSpc>
              <a:spcPct val="90000"/>
            </a:lnSpc>
            <a:spcBef>
              <a:spcPct val="0"/>
            </a:spcBef>
            <a:spcAft>
              <a:spcPct val="20000"/>
            </a:spcAft>
            <a:buChar char="•"/>
          </a:pPr>
          <a:r>
            <a:rPr lang="en-GB" sz="2900" b="0" kern="1200"/>
            <a:t>Instruct the coachee to share these three statements with you without revealing which one is false.</a:t>
          </a:r>
          <a:endParaRPr lang="en-US" sz="2900" kern="1200"/>
        </a:p>
        <a:p>
          <a:pPr marL="285750" lvl="1" indent="-285750" algn="l" defTabSz="1289050">
            <a:lnSpc>
              <a:spcPct val="90000"/>
            </a:lnSpc>
            <a:spcBef>
              <a:spcPct val="0"/>
            </a:spcBef>
            <a:spcAft>
              <a:spcPct val="20000"/>
            </a:spcAft>
            <a:buChar char="•"/>
          </a:pPr>
          <a:r>
            <a:rPr lang="en-GB" sz="2900" b="0" kern="1200"/>
            <a:t>Your task as the coach is to guess which statement is the lie.</a:t>
          </a:r>
          <a:endParaRPr lang="en-US" sz="2900" kern="1200"/>
        </a:p>
      </dsp:txBody>
      <dsp:txXfrm>
        <a:off x="0" y="891615"/>
        <a:ext cx="6900512" cy="2259405"/>
      </dsp:txXfrm>
    </dsp:sp>
    <dsp:sp modelId="{5C2C8F49-FF68-4172-AE4E-7B0650B407E4}">
      <dsp:nvSpPr>
        <dsp:cNvPr id="0" name=""/>
        <dsp:cNvSpPr/>
      </dsp:nvSpPr>
      <dsp:spPr>
        <a:xfrm>
          <a:off x="0" y="3151020"/>
          <a:ext cx="6900512" cy="887445"/>
        </a:xfrm>
        <a:prstGeom prst="roundRect">
          <a:avLst/>
        </a:prstGeom>
        <a:solidFill>
          <a:schemeClr val="accent2">
            <a:hueOff val="-882696"/>
            <a:satOff val="4218"/>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b="0" kern="1200"/>
            <a:t>Example: </a:t>
          </a:r>
          <a:r>
            <a:rPr lang="en-GB" sz="3700" kern="1200"/>
            <a:t>C</a:t>
          </a:r>
          <a:r>
            <a:rPr lang="en-GB" sz="3700" b="0" kern="1200"/>
            <a:t>oachee statements:</a:t>
          </a:r>
          <a:endParaRPr lang="en-US" sz="3700" kern="1200"/>
        </a:p>
      </dsp:txBody>
      <dsp:txXfrm>
        <a:off x="43321" y="3194341"/>
        <a:ext cx="6813870" cy="800803"/>
      </dsp:txXfrm>
    </dsp:sp>
    <dsp:sp modelId="{49198611-D2DD-41B4-92C5-FD6C7F08DB52}">
      <dsp:nvSpPr>
        <dsp:cNvPr id="0" name=""/>
        <dsp:cNvSpPr/>
      </dsp:nvSpPr>
      <dsp:spPr>
        <a:xfrm>
          <a:off x="0" y="4038465"/>
          <a:ext cx="6900512" cy="149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b="0" kern="1200"/>
            <a:t>I have travelled to five different countries.</a:t>
          </a:r>
          <a:endParaRPr lang="en-US" sz="2900" kern="1200"/>
        </a:p>
        <a:p>
          <a:pPr marL="285750" lvl="1" indent="-285750" algn="l" defTabSz="1289050">
            <a:lnSpc>
              <a:spcPct val="90000"/>
            </a:lnSpc>
            <a:spcBef>
              <a:spcPct val="0"/>
            </a:spcBef>
            <a:spcAft>
              <a:spcPct val="20000"/>
            </a:spcAft>
            <a:buChar char="•"/>
          </a:pPr>
          <a:r>
            <a:rPr lang="en-GB" sz="2900" b="0" kern="1200"/>
            <a:t>I play the guitar in a band.</a:t>
          </a:r>
          <a:endParaRPr lang="en-US" sz="2900" kern="1200"/>
        </a:p>
        <a:p>
          <a:pPr marL="285750" lvl="1" indent="-285750" algn="l" defTabSz="1289050">
            <a:lnSpc>
              <a:spcPct val="90000"/>
            </a:lnSpc>
            <a:spcBef>
              <a:spcPct val="0"/>
            </a:spcBef>
            <a:spcAft>
              <a:spcPct val="20000"/>
            </a:spcAft>
            <a:buChar char="•"/>
          </a:pPr>
          <a:r>
            <a:rPr lang="en-GB" sz="2900" b="0" kern="1200"/>
            <a:t>I speak three languages fluently.</a:t>
          </a:r>
          <a:endParaRPr lang="en-US" sz="2900" kern="1200"/>
        </a:p>
      </dsp:txBody>
      <dsp:txXfrm>
        <a:off x="0" y="4038465"/>
        <a:ext cx="6900512" cy="14935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F71D0C-3244-41EA-B016-A060C34307C8}">
      <dsp:nvSpPr>
        <dsp:cNvPr id="0" name=""/>
        <dsp:cNvSpPr/>
      </dsp:nvSpPr>
      <dsp:spPr>
        <a:xfrm>
          <a:off x="0" y="630021"/>
          <a:ext cx="10515600" cy="11631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A9ECBF-9236-478C-B792-5568CCDCBF34}">
      <dsp:nvSpPr>
        <dsp:cNvPr id="0" name=""/>
        <dsp:cNvSpPr/>
      </dsp:nvSpPr>
      <dsp:spPr>
        <a:xfrm>
          <a:off x="351842" y="891722"/>
          <a:ext cx="639714" cy="6397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7454F-024E-4C86-88D2-7DAFFBBD3A0C}">
      <dsp:nvSpPr>
        <dsp:cNvPr id="0" name=""/>
        <dsp:cNvSpPr/>
      </dsp:nvSpPr>
      <dsp:spPr>
        <a:xfrm>
          <a:off x="1343399" y="630021"/>
          <a:ext cx="9172200" cy="1163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97" tIns="123097" rIns="123097" bIns="123097" numCol="1" spcCol="1270" anchor="ctr" anchorCtr="0">
          <a:noAutofit/>
        </a:bodyPr>
        <a:lstStyle/>
        <a:p>
          <a:pPr marL="0" lvl="0" indent="0" algn="l" defTabSz="1111250">
            <a:lnSpc>
              <a:spcPct val="100000"/>
            </a:lnSpc>
            <a:spcBef>
              <a:spcPct val="0"/>
            </a:spcBef>
            <a:spcAft>
              <a:spcPct val="35000"/>
            </a:spcAft>
            <a:buNone/>
          </a:pPr>
          <a:r>
            <a:rPr lang="en-GB" sz="2500" kern="1200"/>
            <a:t>Review the desired outcome and explore potential obstacles that may hinder progress.</a:t>
          </a:r>
          <a:endParaRPr lang="en-US" sz="2500" kern="1200"/>
        </a:p>
      </dsp:txBody>
      <dsp:txXfrm>
        <a:off x="1343399" y="630021"/>
        <a:ext cx="9172200" cy="1163116"/>
      </dsp:txXfrm>
    </dsp:sp>
    <dsp:sp modelId="{ABD3A135-D0C7-4FB1-81AF-37712C68D4C6}">
      <dsp:nvSpPr>
        <dsp:cNvPr id="0" name=""/>
        <dsp:cNvSpPr/>
      </dsp:nvSpPr>
      <dsp:spPr>
        <a:xfrm>
          <a:off x="0" y="2083917"/>
          <a:ext cx="10515600" cy="11631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523F3C-6390-44A3-BDA8-312638E9B877}">
      <dsp:nvSpPr>
        <dsp:cNvPr id="0" name=""/>
        <dsp:cNvSpPr/>
      </dsp:nvSpPr>
      <dsp:spPr>
        <a:xfrm>
          <a:off x="351842" y="2345618"/>
          <a:ext cx="639714" cy="6397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FF5D5A-4251-4F8F-822B-67694E859E91}">
      <dsp:nvSpPr>
        <dsp:cNvPr id="0" name=""/>
        <dsp:cNvSpPr/>
      </dsp:nvSpPr>
      <dsp:spPr>
        <a:xfrm>
          <a:off x="1343399" y="2083917"/>
          <a:ext cx="9172200" cy="1163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97" tIns="123097" rIns="123097" bIns="123097" numCol="1" spcCol="1270" anchor="ctr" anchorCtr="0">
          <a:noAutofit/>
        </a:bodyPr>
        <a:lstStyle/>
        <a:p>
          <a:pPr marL="0" lvl="0" indent="0" algn="l" defTabSz="1111250">
            <a:lnSpc>
              <a:spcPct val="100000"/>
            </a:lnSpc>
            <a:spcBef>
              <a:spcPct val="0"/>
            </a:spcBef>
            <a:spcAft>
              <a:spcPct val="35000"/>
            </a:spcAft>
            <a:buNone/>
          </a:pPr>
          <a:r>
            <a:rPr lang="en-GB" sz="2500" kern="1200"/>
            <a:t>Guide the client in understanding the internal and external barriers they may encounter.</a:t>
          </a:r>
          <a:endParaRPr lang="en-US" sz="2500" kern="1200"/>
        </a:p>
      </dsp:txBody>
      <dsp:txXfrm>
        <a:off x="1343399" y="2083917"/>
        <a:ext cx="9172200" cy="11631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6A28AA-99B7-42AC-8B96-B89BA22E3BFD}">
      <dsp:nvSpPr>
        <dsp:cNvPr id="0" name=""/>
        <dsp:cNvSpPr/>
      </dsp:nvSpPr>
      <dsp:spPr>
        <a:xfrm>
          <a:off x="0" y="791998"/>
          <a:ext cx="11185732" cy="1462151"/>
        </a:xfrm>
        <a:prstGeom prst="roundRect">
          <a:avLst>
            <a:gd name="adj" fmla="val 10000"/>
          </a:avLst>
        </a:prstGeom>
        <a:solidFill>
          <a:schemeClr val="accent4">
            <a:tint val="40000"/>
            <a:hueOff val="0"/>
            <a:satOff val="0"/>
            <a:lumOff val="0"/>
            <a:alphaOff val="0"/>
          </a:schemeClr>
        </a:solidFill>
        <a:ln w="28575">
          <a:noFill/>
        </a:ln>
        <a:effectLst/>
      </dsp:spPr>
      <dsp:style>
        <a:lnRef idx="0">
          <a:scrgbClr r="0" g="0" b="0"/>
        </a:lnRef>
        <a:fillRef idx="1">
          <a:scrgbClr r="0" g="0" b="0"/>
        </a:fillRef>
        <a:effectRef idx="0">
          <a:scrgbClr r="0" g="0" b="0"/>
        </a:effectRef>
        <a:fontRef idx="minor"/>
      </dsp:style>
    </dsp:sp>
    <dsp:sp modelId="{FEF5BBF4-091F-483F-9131-0357CA3F2828}">
      <dsp:nvSpPr>
        <dsp:cNvPr id="0" name=""/>
        <dsp:cNvSpPr/>
      </dsp:nvSpPr>
      <dsp:spPr>
        <a:xfrm>
          <a:off x="442300" y="1120982"/>
          <a:ext cx="804183" cy="804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882745-B00A-43B2-A54F-ED3E7A585270}">
      <dsp:nvSpPr>
        <dsp:cNvPr id="0" name=""/>
        <dsp:cNvSpPr/>
      </dsp:nvSpPr>
      <dsp:spPr>
        <a:xfrm>
          <a:off x="1688784" y="791998"/>
          <a:ext cx="9496948" cy="146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744" tIns="154744" rIns="154744" bIns="154744" numCol="1" spcCol="1270" anchor="ctr" anchorCtr="0">
          <a:noAutofit/>
        </a:bodyPr>
        <a:lstStyle/>
        <a:p>
          <a:pPr marL="0" lvl="0" indent="0" algn="l" defTabSz="1778000">
            <a:lnSpc>
              <a:spcPct val="100000"/>
            </a:lnSpc>
            <a:spcBef>
              <a:spcPct val="0"/>
            </a:spcBef>
            <a:spcAft>
              <a:spcPct val="35000"/>
            </a:spcAft>
            <a:buNone/>
          </a:pPr>
          <a:r>
            <a:rPr lang="en-GB" sz="4000" kern="1200"/>
            <a:t>How will you break down your goal into smaller, manageable steps?</a:t>
          </a:r>
          <a:endParaRPr lang="en-US" sz="4000" kern="1200"/>
        </a:p>
      </dsp:txBody>
      <dsp:txXfrm>
        <a:off x="1688784" y="791998"/>
        <a:ext cx="9496948" cy="1462151"/>
      </dsp:txXfrm>
    </dsp:sp>
    <dsp:sp modelId="{251458AA-76D5-4DAE-8CD3-C9C65FBA25B4}">
      <dsp:nvSpPr>
        <dsp:cNvPr id="0" name=""/>
        <dsp:cNvSpPr/>
      </dsp:nvSpPr>
      <dsp:spPr>
        <a:xfrm>
          <a:off x="0" y="2585502"/>
          <a:ext cx="11185732" cy="1462151"/>
        </a:xfrm>
        <a:prstGeom prst="roundRect">
          <a:avLst>
            <a:gd name="adj" fmla="val 10000"/>
          </a:avLst>
        </a:prstGeom>
        <a:solidFill>
          <a:schemeClr val="accent4">
            <a:tint val="40000"/>
            <a:hueOff val="0"/>
            <a:satOff val="0"/>
            <a:lumOff val="0"/>
            <a:alphaOff val="0"/>
          </a:schemeClr>
        </a:solidFill>
        <a:ln w="28575">
          <a:noFill/>
        </a:ln>
        <a:effectLst/>
      </dsp:spPr>
      <dsp:style>
        <a:lnRef idx="0">
          <a:scrgbClr r="0" g="0" b="0"/>
        </a:lnRef>
        <a:fillRef idx="1">
          <a:scrgbClr r="0" g="0" b="0"/>
        </a:fillRef>
        <a:effectRef idx="0">
          <a:scrgbClr r="0" g="0" b="0"/>
        </a:effectRef>
        <a:fontRef idx="minor"/>
      </dsp:style>
    </dsp:sp>
    <dsp:sp modelId="{FF281DEE-20FD-4883-AAF5-0140568669AD}">
      <dsp:nvSpPr>
        <dsp:cNvPr id="0" name=""/>
        <dsp:cNvSpPr/>
      </dsp:nvSpPr>
      <dsp:spPr>
        <a:xfrm>
          <a:off x="442300" y="2948671"/>
          <a:ext cx="804183" cy="804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5B2E3E-7FF0-41D5-AC28-A437518190A3}">
      <dsp:nvSpPr>
        <dsp:cNvPr id="0" name=""/>
        <dsp:cNvSpPr/>
      </dsp:nvSpPr>
      <dsp:spPr>
        <a:xfrm>
          <a:off x="1688784" y="2619687"/>
          <a:ext cx="9496948" cy="146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744" tIns="154744" rIns="154744" bIns="154744" numCol="1" spcCol="1270" anchor="ctr" anchorCtr="0">
          <a:noAutofit/>
        </a:bodyPr>
        <a:lstStyle/>
        <a:p>
          <a:pPr marL="0" lvl="0" indent="0" algn="l" defTabSz="1778000">
            <a:lnSpc>
              <a:spcPct val="100000"/>
            </a:lnSpc>
            <a:spcBef>
              <a:spcPct val="0"/>
            </a:spcBef>
            <a:spcAft>
              <a:spcPct val="35000"/>
            </a:spcAft>
            <a:buNone/>
          </a:pPr>
          <a:r>
            <a:rPr lang="en-GB" sz="4000" kern="1200" dirty="0"/>
            <a:t>When and where will you take these actions?</a:t>
          </a:r>
          <a:endParaRPr lang="en-US" sz="4000" kern="1200" dirty="0"/>
        </a:p>
      </dsp:txBody>
      <dsp:txXfrm>
        <a:off x="1688784" y="2619687"/>
        <a:ext cx="9496948" cy="146215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1">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0BCCEA4B-F3EB-4171-AE59-457154E02EEE}">
          <dgm:prSet phldrT="1"/>
          <dgm:t>
            <a:bodyPr/>
            <a:lstStyle/>
            <a:p>
              <a:r>
                <a:t>1</a:t>
              </a:r>
            </a:p>
          </dgm:t>
        </dgm:pt>
        <dgm:pt modelId="201" type="sibTrans" cxnId="{6E793552-5898-4293-8C7D-49823170C6CF}">
          <dgm:prSet phldrT="2"/>
          <dgm:t>
            <a:bodyPr/>
            <a:lstStyle/>
            <a:p>
              <a:r>
                <a:t>2</a:t>
              </a:r>
            </a:p>
          </dgm:t>
        </dgm:pt>
        <dgm:pt modelId="301" type="sibTrans" cxnId="{E37CDDB0-D246-4BF3-A6BB-E15F509C93D9}">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A6C86A-E696-4915-84A9-365D5136836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5EFA275-E5BD-42D5-86C3-D4A66EF382D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44D676F-4DB5-46B8-8F00-05DB67D5471C}" type="datetimeFigureOut">
              <a:rPr lang="en-US" smtClean="0"/>
              <a:t>6/15/2023</a:t>
            </a:fld>
            <a:endParaRPr lang="en-US" dirty="0"/>
          </a:p>
        </p:txBody>
      </p:sp>
      <p:sp>
        <p:nvSpPr>
          <p:cNvPr id="4" name="Footer Placeholder 3">
            <a:extLst>
              <a:ext uri="{FF2B5EF4-FFF2-40B4-BE49-F238E27FC236}">
                <a16:creationId xmlns:a16="http://schemas.microsoft.com/office/drawing/2014/main" id="{0D08037F-BC33-4B71-9390-1FCCB44C83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F7A39EB-596B-48AB-BC3E-069215B7692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BEDFD5B-C328-43D8-A4C7-929BECA315CE}" type="slidenum">
              <a:rPr lang="en-US" smtClean="0"/>
              <a:t>‹#›</a:t>
            </a:fld>
            <a:endParaRPr lang="en-US" dirty="0"/>
          </a:p>
        </p:txBody>
      </p:sp>
    </p:spTree>
    <p:extLst>
      <p:ext uri="{BB962C8B-B14F-4D97-AF65-F5344CB8AC3E}">
        <p14:creationId xmlns:p14="http://schemas.microsoft.com/office/powerpoint/2010/main" val="2802701355"/>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05T12:37:30.189"/>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7BE5AB-3192-4552-A220-BA06EA9D867F}" type="datetimeFigureOut">
              <a:rPr lang="en-US" smtClean="0"/>
              <a:t>6/15/2023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8D0E63-0F6A-47B0-8BD1-6E95B004C872}" type="slidenum">
              <a:rPr lang="en-US" smtClean="0"/>
              <a:t>‹#›</a:t>
            </a:fld>
            <a:endParaRPr lang="en-US" dirty="0"/>
          </a:p>
        </p:txBody>
      </p:sp>
    </p:spTree>
    <p:extLst>
      <p:ext uri="{BB962C8B-B14F-4D97-AF65-F5344CB8AC3E}">
        <p14:creationId xmlns:p14="http://schemas.microsoft.com/office/powerpoint/2010/main" val="532328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As the coach, you can listen attentively and ask follow-up questions to gather more information about each statement. </a:t>
            </a:r>
          </a:p>
          <a:p>
            <a:pPr algn="just">
              <a:lnSpc>
                <a:spcPct val="150000"/>
              </a:lnSpc>
            </a:pPr>
            <a:r>
              <a:rPr lang="en-GB" sz="1200" b="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Based on your observations and insights, you can then make an educated guess about which statement is the lie.</a:t>
            </a:r>
            <a:endParaRPr lang="en-GB" sz="1200" b="1" dirty="0">
              <a:solidFill>
                <a:srgbClr val="034A90"/>
              </a:solidFill>
              <a:effectLst/>
              <a:latin typeface="Calibri" panose="020F0502020204030204" pitchFamily="34" charset="0"/>
              <a:ea typeface="MS Mincho" panose="02020609040205080304" pitchFamily="49" charset="-128"/>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Note: It's important to keep the activity light and fun, ensuring that the client feels comfortable sharing.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Also, be mindful that some clients may have personal or cultural sensitivities, so always respect their boundaries and adapt the activity as needed.</a:t>
            </a:r>
            <a:endParaRPr lang="en-GB" sz="1200" b="1" dirty="0">
              <a:solidFill>
                <a:srgbClr val="034A90"/>
              </a:solidFill>
              <a:effectLst/>
              <a:latin typeface="Calibri" panose="020F0502020204030204" pitchFamily="34" charset="0"/>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17</a:t>
            </a:fld>
            <a:endParaRPr lang="en-US" dirty="0"/>
          </a:p>
        </p:txBody>
      </p:sp>
    </p:spTree>
    <p:extLst>
      <p:ext uri="{BB962C8B-B14F-4D97-AF65-F5344CB8AC3E}">
        <p14:creationId xmlns:p14="http://schemas.microsoft.com/office/powerpoint/2010/main" val="4162869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22</a:t>
            </a:fld>
            <a:endParaRPr lang="en-US" dirty="0"/>
          </a:p>
        </p:txBody>
      </p:sp>
    </p:spTree>
    <p:extLst>
      <p:ext uri="{BB962C8B-B14F-4D97-AF65-F5344CB8AC3E}">
        <p14:creationId xmlns:p14="http://schemas.microsoft.com/office/powerpoint/2010/main" val="2256825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gn="just">
              <a:lnSpc>
                <a:spcPct val="200000"/>
              </a:lnSpc>
              <a:buSzPts val="1000"/>
              <a:buFont typeface="Symbol" panose="05050102010706020507" pitchFamily="18" charset="2"/>
              <a:buChar char=""/>
              <a:tabLst>
                <a:tab pos="914400" algn="l"/>
              </a:tabLst>
            </a:pPr>
            <a:r>
              <a:rPr lang="en-GB" sz="1600" b="0" dirty="0">
                <a:solidFill>
                  <a:srgbClr val="333300"/>
                </a:solidFill>
                <a:effectLst/>
                <a:latin typeface="Calibri" panose="020F0502020204030204" pitchFamily="34" charset="0"/>
                <a:ea typeface="MS Mincho" panose="02020609040205080304" pitchFamily="49" charset="-128"/>
                <a:cs typeface="Calibri" panose="020F0502020204030204" pitchFamily="34" charset="0"/>
              </a:rPr>
              <a:t>How will you feel when you achieve your goal?</a:t>
            </a:r>
            <a:endParaRPr lang="en-GB" sz="1600" b="1"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endParaRPr>
          </a:p>
          <a:p>
            <a:pPr marL="742950" lvl="1" indent="-285750" algn="just">
              <a:lnSpc>
                <a:spcPct val="200000"/>
              </a:lnSpc>
              <a:buSzPts val="1000"/>
              <a:buFont typeface="Symbol" panose="05050102010706020507" pitchFamily="18" charset="2"/>
              <a:buChar char=""/>
              <a:tabLst>
                <a:tab pos="914400" algn="l"/>
              </a:tabLst>
            </a:pPr>
            <a:r>
              <a:rPr lang="en-GB" sz="1600" b="0" dirty="0">
                <a:solidFill>
                  <a:srgbClr val="333300"/>
                </a:solidFill>
                <a:effectLst/>
                <a:latin typeface="Calibri" panose="020F0502020204030204" pitchFamily="34" charset="0"/>
                <a:ea typeface="MS Mincho" panose="02020609040205080304" pitchFamily="49" charset="-128"/>
                <a:cs typeface="Calibri" panose="020F0502020204030204" pitchFamily="34" charset="0"/>
              </a:rPr>
              <a:t>What positive outcomes or benefits will you experience?</a:t>
            </a:r>
            <a:endParaRPr lang="en-GB" sz="1600" b="1"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23</a:t>
            </a:fld>
            <a:endParaRPr lang="en-US" dirty="0"/>
          </a:p>
        </p:txBody>
      </p:sp>
    </p:spTree>
    <p:extLst>
      <p:ext uri="{BB962C8B-B14F-4D97-AF65-F5344CB8AC3E}">
        <p14:creationId xmlns:p14="http://schemas.microsoft.com/office/powerpoint/2010/main" val="1713225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Use reflective questioning techniques to uncover limiting beliefs or fears.</a:t>
            </a:r>
            <a:endParaRPr lang="en-GB" sz="1800" b="1"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25</a:t>
            </a:fld>
            <a:endParaRPr lang="en-US" dirty="0"/>
          </a:p>
        </p:txBody>
      </p:sp>
    </p:spTree>
    <p:extLst>
      <p:ext uri="{BB962C8B-B14F-4D97-AF65-F5344CB8AC3E}">
        <p14:creationId xmlns:p14="http://schemas.microsoft.com/office/powerpoint/2010/main" val="23346053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Review the client's wish, outcome, and identified obstacles by completing the </a:t>
            </a:r>
            <a:r>
              <a:rPr lang="en-GB" sz="1800" b="1" dirty="0">
                <a:solidFill>
                  <a:srgbClr val="C45911"/>
                </a:solidFill>
                <a:effectLst/>
                <a:latin typeface="Calibri" panose="020F0502020204030204" pitchFamily="34" charset="0"/>
                <a:ea typeface="MS Mincho" panose="02020609040205080304" pitchFamily="49" charset="-128"/>
                <a:cs typeface="Times New Roman" panose="02020603050405020304" pitchFamily="18" charset="0"/>
              </a:rPr>
              <a:t>‘Goal Breakdown Task’ </a:t>
            </a:r>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28</a:t>
            </a:fld>
            <a:endParaRPr lang="en-US" dirty="0"/>
          </a:p>
        </p:txBody>
      </p:sp>
    </p:spTree>
    <p:extLst>
      <p:ext uri="{BB962C8B-B14F-4D97-AF65-F5344CB8AC3E}">
        <p14:creationId xmlns:p14="http://schemas.microsoft.com/office/powerpoint/2010/main" val="937339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29</a:t>
            </a:fld>
            <a:endParaRPr lang="en-US" dirty="0"/>
          </a:p>
        </p:txBody>
      </p:sp>
    </p:spTree>
    <p:extLst>
      <p:ext uri="{BB962C8B-B14F-4D97-AF65-F5344CB8AC3E}">
        <p14:creationId xmlns:p14="http://schemas.microsoft.com/office/powerpoint/2010/main" val="14746354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Assist the </a:t>
            </a:r>
            <a:r>
              <a:rPr lang="en-GB" sz="1800" b="0" dirty="0" err="1">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coachee</a:t>
            </a:r>
            <a:r>
              <a:rPr lang="en-GB" sz="1800" b="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 in generating actionable steps to overcome obstacles.</a:t>
            </a:r>
            <a:endParaRPr lang="en-GB" sz="1800" b="1"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30</a:t>
            </a:fld>
            <a:endParaRPr lang="en-US" dirty="0"/>
          </a:p>
        </p:txBody>
      </p:sp>
    </p:spTree>
    <p:extLst>
      <p:ext uri="{BB962C8B-B14F-4D97-AF65-F5344CB8AC3E}">
        <p14:creationId xmlns:p14="http://schemas.microsoft.com/office/powerpoint/2010/main" val="5836627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31</a:t>
            </a:fld>
            <a:endParaRPr lang="en-US" dirty="0"/>
          </a:p>
        </p:txBody>
      </p:sp>
    </p:spTree>
    <p:extLst>
      <p:ext uri="{BB962C8B-B14F-4D97-AF65-F5344CB8AC3E}">
        <p14:creationId xmlns:p14="http://schemas.microsoft.com/office/powerpoint/2010/main" val="1077958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Discuss the importance of setting specific timelines and deadlines.</a:t>
            </a:r>
            <a:endParaRPr lang="en-GB" sz="1800" b="1"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32</a:t>
            </a:fld>
            <a:endParaRPr lang="en-US" dirty="0"/>
          </a:p>
        </p:txBody>
      </p:sp>
    </p:spTree>
    <p:extLst>
      <p:ext uri="{BB962C8B-B14F-4D97-AF65-F5344CB8AC3E}">
        <p14:creationId xmlns:p14="http://schemas.microsoft.com/office/powerpoint/2010/main" val="27429489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Review the progress made since the previous session by completing this activity</a:t>
            </a:r>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34</a:t>
            </a:fld>
            <a:endParaRPr lang="en-US" dirty="0"/>
          </a:p>
        </p:txBody>
      </p:sp>
    </p:spTree>
    <p:extLst>
      <p:ext uri="{BB962C8B-B14F-4D97-AF65-F5344CB8AC3E}">
        <p14:creationId xmlns:p14="http://schemas.microsoft.com/office/powerpoint/2010/main" val="42101008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Collaboratively refine the action plan and make any necessary modifications.</a:t>
            </a:r>
            <a:endParaRPr lang="en-GB" sz="1800" b="1"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35</a:t>
            </a:fld>
            <a:endParaRPr lang="en-US" dirty="0"/>
          </a:p>
        </p:txBody>
      </p:sp>
    </p:spTree>
    <p:extLst>
      <p:ext uri="{BB962C8B-B14F-4D97-AF65-F5344CB8AC3E}">
        <p14:creationId xmlns:p14="http://schemas.microsoft.com/office/powerpoint/2010/main" val="1994734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Review the client's progress against the action plan </a:t>
            </a:r>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37</a:t>
            </a:fld>
            <a:endParaRPr lang="en-US" dirty="0"/>
          </a:p>
        </p:txBody>
      </p:sp>
    </p:spTree>
    <p:extLst>
      <p:ext uri="{BB962C8B-B14F-4D97-AF65-F5344CB8AC3E}">
        <p14:creationId xmlns:p14="http://schemas.microsoft.com/office/powerpoint/2010/main" val="11683768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Discuss any achievements, milestones, or breakthroughs experienced.</a:t>
            </a:r>
            <a:endParaRPr lang="en-GB" sz="1800" b="1"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38</a:t>
            </a:fld>
            <a:endParaRPr lang="en-US" dirty="0"/>
          </a:p>
        </p:txBody>
      </p:sp>
    </p:spTree>
    <p:extLst>
      <p:ext uri="{BB962C8B-B14F-4D97-AF65-F5344CB8AC3E}">
        <p14:creationId xmlns:p14="http://schemas.microsoft.com/office/powerpoint/2010/main" val="10073407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Before attending the final session </a:t>
            </a:r>
            <a:r>
              <a:rPr lang="en-GB" sz="1800" b="1" dirty="0" err="1">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coachee</a:t>
            </a:r>
            <a:r>
              <a:rPr lang="en-GB" sz="1800" b="1"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 will complete </a:t>
            </a:r>
            <a:r>
              <a:rPr lang="en-US" sz="1800" b="1"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"Reflect and Reconnect" task. </a:t>
            </a:r>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40</a:t>
            </a:fld>
            <a:endParaRPr lang="en-US" dirty="0"/>
          </a:p>
        </p:txBody>
      </p:sp>
    </p:spTree>
    <p:extLst>
      <p:ext uri="{BB962C8B-B14F-4D97-AF65-F5344CB8AC3E}">
        <p14:creationId xmlns:p14="http://schemas.microsoft.com/office/powerpoint/2010/main" val="2476915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41</a:t>
            </a:fld>
            <a:endParaRPr lang="en-US" dirty="0"/>
          </a:p>
        </p:txBody>
      </p:sp>
    </p:spTree>
    <p:extLst>
      <p:ext uri="{BB962C8B-B14F-4D97-AF65-F5344CB8AC3E}">
        <p14:creationId xmlns:p14="http://schemas.microsoft.com/office/powerpoint/2010/main" val="35800140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42</a:t>
            </a:fld>
            <a:endParaRPr lang="en-US" dirty="0"/>
          </a:p>
        </p:txBody>
      </p:sp>
    </p:spTree>
    <p:extLst>
      <p:ext uri="{BB962C8B-B14F-4D97-AF65-F5344CB8AC3E}">
        <p14:creationId xmlns:p14="http://schemas.microsoft.com/office/powerpoint/2010/main" val="5787882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Encourage the </a:t>
            </a:r>
            <a:r>
              <a:rPr lang="en-GB" sz="1800" b="0" dirty="0" err="1">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coachee</a:t>
            </a:r>
            <a:r>
              <a:rPr lang="en-GB" sz="1800" b="0"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rPr>
              <a:t> to reflect on the entire coaching journey.</a:t>
            </a:r>
            <a:endParaRPr lang="en-GB" sz="1800" b="1" dirty="0">
              <a:solidFill>
                <a:srgbClr val="333300"/>
              </a:solidFill>
              <a:effectLst/>
              <a:latin typeface="Calibri" panose="020F0502020204030204" pitchFamily="34" charset="0"/>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F8D0E63-0F6A-47B0-8BD1-6E95B004C872}" type="slidenum">
              <a:rPr lang="en-US" smtClean="0"/>
              <a:t>43</a:t>
            </a:fld>
            <a:endParaRPr lang="en-US" dirty="0"/>
          </a:p>
        </p:txBody>
      </p:sp>
    </p:spTree>
    <p:extLst>
      <p:ext uri="{BB962C8B-B14F-4D97-AF65-F5344CB8AC3E}">
        <p14:creationId xmlns:p14="http://schemas.microsoft.com/office/powerpoint/2010/main" val="3676077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Graphic 33" descr="Tag=AccentColor&#10;Flavor=Light&#10;Target=Fill">
            <a:extLst>
              <a:ext uri="{FF2B5EF4-FFF2-40B4-BE49-F238E27FC236}">
                <a16:creationId xmlns:a16="http://schemas.microsoft.com/office/drawing/2014/main" id="{A4E7DAC5-621F-40E6-ACD2-590570CC84F8}"/>
              </a:ext>
            </a:extLst>
          </p:cNvPr>
          <p:cNvSpPr>
            <a:spLocks noChangeAspect="1"/>
          </p:cNvSpPr>
          <p:nvPr userDrawn="1"/>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2560320" y="960120"/>
            <a:ext cx="7077456" cy="2898648"/>
          </a:xfrm>
        </p:spPr>
        <p:txBody>
          <a:bodyPr anchor="b">
            <a:noAutofit/>
          </a:bodyPr>
          <a:lstStyle>
            <a:lvl1pPr algn="ctr">
              <a:defRPr sz="880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2633472" y="4535424"/>
            <a:ext cx="6931152" cy="941832"/>
          </a:xfrm>
        </p:spPr>
        <p:txBody>
          <a:bodyPr>
            <a:normAutofit/>
          </a:bodyPr>
          <a:lstStyle>
            <a:lvl1pPr marL="0" indent="0" algn="ctr">
              <a:buNone/>
              <a:defRPr sz="3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Rectangle 6">
            <a:extLst>
              <a:ext uri="{FF2B5EF4-FFF2-40B4-BE49-F238E27FC236}">
                <a16:creationId xmlns:a16="http://schemas.microsoft.com/office/drawing/2014/main" id="{371B7A5D-C918-4744-A5FA-75C904B3B8D4}"/>
              </a:ext>
            </a:extLst>
          </p:cNvPr>
          <p:cNvSpPr/>
          <p:nvPr userDrawn="1"/>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5689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77CE2522-15B5-4BC5-91A9-523F325A8324}"/>
              </a:ext>
            </a:extLst>
          </p:cNvPr>
          <p:cNvSpPr/>
          <p:nvPr userDrawn="1"/>
        </p:nvSpPr>
        <p:spPr>
          <a:xfrm>
            <a:off x="5477731" y="0"/>
            <a:ext cx="6714269" cy="6858000"/>
          </a:xfrm>
          <a:custGeom>
            <a:avLst/>
            <a:gdLst>
              <a:gd name="connsiteX0" fmla="*/ 1097203 w 6714269"/>
              <a:gd name="connsiteY0" fmla="*/ 0 h 6858000"/>
              <a:gd name="connsiteX1" fmla="*/ 1154155 w 6714269"/>
              <a:gd name="connsiteY1" fmla="*/ 0 h 6858000"/>
              <a:gd name="connsiteX2" fmla="*/ 972305 w 6714269"/>
              <a:gd name="connsiteY2" fmla="*/ 343212 h 6858000"/>
              <a:gd name="connsiteX3" fmla="*/ 780524 w 6714269"/>
              <a:gd name="connsiteY3" fmla="*/ 761067 h 6858000"/>
              <a:gd name="connsiteX4" fmla="*/ 737045 w 6714269"/>
              <a:gd name="connsiteY4" fmla="*/ 865164 h 6858000"/>
              <a:gd name="connsiteX5" fmla="*/ 762322 w 6714269"/>
              <a:gd name="connsiteY5" fmla="*/ 830676 h 6858000"/>
              <a:gd name="connsiteX6" fmla="*/ 1118805 w 6714269"/>
              <a:gd name="connsiteY6" fmla="*/ 160440 h 6858000"/>
              <a:gd name="connsiteX7" fmla="*/ 1221640 w 6714269"/>
              <a:gd name="connsiteY7" fmla="*/ 0 h 6858000"/>
              <a:gd name="connsiteX8" fmla="*/ 6714269 w 6714269"/>
              <a:gd name="connsiteY8" fmla="*/ 0 h 6858000"/>
              <a:gd name="connsiteX9" fmla="*/ 6714269 w 6714269"/>
              <a:gd name="connsiteY9" fmla="*/ 6858000 h 6858000"/>
              <a:gd name="connsiteX10" fmla="*/ 704817 w 6714269"/>
              <a:gd name="connsiteY10" fmla="*/ 6858000 h 6858000"/>
              <a:gd name="connsiteX11" fmla="*/ 618717 w 6714269"/>
              <a:gd name="connsiteY11" fmla="*/ 6672538 h 6858000"/>
              <a:gd name="connsiteX12" fmla="*/ 309324 w 6714269"/>
              <a:gd name="connsiteY12" fmla="*/ 5833618 h 6858000"/>
              <a:gd name="connsiteX13" fmla="*/ 209850 w 6714269"/>
              <a:gd name="connsiteY13" fmla="*/ 5484180 h 6858000"/>
              <a:gd name="connsiteX14" fmla="*/ 211619 w 6714269"/>
              <a:gd name="connsiteY14" fmla="*/ 5517653 h 6858000"/>
              <a:gd name="connsiteX15" fmla="*/ 361778 w 6714269"/>
              <a:gd name="connsiteY15" fmla="*/ 6145524 h 6858000"/>
              <a:gd name="connsiteX16" fmla="*/ 591356 w 6714269"/>
              <a:gd name="connsiteY16" fmla="*/ 6843306 h 6858000"/>
              <a:gd name="connsiteX17" fmla="*/ 597415 w 6714269"/>
              <a:gd name="connsiteY17" fmla="*/ 6858000 h 6858000"/>
              <a:gd name="connsiteX18" fmla="*/ 545224 w 6714269"/>
              <a:gd name="connsiteY18" fmla="*/ 6858000 h 6858000"/>
              <a:gd name="connsiteX19" fmla="*/ 533604 w 6714269"/>
              <a:gd name="connsiteY19" fmla="*/ 6830072 h 6858000"/>
              <a:gd name="connsiteX20" fmla="*/ 169657 w 6714269"/>
              <a:gd name="connsiteY20" fmla="*/ 5556577 h 6858000"/>
              <a:gd name="connsiteX21" fmla="*/ 12169 w 6714269"/>
              <a:gd name="connsiteY21" fmla="*/ 4362835 h 6858000"/>
              <a:gd name="connsiteX22" fmla="*/ 46168 w 6714269"/>
              <a:gd name="connsiteY22" fmla="*/ 3338487 h 6858000"/>
              <a:gd name="connsiteX23" fmla="*/ 490574 w 6714269"/>
              <a:gd name="connsiteY23" fmla="*/ 1381078 h 6858000"/>
              <a:gd name="connsiteX24" fmla="*/ 984701 w 6714269"/>
              <a:gd name="connsiteY24"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714269"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6714269" y="0"/>
                </a:lnTo>
                <a:lnTo>
                  <a:pt x="6714269"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1"/>
          </a:solidFill>
          <a:ln w="685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1133856" y="649224"/>
            <a:ext cx="4178808" cy="5568696"/>
          </a:xfrm>
        </p:spPr>
        <p:txBody>
          <a:bodyPr>
            <a:noAutofit/>
          </a:bodyPr>
          <a:lstStyle>
            <a:lvl1pPr>
              <a:defRPr sz="7200"/>
            </a:lvl1pPr>
          </a:lstStyle>
          <a:p>
            <a:r>
              <a:rPr lang="en-US" dirty="0"/>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6364224" y="1307592"/>
            <a:ext cx="4992624" cy="4251960"/>
          </a:xfrm>
        </p:spPr>
        <p:txBody>
          <a:bodyPr anchor="ctr">
            <a:normAutofit/>
          </a:bodyPr>
          <a:lstStyle>
            <a:lvl1pPr marL="0" indent="0">
              <a:buNone/>
              <a:defRPr sz="4400">
                <a:solidFill>
                  <a:schemeClr val="bg1"/>
                </a:solidFill>
              </a:defRPr>
            </a:lvl1pPr>
            <a:lvl2pPr marL="228600">
              <a:defRPr sz="4000">
                <a:solidFill>
                  <a:schemeClr val="bg1"/>
                </a:solidFill>
              </a:defRPr>
            </a:lvl2pPr>
            <a:lvl3pPr marL="457200">
              <a:defRPr sz="3600">
                <a:solidFill>
                  <a:schemeClr val="bg1"/>
                </a:solidFill>
              </a:defRPr>
            </a:lvl3pPr>
            <a:lvl4pPr>
              <a:defRPr sz="1800">
                <a:solidFill>
                  <a:schemeClr val="bg1"/>
                </a:solidFill>
              </a:defRPr>
            </a:lvl4pPr>
            <a:lvl5pPr>
              <a:defRPr sz="1800">
                <a:solidFill>
                  <a:schemeClr val="bg1"/>
                </a:solidFill>
              </a:defRPr>
            </a:lvl5pPr>
          </a:lstStyle>
          <a:p>
            <a:pPr lvl="0"/>
            <a:r>
              <a:rPr lang="en-US" dirty="0"/>
              <a:t>Click to edit Master text styles</a:t>
            </a:r>
          </a:p>
          <a:p>
            <a:pPr lvl="1"/>
            <a:r>
              <a:rPr lang="en-US" dirty="0"/>
              <a:t>Second level</a:t>
            </a:r>
          </a:p>
          <a:p>
            <a:pPr lvl="2"/>
            <a:r>
              <a:rPr lang="en-US" dirty="0"/>
              <a:t>Third level</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a:xfrm>
            <a:off x="6364224" y="6355080"/>
            <a:ext cx="3200400" cy="365125"/>
          </a:xfrm>
        </p:spPr>
        <p:txBody>
          <a:bodyPr/>
          <a:lstStyle>
            <a:lvl1pPr algn="l">
              <a:defRPr>
                <a:solidFill>
                  <a:schemeClr val="bg1"/>
                </a:solidFill>
              </a:defRPr>
            </a:lvl1pPr>
          </a:lstStyle>
          <a:p>
            <a:r>
              <a:rPr lang="en-US" dirty="0">
                <a:solidFill>
                  <a:schemeClr val="bg1"/>
                </a:solidFill>
              </a:rPr>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a:xfrm>
            <a:off x="10067544" y="6355080"/>
            <a:ext cx="1280160" cy="365125"/>
          </a:xfrm>
        </p:spPr>
        <p:txBody>
          <a:bodyPr/>
          <a:lstStyle>
            <a:lvl1pPr>
              <a:defRPr>
                <a:solidFill>
                  <a:schemeClr val="bg1"/>
                </a:solidFill>
              </a:defRPr>
            </a:lvl1pPr>
          </a:lstStyle>
          <a:p>
            <a:fld id="{2C18C1E5-FB55-42F5-BD6D-9CC153FCDBE6}" type="slidenum">
              <a:rPr lang="en-US" smtClean="0"/>
              <a:pPr/>
              <a:t>‹#›</a:t>
            </a:fld>
            <a:endParaRPr lang="en-US" dirty="0">
              <a:solidFill>
                <a:schemeClr val="bg1"/>
              </a:solidFill>
            </a:endParaRPr>
          </a:p>
        </p:txBody>
      </p:sp>
    </p:spTree>
    <p:extLst>
      <p:ext uri="{BB962C8B-B14F-4D97-AF65-F5344CB8AC3E}">
        <p14:creationId xmlns:p14="http://schemas.microsoft.com/office/powerpoint/2010/main" val="4232205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17D0AB67-E176-475C-977C-73640253B922}"/>
              </a:ext>
            </a:extLst>
          </p:cNvPr>
          <p:cNvSpPr>
            <a:spLocks noGrp="1"/>
          </p:cNvSpPr>
          <p:nvPr>
            <p:ph type="pic" sz="quarter" idx="14"/>
          </p:nvPr>
        </p:nvSpPr>
        <p:spPr>
          <a:xfrm>
            <a:off x="2" y="4361970"/>
            <a:ext cx="4038599" cy="2496030"/>
          </a:xfrm>
          <a:custGeom>
            <a:avLst/>
            <a:gdLst>
              <a:gd name="connsiteX0" fmla="*/ 2464753 w 4038599"/>
              <a:gd name="connsiteY0" fmla="*/ 4 h 2496030"/>
              <a:gd name="connsiteX1" fmla="*/ 2599067 w 4038599"/>
              <a:gd name="connsiteY1" fmla="*/ 4428 h 2496030"/>
              <a:gd name="connsiteX2" fmla="*/ 3052443 w 4038599"/>
              <a:gd name="connsiteY2" fmla="*/ 14222 h 2496030"/>
              <a:gd name="connsiteX3" fmla="*/ 3417420 w 4038599"/>
              <a:gd name="connsiteY3" fmla="*/ 9782 h 2496030"/>
              <a:gd name="connsiteX4" fmla="*/ 3757835 w 4038599"/>
              <a:gd name="connsiteY4" fmla="*/ 19315 h 2496030"/>
              <a:gd name="connsiteX5" fmla="*/ 3892671 w 4038599"/>
              <a:gd name="connsiteY5" fmla="*/ 13177 h 2496030"/>
              <a:gd name="connsiteX6" fmla="*/ 4016790 w 4038599"/>
              <a:gd name="connsiteY6" fmla="*/ 8134 h 2496030"/>
              <a:gd name="connsiteX7" fmla="*/ 4034037 w 4038599"/>
              <a:gd name="connsiteY7" fmla="*/ 8999 h 2496030"/>
              <a:gd name="connsiteX8" fmla="*/ 4035370 w 4038599"/>
              <a:gd name="connsiteY8" fmla="*/ 62503 h 2496030"/>
              <a:gd name="connsiteX9" fmla="*/ 4020562 w 4038599"/>
              <a:gd name="connsiteY9" fmla="*/ 231143 h 2496030"/>
              <a:gd name="connsiteX10" fmla="*/ 4019168 w 4038599"/>
              <a:gd name="connsiteY10" fmla="*/ 393470 h 2496030"/>
              <a:gd name="connsiteX11" fmla="*/ 4014100 w 4038599"/>
              <a:gd name="connsiteY11" fmla="*/ 651618 h 2496030"/>
              <a:gd name="connsiteX12" fmla="*/ 4019295 w 4038599"/>
              <a:gd name="connsiteY12" fmla="*/ 902406 h 2496030"/>
              <a:gd name="connsiteX13" fmla="*/ 4033231 w 4038599"/>
              <a:gd name="connsiteY13" fmla="*/ 1078946 h 2496030"/>
              <a:gd name="connsiteX14" fmla="*/ 4011566 w 4038599"/>
              <a:gd name="connsiteY14" fmla="*/ 1189872 h 2496030"/>
              <a:gd name="connsiteX15" fmla="*/ 4011566 w 4038599"/>
              <a:gd name="connsiteY15" fmla="*/ 1387989 h 2496030"/>
              <a:gd name="connsiteX16" fmla="*/ 4038599 w 4038599"/>
              <a:gd name="connsiteY16" fmla="*/ 1495613 h 2496030"/>
              <a:gd name="connsiteX17" fmla="*/ 4038599 w 4038599"/>
              <a:gd name="connsiteY17" fmla="*/ 1746509 h 2496030"/>
              <a:gd name="connsiteX18" fmla="*/ 4038283 w 4038599"/>
              <a:gd name="connsiteY18" fmla="*/ 1749734 h 2496030"/>
              <a:gd name="connsiteX19" fmla="*/ 4026896 w 4038599"/>
              <a:gd name="connsiteY19" fmla="*/ 1837274 h 2496030"/>
              <a:gd name="connsiteX20" fmla="*/ 4029684 w 4038599"/>
              <a:gd name="connsiteY20" fmla="*/ 2121948 h 2496030"/>
              <a:gd name="connsiteX21" fmla="*/ 4032978 w 4038599"/>
              <a:gd name="connsiteY21" fmla="*/ 2359155 h 2496030"/>
              <a:gd name="connsiteX22" fmla="*/ 4023519 w 4038599"/>
              <a:gd name="connsiteY22" fmla="*/ 2496030 h 2496030"/>
              <a:gd name="connsiteX23" fmla="*/ 0 w 4038599"/>
              <a:gd name="connsiteY23" fmla="*/ 2496030 h 2496030"/>
              <a:gd name="connsiteX24" fmla="*/ 0 w 4038599"/>
              <a:gd name="connsiteY24" fmla="*/ 12459 h 2496030"/>
              <a:gd name="connsiteX25" fmla="*/ 17104 w 4038599"/>
              <a:gd name="connsiteY25" fmla="*/ 15006 h 2496030"/>
              <a:gd name="connsiteX26" fmla="*/ 216416 w 4038599"/>
              <a:gd name="connsiteY26" fmla="*/ 7824 h 2496030"/>
              <a:gd name="connsiteX27" fmla="*/ 651370 w 4038599"/>
              <a:gd name="connsiteY27" fmla="*/ 17748 h 2496030"/>
              <a:gd name="connsiteX28" fmla="*/ 958396 w 4038599"/>
              <a:gd name="connsiteY28" fmla="*/ 14092 h 2496030"/>
              <a:gd name="connsiteX29" fmla="*/ 1519486 w 4038599"/>
              <a:gd name="connsiteY29" fmla="*/ 21666 h 2496030"/>
              <a:gd name="connsiteX30" fmla="*/ 2062411 w 4038599"/>
              <a:gd name="connsiteY30" fmla="*/ 17487 h 2496030"/>
              <a:gd name="connsiteX31" fmla="*/ 2464753 w 4038599"/>
              <a:gd name="connsiteY31" fmla="*/ 4 h 249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038599"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lnTo>
                  <a:pt x="4038599" y="1495613"/>
                </a:lnTo>
                <a:lnTo>
                  <a:pt x="4038599" y="1746509"/>
                </a:lnTo>
                <a:lnTo>
                  <a:pt x="4038283" y="1749734"/>
                </a:lnTo>
                <a:cubicBezTo>
                  <a:pt x="4035575" y="1779147"/>
                  <a:pt x="4032408" y="180846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txBody>
          <a:bodyPr wrap="square" anchor="ctr">
            <a:noAutofit/>
          </a:bodyPr>
          <a:lstStyle>
            <a:lvl1pPr algn="ctr">
              <a:buNone/>
              <a:defRPr sz="2400"/>
            </a:lvl1pPr>
          </a:lstStyle>
          <a:p>
            <a:endParaRPr lang="en-US" dirty="0"/>
          </a:p>
        </p:txBody>
      </p:sp>
      <p:sp>
        <p:nvSpPr>
          <p:cNvPr id="16" name="Picture Placeholder 15">
            <a:extLst>
              <a:ext uri="{FF2B5EF4-FFF2-40B4-BE49-F238E27FC236}">
                <a16:creationId xmlns:a16="http://schemas.microsoft.com/office/drawing/2014/main" id="{2ABE113B-49CB-42B2-AC93-B3DF04407878}"/>
              </a:ext>
            </a:extLst>
          </p:cNvPr>
          <p:cNvSpPr>
            <a:spLocks noGrp="1"/>
          </p:cNvSpPr>
          <p:nvPr>
            <p:ph type="pic" sz="quarter" idx="13"/>
          </p:nvPr>
        </p:nvSpPr>
        <p:spPr>
          <a:xfrm>
            <a:off x="0" y="0"/>
            <a:ext cx="4041336" cy="4193763"/>
          </a:xfrm>
          <a:custGeom>
            <a:avLst/>
            <a:gdLst>
              <a:gd name="connsiteX0" fmla="*/ 0 w 4041336"/>
              <a:gd name="connsiteY0" fmla="*/ 0 h 4193763"/>
              <a:gd name="connsiteX1" fmla="*/ 4019848 w 4041336"/>
              <a:gd name="connsiteY1" fmla="*/ 0 h 4193763"/>
              <a:gd name="connsiteX2" fmla="*/ 4021195 w 4041336"/>
              <a:gd name="connsiteY2" fmla="*/ 11419 h 4193763"/>
              <a:gd name="connsiteX3" fmla="*/ 4037665 w 4041336"/>
              <a:gd name="connsiteY3" fmla="*/ 264364 h 4193763"/>
              <a:gd name="connsiteX4" fmla="*/ 4034118 w 4041336"/>
              <a:gd name="connsiteY4" fmla="*/ 574168 h 4193763"/>
              <a:gd name="connsiteX5" fmla="*/ 4026263 w 4041336"/>
              <a:gd name="connsiteY5" fmla="*/ 838028 h 4193763"/>
              <a:gd name="connsiteX6" fmla="*/ 4026263 w 4041336"/>
              <a:gd name="connsiteY6" fmla="*/ 847166 h 4193763"/>
              <a:gd name="connsiteX7" fmla="*/ 4026263 w 4041336"/>
              <a:gd name="connsiteY7" fmla="*/ 1138186 h 4193763"/>
              <a:gd name="connsiteX8" fmla="*/ 4024109 w 4041336"/>
              <a:gd name="connsiteY8" fmla="*/ 1259137 h 4193763"/>
              <a:gd name="connsiteX9" fmla="*/ 4016887 w 4041336"/>
              <a:gd name="connsiteY9" fmla="*/ 1412960 h 4193763"/>
              <a:gd name="connsiteX10" fmla="*/ 4026263 w 4041336"/>
              <a:gd name="connsiteY10" fmla="*/ 1539116 h 4193763"/>
              <a:gd name="connsiteX11" fmla="*/ 4024869 w 4041336"/>
              <a:gd name="connsiteY11" fmla="*/ 1823155 h 4193763"/>
              <a:gd name="connsiteX12" fmla="*/ 4017014 w 4041336"/>
              <a:gd name="connsiteY12" fmla="*/ 2154154 h 4193763"/>
              <a:gd name="connsiteX13" fmla="*/ 4017014 w 4041336"/>
              <a:gd name="connsiteY13" fmla="*/ 2421948 h 4193763"/>
              <a:gd name="connsiteX14" fmla="*/ 4029684 w 4041336"/>
              <a:gd name="connsiteY14" fmla="*/ 2667279 h 4193763"/>
              <a:gd name="connsiteX15" fmla="*/ 4019421 w 4041336"/>
              <a:gd name="connsiteY15" fmla="*/ 2956268 h 4193763"/>
              <a:gd name="connsiteX16" fmla="*/ 4022082 w 4041336"/>
              <a:gd name="connsiteY16" fmla="*/ 3094480 h 4193763"/>
              <a:gd name="connsiteX17" fmla="*/ 4027656 w 4041336"/>
              <a:gd name="connsiteY17" fmla="*/ 3260614 h 4193763"/>
              <a:gd name="connsiteX18" fmla="*/ 4009412 w 4041336"/>
              <a:gd name="connsiteY18" fmla="*/ 3538181 h 4193763"/>
              <a:gd name="connsiteX19" fmla="*/ 4031711 w 4041336"/>
              <a:gd name="connsiteY19" fmla="*/ 3694923 h 4193763"/>
              <a:gd name="connsiteX20" fmla="*/ 4038425 w 4041336"/>
              <a:gd name="connsiteY20" fmla="*/ 3836308 h 4193763"/>
              <a:gd name="connsiteX21" fmla="*/ 4029810 w 4041336"/>
              <a:gd name="connsiteY21" fmla="*/ 3956245 h 4193763"/>
              <a:gd name="connsiteX22" fmla="*/ 4013847 w 4041336"/>
              <a:gd name="connsiteY22" fmla="*/ 4114764 h 4193763"/>
              <a:gd name="connsiteX23" fmla="*/ 4010970 w 4041336"/>
              <a:gd name="connsiteY23" fmla="*/ 4161894 h 4193763"/>
              <a:gd name="connsiteX24" fmla="*/ 4002764 w 4041336"/>
              <a:gd name="connsiteY24" fmla="*/ 4161042 h 4193763"/>
              <a:gd name="connsiteX25" fmla="*/ 3868108 w 4041336"/>
              <a:gd name="connsiteY25" fmla="*/ 4163980 h 4193763"/>
              <a:gd name="connsiteX26" fmla="*/ 3174741 w 4041336"/>
              <a:gd name="connsiteY26" fmla="*/ 4175341 h 4193763"/>
              <a:gd name="connsiteX27" fmla="*/ 2247906 w 4041336"/>
              <a:gd name="connsiteY27" fmla="*/ 4167376 h 4193763"/>
              <a:gd name="connsiteX28" fmla="*/ 2057934 w 4041336"/>
              <a:gd name="connsiteY28" fmla="*/ 4175733 h 4193763"/>
              <a:gd name="connsiteX29" fmla="*/ 1797729 w 4041336"/>
              <a:gd name="connsiteY29" fmla="*/ 4165547 h 4193763"/>
              <a:gd name="connsiteX30" fmla="*/ 1485458 w 4041336"/>
              <a:gd name="connsiteY30" fmla="*/ 4175995 h 4193763"/>
              <a:gd name="connsiteX31" fmla="*/ 949185 w 4041336"/>
              <a:gd name="connsiteY31" fmla="*/ 4186181 h 4193763"/>
              <a:gd name="connsiteX32" fmla="*/ 357136 w 4041336"/>
              <a:gd name="connsiteY32" fmla="*/ 4175995 h 4193763"/>
              <a:gd name="connsiteX33" fmla="*/ 0 w 4041336"/>
              <a:gd name="connsiteY33" fmla="*/ 4175060 h 4193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txBody>
          <a:bodyPr wrap="square" anchor="ctr">
            <a:noAutofit/>
          </a:bodyPr>
          <a:lstStyle>
            <a:lvl1pPr algn="ctr">
              <a:buNone/>
              <a:defRPr sz="2400"/>
            </a:lvl1pP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4654296" y="329184"/>
            <a:ext cx="6894576" cy="1783080"/>
          </a:xfrm>
        </p:spPr>
        <p:txBody>
          <a:bodyPr anchor="b"/>
          <a:lstStyle>
            <a:lvl1pPr>
              <a:defRPr sz="7200"/>
            </a:lvl1pPr>
          </a:lstStyle>
          <a:p>
            <a:r>
              <a:rPr lang="en-US" dirty="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4654296" y="2706624"/>
            <a:ext cx="6894576" cy="3483864"/>
          </a:xfrm>
        </p:spPr>
        <p:txBody>
          <a:bodyPr>
            <a:normAutofit/>
          </a:bodyPr>
          <a:lstStyle>
            <a:lvl1pPr marL="0" indent="0">
              <a:buNone/>
              <a:defRPr sz="2400"/>
            </a:lvl1pPr>
            <a:lvl2pPr marL="228600">
              <a:defRPr sz="2000"/>
            </a:lvl2pPr>
            <a:lvl3pPr marL="457200">
              <a:defRPr sz="1800"/>
            </a:lvl3pPr>
            <a:lvl4pPr marL="685800">
              <a:defRPr sz="1600"/>
            </a:lvl4pPr>
            <a:lvl5pPr marL="914400">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a:xfrm>
            <a:off x="8641080" y="6356350"/>
            <a:ext cx="2743200" cy="365125"/>
          </a:xfrm>
        </p:spPr>
        <p:txBody>
          <a:bodyPr/>
          <a:lstStyle>
            <a:lvl1pPr>
              <a:defRPr>
                <a:solidFill>
                  <a:schemeClr val="tx1"/>
                </a:solidFill>
              </a:defRPr>
            </a:lvl1pPr>
          </a:lstStyle>
          <a:p>
            <a:fld id="{2C18C1E5-FB55-42F5-BD6D-9CC153FCDBE6}" type="slidenum">
              <a:rPr lang="en-US" smtClean="0"/>
              <a:pPr/>
              <a:t>‹#›</a:t>
            </a:fld>
            <a:endParaRPr lang="en-US" dirty="0"/>
          </a:p>
        </p:txBody>
      </p:sp>
      <p:sp>
        <p:nvSpPr>
          <p:cNvPr id="7" name="Rectangle 6" descr="Tag=AccentColor&#10;Flavor=Light&#10;Target=FillAndLine">
            <a:extLst>
              <a:ext uri="{FF2B5EF4-FFF2-40B4-BE49-F238E27FC236}">
                <a16:creationId xmlns:a16="http://schemas.microsoft.com/office/drawing/2014/main" id="{9B1377BC-1A5F-4113-953E-30CA51FC6F91}"/>
              </a:ext>
            </a:extLst>
          </p:cNvPr>
          <p:cNvSpPr/>
          <p:nvPr userDrawn="1"/>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13803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CB56F624-1B75-47D6-8B9E-1F3E7840AE13}"/>
              </a:ext>
            </a:extLst>
          </p:cNvPr>
          <p:cNvSpPr>
            <a:spLocks noChangeAspect="1"/>
          </p:cNvSpPr>
          <p:nvPr userDrawn="1"/>
        </p:nvSpPr>
        <p:spPr>
          <a:xfrm>
            <a:off x="807242" y="612648"/>
            <a:ext cx="10577516" cy="5566372"/>
          </a:xfrm>
          <a:custGeom>
            <a:avLst/>
            <a:gdLst>
              <a:gd name="connsiteX0" fmla="*/ 2871593 w 10577516"/>
              <a:gd name="connsiteY0" fmla="*/ 5218333 h 5566372"/>
              <a:gd name="connsiteX1" fmla="*/ 3890441 w 10577516"/>
              <a:gd name="connsiteY1" fmla="*/ 5441298 h 5566372"/>
              <a:gd name="connsiteX2" fmla="*/ 4931282 w 10577516"/>
              <a:gd name="connsiteY2" fmla="*/ 5506891 h 5566372"/>
              <a:gd name="connsiteX3" fmla="*/ 2871593 w 10577516"/>
              <a:gd name="connsiteY3" fmla="*/ 5218333 h 5566372"/>
              <a:gd name="connsiteX4" fmla="*/ 4720395 w 10577516"/>
              <a:gd name="connsiteY4" fmla="*/ 128662 h 5566372"/>
              <a:gd name="connsiteX5" fmla="*/ 3554723 w 10577516"/>
              <a:gd name="connsiteY5" fmla="*/ 250059 h 5566372"/>
              <a:gd name="connsiteX6" fmla="*/ 2497230 w 10577516"/>
              <a:gd name="connsiteY6" fmla="*/ 530354 h 5566372"/>
              <a:gd name="connsiteX7" fmla="*/ 2960194 w 10577516"/>
              <a:gd name="connsiteY7" fmla="*/ 403237 h 5566372"/>
              <a:gd name="connsiteX8" fmla="*/ 3980314 w 10577516"/>
              <a:gd name="connsiteY8" fmla="*/ 212560 h 5566372"/>
              <a:gd name="connsiteX9" fmla="*/ 4677428 w 10577516"/>
              <a:gd name="connsiteY9" fmla="*/ 139593 h 5566372"/>
              <a:gd name="connsiteX10" fmla="*/ 4760675 w 10577516"/>
              <a:gd name="connsiteY10" fmla="*/ 134906 h 5566372"/>
              <a:gd name="connsiteX11" fmla="*/ 4792997 w 10577516"/>
              <a:gd name="connsiteY11" fmla="*/ 130123 h 5566372"/>
              <a:gd name="connsiteX12" fmla="*/ 4798006 w 10577516"/>
              <a:gd name="connsiteY12" fmla="*/ 130828 h 5566372"/>
              <a:gd name="connsiteX13" fmla="*/ 4798006 w 10577516"/>
              <a:gd name="connsiteY13" fmla="*/ 129381 h 5566372"/>
              <a:gd name="connsiteX14" fmla="*/ 4792997 w 10577516"/>
              <a:gd name="connsiteY14" fmla="*/ 130123 h 5566372"/>
              <a:gd name="connsiteX15" fmla="*/ 4788863 w 10577516"/>
              <a:gd name="connsiteY15" fmla="*/ 129541 h 5566372"/>
              <a:gd name="connsiteX16" fmla="*/ 4720395 w 10577516"/>
              <a:gd name="connsiteY16" fmla="*/ 128662 h 5566372"/>
              <a:gd name="connsiteX17" fmla="*/ 6438297 w 10577516"/>
              <a:gd name="connsiteY17" fmla="*/ 19 h 5566372"/>
              <a:gd name="connsiteX18" fmla="*/ 7523724 w 10577516"/>
              <a:gd name="connsiteY18" fmla="*/ 104129 h 5566372"/>
              <a:gd name="connsiteX19" fmla="*/ 8525668 w 10577516"/>
              <a:gd name="connsiteY19" fmla="*/ 421922 h 5566372"/>
              <a:gd name="connsiteX20" fmla="*/ 9518204 w 10577516"/>
              <a:gd name="connsiteY20" fmla="*/ 1055605 h 5566372"/>
              <a:gd name="connsiteX21" fmla="*/ 10008242 w 10577516"/>
              <a:gd name="connsiteY21" fmla="*/ 1589500 h 5566372"/>
              <a:gd name="connsiteX22" fmla="*/ 10325274 w 10577516"/>
              <a:gd name="connsiteY22" fmla="*/ 2051574 h 5566372"/>
              <a:gd name="connsiteX23" fmla="*/ 10565908 w 10577516"/>
              <a:gd name="connsiteY23" fmla="*/ 2649028 h 5566372"/>
              <a:gd name="connsiteX24" fmla="*/ 10542137 w 10577516"/>
              <a:gd name="connsiteY24" fmla="*/ 2966823 h 5566372"/>
              <a:gd name="connsiteX25" fmla="*/ 10513789 w 10577516"/>
              <a:gd name="connsiteY25" fmla="*/ 3066355 h 5566372"/>
              <a:gd name="connsiteX26" fmla="*/ 10417308 w 10577516"/>
              <a:gd name="connsiteY26" fmla="*/ 3369150 h 5566372"/>
              <a:gd name="connsiteX27" fmla="*/ 9794430 w 10577516"/>
              <a:gd name="connsiteY27" fmla="*/ 4220840 h 5566372"/>
              <a:gd name="connsiteX28" fmla="*/ 8719522 w 10577516"/>
              <a:gd name="connsiteY28" fmla="*/ 4888463 h 5566372"/>
              <a:gd name="connsiteX29" fmla="*/ 7693808 w 10577516"/>
              <a:gd name="connsiteY29" fmla="*/ 5234223 h 5566372"/>
              <a:gd name="connsiteX30" fmla="*/ 7092669 w 10577516"/>
              <a:gd name="connsiteY30" fmla="*/ 5363248 h 5566372"/>
              <a:gd name="connsiteX31" fmla="*/ 6240978 w 10577516"/>
              <a:gd name="connsiteY31" fmla="*/ 5507272 h 5566372"/>
              <a:gd name="connsiteX32" fmla="*/ 5462508 w 10577516"/>
              <a:gd name="connsiteY32" fmla="*/ 5559010 h 5566372"/>
              <a:gd name="connsiteX33" fmla="*/ 4386329 w 10577516"/>
              <a:gd name="connsiteY33" fmla="*/ 5548839 h 5566372"/>
              <a:gd name="connsiteX34" fmla="*/ 3501461 w 10577516"/>
              <a:gd name="connsiteY34" fmla="*/ 5432782 h 5566372"/>
              <a:gd name="connsiteX35" fmla="*/ 2624348 w 10577516"/>
              <a:gd name="connsiteY35" fmla="*/ 5200409 h 5566372"/>
              <a:gd name="connsiteX36" fmla="*/ 2221385 w 10577516"/>
              <a:gd name="connsiteY36" fmla="*/ 5053589 h 5566372"/>
              <a:gd name="connsiteX37" fmla="*/ 1173934 w 10577516"/>
              <a:gd name="connsiteY37" fmla="*/ 4636388 h 5566372"/>
              <a:gd name="connsiteX38" fmla="*/ 438176 w 10577516"/>
              <a:gd name="connsiteY38" fmla="*/ 4080883 h 5566372"/>
              <a:gd name="connsiteX39" fmla="*/ 18687 w 10577516"/>
              <a:gd name="connsiteY39" fmla="*/ 2942161 h 5566372"/>
              <a:gd name="connsiteX40" fmla="*/ 0 w 10577516"/>
              <a:gd name="connsiteY40" fmla="*/ 2832713 h 5566372"/>
              <a:gd name="connsiteX41" fmla="*/ 0 w 10577516"/>
              <a:gd name="connsiteY41" fmla="*/ 2747290 h 5566372"/>
              <a:gd name="connsiteX42" fmla="*/ 14746 w 10577516"/>
              <a:gd name="connsiteY42" fmla="*/ 2661993 h 5566372"/>
              <a:gd name="connsiteX43" fmla="*/ 292753 w 10577516"/>
              <a:gd name="connsiteY43" fmla="*/ 1968947 h 5566372"/>
              <a:gd name="connsiteX44" fmla="*/ 923893 w 10577516"/>
              <a:gd name="connsiteY44" fmla="*/ 1299417 h 5566372"/>
              <a:gd name="connsiteX45" fmla="*/ 2035538 w 10577516"/>
              <a:gd name="connsiteY45" fmla="*/ 648828 h 5566372"/>
              <a:gd name="connsiteX46" fmla="*/ 3545571 w 10577516"/>
              <a:gd name="connsiteY46" fmla="*/ 196289 h 5566372"/>
              <a:gd name="connsiteX47" fmla="*/ 5211705 w 10577516"/>
              <a:gd name="connsiteY47" fmla="*/ 78323 h 5566372"/>
              <a:gd name="connsiteX48" fmla="*/ 5467720 w 10577516"/>
              <a:gd name="connsiteY48" fmla="*/ 77052 h 5566372"/>
              <a:gd name="connsiteX49" fmla="*/ 6073564 w 10577516"/>
              <a:gd name="connsiteY49" fmla="*/ 11840 h 5566372"/>
              <a:gd name="connsiteX50" fmla="*/ 6438297 w 10577516"/>
              <a:gd name="connsiteY50" fmla="*/ 19 h 5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77516" h="5566372">
                <a:moveTo>
                  <a:pt x="2871593" y="5218333"/>
                </a:moveTo>
                <a:cubicBezTo>
                  <a:pt x="2990956" y="5269180"/>
                  <a:pt x="3517223" y="5383586"/>
                  <a:pt x="3890441" y="5441298"/>
                </a:cubicBezTo>
                <a:cubicBezTo>
                  <a:pt x="4162855" y="5483248"/>
                  <a:pt x="4828063" y="5526341"/>
                  <a:pt x="4931282" y="5506891"/>
                </a:cubicBezTo>
                <a:cubicBezTo>
                  <a:pt x="4236330" y="5449560"/>
                  <a:pt x="3552816" y="5364900"/>
                  <a:pt x="2871593" y="5218333"/>
                </a:cubicBezTo>
                <a:close/>
                <a:moveTo>
                  <a:pt x="4720395" y="128662"/>
                </a:moveTo>
                <a:cubicBezTo>
                  <a:pt x="4329266" y="138551"/>
                  <a:pt x="3939509" y="179153"/>
                  <a:pt x="3554723" y="250059"/>
                </a:cubicBezTo>
                <a:cubicBezTo>
                  <a:pt x="3195336" y="315207"/>
                  <a:pt x="2841707" y="408943"/>
                  <a:pt x="2497230" y="530354"/>
                </a:cubicBezTo>
                <a:cubicBezTo>
                  <a:pt x="2650917" y="485354"/>
                  <a:pt x="2804728" y="441372"/>
                  <a:pt x="2960194" y="403237"/>
                </a:cubicBezTo>
                <a:cubicBezTo>
                  <a:pt x="3296586" y="321538"/>
                  <a:pt x="3637121" y="257890"/>
                  <a:pt x="3980314" y="212560"/>
                </a:cubicBezTo>
                <a:cubicBezTo>
                  <a:pt x="4212050" y="181797"/>
                  <a:pt x="4444422" y="158280"/>
                  <a:pt x="4677428" y="139593"/>
                </a:cubicBezTo>
                <a:cubicBezTo>
                  <a:pt x="4704949" y="137369"/>
                  <a:pt x="4732915" y="137369"/>
                  <a:pt x="4760675" y="134906"/>
                </a:cubicBezTo>
                <a:lnTo>
                  <a:pt x="4792997" y="130123"/>
                </a:lnTo>
                <a:lnTo>
                  <a:pt x="4798006" y="130828"/>
                </a:lnTo>
                <a:lnTo>
                  <a:pt x="4798006" y="129381"/>
                </a:lnTo>
                <a:lnTo>
                  <a:pt x="4792997" y="130123"/>
                </a:lnTo>
                <a:lnTo>
                  <a:pt x="4788863" y="129541"/>
                </a:lnTo>
                <a:cubicBezTo>
                  <a:pt x="4766106" y="127801"/>
                  <a:pt x="4743237" y="127505"/>
                  <a:pt x="4720395" y="128662"/>
                </a:cubicBezTo>
                <a:close/>
                <a:moveTo>
                  <a:pt x="6438297" y="19"/>
                </a:moveTo>
                <a:cubicBezTo>
                  <a:pt x="6802322" y="-887"/>
                  <a:pt x="7164203" y="31671"/>
                  <a:pt x="7523724" y="104129"/>
                </a:cubicBezTo>
                <a:cubicBezTo>
                  <a:pt x="7868594" y="172060"/>
                  <a:pt x="8204694" y="278661"/>
                  <a:pt x="8525668" y="421922"/>
                </a:cubicBezTo>
                <a:cubicBezTo>
                  <a:pt x="8886414" y="582180"/>
                  <a:pt x="9221001" y="795802"/>
                  <a:pt x="9518204" y="1055605"/>
                </a:cubicBezTo>
                <a:cubicBezTo>
                  <a:pt x="9701176" y="1214502"/>
                  <a:pt x="9865578" y="1393612"/>
                  <a:pt x="10008242" y="1589500"/>
                </a:cubicBezTo>
                <a:cubicBezTo>
                  <a:pt x="10117308" y="1741190"/>
                  <a:pt x="10222982" y="1895218"/>
                  <a:pt x="10325274" y="2051574"/>
                </a:cubicBezTo>
                <a:cubicBezTo>
                  <a:pt x="10446215" y="2231789"/>
                  <a:pt x="10528180" y="2435291"/>
                  <a:pt x="10565908" y="2649028"/>
                </a:cubicBezTo>
                <a:cubicBezTo>
                  <a:pt x="10584595" y="2757459"/>
                  <a:pt x="10583451" y="2862839"/>
                  <a:pt x="10542137" y="2966823"/>
                </a:cubicBezTo>
                <a:cubicBezTo>
                  <a:pt x="10530023" y="2999186"/>
                  <a:pt x="10520540" y="3032466"/>
                  <a:pt x="10513789" y="3066355"/>
                </a:cubicBezTo>
                <a:cubicBezTo>
                  <a:pt x="10490298" y="3169843"/>
                  <a:pt x="10458023" y="3271142"/>
                  <a:pt x="10417308" y="3369150"/>
                </a:cubicBezTo>
                <a:cubicBezTo>
                  <a:pt x="10279257" y="3703851"/>
                  <a:pt x="10062140" y="3980714"/>
                  <a:pt x="9794430" y="4220840"/>
                </a:cubicBezTo>
                <a:cubicBezTo>
                  <a:pt x="9475364" y="4506346"/>
                  <a:pt x="9109391" y="4716599"/>
                  <a:pt x="8719522" y="4888463"/>
                </a:cubicBezTo>
                <a:cubicBezTo>
                  <a:pt x="8388126" y="5034394"/>
                  <a:pt x="8044526" y="5145368"/>
                  <a:pt x="7693808" y="5234223"/>
                </a:cubicBezTo>
                <a:cubicBezTo>
                  <a:pt x="7495123" y="5285070"/>
                  <a:pt x="7294022" y="5324223"/>
                  <a:pt x="7092669" y="5363248"/>
                </a:cubicBezTo>
                <a:cubicBezTo>
                  <a:pt x="6809577" y="5418035"/>
                  <a:pt x="6527120" y="5474730"/>
                  <a:pt x="6240978" y="5507272"/>
                </a:cubicBezTo>
                <a:cubicBezTo>
                  <a:pt x="5982166" y="5536509"/>
                  <a:pt x="5722845" y="5554814"/>
                  <a:pt x="5462508" y="5559010"/>
                </a:cubicBezTo>
                <a:cubicBezTo>
                  <a:pt x="5103782" y="5564730"/>
                  <a:pt x="4744928" y="5576298"/>
                  <a:pt x="4386329" y="5548839"/>
                </a:cubicBezTo>
                <a:cubicBezTo>
                  <a:pt x="4089394" y="5527103"/>
                  <a:pt x="3793960" y="5488344"/>
                  <a:pt x="3501461" y="5432782"/>
                </a:cubicBezTo>
                <a:cubicBezTo>
                  <a:pt x="3204247" y="5374930"/>
                  <a:pt x="2911229" y="5297299"/>
                  <a:pt x="2624348" y="5200409"/>
                </a:cubicBezTo>
                <a:cubicBezTo>
                  <a:pt x="2488841" y="5154775"/>
                  <a:pt x="2358417" y="5094775"/>
                  <a:pt x="2221385" y="5053589"/>
                </a:cubicBezTo>
                <a:cubicBezTo>
                  <a:pt x="1859988" y="4945157"/>
                  <a:pt x="1506856" y="4815878"/>
                  <a:pt x="1173934" y="4636388"/>
                </a:cubicBezTo>
                <a:cubicBezTo>
                  <a:pt x="900250" y="4488931"/>
                  <a:pt x="647539" y="4313508"/>
                  <a:pt x="438176" y="4080883"/>
                </a:cubicBezTo>
                <a:cubicBezTo>
                  <a:pt x="146695" y="3757114"/>
                  <a:pt x="3178" y="3378811"/>
                  <a:pt x="18687" y="2942161"/>
                </a:cubicBezTo>
                <a:cubicBezTo>
                  <a:pt x="19582" y="2904814"/>
                  <a:pt x="13236" y="2867645"/>
                  <a:pt x="0" y="2832713"/>
                </a:cubicBezTo>
                <a:lnTo>
                  <a:pt x="0" y="2747290"/>
                </a:lnTo>
                <a:cubicBezTo>
                  <a:pt x="13474" y="2720341"/>
                  <a:pt x="10296" y="2690468"/>
                  <a:pt x="14746" y="2661993"/>
                </a:cubicBezTo>
                <a:cubicBezTo>
                  <a:pt x="54533" y="2409665"/>
                  <a:pt x="152923" y="2181106"/>
                  <a:pt x="292753" y="1968947"/>
                </a:cubicBezTo>
                <a:cubicBezTo>
                  <a:pt x="464108" y="1708991"/>
                  <a:pt x="680970" y="1491747"/>
                  <a:pt x="923893" y="1299417"/>
                </a:cubicBezTo>
                <a:cubicBezTo>
                  <a:pt x="1263678" y="1030182"/>
                  <a:pt x="1638930" y="820945"/>
                  <a:pt x="2035538" y="648828"/>
                </a:cubicBezTo>
                <a:cubicBezTo>
                  <a:pt x="2521001" y="438575"/>
                  <a:pt x="3025660" y="291755"/>
                  <a:pt x="3545571" y="196289"/>
                </a:cubicBezTo>
                <a:cubicBezTo>
                  <a:pt x="4094899" y="95674"/>
                  <a:pt x="4653670" y="56116"/>
                  <a:pt x="5211705" y="78323"/>
                </a:cubicBezTo>
                <a:cubicBezTo>
                  <a:pt x="5297128" y="81756"/>
                  <a:pt x="5383313" y="88620"/>
                  <a:pt x="5467720" y="77052"/>
                </a:cubicBezTo>
                <a:cubicBezTo>
                  <a:pt x="5669076" y="49467"/>
                  <a:pt x="5870557" y="24299"/>
                  <a:pt x="6073564" y="11840"/>
                </a:cubicBezTo>
                <a:cubicBezTo>
                  <a:pt x="6195374" y="4340"/>
                  <a:pt x="6316955" y="320"/>
                  <a:pt x="6438297" y="19"/>
                </a:cubicBez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2066544" y="1911096"/>
            <a:ext cx="8055864" cy="2075688"/>
          </a:xfrm>
        </p:spPr>
        <p:txBody>
          <a:bodyPr anchor="b"/>
          <a:lstStyle>
            <a:lvl1pPr algn="ctr">
              <a:defRPr sz="8000">
                <a:solidFill>
                  <a:schemeClr val="bg1"/>
                </a:solidFill>
              </a:defRPr>
            </a:lvl1pPr>
          </a:lstStyle>
          <a:p>
            <a:r>
              <a:rPr lang="en-US" dirty="0"/>
              <a:t>Title</a:t>
            </a:r>
          </a:p>
        </p:txBody>
      </p:sp>
      <p:sp>
        <p:nvSpPr>
          <p:cNvPr id="11" name="Rectangle 6">
            <a:extLst>
              <a:ext uri="{FF2B5EF4-FFF2-40B4-BE49-F238E27FC236}">
                <a16:creationId xmlns:a16="http://schemas.microsoft.com/office/drawing/2014/main" id="{EC686F5F-8990-4C72-9CE5-9517854EA994}"/>
              </a:ext>
            </a:extLst>
          </p:cNvPr>
          <p:cNvSpPr/>
          <p:nvPr userDrawn="1"/>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12">
            <a:extLst>
              <a:ext uri="{FF2B5EF4-FFF2-40B4-BE49-F238E27FC236}">
                <a16:creationId xmlns:a16="http://schemas.microsoft.com/office/drawing/2014/main" id="{1BBF36E3-BC05-42D6-BE88-CFA8276D6AAD}"/>
              </a:ext>
            </a:extLst>
          </p:cNvPr>
          <p:cNvSpPr>
            <a:spLocks noGrp="1"/>
          </p:cNvSpPr>
          <p:nvPr>
            <p:ph type="body" sz="quarter" idx="13" hasCustomPrompt="1"/>
          </p:nvPr>
        </p:nvSpPr>
        <p:spPr>
          <a:xfrm>
            <a:off x="3227832" y="4352544"/>
            <a:ext cx="5733288" cy="932688"/>
          </a:xfrm>
        </p:spPr>
        <p:txBody>
          <a:bodyPr/>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a:t>
            </a:r>
          </a:p>
        </p:txBody>
      </p:sp>
    </p:spTree>
    <p:extLst>
      <p:ext uri="{BB962C8B-B14F-4D97-AF65-F5344CB8AC3E}">
        <p14:creationId xmlns:p14="http://schemas.microsoft.com/office/powerpoint/2010/main" val="2915773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768096" y="365125"/>
            <a:ext cx="10515600" cy="1325563"/>
          </a:xfrm>
        </p:spPr>
        <p:txBody>
          <a:bodyPr/>
          <a:lstStyle>
            <a:lvl1pPr>
              <a:defRPr sz="5400"/>
            </a:lvl1p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2075688"/>
            <a:ext cx="10515600" cy="4105656"/>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2C18C1E5-FB55-42F5-BD6D-9CC153FCDBE6}" type="slidenum">
              <a:rPr lang="en-US" smtClean="0"/>
              <a:t>‹#›</a:t>
            </a:fld>
            <a:endParaRPr lang="en-US" dirty="0"/>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552069 w 10515600"/>
              <a:gd name="connsiteY1" fmla="*/ 0 h 27432"/>
              <a:gd name="connsiteX2" fmla="*/ 893826 w 10515600"/>
              <a:gd name="connsiteY2" fmla="*/ 0 h 27432"/>
              <a:gd name="connsiteX3" fmla="*/ 1761363 w 10515600"/>
              <a:gd name="connsiteY3" fmla="*/ 0 h 27432"/>
              <a:gd name="connsiteX4" fmla="*/ 2313432 w 10515600"/>
              <a:gd name="connsiteY4" fmla="*/ 0 h 27432"/>
              <a:gd name="connsiteX5" fmla="*/ 2865501 w 10515600"/>
              <a:gd name="connsiteY5" fmla="*/ 0 h 27432"/>
              <a:gd name="connsiteX6" fmla="*/ 3733038 w 10515600"/>
              <a:gd name="connsiteY6" fmla="*/ 0 h 27432"/>
              <a:gd name="connsiteX7" fmla="*/ 4179951 w 10515600"/>
              <a:gd name="connsiteY7" fmla="*/ 0 h 27432"/>
              <a:gd name="connsiteX8" fmla="*/ 5047488 w 10515600"/>
              <a:gd name="connsiteY8" fmla="*/ 0 h 27432"/>
              <a:gd name="connsiteX9" fmla="*/ 5915025 w 10515600"/>
              <a:gd name="connsiteY9" fmla="*/ 0 h 27432"/>
              <a:gd name="connsiteX10" fmla="*/ 6572250 w 10515600"/>
              <a:gd name="connsiteY10" fmla="*/ 0 h 27432"/>
              <a:gd name="connsiteX11" fmla="*/ 7439787 w 10515600"/>
              <a:gd name="connsiteY11" fmla="*/ 0 h 27432"/>
              <a:gd name="connsiteX12" fmla="*/ 7991856 w 10515600"/>
              <a:gd name="connsiteY12" fmla="*/ 0 h 27432"/>
              <a:gd name="connsiteX13" fmla="*/ 8543925 w 10515600"/>
              <a:gd name="connsiteY13" fmla="*/ 0 h 27432"/>
              <a:gd name="connsiteX14" fmla="*/ 9306306 w 10515600"/>
              <a:gd name="connsiteY14" fmla="*/ 0 h 27432"/>
              <a:gd name="connsiteX15" fmla="*/ 9858375 w 10515600"/>
              <a:gd name="connsiteY15" fmla="*/ 0 h 27432"/>
              <a:gd name="connsiteX16" fmla="*/ 10515600 w 10515600"/>
              <a:gd name="connsiteY16" fmla="*/ 0 h 27432"/>
              <a:gd name="connsiteX17" fmla="*/ 10515600 w 10515600"/>
              <a:gd name="connsiteY17" fmla="*/ 27432 h 27432"/>
              <a:gd name="connsiteX18" fmla="*/ 9753219 w 10515600"/>
              <a:gd name="connsiteY18" fmla="*/ 27432 h 27432"/>
              <a:gd name="connsiteX19" fmla="*/ 9411462 w 10515600"/>
              <a:gd name="connsiteY19" fmla="*/ 27432 h 27432"/>
              <a:gd name="connsiteX20" fmla="*/ 8964549 w 10515600"/>
              <a:gd name="connsiteY20" fmla="*/ 27432 h 27432"/>
              <a:gd name="connsiteX21" fmla="*/ 8097012 w 10515600"/>
              <a:gd name="connsiteY21" fmla="*/ 27432 h 27432"/>
              <a:gd name="connsiteX22" fmla="*/ 7439787 w 10515600"/>
              <a:gd name="connsiteY22" fmla="*/ 27432 h 27432"/>
              <a:gd name="connsiteX23" fmla="*/ 6992874 w 10515600"/>
              <a:gd name="connsiteY23" fmla="*/ 27432 h 27432"/>
              <a:gd name="connsiteX24" fmla="*/ 6335649 w 10515600"/>
              <a:gd name="connsiteY24" fmla="*/ 27432 h 27432"/>
              <a:gd name="connsiteX25" fmla="*/ 5993892 w 10515600"/>
              <a:gd name="connsiteY25" fmla="*/ 27432 h 27432"/>
              <a:gd name="connsiteX26" fmla="*/ 5652135 w 10515600"/>
              <a:gd name="connsiteY26" fmla="*/ 27432 h 27432"/>
              <a:gd name="connsiteX27" fmla="*/ 4994910 w 10515600"/>
              <a:gd name="connsiteY27" fmla="*/ 27432 h 27432"/>
              <a:gd name="connsiteX28" fmla="*/ 4547997 w 10515600"/>
              <a:gd name="connsiteY28" fmla="*/ 27432 h 27432"/>
              <a:gd name="connsiteX29" fmla="*/ 3785616 w 10515600"/>
              <a:gd name="connsiteY29" fmla="*/ 27432 h 27432"/>
              <a:gd name="connsiteX30" fmla="*/ 3338703 w 10515600"/>
              <a:gd name="connsiteY30" fmla="*/ 27432 h 27432"/>
              <a:gd name="connsiteX31" fmla="*/ 2576322 w 10515600"/>
              <a:gd name="connsiteY31" fmla="*/ 27432 h 27432"/>
              <a:gd name="connsiteX32" fmla="*/ 2234565 w 10515600"/>
              <a:gd name="connsiteY32" fmla="*/ 27432 h 27432"/>
              <a:gd name="connsiteX33" fmla="*/ 1472184 w 10515600"/>
              <a:gd name="connsiteY33" fmla="*/ 27432 h 27432"/>
              <a:gd name="connsiteX34" fmla="*/ 1025271 w 10515600"/>
              <a:gd name="connsiteY34" fmla="*/ 27432 h 27432"/>
              <a:gd name="connsiteX35" fmla="*/ 683514 w 10515600"/>
              <a:gd name="connsiteY35" fmla="*/ 27432 h 27432"/>
              <a:gd name="connsiteX36" fmla="*/ 0 w 10515600"/>
              <a:gd name="connsiteY36" fmla="*/ 27432 h 27432"/>
              <a:gd name="connsiteX37" fmla="*/ 0 w 10515600"/>
              <a:gd name="connsiteY37"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515600" h="27432"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no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876438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76F9E1DA-21B7-46CB-A98B-FA0C2179E1DE}"/>
              </a:ext>
            </a:extLst>
          </p:cNvPr>
          <p:cNvSpPr/>
          <p:nvPr userDrawn="1"/>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1527048" y="932688"/>
            <a:ext cx="9144000" cy="2523744"/>
          </a:xfrm>
        </p:spPr>
        <p:txBody>
          <a:bodyPr anchor="b"/>
          <a:lstStyle>
            <a:lvl1pPr algn="ct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lvl1pPr>
              <a:defRPr>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lvl1pPr>
              <a:defRPr>
                <a:solidFill>
                  <a:schemeClr val="tx1"/>
                </a:solidFill>
              </a:defRPr>
            </a:lvl1pPr>
          </a:lstStyle>
          <a:p>
            <a:fld id="{2C18C1E5-FB55-42F5-BD6D-9CC153FCDBE6}" type="slidenum">
              <a:rPr lang="en-US" smtClean="0"/>
              <a:pPr/>
              <a:t>‹#›</a:t>
            </a:fld>
            <a:endParaRPr lang="en-US" dirty="0"/>
          </a:p>
        </p:txBody>
      </p:sp>
      <p:sp>
        <p:nvSpPr>
          <p:cNvPr id="12" name="Rectangle 11">
            <a:extLst>
              <a:ext uri="{FF2B5EF4-FFF2-40B4-BE49-F238E27FC236}">
                <a16:creationId xmlns:a16="http://schemas.microsoft.com/office/drawing/2014/main" id="{9474AF53-8E5D-4CC4-B341-32DDBD4237D3}"/>
              </a:ext>
            </a:extLst>
          </p:cNvPr>
          <p:cNvSpPr/>
          <p:nvPr userDrawn="1"/>
        </p:nvSpPr>
        <p:spPr>
          <a:xfrm>
            <a:off x="3974206" y="3542284"/>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12">
            <a:extLst>
              <a:ext uri="{FF2B5EF4-FFF2-40B4-BE49-F238E27FC236}">
                <a16:creationId xmlns:a16="http://schemas.microsoft.com/office/drawing/2014/main" id="{D9470D2B-C603-4551-B51F-8216C72B2DD5}"/>
              </a:ext>
            </a:extLst>
          </p:cNvPr>
          <p:cNvSpPr>
            <a:spLocks noGrp="1"/>
          </p:cNvSpPr>
          <p:nvPr>
            <p:ph type="body" sz="quarter" idx="13" hasCustomPrompt="1"/>
          </p:nvPr>
        </p:nvSpPr>
        <p:spPr>
          <a:xfrm>
            <a:off x="1527048" y="3694176"/>
            <a:ext cx="9144000" cy="1627632"/>
          </a:xfrm>
        </p:spPr>
        <p:txBody>
          <a:bodyPr/>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a:t>
            </a:r>
          </a:p>
        </p:txBody>
      </p:sp>
    </p:spTree>
    <p:extLst>
      <p:ext uri="{BB962C8B-B14F-4D97-AF65-F5344CB8AC3E}">
        <p14:creationId xmlns:p14="http://schemas.microsoft.com/office/powerpoint/2010/main" val="3744367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BCD35F50-8168-4166-90C4-6A55BA443EBF}"/>
              </a:ext>
            </a:extLst>
          </p:cNvPr>
          <p:cNvSpPr>
            <a:spLocks noGrp="1"/>
          </p:cNvSpPr>
          <p:nvPr>
            <p:ph type="pic" sz="quarter" idx="16"/>
          </p:nvPr>
        </p:nvSpPr>
        <p:spPr>
          <a:xfrm>
            <a:off x="7732109" y="3063095"/>
            <a:ext cx="1463039" cy="1479810"/>
          </a:xfrm>
          <a:custGeom>
            <a:avLst/>
            <a:gdLst>
              <a:gd name="connsiteX0" fmla="*/ 866622 w 1463039"/>
              <a:gd name="connsiteY0" fmla="*/ 571 h 1479810"/>
              <a:gd name="connsiteX1" fmla="*/ 964706 w 1463039"/>
              <a:gd name="connsiteY1" fmla="*/ 8669 h 1479810"/>
              <a:gd name="connsiteX2" fmla="*/ 1111825 w 1463039"/>
              <a:gd name="connsiteY2" fmla="*/ 8366 h 1479810"/>
              <a:gd name="connsiteX3" fmla="*/ 1290055 w 1463039"/>
              <a:gd name="connsiteY3" fmla="*/ 8730 h 1479810"/>
              <a:gd name="connsiteX4" fmla="*/ 1417397 w 1463039"/>
              <a:gd name="connsiteY4" fmla="*/ 6608 h 1479810"/>
              <a:gd name="connsiteX5" fmla="*/ 1454473 w 1463039"/>
              <a:gd name="connsiteY5" fmla="*/ 5290 h 1479810"/>
              <a:gd name="connsiteX6" fmla="*/ 1449518 w 1463039"/>
              <a:gd name="connsiteY6" fmla="*/ 94305 h 1479810"/>
              <a:gd name="connsiteX7" fmla="*/ 1454054 w 1463039"/>
              <a:gd name="connsiteY7" fmla="*/ 198723 h 1479810"/>
              <a:gd name="connsiteX8" fmla="*/ 1456615 w 1463039"/>
              <a:gd name="connsiteY8" fmla="*/ 391199 h 1479810"/>
              <a:gd name="connsiteX9" fmla="*/ 1452607 w 1463039"/>
              <a:gd name="connsiteY9" fmla="*/ 565102 h 1479810"/>
              <a:gd name="connsiteX10" fmla="*/ 1461012 w 1463039"/>
              <a:gd name="connsiteY10" fmla="*/ 624834 h 1479810"/>
              <a:gd name="connsiteX11" fmla="*/ 1451383 w 1463039"/>
              <a:gd name="connsiteY11" fmla="*/ 907022 h 1479810"/>
              <a:gd name="connsiteX12" fmla="*/ 1452663 w 1463039"/>
              <a:gd name="connsiteY12" fmla="*/ 1009694 h 1479810"/>
              <a:gd name="connsiteX13" fmla="*/ 1456002 w 1463039"/>
              <a:gd name="connsiteY13" fmla="*/ 1096988 h 1479810"/>
              <a:gd name="connsiteX14" fmla="*/ 1453720 w 1463039"/>
              <a:gd name="connsiteY14" fmla="*/ 1174562 h 1479810"/>
              <a:gd name="connsiteX15" fmla="*/ 1461722 w 1463039"/>
              <a:gd name="connsiteY15" fmla="*/ 1280018 h 1479810"/>
              <a:gd name="connsiteX16" fmla="*/ 1463039 w 1463039"/>
              <a:gd name="connsiteY16" fmla="*/ 1330769 h 1479810"/>
              <a:gd name="connsiteX17" fmla="*/ 1463039 w 1463039"/>
              <a:gd name="connsiteY17" fmla="*/ 1433804 h 1479810"/>
              <a:gd name="connsiteX18" fmla="*/ 1458897 w 1463039"/>
              <a:gd name="connsiteY18" fmla="*/ 1471900 h 1479810"/>
              <a:gd name="connsiteX19" fmla="*/ 1458306 w 1463039"/>
              <a:gd name="connsiteY19" fmla="*/ 1476109 h 1479810"/>
              <a:gd name="connsiteX20" fmla="*/ 1456251 w 1463039"/>
              <a:gd name="connsiteY20" fmla="*/ 1476006 h 1479810"/>
              <a:gd name="connsiteX21" fmla="*/ 1358699 w 1463039"/>
              <a:gd name="connsiteY21" fmla="*/ 1478795 h 1479810"/>
              <a:gd name="connsiteX22" fmla="*/ 1337088 w 1463039"/>
              <a:gd name="connsiteY22" fmla="*/ 1479810 h 1479810"/>
              <a:gd name="connsiteX23" fmla="*/ 1199842 w 1463039"/>
              <a:gd name="connsiteY23" fmla="*/ 1479810 h 1479810"/>
              <a:gd name="connsiteX24" fmla="*/ 1178285 w 1463039"/>
              <a:gd name="connsiteY24" fmla="*/ 1478795 h 1479810"/>
              <a:gd name="connsiteX25" fmla="*/ 859950 w 1463039"/>
              <a:gd name="connsiteY25" fmla="*/ 1471898 h 1479810"/>
              <a:gd name="connsiteX26" fmla="*/ 711774 w 1463039"/>
              <a:gd name="connsiteY26" fmla="*/ 1479810 h 1479810"/>
              <a:gd name="connsiteX27" fmla="*/ 637511 w 1463039"/>
              <a:gd name="connsiteY27" fmla="*/ 1479810 h 1479810"/>
              <a:gd name="connsiteX28" fmla="*/ 500700 w 1463039"/>
              <a:gd name="connsiteY28" fmla="*/ 1474455 h 1479810"/>
              <a:gd name="connsiteX29" fmla="*/ 234328 w 1463039"/>
              <a:gd name="connsiteY29" fmla="*/ 1468257 h 1479810"/>
              <a:gd name="connsiteX30" fmla="*/ 183686 w 1463039"/>
              <a:gd name="connsiteY30" fmla="*/ 1476228 h 1479810"/>
              <a:gd name="connsiteX31" fmla="*/ 157756 w 1463039"/>
              <a:gd name="connsiteY31" fmla="*/ 1479810 h 1479810"/>
              <a:gd name="connsiteX32" fmla="*/ 13214 w 1463039"/>
              <a:gd name="connsiteY32" fmla="*/ 1479810 h 1479810"/>
              <a:gd name="connsiteX33" fmla="*/ 15315 w 1463039"/>
              <a:gd name="connsiteY33" fmla="*/ 1462749 h 1479810"/>
              <a:gd name="connsiteX34" fmla="*/ 11891 w 1463039"/>
              <a:gd name="connsiteY34" fmla="*/ 1410409 h 1479810"/>
              <a:gd name="connsiteX35" fmla="*/ 6411 w 1463039"/>
              <a:gd name="connsiteY35" fmla="*/ 1244508 h 1479810"/>
              <a:gd name="connsiteX36" fmla="*/ 6849 w 1463039"/>
              <a:gd name="connsiteY36" fmla="*/ 1119455 h 1479810"/>
              <a:gd name="connsiteX37" fmla="*/ 6849 w 1463039"/>
              <a:gd name="connsiteY37" fmla="*/ 1060773 h 1479810"/>
              <a:gd name="connsiteX38" fmla="*/ 9698 w 1463039"/>
              <a:gd name="connsiteY38" fmla="*/ 982321 h 1479810"/>
              <a:gd name="connsiteX39" fmla="*/ 4219 w 1463039"/>
              <a:gd name="connsiteY39" fmla="*/ 947592 h 1479810"/>
              <a:gd name="connsiteX40" fmla="*/ 6903 w 1463039"/>
              <a:gd name="connsiteY40" fmla="*/ 858680 h 1479810"/>
              <a:gd name="connsiteX41" fmla="*/ 9808 w 1463039"/>
              <a:gd name="connsiteY41" fmla="*/ 755960 h 1479810"/>
              <a:gd name="connsiteX42" fmla="*/ 10247 w 1463039"/>
              <a:gd name="connsiteY42" fmla="*/ 673166 h 1479810"/>
              <a:gd name="connsiteX43" fmla="*/ 11452 w 1463039"/>
              <a:gd name="connsiteY43" fmla="*/ 516733 h 1479810"/>
              <a:gd name="connsiteX44" fmla="*/ 10465 w 1463039"/>
              <a:gd name="connsiteY44" fmla="*/ 425571 h 1479810"/>
              <a:gd name="connsiteX45" fmla="*/ 10465 w 1463039"/>
              <a:gd name="connsiteY45" fmla="*/ 216366 h 1479810"/>
              <a:gd name="connsiteX46" fmla="*/ 10795 w 1463039"/>
              <a:gd name="connsiteY46" fmla="*/ 104023 h 1479810"/>
              <a:gd name="connsiteX47" fmla="*/ 3534 w 1463039"/>
              <a:gd name="connsiteY47" fmla="*/ 20936 h 1479810"/>
              <a:gd name="connsiteX48" fmla="*/ 3924 w 1463039"/>
              <a:gd name="connsiteY48" fmla="*/ 8444 h 1479810"/>
              <a:gd name="connsiteX49" fmla="*/ 72291 w 1463039"/>
              <a:gd name="connsiteY49" fmla="*/ 7146 h 1479810"/>
              <a:gd name="connsiteX50" fmla="*/ 231770 w 1463039"/>
              <a:gd name="connsiteY50" fmla="*/ 4001 h 1479810"/>
              <a:gd name="connsiteX51" fmla="*/ 364602 w 1463039"/>
              <a:gd name="connsiteY51" fmla="*/ 11882 h 1479810"/>
              <a:gd name="connsiteX52" fmla="*/ 768233 w 1463039"/>
              <a:gd name="connsiteY52" fmla="*/ 2061 h 1479810"/>
              <a:gd name="connsiteX53" fmla="*/ 866622 w 1463039"/>
              <a:gd name="connsiteY53" fmla="*/ 571 h 147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463039" h="1479810">
                <a:moveTo>
                  <a:pt x="866622" y="571"/>
                </a:moveTo>
                <a:cubicBezTo>
                  <a:pt x="899405" y="1673"/>
                  <a:pt x="932136" y="4374"/>
                  <a:pt x="964706" y="8669"/>
                </a:cubicBezTo>
                <a:cubicBezTo>
                  <a:pt x="1013529" y="15823"/>
                  <a:pt x="1062766" y="11397"/>
                  <a:pt x="1111825" y="8366"/>
                </a:cubicBezTo>
                <a:cubicBezTo>
                  <a:pt x="1171216" y="4668"/>
                  <a:pt x="1230547" y="2667"/>
                  <a:pt x="1290055" y="8730"/>
                </a:cubicBezTo>
                <a:cubicBezTo>
                  <a:pt x="1332384" y="13094"/>
                  <a:pt x="1374949" y="9033"/>
                  <a:pt x="1417397" y="6608"/>
                </a:cubicBezTo>
                <a:lnTo>
                  <a:pt x="1454473" y="5290"/>
                </a:lnTo>
                <a:lnTo>
                  <a:pt x="1449518" y="94305"/>
                </a:lnTo>
                <a:cubicBezTo>
                  <a:pt x="1449059" y="129134"/>
                  <a:pt x="1450325" y="163951"/>
                  <a:pt x="1454054" y="198723"/>
                </a:cubicBezTo>
                <a:cubicBezTo>
                  <a:pt x="1459999" y="262767"/>
                  <a:pt x="1460856" y="327062"/>
                  <a:pt x="1456615" y="391199"/>
                </a:cubicBezTo>
                <a:cubicBezTo>
                  <a:pt x="1453665" y="449151"/>
                  <a:pt x="1446428" y="507012"/>
                  <a:pt x="1452607" y="565102"/>
                </a:cubicBezTo>
                <a:cubicBezTo>
                  <a:pt x="1454722" y="585089"/>
                  <a:pt x="1459843" y="604710"/>
                  <a:pt x="1461012" y="624834"/>
                </a:cubicBezTo>
                <a:cubicBezTo>
                  <a:pt x="1466578" y="719110"/>
                  <a:pt x="1458229" y="813066"/>
                  <a:pt x="1451383" y="907022"/>
                </a:cubicBezTo>
                <a:cubicBezTo>
                  <a:pt x="1448878" y="941246"/>
                  <a:pt x="1445816" y="975470"/>
                  <a:pt x="1452663" y="1009694"/>
                </a:cubicBezTo>
                <a:cubicBezTo>
                  <a:pt x="1458090" y="1038574"/>
                  <a:pt x="1459209" y="1067889"/>
                  <a:pt x="1456002" y="1096988"/>
                </a:cubicBezTo>
                <a:cubicBezTo>
                  <a:pt x="1452796" y="1122760"/>
                  <a:pt x="1452034" y="1148693"/>
                  <a:pt x="1453720" y="1174562"/>
                </a:cubicBezTo>
                <a:cubicBezTo>
                  <a:pt x="1457199" y="1209699"/>
                  <a:pt x="1459899" y="1244847"/>
                  <a:pt x="1461722" y="1280018"/>
                </a:cubicBezTo>
                <a:lnTo>
                  <a:pt x="1463039" y="1330769"/>
                </a:lnTo>
                <a:lnTo>
                  <a:pt x="1463039" y="1433804"/>
                </a:lnTo>
                <a:lnTo>
                  <a:pt x="1458897" y="1471900"/>
                </a:lnTo>
                <a:lnTo>
                  <a:pt x="1458306" y="1476109"/>
                </a:lnTo>
                <a:lnTo>
                  <a:pt x="1456251" y="1476006"/>
                </a:lnTo>
                <a:cubicBezTo>
                  <a:pt x="1423775" y="1477710"/>
                  <a:pt x="1391236" y="1478252"/>
                  <a:pt x="1358699" y="1478795"/>
                </a:cubicBezTo>
                <a:lnTo>
                  <a:pt x="1337088" y="1479810"/>
                </a:lnTo>
                <a:lnTo>
                  <a:pt x="1199842" y="1479810"/>
                </a:lnTo>
                <a:lnTo>
                  <a:pt x="1178285" y="1478795"/>
                </a:lnTo>
                <a:cubicBezTo>
                  <a:pt x="1072671" y="1461942"/>
                  <a:pt x="965946" y="1459625"/>
                  <a:pt x="859950" y="1471898"/>
                </a:cubicBezTo>
                <a:lnTo>
                  <a:pt x="711774" y="1479810"/>
                </a:lnTo>
                <a:lnTo>
                  <a:pt x="637511" y="1479810"/>
                </a:lnTo>
                <a:lnTo>
                  <a:pt x="500700" y="1474455"/>
                </a:lnTo>
                <a:cubicBezTo>
                  <a:pt x="412071" y="1467172"/>
                  <a:pt x="323261" y="1461748"/>
                  <a:pt x="234328" y="1468257"/>
                </a:cubicBezTo>
                <a:cubicBezTo>
                  <a:pt x="217301" y="1469536"/>
                  <a:pt x="200486" y="1472964"/>
                  <a:pt x="183686" y="1476228"/>
                </a:cubicBezTo>
                <a:lnTo>
                  <a:pt x="157756" y="1479810"/>
                </a:lnTo>
                <a:lnTo>
                  <a:pt x="13214" y="1479810"/>
                </a:lnTo>
                <a:lnTo>
                  <a:pt x="15315" y="1462749"/>
                </a:lnTo>
                <a:cubicBezTo>
                  <a:pt x="16576" y="1445267"/>
                  <a:pt x="16192" y="1427772"/>
                  <a:pt x="11891" y="1410409"/>
                </a:cubicBezTo>
                <a:cubicBezTo>
                  <a:pt x="-1809" y="1355230"/>
                  <a:pt x="931" y="1300104"/>
                  <a:pt x="6411" y="1244508"/>
                </a:cubicBezTo>
                <a:cubicBezTo>
                  <a:pt x="10521" y="1203137"/>
                  <a:pt x="15069" y="1161296"/>
                  <a:pt x="6849" y="1119455"/>
                </a:cubicBezTo>
                <a:cubicBezTo>
                  <a:pt x="3315" y="1100041"/>
                  <a:pt x="3315" y="1080187"/>
                  <a:pt x="6849" y="1060773"/>
                </a:cubicBezTo>
                <a:cubicBezTo>
                  <a:pt x="11123" y="1034622"/>
                  <a:pt x="15178" y="1008733"/>
                  <a:pt x="9698" y="982321"/>
                </a:cubicBezTo>
                <a:cubicBezTo>
                  <a:pt x="7288" y="970815"/>
                  <a:pt x="5480" y="959204"/>
                  <a:pt x="4219" y="947592"/>
                </a:cubicBezTo>
                <a:cubicBezTo>
                  <a:pt x="1709" y="917948"/>
                  <a:pt x="2608" y="888136"/>
                  <a:pt x="6903" y="858680"/>
                </a:cubicBezTo>
                <a:cubicBezTo>
                  <a:pt x="11014" y="824475"/>
                  <a:pt x="4328" y="790061"/>
                  <a:pt x="9808" y="755960"/>
                </a:cubicBezTo>
                <a:cubicBezTo>
                  <a:pt x="13699" y="728497"/>
                  <a:pt x="13847" y="700667"/>
                  <a:pt x="10247" y="673166"/>
                </a:cubicBezTo>
                <a:cubicBezTo>
                  <a:pt x="3769" y="621179"/>
                  <a:pt x="4174" y="568621"/>
                  <a:pt x="11452" y="516733"/>
                </a:cubicBezTo>
                <a:cubicBezTo>
                  <a:pt x="15946" y="486450"/>
                  <a:pt x="18521" y="455279"/>
                  <a:pt x="10465" y="425571"/>
                </a:cubicBezTo>
                <a:cubicBezTo>
                  <a:pt x="-8495" y="355749"/>
                  <a:pt x="2575" y="285822"/>
                  <a:pt x="10465" y="216366"/>
                </a:cubicBezTo>
                <a:cubicBezTo>
                  <a:pt x="15261" y="179065"/>
                  <a:pt x="15370" y="141350"/>
                  <a:pt x="10795" y="104023"/>
                </a:cubicBezTo>
                <a:cubicBezTo>
                  <a:pt x="6734" y="76457"/>
                  <a:pt x="4312" y="48717"/>
                  <a:pt x="3534" y="20936"/>
                </a:cubicBezTo>
                <a:lnTo>
                  <a:pt x="3924" y="8444"/>
                </a:lnTo>
                <a:lnTo>
                  <a:pt x="72291" y="7146"/>
                </a:lnTo>
                <a:cubicBezTo>
                  <a:pt x="125549" y="5562"/>
                  <a:pt x="178727" y="3395"/>
                  <a:pt x="231770" y="4001"/>
                </a:cubicBezTo>
                <a:cubicBezTo>
                  <a:pt x="276048" y="4486"/>
                  <a:pt x="320207" y="13579"/>
                  <a:pt x="364602" y="11882"/>
                </a:cubicBezTo>
                <a:cubicBezTo>
                  <a:pt x="499146" y="6911"/>
                  <a:pt x="633749" y="8548"/>
                  <a:pt x="768233" y="2061"/>
                </a:cubicBezTo>
                <a:cubicBezTo>
                  <a:pt x="801007" y="-37"/>
                  <a:pt x="833840" y="-532"/>
                  <a:pt x="866622" y="571"/>
                </a:cubicBezTo>
                <a:close/>
              </a:path>
            </a:pathLst>
          </a:custGeom>
        </p:spPr>
        <p:txBody>
          <a:bodyPr wrap="square" anchor="ctr">
            <a:noAutofit/>
          </a:bodyPr>
          <a:lstStyle>
            <a:lvl1pPr algn="ctr">
              <a:buNone/>
              <a:defRPr sz="2000"/>
            </a:lvl1pPr>
          </a:lstStyle>
          <a:p>
            <a:endParaRPr lang="en-US" dirty="0"/>
          </a:p>
        </p:txBody>
      </p:sp>
      <p:sp>
        <p:nvSpPr>
          <p:cNvPr id="30" name="Picture Placeholder 29">
            <a:extLst>
              <a:ext uri="{FF2B5EF4-FFF2-40B4-BE49-F238E27FC236}">
                <a16:creationId xmlns:a16="http://schemas.microsoft.com/office/drawing/2014/main" id="{163C3609-48D8-42DB-AD9E-61699A6F1318}"/>
              </a:ext>
            </a:extLst>
          </p:cNvPr>
          <p:cNvSpPr>
            <a:spLocks noGrp="1"/>
          </p:cNvSpPr>
          <p:nvPr>
            <p:ph type="pic" sz="quarter" idx="17"/>
          </p:nvPr>
        </p:nvSpPr>
        <p:spPr>
          <a:xfrm>
            <a:off x="10101259" y="3064916"/>
            <a:ext cx="1442437" cy="1477990"/>
          </a:xfrm>
          <a:custGeom>
            <a:avLst/>
            <a:gdLst>
              <a:gd name="connsiteX0" fmla="*/ 866623 w 1442437"/>
              <a:gd name="connsiteY0" fmla="*/ 571 h 1477990"/>
              <a:gd name="connsiteX1" fmla="*/ 964707 w 1442437"/>
              <a:gd name="connsiteY1" fmla="*/ 8669 h 1477990"/>
              <a:gd name="connsiteX2" fmla="*/ 1111826 w 1442437"/>
              <a:gd name="connsiteY2" fmla="*/ 8366 h 1477990"/>
              <a:gd name="connsiteX3" fmla="*/ 1290056 w 1442437"/>
              <a:gd name="connsiteY3" fmla="*/ 8730 h 1477990"/>
              <a:gd name="connsiteX4" fmla="*/ 1417398 w 1442437"/>
              <a:gd name="connsiteY4" fmla="*/ 6608 h 1477990"/>
              <a:gd name="connsiteX5" fmla="*/ 1442437 w 1442437"/>
              <a:gd name="connsiteY5" fmla="*/ 5718 h 1477990"/>
              <a:gd name="connsiteX6" fmla="*/ 1442437 w 1442437"/>
              <a:gd name="connsiteY6" fmla="*/ 1476401 h 1477990"/>
              <a:gd name="connsiteX7" fmla="*/ 1386857 w 1442437"/>
              <a:gd name="connsiteY7" fmla="*/ 1477990 h 1477990"/>
              <a:gd name="connsiteX8" fmla="*/ 1169378 w 1442437"/>
              <a:gd name="connsiteY8" fmla="*/ 1477990 h 1477990"/>
              <a:gd name="connsiteX9" fmla="*/ 1019262 w 1442437"/>
              <a:gd name="connsiteY9" fmla="*/ 1464424 h 1477990"/>
              <a:gd name="connsiteX10" fmla="*/ 859951 w 1442437"/>
              <a:gd name="connsiteY10" fmla="*/ 1471898 h 1477990"/>
              <a:gd name="connsiteX11" fmla="*/ 745859 w 1442437"/>
              <a:gd name="connsiteY11" fmla="*/ 1477990 h 1477990"/>
              <a:gd name="connsiteX12" fmla="*/ 591014 w 1442437"/>
              <a:gd name="connsiteY12" fmla="*/ 1477990 h 1477990"/>
              <a:gd name="connsiteX13" fmla="*/ 500701 w 1442437"/>
              <a:gd name="connsiteY13" fmla="*/ 1474455 h 1477990"/>
              <a:gd name="connsiteX14" fmla="*/ 234329 w 1442437"/>
              <a:gd name="connsiteY14" fmla="*/ 1468257 h 1477990"/>
              <a:gd name="connsiteX15" fmla="*/ 183687 w 1442437"/>
              <a:gd name="connsiteY15" fmla="*/ 1476228 h 1477990"/>
              <a:gd name="connsiteX16" fmla="*/ 170933 w 1442437"/>
              <a:gd name="connsiteY16" fmla="*/ 1477990 h 1477990"/>
              <a:gd name="connsiteX17" fmla="*/ 13439 w 1442437"/>
              <a:gd name="connsiteY17" fmla="*/ 1477990 h 1477990"/>
              <a:gd name="connsiteX18" fmla="*/ 15316 w 1442437"/>
              <a:gd name="connsiteY18" fmla="*/ 1462749 h 1477990"/>
              <a:gd name="connsiteX19" fmla="*/ 11892 w 1442437"/>
              <a:gd name="connsiteY19" fmla="*/ 1410409 h 1477990"/>
              <a:gd name="connsiteX20" fmla="*/ 6412 w 1442437"/>
              <a:gd name="connsiteY20" fmla="*/ 1244508 h 1477990"/>
              <a:gd name="connsiteX21" fmla="*/ 6850 w 1442437"/>
              <a:gd name="connsiteY21" fmla="*/ 1119455 h 1477990"/>
              <a:gd name="connsiteX22" fmla="*/ 6850 w 1442437"/>
              <a:gd name="connsiteY22" fmla="*/ 1060773 h 1477990"/>
              <a:gd name="connsiteX23" fmla="*/ 9699 w 1442437"/>
              <a:gd name="connsiteY23" fmla="*/ 982321 h 1477990"/>
              <a:gd name="connsiteX24" fmla="*/ 4220 w 1442437"/>
              <a:gd name="connsiteY24" fmla="*/ 947592 h 1477990"/>
              <a:gd name="connsiteX25" fmla="*/ 6904 w 1442437"/>
              <a:gd name="connsiteY25" fmla="*/ 858680 h 1477990"/>
              <a:gd name="connsiteX26" fmla="*/ 9809 w 1442437"/>
              <a:gd name="connsiteY26" fmla="*/ 755960 h 1477990"/>
              <a:gd name="connsiteX27" fmla="*/ 10248 w 1442437"/>
              <a:gd name="connsiteY27" fmla="*/ 673166 h 1477990"/>
              <a:gd name="connsiteX28" fmla="*/ 11453 w 1442437"/>
              <a:gd name="connsiteY28" fmla="*/ 516733 h 1477990"/>
              <a:gd name="connsiteX29" fmla="*/ 10466 w 1442437"/>
              <a:gd name="connsiteY29" fmla="*/ 425571 h 1477990"/>
              <a:gd name="connsiteX30" fmla="*/ 10466 w 1442437"/>
              <a:gd name="connsiteY30" fmla="*/ 216366 h 1477990"/>
              <a:gd name="connsiteX31" fmla="*/ 10796 w 1442437"/>
              <a:gd name="connsiteY31" fmla="*/ 104023 h 1477990"/>
              <a:gd name="connsiteX32" fmla="*/ 3535 w 1442437"/>
              <a:gd name="connsiteY32" fmla="*/ 20936 h 1477990"/>
              <a:gd name="connsiteX33" fmla="*/ 3925 w 1442437"/>
              <a:gd name="connsiteY33" fmla="*/ 8444 h 1477990"/>
              <a:gd name="connsiteX34" fmla="*/ 72292 w 1442437"/>
              <a:gd name="connsiteY34" fmla="*/ 7146 h 1477990"/>
              <a:gd name="connsiteX35" fmla="*/ 231771 w 1442437"/>
              <a:gd name="connsiteY35" fmla="*/ 4001 h 1477990"/>
              <a:gd name="connsiteX36" fmla="*/ 364603 w 1442437"/>
              <a:gd name="connsiteY36" fmla="*/ 11882 h 1477990"/>
              <a:gd name="connsiteX37" fmla="*/ 768234 w 1442437"/>
              <a:gd name="connsiteY37" fmla="*/ 2061 h 1477990"/>
              <a:gd name="connsiteX38" fmla="*/ 866623 w 1442437"/>
              <a:gd name="connsiteY38" fmla="*/ 571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442437" h="1477990">
                <a:moveTo>
                  <a:pt x="866623" y="571"/>
                </a:moveTo>
                <a:cubicBezTo>
                  <a:pt x="899406" y="1673"/>
                  <a:pt x="932137" y="4374"/>
                  <a:pt x="964707" y="8669"/>
                </a:cubicBezTo>
                <a:cubicBezTo>
                  <a:pt x="1013530" y="15823"/>
                  <a:pt x="1062767" y="11397"/>
                  <a:pt x="1111826" y="8366"/>
                </a:cubicBezTo>
                <a:cubicBezTo>
                  <a:pt x="1171217" y="4668"/>
                  <a:pt x="1230548" y="2667"/>
                  <a:pt x="1290056" y="8730"/>
                </a:cubicBezTo>
                <a:cubicBezTo>
                  <a:pt x="1332385" y="13094"/>
                  <a:pt x="1374950" y="9033"/>
                  <a:pt x="1417398" y="6608"/>
                </a:cubicBezTo>
                <a:lnTo>
                  <a:pt x="1442437" y="5718"/>
                </a:lnTo>
                <a:lnTo>
                  <a:pt x="1442437" y="1476401"/>
                </a:lnTo>
                <a:lnTo>
                  <a:pt x="1386857" y="1477990"/>
                </a:lnTo>
                <a:lnTo>
                  <a:pt x="1169378" y="1477990"/>
                </a:lnTo>
                <a:lnTo>
                  <a:pt x="1019262" y="1464424"/>
                </a:lnTo>
                <a:cubicBezTo>
                  <a:pt x="966129" y="1463273"/>
                  <a:pt x="912949" y="1465762"/>
                  <a:pt x="859951" y="1471898"/>
                </a:cubicBezTo>
                <a:lnTo>
                  <a:pt x="745859" y="1477990"/>
                </a:lnTo>
                <a:lnTo>
                  <a:pt x="591014" y="1477990"/>
                </a:lnTo>
                <a:lnTo>
                  <a:pt x="500701" y="1474455"/>
                </a:lnTo>
                <a:cubicBezTo>
                  <a:pt x="412072" y="1467172"/>
                  <a:pt x="323262" y="1461748"/>
                  <a:pt x="234329" y="1468257"/>
                </a:cubicBezTo>
                <a:cubicBezTo>
                  <a:pt x="217302" y="1469536"/>
                  <a:pt x="200487" y="1472964"/>
                  <a:pt x="183687" y="1476228"/>
                </a:cubicBezTo>
                <a:lnTo>
                  <a:pt x="170933" y="1477990"/>
                </a:lnTo>
                <a:lnTo>
                  <a:pt x="13439" y="1477990"/>
                </a:lnTo>
                <a:lnTo>
                  <a:pt x="15316" y="1462749"/>
                </a:lnTo>
                <a:cubicBezTo>
                  <a:pt x="16577" y="1445267"/>
                  <a:pt x="16193" y="1427772"/>
                  <a:pt x="11892" y="1410409"/>
                </a:cubicBezTo>
                <a:cubicBezTo>
                  <a:pt x="-1808" y="1355230"/>
                  <a:pt x="932" y="1300104"/>
                  <a:pt x="6412" y="1244508"/>
                </a:cubicBezTo>
                <a:cubicBezTo>
                  <a:pt x="10522" y="1203137"/>
                  <a:pt x="15070" y="1161296"/>
                  <a:pt x="6850" y="1119455"/>
                </a:cubicBezTo>
                <a:cubicBezTo>
                  <a:pt x="3316" y="1100041"/>
                  <a:pt x="3316" y="1080187"/>
                  <a:pt x="6850" y="1060773"/>
                </a:cubicBezTo>
                <a:cubicBezTo>
                  <a:pt x="11124" y="1034622"/>
                  <a:pt x="15179" y="1008733"/>
                  <a:pt x="9699" y="982321"/>
                </a:cubicBezTo>
                <a:cubicBezTo>
                  <a:pt x="7289" y="970815"/>
                  <a:pt x="5481" y="959204"/>
                  <a:pt x="4220" y="947592"/>
                </a:cubicBezTo>
                <a:cubicBezTo>
                  <a:pt x="1710" y="917948"/>
                  <a:pt x="2609" y="888136"/>
                  <a:pt x="6904" y="858680"/>
                </a:cubicBezTo>
                <a:cubicBezTo>
                  <a:pt x="11015" y="824475"/>
                  <a:pt x="4329" y="790061"/>
                  <a:pt x="9809" y="755960"/>
                </a:cubicBezTo>
                <a:cubicBezTo>
                  <a:pt x="13700" y="728497"/>
                  <a:pt x="13848" y="700667"/>
                  <a:pt x="10248" y="673166"/>
                </a:cubicBezTo>
                <a:cubicBezTo>
                  <a:pt x="3770" y="621179"/>
                  <a:pt x="4175" y="568621"/>
                  <a:pt x="11453" y="516733"/>
                </a:cubicBezTo>
                <a:cubicBezTo>
                  <a:pt x="15947" y="486450"/>
                  <a:pt x="18522" y="455279"/>
                  <a:pt x="10466" y="425571"/>
                </a:cubicBezTo>
                <a:cubicBezTo>
                  <a:pt x="-8494" y="355749"/>
                  <a:pt x="2576" y="285822"/>
                  <a:pt x="10466" y="216366"/>
                </a:cubicBezTo>
                <a:cubicBezTo>
                  <a:pt x="15262" y="179065"/>
                  <a:pt x="15371" y="141350"/>
                  <a:pt x="10796" y="104023"/>
                </a:cubicBezTo>
                <a:cubicBezTo>
                  <a:pt x="6735" y="76457"/>
                  <a:pt x="4313" y="48717"/>
                  <a:pt x="3535" y="20936"/>
                </a:cubicBezTo>
                <a:lnTo>
                  <a:pt x="3925" y="8444"/>
                </a:lnTo>
                <a:lnTo>
                  <a:pt x="72292" y="7146"/>
                </a:lnTo>
                <a:cubicBezTo>
                  <a:pt x="125550" y="5562"/>
                  <a:pt x="178728" y="3395"/>
                  <a:pt x="231771" y="4001"/>
                </a:cubicBezTo>
                <a:cubicBezTo>
                  <a:pt x="276049" y="4486"/>
                  <a:pt x="320208" y="13579"/>
                  <a:pt x="364603" y="11882"/>
                </a:cubicBezTo>
                <a:cubicBezTo>
                  <a:pt x="499147" y="6911"/>
                  <a:pt x="633750" y="8548"/>
                  <a:pt x="768234" y="2061"/>
                </a:cubicBezTo>
                <a:cubicBezTo>
                  <a:pt x="801008" y="-37"/>
                  <a:pt x="833841" y="-532"/>
                  <a:pt x="866623" y="571"/>
                </a:cubicBezTo>
                <a:close/>
              </a:path>
            </a:pathLst>
          </a:custGeom>
        </p:spPr>
        <p:txBody>
          <a:bodyPr wrap="square" anchor="ctr">
            <a:noAutofit/>
          </a:bodyPr>
          <a:lstStyle>
            <a:lvl1pPr algn="ctr">
              <a:buNone/>
              <a:defRPr sz="2000"/>
            </a:lvl1pPr>
          </a:lstStyle>
          <a:p>
            <a:endParaRPr lang="en-US" dirty="0"/>
          </a:p>
        </p:txBody>
      </p:sp>
      <p:sp>
        <p:nvSpPr>
          <p:cNvPr id="28" name="Picture Placeholder 27">
            <a:extLst>
              <a:ext uri="{FF2B5EF4-FFF2-40B4-BE49-F238E27FC236}">
                <a16:creationId xmlns:a16="http://schemas.microsoft.com/office/drawing/2014/main" id="{2B03F1E7-A2BE-4059-85FC-6546945FA3FB}"/>
              </a:ext>
            </a:extLst>
          </p:cNvPr>
          <p:cNvSpPr>
            <a:spLocks noGrp="1"/>
          </p:cNvSpPr>
          <p:nvPr>
            <p:ph type="pic" sz="quarter" idx="15"/>
          </p:nvPr>
        </p:nvSpPr>
        <p:spPr>
          <a:xfrm>
            <a:off x="5370488" y="3064916"/>
            <a:ext cx="1455507" cy="1477990"/>
          </a:xfrm>
          <a:custGeom>
            <a:avLst/>
            <a:gdLst>
              <a:gd name="connsiteX0" fmla="*/ 100458 w 1455507"/>
              <a:gd name="connsiteY0" fmla="*/ 0 h 1477990"/>
              <a:gd name="connsiteX1" fmla="*/ 258284 w 1455507"/>
              <a:gd name="connsiteY1" fmla="*/ 0 h 1477990"/>
              <a:gd name="connsiteX2" fmla="*/ 290610 w 1455507"/>
              <a:gd name="connsiteY2" fmla="*/ 2318 h 1477990"/>
              <a:gd name="connsiteX3" fmla="*/ 357070 w 1455507"/>
              <a:gd name="connsiteY3" fmla="*/ 5440 h 1477990"/>
              <a:gd name="connsiteX4" fmla="*/ 558908 w 1455507"/>
              <a:gd name="connsiteY4" fmla="*/ 1098 h 1477990"/>
              <a:gd name="connsiteX5" fmla="*/ 599348 w 1455507"/>
              <a:gd name="connsiteY5" fmla="*/ 0 h 1477990"/>
              <a:gd name="connsiteX6" fmla="*/ 930201 w 1455507"/>
              <a:gd name="connsiteY6" fmla="*/ 0 h 1477990"/>
              <a:gd name="connsiteX7" fmla="*/ 957174 w 1455507"/>
              <a:gd name="connsiteY7" fmla="*/ 2227 h 1477990"/>
              <a:gd name="connsiteX8" fmla="*/ 1104293 w 1455507"/>
              <a:gd name="connsiteY8" fmla="*/ 1924 h 1477990"/>
              <a:gd name="connsiteX9" fmla="*/ 1153561 w 1455507"/>
              <a:gd name="connsiteY9" fmla="*/ 0 h 1477990"/>
              <a:gd name="connsiteX10" fmla="*/ 1229432 w 1455507"/>
              <a:gd name="connsiteY10" fmla="*/ 0 h 1477990"/>
              <a:gd name="connsiteX11" fmla="*/ 1282523 w 1455507"/>
              <a:gd name="connsiteY11" fmla="*/ 2288 h 1477990"/>
              <a:gd name="connsiteX12" fmla="*/ 1409865 w 1455507"/>
              <a:gd name="connsiteY12" fmla="*/ 166 h 1477990"/>
              <a:gd name="connsiteX13" fmla="*/ 1414535 w 1455507"/>
              <a:gd name="connsiteY13" fmla="*/ 0 h 1477990"/>
              <a:gd name="connsiteX14" fmla="*/ 1446877 w 1455507"/>
              <a:gd name="connsiteY14" fmla="*/ 0 h 1477990"/>
              <a:gd name="connsiteX15" fmla="*/ 1441986 w 1455507"/>
              <a:gd name="connsiteY15" fmla="*/ 87863 h 1477990"/>
              <a:gd name="connsiteX16" fmla="*/ 1446522 w 1455507"/>
              <a:gd name="connsiteY16" fmla="*/ 192281 h 1477990"/>
              <a:gd name="connsiteX17" fmla="*/ 1449083 w 1455507"/>
              <a:gd name="connsiteY17" fmla="*/ 384757 h 1477990"/>
              <a:gd name="connsiteX18" fmla="*/ 1445075 w 1455507"/>
              <a:gd name="connsiteY18" fmla="*/ 558660 h 1477990"/>
              <a:gd name="connsiteX19" fmla="*/ 1453480 w 1455507"/>
              <a:gd name="connsiteY19" fmla="*/ 618392 h 1477990"/>
              <a:gd name="connsiteX20" fmla="*/ 1443851 w 1455507"/>
              <a:gd name="connsiteY20" fmla="*/ 900580 h 1477990"/>
              <a:gd name="connsiteX21" fmla="*/ 1445131 w 1455507"/>
              <a:gd name="connsiteY21" fmla="*/ 1003252 h 1477990"/>
              <a:gd name="connsiteX22" fmla="*/ 1448470 w 1455507"/>
              <a:gd name="connsiteY22" fmla="*/ 1090546 h 1477990"/>
              <a:gd name="connsiteX23" fmla="*/ 1446188 w 1455507"/>
              <a:gd name="connsiteY23" fmla="*/ 1168120 h 1477990"/>
              <a:gd name="connsiteX24" fmla="*/ 1454190 w 1455507"/>
              <a:gd name="connsiteY24" fmla="*/ 1273576 h 1477990"/>
              <a:gd name="connsiteX25" fmla="*/ 1455507 w 1455507"/>
              <a:gd name="connsiteY25" fmla="*/ 1324327 h 1477990"/>
              <a:gd name="connsiteX26" fmla="*/ 1455507 w 1455507"/>
              <a:gd name="connsiteY26" fmla="*/ 1427362 h 1477990"/>
              <a:gd name="connsiteX27" fmla="*/ 1451365 w 1455507"/>
              <a:gd name="connsiteY27" fmla="*/ 1465458 h 1477990"/>
              <a:gd name="connsiteX28" fmla="*/ 1450774 w 1455507"/>
              <a:gd name="connsiteY28" fmla="*/ 1469667 h 1477990"/>
              <a:gd name="connsiteX29" fmla="*/ 1448719 w 1455507"/>
              <a:gd name="connsiteY29" fmla="*/ 1469564 h 1477990"/>
              <a:gd name="connsiteX30" fmla="*/ 1351167 w 1455507"/>
              <a:gd name="connsiteY30" fmla="*/ 1472353 h 1477990"/>
              <a:gd name="connsiteX31" fmla="*/ 1170753 w 1455507"/>
              <a:gd name="connsiteY31" fmla="*/ 1472353 h 1477990"/>
              <a:gd name="connsiteX32" fmla="*/ 852418 w 1455507"/>
              <a:gd name="connsiteY32" fmla="*/ 1465456 h 1477990"/>
              <a:gd name="connsiteX33" fmla="*/ 493168 w 1455507"/>
              <a:gd name="connsiteY33" fmla="*/ 1468013 h 1477990"/>
              <a:gd name="connsiteX34" fmla="*/ 226796 w 1455507"/>
              <a:gd name="connsiteY34" fmla="*/ 1461815 h 1477990"/>
              <a:gd name="connsiteX35" fmla="*/ 125602 w 1455507"/>
              <a:gd name="connsiteY35" fmla="*/ 1476769 h 1477990"/>
              <a:gd name="connsiteX36" fmla="*/ 5112 w 1455507"/>
              <a:gd name="connsiteY36" fmla="*/ 1477990 h 1477990"/>
              <a:gd name="connsiteX37" fmla="*/ 7783 w 1455507"/>
              <a:gd name="connsiteY37" fmla="*/ 1456307 h 1477990"/>
              <a:gd name="connsiteX38" fmla="*/ 4359 w 1455507"/>
              <a:gd name="connsiteY38" fmla="*/ 1403967 h 1477990"/>
              <a:gd name="connsiteX39" fmla="*/ 295 w 1455507"/>
              <a:gd name="connsiteY39" fmla="*/ 1370091 h 1477990"/>
              <a:gd name="connsiteX40" fmla="*/ 295 w 1455507"/>
              <a:gd name="connsiteY40" fmla="*/ 1219835 h 1477990"/>
              <a:gd name="connsiteX41" fmla="*/ 3722 w 1455507"/>
              <a:gd name="connsiteY41" fmla="*/ 1175716 h 1477990"/>
              <a:gd name="connsiteX42" fmla="*/ 295 w 1455507"/>
              <a:gd name="connsiteY42" fmla="*/ 1126935 h 1477990"/>
              <a:gd name="connsiteX43" fmla="*/ 295 w 1455507"/>
              <a:gd name="connsiteY43" fmla="*/ 1046801 h 1477990"/>
              <a:gd name="connsiteX44" fmla="*/ 4400 w 1455507"/>
              <a:gd name="connsiteY44" fmla="*/ 1015203 h 1477990"/>
              <a:gd name="connsiteX45" fmla="*/ 2166 w 1455507"/>
              <a:gd name="connsiteY45" fmla="*/ 975879 h 1477990"/>
              <a:gd name="connsiteX46" fmla="*/ 295 w 1455507"/>
              <a:gd name="connsiteY46" fmla="*/ 964020 h 1477990"/>
              <a:gd name="connsiteX47" fmla="*/ 295 w 1455507"/>
              <a:gd name="connsiteY47" fmla="*/ 801667 h 1477990"/>
              <a:gd name="connsiteX48" fmla="*/ 310 w 1455507"/>
              <a:gd name="connsiteY48" fmla="*/ 800839 h 1477990"/>
              <a:gd name="connsiteX49" fmla="*/ 2276 w 1455507"/>
              <a:gd name="connsiteY49" fmla="*/ 749518 h 1477990"/>
              <a:gd name="connsiteX50" fmla="*/ 2715 w 1455507"/>
              <a:gd name="connsiteY50" fmla="*/ 666724 h 1477990"/>
              <a:gd name="connsiteX51" fmla="*/ 295 w 1455507"/>
              <a:gd name="connsiteY51" fmla="*/ 625158 h 1477990"/>
              <a:gd name="connsiteX52" fmla="*/ 295 w 1455507"/>
              <a:gd name="connsiteY52" fmla="*/ 559484 h 1477990"/>
              <a:gd name="connsiteX53" fmla="*/ 3920 w 1455507"/>
              <a:gd name="connsiteY53" fmla="*/ 510291 h 1477990"/>
              <a:gd name="connsiteX54" fmla="*/ 2933 w 1455507"/>
              <a:gd name="connsiteY54" fmla="*/ 419129 h 1477990"/>
              <a:gd name="connsiteX55" fmla="*/ 295 w 1455507"/>
              <a:gd name="connsiteY55" fmla="*/ 403959 h 1477990"/>
              <a:gd name="connsiteX56" fmla="*/ 295 w 1455507"/>
              <a:gd name="connsiteY56" fmla="*/ 237294 h 1477990"/>
              <a:gd name="connsiteX57" fmla="*/ 2933 w 1455507"/>
              <a:gd name="connsiteY57" fmla="*/ 209924 h 1477990"/>
              <a:gd name="connsiteX58" fmla="*/ 3263 w 1455507"/>
              <a:gd name="connsiteY58" fmla="*/ 97581 h 1477990"/>
              <a:gd name="connsiteX59" fmla="*/ 295 w 1455507"/>
              <a:gd name="connsiteY59" fmla="*/ 63619 h 1477990"/>
              <a:gd name="connsiteX60" fmla="*/ 295 w 1455507"/>
              <a:gd name="connsiteY60" fmla="*/ 1928 h 1477990"/>
              <a:gd name="connsiteX61" fmla="*/ 64759 w 1455507"/>
              <a:gd name="connsiteY61"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1455507" h="1477990">
                <a:moveTo>
                  <a:pt x="100458" y="0"/>
                </a:moveTo>
                <a:lnTo>
                  <a:pt x="258284" y="0"/>
                </a:lnTo>
                <a:lnTo>
                  <a:pt x="290610" y="2318"/>
                </a:lnTo>
                <a:cubicBezTo>
                  <a:pt x="312734" y="4440"/>
                  <a:pt x="334873" y="6289"/>
                  <a:pt x="357070" y="5440"/>
                </a:cubicBezTo>
                <a:cubicBezTo>
                  <a:pt x="424342" y="2955"/>
                  <a:pt x="491629" y="2121"/>
                  <a:pt x="558908" y="1098"/>
                </a:cubicBezTo>
                <a:lnTo>
                  <a:pt x="599348" y="0"/>
                </a:lnTo>
                <a:lnTo>
                  <a:pt x="930201" y="0"/>
                </a:lnTo>
                <a:lnTo>
                  <a:pt x="957174" y="2227"/>
                </a:lnTo>
                <a:cubicBezTo>
                  <a:pt x="1005997" y="9381"/>
                  <a:pt x="1055234" y="4955"/>
                  <a:pt x="1104293" y="1924"/>
                </a:cubicBezTo>
                <a:lnTo>
                  <a:pt x="1153561" y="0"/>
                </a:lnTo>
                <a:lnTo>
                  <a:pt x="1229432" y="0"/>
                </a:lnTo>
                <a:lnTo>
                  <a:pt x="1282523" y="2288"/>
                </a:lnTo>
                <a:cubicBezTo>
                  <a:pt x="1324852" y="6652"/>
                  <a:pt x="1367417" y="2591"/>
                  <a:pt x="1409865" y="166"/>
                </a:cubicBezTo>
                <a:lnTo>
                  <a:pt x="1414535" y="0"/>
                </a:lnTo>
                <a:lnTo>
                  <a:pt x="1446877" y="0"/>
                </a:lnTo>
                <a:lnTo>
                  <a:pt x="1441986" y="87863"/>
                </a:lnTo>
                <a:cubicBezTo>
                  <a:pt x="1441527" y="122692"/>
                  <a:pt x="1442793" y="157509"/>
                  <a:pt x="1446522" y="192281"/>
                </a:cubicBezTo>
                <a:cubicBezTo>
                  <a:pt x="1452467" y="256325"/>
                  <a:pt x="1453324" y="320620"/>
                  <a:pt x="1449083" y="384757"/>
                </a:cubicBezTo>
                <a:cubicBezTo>
                  <a:pt x="1446133" y="442709"/>
                  <a:pt x="1438896" y="500570"/>
                  <a:pt x="1445075" y="558660"/>
                </a:cubicBezTo>
                <a:cubicBezTo>
                  <a:pt x="1447190" y="578647"/>
                  <a:pt x="1452311" y="598268"/>
                  <a:pt x="1453480" y="618392"/>
                </a:cubicBezTo>
                <a:cubicBezTo>
                  <a:pt x="1459046" y="712668"/>
                  <a:pt x="1450697" y="806624"/>
                  <a:pt x="1443851" y="900580"/>
                </a:cubicBezTo>
                <a:cubicBezTo>
                  <a:pt x="1441346" y="934804"/>
                  <a:pt x="1438284" y="969028"/>
                  <a:pt x="1445131" y="1003252"/>
                </a:cubicBezTo>
                <a:cubicBezTo>
                  <a:pt x="1450558" y="1032132"/>
                  <a:pt x="1451677" y="1061447"/>
                  <a:pt x="1448470" y="1090546"/>
                </a:cubicBezTo>
                <a:cubicBezTo>
                  <a:pt x="1445264" y="1116318"/>
                  <a:pt x="1444502" y="1142251"/>
                  <a:pt x="1446188" y="1168120"/>
                </a:cubicBezTo>
                <a:cubicBezTo>
                  <a:pt x="1449667" y="1203257"/>
                  <a:pt x="1452367" y="1238405"/>
                  <a:pt x="1454190" y="1273576"/>
                </a:cubicBezTo>
                <a:lnTo>
                  <a:pt x="1455507" y="1324327"/>
                </a:lnTo>
                <a:lnTo>
                  <a:pt x="1455507" y="1427362"/>
                </a:lnTo>
                <a:lnTo>
                  <a:pt x="1451365" y="1465458"/>
                </a:lnTo>
                <a:lnTo>
                  <a:pt x="1450774" y="1469667"/>
                </a:lnTo>
                <a:lnTo>
                  <a:pt x="1448719" y="1469564"/>
                </a:lnTo>
                <a:cubicBezTo>
                  <a:pt x="1416243" y="1471268"/>
                  <a:pt x="1383704" y="1471810"/>
                  <a:pt x="1351167" y="1472353"/>
                </a:cubicBezTo>
                <a:cubicBezTo>
                  <a:pt x="1291009" y="1473360"/>
                  <a:pt x="1230608" y="1482658"/>
                  <a:pt x="1170753" y="1472353"/>
                </a:cubicBezTo>
                <a:cubicBezTo>
                  <a:pt x="1065139" y="1455500"/>
                  <a:pt x="958414" y="1453183"/>
                  <a:pt x="852418" y="1465456"/>
                </a:cubicBezTo>
                <a:cubicBezTo>
                  <a:pt x="732873" y="1477389"/>
                  <a:pt x="612811" y="1478242"/>
                  <a:pt x="493168" y="1468013"/>
                </a:cubicBezTo>
                <a:cubicBezTo>
                  <a:pt x="404539" y="1460730"/>
                  <a:pt x="315729" y="1455306"/>
                  <a:pt x="226796" y="1461815"/>
                </a:cubicBezTo>
                <a:cubicBezTo>
                  <a:pt x="192742" y="1464372"/>
                  <a:pt x="159536" y="1475530"/>
                  <a:pt x="125602" y="1476769"/>
                </a:cubicBezTo>
                <a:lnTo>
                  <a:pt x="5112" y="1477990"/>
                </a:lnTo>
                <a:lnTo>
                  <a:pt x="7783" y="1456307"/>
                </a:lnTo>
                <a:cubicBezTo>
                  <a:pt x="9044" y="1438825"/>
                  <a:pt x="8660" y="1421330"/>
                  <a:pt x="4359" y="1403967"/>
                </a:cubicBezTo>
                <a:lnTo>
                  <a:pt x="295" y="1370091"/>
                </a:lnTo>
                <a:lnTo>
                  <a:pt x="295" y="1219835"/>
                </a:lnTo>
                <a:lnTo>
                  <a:pt x="3722" y="1175716"/>
                </a:lnTo>
                <a:lnTo>
                  <a:pt x="295" y="1126935"/>
                </a:lnTo>
                <a:lnTo>
                  <a:pt x="295" y="1046801"/>
                </a:lnTo>
                <a:lnTo>
                  <a:pt x="4400" y="1015203"/>
                </a:lnTo>
                <a:cubicBezTo>
                  <a:pt x="5263" y="1002160"/>
                  <a:pt x="4906" y="989085"/>
                  <a:pt x="2166" y="975879"/>
                </a:cubicBezTo>
                <a:lnTo>
                  <a:pt x="295" y="964020"/>
                </a:lnTo>
                <a:lnTo>
                  <a:pt x="295" y="801667"/>
                </a:lnTo>
                <a:lnTo>
                  <a:pt x="310" y="800839"/>
                </a:lnTo>
                <a:cubicBezTo>
                  <a:pt x="-163" y="783697"/>
                  <a:pt x="-464" y="766569"/>
                  <a:pt x="2276" y="749518"/>
                </a:cubicBezTo>
                <a:cubicBezTo>
                  <a:pt x="6167" y="722055"/>
                  <a:pt x="6315" y="694225"/>
                  <a:pt x="2715" y="666724"/>
                </a:cubicBezTo>
                <a:lnTo>
                  <a:pt x="295" y="625158"/>
                </a:lnTo>
                <a:lnTo>
                  <a:pt x="295" y="559484"/>
                </a:lnTo>
                <a:lnTo>
                  <a:pt x="3920" y="510291"/>
                </a:lnTo>
                <a:cubicBezTo>
                  <a:pt x="8414" y="480008"/>
                  <a:pt x="10989" y="448837"/>
                  <a:pt x="2933" y="419129"/>
                </a:cubicBezTo>
                <a:lnTo>
                  <a:pt x="295" y="403959"/>
                </a:lnTo>
                <a:lnTo>
                  <a:pt x="295" y="237294"/>
                </a:lnTo>
                <a:lnTo>
                  <a:pt x="2933" y="209924"/>
                </a:lnTo>
                <a:cubicBezTo>
                  <a:pt x="7729" y="172623"/>
                  <a:pt x="7838" y="134908"/>
                  <a:pt x="3263" y="97581"/>
                </a:cubicBezTo>
                <a:lnTo>
                  <a:pt x="295" y="63619"/>
                </a:lnTo>
                <a:lnTo>
                  <a:pt x="295" y="1928"/>
                </a:lnTo>
                <a:lnTo>
                  <a:pt x="64759" y="704"/>
                </a:lnTo>
                <a:close/>
              </a:path>
            </a:pathLst>
          </a:custGeom>
        </p:spPr>
        <p:txBody>
          <a:bodyPr wrap="square" anchor="ctr">
            <a:noAutofit/>
          </a:bodyPr>
          <a:lstStyle>
            <a:lvl1pPr algn="ctr">
              <a:buNone/>
              <a:defRPr sz="2000"/>
            </a:lvl1pPr>
          </a:lstStyle>
          <a:p>
            <a:endParaRPr lang="en-US" dirty="0"/>
          </a:p>
        </p:txBody>
      </p:sp>
      <p:sp>
        <p:nvSpPr>
          <p:cNvPr id="27" name="Picture Placeholder 26">
            <a:extLst>
              <a:ext uri="{FF2B5EF4-FFF2-40B4-BE49-F238E27FC236}">
                <a16:creationId xmlns:a16="http://schemas.microsoft.com/office/drawing/2014/main" id="{C62C212D-2434-4610-A983-7FC587B517B4}"/>
              </a:ext>
            </a:extLst>
          </p:cNvPr>
          <p:cNvSpPr>
            <a:spLocks noGrp="1"/>
          </p:cNvSpPr>
          <p:nvPr>
            <p:ph type="pic" sz="quarter" idx="14"/>
          </p:nvPr>
        </p:nvSpPr>
        <p:spPr>
          <a:xfrm>
            <a:off x="3009627" y="3064916"/>
            <a:ext cx="1447216" cy="1477990"/>
          </a:xfrm>
          <a:custGeom>
            <a:avLst/>
            <a:gdLst>
              <a:gd name="connsiteX0" fmla="*/ 107991 w 1447216"/>
              <a:gd name="connsiteY0" fmla="*/ 0 h 1477990"/>
              <a:gd name="connsiteX1" fmla="*/ 265817 w 1447216"/>
              <a:gd name="connsiteY1" fmla="*/ 0 h 1477990"/>
              <a:gd name="connsiteX2" fmla="*/ 298143 w 1447216"/>
              <a:gd name="connsiteY2" fmla="*/ 2318 h 1477990"/>
              <a:gd name="connsiteX3" fmla="*/ 364603 w 1447216"/>
              <a:gd name="connsiteY3" fmla="*/ 5440 h 1477990"/>
              <a:gd name="connsiteX4" fmla="*/ 566441 w 1447216"/>
              <a:gd name="connsiteY4" fmla="*/ 1098 h 1477990"/>
              <a:gd name="connsiteX5" fmla="*/ 606880 w 1447216"/>
              <a:gd name="connsiteY5" fmla="*/ 0 h 1477990"/>
              <a:gd name="connsiteX6" fmla="*/ 937733 w 1447216"/>
              <a:gd name="connsiteY6" fmla="*/ 0 h 1477990"/>
              <a:gd name="connsiteX7" fmla="*/ 964707 w 1447216"/>
              <a:gd name="connsiteY7" fmla="*/ 2227 h 1477990"/>
              <a:gd name="connsiteX8" fmla="*/ 1111826 w 1447216"/>
              <a:gd name="connsiteY8" fmla="*/ 1924 h 1477990"/>
              <a:gd name="connsiteX9" fmla="*/ 1161094 w 1447216"/>
              <a:gd name="connsiteY9" fmla="*/ 0 h 1477990"/>
              <a:gd name="connsiteX10" fmla="*/ 1236965 w 1447216"/>
              <a:gd name="connsiteY10" fmla="*/ 0 h 1477990"/>
              <a:gd name="connsiteX11" fmla="*/ 1290056 w 1447216"/>
              <a:gd name="connsiteY11" fmla="*/ 2288 h 1477990"/>
              <a:gd name="connsiteX12" fmla="*/ 1417398 w 1447216"/>
              <a:gd name="connsiteY12" fmla="*/ 166 h 1477990"/>
              <a:gd name="connsiteX13" fmla="*/ 1422068 w 1447216"/>
              <a:gd name="connsiteY13" fmla="*/ 0 h 1477990"/>
              <a:gd name="connsiteX14" fmla="*/ 1447216 w 1447216"/>
              <a:gd name="connsiteY14" fmla="*/ 0 h 1477990"/>
              <a:gd name="connsiteX15" fmla="*/ 1447216 w 1447216"/>
              <a:gd name="connsiteY15" fmla="*/ 1469823 h 1477990"/>
              <a:gd name="connsiteX16" fmla="*/ 1358700 w 1447216"/>
              <a:gd name="connsiteY16" fmla="*/ 1472353 h 1477990"/>
              <a:gd name="connsiteX17" fmla="*/ 1178286 w 1447216"/>
              <a:gd name="connsiteY17" fmla="*/ 1472353 h 1477990"/>
              <a:gd name="connsiteX18" fmla="*/ 859951 w 1447216"/>
              <a:gd name="connsiteY18" fmla="*/ 1465456 h 1477990"/>
              <a:gd name="connsiteX19" fmla="*/ 500701 w 1447216"/>
              <a:gd name="connsiteY19" fmla="*/ 1468013 h 1477990"/>
              <a:gd name="connsiteX20" fmla="*/ 234329 w 1447216"/>
              <a:gd name="connsiteY20" fmla="*/ 1461815 h 1477990"/>
              <a:gd name="connsiteX21" fmla="*/ 133135 w 1447216"/>
              <a:gd name="connsiteY21" fmla="*/ 1476769 h 1477990"/>
              <a:gd name="connsiteX22" fmla="*/ 12645 w 1447216"/>
              <a:gd name="connsiteY22" fmla="*/ 1477990 h 1477990"/>
              <a:gd name="connsiteX23" fmla="*/ 15316 w 1447216"/>
              <a:gd name="connsiteY23" fmla="*/ 1456307 h 1477990"/>
              <a:gd name="connsiteX24" fmla="*/ 11892 w 1447216"/>
              <a:gd name="connsiteY24" fmla="*/ 1403967 h 1477990"/>
              <a:gd name="connsiteX25" fmla="*/ 6412 w 1447216"/>
              <a:gd name="connsiteY25" fmla="*/ 1238066 h 1477990"/>
              <a:gd name="connsiteX26" fmla="*/ 6850 w 1447216"/>
              <a:gd name="connsiteY26" fmla="*/ 1113013 h 1477990"/>
              <a:gd name="connsiteX27" fmla="*/ 6850 w 1447216"/>
              <a:gd name="connsiteY27" fmla="*/ 1054331 h 1477990"/>
              <a:gd name="connsiteX28" fmla="*/ 9699 w 1447216"/>
              <a:gd name="connsiteY28" fmla="*/ 975879 h 1477990"/>
              <a:gd name="connsiteX29" fmla="*/ 4220 w 1447216"/>
              <a:gd name="connsiteY29" fmla="*/ 941150 h 1477990"/>
              <a:gd name="connsiteX30" fmla="*/ 6904 w 1447216"/>
              <a:gd name="connsiteY30" fmla="*/ 852238 h 1477990"/>
              <a:gd name="connsiteX31" fmla="*/ 9809 w 1447216"/>
              <a:gd name="connsiteY31" fmla="*/ 749518 h 1477990"/>
              <a:gd name="connsiteX32" fmla="*/ 10248 w 1447216"/>
              <a:gd name="connsiteY32" fmla="*/ 666724 h 1477990"/>
              <a:gd name="connsiteX33" fmla="*/ 11453 w 1447216"/>
              <a:gd name="connsiteY33" fmla="*/ 510291 h 1477990"/>
              <a:gd name="connsiteX34" fmla="*/ 10466 w 1447216"/>
              <a:gd name="connsiteY34" fmla="*/ 419129 h 1477990"/>
              <a:gd name="connsiteX35" fmla="*/ 10466 w 1447216"/>
              <a:gd name="connsiteY35" fmla="*/ 209924 h 1477990"/>
              <a:gd name="connsiteX36" fmla="*/ 10796 w 1447216"/>
              <a:gd name="connsiteY36" fmla="*/ 97581 h 1477990"/>
              <a:gd name="connsiteX37" fmla="*/ 3535 w 1447216"/>
              <a:gd name="connsiteY37" fmla="*/ 14494 h 1477990"/>
              <a:gd name="connsiteX38" fmla="*/ 3925 w 1447216"/>
              <a:gd name="connsiteY38" fmla="*/ 2002 h 1477990"/>
              <a:gd name="connsiteX39" fmla="*/ 72292 w 1447216"/>
              <a:gd name="connsiteY39"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47216" h="1477990">
                <a:moveTo>
                  <a:pt x="107991" y="0"/>
                </a:moveTo>
                <a:lnTo>
                  <a:pt x="265817" y="0"/>
                </a:lnTo>
                <a:lnTo>
                  <a:pt x="298143" y="2318"/>
                </a:lnTo>
                <a:cubicBezTo>
                  <a:pt x="320267" y="4440"/>
                  <a:pt x="342406" y="6289"/>
                  <a:pt x="364603" y="5440"/>
                </a:cubicBezTo>
                <a:cubicBezTo>
                  <a:pt x="431875" y="2955"/>
                  <a:pt x="499162" y="2121"/>
                  <a:pt x="566441" y="1098"/>
                </a:cubicBezTo>
                <a:lnTo>
                  <a:pt x="606880" y="0"/>
                </a:lnTo>
                <a:lnTo>
                  <a:pt x="937733" y="0"/>
                </a:lnTo>
                <a:lnTo>
                  <a:pt x="964707" y="2227"/>
                </a:lnTo>
                <a:cubicBezTo>
                  <a:pt x="1013530" y="9381"/>
                  <a:pt x="1062767" y="4955"/>
                  <a:pt x="1111826" y="1924"/>
                </a:cubicBezTo>
                <a:lnTo>
                  <a:pt x="1161094" y="0"/>
                </a:lnTo>
                <a:lnTo>
                  <a:pt x="1236965" y="0"/>
                </a:lnTo>
                <a:lnTo>
                  <a:pt x="1290056" y="2288"/>
                </a:lnTo>
                <a:cubicBezTo>
                  <a:pt x="1332385" y="6652"/>
                  <a:pt x="1374950" y="2591"/>
                  <a:pt x="1417398" y="166"/>
                </a:cubicBezTo>
                <a:lnTo>
                  <a:pt x="1422068" y="0"/>
                </a:lnTo>
                <a:lnTo>
                  <a:pt x="1447216" y="0"/>
                </a:lnTo>
                <a:lnTo>
                  <a:pt x="1447216" y="1469823"/>
                </a:lnTo>
                <a:lnTo>
                  <a:pt x="1358700" y="1472353"/>
                </a:lnTo>
                <a:cubicBezTo>
                  <a:pt x="1298542" y="1473360"/>
                  <a:pt x="1238141" y="1482658"/>
                  <a:pt x="1178286" y="1472353"/>
                </a:cubicBezTo>
                <a:cubicBezTo>
                  <a:pt x="1072672" y="1455500"/>
                  <a:pt x="965947" y="1453183"/>
                  <a:pt x="859951" y="1465456"/>
                </a:cubicBezTo>
                <a:cubicBezTo>
                  <a:pt x="740406" y="1477389"/>
                  <a:pt x="620344" y="1478242"/>
                  <a:pt x="500701" y="1468013"/>
                </a:cubicBezTo>
                <a:cubicBezTo>
                  <a:pt x="412072" y="1460730"/>
                  <a:pt x="323262" y="1455306"/>
                  <a:pt x="234329" y="1461815"/>
                </a:cubicBezTo>
                <a:cubicBezTo>
                  <a:pt x="200275" y="1464372"/>
                  <a:pt x="167069" y="1475530"/>
                  <a:pt x="133135" y="1476769"/>
                </a:cubicBezTo>
                <a:lnTo>
                  <a:pt x="12645" y="1477990"/>
                </a:lnTo>
                <a:lnTo>
                  <a:pt x="15316" y="1456307"/>
                </a:lnTo>
                <a:cubicBezTo>
                  <a:pt x="16577" y="1438825"/>
                  <a:pt x="16193" y="1421330"/>
                  <a:pt x="11892" y="1403967"/>
                </a:cubicBezTo>
                <a:cubicBezTo>
                  <a:pt x="-1808" y="1348788"/>
                  <a:pt x="932" y="1293662"/>
                  <a:pt x="6412" y="1238066"/>
                </a:cubicBezTo>
                <a:cubicBezTo>
                  <a:pt x="10522" y="1196695"/>
                  <a:pt x="15070" y="1154854"/>
                  <a:pt x="6850" y="1113013"/>
                </a:cubicBezTo>
                <a:cubicBezTo>
                  <a:pt x="3316" y="1093599"/>
                  <a:pt x="3316" y="1073745"/>
                  <a:pt x="6850" y="1054331"/>
                </a:cubicBezTo>
                <a:cubicBezTo>
                  <a:pt x="11124" y="1028180"/>
                  <a:pt x="15179" y="1002291"/>
                  <a:pt x="9699" y="975879"/>
                </a:cubicBezTo>
                <a:cubicBezTo>
                  <a:pt x="7289" y="964373"/>
                  <a:pt x="5481" y="952762"/>
                  <a:pt x="4220" y="941150"/>
                </a:cubicBezTo>
                <a:cubicBezTo>
                  <a:pt x="1710" y="911506"/>
                  <a:pt x="2609" y="881694"/>
                  <a:pt x="6904" y="852238"/>
                </a:cubicBezTo>
                <a:cubicBezTo>
                  <a:pt x="11015" y="818033"/>
                  <a:pt x="4329" y="783619"/>
                  <a:pt x="9809" y="749518"/>
                </a:cubicBezTo>
                <a:cubicBezTo>
                  <a:pt x="13700" y="722055"/>
                  <a:pt x="13848" y="694225"/>
                  <a:pt x="10248" y="666724"/>
                </a:cubicBezTo>
                <a:cubicBezTo>
                  <a:pt x="3770" y="614737"/>
                  <a:pt x="4175" y="562179"/>
                  <a:pt x="11453" y="510291"/>
                </a:cubicBezTo>
                <a:cubicBezTo>
                  <a:pt x="15947" y="480008"/>
                  <a:pt x="18522" y="448837"/>
                  <a:pt x="10466" y="419129"/>
                </a:cubicBezTo>
                <a:cubicBezTo>
                  <a:pt x="-8494" y="349307"/>
                  <a:pt x="2576" y="279380"/>
                  <a:pt x="10466" y="209924"/>
                </a:cubicBezTo>
                <a:cubicBezTo>
                  <a:pt x="15262" y="172623"/>
                  <a:pt x="15371" y="134908"/>
                  <a:pt x="10796" y="97581"/>
                </a:cubicBezTo>
                <a:cubicBezTo>
                  <a:pt x="6735" y="70015"/>
                  <a:pt x="4313" y="42275"/>
                  <a:pt x="3535" y="14494"/>
                </a:cubicBezTo>
                <a:lnTo>
                  <a:pt x="3925" y="2002"/>
                </a:lnTo>
                <a:lnTo>
                  <a:pt x="72292" y="704"/>
                </a:lnTo>
                <a:close/>
              </a:path>
            </a:pathLst>
          </a:custGeom>
        </p:spPr>
        <p:txBody>
          <a:bodyPr wrap="square" anchor="ctr">
            <a:noAutofit/>
          </a:bodyPr>
          <a:lstStyle>
            <a:lvl1pPr algn="ctr">
              <a:buNone/>
              <a:defRPr sz="2000"/>
            </a:lvl1pPr>
          </a:lstStyle>
          <a:p>
            <a:endParaRPr lang="en-US" dirty="0"/>
          </a:p>
        </p:txBody>
      </p:sp>
      <p:sp>
        <p:nvSpPr>
          <p:cNvPr id="26" name="Picture Placeholder 25">
            <a:extLst>
              <a:ext uri="{FF2B5EF4-FFF2-40B4-BE49-F238E27FC236}">
                <a16:creationId xmlns:a16="http://schemas.microsoft.com/office/drawing/2014/main" id="{32959C17-53EC-4A48-8276-E73A5CF1258A}"/>
              </a:ext>
            </a:extLst>
          </p:cNvPr>
          <p:cNvSpPr>
            <a:spLocks noGrp="1"/>
          </p:cNvSpPr>
          <p:nvPr>
            <p:ph type="pic" sz="quarter" idx="13"/>
          </p:nvPr>
        </p:nvSpPr>
        <p:spPr>
          <a:xfrm>
            <a:off x="648304" y="3058476"/>
            <a:ext cx="1463039" cy="1484431"/>
          </a:xfrm>
          <a:custGeom>
            <a:avLst/>
            <a:gdLst>
              <a:gd name="connsiteX0" fmla="*/ 866623 w 1463039"/>
              <a:gd name="connsiteY0" fmla="*/ 570 h 1484431"/>
              <a:gd name="connsiteX1" fmla="*/ 964707 w 1463039"/>
              <a:gd name="connsiteY1" fmla="*/ 8668 h 1484431"/>
              <a:gd name="connsiteX2" fmla="*/ 1111826 w 1463039"/>
              <a:gd name="connsiteY2" fmla="*/ 8365 h 1484431"/>
              <a:gd name="connsiteX3" fmla="*/ 1290056 w 1463039"/>
              <a:gd name="connsiteY3" fmla="*/ 8729 h 1484431"/>
              <a:gd name="connsiteX4" fmla="*/ 1417398 w 1463039"/>
              <a:gd name="connsiteY4" fmla="*/ 6607 h 1484431"/>
              <a:gd name="connsiteX5" fmla="*/ 1454474 w 1463039"/>
              <a:gd name="connsiteY5" fmla="*/ 5289 h 1484431"/>
              <a:gd name="connsiteX6" fmla="*/ 1449519 w 1463039"/>
              <a:gd name="connsiteY6" fmla="*/ 94304 h 1484431"/>
              <a:gd name="connsiteX7" fmla="*/ 1454055 w 1463039"/>
              <a:gd name="connsiteY7" fmla="*/ 198722 h 1484431"/>
              <a:gd name="connsiteX8" fmla="*/ 1456616 w 1463039"/>
              <a:gd name="connsiteY8" fmla="*/ 391198 h 1484431"/>
              <a:gd name="connsiteX9" fmla="*/ 1452608 w 1463039"/>
              <a:gd name="connsiteY9" fmla="*/ 565101 h 1484431"/>
              <a:gd name="connsiteX10" fmla="*/ 1461013 w 1463039"/>
              <a:gd name="connsiteY10" fmla="*/ 624833 h 1484431"/>
              <a:gd name="connsiteX11" fmla="*/ 1451384 w 1463039"/>
              <a:gd name="connsiteY11" fmla="*/ 907021 h 1484431"/>
              <a:gd name="connsiteX12" fmla="*/ 1452664 w 1463039"/>
              <a:gd name="connsiteY12" fmla="*/ 1009693 h 1484431"/>
              <a:gd name="connsiteX13" fmla="*/ 1456003 w 1463039"/>
              <a:gd name="connsiteY13" fmla="*/ 1096987 h 1484431"/>
              <a:gd name="connsiteX14" fmla="*/ 1453721 w 1463039"/>
              <a:gd name="connsiteY14" fmla="*/ 1174561 h 1484431"/>
              <a:gd name="connsiteX15" fmla="*/ 1461723 w 1463039"/>
              <a:gd name="connsiteY15" fmla="*/ 1280017 h 1484431"/>
              <a:gd name="connsiteX16" fmla="*/ 1463039 w 1463039"/>
              <a:gd name="connsiteY16" fmla="*/ 1330730 h 1484431"/>
              <a:gd name="connsiteX17" fmla="*/ 1463039 w 1463039"/>
              <a:gd name="connsiteY17" fmla="*/ 1433812 h 1484431"/>
              <a:gd name="connsiteX18" fmla="*/ 1458898 w 1463039"/>
              <a:gd name="connsiteY18" fmla="*/ 1471899 h 1484431"/>
              <a:gd name="connsiteX19" fmla="*/ 1458307 w 1463039"/>
              <a:gd name="connsiteY19" fmla="*/ 1476108 h 1484431"/>
              <a:gd name="connsiteX20" fmla="*/ 1456252 w 1463039"/>
              <a:gd name="connsiteY20" fmla="*/ 1476005 h 1484431"/>
              <a:gd name="connsiteX21" fmla="*/ 1358700 w 1463039"/>
              <a:gd name="connsiteY21" fmla="*/ 1478794 h 1484431"/>
              <a:gd name="connsiteX22" fmla="*/ 1178286 w 1463039"/>
              <a:gd name="connsiteY22" fmla="*/ 1478794 h 1484431"/>
              <a:gd name="connsiteX23" fmla="*/ 859951 w 1463039"/>
              <a:gd name="connsiteY23" fmla="*/ 1471897 h 1484431"/>
              <a:gd name="connsiteX24" fmla="*/ 500701 w 1463039"/>
              <a:gd name="connsiteY24" fmla="*/ 1474454 h 1484431"/>
              <a:gd name="connsiteX25" fmla="*/ 234329 w 1463039"/>
              <a:gd name="connsiteY25" fmla="*/ 1468256 h 1484431"/>
              <a:gd name="connsiteX26" fmla="*/ 133135 w 1463039"/>
              <a:gd name="connsiteY26" fmla="*/ 1483210 h 1484431"/>
              <a:gd name="connsiteX27" fmla="*/ 12645 w 1463039"/>
              <a:gd name="connsiteY27" fmla="*/ 1484431 h 1484431"/>
              <a:gd name="connsiteX28" fmla="*/ 15316 w 1463039"/>
              <a:gd name="connsiteY28" fmla="*/ 1462748 h 1484431"/>
              <a:gd name="connsiteX29" fmla="*/ 11892 w 1463039"/>
              <a:gd name="connsiteY29" fmla="*/ 1410408 h 1484431"/>
              <a:gd name="connsiteX30" fmla="*/ 6412 w 1463039"/>
              <a:gd name="connsiteY30" fmla="*/ 1244507 h 1484431"/>
              <a:gd name="connsiteX31" fmla="*/ 6850 w 1463039"/>
              <a:gd name="connsiteY31" fmla="*/ 1119454 h 1484431"/>
              <a:gd name="connsiteX32" fmla="*/ 6850 w 1463039"/>
              <a:gd name="connsiteY32" fmla="*/ 1060772 h 1484431"/>
              <a:gd name="connsiteX33" fmla="*/ 9699 w 1463039"/>
              <a:gd name="connsiteY33" fmla="*/ 982320 h 1484431"/>
              <a:gd name="connsiteX34" fmla="*/ 4220 w 1463039"/>
              <a:gd name="connsiteY34" fmla="*/ 947591 h 1484431"/>
              <a:gd name="connsiteX35" fmla="*/ 6904 w 1463039"/>
              <a:gd name="connsiteY35" fmla="*/ 858679 h 1484431"/>
              <a:gd name="connsiteX36" fmla="*/ 9809 w 1463039"/>
              <a:gd name="connsiteY36" fmla="*/ 755959 h 1484431"/>
              <a:gd name="connsiteX37" fmla="*/ 10248 w 1463039"/>
              <a:gd name="connsiteY37" fmla="*/ 673165 h 1484431"/>
              <a:gd name="connsiteX38" fmla="*/ 11453 w 1463039"/>
              <a:gd name="connsiteY38" fmla="*/ 516732 h 1484431"/>
              <a:gd name="connsiteX39" fmla="*/ 10466 w 1463039"/>
              <a:gd name="connsiteY39" fmla="*/ 425570 h 1484431"/>
              <a:gd name="connsiteX40" fmla="*/ 10466 w 1463039"/>
              <a:gd name="connsiteY40" fmla="*/ 216365 h 1484431"/>
              <a:gd name="connsiteX41" fmla="*/ 10796 w 1463039"/>
              <a:gd name="connsiteY41" fmla="*/ 104022 h 1484431"/>
              <a:gd name="connsiteX42" fmla="*/ 3535 w 1463039"/>
              <a:gd name="connsiteY42" fmla="*/ 20935 h 1484431"/>
              <a:gd name="connsiteX43" fmla="*/ 3925 w 1463039"/>
              <a:gd name="connsiteY43" fmla="*/ 8443 h 1484431"/>
              <a:gd name="connsiteX44" fmla="*/ 72292 w 1463039"/>
              <a:gd name="connsiteY44" fmla="*/ 7145 h 1484431"/>
              <a:gd name="connsiteX45" fmla="*/ 231771 w 1463039"/>
              <a:gd name="connsiteY45" fmla="*/ 4000 h 1484431"/>
              <a:gd name="connsiteX46" fmla="*/ 364603 w 1463039"/>
              <a:gd name="connsiteY46" fmla="*/ 11881 h 1484431"/>
              <a:gd name="connsiteX47" fmla="*/ 768234 w 1463039"/>
              <a:gd name="connsiteY47" fmla="*/ 2060 h 1484431"/>
              <a:gd name="connsiteX48" fmla="*/ 866623 w 1463039"/>
              <a:gd name="connsiteY48" fmla="*/ 570 h 148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463039" h="1484431">
                <a:moveTo>
                  <a:pt x="866623" y="570"/>
                </a:moveTo>
                <a:cubicBezTo>
                  <a:pt x="899406" y="1672"/>
                  <a:pt x="932137" y="4373"/>
                  <a:pt x="964707" y="8668"/>
                </a:cubicBezTo>
                <a:cubicBezTo>
                  <a:pt x="1013530" y="15822"/>
                  <a:pt x="1062767" y="11396"/>
                  <a:pt x="1111826" y="8365"/>
                </a:cubicBezTo>
                <a:cubicBezTo>
                  <a:pt x="1171217" y="4667"/>
                  <a:pt x="1230548" y="2666"/>
                  <a:pt x="1290056" y="8729"/>
                </a:cubicBezTo>
                <a:cubicBezTo>
                  <a:pt x="1332385" y="13093"/>
                  <a:pt x="1374950" y="9032"/>
                  <a:pt x="1417398" y="6607"/>
                </a:cubicBezTo>
                <a:lnTo>
                  <a:pt x="1454474" y="5289"/>
                </a:lnTo>
                <a:lnTo>
                  <a:pt x="1449519" y="94304"/>
                </a:lnTo>
                <a:cubicBezTo>
                  <a:pt x="1449060" y="129133"/>
                  <a:pt x="1450326" y="163950"/>
                  <a:pt x="1454055" y="198722"/>
                </a:cubicBezTo>
                <a:cubicBezTo>
                  <a:pt x="1460000" y="262766"/>
                  <a:pt x="1460857" y="327061"/>
                  <a:pt x="1456616" y="391198"/>
                </a:cubicBezTo>
                <a:cubicBezTo>
                  <a:pt x="1453666" y="449150"/>
                  <a:pt x="1446429" y="507011"/>
                  <a:pt x="1452608" y="565101"/>
                </a:cubicBezTo>
                <a:cubicBezTo>
                  <a:pt x="1454723" y="585088"/>
                  <a:pt x="1459844" y="604709"/>
                  <a:pt x="1461013" y="624833"/>
                </a:cubicBezTo>
                <a:cubicBezTo>
                  <a:pt x="1466579" y="719109"/>
                  <a:pt x="1458230" y="813065"/>
                  <a:pt x="1451384" y="907021"/>
                </a:cubicBezTo>
                <a:cubicBezTo>
                  <a:pt x="1448879" y="941245"/>
                  <a:pt x="1445817" y="975469"/>
                  <a:pt x="1452664" y="1009693"/>
                </a:cubicBezTo>
                <a:cubicBezTo>
                  <a:pt x="1458091" y="1038573"/>
                  <a:pt x="1459210" y="1067888"/>
                  <a:pt x="1456003" y="1096987"/>
                </a:cubicBezTo>
                <a:cubicBezTo>
                  <a:pt x="1452797" y="1122759"/>
                  <a:pt x="1452035" y="1148692"/>
                  <a:pt x="1453721" y="1174561"/>
                </a:cubicBezTo>
                <a:cubicBezTo>
                  <a:pt x="1457200" y="1209698"/>
                  <a:pt x="1459900" y="1244846"/>
                  <a:pt x="1461723" y="1280017"/>
                </a:cubicBezTo>
                <a:lnTo>
                  <a:pt x="1463039" y="1330730"/>
                </a:lnTo>
                <a:lnTo>
                  <a:pt x="1463039" y="1433812"/>
                </a:lnTo>
                <a:lnTo>
                  <a:pt x="1458898" y="1471899"/>
                </a:lnTo>
                <a:lnTo>
                  <a:pt x="1458307" y="1476108"/>
                </a:lnTo>
                <a:lnTo>
                  <a:pt x="1456252" y="1476005"/>
                </a:lnTo>
                <a:cubicBezTo>
                  <a:pt x="1423776" y="1477709"/>
                  <a:pt x="1391237" y="1478251"/>
                  <a:pt x="1358700" y="1478794"/>
                </a:cubicBezTo>
                <a:cubicBezTo>
                  <a:pt x="1298542" y="1479801"/>
                  <a:pt x="1238141" y="1489099"/>
                  <a:pt x="1178286" y="1478794"/>
                </a:cubicBezTo>
                <a:cubicBezTo>
                  <a:pt x="1072672" y="1461941"/>
                  <a:pt x="965947" y="1459624"/>
                  <a:pt x="859951" y="1471897"/>
                </a:cubicBezTo>
                <a:cubicBezTo>
                  <a:pt x="740406" y="1483830"/>
                  <a:pt x="620344" y="1484683"/>
                  <a:pt x="500701" y="1474454"/>
                </a:cubicBezTo>
                <a:cubicBezTo>
                  <a:pt x="412072" y="1467171"/>
                  <a:pt x="323262" y="1461747"/>
                  <a:pt x="234329" y="1468256"/>
                </a:cubicBezTo>
                <a:cubicBezTo>
                  <a:pt x="200275" y="1470813"/>
                  <a:pt x="167069" y="1481971"/>
                  <a:pt x="133135" y="1483210"/>
                </a:cubicBezTo>
                <a:lnTo>
                  <a:pt x="12645" y="1484431"/>
                </a:lnTo>
                <a:lnTo>
                  <a:pt x="15316" y="1462748"/>
                </a:lnTo>
                <a:cubicBezTo>
                  <a:pt x="16577" y="1445266"/>
                  <a:pt x="16193" y="1427771"/>
                  <a:pt x="11892" y="1410408"/>
                </a:cubicBezTo>
                <a:cubicBezTo>
                  <a:pt x="-1808" y="1355229"/>
                  <a:pt x="932" y="1300103"/>
                  <a:pt x="6412" y="1244507"/>
                </a:cubicBezTo>
                <a:cubicBezTo>
                  <a:pt x="10522" y="1203136"/>
                  <a:pt x="15070" y="1161295"/>
                  <a:pt x="6850" y="1119454"/>
                </a:cubicBezTo>
                <a:cubicBezTo>
                  <a:pt x="3316" y="1100040"/>
                  <a:pt x="3316" y="1080186"/>
                  <a:pt x="6850" y="1060772"/>
                </a:cubicBezTo>
                <a:cubicBezTo>
                  <a:pt x="11124" y="1034621"/>
                  <a:pt x="15179" y="1008732"/>
                  <a:pt x="9699" y="982320"/>
                </a:cubicBezTo>
                <a:cubicBezTo>
                  <a:pt x="7289" y="970814"/>
                  <a:pt x="5481" y="959203"/>
                  <a:pt x="4220" y="947591"/>
                </a:cubicBezTo>
                <a:cubicBezTo>
                  <a:pt x="1710" y="917947"/>
                  <a:pt x="2609" y="888135"/>
                  <a:pt x="6904" y="858679"/>
                </a:cubicBezTo>
                <a:cubicBezTo>
                  <a:pt x="11015" y="824474"/>
                  <a:pt x="4329" y="790060"/>
                  <a:pt x="9809" y="755959"/>
                </a:cubicBezTo>
                <a:cubicBezTo>
                  <a:pt x="13700" y="728496"/>
                  <a:pt x="13848" y="700666"/>
                  <a:pt x="10248" y="673165"/>
                </a:cubicBezTo>
                <a:cubicBezTo>
                  <a:pt x="3770" y="621178"/>
                  <a:pt x="4175" y="568620"/>
                  <a:pt x="11453" y="516732"/>
                </a:cubicBezTo>
                <a:cubicBezTo>
                  <a:pt x="15947" y="486449"/>
                  <a:pt x="18522" y="455278"/>
                  <a:pt x="10466" y="425570"/>
                </a:cubicBezTo>
                <a:cubicBezTo>
                  <a:pt x="-8494" y="355748"/>
                  <a:pt x="2576" y="285821"/>
                  <a:pt x="10466" y="216365"/>
                </a:cubicBezTo>
                <a:cubicBezTo>
                  <a:pt x="15262" y="179064"/>
                  <a:pt x="15371" y="141349"/>
                  <a:pt x="10796" y="104022"/>
                </a:cubicBezTo>
                <a:cubicBezTo>
                  <a:pt x="6735" y="76456"/>
                  <a:pt x="4313" y="48716"/>
                  <a:pt x="3535" y="20935"/>
                </a:cubicBezTo>
                <a:lnTo>
                  <a:pt x="3925" y="8443"/>
                </a:lnTo>
                <a:lnTo>
                  <a:pt x="72292" y="7145"/>
                </a:lnTo>
                <a:cubicBezTo>
                  <a:pt x="125550" y="5561"/>
                  <a:pt x="178728" y="3394"/>
                  <a:pt x="231771" y="4000"/>
                </a:cubicBezTo>
                <a:cubicBezTo>
                  <a:pt x="276049" y="4485"/>
                  <a:pt x="320208" y="13578"/>
                  <a:pt x="364603" y="11881"/>
                </a:cubicBezTo>
                <a:cubicBezTo>
                  <a:pt x="499147" y="6910"/>
                  <a:pt x="633750" y="8547"/>
                  <a:pt x="768234" y="2060"/>
                </a:cubicBezTo>
                <a:cubicBezTo>
                  <a:pt x="801008" y="-38"/>
                  <a:pt x="833841" y="-533"/>
                  <a:pt x="866623" y="570"/>
                </a:cubicBezTo>
                <a:close/>
              </a:path>
            </a:pathLst>
          </a:custGeom>
        </p:spPr>
        <p:txBody>
          <a:bodyPr wrap="square" anchor="ctr">
            <a:noAutofit/>
          </a:bodyPr>
          <a:lstStyle>
            <a:lvl1pPr algn="ctr">
              <a:buNone/>
              <a:defRPr sz="2000"/>
            </a:lvl1pP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0" y="365125"/>
            <a:ext cx="12188952" cy="1325563"/>
          </a:xfrm>
        </p:spPr>
        <p:txBody>
          <a:bodyPr/>
          <a:lstStyle>
            <a:lvl1pPr algn="ctr">
              <a:defRPr sz="7200"/>
            </a:lvl1pPr>
          </a:lstStyle>
          <a:p>
            <a:r>
              <a:rPr lang="en-US"/>
              <a:t>Click to edit Master title style</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2C18C1E5-FB55-42F5-BD6D-9CC153FCDBE6}" type="slidenum">
              <a:rPr lang="en-US" smtClean="0"/>
              <a:t>‹#›</a:t>
            </a:fld>
            <a:endParaRPr lang="en-US" dirty="0"/>
          </a:p>
        </p:txBody>
      </p:sp>
      <p:sp>
        <p:nvSpPr>
          <p:cNvPr id="19" name="Rectangle 18" descr="Tag=AccentColor&#10;Flavor=Light&#10;Target=FillAndLine">
            <a:extLst>
              <a:ext uri="{FF2B5EF4-FFF2-40B4-BE49-F238E27FC236}">
                <a16:creationId xmlns:a16="http://schemas.microsoft.com/office/drawing/2014/main" id="{2D7984C8-AF4A-4D59-BB2D-72D92F873C07}"/>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Text Placeholder 32">
            <a:extLst>
              <a:ext uri="{FF2B5EF4-FFF2-40B4-BE49-F238E27FC236}">
                <a16:creationId xmlns:a16="http://schemas.microsoft.com/office/drawing/2014/main" id="{EC125114-9BE9-4C21-BEC1-81B685162210}"/>
              </a:ext>
            </a:extLst>
          </p:cNvPr>
          <p:cNvSpPr>
            <a:spLocks noGrp="1"/>
          </p:cNvSpPr>
          <p:nvPr>
            <p:ph type="body" sz="quarter" idx="18" hasCustomPrompt="1"/>
          </p:nvPr>
        </p:nvSpPr>
        <p:spPr>
          <a:xfrm>
            <a:off x="6309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4" name="Text Placeholder 32">
            <a:extLst>
              <a:ext uri="{FF2B5EF4-FFF2-40B4-BE49-F238E27FC236}">
                <a16:creationId xmlns:a16="http://schemas.microsoft.com/office/drawing/2014/main" id="{2AB98BFD-4068-4EDA-8DE5-E5D978EDDF2E}"/>
              </a:ext>
            </a:extLst>
          </p:cNvPr>
          <p:cNvSpPr>
            <a:spLocks noGrp="1"/>
          </p:cNvSpPr>
          <p:nvPr>
            <p:ph type="body" sz="quarter" idx="19" hasCustomPrompt="1"/>
          </p:nvPr>
        </p:nvSpPr>
        <p:spPr>
          <a:xfrm>
            <a:off x="29931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5" name="Text Placeholder 32">
            <a:extLst>
              <a:ext uri="{FF2B5EF4-FFF2-40B4-BE49-F238E27FC236}">
                <a16:creationId xmlns:a16="http://schemas.microsoft.com/office/drawing/2014/main" id="{937737FC-57C8-4243-BE91-4E9684B83613}"/>
              </a:ext>
            </a:extLst>
          </p:cNvPr>
          <p:cNvSpPr>
            <a:spLocks noGrp="1"/>
          </p:cNvSpPr>
          <p:nvPr>
            <p:ph type="body" sz="quarter" idx="20" hasCustomPrompt="1"/>
          </p:nvPr>
        </p:nvSpPr>
        <p:spPr>
          <a:xfrm>
            <a:off x="53553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6" name="Text Placeholder 32">
            <a:extLst>
              <a:ext uri="{FF2B5EF4-FFF2-40B4-BE49-F238E27FC236}">
                <a16:creationId xmlns:a16="http://schemas.microsoft.com/office/drawing/2014/main" id="{CA78FA67-D083-4763-B647-4554C3C50977}"/>
              </a:ext>
            </a:extLst>
          </p:cNvPr>
          <p:cNvSpPr>
            <a:spLocks noGrp="1"/>
          </p:cNvSpPr>
          <p:nvPr>
            <p:ph type="body" sz="quarter" idx="21" hasCustomPrompt="1"/>
          </p:nvPr>
        </p:nvSpPr>
        <p:spPr>
          <a:xfrm>
            <a:off x="77175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7" name="Text Placeholder 32">
            <a:extLst>
              <a:ext uri="{FF2B5EF4-FFF2-40B4-BE49-F238E27FC236}">
                <a16:creationId xmlns:a16="http://schemas.microsoft.com/office/drawing/2014/main" id="{F1892FE5-DAA3-4902-93EF-46D6565FFB48}"/>
              </a:ext>
            </a:extLst>
          </p:cNvPr>
          <p:cNvSpPr>
            <a:spLocks noGrp="1"/>
          </p:cNvSpPr>
          <p:nvPr>
            <p:ph type="body" sz="quarter" idx="22" hasCustomPrompt="1"/>
          </p:nvPr>
        </p:nvSpPr>
        <p:spPr>
          <a:xfrm>
            <a:off x="100797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Tree>
    <p:extLst>
      <p:ext uri="{BB962C8B-B14F-4D97-AF65-F5344CB8AC3E}">
        <p14:creationId xmlns:p14="http://schemas.microsoft.com/office/powerpoint/2010/main" val="218342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Center Hea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838200" y="365124"/>
            <a:ext cx="10515600" cy="1325880"/>
          </a:xfrm>
        </p:spPr>
        <p:txBody>
          <a:bodyPr/>
          <a:lstStyle>
            <a:lvl1pPr algn="ctr">
              <a:defRPr sz="7200"/>
            </a:lvl1pPr>
          </a:lstStyle>
          <a:p>
            <a:r>
              <a:rPr lang="en-US" dirty="0"/>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41248" y="2304288"/>
            <a:ext cx="10515600" cy="3877056"/>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lvl1pPr>
              <a:defRPr>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lvl1pPr>
              <a:defRPr>
                <a:solidFill>
                  <a:schemeClr val="tx1"/>
                </a:solidFill>
              </a:defRPr>
            </a:lvl1pPr>
          </a:lstStyle>
          <a:p>
            <a:fld id="{2C18C1E5-FB55-42F5-BD6D-9CC153FCDBE6}" type="slidenum">
              <a:rPr lang="en-US" smtClean="0"/>
              <a:pPr/>
              <a:t>‹#›</a:t>
            </a:fld>
            <a:endParaRPr lang="en-US" dirty="0"/>
          </a:p>
        </p:txBody>
      </p:sp>
      <p:sp>
        <p:nvSpPr>
          <p:cNvPr id="7" name="Rectangle 6" descr="Tag=AccentColor&#10;Flavor=Light&#10;Target=FillAndLine">
            <a:extLst>
              <a:ext uri="{FF2B5EF4-FFF2-40B4-BE49-F238E27FC236}">
                <a16:creationId xmlns:a16="http://schemas.microsoft.com/office/drawing/2014/main" id="{83465705-093A-460D-83A5-4A4F3275ADB7}"/>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58290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2304288"/>
            <a:ext cx="5181600" cy="3877056"/>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2304288"/>
            <a:ext cx="5181600" cy="3877056"/>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2C18C1E5-FB55-42F5-BD6D-9CC153FCDBE6}" type="slidenum">
              <a:rPr lang="en-US" smtClean="0"/>
              <a:t>‹#›</a:t>
            </a:fld>
            <a:endParaRPr lang="en-US" dirty="0"/>
          </a:p>
        </p:txBody>
      </p:sp>
      <p:sp>
        <p:nvSpPr>
          <p:cNvPr id="8" name="Rectangle 7" descr="Tag=AccentColor&#10;Flavor=Light&#10;Target=FillAndLine">
            <a:extLst>
              <a:ext uri="{FF2B5EF4-FFF2-40B4-BE49-F238E27FC236}">
                <a16:creationId xmlns:a16="http://schemas.microsoft.com/office/drawing/2014/main" id="{23FEB8C5-87FB-41BA-B300-D935D5EEAEC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13232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2578608"/>
            <a:ext cx="5157787" cy="823912"/>
          </a:xfrm>
        </p:spPr>
        <p:txBody>
          <a:bodyPr anchor="b">
            <a:normAutofit/>
          </a:bodyPr>
          <a:lstStyle>
            <a:lvl1pPr marL="0" indent="0">
              <a:lnSpc>
                <a:spcPct val="100000"/>
              </a:lnSpc>
              <a:buNone/>
              <a:defRPr sz="4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3617842"/>
            <a:ext cx="5157787" cy="2572645"/>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2578608"/>
            <a:ext cx="5183188" cy="823912"/>
          </a:xfrm>
        </p:spPr>
        <p:txBody>
          <a:bodyPr anchor="b">
            <a:normAutofit/>
          </a:bodyPr>
          <a:lstStyle>
            <a:lvl1pPr marL="0" indent="0">
              <a:lnSpc>
                <a:spcPct val="100000"/>
              </a:lnSpc>
              <a:buNone/>
              <a:defRPr sz="4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3617842"/>
            <a:ext cx="5183188" cy="2572645"/>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2C18C1E5-FB55-42F5-BD6D-9CC153FCDBE6}" type="slidenum">
              <a:rPr lang="en-US" smtClean="0"/>
              <a:t>‹#›</a:t>
            </a:fld>
            <a:endParaRPr lang="en-US" dirty="0"/>
          </a:p>
        </p:txBody>
      </p:sp>
      <p:sp>
        <p:nvSpPr>
          <p:cNvPr id="10" name="Rectangle 9" descr="Tag=AccentColor&#10;Flavor=Light&#10;Target=FillAndLine">
            <a:extLst>
              <a:ext uri="{FF2B5EF4-FFF2-40B4-BE49-F238E27FC236}">
                <a16:creationId xmlns:a16="http://schemas.microsoft.com/office/drawing/2014/main" id="{5A11B4AA-D861-4DDC-9A8A-7036C40D909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71408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hasCustomPrompt="1"/>
          </p:nvPr>
        </p:nvSpPr>
        <p:spPr>
          <a:xfrm>
            <a:off x="649224" y="2578608"/>
            <a:ext cx="3200400" cy="711244"/>
          </a:xfrm>
        </p:spPr>
        <p:txBody>
          <a:bodyPr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Subtitle</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649224" y="3339547"/>
            <a:ext cx="3200400" cy="2900635"/>
          </a:xfrm>
        </p:spPr>
        <p:txBody>
          <a:bodyPr>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hasCustomPrompt="1"/>
          </p:nvPr>
        </p:nvSpPr>
        <p:spPr>
          <a:xfrm>
            <a:off x="4498848" y="2578608"/>
            <a:ext cx="3200400" cy="713232"/>
          </a:xfrm>
        </p:spPr>
        <p:txBody>
          <a:bodyPr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Subtitle</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4498848" y="3339548"/>
            <a:ext cx="3200400" cy="2850940"/>
          </a:xfrm>
        </p:spPr>
        <p:txBody>
          <a:bodyPr>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2C18C1E5-FB55-42F5-BD6D-9CC153FCDBE6}" type="slidenum">
              <a:rPr lang="en-US" smtClean="0"/>
              <a:t>‹#›</a:t>
            </a:fld>
            <a:endParaRPr lang="en-US" dirty="0"/>
          </a:p>
        </p:txBody>
      </p:sp>
      <p:sp>
        <p:nvSpPr>
          <p:cNvPr id="10" name="Rectangle 9" descr="Tag=AccentColor&#10;Flavor=Light&#10;Target=FillAndLine">
            <a:extLst>
              <a:ext uri="{FF2B5EF4-FFF2-40B4-BE49-F238E27FC236}">
                <a16:creationId xmlns:a16="http://schemas.microsoft.com/office/drawing/2014/main" id="{5A11B4AA-D861-4DDC-9A8A-7036C40D909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 Placeholder 4">
            <a:extLst>
              <a:ext uri="{FF2B5EF4-FFF2-40B4-BE49-F238E27FC236}">
                <a16:creationId xmlns:a16="http://schemas.microsoft.com/office/drawing/2014/main" id="{42AA5FD4-D71A-436D-B50A-847980623CF0}"/>
              </a:ext>
            </a:extLst>
          </p:cNvPr>
          <p:cNvSpPr>
            <a:spLocks noGrp="1"/>
          </p:cNvSpPr>
          <p:nvPr>
            <p:ph type="body" sz="quarter" idx="13" hasCustomPrompt="1"/>
          </p:nvPr>
        </p:nvSpPr>
        <p:spPr>
          <a:xfrm>
            <a:off x="8339328" y="2578608"/>
            <a:ext cx="3200400" cy="713232"/>
          </a:xfrm>
        </p:spPr>
        <p:txBody>
          <a:bodyPr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Subtitle</a:t>
            </a:r>
          </a:p>
        </p:txBody>
      </p:sp>
      <p:sp>
        <p:nvSpPr>
          <p:cNvPr id="12" name="Content Placeholder 5">
            <a:extLst>
              <a:ext uri="{FF2B5EF4-FFF2-40B4-BE49-F238E27FC236}">
                <a16:creationId xmlns:a16="http://schemas.microsoft.com/office/drawing/2014/main" id="{498877DB-362B-4B53-84A8-D53090240FDB}"/>
              </a:ext>
            </a:extLst>
          </p:cNvPr>
          <p:cNvSpPr>
            <a:spLocks noGrp="1"/>
          </p:cNvSpPr>
          <p:nvPr>
            <p:ph sz="quarter" idx="14"/>
          </p:nvPr>
        </p:nvSpPr>
        <p:spPr>
          <a:xfrm>
            <a:off x="8339328" y="3339548"/>
            <a:ext cx="3200400" cy="2850940"/>
          </a:xfrm>
        </p:spPr>
        <p:txBody>
          <a:bodyPr>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0759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95429EAB-EC88-4283-9CAC-5C4336D68761}"/>
              </a:ext>
            </a:extLst>
          </p:cNvPr>
          <p:cNvSpPr>
            <a:spLocks noGrp="1"/>
          </p:cNvSpPr>
          <p:nvPr>
            <p:ph type="pic" sz="quarter" idx="14"/>
          </p:nvPr>
        </p:nvSpPr>
        <p:spPr>
          <a:xfrm>
            <a:off x="8263901" y="-1"/>
            <a:ext cx="3928091" cy="4143506"/>
          </a:xfrm>
          <a:custGeom>
            <a:avLst/>
            <a:gdLst>
              <a:gd name="connsiteX0" fmla="*/ 23605 w 3928091"/>
              <a:gd name="connsiteY0" fmla="*/ 0 h 4143506"/>
              <a:gd name="connsiteX1" fmla="*/ 3928091 w 3928091"/>
              <a:gd name="connsiteY1" fmla="*/ 0 h 4143506"/>
              <a:gd name="connsiteX2" fmla="*/ 3928091 w 3928091"/>
              <a:gd name="connsiteY2" fmla="*/ 4125656 h 4143506"/>
              <a:gd name="connsiteX3" fmla="*/ 3780617 w 3928091"/>
              <a:gd name="connsiteY3" fmla="*/ 4131078 h 4143506"/>
              <a:gd name="connsiteX4" fmla="*/ 3281801 w 3928091"/>
              <a:gd name="connsiteY4" fmla="*/ 4125634 h 4143506"/>
              <a:gd name="connsiteX5" fmla="*/ 2622887 w 3928091"/>
              <a:gd name="connsiteY5" fmla="*/ 4130456 h 4143506"/>
              <a:gd name="connsiteX6" fmla="*/ 2169916 w 3928091"/>
              <a:gd name="connsiteY6" fmla="*/ 4111570 h 4143506"/>
              <a:gd name="connsiteX7" fmla="*/ 1705097 w 3928091"/>
              <a:gd name="connsiteY7" fmla="*/ 4140234 h 4143506"/>
              <a:gd name="connsiteX8" fmla="*/ 1364801 w 3928091"/>
              <a:gd name="connsiteY8" fmla="*/ 4124429 h 4143506"/>
              <a:gd name="connsiteX9" fmla="*/ 1123316 w 3928091"/>
              <a:gd name="connsiteY9" fmla="*/ 4121750 h 4143506"/>
              <a:gd name="connsiteX10" fmla="*/ 688243 w 3928091"/>
              <a:gd name="connsiteY10" fmla="*/ 4130323 h 4143506"/>
              <a:gd name="connsiteX11" fmla="*/ 298918 w 3928091"/>
              <a:gd name="connsiteY11" fmla="*/ 4118266 h 4143506"/>
              <a:gd name="connsiteX12" fmla="*/ 105785 w 3928091"/>
              <a:gd name="connsiteY12" fmla="*/ 4130037 h 4143506"/>
              <a:gd name="connsiteX13" fmla="*/ 15503 w 3928091"/>
              <a:gd name="connsiteY13" fmla="*/ 4130462 h 4143506"/>
              <a:gd name="connsiteX14" fmla="*/ 14458 w 3928091"/>
              <a:gd name="connsiteY14" fmla="*/ 4122289 h 4143506"/>
              <a:gd name="connsiteX15" fmla="*/ 346 w 3928091"/>
              <a:gd name="connsiteY15" fmla="*/ 3882149 h 4143506"/>
              <a:gd name="connsiteX16" fmla="*/ 27583 w 3928091"/>
              <a:gd name="connsiteY16" fmla="*/ 3294816 h 4143506"/>
              <a:gd name="connsiteX17" fmla="*/ 21797 w 3928091"/>
              <a:gd name="connsiteY17" fmla="*/ 3078932 h 4143506"/>
              <a:gd name="connsiteX18" fmla="*/ 30264 w 3928091"/>
              <a:gd name="connsiteY18" fmla="*/ 2835999 h 4143506"/>
              <a:gd name="connsiteX19" fmla="*/ 33510 w 3928091"/>
              <a:gd name="connsiteY19" fmla="*/ 2550270 h 4143506"/>
              <a:gd name="connsiteX20" fmla="*/ 9096 w 3928091"/>
              <a:gd name="connsiteY20" fmla="*/ 1764959 h 4143506"/>
              <a:gd name="connsiteX21" fmla="*/ 30406 w 3928091"/>
              <a:gd name="connsiteY21" fmla="*/ 1598729 h 4143506"/>
              <a:gd name="connsiteX22" fmla="*/ 20244 w 3928091"/>
              <a:gd name="connsiteY22" fmla="*/ 1114767 h 4143506"/>
              <a:gd name="connsiteX23" fmla="*/ 26736 w 3928091"/>
              <a:gd name="connsiteY23" fmla="*/ 579120 h 4143506"/>
              <a:gd name="connsiteX24" fmla="*/ 38237 w 3928091"/>
              <a:gd name="connsiteY24" fmla="*/ 288533 h 414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28091" h="4143506">
                <a:moveTo>
                  <a:pt x="23605" y="0"/>
                </a:moveTo>
                <a:lnTo>
                  <a:pt x="3928091" y="0"/>
                </a:lnTo>
                <a:lnTo>
                  <a:pt x="3928091"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p:spPr>
        <p:txBody>
          <a:bodyPr wrap="square" anchor="ctr">
            <a:noAutofit/>
          </a:bodyPr>
          <a:lstStyle>
            <a:lvl1pPr algn="ctr">
              <a:buNone/>
              <a:defRPr sz="2400"/>
            </a:lvl1pPr>
          </a:lstStyle>
          <a:p>
            <a:endParaRPr lang="en-US" dirty="0"/>
          </a:p>
        </p:txBody>
      </p:sp>
      <p:sp>
        <p:nvSpPr>
          <p:cNvPr id="25" name="Picture Placeholder 24">
            <a:extLst>
              <a:ext uri="{FF2B5EF4-FFF2-40B4-BE49-F238E27FC236}">
                <a16:creationId xmlns:a16="http://schemas.microsoft.com/office/drawing/2014/main" id="{95853130-EDA3-41D2-A3D5-E39613A79C81}"/>
              </a:ext>
            </a:extLst>
          </p:cNvPr>
          <p:cNvSpPr>
            <a:spLocks noGrp="1"/>
          </p:cNvSpPr>
          <p:nvPr>
            <p:ph type="pic" sz="quarter" idx="15"/>
          </p:nvPr>
        </p:nvSpPr>
        <p:spPr>
          <a:xfrm>
            <a:off x="8281029" y="4328340"/>
            <a:ext cx="3910962" cy="2529660"/>
          </a:xfrm>
          <a:custGeom>
            <a:avLst/>
            <a:gdLst>
              <a:gd name="connsiteX0" fmla="*/ 842684 w 3910962"/>
              <a:gd name="connsiteY0" fmla="*/ 662 h 2529660"/>
              <a:gd name="connsiteX1" fmla="*/ 1140350 w 3910962"/>
              <a:gd name="connsiteY1" fmla="*/ 3173 h 2529660"/>
              <a:gd name="connsiteX2" fmla="*/ 1350451 w 3910962"/>
              <a:gd name="connsiteY2" fmla="*/ 29025 h 2529660"/>
              <a:gd name="connsiteX3" fmla="*/ 1903495 w 3910962"/>
              <a:gd name="connsiteY3" fmla="*/ 18310 h 2529660"/>
              <a:gd name="connsiteX4" fmla="*/ 2649374 w 3910962"/>
              <a:gd name="connsiteY4" fmla="*/ 22730 h 2529660"/>
              <a:gd name="connsiteX5" fmla="*/ 3310304 w 3910962"/>
              <a:gd name="connsiteY5" fmla="*/ 10808 h 2529660"/>
              <a:gd name="connsiteX6" fmla="*/ 3684881 w 3910962"/>
              <a:gd name="connsiteY6" fmla="*/ 10808 h 2529660"/>
              <a:gd name="connsiteX7" fmla="*/ 3887420 w 3910962"/>
              <a:gd name="connsiteY7" fmla="*/ 15630 h 2529660"/>
              <a:gd name="connsiteX8" fmla="*/ 3910962 w 3910962"/>
              <a:gd name="connsiteY8" fmla="*/ 11105 h 2529660"/>
              <a:gd name="connsiteX9" fmla="*/ 3910962 w 3910962"/>
              <a:gd name="connsiteY9" fmla="*/ 2529660 h 2529660"/>
              <a:gd name="connsiteX10" fmla="*/ 6242 w 3910962"/>
              <a:gd name="connsiteY10" fmla="*/ 2529660 h 2529660"/>
              <a:gd name="connsiteX11" fmla="*/ 25280 w 3910962"/>
              <a:gd name="connsiteY11" fmla="*/ 2158134 h 2529660"/>
              <a:gd name="connsiteX12" fmla="*/ 11167 w 3910962"/>
              <a:gd name="connsiteY12" fmla="*/ 1427303 h 2529660"/>
              <a:gd name="connsiteX13" fmla="*/ 3970 w 3910962"/>
              <a:gd name="connsiteY13" fmla="*/ 934453 h 2529660"/>
              <a:gd name="connsiteX14" fmla="*/ 5805 w 3910962"/>
              <a:gd name="connsiteY14" fmla="*/ 380010 h 2529660"/>
              <a:gd name="connsiteX15" fmla="*/ 18506 w 3910962"/>
              <a:gd name="connsiteY15" fmla="*/ 139744 h 2529660"/>
              <a:gd name="connsiteX16" fmla="*/ 19072 w 3910962"/>
              <a:gd name="connsiteY16" fmla="*/ 23791 h 2529660"/>
              <a:gd name="connsiteX17" fmla="*/ 67093 w 3910962"/>
              <a:gd name="connsiteY17" fmla="*/ 27133 h 2529660"/>
              <a:gd name="connsiteX18" fmla="*/ 545085 w 3910962"/>
              <a:gd name="connsiteY18" fmla="*/ 11612 h 2529660"/>
              <a:gd name="connsiteX19" fmla="*/ 842684 w 3910962"/>
              <a:gd name="connsiteY19" fmla="*/ 662 h 2529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10962"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62" y="11105"/>
                </a:lnTo>
                <a:lnTo>
                  <a:pt x="3910962"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p:spPr>
        <p:txBody>
          <a:bodyPr wrap="square" anchor="ctr">
            <a:noAutofit/>
          </a:bodyPr>
          <a:lstStyle>
            <a:lvl1pPr algn="ctr">
              <a:buNone/>
              <a:defRPr sz="2400"/>
            </a:lvl1pPr>
          </a:lstStyle>
          <a:p>
            <a:endParaRPr lang="en-US" dirty="0"/>
          </a:p>
        </p:txBody>
      </p:sp>
      <p:sp>
        <p:nvSpPr>
          <p:cNvPr id="24" name="Picture Placeholder 23">
            <a:extLst>
              <a:ext uri="{FF2B5EF4-FFF2-40B4-BE49-F238E27FC236}">
                <a16:creationId xmlns:a16="http://schemas.microsoft.com/office/drawing/2014/main" id="{3A9F270A-23C2-4A09-BC7C-5CB160B890C0}"/>
              </a:ext>
            </a:extLst>
          </p:cNvPr>
          <p:cNvSpPr>
            <a:spLocks noGrp="1"/>
          </p:cNvSpPr>
          <p:nvPr>
            <p:ph type="pic" sz="quarter" idx="16"/>
          </p:nvPr>
        </p:nvSpPr>
        <p:spPr>
          <a:xfrm>
            <a:off x="5021992" y="3792430"/>
            <a:ext cx="3041329" cy="3065569"/>
          </a:xfrm>
          <a:custGeom>
            <a:avLst/>
            <a:gdLst>
              <a:gd name="connsiteX0" fmla="*/ 2750933 w 3041329"/>
              <a:gd name="connsiteY0" fmla="*/ 0 h 3065569"/>
              <a:gd name="connsiteX1" fmla="*/ 3041329 w 3041329"/>
              <a:gd name="connsiteY1" fmla="*/ 10946 h 3065569"/>
              <a:gd name="connsiteX2" fmla="*/ 3041329 w 3041329"/>
              <a:gd name="connsiteY2" fmla="*/ 175882 h 3065569"/>
              <a:gd name="connsiteX3" fmla="*/ 3034394 w 3041329"/>
              <a:gd name="connsiteY3" fmla="*/ 266109 h 3065569"/>
              <a:gd name="connsiteX4" fmla="*/ 3037217 w 3041329"/>
              <a:gd name="connsiteY4" fmla="*/ 802010 h 3065569"/>
              <a:gd name="connsiteX5" fmla="*/ 3025363 w 3041329"/>
              <a:gd name="connsiteY5" fmla="*/ 1170283 h 3065569"/>
              <a:gd name="connsiteX6" fmla="*/ 3020000 w 3041329"/>
              <a:gd name="connsiteY6" fmla="*/ 1316450 h 3065569"/>
              <a:gd name="connsiteX7" fmla="*/ 3014637 w 3041329"/>
              <a:gd name="connsiteY7" fmla="*/ 1344641 h 3065569"/>
              <a:gd name="connsiteX8" fmla="*/ 3014637 w 3041329"/>
              <a:gd name="connsiteY8" fmla="*/ 1357340 h 3065569"/>
              <a:gd name="connsiteX9" fmla="*/ 3021693 w 3041329"/>
              <a:gd name="connsiteY9" fmla="*/ 1384898 h 3065569"/>
              <a:gd name="connsiteX10" fmla="*/ 3029173 w 3041329"/>
              <a:gd name="connsiteY10" fmla="*/ 1911401 h 3065569"/>
              <a:gd name="connsiteX11" fmla="*/ 3039899 w 3041329"/>
              <a:gd name="connsiteY11" fmla="*/ 2395617 h 3065569"/>
              <a:gd name="connsiteX12" fmla="*/ 3041329 w 3041329"/>
              <a:gd name="connsiteY12" fmla="*/ 2446475 h 3065569"/>
              <a:gd name="connsiteX13" fmla="*/ 3041329 w 3041329"/>
              <a:gd name="connsiteY13" fmla="*/ 2649259 h 3065569"/>
              <a:gd name="connsiteX14" fmla="*/ 3040516 w 3041329"/>
              <a:gd name="connsiteY14" fmla="*/ 2683378 h 3065569"/>
              <a:gd name="connsiteX15" fmla="*/ 3029596 w 3041329"/>
              <a:gd name="connsiteY15" fmla="*/ 2971138 h 3065569"/>
              <a:gd name="connsiteX16" fmla="*/ 3031678 w 3041329"/>
              <a:gd name="connsiteY16" fmla="*/ 3022824 h 3065569"/>
              <a:gd name="connsiteX17" fmla="*/ 3034625 w 3041329"/>
              <a:gd name="connsiteY17" fmla="*/ 3065569 h 3065569"/>
              <a:gd name="connsiteX18" fmla="*/ 24938 w 3041329"/>
              <a:gd name="connsiteY18" fmla="*/ 3065569 h 3065569"/>
              <a:gd name="connsiteX19" fmla="*/ 25911 w 3041329"/>
              <a:gd name="connsiteY19" fmla="*/ 3001918 h 3065569"/>
              <a:gd name="connsiteX20" fmla="*/ 38276 w 3041329"/>
              <a:gd name="connsiteY20" fmla="*/ 2918677 h 3065569"/>
              <a:gd name="connsiteX21" fmla="*/ 28835 w 3041329"/>
              <a:gd name="connsiteY21" fmla="*/ 2491295 h 3065569"/>
              <a:gd name="connsiteX22" fmla="*/ 21053 w 3041329"/>
              <a:gd name="connsiteY22" fmla="*/ 2094786 h 3065569"/>
              <a:gd name="connsiteX23" fmla="*/ 16716 w 3041329"/>
              <a:gd name="connsiteY23" fmla="*/ 1719456 h 3065569"/>
              <a:gd name="connsiteX24" fmla="*/ 3192 w 3041329"/>
              <a:gd name="connsiteY24" fmla="*/ 1622752 h 3065569"/>
              <a:gd name="connsiteX25" fmla="*/ 24242 w 3041329"/>
              <a:gd name="connsiteY25" fmla="*/ 1269110 h 3065569"/>
              <a:gd name="connsiteX26" fmla="*/ 24242 w 3041329"/>
              <a:gd name="connsiteY26" fmla="*/ 1044447 h 3065569"/>
              <a:gd name="connsiteX27" fmla="*/ 13654 w 3041329"/>
              <a:gd name="connsiteY27" fmla="*/ 884594 h 3065569"/>
              <a:gd name="connsiteX28" fmla="*/ 23477 w 3041329"/>
              <a:gd name="connsiteY28" fmla="*/ 597929 h 3065569"/>
              <a:gd name="connsiteX29" fmla="*/ 26284 w 3041329"/>
              <a:gd name="connsiteY29" fmla="*/ 408605 h 3065569"/>
              <a:gd name="connsiteX30" fmla="*/ 33300 w 3041329"/>
              <a:gd name="connsiteY30" fmla="*/ 153452 h 3065569"/>
              <a:gd name="connsiteX31" fmla="*/ 16058 w 3041329"/>
              <a:gd name="connsiteY31" fmla="*/ 52511 h 3065569"/>
              <a:gd name="connsiteX32" fmla="*/ 13611 w 3041329"/>
              <a:gd name="connsiteY32" fmla="*/ 10473 h 3065569"/>
              <a:gd name="connsiteX33" fmla="*/ 222689 w 3041329"/>
              <a:gd name="connsiteY33" fmla="*/ 5194 h 3065569"/>
              <a:gd name="connsiteX34" fmla="*/ 988364 w 3041329"/>
              <a:gd name="connsiteY34" fmla="*/ 17002 h 3065569"/>
              <a:gd name="connsiteX35" fmla="*/ 1316477 w 3041329"/>
              <a:gd name="connsiteY35" fmla="*/ 7977 h 3065569"/>
              <a:gd name="connsiteX36" fmla="*/ 1738973 w 3041329"/>
              <a:gd name="connsiteY36" fmla="*/ 11247 h 3065569"/>
              <a:gd name="connsiteX37" fmla="*/ 2438148 w 3041329"/>
              <a:gd name="connsiteY37" fmla="*/ 11247 h 3065569"/>
              <a:gd name="connsiteX38" fmla="*/ 2750933 w 3041329"/>
              <a:gd name="connsiteY38" fmla="*/ 0 h 3065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041329" h="3065569">
                <a:moveTo>
                  <a:pt x="2750933" y="0"/>
                </a:moveTo>
                <a:lnTo>
                  <a:pt x="3041329" y="10946"/>
                </a:lnTo>
                <a:lnTo>
                  <a:pt x="3041329" y="175882"/>
                </a:lnTo>
                <a:lnTo>
                  <a:pt x="3034394" y="266109"/>
                </a:ln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lnTo>
                  <a:pt x="3041329" y="2446475"/>
                </a:lnTo>
                <a:lnTo>
                  <a:pt x="3041329" y="2649259"/>
                </a:lnTo>
                <a:lnTo>
                  <a:pt x="3040516" y="2683378"/>
                </a:lnTo>
                <a:cubicBezTo>
                  <a:pt x="3036759" y="2779288"/>
                  <a:pt x="3031078" y="2875197"/>
                  <a:pt x="3029596" y="2971138"/>
                </a:cubicBezTo>
                <a:cubicBezTo>
                  <a:pt x="3029314" y="2988346"/>
                  <a:pt x="3030372" y="3005585"/>
                  <a:pt x="3031678" y="3022824"/>
                </a:cubicBezTo>
                <a:lnTo>
                  <a:pt x="3034625" y="3065569"/>
                </a:lnTo>
                <a:lnTo>
                  <a:pt x="24938" y="3065569"/>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p:spPr>
        <p:txBody>
          <a:bodyPr wrap="square" anchor="ctr">
            <a:noAutofit/>
          </a:bodyPr>
          <a:lstStyle>
            <a:lvl1pPr algn="ctr">
              <a:buNone/>
              <a:defRPr sz="2400"/>
            </a:lvl1pPr>
          </a:lstStyle>
          <a:p>
            <a:endParaRPr lang="en-US" dirty="0"/>
          </a:p>
        </p:txBody>
      </p:sp>
      <p:sp>
        <p:nvSpPr>
          <p:cNvPr id="23" name="Picture Placeholder 22">
            <a:extLst>
              <a:ext uri="{FF2B5EF4-FFF2-40B4-BE49-F238E27FC236}">
                <a16:creationId xmlns:a16="http://schemas.microsoft.com/office/drawing/2014/main" id="{AE3DF8F2-18BB-45CB-8A9F-A6F8DED4CE61}"/>
              </a:ext>
            </a:extLst>
          </p:cNvPr>
          <p:cNvSpPr>
            <a:spLocks noGrp="1"/>
          </p:cNvSpPr>
          <p:nvPr>
            <p:ph type="pic" sz="quarter" idx="13"/>
          </p:nvPr>
        </p:nvSpPr>
        <p:spPr>
          <a:xfrm>
            <a:off x="5027598" y="0"/>
            <a:ext cx="3035794" cy="3597039"/>
          </a:xfrm>
          <a:custGeom>
            <a:avLst/>
            <a:gdLst>
              <a:gd name="connsiteX0" fmla="*/ 19840 w 3035794"/>
              <a:gd name="connsiteY0" fmla="*/ 0 h 3597039"/>
              <a:gd name="connsiteX1" fmla="*/ 3028263 w 3035794"/>
              <a:gd name="connsiteY1" fmla="*/ 0 h 3597039"/>
              <a:gd name="connsiteX2" fmla="*/ 3024697 w 3035794"/>
              <a:gd name="connsiteY2" fmla="*/ 140686 h 3597039"/>
              <a:gd name="connsiteX3" fmla="*/ 3035552 w 3035794"/>
              <a:gd name="connsiteY3" fmla="*/ 655695 h 3597039"/>
              <a:gd name="connsiteX4" fmla="*/ 3017206 w 3035794"/>
              <a:gd name="connsiteY4" fmla="*/ 941424 h 3597039"/>
              <a:gd name="connsiteX5" fmla="*/ 3027314 w 3035794"/>
              <a:gd name="connsiteY5" fmla="*/ 1375590 h 3597039"/>
              <a:gd name="connsiteX6" fmla="*/ 3035723 w 3035794"/>
              <a:gd name="connsiteY6" fmla="*/ 1661758 h 3597039"/>
              <a:gd name="connsiteX7" fmla="*/ 3035723 w 3035794"/>
              <a:gd name="connsiteY7" fmla="*/ 2108768 h 3597039"/>
              <a:gd name="connsiteX8" fmla="*/ 3024686 w 3035794"/>
              <a:gd name="connsiteY8" fmla="*/ 2232285 h 3597039"/>
              <a:gd name="connsiteX9" fmla="*/ 3025391 w 3035794"/>
              <a:gd name="connsiteY9" fmla="*/ 2548746 h 3597039"/>
              <a:gd name="connsiteX10" fmla="*/ 3024544 w 3035794"/>
              <a:gd name="connsiteY10" fmla="*/ 2932131 h 3597039"/>
              <a:gd name="connsiteX11" fmla="*/ 3029484 w 3035794"/>
              <a:gd name="connsiteY11" fmla="*/ 3206050 h 3597039"/>
              <a:gd name="connsiteX12" fmla="*/ 3029484 w 3035794"/>
              <a:gd name="connsiteY12" fmla="*/ 3492287 h 3597039"/>
              <a:gd name="connsiteX13" fmla="*/ 3026528 w 3035794"/>
              <a:gd name="connsiteY13" fmla="*/ 3584038 h 3597039"/>
              <a:gd name="connsiteX14" fmla="*/ 2536033 w 3035794"/>
              <a:gd name="connsiteY14" fmla="*/ 3578457 h 3597039"/>
              <a:gd name="connsiteX15" fmla="*/ 2062105 w 3035794"/>
              <a:gd name="connsiteY15" fmla="*/ 3578457 h 3597039"/>
              <a:gd name="connsiteX16" fmla="*/ 1545736 w 3035794"/>
              <a:gd name="connsiteY16" fmla="*/ 3591536 h 3597039"/>
              <a:gd name="connsiteX17" fmla="*/ 1047737 w 3035794"/>
              <a:gd name="connsiteY17" fmla="*/ 3582381 h 3597039"/>
              <a:gd name="connsiteX18" fmla="*/ 522627 w 3035794"/>
              <a:gd name="connsiteY18" fmla="*/ 3586174 h 3597039"/>
              <a:gd name="connsiteX19" fmla="*/ 179310 w 3035794"/>
              <a:gd name="connsiteY19" fmla="*/ 3582119 h 3597039"/>
              <a:gd name="connsiteX20" fmla="*/ 12768 w 3035794"/>
              <a:gd name="connsiteY20" fmla="*/ 3583434 h 3597039"/>
              <a:gd name="connsiteX21" fmla="*/ 14927 w 3035794"/>
              <a:gd name="connsiteY21" fmla="*/ 3541208 h 3597039"/>
              <a:gd name="connsiteX22" fmla="*/ 15947 w 3035794"/>
              <a:gd name="connsiteY22" fmla="*/ 3236172 h 3597039"/>
              <a:gd name="connsiteX23" fmla="*/ 15947 w 3035794"/>
              <a:gd name="connsiteY23" fmla="*/ 3093031 h 3597039"/>
              <a:gd name="connsiteX24" fmla="*/ 22581 w 3035794"/>
              <a:gd name="connsiteY24" fmla="*/ 2901666 h 3597039"/>
              <a:gd name="connsiteX25" fmla="*/ 9823 w 3035794"/>
              <a:gd name="connsiteY25" fmla="*/ 2816955 h 3597039"/>
              <a:gd name="connsiteX26" fmla="*/ 16074 w 3035794"/>
              <a:gd name="connsiteY26" fmla="*/ 2600075 h 3597039"/>
              <a:gd name="connsiteX27" fmla="*/ 22836 w 3035794"/>
              <a:gd name="connsiteY27" fmla="*/ 2349514 h 3597039"/>
              <a:gd name="connsiteX28" fmla="*/ 23857 w 3035794"/>
              <a:gd name="connsiteY28" fmla="*/ 2147560 h 3597039"/>
              <a:gd name="connsiteX29" fmla="*/ 26663 w 3035794"/>
              <a:gd name="connsiteY29" fmla="*/ 1765978 h 3597039"/>
              <a:gd name="connsiteX30" fmla="*/ 24367 w 3035794"/>
              <a:gd name="connsiteY30" fmla="*/ 1543612 h 3597039"/>
              <a:gd name="connsiteX31" fmla="*/ 24367 w 3035794"/>
              <a:gd name="connsiteY31" fmla="*/ 1033305 h 3597039"/>
              <a:gd name="connsiteX32" fmla="*/ 25133 w 3035794"/>
              <a:gd name="connsiteY32" fmla="*/ 759271 h 3597039"/>
              <a:gd name="connsiteX33" fmla="*/ 14289 w 3035794"/>
              <a:gd name="connsiteY33" fmla="*/ 353321 h 3597039"/>
              <a:gd name="connsiteX34" fmla="*/ 22581 w 3035794"/>
              <a:gd name="connsiteY34" fmla="*/ 20346 h 3597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035794"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2992" y="1086130"/>
                  <a:pt x="3024933" y="1230868"/>
                  <a:pt x="3027314" y="1375590"/>
                </a:cubicBezTo>
                <a:lnTo>
                  <a:pt x="3035723" y="1661758"/>
                </a:lnTo>
                <a:lnTo>
                  <a:pt x="3035723" y="2108768"/>
                </a:lnTo>
                <a:lnTo>
                  <a:pt x="3024686" y="2232285"/>
                </a:ln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p:spPr>
        <p:txBody>
          <a:bodyPr wrap="square" anchor="ctr">
            <a:noAutofit/>
          </a:bodyPr>
          <a:lstStyle>
            <a:lvl1pPr algn="ctr">
              <a:buNone/>
              <a:defRPr sz="2400"/>
            </a:lvl1pP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630936" y="429768"/>
            <a:ext cx="3922776" cy="1645920"/>
          </a:xfrm>
        </p:spPr>
        <p:txBody>
          <a:bodyPr anchor="b"/>
          <a:lstStyle>
            <a:lvl1pPr>
              <a:defRPr sz="5400"/>
            </a:lvl1pPr>
          </a:lstStyle>
          <a:p>
            <a:r>
              <a:rPr lang="en-US" dirty="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630936" y="2706624"/>
            <a:ext cx="3931920" cy="3383280"/>
          </a:xfrm>
        </p:spPr>
        <p:txBody>
          <a:bodyPr>
            <a:normAutofit/>
          </a:bodyPr>
          <a:lstStyle>
            <a:lvl1pPr marL="0" indent="0">
              <a:buNone/>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descr="Tag=AccentColor&#10;Flavor=Light&#10;Target=FillAndLine">
            <a:extLst>
              <a:ext uri="{FF2B5EF4-FFF2-40B4-BE49-F238E27FC236}">
                <a16:creationId xmlns:a16="http://schemas.microsoft.com/office/drawing/2014/main" id="{3D56BB16-3103-4F61-889C-DDC4E4A678C2}"/>
              </a:ext>
            </a:extLst>
          </p:cNvPr>
          <p:cNvSpPr/>
          <p:nvPr userDrawn="1"/>
        </p:nvSpPr>
        <p:spPr>
          <a:xfrm>
            <a:off x="629328" y="2423160"/>
            <a:ext cx="3877056" cy="27432"/>
          </a:xfrm>
          <a:custGeom>
            <a:avLst/>
            <a:gdLst>
              <a:gd name="connsiteX0" fmla="*/ 0 w 3877056"/>
              <a:gd name="connsiteY0" fmla="*/ 0 h 27432"/>
              <a:gd name="connsiteX1" fmla="*/ 723717 w 3877056"/>
              <a:gd name="connsiteY1" fmla="*/ 0 h 27432"/>
              <a:gd name="connsiteX2" fmla="*/ 1408664 w 3877056"/>
              <a:gd name="connsiteY2" fmla="*/ 0 h 27432"/>
              <a:gd name="connsiteX3" fmla="*/ 2093610 w 3877056"/>
              <a:gd name="connsiteY3" fmla="*/ 0 h 27432"/>
              <a:gd name="connsiteX4" fmla="*/ 2623475 w 3877056"/>
              <a:gd name="connsiteY4" fmla="*/ 0 h 27432"/>
              <a:gd name="connsiteX5" fmla="*/ 3192109 w 3877056"/>
              <a:gd name="connsiteY5" fmla="*/ 0 h 27432"/>
              <a:gd name="connsiteX6" fmla="*/ 3877056 w 3877056"/>
              <a:gd name="connsiteY6" fmla="*/ 0 h 27432"/>
              <a:gd name="connsiteX7" fmla="*/ 3877056 w 3877056"/>
              <a:gd name="connsiteY7" fmla="*/ 27432 h 27432"/>
              <a:gd name="connsiteX8" fmla="*/ 3230880 w 3877056"/>
              <a:gd name="connsiteY8" fmla="*/ 27432 h 27432"/>
              <a:gd name="connsiteX9" fmla="*/ 2701016 w 3877056"/>
              <a:gd name="connsiteY9" fmla="*/ 27432 h 27432"/>
              <a:gd name="connsiteX10" fmla="*/ 2171151 w 3877056"/>
              <a:gd name="connsiteY10" fmla="*/ 27432 h 27432"/>
              <a:gd name="connsiteX11" fmla="*/ 1486205 w 3877056"/>
              <a:gd name="connsiteY11" fmla="*/ 27432 h 27432"/>
              <a:gd name="connsiteX12" fmla="*/ 917570 w 3877056"/>
              <a:gd name="connsiteY12" fmla="*/ 27432 h 27432"/>
              <a:gd name="connsiteX13" fmla="*/ 0 w 3877056"/>
              <a:gd name="connsiteY13" fmla="*/ 27432 h 27432"/>
              <a:gd name="connsiteX14" fmla="*/ 0 w 3877056"/>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27432" fill="none" extrusionOk="0">
                <a:moveTo>
                  <a:pt x="0" y="0"/>
                </a:moveTo>
                <a:cubicBezTo>
                  <a:pt x="212376" y="-32836"/>
                  <a:pt x="570944" y="24926"/>
                  <a:pt x="723717" y="0"/>
                </a:cubicBezTo>
                <a:cubicBezTo>
                  <a:pt x="876490" y="-24926"/>
                  <a:pt x="1149502" y="-13047"/>
                  <a:pt x="1408664" y="0"/>
                </a:cubicBezTo>
                <a:cubicBezTo>
                  <a:pt x="1667826" y="13047"/>
                  <a:pt x="1931449" y="-10086"/>
                  <a:pt x="2093610" y="0"/>
                </a:cubicBezTo>
                <a:cubicBezTo>
                  <a:pt x="2255771" y="10086"/>
                  <a:pt x="2364217" y="17704"/>
                  <a:pt x="2623475" y="0"/>
                </a:cubicBezTo>
                <a:cubicBezTo>
                  <a:pt x="2882734" y="-17704"/>
                  <a:pt x="3039913" y="-18191"/>
                  <a:pt x="3192109" y="0"/>
                </a:cubicBezTo>
                <a:cubicBezTo>
                  <a:pt x="3344305" y="18191"/>
                  <a:pt x="3704655" y="9863"/>
                  <a:pt x="3877056" y="0"/>
                </a:cubicBezTo>
                <a:cubicBezTo>
                  <a:pt x="3876099" y="8431"/>
                  <a:pt x="3876707" y="14612"/>
                  <a:pt x="3877056" y="27432"/>
                </a:cubicBezTo>
                <a:cubicBezTo>
                  <a:pt x="3653020" y="26009"/>
                  <a:pt x="3480940" y="44647"/>
                  <a:pt x="3230880" y="27432"/>
                </a:cubicBezTo>
                <a:cubicBezTo>
                  <a:pt x="2980820" y="10217"/>
                  <a:pt x="2872670" y="48866"/>
                  <a:pt x="2701016" y="27432"/>
                </a:cubicBezTo>
                <a:cubicBezTo>
                  <a:pt x="2529362" y="5998"/>
                  <a:pt x="2364157" y="35954"/>
                  <a:pt x="2171151" y="27432"/>
                </a:cubicBezTo>
                <a:cubicBezTo>
                  <a:pt x="1978146" y="18910"/>
                  <a:pt x="1773461" y="38798"/>
                  <a:pt x="1486205" y="27432"/>
                </a:cubicBezTo>
                <a:cubicBezTo>
                  <a:pt x="1198949" y="16066"/>
                  <a:pt x="1139376" y="-574"/>
                  <a:pt x="917570" y="27432"/>
                </a:cubicBezTo>
                <a:cubicBezTo>
                  <a:pt x="695765" y="55438"/>
                  <a:pt x="293344" y="-5450"/>
                  <a:pt x="0" y="27432"/>
                </a:cubicBezTo>
                <a:cubicBezTo>
                  <a:pt x="226" y="18208"/>
                  <a:pt x="-648" y="12891"/>
                  <a:pt x="0" y="0"/>
                </a:cubicBezTo>
                <a:close/>
              </a:path>
              <a:path w="3877056" h="27432" stroke="0" extrusionOk="0">
                <a:moveTo>
                  <a:pt x="0" y="0"/>
                </a:moveTo>
                <a:cubicBezTo>
                  <a:pt x="192669" y="-10137"/>
                  <a:pt x="331692" y="-29256"/>
                  <a:pt x="607405" y="0"/>
                </a:cubicBezTo>
                <a:cubicBezTo>
                  <a:pt x="883118" y="29256"/>
                  <a:pt x="907253" y="-6037"/>
                  <a:pt x="1137270" y="0"/>
                </a:cubicBezTo>
                <a:cubicBezTo>
                  <a:pt x="1367288" y="6037"/>
                  <a:pt x="1546023" y="-32212"/>
                  <a:pt x="1860987" y="0"/>
                </a:cubicBezTo>
                <a:cubicBezTo>
                  <a:pt x="2175951" y="32212"/>
                  <a:pt x="2298836" y="29855"/>
                  <a:pt x="2468392" y="0"/>
                </a:cubicBezTo>
                <a:cubicBezTo>
                  <a:pt x="2637949" y="-29855"/>
                  <a:pt x="2790821" y="13504"/>
                  <a:pt x="3075798" y="0"/>
                </a:cubicBezTo>
                <a:cubicBezTo>
                  <a:pt x="3360775" y="-13504"/>
                  <a:pt x="3584812" y="38899"/>
                  <a:pt x="3877056" y="0"/>
                </a:cubicBezTo>
                <a:cubicBezTo>
                  <a:pt x="3875701" y="9524"/>
                  <a:pt x="3875854" y="13975"/>
                  <a:pt x="3877056" y="27432"/>
                </a:cubicBezTo>
                <a:cubicBezTo>
                  <a:pt x="3651600" y="-703"/>
                  <a:pt x="3532844" y="44229"/>
                  <a:pt x="3230880" y="27432"/>
                </a:cubicBezTo>
                <a:cubicBezTo>
                  <a:pt x="2928916" y="10635"/>
                  <a:pt x="2860399" y="20237"/>
                  <a:pt x="2701016" y="27432"/>
                </a:cubicBezTo>
                <a:cubicBezTo>
                  <a:pt x="2541633" y="34627"/>
                  <a:pt x="2238516" y="40277"/>
                  <a:pt x="2054840" y="27432"/>
                </a:cubicBezTo>
                <a:cubicBezTo>
                  <a:pt x="1871164" y="14587"/>
                  <a:pt x="1583795" y="3252"/>
                  <a:pt x="1408664" y="27432"/>
                </a:cubicBezTo>
                <a:cubicBezTo>
                  <a:pt x="1233533" y="51612"/>
                  <a:pt x="956608" y="20984"/>
                  <a:pt x="801258" y="27432"/>
                </a:cubicBezTo>
                <a:cubicBezTo>
                  <a:pt x="645908" y="33880"/>
                  <a:pt x="165566" y="12646"/>
                  <a:pt x="0" y="27432"/>
                </a:cubicBezTo>
                <a:cubicBezTo>
                  <a:pt x="-800" y="16780"/>
                  <a:pt x="-583" y="1291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509366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6E9FA88B-AFEE-4852-B85E-7E7C8AF78BFF}"/>
              </a:ext>
            </a:extLst>
          </p:cNvPr>
          <p:cNvSpPr/>
          <p:nvPr userDrawn="1"/>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1"/>
          </a:solidFill>
          <a:ln w="8199"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841248" y="402336"/>
            <a:ext cx="10515600" cy="1344168"/>
          </a:xfrm>
        </p:spPr>
        <p:txBody>
          <a:bodyPr/>
          <a:lstStyle>
            <a:lvl1pPr algn="ctr">
              <a:defRPr sz="720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lvl1pPr>
              <a:defRPr>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lvl1pPr>
              <a:defRPr>
                <a:solidFill>
                  <a:schemeClr val="tx1"/>
                </a:solidFill>
              </a:defRPr>
            </a:lvl1pPr>
          </a:lstStyle>
          <a:p>
            <a:fld id="{2C18C1E5-FB55-42F5-BD6D-9CC153FCDBE6}" type="slidenum">
              <a:rPr lang="en-US" smtClean="0"/>
              <a:pPr/>
              <a:t>‹#›</a:t>
            </a:fld>
            <a:endParaRPr lang="en-US" dirty="0"/>
          </a:p>
        </p:txBody>
      </p:sp>
      <p:sp>
        <p:nvSpPr>
          <p:cNvPr id="10" name="Picture Placeholder 9">
            <a:extLst>
              <a:ext uri="{FF2B5EF4-FFF2-40B4-BE49-F238E27FC236}">
                <a16:creationId xmlns:a16="http://schemas.microsoft.com/office/drawing/2014/main" id="{4308AE94-7094-4D70-9812-D22ECD79C7D9}"/>
              </a:ext>
            </a:extLst>
          </p:cNvPr>
          <p:cNvSpPr>
            <a:spLocks noGrp="1"/>
          </p:cNvSpPr>
          <p:nvPr>
            <p:ph type="pic" sz="quarter" idx="17"/>
          </p:nvPr>
        </p:nvSpPr>
        <p:spPr>
          <a:xfrm>
            <a:off x="9706356" y="3511296"/>
            <a:ext cx="731520" cy="731520"/>
          </a:xfrm>
          <a:prstGeom prst="rect">
            <a:avLst/>
          </a:prstGeom>
        </p:spPr>
        <p:txBody>
          <a:bodyPr wrap="square" anchor="ctr">
            <a:noAutofit/>
          </a:bodyPr>
          <a:lstStyle>
            <a:lvl1pPr marL="0" indent="0" algn="ctr">
              <a:lnSpc>
                <a:spcPct val="100000"/>
              </a:lnSpc>
              <a:spcBef>
                <a:spcPts val="0"/>
              </a:spcBef>
              <a:buNone/>
              <a:defRPr sz="2000"/>
            </a:lvl1pPr>
          </a:lstStyle>
          <a:p>
            <a:endParaRPr lang="en-US" dirty="0"/>
          </a:p>
        </p:txBody>
      </p:sp>
      <p:sp>
        <p:nvSpPr>
          <p:cNvPr id="11" name="Picture Placeholder 10">
            <a:extLst>
              <a:ext uri="{FF2B5EF4-FFF2-40B4-BE49-F238E27FC236}">
                <a16:creationId xmlns:a16="http://schemas.microsoft.com/office/drawing/2014/main" id="{2B505429-1B51-4AA8-8307-05F64474936C}"/>
              </a:ext>
            </a:extLst>
          </p:cNvPr>
          <p:cNvSpPr>
            <a:spLocks noGrp="1"/>
          </p:cNvSpPr>
          <p:nvPr>
            <p:ph type="pic" sz="quarter" idx="15"/>
          </p:nvPr>
        </p:nvSpPr>
        <p:spPr>
          <a:xfrm>
            <a:off x="5728716" y="3511296"/>
            <a:ext cx="731520" cy="731520"/>
          </a:xfrm>
          <a:prstGeom prst="rect">
            <a:avLst/>
          </a:prstGeom>
        </p:spPr>
        <p:txBody>
          <a:bodyPr wrap="square" anchor="ctr">
            <a:noAutofit/>
          </a:bodyPr>
          <a:lstStyle>
            <a:lvl1pPr marL="0" indent="0" algn="ctr">
              <a:lnSpc>
                <a:spcPct val="100000"/>
              </a:lnSpc>
              <a:spcBef>
                <a:spcPts val="0"/>
              </a:spcBef>
              <a:buNone/>
              <a:defRPr sz="2000"/>
            </a:lvl1pPr>
          </a:lstStyle>
          <a:p>
            <a:endParaRPr lang="en-US" dirty="0"/>
          </a:p>
        </p:txBody>
      </p:sp>
      <p:sp>
        <p:nvSpPr>
          <p:cNvPr id="12" name="Picture Placeholder 11">
            <a:extLst>
              <a:ext uri="{FF2B5EF4-FFF2-40B4-BE49-F238E27FC236}">
                <a16:creationId xmlns:a16="http://schemas.microsoft.com/office/drawing/2014/main" id="{F3F3360D-2801-410A-A4E5-7AE529A3E3C8}"/>
              </a:ext>
            </a:extLst>
          </p:cNvPr>
          <p:cNvSpPr>
            <a:spLocks noGrp="1"/>
          </p:cNvSpPr>
          <p:nvPr>
            <p:ph type="pic" sz="quarter" idx="13"/>
          </p:nvPr>
        </p:nvSpPr>
        <p:spPr>
          <a:xfrm>
            <a:off x="1751076" y="3511296"/>
            <a:ext cx="731520" cy="731520"/>
          </a:xfrm>
          <a:prstGeom prst="rect">
            <a:avLst/>
          </a:prstGeom>
        </p:spPr>
        <p:txBody>
          <a:bodyPr wrap="square" anchor="ctr">
            <a:noAutofit/>
          </a:bodyPr>
          <a:lstStyle>
            <a:lvl1pPr algn="ctr">
              <a:buNone/>
              <a:defRPr sz="2000"/>
            </a:lvl1pPr>
          </a:lstStyle>
          <a:p>
            <a:endParaRPr lang="en-US" dirty="0"/>
          </a:p>
        </p:txBody>
      </p:sp>
      <p:sp>
        <p:nvSpPr>
          <p:cNvPr id="13" name="Text Placeholder 32">
            <a:extLst>
              <a:ext uri="{FF2B5EF4-FFF2-40B4-BE49-F238E27FC236}">
                <a16:creationId xmlns:a16="http://schemas.microsoft.com/office/drawing/2014/main" id="{B745A5D6-A4E0-4308-9600-DE5E19572946}"/>
              </a:ext>
            </a:extLst>
          </p:cNvPr>
          <p:cNvSpPr>
            <a:spLocks noGrp="1"/>
          </p:cNvSpPr>
          <p:nvPr>
            <p:ph type="body" sz="quarter" idx="18" hasCustomPrompt="1"/>
          </p:nvPr>
        </p:nvSpPr>
        <p:spPr>
          <a:xfrm>
            <a:off x="585216" y="4315968"/>
            <a:ext cx="3063240" cy="548640"/>
          </a:xfrm>
          <a:prstGeom prst="rect">
            <a:avLst/>
          </a:prstGeom>
        </p:spPr>
        <p:txBody>
          <a:bodyPr/>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a:r>
              <a:rPr lang="en-US" dirty="0"/>
              <a:t>Presenter Name</a:t>
            </a:r>
          </a:p>
        </p:txBody>
      </p:sp>
      <p:sp>
        <p:nvSpPr>
          <p:cNvPr id="14" name="Text Placeholder 32">
            <a:extLst>
              <a:ext uri="{FF2B5EF4-FFF2-40B4-BE49-F238E27FC236}">
                <a16:creationId xmlns:a16="http://schemas.microsoft.com/office/drawing/2014/main" id="{C3466BB8-D955-4280-BA4D-66F3DC034164}"/>
              </a:ext>
            </a:extLst>
          </p:cNvPr>
          <p:cNvSpPr>
            <a:spLocks noGrp="1"/>
          </p:cNvSpPr>
          <p:nvPr>
            <p:ph type="body" sz="quarter" idx="20" hasCustomPrompt="1"/>
          </p:nvPr>
        </p:nvSpPr>
        <p:spPr>
          <a:xfrm>
            <a:off x="4562856" y="4315968"/>
            <a:ext cx="3063240" cy="548640"/>
          </a:xfrm>
        </p:spPr>
        <p:txBody>
          <a:bodyPr/>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a:r>
              <a:rPr lang="en-US" dirty="0"/>
              <a:t>Email</a:t>
            </a:r>
          </a:p>
        </p:txBody>
      </p:sp>
      <p:sp>
        <p:nvSpPr>
          <p:cNvPr id="15" name="Text Placeholder 32">
            <a:extLst>
              <a:ext uri="{FF2B5EF4-FFF2-40B4-BE49-F238E27FC236}">
                <a16:creationId xmlns:a16="http://schemas.microsoft.com/office/drawing/2014/main" id="{F829B8DE-3184-4E0A-AAD4-8F27B55DA95F}"/>
              </a:ext>
            </a:extLst>
          </p:cNvPr>
          <p:cNvSpPr>
            <a:spLocks noGrp="1"/>
          </p:cNvSpPr>
          <p:nvPr>
            <p:ph type="body" sz="quarter" idx="22" hasCustomPrompt="1"/>
          </p:nvPr>
        </p:nvSpPr>
        <p:spPr>
          <a:xfrm>
            <a:off x="8540496" y="4315968"/>
            <a:ext cx="3063240" cy="548640"/>
          </a:xfrm>
        </p:spPr>
        <p:txBody>
          <a:bodyPr/>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a:r>
              <a:rPr lang="en-US" dirty="0"/>
              <a:t>Website</a:t>
            </a:r>
          </a:p>
        </p:txBody>
      </p:sp>
    </p:spTree>
    <p:extLst>
      <p:ext uri="{BB962C8B-B14F-4D97-AF65-F5344CB8AC3E}">
        <p14:creationId xmlns:p14="http://schemas.microsoft.com/office/powerpoint/2010/main" val="2480338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2C18C1E5-FB55-42F5-BD6D-9CC153FCDBE6}" type="slidenum">
              <a:rPr lang="en-US" smtClean="0"/>
              <a:t>‹#›</a:t>
            </a:fld>
            <a:endParaRPr lang="en-US" dirty="0"/>
          </a:p>
        </p:txBody>
      </p:sp>
    </p:spTree>
    <p:extLst>
      <p:ext uri="{BB962C8B-B14F-4D97-AF65-F5344CB8AC3E}">
        <p14:creationId xmlns:p14="http://schemas.microsoft.com/office/powerpoint/2010/main" val="9641860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2C18C1E5-FB55-42F5-BD6D-9CC153FCDBE6}"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5714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2C18C1E5-FB55-42F5-BD6D-9CC153FCDBE6}"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6312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solidFill>
              </a:defRPr>
            </a:lvl1pPr>
          </a:lstStyle>
          <a:p>
            <a:r>
              <a:rPr lang="en-US" dirty="0"/>
              <a:t>9/3/20XX</a:t>
            </a:r>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solidFill>
              </a:defRPr>
            </a:lvl1pPr>
          </a:lstStyle>
          <a:p>
            <a:r>
              <a:rPr lang="en-US" dirty="0">
                <a:solidFill>
                  <a:schemeClr val="tx1"/>
                </a:solidFill>
              </a:rPr>
              <a:t>Presentation Title</a:t>
            </a:r>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solidFill>
              </a:defRPr>
            </a:lvl1pPr>
          </a:lstStyle>
          <a:p>
            <a:fld id="{2C18C1E5-FB55-42F5-BD6D-9CC153FCDBE6}" type="slidenum">
              <a:rPr lang="en-US" smtClean="0"/>
              <a:pPr/>
              <a:t>‹#›</a:t>
            </a:fld>
            <a:endParaRPr lang="en-US" dirty="0"/>
          </a:p>
        </p:txBody>
      </p:sp>
    </p:spTree>
    <p:extLst>
      <p:ext uri="{BB962C8B-B14F-4D97-AF65-F5344CB8AC3E}">
        <p14:creationId xmlns:p14="http://schemas.microsoft.com/office/powerpoint/2010/main" val="2895883312"/>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4" r:id="rId5"/>
    <p:sldLayoutId id="2147483751" r:id="rId6"/>
    <p:sldLayoutId id="2147483752" r:id="rId7"/>
    <p:sldLayoutId id="2147483753" r:id="rId8"/>
    <p:sldLayoutId id="2147483724" r:id="rId9"/>
    <p:sldLayoutId id="2147483737" r:id="rId10"/>
    <p:sldLayoutId id="2147483755" r:id="rId11"/>
    <p:sldLayoutId id="2147483754" r:id="rId12"/>
    <p:sldLayoutId id="2147483756" r:id="rId13"/>
    <p:sldLayoutId id="2147483739" r:id="rId14"/>
    <p:sldLayoutId id="2147483740" r:id="rId15"/>
    <p:sldLayoutId id="2147483741" r:id="rId16"/>
  </p:sldLayoutIdLst>
  <p:hf hdr="0"/>
  <p:txStyles>
    <p:titleStyle>
      <a:lvl1pPr algn="l" defTabSz="914400" rtl="0" eaLnBrk="1" latinLnBrk="0" hangingPunct="1">
        <a:lnSpc>
          <a:spcPct val="100000"/>
        </a:lnSpc>
        <a:spcBef>
          <a:spcPct val="0"/>
        </a:spcBef>
        <a:buNone/>
        <a:defRPr sz="72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1.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5.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vark-learn.com/the-vark-questionnaire/" TargetMode="External"/><Relationship Id="rId1" Type="http://schemas.openxmlformats.org/officeDocument/2006/relationships/slideLayout" Target="../slideLayouts/slideLayout9.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3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2.xml"/><Relationship Id="rId5" Type="http://schemas.openxmlformats.org/officeDocument/2006/relationships/image" Target="../media/image44.png"/><Relationship Id="rId4" Type="http://schemas.openxmlformats.org/officeDocument/2006/relationships/image" Target="../media/image43.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3" Type="http://schemas.openxmlformats.org/officeDocument/2006/relationships/image" Target="../media/image47.svg"/><Relationship Id="rId7" Type="http://schemas.openxmlformats.org/officeDocument/2006/relationships/image" Target="../media/image51.svg"/><Relationship Id="rId2" Type="http://schemas.openxmlformats.org/officeDocument/2006/relationships/image" Target="../media/image46.png"/><Relationship Id="rId1" Type="http://schemas.openxmlformats.org/officeDocument/2006/relationships/slideLayout" Target="../slideLayouts/slideLayout13.xml"/><Relationship Id="rId6" Type="http://schemas.openxmlformats.org/officeDocument/2006/relationships/image" Target="../media/image50.png"/><Relationship Id="rId5" Type="http://schemas.openxmlformats.org/officeDocument/2006/relationships/image" Target="../media/image49.svg"/><Relationship Id="rId4" Type="http://schemas.openxmlformats.org/officeDocument/2006/relationships/image" Target="../media/image4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Sunrise on wheat field">
            <a:extLst>
              <a:ext uri="{FF2B5EF4-FFF2-40B4-BE49-F238E27FC236}">
                <a16:creationId xmlns:a16="http://schemas.microsoft.com/office/drawing/2014/main" id="{5411E5E0-ED9C-4D84-024F-EE741702F6A8}"/>
              </a:ext>
            </a:extLst>
          </p:cNvPr>
          <p:cNvPicPr>
            <a:picLocks noChangeAspect="1"/>
          </p:cNvPicPr>
          <p:nvPr/>
        </p:nvPicPr>
        <p:blipFill rotWithShape="1">
          <a:blip r:embed="rId2"/>
          <a:srcRect b="1316"/>
          <a:stretch/>
        </p:blipFill>
        <p:spPr>
          <a:xfrm>
            <a:off x="20" y="10"/>
            <a:ext cx="12191980" cy="6857990"/>
          </a:xfrm>
          <a:prstGeom prst="rect">
            <a:avLst/>
          </a:prstGeom>
        </p:spPr>
      </p:pic>
      <p:sp>
        <p:nvSpPr>
          <p:cNvPr id="36" name="Rectangle 35">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31B3DD-35BD-42F7-9AD7-7F3402B2623E}"/>
              </a:ext>
            </a:extLst>
          </p:cNvPr>
          <p:cNvSpPr>
            <a:spLocks noGrp="1"/>
          </p:cNvSpPr>
          <p:nvPr>
            <p:ph type="ctrTitle"/>
          </p:nvPr>
        </p:nvSpPr>
        <p:spPr>
          <a:xfrm>
            <a:off x="477979" y="905069"/>
            <a:ext cx="6286713" cy="2802219"/>
          </a:xfrm>
        </p:spPr>
        <p:txBody>
          <a:bodyPr anchor="b">
            <a:noAutofit/>
          </a:bodyPr>
          <a:lstStyle/>
          <a:p>
            <a:pPr algn="l"/>
            <a:r>
              <a:rPr lang="en-US" dirty="0"/>
              <a:t>Coaching session</a:t>
            </a:r>
            <a:br>
              <a:rPr lang="en-US" dirty="0"/>
            </a:br>
            <a:r>
              <a:rPr lang="en-US" dirty="0"/>
              <a:t>2023</a:t>
            </a:r>
          </a:p>
        </p:txBody>
      </p:sp>
      <p:sp>
        <p:nvSpPr>
          <p:cNvPr id="3" name="Subtitle 2">
            <a:extLst>
              <a:ext uri="{FF2B5EF4-FFF2-40B4-BE49-F238E27FC236}">
                <a16:creationId xmlns:a16="http://schemas.microsoft.com/office/drawing/2014/main" id="{AF5A2D86-784C-417D-9AD4-AF18311FBC6D}"/>
              </a:ext>
            </a:extLst>
          </p:cNvPr>
          <p:cNvSpPr>
            <a:spLocks noGrp="1"/>
          </p:cNvSpPr>
          <p:nvPr>
            <p:ph type="subTitle" idx="1"/>
          </p:nvPr>
        </p:nvSpPr>
        <p:spPr>
          <a:xfrm>
            <a:off x="552623" y="3894707"/>
            <a:ext cx="11455873" cy="2515424"/>
          </a:xfrm>
        </p:spPr>
        <p:txBody>
          <a:bodyPr>
            <a:noAutofit/>
          </a:bodyPr>
          <a:lstStyle/>
          <a:p>
            <a:pPr algn="l">
              <a:lnSpc>
                <a:spcPct val="100000"/>
              </a:lnSpc>
            </a:pPr>
            <a:r>
              <a:rPr lang="en-US" sz="2800" b="1" dirty="0"/>
              <a:t>WITH </a:t>
            </a:r>
          </a:p>
          <a:p>
            <a:pPr algn="l">
              <a:lnSpc>
                <a:spcPct val="100000"/>
              </a:lnSpc>
            </a:pPr>
            <a:r>
              <a:rPr lang="en-US" sz="2800" b="1" dirty="0"/>
              <a:t>IAN JONES</a:t>
            </a:r>
          </a:p>
          <a:p>
            <a:pPr algn="l">
              <a:lnSpc>
                <a:spcPct val="100000"/>
              </a:lnSpc>
            </a:pPr>
            <a:endParaRPr lang="en-US" sz="2800" b="1" dirty="0"/>
          </a:p>
          <a:p>
            <a:pPr algn="l">
              <a:lnSpc>
                <a:spcPct val="100000"/>
              </a:lnSpc>
            </a:pPr>
            <a:endParaRPr lang="en-US" sz="2800" b="1" dirty="0"/>
          </a:p>
          <a:p>
            <a:pPr algn="l">
              <a:lnSpc>
                <a:spcPct val="100000"/>
              </a:lnSpc>
            </a:pPr>
            <a:r>
              <a:rPr lang="en-GB" sz="2400" dirty="0"/>
              <a:t>Taking the first step towards a brighter future today and unlock your true potential with my guidance and support, your trusted coach!</a:t>
            </a:r>
            <a:endParaRPr lang="en-US" sz="2400" b="1" dirty="0"/>
          </a:p>
        </p:txBody>
      </p:sp>
    </p:spTree>
    <p:extLst>
      <p:ext uri="{BB962C8B-B14F-4D97-AF65-F5344CB8AC3E}">
        <p14:creationId xmlns:p14="http://schemas.microsoft.com/office/powerpoint/2010/main" val="3865773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4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FC3228-0669-6329-51E4-9CD85D452FA4}"/>
              </a:ext>
            </a:extLst>
          </p:cNvPr>
          <p:cNvSpPr>
            <a:spLocks noGrp="1"/>
          </p:cNvSpPr>
          <p:nvPr>
            <p:ph type="title"/>
          </p:nvPr>
        </p:nvSpPr>
        <p:spPr>
          <a:xfrm>
            <a:off x="5297762" y="329184"/>
            <a:ext cx="6251110" cy="1783080"/>
          </a:xfrm>
        </p:spPr>
        <p:txBody>
          <a:bodyPr anchor="b">
            <a:normAutofit/>
          </a:bodyPr>
          <a:lstStyle/>
          <a:p>
            <a:pPr algn="ctr"/>
            <a:r>
              <a:rPr lang="en-GB" sz="7200" u="sng" dirty="0"/>
              <a:t>congratulations</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87E4F7"/>
          </a:solidFill>
          <a:ln w="38100" cap="rnd">
            <a:solidFill>
              <a:srgbClr val="87E4F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E97A7F-DE04-D42D-7B40-0BBA597DECEE}"/>
              </a:ext>
            </a:extLst>
          </p:cNvPr>
          <p:cNvSpPr>
            <a:spLocks noGrp="1"/>
          </p:cNvSpPr>
          <p:nvPr>
            <p:ph idx="1"/>
          </p:nvPr>
        </p:nvSpPr>
        <p:spPr>
          <a:xfrm>
            <a:off x="5297762" y="2706624"/>
            <a:ext cx="6251110" cy="3483864"/>
          </a:xfrm>
          <a:ln w="28575">
            <a:solidFill>
              <a:schemeClr val="accent1"/>
            </a:solidFill>
          </a:ln>
        </p:spPr>
        <p:txBody>
          <a:bodyPr>
            <a:normAutofit fontScale="70000" lnSpcReduction="20000"/>
          </a:bodyPr>
          <a:lstStyle/>
          <a:p>
            <a:pPr marL="0" indent="0" algn="ctr">
              <a:lnSpc>
                <a:spcPct val="150000"/>
              </a:lnSpc>
              <a:buNone/>
            </a:pPr>
            <a:r>
              <a:rPr lang="en-GB" sz="3600" b="0" i="0" dirty="0">
                <a:effectLst/>
              </a:rPr>
              <a:t>You are finally ready to unlock your full potential and achieve your goals</a:t>
            </a:r>
            <a:r>
              <a:rPr lang="en-GB" sz="3600" dirty="0"/>
              <a:t>.</a:t>
            </a:r>
            <a:endParaRPr lang="en-GB" sz="3600" b="0" i="0" dirty="0">
              <a:effectLst/>
            </a:endParaRPr>
          </a:p>
          <a:p>
            <a:pPr marL="0" indent="0" algn="ctr">
              <a:lnSpc>
                <a:spcPct val="150000"/>
              </a:lnSpc>
              <a:buNone/>
            </a:pPr>
            <a:r>
              <a:rPr lang="en-GB" sz="3600" b="0" i="0" dirty="0">
                <a:effectLst/>
              </a:rPr>
              <a:t>I am </a:t>
            </a:r>
            <a:r>
              <a:rPr lang="en-GB" sz="3600" dirty="0"/>
              <a:t>here to help you find the answers you are </a:t>
            </a:r>
            <a:r>
              <a:rPr lang="en-GB" sz="3600" b="0" i="0" dirty="0">
                <a:effectLst/>
              </a:rPr>
              <a:t>seeking and offer guidance and support to navigate through personal or professional challenges. </a:t>
            </a:r>
          </a:p>
          <a:p>
            <a:pPr marL="0" indent="0" algn="ctr">
              <a:lnSpc>
                <a:spcPct val="150000"/>
              </a:lnSpc>
              <a:buNone/>
            </a:pPr>
            <a:r>
              <a:rPr lang="en-GB" sz="3600" b="0" i="0" dirty="0">
                <a:effectLst/>
              </a:rPr>
              <a:t>As a dedicated and experienced coach, I am here to guide you on your journey of growth and transformation.</a:t>
            </a:r>
            <a:endParaRPr lang="en-GB" sz="2000" dirty="0"/>
          </a:p>
        </p:txBody>
      </p:sp>
      <p:sp>
        <p:nvSpPr>
          <p:cNvPr id="4" name="Footer Placeholder 3">
            <a:extLst>
              <a:ext uri="{FF2B5EF4-FFF2-40B4-BE49-F238E27FC236}">
                <a16:creationId xmlns:a16="http://schemas.microsoft.com/office/drawing/2014/main" id="{F3A81A8B-E03D-2D39-4F9E-A44D2ED8269C}"/>
              </a:ext>
            </a:extLst>
          </p:cNvPr>
          <p:cNvSpPr>
            <a:spLocks noGrp="1"/>
          </p:cNvSpPr>
          <p:nvPr>
            <p:ph type="ftr" sz="quarter" idx="11"/>
          </p:nvPr>
        </p:nvSpPr>
        <p:spPr>
          <a:xfrm>
            <a:off x="6044184" y="6356350"/>
            <a:ext cx="4114800" cy="365125"/>
          </a:xfrm>
        </p:spPr>
        <p:txBody>
          <a:bodyPr>
            <a:normAutofit/>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B9157315-8A46-63AC-7845-72F63B9C481C}"/>
              </a:ext>
            </a:extLst>
          </p:cNvPr>
          <p:cNvSpPr>
            <a:spLocks noGrp="1"/>
          </p:cNvSpPr>
          <p:nvPr>
            <p:ph type="sldNum" sz="quarter" idx="12"/>
          </p:nvPr>
        </p:nvSpPr>
        <p:spPr>
          <a:xfrm>
            <a:off x="10186416" y="6356350"/>
            <a:ext cx="1371600" cy="365125"/>
          </a:xfrm>
        </p:spPr>
        <p:txBody>
          <a:bodyPr>
            <a:normAutofit/>
          </a:bodyPr>
          <a:lstStyle/>
          <a:p>
            <a:pPr>
              <a:spcAft>
                <a:spcPts val="600"/>
              </a:spcAft>
            </a:pPr>
            <a:fld id="{2C18C1E5-FB55-42F5-BD6D-9CC153FCDBE6}" type="slidenum">
              <a:rPr lang="en-US" smtClean="0"/>
              <a:pPr>
                <a:spcAft>
                  <a:spcPts val="600"/>
                </a:spcAft>
              </a:pPr>
              <a:t>2</a:t>
            </a:fld>
            <a:endParaRPr lang="en-US"/>
          </a:p>
        </p:txBody>
      </p:sp>
      <p:pic>
        <p:nvPicPr>
          <p:cNvPr id="7" name="Picture 6" descr="Worm's eye view of the feet of a person running on the road">
            <a:extLst>
              <a:ext uri="{FF2B5EF4-FFF2-40B4-BE49-F238E27FC236}">
                <a16:creationId xmlns:a16="http://schemas.microsoft.com/office/drawing/2014/main" id="{71EB7617-8146-9C78-5014-0204A884C6D7}"/>
              </a:ext>
            </a:extLst>
          </p:cNvPr>
          <p:cNvPicPr>
            <a:picLocks noChangeAspect="1"/>
          </p:cNvPicPr>
          <p:nvPr/>
        </p:nvPicPr>
        <p:blipFill rotWithShape="1">
          <a:blip r:embed="rId2"/>
          <a:srcRect l="46640" r="1006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520710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7EDBB77-0E30-4710-8BE3-5ED4FE4F2954}"/>
              </a:ext>
            </a:extLst>
          </p:cNvPr>
          <p:cNvSpPr>
            <a:spLocks noGrp="1"/>
          </p:cNvSpPr>
          <p:nvPr>
            <p:ph type="title"/>
          </p:nvPr>
        </p:nvSpPr>
        <p:spPr>
          <a:xfrm>
            <a:off x="-905164" y="467616"/>
            <a:ext cx="5806624" cy="1325563"/>
          </a:xfrm>
        </p:spPr>
        <p:txBody>
          <a:bodyPr/>
          <a:lstStyle/>
          <a:p>
            <a:r>
              <a:rPr lang="en-US" dirty="0"/>
              <a:t>Your coach </a:t>
            </a:r>
          </a:p>
        </p:txBody>
      </p:sp>
      <p:sp>
        <p:nvSpPr>
          <p:cNvPr id="10" name="Slide Number Placeholder 9">
            <a:extLst>
              <a:ext uri="{FF2B5EF4-FFF2-40B4-BE49-F238E27FC236}">
                <a16:creationId xmlns:a16="http://schemas.microsoft.com/office/drawing/2014/main" id="{C571E223-3317-47A3-95A7-B463EBD3FC00}"/>
              </a:ext>
            </a:extLst>
          </p:cNvPr>
          <p:cNvSpPr>
            <a:spLocks noGrp="1"/>
          </p:cNvSpPr>
          <p:nvPr>
            <p:ph type="sldNum" sz="quarter" idx="12"/>
          </p:nvPr>
        </p:nvSpPr>
        <p:spPr/>
        <p:txBody>
          <a:bodyPr/>
          <a:lstStyle/>
          <a:p>
            <a:fld id="{2C18C1E5-FB55-42F5-BD6D-9CC153FCDBE6}" type="slidenum">
              <a:rPr lang="en-US" smtClean="0"/>
              <a:pPr/>
              <a:t>3</a:t>
            </a:fld>
            <a:endParaRPr lang="en-US" dirty="0"/>
          </a:p>
        </p:txBody>
      </p:sp>
      <p:sp>
        <p:nvSpPr>
          <p:cNvPr id="11" name="Text Placeholder 10">
            <a:extLst>
              <a:ext uri="{FF2B5EF4-FFF2-40B4-BE49-F238E27FC236}">
                <a16:creationId xmlns:a16="http://schemas.microsoft.com/office/drawing/2014/main" id="{CC188E31-6F56-43CB-A51D-5CE82F862217}"/>
              </a:ext>
            </a:extLst>
          </p:cNvPr>
          <p:cNvSpPr>
            <a:spLocks noGrp="1"/>
          </p:cNvSpPr>
          <p:nvPr>
            <p:ph type="body" sz="quarter" idx="18"/>
          </p:nvPr>
        </p:nvSpPr>
        <p:spPr>
          <a:xfrm>
            <a:off x="628074" y="4648671"/>
            <a:ext cx="4073534" cy="888529"/>
          </a:xfrm>
        </p:spPr>
        <p:txBody>
          <a:bodyPr/>
          <a:lstStyle/>
          <a:p>
            <a:pPr lvl="0" algn="l"/>
            <a:r>
              <a:rPr lang="en-US" sz="1800" dirty="0"/>
              <a:t>Ian jones</a:t>
            </a:r>
            <a:endParaRPr lang="en-US" sz="1800" noProof="0" dirty="0"/>
          </a:p>
          <a:p>
            <a:pPr lvl="1" algn="l"/>
            <a:r>
              <a:rPr lang="en-US" noProof="0" dirty="0"/>
              <a:t>Title  </a:t>
            </a:r>
          </a:p>
          <a:p>
            <a:pPr lvl="1" algn="l"/>
            <a:r>
              <a:rPr lang="en-GB" sz="1400" b="1" i="0" u="none" strike="noStrike" dirty="0">
                <a:effectLst/>
                <a:ea typeface="Times New Roman" panose="02020603050405020304" pitchFamily="18" charset="0"/>
                <a:cs typeface="Arial" panose="020B0604020202020204" pitchFamily="34" charset="0"/>
              </a:rPr>
              <a:t>BA </a:t>
            </a:r>
            <a:r>
              <a:rPr lang="en-GB" sz="1400" b="1" i="0" u="none" strike="noStrike" dirty="0" err="1">
                <a:effectLst/>
                <a:ea typeface="Times New Roman" panose="02020603050405020304" pitchFamily="18" charset="0"/>
                <a:cs typeface="Arial" panose="020B0604020202020204" pitchFamily="34" charset="0"/>
              </a:rPr>
              <a:t>Addysg</a:t>
            </a:r>
            <a:r>
              <a:rPr lang="en-GB" sz="1400" b="1" i="0" u="none" strike="noStrike" dirty="0">
                <a:effectLst/>
                <a:ea typeface="Times New Roman" panose="02020603050405020304" pitchFamily="18" charset="0"/>
                <a:cs typeface="Arial" panose="020B0604020202020204" pitchFamily="34" charset="0"/>
              </a:rPr>
              <a:t> a </a:t>
            </a:r>
            <a:r>
              <a:rPr lang="en-GB" sz="1400" b="1" i="0" u="none" strike="noStrike" dirty="0" err="1">
                <a:effectLst/>
                <a:ea typeface="Times New Roman" panose="02020603050405020304" pitchFamily="18" charset="0"/>
                <a:cs typeface="Arial" panose="020B0604020202020204" pitchFamily="34" charset="0"/>
              </a:rPr>
              <a:t>Chymraeg</a:t>
            </a:r>
            <a:r>
              <a:rPr lang="en-GB" sz="1400" b="1" i="0" u="none" strike="noStrike" dirty="0">
                <a:effectLst/>
                <a:ea typeface="Times New Roman" panose="02020603050405020304" pitchFamily="18" charset="0"/>
                <a:cs typeface="Arial" panose="020B0604020202020204" pitchFamily="34" charset="0"/>
              </a:rPr>
              <a:t> / BA Education and Welsh</a:t>
            </a:r>
            <a:endParaRPr lang="en-GB" sz="1400" b="0" i="0" u="none" strike="noStrike" dirty="0">
              <a:effectLst/>
            </a:endParaRPr>
          </a:p>
          <a:p>
            <a:pPr lvl="1" algn="l" fontAlgn="ctr">
              <a:lnSpc>
                <a:spcPct val="150000"/>
              </a:lnSpc>
            </a:pPr>
            <a:r>
              <a:rPr lang="en-GB" sz="1200" b="1" i="0" u="none" strike="noStrike" dirty="0" err="1">
                <a:effectLst/>
                <a:ea typeface="Times New Roman" panose="02020603050405020304" pitchFamily="18" charset="0"/>
                <a:cs typeface="Arial" panose="020B0604020202020204" pitchFamily="34" charset="0"/>
              </a:rPr>
              <a:t>Tiwtor</a:t>
            </a:r>
            <a:r>
              <a:rPr lang="en-GB" sz="1200" b="1" i="0" u="none" strike="noStrike" dirty="0">
                <a:effectLst/>
                <a:ea typeface="Times New Roman" panose="02020603050405020304" pitchFamily="18" charset="0"/>
                <a:cs typeface="Arial" panose="020B0604020202020204" pitchFamily="34" charset="0"/>
              </a:rPr>
              <a:t> </a:t>
            </a:r>
            <a:r>
              <a:rPr lang="en-GB" sz="1200" b="1" i="0" u="none" strike="noStrike" dirty="0" err="1">
                <a:effectLst/>
                <a:ea typeface="Times New Roman" panose="02020603050405020304" pitchFamily="18" charset="0"/>
                <a:cs typeface="Arial" panose="020B0604020202020204" pitchFamily="34" charset="0"/>
              </a:rPr>
              <a:t>Prifysgol</a:t>
            </a:r>
            <a:r>
              <a:rPr lang="en-GB" sz="1200" b="1" i="0" u="none" strike="noStrike" dirty="0">
                <a:effectLst/>
                <a:ea typeface="Times New Roman" panose="02020603050405020304" pitchFamily="18" charset="0"/>
                <a:cs typeface="Arial" panose="020B0604020202020204" pitchFamily="34" charset="0"/>
              </a:rPr>
              <a:t> </a:t>
            </a:r>
            <a:r>
              <a:rPr lang="en-GB" sz="1200" b="1" i="0" u="none" strike="noStrike" dirty="0" err="1">
                <a:effectLst/>
                <a:ea typeface="Times New Roman" panose="02020603050405020304" pitchFamily="18" charset="0"/>
                <a:cs typeface="Arial" panose="020B0604020202020204" pitchFamily="34" charset="0"/>
              </a:rPr>
              <a:t>Proffesiynol</a:t>
            </a:r>
            <a:r>
              <a:rPr lang="en-GB" sz="1200" b="1" i="0" u="none" strike="noStrike" dirty="0">
                <a:effectLst/>
                <a:ea typeface="Times New Roman" panose="02020603050405020304" pitchFamily="18" charset="0"/>
                <a:cs typeface="Arial" panose="020B0604020202020204" pitchFamily="34" charset="0"/>
              </a:rPr>
              <a:t> / University Professional Tutor</a:t>
            </a:r>
            <a:endParaRPr lang="en-GB" sz="1200" b="0" i="0" u="none" strike="noStrike" dirty="0">
              <a:effectLst/>
            </a:endParaRPr>
          </a:p>
          <a:p>
            <a:pPr lvl="1" algn="l" fontAlgn="ctr">
              <a:lnSpc>
                <a:spcPct val="150000"/>
              </a:lnSpc>
            </a:pPr>
            <a:r>
              <a:rPr lang="en-GB" sz="1200" b="1" i="0" u="none" strike="noStrike" dirty="0" err="1">
                <a:effectLst/>
                <a:ea typeface="DengXian" panose="02010600030101010101" pitchFamily="2" charset="-122"/>
                <a:cs typeface="Arial" panose="020B0604020202020204" pitchFamily="34" charset="0"/>
              </a:rPr>
              <a:t>Arweinydd</a:t>
            </a:r>
            <a:r>
              <a:rPr lang="en-GB" sz="1200" b="1" i="0" u="none" strike="noStrike" dirty="0">
                <a:effectLst/>
                <a:ea typeface="DengXian" panose="02010600030101010101" pitchFamily="2" charset="-122"/>
                <a:cs typeface="Arial" panose="020B0604020202020204" pitchFamily="34" charset="0"/>
              </a:rPr>
              <a:t> </a:t>
            </a:r>
            <a:r>
              <a:rPr lang="en-GB" sz="1200" b="1" i="0" u="none" strike="noStrike" dirty="0" err="1">
                <a:effectLst/>
                <a:ea typeface="DengXian" panose="02010600030101010101" pitchFamily="2" charset="-122"/>
                <a:cs typeface="Arial" panose="020B0604020202020204" pitchFamily="34" charset="0"/>
              </a:rPr>
              <a:t>Llwybr</a:t>
            </a:r>
            <a:r>
              <a:rPr lang="en-GB" sz="1200" b="1" i="0" u="none" strike="noStrike" dirty="0">
                <a:effectLst/>
                <a:ea typeface="DengXian" panose="02010600030101010101" pitchFamily="2" charset="-122"/>
                <a:cs typeface="Arial" panose="020B0604020202020204" pitchFamily="34" charset="0"/>
              </a:rPr>
              <a:t> Cymraeg / Welsh Pathway Lead</a:t>
            </a:r>
            <a:endParaRPr lang="en-GB" sz="1200" b="0" i="0" u="none" strike="noStrike" dirty="0">
              <a:effectLst/>
            </a:endParaRPr>
          </a:p>
          <a:p>
            <a:pPr lvl="1" algn="l" fontAlgn="ctr">
              <a:lnSpc>
                <a:spcPct val="150000"/>
              </a:lnSpc>
            </a:pPr>
            <a:r>
              <a:rPr lang="en-GB" sz="1200" b="1" i="0" u="none" strike="noStrike" dirty="0" err="1">
                <a:effectLst/>
                <a:ea typeface="DengXian" panose="02010600030101010101" pitchFamily="2" charset="-122"/>
                <a:cs typeface="Arial" panose="020B0604020202020204" pitchFamily="34" charset="0"/>
              </a:rPr>
              <a:t>Darlithydd</a:t>
            </a:r>
            <a:r>
              <a:rPr lang="en-GB" sz="1200" b="1" i="0" u="none" strike="noStrike" dirty="0">
                <a:effectLst/>
                <a:ea typeface="DengXian" panose="02010600030101010101" pitchFamily="2" charset="-122"/>
                <a:cs typeface="Arial" panose="020B0604020202020204" pitchFamily="34" charset="0"/>
              </a:rPr>
              <a:t> </a:t>
            </a:r>
            <a:r>
              <a:rPr lang="en-GB" sz="1200" b="1" i="0" u="none" strike="noStrike" dirty="0" err="1">
                <a:effectLst/>
                <a:ea typeface="DengXian" panose="02010600030101010101" pitchFamily="2" charset="-122"/>
                <a:cs typeface="Arial" panose="020B0604020202020204" pitchFamily="34" charset="0"/>
              </a:rPr>
              <a:t>Addysg</a:t>
            </a:r>
            <a:r>
              <a:rPr lang="en-GB" sz="1200" b="1" i="0" u="none" strike="noStrike" dirty="0">
                <a:effectLst/>
                <a:ea typeface="DengXian" panose="02010600030101010101" pitchFamily="2" charset="-122"/>
                <a:cs typeface="Arial" panose="020B0604020202020204" pitchFamily="34" charset="0"/>
              </a:rPr>
              <a:t> </a:t>
            </a:r>
            <a:r>
              <a:rPr lang="en-GB" sz="1200" b="1" i="0" u="none" strike="noStrike" dirty="0" err="1">
                <a:effectLst/>
                <a:ea typeface="DengXian" panose="02010600030101010101" pitchFamily="2" charset="-122"/>
                <a:cs typeface="Arial" panose="020B0604020202020204" pitchFamily="34" charset="0"/>
              </a:rPr>
              <a:t>Gychwynnol</a:t>
            </a:r>
            <a:r>
              <a:rPr lang="en-GB" sz="1200" b="1" i="0" u="none" strike="noStrike" dirty="0">
                <a:effectLst/>
                <a:ea typeface="DengXian" panose="02010600030101010101" pitchFamily="2" charset="-122"/>
                <a:cs typeface="Arial" panose="020B0604020202020204" pitchFamily="34" charset="0"/>
              </a:rPr>
              <a:t> </a:t>
            </a:r>
            <a:r>
              <a:rPr lang="en-GB" sz="1200" b="1" i="0" u="none" strike="noStrike" dirty="0" err="1">
                <a:effectLst/>
                <a:ea typeface="DengXian" panose="02010600030101010101" pitchFamily="2" charset="-122"/>
                <a:cs typeface="Arial" panose="020B0604020202020204" pitchFamily="34" charset="0"/>
              </a:rPr>
              <a:t>Athrawon</a:t>
            </a:r>
            <a:r>
              <a:rPr lang="en-GB" sz="1200" b="1" i="0" u="none" strike="noStrike" dirty="0">
                <a:effectLst/>
                <a:ea typeface="DengXian" panose="02010600030101010101" pitchFamily="2" charset="-122"/>
                <a:cs typeface="Arial" panose="020B0604020202020204" pitchFamily="34" charset="0"/>
              </a:rPr>
              <a:t> / Lecturer Initial Teacher Education</a:t>
            </a:r>
            <a:endParaRPr lang="en-GB" sz="1200" b="0" i="0" u="none" strike="noStrike" dirty="0">
              <a:effectLst/>
            </a:endParaRPr>
          </a:p>
          <a:p>
            <a:pPr lvl="1"/>
            <a:endParaRPr lang="en-US" noProof="0" dirty="0"/>
          </a:p>
          <a:p>
            <a:pPr lvl="1"/>
            <a:endParaRPr lang="en-US" noProof="0" dirty="0"/>
          </a:p>
          <a:p>
            <a:pPr lvl="1"/>
            <a:endParaRPr lang="en-US" noProof="0" dirty="0"/>
          </a:p>
        </p:txBody>
      </p:sp>
      <p:sp>
        <p:nvSpPr>
          <p:cNvPr id="12" name="Text Placeholder 11">
            <a:extLst>
              <a:ext uri="{FF2B5EF4-FFF2-40B4-BE49-F238E27FC236}">
                <a16:creationId xmlns:a16="http://schemas.microsoft.com/office/drawing/2014/main" id="{82C894C9-B95B-414A-8608-1FF00B791493}"/>
              </a:ext>
            </a:extLst>
          </p:cNvPr>
          <p:cNvSpPr>
            <a:spLocks noGrp="1"/>
          </p:cNvSpPr>
          <p:nvPr>
            <p:ph type="body" sz="quarter" idx="19"/>
          </p:nvPr>
        </p:nvSpPr>
        <p:spPr>
          <a:xfrm>
            <a:off x="3777674" y="1320799"/>
            <a:ext cx="8321674" cy="5437621"/>
          </a:xfrm>
          <a:ln/>
        </p:spPr>
        <p:style>
          <a:lnRef idx="2">
            <a:schemeClr val="accent1">
              <a:shade val="50000"/>
            </a:schemeClr>
          </a:lnRef>
          <a:fillRef idx="1">
            <a:schemeClr val="accent1"/>
          </a:fillRef>
          <a:effectRef idx="0">
            <a:schemeClr val="accent1"/>
          </a:effectRef>
          <a:fontRef idx="minor">
            <a:schemeClr val="lt1"/>
          </a:fontRef>
        </p:style>
        <p:txBody>
          <a:bodyPr/>
          <a:lstStyle/>
          <a:p>
            <a:pPr algn="l"/>
            <a:r>
              <a:rPr lang="en-GB" sz="1400" dirty="0"/>
              <a:t>Ian Jones is a highly skilled and certified professional coach with a passion for helping individuals reach their highest potential. With years of experience in coaching and a deep understanding of human behaviour, Ian is committed to empowering his clients to overcome obstacles, break through limitations, and create lasting positive change.</a:t>
            </a:r>
          </a:p>
          <a:p>
            <a:pPr algn="l"/>
            <a:endParaRPr lang="en-GB" sz="1400" dirty="0"/>
          </a:p>
          <a:p>
            <a:pPr algn="l"/>
            <a:r>
              <a:rPr lang="en-GB" sz="1400" b="1" dirty="0"/>
              <a:t>What I Offer:</a:t>
            </a:r>
          </a:p>
          <a:p>
            <a:pPr algn="l"/>
            <a:endParaRPr lang="en-GB" sz="1400" b="1" dirty="0"/>
          </a:p>
          <a:p>
            <a:pPr marL="285750" indent="-285750" algn="l">
              <a:buFont typeface="Arial" panose="020B0604020202020204" pitchFamily="34" charset="0"/>
              <a:buChar char="•"/>
            </a:pPr>
            <a:r>
              <a:rPr lang="en-GB" sz="1400" b="1" dirty="0">
                <a:solidFill>
                  <a:schemeClr val="tx1"/>
                </a:solidFill>
              </a:rPr>
              <a:t>Personalized Coaching: Ian believes in tailoring coaching sessions to meet the unique needs and goals of each individual client. He creates a safe and supportive environment for exploration, growth, and self-discovery.</a:t>
            </a:r>
          </a:p>
          <a:p>
            <a:pPr marL="285750" indent="-285750" algn="l">
              <a:buFont typeface="Arial" panose="020B0604020202020204" pitchFamily="34" charset="0"/>
              <a:buChar char="•"/>
            </a:pPr>
            <a:endParaRPr lang="en-GB" sz="1400" b="1" dirty="0">
              <a:solidFill>
                <a:schemeClr val="tx1"/>
              </a:solidFill>
            </a:endParaRPr>
          </a:p>
          <a:p>
            <a:pPr marL="285750" indent="-285750" algn="l">
              <a:buFont typeface="Arial" panose="020B0604020202020204" pitchFamily="34" charset="0"/>
              <a:buChar char="•"/>
            </a:pPr>
            <a:r>
              <a:rPr lang="en-GB" sz="1400" b="1" dirty="0">
                <a:solidFill>
                  <a:schemeClr val="tx1"/>
                </a:solidFill>
              </a:rPr>
              <a:t>Goal Achievement: Whether you're striving for career advancement, improved relationships, increased confidence, or work-life balance, Ian will help you set clear, actionable goals and provide the tools and strategies to achieve them.</a:t>
            </a:r>
          </a:p>
          <a:p>
            <a:pPr marL="285750" indent="-285750" algn="l">
              <a:buFont typeface="Arial" panose="020B0604020202020204" pitchFamily="34" charset="0"/>
              <a:buChar char="•"/>
            </a:pPr>
            <a:endParaRPr lang="en-GB" sz="1400" b="1" dirty="0">
              <a:solidFill>
                <a:schemeClr val="tx1"/>
              </a:solidFill>
            </a:endParaRPr>
          </a:p>
          <a:p>
            <a:pPr marL="285750" indent="-285750" algn="l">
              <a:buFont typeface="Arial" panose="020B0604020202020204" pitchFamily="34" charset="0"/>
              <a:buChar char="•"/>
            </a:pPr>
            <a:r>
              <a:rPr lang="en-GB" sz="1400" b="1" dirty="0">
                <a:solidFill>
                  <a:schemeClr val="tx1"/>
                </a:solidFill>
              </a:rPr>
              <a:t>Transformational Change: Ian is dedicated to facilitating profound personal and professional transformations. He will challenge you to think differently, gain new perspectives, and embrace change to unlock your full potential.</a:t>
            </a:r>
          </a:p>
          <a:p>
            <a:pPr marL="285750" indent="-285750" algn="l">
              <a:buFont typeface="Arial" panose="020B0604020202020204" pitchFamily="34" charset="0"/>
              <a:buChar char="•"/>
            </a:pPr>
            <a:endParaRPr lang="en-GB" sz="1400" b="1" dirty="0">
              <a:solidFill>
                <a:schemeClr val="tx1"/>
              </a:solidFill>
            </a:endParaRPr>
          </a:p>
          <a:p>
            <a:pPr marL="285750" indent="-285750" algn="l">
              <a:buFont typeface="Arial" panose="020B0604020202020204" pitchFamily="34" charset="0"/>
              <a:buChar char="•"/>
            </a:pPr>
            <a:r>
              <a:rPr lang="en-GB" sz="1400" b="1" dirty="0">
                <a:solidFill>
                  <a:schemeClr val="tx1"/>
                </a:solidFill>
              </a:rPr>
              <a:t>Empathetic Listening and Support: As your coach, Ian will actively listen to your concerns, challenges, and aspirations. He will provide guidance, encouragement, and a non-judgmental space for you to explore and reflect on your experiences.</a:t>
            </a:r>
          </a:p>
          <a:p>
            <a:pPr marL="285750" indent="-285750" algn="l">
              <a:buFont typeface="Arial" panose="020B0604020202020204" pitchFamily="34" charset="0"/>
              <a:buChar char="•"/>
            </a:pPr>
            <a:endParaRPr lang="en-GB" sz="1400" b="1" dirty="0">
              <a:solidFill>
                <a:schemeClr val="tx1"/>
              </a:solidFill>
            </a:endParaRPr>
          </a:p>
          <a:p>
            <a:pPr marL="285750" indent="-285750" algn="l">
              <a:buFont typeface="Arial" panose="020B0604020202020204" pitchFamily="34" charset="0"/>
              <a:buChar char="•"/>
            </a:pPr>
            <a:r>
              <a:rPr lang="en-GB" sz="1400" b="1" dirty="0">
                <a:solidFill>
                  <a:schemeClr val="tx1"/>
                </a:solidFill>
              </a:rPr>
              <a:t>Accountability and Progress Tracking: Ian will hold you accountable to your commitments and provide ongoing support to help you stay focused and motivated. Together, you will track your progress and celebrate milestones along the way.</a:t>
            </a:r>
          </a:p>
          <a:p>
            <a:pPr algn="l"/>
            <a:endParaRPr lang="en-GB" sz="1400" dirty="0"/>
          </a:p>
          <a:p>
            <a:pPr algn="l"/>
            <a:r>
              <a:rPr lang="en-GB" sz="1400" dirty="0"/>
              <a:t>Why Choose Ian Jones:</a:t>
            </a:r>
          </a:p>
          <a:p>
            <a:pPr algn="l"/>
            <a:endParaRPr lang="en-GB" sz="1400" dirty="0"/>
          </a:p>
          <a:p>
            <a:pPr algn="l"/>
            <a:r>
              <a:rPr lang="en-GB" sz="1400" dirty="0"/>
              <a:t>Ian's coaching approach is grounded in empathy, integrity, and a genuine commitment to his clients' success. His extensive training, combined with a deep understanding of coaching principles and techniques, allows him to deliver transformative coaching experiences that empower individuals to unlock their full potential.</a:t>
            </a:r>
            <a:endParaRPr lang="en-US" sz="1400" dirty="0"/>
          </a:p>
        </p:txBody>
      </p:sp>
      <p:pic>
        <p:nvPicPr>
          <p:cNvPr id="4" name="Picture Placeholder 3">
            <a:extLst>
              <a:ext uri="{FF2B5EF4-FFF2-40B4-BE49-F238E27FC236}">
                <a16:creationId xmlns:a16="http://schemas.microsoft.com/office/drawing/2014/main" id="{3AA4947A-32CC-BCE4-CCC5-A20406E1889E}"/>
              </a:ext>
            </a:extLst>
          </p:cNvPr>
          <p:cNvPicPr>
            <a:picLocks noGrp="1" noChangeAspect="1"/>
          </p:cNvPicPr>
          <p:nvPr>
            <p:ph type="pic" sz="quarter" idx="13"/>
          </p:nvPr>
        </p:nvPicPr>
        <p:blipFill>
          <a:blip r:embed="rId2"/>
          <a:srcRect t="11971" b="11971"/>
          <a:stretch>
            <a:fillRect/>
          </a:stretch>
        </p:blipFill>
        <p:spPr>
          <a:xfrm>
            <a:off x="704736" y="2261050"/>
            <a:ext cx="2256949" cy="2289949"/>
          </a:xfrm>
          <a:prstGeom prst="rect">
            <a:avLst/>
          </a:prstGeom>
        </p:spPr>
      </p:pic>
    </p:spTree>
    <p:extLst>
      <p:ext uri="{BB962C8B-B14F-4D97-AF65-F5344CB8AC3E}">
        <p14:creationId xmlns:p14="http://schemas.microsoft.com/office/powerpoint/2010/main" val="4048077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53F4F-A16A-4B8B-9227-2EB4EFA020AA}"/>
              </a:ext>
            </a:extLst>
          </p:cNvPr>
          <p:cNvSpPr>
            <a:spLocks noGrp="1"/>
          </p:cNvSpPr>
          <p:nvPr>
            <p:ph type="title"/>
          </p:nvPr>
        </p:nvSpPr>
        <p:spPr>
          <a:xfrm>
            <a:off x="2066544" y="1080671"/>
            <a:ext cx="8055864" cy="2075688"/>
          </a:xfrm>
        </p:spPr>
        <p:txBody>
          <a:bodyPr/>
          <a:lstStyle/>
          <a:p>
            <a:r>
              <a:rPr lang="en-US" sz="8000" dirty="0">
                <a:solidFill>
                  <a:schemeClr val="bg1"/>
                </a:solidFill>
              </a:rPr>
              <a:t>documents</a:t>
            </a:r>
            <a:endParaRPr lang="en-US" dirty="0"/>
          </a:p>
        </p:txBody>
      </p:sp>
      <p:sp>
        <p:nvSpPr>
          <p:cNvPr id="3" name="Text Placeholder 2">
            <a:extLst>
              <a:ext uri="{FF2B5EF4-FFF2-40B4-BE49-F238E27FC236}">
                <a16:creationId xmlns:a16="http://schemas.microsoft.com/office/drawing/2014/main" id="{4BF9879B-7534-4AE1-813D-DDCAD3281B73}"/>
              </a:ext>
            </a:extLst>
          </p:cNvPr>
          <p:cNvSpPr>
            <a:spLocks noGrp="1"/>
          </p:cNvSpPr>
          <p:nvPr>
            <p:ph type="body" sz="quarter" idx="13"/>
          </p:nvPr>
        </p:nvSpPr>
        <p:spPr>
          <a:xfrm>
            <a:off x="1483567" y="3235298"/>
            <a:ext cx="9993086" cy="932688"/>
          </a:xfrm>
        </p:spPr>
        <p:txBody>
          <a:bodyPr>
            <a:normAutofit/>
          </a:bodyPr>
          <a:lstStyle/>
          <a:p>
            <a:r>
              <a:rPr lang="en-US" dirty="0"/>
              <a:t>Before we start me must read, understand and sign the following </a:t>
            </a:r>
            <a:endParaRPr lang="en-US" sz="3200" dirty="0">
              <a:solidFill>
                <a:schemeClr val="bg1"/>
              </a:solidFill>
            </a:endParaRPr>
          </a:p>
          <a:p>
            <a:endParaRPr lang="en-US" dirty="0"/>
          </a:p>
        </p:txBody>
      </p:sp>
    </p:spTree>
    <p:extLst>
      <p:ext uri="{BB962C8B-B14F-4D97-AF65-F5344CB8AC3E}">
        <p14:creationId xmlns:p14="http://schemas.microsoft.com/office/powerpoint/2010/main" val="2201432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825A1C-E0FB-682C-E66C-194F8F069949}"/>
              </a:ext>
            </a:extLst>
          </p:cNvPr>
          <p:cNvSpPr>
            <a:spLocks noGrp="1"/>
          </p:cNvSpPr>
          <p:nvPr>
            <p:ph type="title"/>
          </p:nvPr>
        </p:nvSpPr>
        <p:spPr>
          <a:xfrm>
            <a:off x="98188" y="165057"/>
            <a:ext cx="5327372" cy="1956841"/>
          </a:xfrm>
        </p:spPr>
        <p:style>
          <a:lnRef idx="2">
            <a:schemeClr val="dk1"/>
          </a:lnRef>
          <a:fillRef idx="1">
            <a:schemeClr val="lt1"/>
          </a:fillRef>
          <a:effectRef idx="0">
            <a:schemeClr val="dk1"/>
          </a:effectRef>
          <a:fontRef idx="minor">
            <a:schemeClr val="dk1"/>
          </a:fontRef>
        </p:style>
        <p:txBody>
          <a:bodyPr anchor="t">
            <a:normAutofit fontScale="90000"/>
          </a:bodyPr>
          <a:lstStyle/>
          <a:p>
            <a:pPr>
              <a:lnSpc>
                <a:spcPct val="150000"/>
              </a:lnSpc>
            </a:pPr>
            <a:r>
              <a:rPr lang="en-GB" sz="2600" dirty="0"/>
              <a:t>Before embarking on our coaching journey you will need to complete several documents to ensure a smooth and effective coaching process. Please read and complete the following documents:</a:t>
            </a:r>
          </a:p>
        </p:txBody>
      </p:sp>
      <p:sp>
        <p:nvSpPr>
          <p:cNvPr id="2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E9E03"/>
          </a:solidFill>
          <a:ln w="38100" cap="rnd">
            <a:solidFill>
              <a:srgbClr val="FE9E0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915E7E-6162-BD29-7C1B-0E8C490C9EF9}"/>
              </a:ext>
            </a:extLst>
          </p:cNvPr>
          <p:cNvSpPr>
            <a:spLocks noGrp="1"/>
          </p:cNvSpPr>
          <p:nvPr>
            <p:ph idx="1"/>
          </p:nvPr>
        </p:nvSpPr>
        <p:spPr>
          <a:xfrm>
            <a:off x="640080" y="2872899"/>
            <a:ext cx="4243589" cy="3320668"/>
          </a:xfrm>
        </p:spPr>
        <p:txBody>
          <a:bodyPr>
            <a:normAutofit/>
          </a:bodyPr>
          <a:lstStyle/>
          <a:p>
            <a:pPr marL="514350" indent="-514350">
              <a:buFont typeface="+mj-lt"/>
              <a:buAutoNum type="arabicPeriod"/>
            </a:pPr>
            <a:r>
              <a:rPr lang="en-GB" dirty="0"/>
              <a:t>Coaching agreement</a:t>
            </a:r>
          </a:p>
          <a:p>
            <a:pPr marL="514350" indent="-514350">
              <a:buFont typeface="+mj-lt"/>
              <a:buAutoNum type="arabicPeriod"/>
            </a:pPr>
            <a:r>
              <a:rPr lang="en-GB" dirty="0"/>
              <a:t>Client questionnaire</a:t>
            </a:r>
          </a:p>
          <a:p>
            <a:pPr marL="514350" indent="-514350">
              <a:buFont typeface="+mj-lt"/>
              <a:buAutoNum type="arabicPeriod"/>
            </a:pPr>
            <a:r>
              <a:rPr lang="en-GB" dirty="0"/>
              <a:t>Thinking about you</a:t>
            </a:r>
          </a:p>
          <a:p>
            <a:pPr marL="514350" indent="-514350">
              <a:buFont typeface="+mj-lt"/>
              <a:buAutoNum type="arabicPeriod"/>
            </a:pPr>
            <a:r>
              <a:rPr lang="en-GB" dirty="0"/>
              <a:t>VARK questionnaire</a:t>
            </a:r>
          </a:p>
          <a:p>
            <a:pPr marL="514350" indent="-514350">
              <a:buFont typeface="+mj-lt"/>
              <a:buAutoNum type="arabicPeriod"/>
            </a:pPr>
            <a:endParaRPr lang="en-GB" dirty="0"/>
          </a:p>
        </p:txBody>
      </p:sp>
      <p:sp>
        <p:nvSpPr>
          <p:cNvPr id="4" name="Footer Placeholder 3">
            <a:extLst>
              <a:ext uri="{FF2B5EF4-FFF2-40B4-BE49-F238E27FC236}">
                <a16:creationId xmlns:a16="http://schemas.microsoft.com/office/drawing/2014/main" id="{B36C5951-CB71-DA48-9CAA-A385860E13EE}"/>
              </a:ext>
            </a:extLst>
          </p:cNvPr>
          <p:cNvSpPr>
            <a:spLocks noGrp="1"/>
          </p:cNvSpPr>
          <p:nvPr>
            <p:ph type="ftr" sz="quarter" idx="11"/>
          </p:nvPr>
        </p:nvSpPr>
        <p:spPr>
          <a:xfrm>
            <a:off x="765093" y="6356350"/>
            <a:ext cx="4546609" cy="365125"/>
          </a:xfrm>
        </p:spPr>
        <p:txBody>
          <a:bodyPr>
            <a:normAutofit/>
          </a:bodyPr>
          <a:lstStyle/>
          <a:p>
            <a:pPr>
              <a:spcAft>
                <a:spcPts val="600"/>
              </a:spcAft>
            </a:pPr>
            <a:r>
              <a:rPr lang="en-US" dirty="0">
                <a:solidFill>
                  <a:srgbClr val="FF0000"/>
                </a:solidFill>
              </a:rPr>
              <a:t>DIJ COACHING</a:t>
            </a:r>
          </a:p>
        </p:txBody>
      </p:sp>
      <p:pic>
        <p:nvPicPr>
          <p:cNvPr id="17" name="Picture 16" descr="Yellow paper ship leading among white ships">
            <a:extLst>
              <a:ext uri="{FF2B5EF4-FFF2-40B4-BE49-F238E27FC236}">
                <a16:creationId xmlns:a16="http://schemas.microsoft.com/office/drawing/2014/main" id="{5765EFF0-39D4-1AA0-A521-80205FDF2F1A}"/>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017B0C65-AFC6-B0A6-301B-D21B759705C3}"/>
              </a:ext>
            </a:extLst>
          </p:cNvPr>
          <p:cNvSpPr>
            <a:spLocks noGrp="1"/>
          </p:cNvSpPr>
          <p:nvPr>
            <p:ph type="sldNum" sz="quarter" idx="12"/>
          </p:nvPr>
        </p:nvSpPr>
        <p:spPr>
          <a:xfrm>
            <a:off x="10411012" y="6356350"/>
            <a:ext cx="942788" cy="365125"/>
          </a:xfrm>
        </p:spPr>
        <p:txBody>
          <a:bodyPr>
            <a:normAutofit/>
          </a:bodyPr>
          <a:lstStyle/>
          <a:p>
            <a:pPr>
              <a:spcAft>
                <a:spcPts val="600"/>
              </a:spcAft>
            </a:pPr>
            <a:fld id="{2C18C1E5-FB55-42F5-BD6D-9CC153FCDBE6}" type="slidenum">
              <a:rPr lang="en-US">
                <a:solidFill>
                  <a:srgbClr val="FBF9F6"/>
                </a:solidFill>
              </a:rPr>
              <a:pPr>
                <a:spcAft>
                  <a:spcPts val="600"/>
                </a:spcAft>
              </a:pPr>
              <a:t>5</a:t>
            </a:fld>
            <a:endParaRPr lang="en-US">
              <a:solidFill>
                <a:srgbClr val="FBF9F6"/>
              </a:solidFill>
            </a:endParaRPr>
          </a:p>
        </p:txBody>
      </p:sp>
    </p:spTree>
    <p:extLst>
      <p:ext uri="{BB962C8B-B14F-4D97-AF65-F5344CB8AC3E}">
        <p14:creationId xmlns:p14="http://schemas.microsoft.com/office/powerpoint/2010/main" val="3677187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95C5E6"/>
          </a:solidFill>
          <a:ln w="38100" cap="rnd">
            <a:solidFill>
              <a:srgbClr val="95C5E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B36C5951-CB71-DA48-9CAA-A385860E13EE}"/>
              </a:ext>
            </a:extLst>
          </p:cNvPr>
          <p:cNvSpPr>
            <a:spLocks noGrp="1"/>
          </p:cNvSpPr>
          <p:nvPr>
            <p:ph type="ftr" sz="quarter" idx="11"/>
          </p:nvPr>
        </p:nvSpPr>
        <p:spPr>
          <a:xfrm>
            <a:off x="464321" y="6356349"/>
            <a:ext cx="3657600" cy="365125"/>
          </a:xfrm>
        </p:spPr>
        <p:txBody>
          <a:bodyPr>
            <a:normAutofit/>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017B0C65-AFC6-B0A6-301B-D21B759705C3}"/>
              </a:ext>
            </a:extLst>
          </p:cNvPr>
          <p:cNvSpPr>
            <a:spLocks noGrp="1"/>
          </p:cNvSpPr>
          <p:nvPr>
            <p:ph type="sldNum" sz="quarter" idx="12"/>
          </p:nvPr>
        </p:nvSpPr>
        <p:spPr>
          <a:xfrm>
            <a:off x="9729216" y="6356350"/>
            <a:ext cx="1828800" cy="365125"/>
          </a:xfrm>
        </p:spPr>
        <p:txBody>
          <a:bodyPr>
            <a:normAutofit/>
          </a:bodyPr>
          <a:lstStyle/>
          <a:p>
            <a:pPr>
              <a:spcAft>
                <a:spcPts val="600"/>
              </a:spcAft>
            </a:pPr>
            <a:fld id="{2C18C1E5-FB55-42F5-BD6D-9CC153FCDBE6}" type="slidenum">
              <a:rPr lang="en-US" smtClean="0"/>
              <a:pPr>
                <a:spcAft>
                  <a:spcPts val="600"/>
                </a:spcAft>
              </a:pPr>
              <a:t>6</a:t>
            </a:fld>
            <a:endParaRPr lang="en-US"/>
          </a:p>
        </p:txBody>
      </p:sp>
      <mc:AlternateContent xmlns:mc="http://schemas.openxmlformats.org/markup-compatibility/2006" xmlns:p14="http://schemas.microsoft.com/office/powerpoint/2010/main">
        <mc:Choice Requires="p14">
          <p:contentPart p14:bwMode="auto" r:id="rId2">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6" name="Picture 5">
            <a:extLst>
              <a:ext uri="{FF2B5EF4-FFF2-40B4-BE49-F238E27FC236}">
                <a16:creationId xmlns:a16="http://schemas.microsoft.com/office/drawing/2014/main" id="{7CEF7D79-06F1-1920-A14D-82DE1D144BDC}"/>
              </a:ext>
            </a:extLst>
          </p:cNvPr>
          <p:cNvPicPr>
            <a:picLocks noChangeAspect="1"/>
          </p:cNvPicPr>
          <p:nvPr/>
        </p:nvPicPr>
        <p:blipFill>
          <a:blip r:embed="rId4"/>
          <a:stretch>
            <a:fillRect/>
          </a:stretch>
        </p:blipFill>
        <p:spPr>
          <a:xfrm>
            <a:off x="5113369" y="361029"/>
            <a:ext cx="4326432" cy="59953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TextBox 13">
            <a:extLst>
              <a:ext uri="{FF2B5EF4-FFF2-40B4-BE49-F238E27FC236}">
                <a16:creationId xmlns:a16="http://schemas.microsoft.com/office/drawing/2014/main" id="{98C22725-B015-61DB-049E-8FA706F0F822}"/>
              </a:ext>
            </a:extLst>
          </p:cNvPr>
          <p:cNvSpPr txBox="1"/>
          <p:nvPr/>
        </p:nvSpPr>
        <p:spPr>
          <a:xfrm>
            <a:off x="630936" y="1421733"/>
            <a:ext cx="3980821" cy="369332"/>
          </a:xfrm>
          <a:prstGeom prst="rect">
            <a:avLst/>
          </a:prstGeom>
          <a:noFill/>
        </p:spPr>
        <p:txBody>
          <a:bodyPr wrap="square">
            <a:spAutoFit/>
          </a:bodyPr>
          <a:lstStyle/>
          <a:p>
            <a:pPr marL="514350" indent="-514350">
              <a:buFont typeface="+mj-lt"/>
              <a:buAutoNum type="arabicPeriod"/>
            </a:pPr>
            <a:r>
              <a:rPr lang="en-GB" dirty="0"/>
              <a:t>Coaching agreement</a:t>
            </a:r>
          </a:p>
        </p:txBody>
      </p:sp>
    </p:spTree>
    <p:extLst>
      <p:ext uri="{BB962C8B-B14F-4D97-AF65-F5344CB8AC3E}">
        <p14:creationId xmlns:p14="http://schemas.microsoft.com/office/powerpoint/2010/main" val="1222792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6" name="Rectangle 15">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7FC84-3369-717D-48C6-CC8E58B42490}"/>
              </a:ext>
            </a:extLst>
          </p:cNvPr>
          <p:cNvSpPr>
            <a:spLocks noGrp="1"/>
          </p:cNvSpPr>
          <p:nvPr>
            <p:ph type="title"/>
          </p:nvPr>
        </p:nvSpPr>
        <p:spPr>
          <a:xfrm>
            <a:off x="646308" y="32756"/>
            <a:ext cx="10909640" cy="1065836"/>
          </a:xfrm>
        </p:spPr>
        <p:txBody>
          <a:bodyPr vert="horz" lIns="91440" tIns="45720" rIns="91440" bIns="45720" rtlCol="0" anchor="ctr">
            <a:normAutofit/>
          </a:bodyPr>
          <a:lstStyle/>
          <a:p>
            <a:pPr algn="ctr">
              <a:lnSpc>
                <a:spcPct val="90000"/>
              </a:lnSpc>
            </a:pPr>
            <a:r>
              <a:rPr lang="en-US" sz="3300" dirty="0"/>
              <a:t>Client questionnaire</a:t>
            </a:r>
            <a:br>
              <a:rPr lang="en-US" sz="3300" dirty="0"/>
            </a:br>
            <a:endParaRPr lang="en-US" sz="3300" dirty="0"/>
          </a:p>
        </p:txBody>
      </p:sp>
      <p:sp>
        <p:nvSpPr>
          <p:cNvPr id="5" name="Slide Number Placeholder 4">
            <a:extLst>
              <a:ext uri="{FF2B5EF4-FFF2-40B4-BE49-F238E27FC236}">
                <a16:creationId xmlns:a16="http://schemas.microsoft.com/office/drawing/2014/main" id="{FCC8029C-ED23-53A0-C8D3-FD40AD1CE9CF}"/>
              </a:ext>
            </a:extLst>
          </p:cNvPr>
          <p:cNvSpPr>
            <a:spLocks noGrp="1"/>
          </p:cNvSpPr>
          <p:nvPr>
            <p:ph type="sldNum" sz="quarter" idx="12"/>
          </p:nvPr>
        </p:nvSpPr>
        <p:spPr>
          <a:xfrm>
            <a:off x="8610600" y="136525"/>
            <a:ext cx="2743200" cy="365125"/>
          </a:xfrm>
        </p:spPr>
        <p:txBody>
          <a:bodyPr vert="horz" lIns="91440" tIns="45720" rIns="91440" bIns="45720" rtlCol="0" anchor="ctr">
            <a:normAutofit/>
          </a:bodyPr>
          <a:lstStyle/>
          <a:p>
            <a:pPr>
              <a:spcAft>
                <a:spcPts val="600"/>
              </a:spcAft>
            </a:pPr>
            <a:fld id="{2C18C1E5-FB55-42F5-BD6D-9CC153FCDBE6}" type="slidenum">
              <a:rPr lang="en-US" smtClean="0"/>
              <a:pPr>
                <a:spcAft>
                  <a:spcPts val="600"/>
                </a:spcAft>
              </a:pPr>
              <a:t>7</a:t>
            </a:fld>
            <a:endParaRPr lang="en-US"/>
          </a:p>
        </p:txBody>
      </p:sp>
      <p:sp>
        <p:nvSpPr>
          <p:cNvPr id="18" name="Rectangle 6">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27432"/>
          </a:xfrm>
          <a:custGeom>
            <a:avLst/>
            <a:gdLst>
              <a:gd name="connsiteX0" fmla="*/ 0 w 3291840"/>
              <a:gd name="connsiteY0" fmla="*/ 0 h 27432"/>
              <a:gd name="connsiteX1" fmla="*/ 625450 w 3291840"/>
              <a:gd name="connsiteY1" fmla="*/ 0 h 27432"/>
              <a:gd name="connsiteX2" fmla="*/ 1283818 w 3291840"/>
              <a:gd name="connsiteY2" fmla="*/ 0 h 27432"/>
              <a:gd name="connsiteX3" fmla="*/ 1975104 w 3291840"/>
              <a:gd name="connsiteY3" fmla="*/ 0 h 27432"/>
              <a:gd name="connsiteX4" fmla="*/ 2666390 w 3291840"/>
              <a:gd name="connsiteY4" fmla="*/ 0 h 27432"/>
              <a:gd name="connsiteX5" fmla="*/ 3291840 w 3291840"/>
              <a:gd name="connsiteY5" fmla="*/ 0 h 27432"/>
              <a:gd name="connsiteX6" fmla="*/ 3291840 w 3291840"/>
              <a:gd name="connsiteY6" fmla="*/ 27432 h 27432"/>
              <a:gd name="connsiteX7" fmla="*/ 2567635 w 3291840"/>
              <a:gd name="connsiteY7" fmla="*/ 27432 h 27432"/>
              <a:gd name="connsiteX8" fmla="*/ 1843430 w 3291840"/>
              <a:gd name="connsiteY8" fmla="*/ 27432 h 27432"/>
              <a:gd name="connsiteX9" fmla="*/ 1185062 w 3291840"/>
              <a:gd name="connsiteY9" fmla="*/ 27432 h 27432"/>
              <a:gd name="connsiteX10" fmla="*/ 0 w 3291840"/>
              <a:gd name="connsiteY10" fmla="*/ 27432 h 27432"/>
              <a:gd name="connsiteX11" fmla="*/ 0 w 329184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27432"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0674" y="7395"/>
                  <a:pt x="3291885" y="21864"/>
                  <a:pt x="3291840" y="27432"/>
                </a:cubicBezTo>
                <a:cubicBezTo>
                  <a:pt x="3043276" y="47012"/>
                  <a:pt x="2921041" y="-3764"/>
                  <a:pt x="2567635" y="27432"/>
                </a:cubicBezTo>
                <a:cubicBezTo>
                  <a:pt x="2214230" y="58628"/>
                  <a:pt x="2189623" y="-3875"/>
                  <a:pt x="1843430" y="27432"/>
                </a:cubicBezTo>
                <a:cubicBezTo>
                  <a:pt x="1497237" y="58739"/>
                  <a:pt x="1492584" y="38324"/>
                  <a:pt x="1185062" y="27432"/>
                </a:cubicBezTo>
                <a:cubicBezTo>
                  <a:pt x="877540" y="16540"/>
                  <a:pt x="313238" y="55587"/>
                  <a:pt x="0" y="27432"/>
                </a:cubicBezTo>
                <a:cubicBezTo>
                  <a:pt x="-503" y="20663"/>
                  <a:pt x="1168" y="5855"/>
                  <a:pt x="0" y="0"/>
                </a:cubicBezTo>
                <a:close/>
              </a:path>
              <a:path w="3291840" h="27432"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2033" y="12649"/>
                  <a:pt x="3290852" y="17989"/>
                  <a:pt x="3291840" y="27432"/>
                </a:cubicBezTo>
                <a:cubicBezTo>
                  <a:pt x="3120474" y="24858"/>
                  <a:pt x="2816568" y="13777"/>
                  <a:pt x="2633472" y="27432"/>
                </a:cubicBezTo>
                <a:cubicBezTo>
                  <a:pt x="2450376" y="41087"/>
                  <a:pt x="2160769" y="46494"/>
                  <a:pt x="1909267" y="27432"/>
                </a:cubicBezTo>
                <a:cubicBezTo>
                  <a:pt x="1657765" y="8370"/>
                  <a:pt x="1623992" y="18792"/>
                  <a:pt x="1349654" y="27432"/>
                </a:cubicBezTo>
                <a:cubicBezTo>
                  <a:pt x="1075316" y="36072"/>
                  <a:pt x="833426" y="43325"/>
                  <a:pt x="691286" y="27432"/>
                </a:cubicBezTo>
                <a:cubicBezTo>
                  <a:pt x="549146" y="11539"/>
                  <a:pt x="342011" y="33345"/>
                  <a:pt x="0" y="27432"/>
                </a:cubicBezTo>
                <a:cubicBezTo>
                  <a:pt x="1300" y="19678"/>
                  <a:pt x="-86" y="12044"/>
                  <a:pt x="0" y="0"/>
                </a:cubicBezTo>
                <a:close/>
              </a:path>
            </a:pathLst>
          </a:custGeom>
          <a:solidFill>
            <a:srgbClr val="8BBFE4"/>
          </a:solidFill>
          <a:ln w="38100" cap="rnd">
            <a:solidFill>
              <a:srgbClr val="8BBFE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04E7BE9D-17D5-89E7-30C2-721EB3F987B2}"/>
              </a:ext>
            </a:extLst>
          </p:cNvPr>
          <p:cNvPicPr>
            <a:picLocks noGrp="1" noChangeAspect="1"/>
          </p:cNvPicPr>
          <p:nvPr>
            <p:ph idx="1"/>
          </p:nvPr>
        </p:nvPicPr>
        <p:blipFill>
          <a:blip r:embed="rId2"/>
          <a:stretch>
            <a:fillRect/>
          </a:stretch>
        </p:blipFill>
        <p:spPr>
          <a:xfrm>
            <a:off x="584443" y="712616"/>
            <a:ext cx="5315472" cy="60192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C6EEBD90-AA67-D228-6D39-B22B47FC4068}"/>
              </a:ext>
            </a:extLst>
          </p:cNvPr>
          <p:cNvPicPr>
            <a:picLocks noChangeAspect="1"/>
          </p:cNvPicPr>
          <p:nvPr/>
        </p:nvPicPr>
        <p:blipFill>
          <a:blip r:embed="rId3"/>
          <a:stretch>
            <a:fillRect/>
          </a:stretch>
        </p:blipFill>
        <p:spPr>
          <a:xfrm>
            <a:off x="6494233" y="712616"/>
            <a:ext cx="5315472" cy="60192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511621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6" name="Rectangle 15">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7FC84-3369-717D-48C6-CC8E58B42490}"/>
              </a:ext>
            </a:extLst>
          </p:cNvPr>
          <p:cNvSpPr>
            <a:spLocks noGrp="1"/>
          </p:cNvSpPr>
          <p:nvPr>
            <p:ph type="title"/>
          </p:nvPr>
        </p:nvSpPr>
        <p:spPr>
          <a:xfrm>
            <a:off x="646308" y="32756"/>
            <a:ext cx="10909640" cy="1065836"/>
          </a:xfrm>
        </p:spPr>
        <p:txBody>
          <a:bodyPr vert="horz" lIns="91440" tIns="45720" rIns="91440" bIns="45720" rtlCol="0" anchor="ctr">
            <a:normAutofit/>
          </a:bodyPr>
          <a:lstStyle/>
          <a:p>
            <a:pPr algn="ctr">
              <a:lnSpc>
                <a:spcPct val="90000"/>
              </a:lnSpc>
            </a:pPr>
            <a:r>
              <a:rPr lang="en-US" sz="3300" u="sng" dirty="0"/>
              <a:t>Client questionnaire</a:t>
            </a:r>
            <a:br>
              <a:rPr lang="en-US" sz="3300" dirty="0"/>
            </a:br>
            <a:endParaRPr lang="en-US" sz="3300" dirty="0"/>
          </a:p>
        </p:txBody>
      </p:sp>
      <p:sp>
        <p:nvSpPr>
          <p:cNvPr id="5" name="Slide Number Placeholder 4">
            <a:extLst>
              <a:ext uri="{FF2B5EF4-FFF2-40B4-BE49-F238E27FC236}">
                <a16:creationId xmlns:a16="http://schemas.microsoft.com/office/drawing/2014/main" id="{FCC8029C-ED23-53A0-C8D3-FD40AD1CE9CF}"/>
              </a:ext>
            </a:extLst>
          </p:cNvPr>
          <p:cNvSpPr>
            <a:spLocks noGrp="1"/>
          </p:cNvSpPr>
          <p:nvPr>
            <p:ph type="sldNum" sz="quarter" idx="12"/>
          </p:nvPr>
        </p:nvSpPr>
        <p:spPr>
          <a:xfrm>
            <a:off x="8610600" y="136525"/>
            <a:ext cx="2743200" cy="365125"/>
          </a:xfrm>
        </p:spPr>
        <p:txBody>
          <a:bodyPr vert="horz" lIns="91440" tIns="45720" rIns="91440" bIns="45720" rtlCol="0" anchor="ctr">
            <a:normAutofit/>
          </a:bodyPr>
          <a:lstStyle/>
          <a:p>
            <a:pPr>
              <a:spcAft>
                <a:spcPts val="600"/>
              </a:spcAft>
            </a:pPr>
            <a:fld id="{2C18C1E5-FB55-42F5-BD6D-9CC153FCDBE6}" type="slidenum">
              <a:rPr lang="en-US" smtClean="0"/>
              <a:pPr>
                <a:spcAft>
                  <a:spcPts val="600"/>
                </a:spcAft>
              </a:pPr>
              <a:t>8</a:t>
            </a:fld>
            <a:endParaRPr lang="en-US"/>
          </a:p>
        </p:txBody>
      </p:sp>
      <p:sp>
        <p:nvSpPr>
          <p:cNvPr id="18" name="Rectangle 6">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27432"/>
          </a:xfrm>
          <a:custGeom>
            <a:avLst/>
            <a:gdLst>
              <a:gd name="connsiteX0" fmla="*/ 0 w 3291840"/>
              <a:gd name="connsiteY0" fmla="*/ 0 h 27432"/>
              <a:gd name="connsiteX1" fmla="*/ 625450 w 3291840"/>
              <a:gd name="connsiteY1" fmla="*/ 0 h 27432"/>
              <a:gd name="connsiteX2" fmla="*/ 1283818 w 3291840"/>
              <a:gd name="connsiteY2" fmla="*/ 0 h 27432"/>
              <a:gd name="connsiteX3" fmla="*/ 1975104 w 3291840"/>
              <a:gd name="connsiteY3" fmla="*/ 0 h 27432"/>
              <a:gd name="connsiteX4" fmla="*/ 2666390 w 3291840"/>
              <a:gd name="connsiteY4" fmla="*/ 0 h 27432"/>
              <a:gd name="connsiteX5" fmla="*/ 3291840 w 3291840"/>
              <a:gd name="connsiteY5" fmla="*/ 0 h 27432"/>
              <a:gd name="connsiteX6" fmla="*/ 3291840 w 3291840"/>
              <a:gd name="connsiteY6" fmla="*/ 27432 h 27432"/>
              <a:gd name="connsiteX7" fmla="*/ 2567635 w 3291840"/>
              <a:gd name="connsiteY7" fmla="*/ 27432 h 27432"/>
              <a:gd name="connsiteX8" fmla="*/ 1843430 w 3291840"/>
              <a:gd name="connsiteY8" fmla="*/ 27432 h 27432"/>
              <a:gd name="connsiteX9" fmla="*/ 1185062 w 3291840"/>
              <a:gd name="connsiteY9" fmla="*/ 27432 h 27432"/>
              <a:gd name="connsiteX10" fmla="*/ 0 w 3291840"/>
              <a:gd name="connsiteY10" fmla="*/ 27432 h 27432"/>
              <a:gd name="connsiteX11" fmla="*/ 0 w 329184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27432"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0674" y="7395"/>
                  <a:pt x="3291885" y="21864"/>
                  <a:pt x="3291840" y="27432"/>
                </a:cubicBezTo>
                <a:cubicBezTo>
                  <a:pt x="3043276" y="47012"/>
                  <a:pt x="2921041" y="-3764"/>
                  <a:pt x="2567635" y="27432"/>
                </a:cubicBezTo>
                <a:cubicBezTo>
                  <a:pt x="2214230" y="58628"/>
                  <a:pt x="2189623" y="-3875"/>
                  <a:pt x="1843430" y="27432"/>
                </a:cubicBezTo>
                <a:cubicBezTo>
                  <a:pt x="1497237" y="58739"/>
                  <a:pt x="1492584" y="38324"/>
                  <a:pt x="1185062" y="27432"/>
                </a:cubicBezTo>
                <a:cubicBezTo>
                  <a:pt x="877540" y="16540"/>
                  <a:pt x="313238" y="55587"/>
                  <a:pt x="0" y="27432"/>
                </a:cubicBezTo>
                <a:cubicBezTo>
                  <a:pt x="-503" y="20663"/>
                  <a:pt x="1168" y="5855"/>
                  <a:pt x="0" y="0"/>
                </a:cubicBezTo>
                <a:close/>
              </a:path>
              <a:path w="3291840" h="27432"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2033" y="12649"/>
                  <a:pt x="3290852" y="17989"/>
                  <a:pt x="3291840" y="27432"/>
                </a:cubicBezTo>
                <a:cubicBezTo>
                  <a:pt x="3120474" y="24858"/>
                  <a:pt x="2816568" y="13777"/>
                  <a:pt x="2633472" y="27432"/>
                </a:cubicBezTo>
                <a:cubicBezTo>
                  <a:pt x="2450376" y="41087"/>
                  <a:pt x="2160769" y="46494"/>
                  <a:pt x="1909267" y="27432"/>
                </a:cubicBezTo>
                <a:cubicBezTo>
                  <a:pt x="1657765" y="8370"/>
                  <a:pt x="1623992" y="18792"/>
                  <a:pt x="1349654" y="27432"/>
                </a:cubicBezTo>
                <a:cubicBezTo>
                  <a:pt x="1075316" y="36072"/>
                  <a:pt x="833426" y="43325"/>
                  <a:pt x="691286" y="27432"/>
                </a:cubicBezTo>
                <a:cubicBezTo>
                  <a:pt x="549146" y="11539"/>
                  <a:pt x="342011" y="33345"/>
                  <a:pt x="0" y="27432"/>
                </a:cubicBezTo>
                <a:cubicBezTo>
                  <a:pt x="1300" y="19678"/>
                  <a:pt x="-86" y="12044"/>
                  <a:pt x="0" y="0"/>
                </a:cubicBezTo>
                <a:close/>
              </a:path>
            </a:pathLst>
          </a:custGeom>
          <a:solidFill>
            <a:srgbClr val="8BBFE4"/>
          </a:solidFill>
          <a:ln w="38100" cap="rnd">
            <a:solidFill>
              <a:srgbClr val="8BBFE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4B841D5E-A1CE-D8B1-3A09-602976344B0E}"/>
              </a:ext>
            </a:extLst>
          </p:cNvPr>
          <p:cNvPicPr>
            <a:picLocks noChangeAspect="1"/>
          </p:cNvPicPr>
          <p:nvPr/>
        </p:nvPicPr>
        <p:blipFill>
          <a:blip r:embed="rId2"/>
          <a:stretch>
            <a:fillRect/>
          </a:stretch>
        </p:blipFill>
        <p:spPr>
          <a:xfrm>
            <a:off x="479419" y="934536"/>
            <a:ext cx="3661069" cy="53454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a:extLst>
              <a:ext uri="{FF2B5EF4-FFF2-40B4-BE49-F238E27FC236}">
                <a16:creationId xmlns:a16="http://schemas.microsoft.com/office/drawing/2014/main" id="{362452EB-46E1-9FD9-F460-16D1603AA3A6}"/>
              </a:ext>
            </a:extLst>
          </p:cNvPr>
          <p:cNvPicPr>
            <a:picLocks noChangeAspect="1"/>
          </p:cNvPicPr>
          <p:nvPr/>
        </p:nvPicPr>
        <p:blipFill>
          <a:blip r:embed="rId3"/>
          <a:stretch>
            <a:fillRect/>
          </a:stretch>
        </p:blipFill>
        <p:spPr>
          <a:xfrm>
            <a:off x="4499269" y="934536"/>
            <a:ext cx="3436693" cy="53013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0C0C36B9-867B-4A3B-E8F6-F39E0CED8366}"/>
              </a:ext>
            </a:extLst>
          </p:cNvPr>
          <p:cNvPicPr>
            <a:picLocks noChangeAspect="1"/>
          </p:cNvPicPr>
          <p:nvPr/>
        </p:nvPicPr>
        <p:blipFill>
          <a:blip r:embed="rId4"/>
          <a:stretch>
            <a:fillRect/>
          </a:stretch>
        </p:blipFill>
        <p:spPr>
          <a:xfrm>
            <a:off x="8299563" y="934536"/>
            <a:ext cx="3444073" cy="53013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249213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0" name="Rectangle 19">
            <a:extLst>
              <a:ext uri="{FF2B5EF4-FFF2-40B4-BE49-F238E27FC236}">
                <a16:creationId xmlns:a16="http://schemas.microsoft.com/office/drawing/2014/main" id="{4C10CBC8-7837-4750-8EE9-B4C3D5048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9014793-11D4-4A17-9261-1A2E683AD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104482" y="-5104482"/>
            <a:ext cx="1983037" cy="12192001"/>
          </a:xfrm>
          <a:custGeom>
            <a:avLst/>
            <a:gdLst>
              <a:gd name="connsiteX0" fmla="*/ 0 w 1983037"/>
              <a:gd name="connsiteY0" fmla="*/ 0 h 12192001"/>
              <a:gd name="connsiteX1" fmla="*/ 0 w 1983037"/>
              <a:gd name="connsiteY1" fmla="*/ 12192001 h 12192001"/>
              <a:gd name="connsiteX2" fmla="*/ 1945626 w 1983037"/>
              <a:gd name="connsiteY2" fmla="*/ 12192001 h 12192001"/>
              <a:gd name="connsiteX3" fmla="*/ 1914883 w 1983037"/>
              <a:gd name="connsiteY3" fmla="*/ 11926947 h 12192001"/>
              <a:gd name="connsiteX4" fmla="*/ 1887405 w 1983037"/>
              <a:gd name="connsiteY4" fmla="*/ 10882179 h 12192001"/>
              <a:gd name="connsiteX5" fmla="*/ 1955094 w 1983037"/>
              <a:gd name="connsiteY5" fmla="*/ 9717835 h 12192001"/>
              <a:gd name="connsiteX6" fmla="*/ 1955094 w 1983037"/>
              <a:gd name="connsiteY6" fmla="*/ 9338013 h 12192001"/>
              <a:gd name="connsiteX7" fmla="*/ 1947423 w 1983037"/>
              <a:gd name="connsiteY7" fmla="*/ 8936699 h 12192001"/>
              <a:gd name="connsiteX8" fmla="*/ 1949002 w 1983037"/>
              <a:gd name="connsiteY8" fmla="*/ 7709920 h 12192001"/>
              <a:gd name="connsiteX9" fmla="*/ 1930276 w 1983037"/>
              <a:gd name="connsiteY9" fmla="*/ 6277504 h 12192001"/>
              <a:gd name="connsiteX10" fmla="*/ 1954643 w 1983037"/>
              <a:gd name="connsiteY10" fmla="*/ 5307481 h 12192001"/>
              <a:gd name="connsiteX11" fmla="*/ 1944941 w 1983037"/>
              <a:gd name="connsiteY11" fmla="*/ 4949831 h 12192001"/>
              <a:gd name="connsiteX12" fmla="*/ 1961187 w 1983037"/>
              <a:gd name="connsiteY12" fmla="*/ 4137481 h 12192001"/>
              <a:gd name="connsiteX13" fmla="*/ 1964118 w 1983037"/>
              <a:gd name="connsiteY13" fmla="*/ 3194148 h 12192001"/>
              <a:gd name="connsiteX14" fmla="*/ 1914708 w 1983037"/>
              <a:gd name="connsiteY14" fmla="*/ 1979808 h 12192001"/>
              <a:gd name="connsiteX15" fmla="*/ 1949679 w 1983037"/>
              <a:gd name="connsiteY15" fmla="*/ 1443897 h 12192001"/>
              <a:gd name="connsiteX16" fmla="*/ 1942685 w 1983037"/>
              <a:gd name="connsiteY16" fmla="*/ 749860 h 12192001"/>
              <a:gd name="connsiteX17" fmla="*/ 1933706 w 1983037"/>
              <a:gd name="connsiteY17" fmla="*/ 168558 h 12192001"/>
              <a:gd name="connsiteX18" fmla="*/ 1950785 w 1983037"/>
              <a:gd name="connsiteY18" fmla="*/ 0 h 1219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83037" h="12192001">
                <a:moveTo>
                  <a:pt x="0" y="0"/>
                </a:moveTo>
                <a:lnTo>
                  <a:pt x="0" y="12192001"/>
                </a:lnTo>
                <a:lnTo>
                  <a:pt x="1945626" y="12192001"/>
                </a:lnTo>
                <a:lnTo>
                  <a:pt x="1914883" y="11926947"/>
                </a:lnTo>
                <a:cubicBezTo>
                  <a:pt x="1884529" y="11579709"/>
                  <a:pt x="1881652" y="11231009"/>
                  <a:pt x="1887405" y="10882179"/>
                </a:cubicBezTo>
                <a:cubicBezTo>
                  <a:pt x="1893725" y="10493309"/>
                  <a:pt x="1911547" y="10104667"/>
                  <a:pt x="1955094" y="9717835"/>
                </a:cubicBezTo>
                <a:cubicBezTo>
                  <a:pt x="1966715" y="9591491"/>
                  <a:pt x="1966715" y="9464357"/>
                  <a:pt x="1955094" y="9338013"/>
                </a:cubicBezTo>
                <a:cubicBezTo>
                  <a:pt x="1945663" y="9204453"/>
                  <a:pt x="1943091" y="9070511"/>
                  <a:pt x="1947423" y="8936699"/>
                </a:cubicBezTo>
                <a:cubicBezTo>
                  <a:pt x="1960283" y="8527701"/>
                  <a:pt x="1930726" y="8118470"/>
                  <a:pt x="1949002" y="7709920"/>
                </a:cubicBezTo>
                <a:cubicBezTo>
                  <a:pt x="1970436" y="7231918"/>
                  <a:pt x="1945393" y="6755049"/>
                  <a:pt x="1930276" y="6277504"/>
                </a:cubicBezTo>
                <a:cubicBezTo>
                  <a:pt x="1920123" y="5954014"/>
                  <a:pt x="1913803" y="5630292"/>
                  <a:pt x="1954643" y="5307481"/>
                </a:cubicBezTo>
                <a:cubicBezTo>
                  <a:pt x="1969761" y="5188718"/>
                  <a:pt x="1956899" y="5068596"/>
                  <a:pt x="1944941" y="4949831"/>
                </a:cubicBezTo>
                <a:cubicBezTo>
                  <a:pt x="1917866" y="4678139"/>
                  <a:pt x="1932758" y="4407584"/>
                  <a:pt x="1961187" y="4137481"/>
                </a:cubicBezTo>
                <a:cubicBezTo>
                  <a:pt x="1994579" y="3823035"/>
                  <a:pt x="1984877" y="3508818"/>
                  <a:pt x="1964118" y="3194148"/>
                </a:cubicBezTo>
                <a:cubicBezTo>
                  <a:pt x="1937270" y="2789895"/>
                  <a:pt x="1903424" y="2387003"/>
                  <a:pt x="1914708" y="1979808"/>
                </a:cubicBezTo>
                <a:cubicBezTo>
                  <a:pt x="1919446" y="1800868"/>
                  <a:pt x="1935466" y="1622384"/>
                  <a:pt x="1949679" y="1443897"/>
                </a:cubicBezTo>
                <a:cubicBezTo>
                  <a:pt x="1964278" y="1212701"/>
                  <a:pt x="1961931" y="980722"/>
                  <a:pt x="1942685" y="749860"/>
                </a:cubicBezTo>
                <a:cubicBezTo>
                  <a:pt x="1929825" y="555933"/>
                  <a:pt x="1921533" y="362007"/>
                  <a:pt x="1933706" y="168558"/>
                </a:cubicBezTo>
                <a:lnTo>
                  <a:pt x="1950785"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CFFCBD-4477-1D76-75B6-3C48804B8D04}"/>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gn="l"/>
            <a:r>
              <a:rPr lang="en-US">
                <a:solidFill>
                  <a:schemeClr val="bg1"/>
                </a:solidFill>
              </a:rPr>
              <a:t>THINKING ABOUT YOU</a:t>
            </a:r>
          </a:p>
        </p:txBody>
      </p:sp>
      <p:sp>
        <p:nvSpPr>
          <p:cNvPr id="3" name="Content Placeholder 2">
            <a:extLst>
              <a:ext uri="{FF2B5EF4-FFF2-40B4-BE49-F238E27FC236}">
                <a16:creationId xmlns:a16="http://schemas.microsoft.com/office/drawing/2014/main" id="{70EF2590-B3A0-4E0C-F9B3-0C1B558F0A5E}"/>
              </a:ext>
            </a:extLst>
          </p:cNvPr>
          <p:cNvSpPr>
            <a:spLocks noGrp="1"/>
          </p:cNvSpPr>
          <p:nvPr>
            <p:ph sz="half" idx="1"/>
          </p:nvPr>
        </p:nvSpPr>
        <p:spPr>
          <a:xfrm>
            <a:off x="855805" y="2055813"/>
            <a:ext cx="5263675" cy="4328534"/>
          </a:xfrm>
          <a:ln>
            <a:solidFill>
              <a:schemeClr val="tx1"/>
            </a:solidFill>
          </a:ln>
        </p:spPr>
        <p:txBody>
          <a:bodyPr/>
          <a:lstStyle/>
          <a:p>
            <a:pPr marL="0" indent="0" defTabSz="813816">
              <a:spcBef>
                <a:spcPts val="890"/>
              </a:spcBef>
              <a:buNone/>
            </a:pPr>
            <a:endParaRPr lang="en-GB" sz="2492" kern="1200">
              <a:solidFill>
                <a:schemeClr val="tx1"/>
              </a:solidFill>
              <a:latin typeface="+mn-lt"/>
              <a:ea typeface="+mn-ea"/>
              <a:cs typeface="+mn-cs"/>
            </a:endParaRPr>
          </a:p>
          <a:p>
            <a:endParaRPr lang="en-GB" dirty="0"/>
          </a:p>
        </p:txBody>
      </p:sp>
      <p:sp>
        <p:nvSpPr>
          <p:cNvPr id="4" name="Content Placeholder 3">
            <a:extLst>
              <a:ext uri="{FF2B5EF4-FFF2-40B4-BE49-F238E27FC236}">
                <a16:creationId xmlns:a16="http://schemas.microsoft.com/office/drawing/2014/main" id="{14C5D28D-3DFC-B5F9-8DC1-2A0BB56B01ED}"/>
              </a:ext>
            </a:extLst>
          </p:cNvPr>
          <p:cNvSpPr>
            <a:spLocks noGrp="1"/>
          </p:cNvSpPr>
          <p:nvPr>
            <p:ph sz="half" idx="2"/>
          </p:nvPr>
        </p:nvSpPr>
        <p:spPr>
          <a:xfrm>
            <a:off x="6244404" y="2055813"/>
            <a:ext cx="5091790" cy="4328534"/>
          </a:xfrm>
          <a:ln>
            <a:solidFill>
              <a:schemeClr val="tx1"/>
            </a:solidFill>
          </a:ln>
        </p:spPr>
        <p:txBody>
          <a:bodyPr/>
          <a:lstStyle/>
          <a:p>
            <a:pPr marL="0" indent="0" defTabSz="813816">
              <a:spcBef>
                <a:spcPts val="890"/>
              </a:spcBef>
              <a:buNone/>
            </a:pPr>
            <a:endParaRPr lang="en-GB" sz="2492" kern="1200">
              <a:solidFill>
                <a:schemeClr val="tx1"/>
              </a:solidFill>
              <a:latin typeface="+mn-lt"/>
              <a:ea typeface="+mn-ea"/>
              <a:cs typeface="+mn-cs"/>
            </a:endParaRPr>
          </a:p>
          <a:p>
            <a:endParaRPr lang="en-GB" dirty="0"/>
          </a:p>
        </p:txBody>
      </p:sp>
      <p:sp>
        <p:nvSpPr>
          <p:cNvPr id="5" name="Footer Placeholder 4">
            <a:extLst>
              <a:ext uri="{FF2B5EF4-FFF2-40B4-BE49-F238E27FC236}">
                <a16:creationId xmlns:a16="http://schemas.microsoft.com/office/drawing/2014/main" id="{15C1A57B-DA88-6348-5F0B-7E662806B0FA}"/>
              </a:ext>
            </a:extLst>
          </p:cNvPr>
          <p:cNvSpPr>
            <a:spLocks noGrp="1"/>
          </p:cNvSpPr>
          <p:nvPr>
            <p:ph type="ftr" sz="quarter" idx="11"/>
          </p:nvPr>
        </p:nvSpPr>
        <p:spPr>
          <a:xfrm>
            <a:off x="85194" y="6384347"/>
            <a:ext cx="1435958" cy="326781"/>
          </a:xfrm>
        </p:spPr>
        <p:txBody>
          <a:bodyPr/>
          <a:lstStyle/>
          <a:p>
            <a:pPr>
              <a:spcAft>
                <a:spcPts val="600"/>
              </a:spcAft>
            </a:pPr>
            <a:r>
              <a:rPr lang="en-US" sz="1400" dirty="0">
                <a:solidFill>
                  <a:srgbClr val="FF0000"/>
                </a:solidFill>
              </a:rPr>
              <a:t>DIJ COACHING</a:t>
            </a:r>
          </a:p>
        </p:txBody>
      </p:sp>
      <p:sp>
        <p:nvSpPr>
          <p:cNvPr id="6" name="Slide Number Placeholder 5">
            <a:extLst>
              <a:ext uri="{FF2B5EF4-FFF2-40B4-BE49-F238E27FC236}">
                <a16:creationId xmlns:a16="http://schemas.microsoft.com/office/drawing/2014/main" id="{1A4BE56E-8341-E2F2-3510-6102B7A281C6}"/>
              </a:ext>
            </a:extLst>
          </p:cNvPr>
          <p:cNvSpPr>
            <a:spLocks noGrp="1"/>
          </p:cNvSpPr>
          <p:nvPr>
            <p:ph type="sldNum" sz="quarter" idx="12"/>
          </p:nvPr>
        </p:nvSpPr>
        <p:spPr>
          <a:xfrm>
            <a:off x="8321764" y="5850181"/>
            <a:ext cx="2455117" cy="326781"/>
          </a:xfrm>
        </p:spPr>
        <p:txBody>
          <a:bodyPr/>
          <a:lstStyle/>
          <a:p>
            <a:pPr defTabSz="813816">
              <a:spcAft>
                <a:spcPts val="600"/>
              </a:spcAft>
            </a:pPr>
            <a:fld id="{2C18C1E5-FB55-42F5-BD6D-9CC153FCDBE6}" type="slidenum">
              <a:rPr lang="en-US" sz="1424" kern="1200">
                <a:solidFill>
                  <a:schemeClr val="tx1"/>
                </a:solidFill>
                <a:latin typeface="+mn-lt"/>
                <a:ea typeface="+mn-ea"/>
                <a:cs typeface="+mn-cs"/>
              </a:rPr>
              <a:pPr defTabSz="813816">
                <a:spcAft>
                  <a:spcPts val="600"/>
                </a:spcAft>
              </a:pPr>
              <a:t>9</a:t>
            </a:fld>
            <a:endParaRPr lang="en-US"/>
          </a:p>
        </p:txBody>
      </p:sp>
      <p:pic>
        <p:nvPicPr>
          <p:cNvPr id="10" name="Picture 9" descr="A close-up of a paper&#10;&#10;Description automatically generated with low confidence">
            <a:extLst>
              <a:ext uri="{FF2B5EF4-FFF2-40B4-BE49-F238E27FC236}">
                <a16:creationId xmlns:a16="http://schemas.microsoft.com/office/drawing/2014/main" id="{CDB427D5-B5BD-E45E-F272-24E61BE00FFE}"/>
              </a:ext>
            </a:extLst>
          </p:cNvPr>
          <p:cNvPicPr>
            <a:picLocks noChangeAspect="1"/>
          </p:cNvPicPr>
          <p:nvPr/>
        </p:nvPicPr>
        <p:blipFill>
          <a:blip r:embed="rId2"/>
          <a:stretch>
            <a:fillRect/>
          </a:stretch>
        </p:blipFill>
        <p:spPr>
          <a:xfrm>
            <a:off x="855805" y="2348161"/>
            <a:ext cx="5215436" cy="3963409"/>
          </a:xfrm>
          <a:prstGeom prst="rect">
            <a:avLst/>
          </a:prstGeom>
        </p:spPr>
      </p:pic>
      <p:pic>
        <p:nvPicPr>
          <p:cNvPr id="13" name="Picture 12" descr="A close-up of a document&#10;&#10;Description automatically generated with low confidence">
            <a:extLst>
              <a:ext uri="{FF2B5EF4-FFF2-40B4-BE49-F238E27FC236}">
                <a16:creationId xmlns:a16="http://schemas.microsoft.com/office/drawing/2014/main" id="{4EBE192A-07C5-26A5-8052-28BE952733B8}"/>
              </a:ext>
            </a:extLst>
          </p:cNvPr>
          <p:cNvPicPr>
            <a:picLocks noChangeAspect="1"/>
          </p:cNvPicPr>
          <p:nvPr/>
        </p:nvPicPr>
        <p:blipFill rotWithShape="1">
          <a:blip r:embed="rId3"/>
          <a:srcRect t="311" b="2864"/>
          <a:stretch/>
        </p:blipFill>
        <p:spPr>
          <a:xfrm>
            <a:off x="6244404" y="2055813"/>
            <a:ext cx="5042273" cy="4255757"/>
          </a:xfrm>
          <a:custGeom>
            <a:avLst/>
            <a:gdLst/>
            <a:ahLst/>
            <a:cxnLst/>
            <a:rect l="l" t="t" r="r" b="b"/>
            <a:pathLst>
              <a:path w="10485104" h="5523506">
                <a:moveTo>
                  <a:pt x="5949681" y="536"/>
                </a:moveTo>
                <a:cubicBezTo>
                  <a:pt x="6074035" y="-2131"/>
                  <a:pt x="6198411" y="5173"/>
                  <a:pt x="6321822" y="22405"/>
                </a:cubicBezTo>
                <a:cubicBezTo>
                  <a:pt x="6498937" y="51493"/>
                  <a:pt x="6677824" y="73364"/>
                  <a:pt x="6857694" y="55210"/>
                </a:cubicBezTo>
                <a:cubicBezTo>
                  <a:pt x="6981675" y="42526"/>
                  <a:pt x="7105459" y="35089"/>
                  <a:pt x="7230031" y="35528"/>
                </a:cubicBezTo>
                <a:cubicBezTo>
                  <a:pt x="7516370" y="35528"/>
                  <a:pt x="7802902" y="38152"/>
                  <a:pt x="8089242" y="32684"/>
                </a:cubicBezTo>
                <a:cubicBezTo>
                  <a:pt x="8344090" y="27873"/>
                  <a:pt x="8597956" y="17377"/>
                  <a:pt x="8853003" y="43837"/>
                </a:cubicBezTo>
                <a:cubicBezTo>
                  <a:pt x="9229472" y="82767"/>
                  <a:pt x="9607909" y="70300"/>
                  <a:pt x="9985559" y="65708"/>
                </a:cubicBezTo>
                <a:cubicBezTo>
                  <a:pt x="10083101" y="64320"/>
                  <a:pt x="10180599" y="61132"/>
                  <a:pt x="10278047" y="56140"/>
                </a:cubicBezTo>
                <a:lnTo>
                  <a:pt x="10449151" y="44199"/>
                </a:lnTo>
                <a:lnTo>
                  <a:pt x="10468533" y="198724"/>
                </a:lnTo>
                <a:cubicBezTo>
                  <a:pt x="10475933" y="234109"/>
                  <a:pt x="10480462" y="270161"/>
                  <a:pt x="10482057" y="306442"/>
                </a:cubicBezTo>
                <a:cubicBezTo>
                  <a:pt x="10492136" y="438884"/>
                  <a:pt x="10475168" y="569479"/>
                  <a:pt x="10461007" y="700359"/>
                </a:cubicBezTo>
                <a:cubicBezTo>
                  <a:pt x="10451566" y="783776"/>
                  <a:pt x="10437150" y="868045"/>
                  <a:pt x="10461007" y="950608"/>
                </a:cubicBezTo>
                <a:cubicBezTo>
                  <a:pt x="10477350" y="1008147"/>
                  <a:pt x="10480985" y="1069224"/>
                  <a:pt x="10471595" y="1128666"/>
                </a:cubicBezTo>
                <a:cubicBezTo>
                  <a:pt x="10455763" y="1234166"/>
                  <a:pt x="10452459" y="1341527"/>
                  <a:pt x="10461772" y="1447979"/>
                </a:cubicBezTo>
                <a:cubicBezTo>
                  <a:pt x="10467921" y="1518165"/>
                  <a:pt x="10466977" y="1588906"/>
                  <a:pt x="10458965" y="1658865"/>
                </a:cubicBezTo>
                <a:cubicBezTo>
                  <a:pt x="10448377" y="1752939"/>
                  <a:pt x="10431919" y="1848719"/>
                  <a:pt x="10451949" y="1943076"/>
                </a:cubicBezTo>
                <a:cubicBezTo>
                  <a:pt x="10483843" y="2092999"/>
                  <a:pt x="10477464" y="2242779"/>
                  <a:pt x="10464706" y="2393837"/>
                </a:cubicBezTo>
                <a:cubicBezTo>
                  <a:pt x="10455138" y="2506243"/>
                  <a:pt x="10444549" y="2619928"/>
                  <a:pt x="10463686" y="2733613"/>
                </a:cubicBezTo>
                <a:cubicBezTo>
                  <a:pt x="10471914" y="2786362"/>
                  <a:pt x="10471914" y="2840306"/>
                  <a:pt x="10463686" y="2893056"/>
                </a:cubicBezTo>
                <a:cubicBezTo>
                  <a:pt x="10453735" y="2964109"/>
                  <a:pt x="10444294" y="3034452"/>
                  <a:pt x="10457052" y="3106215"/>
                </a:cubicBezTo>
                <a:cubicBezTo>
                  <a:pt x="10462665" y="3137479"/>
                  <a:pt x="10466875" y="3169026"/>
                  <a:pt x="10469810" y="3200574"/>
                </a:cubicBezTo>
                <a:cubicBezTo>
                  <a:pt x="10475653" y="3281119"/>
                  <a:pt x="10473561" y="3362120"/>
                  <a:pt x="10463559" y="3442154"/>
                </a:cubicBezTo>
                <a:cubicBezTo>
                  <a:pt x="10453990" y="3535091"/>
                  <a:pt x="10469554" y="3628597"/>
                  <a:pt x="10456797" y="3721250"/>
                </a:cubicBezTo>
                <a:cubicBezTo>
                  <a:pt x="10447738" y="3795870"/>
                  <a:pt x="10447394" y="3871485"/>
                  <a:pt x="10455776" y="3946204"/>
                </a:cubicBezTo>
                <a:cubicBezTo>
                  <a:pt x="10470855" y="4087457"/>
                  <a:pt x="10469912" y="4230260"/>
                  <a:pt x="10452970" y="4371244"/>
                </a:cubicBezTo>
                <a:cubicBezTo>
                  <a:pt x="10442508" y="4453523"/>
                  <a:pt x="10436512" y="4538218"/>
                  <a:pt x="10455266" y="4618934"/>
                </a:cubicBezTo>
                <a:cubicBezTo>
                  <a:pt x="10499408" y="4808646"/>
                  <a:pt x="10473637" y="4998642"/>
                  <a:pt x="10455266" y="5187359"/>
                </a:cubicBezTo>
                <a:cubicBezTo>
                  <a:pt x="10444103" y="5288708"/>
                  <a:pt x="10443847" y="5391181"/>
                  <a:pt x="10454500" y="5492602"/>
                </a:cubicBezTo>
                <a:lnTo>
                  <a:pt x="10454510" y="5492731"/>
                </a:lnTo>
                <a:lnTo>
                  <a:pt x="10414967" y="5491139"/>
                </a:lnTo>
                <a:cubicBezTo>
                  <a:pt x="10117611" y="5495732"/>
                  <a:pt x="9820450" y="5526349"/>
                  <a:pt x="9523092" y="5507105"/>
                </a:cubicBezTo>
                <a:cubicBezTo>
                  <a:pt x="9272964" y="5490920"/>
                  <a:pt x="9023034" y="5477142"/>
                  <a:pt x="8772711" y="5490483"/>
                </a:cubicBezTo>
                <a:cubicBezTo>
                  <a:pt x="8636774" y="5499549"/>
                  <a:pt x="8500636" y="5503107"/>
                  <a:pt x="8364561" y="5501172"/>
                </a:cubicBezTo>
                <a:lnTo>
                  <a:pt x="8196562" y="5491993"/>
                </a:lnTo>
                <a:lnTo>
                  <a:pt x="8077075" y="5475562"/>
                </a:lnTo>
                <a:lnTo>
                  <a:pt x="7915670" y="5468917"/>
                </a:lnTo>
                <a:lnTo>
                  <a:pt x="7914092" y="5467957"/>
                </a:lnTo>
                <a:lnTo>
                  <a:pt x="7894412" y="5467957"/>
                </a:lnTo>
                <a:lnTo>
                  <a:pt x="7892834" y="5468758"/>
                </a:lnTo>
                <a:lnTo>
                  <a:pt x="7727602" y="5475562"/>
                </a:lnTo>
                <a:lnTo>
                  <a:pt x="7690606" y="5480649"/>
                </a:lnTo>
                <a:lnTo>
                  <a:pt x="7624212" y="5484579"/>
                </a:lnTo>
                <a:cubicBezTo>
                  <a:pt x="7434738" y="5508001"/>
                  <a:pt x="7243868" y="5514147"/>
                  <a:pt x="7053506" y="5502949"/>
                </a:cubicBezTo>
                <a:cubicBezTo>
                  <a:pt x="6777009" y="5485453"/>
                  <a:pt x="6500117" y="5474737"/>
                  <a:pt x="6223029" y="5498574"/>
                </a:cubicBezTo>
                <a:cubicBezTo>
                  <a:pt x="6065592" y="5511916"/>
                  <a:pt x="5908157" y="5526131"/>
                  <a:pt x="5750720" y="5507761"/>
                </a:cubicBezTo>
                <a:cubicBezTo>
                  <a:pt x="5616170" y="5490965"/>
                  <a:pt x="5480520" y="5488253"/>
                  <a:pt x="5345518" y="5499668"/>
                </a:cubicBezTo>
                <a:cubicBezTo>
                  <a:pt x="5197844" y="5511040"/>
                  <a:pt x="5049616" y="5511040"/>
                  <a:pt x="4901942" y="5499668"/>
                </a:cubicBezTo>
                <a:cubicBezTo>
                  <a:pt x="4760445" y="5490920"/>
                  <a:pt x="4618556" y="5476268"/>
                  <a:pt x="4477454" y="5492013"/>
                </a:cubicBezTo>
                <a:cubicBezTo>
                  <a:pt x="4279085" y="5513884"/>
                  <a:pt x="4081305" y="5506667"/>
                  <a:pt x="3883329" y="5493326"/>
                </a:cubicBezTo>
                <a:cubicBezTo>
                  <a:pt x="3719792" y="5482391"/>
                  <a:pt x="3555664" y="5466425"/>
                  <a:pt x="3392914" y="5492233"/>
                </a:cubicBezTo>
                <a:cubicBezTo>
                  <a:pt x="3175771" y="5523222"/>
                  <a:pt x="2956480" y="5531206"/>
                  <a:pt x="2737979" y="5516072"/>
                </a:cubicBezTo>
                <a:cubicBezTo>
                  <a:pt x="2289680" y="5492670"/>
                  <a:pt x="1840986" y="5498574"/>
                  <a:pt x="1392489" y="5480641"/>
                </a:cubicBezTo>
                <a:cubicBezTo>
                  <a:pt x="1244499" y="5474519"/>
                  <a:pt x="1097296" y="5507322"/>
                  <a:pt x="949699" y="5509072"/>
                </a:cubicBezTo>
                <a:cubicBezTo>
                  <a:pt x="684469" y="5512352"/>
                  <a:pt x="418241" y="5493120"/>
                  <a:pt x="151598" y="5492249"/>
                </a:cubicBezTo>
                <a:lnTo>
                  <a:pt x="1415" y="5496057"/>
                </a:lnTo>
                <a:lnTo>
                  <a:pt x="3772" y="5431261"/>
                </a:lnTo>
                <a:cubicBezTo>
                  <a:pt x="7163" y="5398149"/>
                  <a:pt x="12808" y="5364994"/>
                  <a:pt x="20909" y="5331792"/>
                </a:cubicBezTo>
                <a:cubicBezTo>
                  <a:pt x="51502" y="5208362"/>
                  <a:pt x="50009" y="5079152"/>
                  <a:pt x="16572" y="4956462"/>
                </a:cubicBezTo>
                <a:cubicBezTo>
                  <a:pt x="9172" y="4924695"/>
                  <a:pt x="4643" y="4892329"/>
                  <a:pt x="3048" y="4859758"/>
                </a:cubicBezTo>
                <a:cubicBezTo>
                  <a:pt x="-7031" y="4740857"/>
                  <a:pt x="9937" y="4623614"/>
                  <a:pt x="24098" y="4506116"/>
                </a:cubicBezTo>
                <a:cubicBezTo>
                  <a:pt x="33539" y="4431228"/>
                  <a:pt x="47955" y="4355575"/>
                  <a:pt x="24098" y="4281453"/>
                </a:cubicBezTo>
                <a:cubicBezTo>
                  <a:pt x="7755" y="4229797"/>
                  <a:pt x="4120" y="4174965"/>
                  <a:pt x="13510" y="4121600"/>
                </a:cubicBezTo>
                <a:cubicBezTo>
                  <a:pt x="29342" y="4026887"/>
                  <a:pt x="32646" y="3930503"/>
                  <a:pt x="23333" y="3834935"/>
                </a:cubicBezTo>
                <a:cubicBezTo>
                  <a:pt x="17184" y="3771925"/>
                  <a:pt x="18128" y="3708417"/>
                  <a:pt x="26140" y="3645611"/>
                </a:cubicBezTo>
                <a:cubicBezTo>
                  <a:pt x="36728" y="3561155"/>
                  <a:pt x="53186" y="3475168"/>
                  <a:pt x="33156" y="3390458"/>
                </a:cubicBezTo>
                <a:cubicBezTo>
                  <a:pt x="1262" y="3255864"/>
                  <a:pt x="7641" y="3121398"/>
                  <a:pt x="20399" y="2985784"/>
                </a:cubicBezTo>
                <a:cubicBezTo>
                  <a:pt x="29967" y="2884871"/>
                  <a:pt x="40556" y="2782810"/>
                  <a:pt x="21419" y="2680748"/>
                </a:cubicBezTo>
                <a:cubicBezTo>
                  <a:pt x="13191" y="2633392"/>
                  <a:pt x="13191" y="2584964"/>
                  <a:pt x="21419" y="2537607"/>
                </a:cubicBezTo>
                <a:cubicBezTo>
                  <a:pt x="31370" y="2473819"/>
                  <a:pt x="40811" y="2410668"/>
                  <a:pt x="28053" y="2346242"/>
                </a:cubicBezTo>
                <a:cubicBezTo>
                  <a:pt x="22440" y="2318175"/>
                  <a:pt x="18230" y="2289853"/>
                  <a:pt x="15295" y="2261531"/>
                </a:cubicBezTo>
                <a:cubicBezTo>
                  <a:pt x="9452" y="2189221"/>
                  <a:pt x="11544" y="2116502"/>
                  <a:pt x="21546" y="2044651"/>
                </a:cubicBezTo>
                <a:cubicBezTo>
                  <a:pt x="31115" y="1961216"/>
                  <a:pt x="15551" y="1877270"/>
                  <a:pt x="28308" y="1794090"/>
                </a:cubicBezTo>
                <a:cubicBezTo>
                  <a:pt x="37367" y="1727100"/>
                  <a:pt x="37711" y="1659216"/>
                  <a:pt x="29329" y="1592136"/>
                </a:cubicBezTo>
                <a:cubicBezTo>
                  <a:pt x="14250" y="1465325"/>
                  <a:pt x="15193" y="1337123"/>
                  <a:pt x="32135" y="1210554"/>
                </a:cubicBezTo>
                <a:cubicBezTo>
                  <a:pt x="42597" y="1136687"/>
                  <a:pt x="48593" y="1060652"/>
                  <a:pt x="29839" y="988188"/>
                </a:cubicBezTo>
                <a:cubicBezTo>
                  <a:pt x="-14303" y="817873"/>
                  <a:pt x="11468" y="647303"/>
                  <a:pt x="29839" y="477881"/>
                </a:cubicBezTo>
                <a:cubicBezTo>
                  <a:pt x="41002" y="386894"/>
                  <a:pt x="41258" y="294898"/>
                  <a:pt x="30605" y="203847"/>
                </a:cubicBezTo>
                <a:lnTo>
                  <a:pt x="17136" y="42362"/>
                </a:lnTo>
                <a:lnTo>
                  <a:pt x="155390" y="51827"/>
                </a:lnTo>
                <a:cubicBezTo>
                  <a:pt x="380715" y="63616"/>
                  <a:pt x="606095" y="63411"/>
                  <a:pt x="831032" y="41432"/>
                </a:cubicBezTo>
                <a:cubicBezTo>
                  <a:pt x="1107234" y="18075"/>
                  <a:pt x="1384519" y="14708"/>
                  <a:pt x="1661115" y="31372"/>
                </a:cubicBezTo>
                <a:cubicBezTo>
                  <a:pt x="1911045" y="42962"/>
                  <a:pt x="2160581" y="71395"/>
                  <a:pt x="2411103" y="47120"/>
                </a:cubicBezTo>
                <a:cubicBezTo>
                  <a:pt x="2497298" y="38807"/>
                  <a:pt x="2581920" y="18689"/>
                  <a:pt x="2668707" y="14096"/>
                </a:cubicBezTo>
                <a:cubicBezTo>
                  <a:pt x="3075287" y="-7775"/>
                  <a:pt x="3480488" y="25030"/>
                  <a:pt x="3885690" y="51930"/>
                </a:cubicBezTo>
                <a:cubicBezTo>
                  <a:pt x="4033287" y="61770"/>
                  <a:pt x="4180883" y="73799"/>
                  <a:pt x="4328480" y="46900"/>
                </a:cubicBezTo>
                <a:cubicBezTo>
                  <a:pt x="4453032" y="25577"/>
                  <a:pt x="4579453" y="21181"/>
                  <a:pt x="4704949" y="33778"/>
                </a:cubicBezTo>
                <a:cubicBezTo>
                  <a:pt x="4816098" y="46376"/>
                  <a:pt x="4927939" y="49371"/>
                  <a:pt x="5039501" y="42745"/>
                </a:cubicBezTo>
                <a:cubicBezTo>
                  <a:pt x="5342568" y="15407"/>
                  <a:pt x="5645828" y="318"/>
                  <a:pt x="5949681" y="536"/>
                </a:cubicBezTo>
                <a:close/>
              </a:path>
            </a:pathLst>
          </a:custGeom>
        </p:spPr>
      </p:pic>
    </p:spTree>
    <p:extLst>
      <p:ext uri="{BB962C8B-B14F-4D97-AF65-F5344CB8AC3E}">
        <p14:creationId xmlns:p14="http://schemas.microsoft.com/office/powerpoint/2010/main" val="3442447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FFCBD-4477-1D76-75B6-3C48804B8D04}"/>
              </a:ext>
            </a:extLst>
          </p:cNvPr>
          <p:cNvSpPr>
            <a:spLocks noGrp="1"/>
          </p:cNvSpPr>
          <p:nvPr>
            <p:ph type="title"/>
          </p:nvPr>
        </p:nvSpPr>
        <p:spPr>
          <a:xfrm>
            <a:off x="214685" y="365125"/>
            <a:ext cx="11688418" cy="1325563"/>
          </a:xfrm>
        </p:spPr>
        <p:txBody>
          <a:bodyPr>
            <a:normAutofit fontScale="90000"/>
          </a:bodyPr>
          <a:lstStyle/>
          <a:p>
            <a:r>
              <a:rPr lang="en-GB" dirty="0"/>
              <a:t>Could I please ask you to complete the following</a:t>
            </a:r>
          </a:p>
        </p:txBody>
      </p:sp>
      <p:sp>
        <p:nvSpPr>
          <p:cNvPr id="3" name="Content Placeholder 2">
            <a:extLst>
              <a:ext uri="{FF2B5EF4-FFF2-40B4-BE49-F238E27FC236}">
                <a16:creationId xmlns:a16="http://schemas.microsoft.com/office/drawing/2014/main" id="{70EF2590-B3A0-4E0C-F9B3-0C1B558F0A5E}"/>
              </a:ext>
            </a:extLst>
          </p:cNvPr>
          <p:cNvSpPr>
            <a:spLocks noGrp="1"/>
          </p:cNvSpPr>
          <p:nvPr>
            <p:ph sz="half" idx="1"/>
          </p:nvPr>
        </p:nvSpPr>
        <p:spPr>
          <a:xfrm>
            <a:off x="838200" y="2304288"/>
            <a:ext cx="5181600" cy="4052062"/>
          </a:xfrm>
          <a:ln>
            <a:solidFill>
              <a:schemeClr val="tx1"/>
            </a:solidFill>
          </a:ln>
        </p:spPr>
        <p:txBody>
          <a:bodyPr/>
          <a:lstStyle/>
          <a:p>
            <a:r>
              <a:rPr lang="en-GB" dirty="0">
                <a:hlinkClick r:id="rId2"/>
              </a:rPr>
              <a:t>VARK Learning Style Questionnaire: How do you learn best? (vark-learn.com)</a:t>
            </a:r>
            <a:endParaRPr lang="en-GB" dirty="0"/>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14C5D28D-3DFC-B5F9-8DC1-2A0BB56B01ED}"/>
              </a:ext>
            </a:extLst>
          </p:cNvPr>
          <p:cNvSpPr>
            <a:spLocks noGrp="1"/>
          </p:cNvSpPr>
          <p:nvPr>
            <p:ph sz="half" idx="2"/>
          </p:nvPr>
        </p:nvSpPr>
        <p:spPr>
          <a:xfrm>
            <a:off x="6172200" y="2304288"/>
            <a:ext cx="5181600" cy="4052062"/>
          </a:xfrm>
          <a:ln>
            <a:solidFill>
              <a:schemeClr val="tx1"/>
            </a:solidFill>
          </a:ln>
        </p:spPr>
        <p:txBody>
          <a:bodyPr/>
          <a:lstStyle/>
          <a:p>
            <a:pPr marL="0" indent="0">
              <a:buNone/>
            </a:pPr>
            <a:endParaRPr lang="en-GB" dirty="0"/>
          </a:p>
          <a:p>
            <a:endParaRPr lang="en-GB" dirty="0"/>
          </a:p>
        </p:txBody>
      </p:sp>
      <p:sp>
        <p:nvSpPr>
          <p:cNvPr id="5" name="Footer Placeholder 4">
            <a:extLst>
              <a:ext uri="{FF2B5EF4-FFF2-40B4-BE49-F238E27FC236}">
                <a16:creationId xmlns:a16="http://schemas.microsoft.com/office/drawing/2014/main" id="{15C1A57B-DA88-6348-5F0B-7E662806B0FA}"/>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1A4BE56E-8341-E2F2-3510-6102B7A281C6}"/>
              </a:ext>
            </a:extLst>
          </p:cNvPr>
          <p:cNvSpPr>
            <a:spLocks noGrp="1"/>
          </p:cNvSpPr>
          <p:nvPr>
            <p:ph type="sldNum" sz="quarter" idx="12"/>
          </p:nvPr>
        </p:nvSpPr>
        <p:spPr/>
        <p:txBody>
          <a:bodyPr/>
          <a:lstStyle/>
          <a:p>
            <a:fld id="{2C18C1E5-FB55-42F5-BD6D-9CC153FCDBE6}" type="slidenum">
              <a:rPr lang="en-US" smtClean="0"/>
              <a:t>10</a:t>
            </a:fld>
            <a:endParaRPr lang="en-US" dirty="0"/>
          </a:p>
        </p:txBody>
      </p:sp>
      <p:pic>
        <p:nvPicPr>
          <p:cNvPr id="12" name="Picture 11">
            <a:extLst>
              <a:ext uri="{FF2B5EF4-FFF2-40B4-BE49-F238E27FC236}">
                <a16:creationId xmlns:a16="http://schemas.microsoft.com/office/drawing/2014/main" id="{EE1735F0-C61E-5B8A-EF02-DF0894E67009}"/>
              </a:ext>
            </a:extLst>
          </p:cNvPr>
          <p:cNvPicPr>
            <a:picLocks noChangeAspect="1"/>
          </p:cNvPicPr>
          <p:nvPr/>
        </p:nvPicPr>
        <p:blipFill>
          <a:blip r:embed="rId3"/>
          <a:stretch>
            <a:fillRect/>
          </a:stretch>
        </p:blipFill>
        <p:spPr>
          <a:xfrm>
            <a:off x="1123633" y="3498862"/>
            <a:ext cx="2914967" cy="2857488"/>
          </a:xfrm>
          <a:prstGeom prst="rect">
            <a:avLst/>
          </a:prstGeom>
        </p:spPr>
      </p:pic>
      <p:pic>
        <p:nvPicPr>
          <p:cNvPr id="9" name="Picture 8">
            <a:extLst>
              <a:ext uri="{FF2B5EF4-FFF2-40B4-BE49-F238E27FC236}">
                <a16:creationId xmlns:a16="http://schemas.microsoft.com/office/drawing/2014/main" id="{452C2C94-1D1A-EC82-647D-23C54433CE33}"/>
              </a:ext>
            </a:extLst>
          </p:cNvPr>
          <p:cNvPicPr>
            <a:picLocks noChangeAspect="1"/>
          </p:cNvPicPr>
          <p:nvPr/>
        </p:nvPicPr>
        <p:blipFill>
          <a:blip r:embed="rId4"/>
          <a:stretch>
            <a:fillRect/>
          </a:stretch>
        </p:blipFill>
        <p:spPr>
          <a:xfrm>
            <a:off x="6172198" y="2452643"/>
            <a:ext cx="5181601" cy="3803724"/>
          </a:xfrm>
          <a:prstGeom prst="rect">
            <a:avLst/>
          </a:prstGeom>
        </p:spPr>
      </p:pic>
    </p:spTree>
    <p:extLst>
      <p:ext uri="{BB962C8B-B14F-4D97-AF65-F5344CB8AC3E}">
        <p14:creationId xmlns:p14="http://schemas.microsoft.com/office/powerpoint/2010/main" val="2495706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4">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6">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EC60EF-9F20-4E94-8801-8BA37007F39B}"/>
              </a:ext>
            </a:extLst>
          </p:cNvPr>
          <p:cNvSpPr>
            <a:spLocks noGrp="1"/>
          </p:cNvSpPr>
          <p:nvPr>
            <p:ph type="title"/>
          </p:nvPr>
        </p:nvSpPr>
        <p:spPr>
          <a:xfrm>
            <a:off x="635001" y="640823"/>
            <a:ext cx="3103194" cy="5583148"/>
          </a:xfrm>
        </p:spPr>
        <p:txBody>
          <a:bodyPr anchor="ctr">
            <a:normAutofit/>
          </a:bodyPr>
          <a:lstStyle/>
          <a:p>
            <a:r>
              <a:rPr lang="en-US" dirty="0" err="1">
                <a:solidFill>
                  <a:schemeClr val="bg1"/>
                </a:solidFill>
              </a:rPr>
              <a:t>coachee</a:t>
            </a:r>
            <a:br>
              <a:rPr lang="en-US" dirty="0">
                <a:solidFill>
                  <a:schemeClr val="bg1"/>
                </a:solidFill>
              </a:rPr>
            </a:br>
            <a:r>
              <a:rPr lang="en-US" dirty="0" err="1">
                <a:solidFill>
                  <a:schemeClr val="bg1"/>
                </a:solidFill>
              </a:rPr>
              <a:t>vark</a:t>
            </a:r>
            <a:r>
              <a:rPr lang="en-US" dirty="0">
                <a:solidFill>
                  <a:schemeClr val="bg1"/>
                </a:solidFill>
              </a:rPr>
              <a:t> results</a:t>
            </a:r>
          </a:p>
        </p:txBody>
      </p:sp>
      <p:sp>
        <p:nvSpPr>
          <p:cNvPr id="5" name="Footer Placeholder 4">
            <a:extLst>
              <a:ext uri="{FF2B5EF4-FFF2-40B4-BE49-F238E27FC236}">
                <a16:creationId xmlns:a16="http://schemas.microsoft.com/office/drawing/2014/main" id="{B181AB31-AB0A-466D-8F3B-887FBDF64799}"/>
              </a:ext>
            </a:extLst>
          </p:cNvPr>
          <p:cNvSpPr>
            <a:spLocks noGrp="1"/>
          </p:cNvSpPr>
          <p:nvPr>
            <p:ph type="ftr" sz="quarter" idx="11"/>
          </p:nvPr>
        </p:nvSpPr>
        <p:spPr>
          <a:xfrm>
            <a:off x="4267200" y="6356350"/>
            <a:ext cx="3657600" cy="365125"/>
          </a:xfrm>
        </p:spPr>
        <p:txBody>
          <a:bodyP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FAEA3822-3DBB-41A6-8C93-47E05C8A78DA}"/>
              </a:ext>
            </a:extLst>
          </p:cNvPr>
          <p:cNvSpPr>
            <a:spLocks noGrp="1"/>
          </p:cNvSpPr>
          <p:nvPr>
            <p:ph type="sldNum" sz="quarter" idx="12"/>
          </p:nvPr>
        </p:nvSpPr>
        <p:spPr>
          <a:xfrm>
            <a:off x="9728200" y="6356350"/>
            <a:ext cx="1828800" cy="365125"/>
          </a:xfrm>
        </p:spPr>
        <p:txBody>
          <a:bodyPr>
            <a:normAutofit/>
          </a:bodyPr>
          <a:lstStyle/>
          <a:p>
            <a:pPr>
              <a:spcAft>
                <a:spcPts val="600"/>
              </a:spcAft>
            </a:pPr>
            <a:fld id="{2C18C1E5-FB55-42F5-BD6D-9CC153FCDBE6}" type="slidenum">
              <a:rPr lang="en-US" smtClean="0"/>
              <a:pPr>
                <a:spcAft>
                  <a:spcPts val="600"/>
                </a:spcAft>
              </a:pPr>
              <a:t>11</a:t>
            </a:fld>
            <a:endParaRPr lang="en-US"/>
          </a:p>
        </p:txBody>
      </p:sp>
      <p:graphicFrame>
        <p:nvGraphicFramePr>
          <p:cNvPr id="10" name="Content Placeholder 9">
            <a:extLst>
              <a:ext uri="{FF2B5EF4-FFF2-40B4-BE49-F238E27FC236}">
                <a16:creationId xmlns:a16="http://schemas.microsoft.com/office/drawing/2014/main" id="{24F09657-C5FF-E077-F4DA-2C35013E111F}"/>
              </a:ext>
            </a:extLst>
          </p:cNvPr>
          <p:cNvGraphicFramePr>
            <a:graphicFrameLocks noGrp="1"/>
          </p:cNvGraphicFramePr>
          <p:nvPr>
            <p:ph idx="1"/>
            <p:extLst>
              <p:ext uri="{D42A27DB-BD31-4B8C-83A1-F6EECF244321}">
                <p14:modId xmlns:p14="http://schemas.microsoft.com/office/powerpoint/2010/main" val="3505307999"/>
              </p:ext>
            </p:extLst>
          </p:nvPr>
        </p:nvGraphicFramePr>
        <p:xfrm>
          <a:off x="4648018" y="640822"/>
          <a:ext cx="6900512" cy="5536141"/>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783648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64A1D1-DD07-4DD2-A527-4B1F52D6AB78}"/>
              </a:ext>
            </a:extLst>
          </p:cNvPr>
          <p:cNvSpPr>
            <a:spLocks noGrp="1"/>
          </p:cNvSpPr>
          <p:nvPr>
            <p:ph type="title"/>
          </p:nvPr>
        </p:nvSpPr>
        <p:spPr>
          <a:xfrm>
            <a:off x="635001" y="640823"/>
            <a:ext cx="3103194" cy="5583148"/>
          </a:xfrm>
        </p:spPr>
        <p:txBody>
          <a:bodyPr anchor="ctr">
            <a:normAutofit/>
          </a:bodyPr>
          <a:lstStyle/>
          <a:p>
            <a:pPr algn="ctr"/>
            <a:r>
              <a:rPr lang="en-US" dirty="0">
                <a:solidFill>
                  <a:schemeClr val="bg1"/>
                </a:solidFill>
              </a:rPr>
              <a:t>OUR </a:t>
            </a:r>
            <a:br>
              <a:rPr lang="en-US" dirty="0">
                <a:solidFill>
                  <a:schemeClr val="bg1"/>
                </a:solidFill>
              </a:rPr>
            </a:br>
            <a:r>
              <a:rPr lang="en-US" dirty="0">
                <a:solidFill>
                  <a:schemeClr val="bg1"/>
                </a:solidFill>
              </a:rPr>
              <a:t>PLAN</a:t>
            </a:r>
          </a:p>
        </p:txBody>
      </p:sp>
      <p:sp>
        <p:nvSpPr>
          <p:cNvPr id="5" name="Footer Placeholder 4">
            <a:extLst>
              <a:ext uri="{FF2B5EF4-FFF2-40B4-BE49-F238E27FC236}">
                <a16:creationId xmlns:a16="http://schemas.microsoft.com/office/drawing/2014/main" id="{13E18432-CFA9-4F2E-902D-95B380693D0C}"/>
              </a:ext>
            </a:extLst>
          </p:cNvPr>
          <p:cNvSpPr>
            <a:spLocks noGrp="1"/>
          </p:cNvSpPr>
          <p:nvPr>
            <p:ph type="ftr" sz="quarter" idx="11"/>
          </p:nvPr>
        </p:nvSpPr>
        <p:spPr>
          <a:xfrm>
            <a:off x="4267200" y="6356350"/>
            <a:ext cx="3657600" cy="365125"/>
          </a:xfrm>
        </p:spPr>
        <p:txBody>
          <a:bodyPr>
            <a:normAutofit/>
          </a:bodyPr>
          <a:lstStyle/>
          <a:p>
            <a:pPr>
              <a:spcAft>
                <a:spcPts val="600"/>
              </a:spcAft>
            </a:pPr>
            <a:r>
              <a:rPr lang="en-US">
                <a:solidFill>
                  <a:schemeClr val="tx1"/>
                </a:solidFill>
              </a:rPr>
              <a:t>Presentation Title</a:t>
            </a:r>
          </a:p>
        </p:txBody>
      </p:sp>
      <p:sp>
        <p:nvSpPr>
          <p:cNvPr id="6" name="Slide Number Placeholder 5">
            <a:extLst>
              <a:ext uri="{FF2B5EF4-FFF2-40B4-BE49-F238E27FC236}">
                <a16:creationId xmlns:a16="http://schemas.microsoft.com/office/drawing/2014/main" id="{082C8496-0D63-4559-BFA5-683F5780142B}"/>
              </a:ext>
            </a:extLst>
          </p:cNvPr>
          <p:cNvSpPr>
            <a:spLocks noGrp="1"/>
          </p:cNvSpPr>
          <p:nvPr>
            <p:ph type="sldNum" sz="quarter" idx="12"/>
          </p:nvPr>
        </p:nvSpPr>
        <p:spPr>
          <a:xfrm>
            <a:off x="9728200" y="6356350"/>
            <a:ext cx="1828800" cy="365125"/>
          </a:xfrm>
        </p:spPr>
        <p:txBody>
          <a:bodyPr>
            <a:normAutofit/>
          </a:bodyPr>
          <a:lstStyle/>
          <a:p>
            <a:pPr>
              <a:spcAft>
                <a:spcPts val="600"/>
              </a:spcAft>
            </a:pPr>
            <a:fld id="{2C18C1E5-FB55-42F5-BD6D-9CC153FCDBE6}" type="slidenum">
              <a:rPr lang="en-US">
                <a:solidFill>
                  <a:schemeClr val="tx1"/>
                </a:solidFill>
              </a:rPr>
              <a:pPr>
                <a:spcAft>
                  <a:spcPts val="600"/>
                </a:spcAft>
              </a:pPr>
              <a:t>12</a:t>
            </a:fld>
            <a:endParaRPr lang="en-US">
              <a:solidFill>
                <a:schemeClr val="tx1"/>
              </a:solidFill>
            </a:endParaRPr>
          </a:p>
        </p:txBody>
      </p:sp>
      <p:graphicFrame>
        <p:nvGraphicFramePr>
          <p:cNvPr id="8" name="Content Placeholder 2">
            <a:extLst>
              <a:ext uri="{FF2B5EF4-FFF2-40B4-BE49-F238E27FC236}">
                <a16:creationId xmlns:a16="http://schemas.microsoft.com/office/drawing/2014/main" id="{091AD7FD-78A1-DB42-8868-8839E1100261}"/>
              </a:ext>
            </a:extLst>
          </p:cNvPr>
          <p:cNvGraphicFramePr>
            <a:graphicFrameLocks noGrp="1"/>
          </p:cNvGraphicFramePr>
          <p:nvPr>
            <p:ph idx="1"/>
            <p:extLst>
              <p:ext uri="{D42A27DB-BD31-4B8C-83A1-F6EECF244321}">
                <p14:modId xmlns:p14="http://schemas.microsoft.com/office/powerpoint/2010/main" val="362984163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2842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2D9CA0-1791-40C7-A419-1A0FC27F1453}"/>
              </a:ext>
            </a:extLst>
          </p:cNvPr>
          <p:cNvSpPr>
            <a:spLocks noGrp="1"/>
          </p:cNvSpPr>
          <p:nvPr>
            <p:ph type="title"/>
          </p:nvPr>
        </p:nvSpPr>
        <p:spPr/>
        <p:txBody>
          <a:bodyPr/>
          <a:lstStyle/>
          <a:p>
            <a:r>
              <a:rPr lang="en-US" u="sng" dirty="0"/>
              <a:t>Coaching Timeline</a:t>
            </a:r>
          </a:p>
        </p:txBody>
      </p:sp>
      <p:graphicFrame>
        <p:nvGraphicFramePr>
          <p:cNvPr id="9" name="Content Placeholder 4" descr="timeline SmartArt graphic">
            <a:extLst>
              <a:ext uri="{FF2B5EF4-FFF2-40B4-BE49-F238E27FC236}">
                <a16:creationId xmlns:a16="http://schemas.microsoft.com/office/drawing/2014/main" id="{F1FE7965-FFF1-4D76-8410-67C3D7905909}"/>
              </a:ext>
            </a:extLst>
          </p:cNvPr>
          <p:cNvGraphicFramePr>
            <a:graphicFrameLocks noGrp="1"/>
          </p:cNvGraphicFramePr>
          <p:nvPr>
            <p:ph idx="1"/>
            <p:extLst>
              <p:ext uri="{D42A27DB-BD31-4B8C-83A1-F6EECF244321}">
                <p14:modId xmlns:p14="http://schemas.microsoft.com/office/powerpoint/2010/main" val="2396892384"/>
              </p:ext>
            </p:extLst>
          </p:nvPr>
        </p:nvGraphicFramePr>
        <p:xfrm>
          <a:off x="841375" y="1987826"/>
          <a:ext cx="10512425" cy="4436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ooter Placeholder 4">
            <a:extLst>
              <a:ext uri="{FF2B5EF4-FFF2-40B4-BE49-F238E27FC236}">
                <a16:creationId xmlns:a16="http://schemas.microsoft.com/office/drawing/2014/main" id="{86496F98-0917-4CDD-8ECD-008D45834E74}"/>
              </a:ext>
            </a:extLst>
          </p:cNvPr>
          <p:cNvSpPr>
            <a:spLocks noGrp="1"/>
          </p:cNvSpPr>
          <p:nvPr>
            <p:ph type="ftr" sz="quarter" idx="11"/>
          </p:nvPr>
        </p:nvSpPr>
        <p:spPr>
          <a:xfrm>
            <a:off x="-1503184" y="6492875"/>
            <a:ext cx="4114800" cy="365125"/>
          </a:xfrm>
        </p:spPr>
        <p:txBody>
          <a:bodyPr/>
          <a:lstStyle/>
          <a:p>
            <a:pPr>
              <a:spcAft>
                <a:spcPts val="600"/>
              </a:spcAft>
            </a:pPr>
            <a:r>
              <a:rPr lang="en-US" dirty="0">
                <a:solidFill>
                  <a:srgbClr val="FF0000"/>
                </a:solidFill>
              </a:rPr>
              <a:t>DIJ COACHING</a:t>
            </a:r>
          </a:p>
        </p:txBody>
      </p:sp>
      <p:sp>
        <p:nvSpPr>
          <p:cNvPr id="6" name="Slide Number Placeholder 5">
            <a:extLst>
              <a:ext uri="{FF2B5EF4-FFF2-40B4-BE49-F238E27FC236}">
                <a16:creationId xmlns:a16="http://schemas.microsoft.com/office/drawing/2014/main" id="{1271BFD0-E989-4A8A-BFF6-3E2CFC5F4CD0}"/>
              </a:ext>
            </a:extLst>
          </p:cNvPr>
          <p:cNvSpPr>
            <a:spLocks noGrp="1"/>
          </p:cNvSpPr>
          <p:nvPr>
            <p:ph type="sldNum" sz="quarter" idx="12"/>
          </p:nvPr>
        </p:nvSpPr>
        <p:spPr>
          <a:xfrm>
            <a:off x="9182100" y="6424654"/>
            <a:ext cx="2743200" cy="365125"/>
          </a:xfrm>
        </p:spPr>
        <p:txBody>
          <a:bodyPr/>
          <a:lstStyle/>
          <a:p>
            <a:fld id="{2C18C1E5-FB55-42F5-BD6D-9CC153FCDBE6}" type="slidenum">
              <a:rPr lang="en-US" smtClean="0"/>
              <a:pPr/>
              <a:t>13</a:t>
            </a:fld>
            <a:endParaRPr lang="en-US" dirty="0"/>
          </a:p>
        </p:txBody>
      </p:sp>
    </p:spTree>
    <p:extLst>
      <p:ext uri="{BB962C8B-B14F-4D97-AF65-F5344CB8AC3E}">
        <p14:creationId xmlns:p14="http://schemas.microsoft.com/office/powerpoint/2010/main" val="187603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53F4F-A16A-4B8B-9227-2EB4EFA020AA}"/>
              </a:ext>
            </a:extLst>
          </p:cNvPr>
          <p:cNvSpPr>
            <a:spLocks noGrp="1"/>
          </p:cNvSpPr>
          <p:nvPr>
            <p:ph type="title"/>
          </p:nvPr>
        </p:nvSpPr>
        <p:spPr>
          <a:xfrm>
            <a:off x="2066544" y="1102204"/>
            <a:ext cx="8055864" cy="2075688"/>
          </a:xfrm>
        </p:spPr>
        <p:txBody>
          <a:bodyPr/>
          <a:lstStyle/>
          <a:p>
            <a:r>
              <a:rPr lang="en-US" dirty="0"/>
              <a:t>YOUR GOALS</a:t>
            </a:r>
          </a:p>
        </p:txBody>
      </p:sp>
      <p:sp>
        <p:nvSpPr>
          <p:cNvPr id="3" name="Text Placeholder 2">
            <a:extLst>
              <a:ext uri="{FF2B5EF4-FFF2-40B4-BE49-F238E27FC236}">
                <a16:creationId xmlns:a16="http://schemas.microsoft.com/office/drawing/2014/main" id="{4BF9879B-7534-4AE1-813D-DDCAD3281B73}"/>
              </a:ext>
            </a:extLst>
          </p:cNvPr>
          <p:cNvSpPr>
            <a:spLocks noGrp="1"/>
          </p:cNvSpPr>
          <p:nvPr>
            <p:ph type="body" sz="quarter" idx="13"/>
          </p:nvPr>
        </p:nvSpPr>
        <p:spPr>
          <a:xfrm>
            <a:off x="3157494" y="3288674"/>
            <a:ext cx="5733288" cy="932688"/>
          </a:xfrm>
        </p:spPr>
        <p:txBody>
          <a:bodyPr/>
          <a:lstStyle/>
          <a:p>
            <a:r>
              <a:rPr lang="en-US" dirty="0"/>
              <a:t>What we are trying to achieve!</a:t>
            </a:r>
          </a:p>
        </p:txBody>
      </p:sp>
    </p:spTree>
    <p:extLst>
      <p:ext uri="{BB962C8B-B14F-4D97-AF65-F5344CB8AC3E}">
        <p14:creationId xmlns:p14="http://schemas.microsoft.com/office/powerpoint/2010/main" val="418093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FC24F-349A-81B6-60DA-53E236CE47B5}"/>
              </a:ext>
            </a:extLst>
          </p:cNvPr>
          <p:cNvSpPr>
            <a:spLocks noGrp="1"/>
          </p:cNvSpPr>
          <p:nvPr>
            <p:ph type="title"/>
          </p:nvPr>
        </p:nvSpPr>
        <p:spPr/>
        <p:txBody>
          <a:bodyPr/>
          <a:lstStyle/>
          <a:p>
            <a:r>
              <a:rPr lang="en-GB" dirty="0"/>
              <a:t>Your Goals</a:t>
            </a:r>
          </a:p>
        </p:txBody>
      </p:sp>
      <p:sp>
        <p:nvSpPr>
          <p:cNvPr id="3" name="Text Placeholder 2">
            <a:extLst>
              <a:ext uri="{FF2B5EF4-FFF2-40B4-BE49-F238E27FC236}">
                <a16:creationId xmlns:a16="http://schemas.microsoft.com/office/drawing/2014/main" id="{25D1DBC3-0D6B-7192-CAF5-8BF327E2022D}"/>
              </a:ext>
            </a:extLst>
          </p:cNvPr>
          <p:cNvSpPr>
            <a:spLocks noGrp="1"/>
          </p:cNvSpPr>
          <p:nvPr>
            <p:ph type="body" idx="1"/>
          </p:nvPr>
        </p:nvSpPr>
        <p:spPr>
          <a:xfrm>
            <a:off x="649224" y="2247544"/>
            <a:ext cx="3200400" cy="1042308"/>
          </a:xfrm>
          <a:ln>
            <a:solidFill>
              <a:schemeClr val="tx1"/>
            </a:solidFill>
          </a:ln>
        </p:spPr>
        <p:txBody>
          <a:bodyPr>
            <a:noAutofit/>
          </a:bodyPr>
          <a:lstStyle/>
          <a:p>
            <a:pPr algn="ctr"/>
            <a:r>
              <a:rPr lang="en-GB" sz="3200" b="1" dirty="0"/>
              <a:t>1 – Build Self-esteem</a:t>
            </a:r>
          </a:p>
        </p:txBody>
      </p:sp>
      <p:sp>
        <p:nvSpPr>
          <p:cNvPr id="4" name="Content Placeholder 3">
            <a:extLst>
              <a:ext uri="{FF2B5EF4-FFF2-40B4-BE49-F238E27FC236}">
                <a16:creationId xmlns:a16="http://schemas.microsoft.com/office/drawing/2014/main" id="{720C15DD-80EF-59FB-DA2D-96F378E6FB31}"/>
              </a:ext>
            </a:extLst>
          </p:cNvPr>
          <p:cNvSpPr>
            <a:spLocks noGrp="1"/>
          </p:cNvSpPr>
          <p:nvPr>
            <p:ph sz="half" idx="2"/>
          </p:nvPr>
        </p:nvSpPr>
        <p:spPr>
          <a:ln>
            <a:solidFill>
              <a:schemeClr val="tx1"/>
            </a:solidFill>
          </a:ln>
        </p:spPr>
        <p:txBody>
          <a:bodyPr anchor="ctr">
            <a:normAutofit fontScale="55000" lnSpcReduction="20000"/>
          </a:bodyPr>
          <a:lstStyle/>
          <a:p>
            <a:pPr marL="0" indent="0" algn="ctr">
              <a:buNone/>
            </a:pPr>
            <a:r>
              <a:rPr lang="en-GB" sz="6000" dirty="0"/>
              <a:t>Assess the current leadership skills and identify areas for growth and development. This can include enhancing communication, decision-making, delegation, and team management abilities.</a:t>
            </a:r>
          </a:p>
        </p:txBody>
      </p:sp>
      <p:sp>
        <p:nvSpPr>
          <p:cNvPr id="5" name="Text Placeholder 4">
            <a:extLst>
              <a:ext uri="{FF2B5EF4-FFF2-40B4-BE49-F238E27FC236}">
                <a16:creationId xmlns:a16="http://schemas.microsoft.com/office/drawing/2014/main" id="{9A1156FE-E562-11F2-0640-B19344042BCC}"/>
              </a:ext>
            </a:extLst>
          </p:cNvPr>
          <p:cNvSpPr>
            <a:spLocks noGrp="1"/>
          </p:cNvSpPr>
          <p:nvPr>
            <p:ph type="body" sz="quarter" idx="3"/>
          </p:nvPr>
        </p:nvSpPr>
        <p:spPr>
          <a:xfrm>
            <a:off x="4494276" y="2244631"/>
            <a:ext cx="3200400" cy="1045221"/>
          </a:xfrm>
          <a:ln>
            <a:solidFill>
              <a:schemeClr val="tx1"/>
            </a:solidFill>
          </a:ln>
        </p:spPr>
        <p:txBody>
          <a:bodyPr>
            <a:noAutofit/>
          </a:bodyPr>
          <a:lstStyle/>
          <a:p>
            <a:pPr algn="ctr"/>
            <a:endParaRPr lang="en-GB" sz="3200" b="1" dirty="0"/>
          </a:p>
          <a:p>
            <a:pPr algn="ctr"/>
            <a:r>
              <a:rPr lang="en-GB" sz="3200" b="1" dirty="0"/>
              <a:t>2 – Strategic thinking and problem-solving</a:t>
            </a:r>
          </a:p>
        </p:txBody>
      </p:sp>
      <p:sp>
        <p:nvSpPr>
          <p:cNvPr id="6" name="Content Placeholder 5">
            <a:extLst>
              <a:ext uri="{FF2B5EF4-FFF2-40B4-BE49-F238E27FC236}">
                <a16:creationId xmlns:a16="http://schemas.microsoft.com/office/drawing/2014/main" id="{B27BA99E-44BC-B610-5ECB-98871849B280}"/>
              </a:ext>
            </a:extLst>
          </p:cNvPr>
          <p:cNvSpPr>
            <a:spLocks noGrp="1"/>
          </p:cNvSpPr>
          <p:nvPr>
            <p:ph sz="quarter" idx="4"/>
          </p:nvPr>
        </p:nvSpPr>
        <p:spPr>
          <a:ln>
            <a:solidFill>
              <a:schemeClr val="tx1"/>
            </a:solidFill>
          </a:ln>
        </p:spPr>
        <p:txBody>
          <a:bodyPr anchor="ctr">
            <a:normAutofit fontScale="55000" lnSpcReduction="20000"/>
          </a:bodyPr>
          <a:lstStyle/>
          <a:p>
            <a:pPr marL="0" indent="0" algn="ctr">
              <a:buNone/>
            </a:pPr>
            <a:r>
              <a:rPr lang="en-GB" sz="6000" dirty="0"/>
              <a:t>Developing strategic thinking skills to effectively analyse complex situations, make informed decisions, and solve problems within the context of their network management responsibilities.</a:t>
            </a:r>
          </a:p>
        </p:txBody>
      </p:sp>
      <p:sp>
        <p:nvSpPr>
          <p:cNvPr id="7" name="Footer Placeholder 6">
            <a:extLst>
              <a:ext uri="{FF2B5EF4-FFF2-40B4-BE49-F238E27FC236}">
                <a16:creationId xmlns:a16="http://schemas.microsoft.com/office/drawing/2014/main" id="{A2A062E5-E62B-9D0B-91D3-7EDB17402E83}"/>
              </a:ext>
            </a:extLst>
          </p:cNvPr>
          <p:cNvSpPr>
            <a:spLocks noGrp="1"/>
          </p:cNvSpPr>
          <p:nvPr>
            <p:ph type="ftr" sz="quarter" idx="11"/>
          </p:nvPr>
        </p:nvSpPr>
        <p:spPr/>
        <p:txBody>
          <a:bodyPr/>
          <a:lstStyle/>
          <a:p>
            <a:pPr>
              <a:spcAft>
                <a:spcPts val="600"/>
              </a:spcAft>
            </a:pPr>
            <a:r>
              <a:rPr lang="en-US" dirty="0">
                <a:solidFill>
                  <a:srgbClr val="FF0000"/>
                </a:solidFill>
              </a:rPr>
              <a:t>DIJ COACHING</a:t>
            </a:r>
          </a:p>
        </p:txBody>
      </p:sp>
      <p:sp>
        <p:nvSpPr>
          <p:cNvPr id="8" name="Slide Number Placeholder 7">
            <a:extLst>
              <a:ext uri="{FF2B5EF4-FFF2-40B4-BE49-F238E27FC236}">
                <a16:creationId xmlns:a16="http://schemas.microsoft.com/office/drawing/2014/main" id="{C6E3B2C6-BE8D-B2C6-B743-D0F25C03A5ED}"/>
              </a:ext>
            </a:extLst>
          </p:cNvPr>
          <p:cNvSpPr>
            <a:spLocks noGrp="1"/>
          </p:cNvSpPr>
          <p:nvPr>
            <p:ph type="sldNum" sz="quarter" idx="12"/>
          </p:nvPr>
        </p:nvSpPr>
        <p:spPr/>
        <p:txBody>
          <a:bodyPr/>
          <a:lstStyle/>
          <a:p>
            <a:fld id="{2C18C1E5-FB55-42F5-BD6D-9CC153FCDBE6}" type="slidenum">
              <a:rPr lang="en-US" smtClean="0"/>
              <a:t>15</a:t>
            </a:fld>
            <a:endParaRPr lang="en-US" dirty="0"/>
          </a:p>
        </p:txBody>
      </p:sp>
      <p:sp>
        <p:nvSpPr>
          <p:cNvPr id="9" name="Text Placeholder 8">
            <a:extLst>
              <a:ext uri="{FF2B5EF4-FFF2-40B4-BE49-F238E27FC236}">
                <a16:creationId xmlns:a16="http://schemas.microsoft.com/office/drawing/2014/main" id="{0A27AF65-D877-C2B6-EF8E-12AA184D605D}"/>
              </a:ext>
            </a:extLst>
          </p:cNvPr>
          <p:cNvSpPr>
            <a:spLocks noGrp="1"/>
          </p:cNvSpPr>
          <p:nvPr>
            <p:ph type="body" sz="quarter" idx="13"/>
          </p:nvPr>
        </p:nvSpPr>
        <p:spPr>
          <a:xfrm>
            <a:off x="8339328" y="2246619"/>
            <a:ext cx="3200400" cy="1045221"/>
          </a:xfrm>
          <a:ln>
            <a:solidFill>
              <a:schemeClr val="tx1"/>
            </a:solidFill>
          </a:ln>
        </p:spPr>
        <p:txBody>
          <a:bodyPr>
            <a:noAutofit/>
          </a:bodyPr>
          <a:lstStyle/>
          <a:p>
            <a:pPr algn="ctr"/>
            <a:r>
              <a:rPr lang="en-GB" sz="3200" b="1" dirty="0"/>
              <a:t>3 Relationship building and networking</a:t>
            </a:r>
          </a:p>
        </p:txBody>
      </p:sp>
      <p:sp>
        <p:nvSpPr>
          <p:cNvPr id="10" name="Content Placeholder 9">
            <a:extLst>
              <a:ext uri="{FF2B5EF4-FFF2-40B4-BE49-F238E27FC236}">
                <a16:creationId xmlns:a16="http://schemas.microsoft.com/office/drawing/2014/main" id="{2348707D-35CC-4540-2823-B6DF174CF84A}"/>
              </a:ext>
            </a:extLst>
          </p:cNvPr>
          <p:cNvSpPr>
            <a:spLocks noGrp="1"/>
          </p:cNvSpPr>
          <p:nvPr>
            <p:ph sz="quarter" idx="14"/>
          </p:nvPr>
        </p:nvSpPr>
        <p:spPr>
          <a:ln>
            <a:solidFill>
              <a:schemeClr val="tx1"/>
            </a:solidFill>
          </a:ln>
        </p:spPr>
        <p:txBody>
          <a:bodyPr anchor="ctr">
            <a:normAutofit fontScale="47500" lnSpcReduction="20000"/>
          </a:bodyPr>
          <a:lstStyle/>
          <a:p>
            <a:pPr marL="0" indent="0" algn="ctr">
              <a:buNone/>
            </a:pPr>
            <a:r>
              <a:rPr lang="en-GB" sz="6000" dirty="0"/>
              <a:t>Build and maintaining relationships with stakeholders, team members, and external partners. Help enhance networking skills, establish meaningful connections, and foster collaboration within the network.</a:t>
            </a:r>
          </a:p>
        </p:txBody>
      </p:sp>
    </p:spTree>
    <p:extLst>
      <p:ext uri="{BB962C8B-B14F-4D97-AF65-F5344CB8AC3E}">
        <p14:creationId xmlns:p14="http://schemas.microsoft.com/office/powerpoint/2010/main" val="21374097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53F4F-A16A-4B8B-9227-2EB4EFA020AA}"/>
              </a:ext>
            </a:extLst>
          </p:cNvPr>
          <p:cNvSpPr>
            <a:spLocks noGrp="1"/>
          </p:cNvSpPr>
          <p:nvPr>
            <p:ph type="title"/>
          </p:nvPr>
        </p:nvSpPr>
        <p:spPr>
          <a:xfrm>
            <a:off x="2066544" y="1022334"/>
            <a:ext cx="8055864" cy="2075688"/>
          </a:xfrm>
        </p:spPr>
        <p:txBody>
          <a:bodyPr/>
          <a:lstStyle/>
          <a:p>
            <a:r>
              <a:rPr lang="en-US" sz="8000" dirty="0">
                <a:solidFill>
                  <a:schemeClr val="bg1"/>
                </a:solidFill>
              </a:rPr>
              <a:t>one</a:t>
            </a:r>
            <a:endParaRPr lang="en-US" dirty="0"/>
          </a:p>
        </p:txBody>
      </p:sp>
      <p:sp>
        <p:nvSpPr>
          <p:cNvPr id="3" name="Text Placeholder 2">
            <a:extLst>
              <a:ext uri="{FF2B5EF4-FFF2-40B4-BE49-F238E27FC236}">
                <a16:creationId xmlns:a16="http://schemas.microsoft.com/office/drawing/2014/main" id="{4BF9879B-7534-4AE1-813D-DDCAD3281B73}"/>
              </a:ext>
            </a:extLst>
          </p:cNvPr>
          <p:cNvSpPr>
            <a:spLocks noGrp="1"/>
          </p:cNvSpPr>
          <p:nvPr>
            <p:ph type="body" sz="quarter" idx="13"/>
          </p:nvPr>
        </p:nvSpPr>
        <p:spPr>
          <a:xfrm>
            <a:off x="3227832" y="3173225"/>
            <a:ext cx="5733288" cy="932688"/>
          </a:xfrm>
        </p:spPr>
        <p:txBody>
          <a:bodyPr/>
          <a:lstStyle/>
          <a:p>
            <a:r>
              <a:rPr lang="en-US" dirty="0"/>
              <a:t>GOAL EXPLORATION</a:t>
            </a:r>
          </a:p>
        </p:txBody>
      </p:sp>
    </p:spTree>
    <p:extLst>
      <p:ext uri="{BB962C8B-B14F-4D97-AF65-F5344CB8AC3E}">
        <p14:creationId xmlns:p14="http://schemas.microsoft.com/office/powerpoint/2010/main" val="7074444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56F8E90-EAA7-E683-3DDC-25AE07C2E5A5}"/>
              </a:ext>
            </a:extLst>
          </p:cNvPr>
          <p:cNvSpPr>
            <a:spLocks noGrp="1"/>
          </p:cNvSpPr>
          <p:nvPr>
            <p:ph type="title"/>
          </p:nvPr>
        </p:nvSpPr>
        <p:spPr>
          <a:xfrm>
            <a:off x="635001" y="640823"/>
            <a:ext cx="3103194" cy="5583148"/>
          </a:xfrm>
        </p:spPr>
        <p:txBody>
          <a:bodyPr anchor="ctr">
            <a:normAutofit/>
          </a:bodyPr>
          <a:lstStyle/>
          <a:p>
            <a:r>
              <a:rPr lang="en-GB">
                <a:solidFill>
                  <a:schemeClr val="bg1"/>
                </a:solidFill>
              </a:rPr>
              <a:t>Two truths and a lie</a:t>
            </a:r>
          </a:p>
        </p:txBody>
      </p:sp>
      <p:sp>
        <p:nvSpPr>
          <p:cNvPr id="4" name="Footer Placeholder 3">
            <a:extLst>
              <a:ext uri="{FF2B5EF4-FFF2-40B4-BE49-F238E27FC236}">
                <a16:creationId xmlns:a16="http://schemas.microsoft.com/office/drawing/2014/main" id="{51EF99E5-3DE6-A8BD-DC11-BEFD7ADE41A0}"/>
              </a:ext>
            </a:extLst>
          </p:cNvPr>
          <p:cNvSpPr>
            <a:spLocks noGrp="1"/>
          </p:cNvSpPr>
          <p:nvPr>
            <p:ph type="ftr" sz="quarter" idx="11"/>
          </p:nvPr>
        </p:nvSpPr>
        <p:spPr>
          <a:xfrm>
            <a:off x="4267200" y="6356350"/>
            <a:ext cx="3657600" cy="365125"/>
          </a:xfrm>
        </p:spPr>
        <p:txBody>
          <a:bodyPr>
            <a:normAutofit/>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B9D51FF6-16DF-2ACD-A03C-2E111119D5FB}"/>
              </a:ext>
            </a:extLst>
          </p:cNvPr>
          <p:cNvSpPr>
            <a:spLocks noGrp="1"/>
          </p:cNvSpPr>
          <p:nvPr>
            <p:ph type="sldNum" sz="quarter" idx="12"/>
          </p:nvPr>
        </p:nvSpPr>
        <p:spPr>
          <a:xfrm>
            <a:off x="9728200" y="6356350"/>
            <a:ext cx="1828800" cy="365125"/>
          </a:xfrm>
        </p:spPr>
        <p:txBody>
          <a:bodyPr>
            <a:normAutofit/>
          </a:bodyPr>
          <a:lstStyle/>
          <a:p>
            <a:pPr>
              <a:spcAft>
                <a:spcPts val="600"/>
              </a:spcAft>
            </a:pPr>
            <a:fld id="{2C18C1E5-FB55-42F5-BD6D-9CC153FCDBE6}" type="slidenum">
              <a:rPr lang="en-US" smtClean="0"/>
              <a:pPr>
                <a:spcAft>
                  <a:spcPts val="600"/>
                </a:spcAft>
              </a:pPr>
              <a:t>17</a:t>
            </a:fld>
            <a:endParaRPr lang="en-US"/>
          </a:p>
        </p:txBody>
      </p:sp>
      <p:graphicFrame>
        <p:nvGraphicFramePr>
          <p:cNvPr id="8" name="Content Placeholder 2">
            <a:extLst>
              <a:ext uri="{FF2B5EF4-FFF2-40B4-BE49-F238E27FC236}">
                <a16:creationId xmlns:a16="http://schemas.microsoft.com/office/drawing/2014/main" id="{499BB896-41A8-5B03-EB0E-685DE979091B}"/>
              </a:ext>
            </a:extLst>
          </p:cNvPr>
          <p:cNvGraphicFramePr>
            <a:graphicFrameLocks noGrp="1"/>
          </p:cNvGraphicFramePr>
          <p:nvPr>
            <p:ph idx="1"/>
            <p:extLst>
              <p:ext uri="{D42A27DB-BD31-4B8C-83A1-F6EECF244321}">
                <p14:modId xmlns:p14="http://schemas.microsoft.com/office/powerpoint/2010/main" val="270800862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5392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BBD23-8514-B2E0-CC88-6B31F99DE64E}"/>
              </a:ext>
            </a:extLst>
          </p:cNvPr>
          <p:cNvSpPr>
            <a:spLocks noGrp="1"/>
          </p:cNvSpPr>
          <p:nvPr>
            <p:ph type="title"/>
          </p:nvPr>
        </p:nvSpPr>
        <p:spPr>
          <a:xfrm>
            <a:off x="640080" y="325369"/>
            <a:ext cx="4368602" cy="1956841"/>
          </a:xfrm>
        </p:spPr>
        <p:txBody>
          <a:bodyPr anchor="b">
            <a:normAutofit/>
          </a:bodyPr>
          <a:lstStyle/>
          <a:p>
            <a:pPr>
              <a:lnSpc>
                <a:spcPct val="90000"/>
              </a:lnSpc>
            </a:pPr>
            <a:r>
              <a:rPr lang="en-GB" sz="5600" dirty="0"/>
              <a:t>Explore the </a:t>
            </a:r>
            <a:r>
              <a:rPr lang="en-GB" sz="5600" dirty="0" err="1"/>
              <a:t>coachee</a:t>
            </a:r>
            <a:r>
              <a:rPr lang="en-GB" sz="5600" dirty="0"/>
              <a:t> goals in detail:- </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C10FFF"/>
          </a:solidFill>
          <a:ln w="38100" cap="rnd">
            <a:solidFill>
              <a:srgbClr val="C10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C50366-C067-A05F-3846-7C8653DF657E}"/>
              </a:ext>
            </a:extLst>
          </p:cNvPr>
          <p:cNvSpPr>
            <a:spLocks noGrp="1"/>
          </p:cNvSpPr>
          <p:nvPr>
            <p:ph idx="1"/>
          </p:nvPr>
        </p:nvSpPr>
        <p:spPr>
          <a:xfrm>
            <a:off x="167951" y="2872899"/>
            <a:ext cx="5142225" cy="3320668"/>
          </a:xfrm>
        </p:spPr>
        <p:txBody>
          <a:bodyPr>
            <a:normAutofit/>
          </a:bodyPr>
          <a:lstStyle/>
          <a:p>
            <a:pPr marL="0" indent="0">
              <a:lnSpc>
                <a:spcPct val="200000"/>
              </a:lnSpc>
              <a:buNone/>
            </a:pPr>
            <a:r>
              <a:rPr lang="en-GB" sz="3200" dirty="0"/>
              <a:t>• What is your specific goal or wish?</a:t>
            </a:r>
          </a:p>
          <a:p>
            <a:pPr marL="0" indent="0">
              <a:lnSpc>
                <a:spcPct val="200000"/>
              </a:lnSpc>
              <a:buNone/>
            </a:pPr>
            <a:r>
              <a:rPr lang="en-GB" sz="3200" dirty="0"/>
              <a:t>• Why is this goal important to you?</a:t>
            </a:r>
          </a:p>
          <a:p>
            <a:pPr marL="0" indent="0">
              <a:lnSpc>
                <a:spcPct val="200000"/>
              </a:lnSpc>
              <a:buNone/>
            </a:pPr>
            <a:r>
              <a:rPr lang="en-GB" sz="3200" dirty="0"/>
              <a:t>• What would achieving this goal mean for you?</a:t>
            </a:r>
          </a:p>
          <a:p>
            <a:endParaRPr lang="en-GB" dirty="0"/>
          </a:p>
        </p:txBody>
      </p:sp>
      <p:sp>
        <p:nvSpPr>
          <p:cNvPr id="4" name="Footer Placeholder 3">
            <a:extLst>
              <a:ext uri="{FF2B5EF4-FFF2-40B4-BE49-F238E27FC236}">
                <a16:creationId xmlns:a16="http://schemas.microsoft.com/office/drawing/2014/main" id="{4168CC92-849F-6F76-1183-FEBC4F396F9E}"/>
              </a:ext>
            </a:extLst>
          </p:cNvPr>
          <p:cNvSpPr>
            <a:spLocks noGrp="1"/>
          </p:cNvSpPr>
          <p:nvPr>
            <p:ph type="ftr" sz="quarter" idx="11"/>
          </p:nvPr>
        </p:nvSpPr>
        <p:spPr>
          <a:xfrm>
            <a:off x="765093" y="6356350"/>
            <a:ext cx="4546609" cy="365125"/>
          </a:xfrm>
        </p:spPr>
        <p:txBody>
          <a:bodyPr>
            <a:normAutofit/>
          </a:bodyPr>
          <a:lstStyle/>
          <a:p>
            <a:pPr>
              <a:spcAft>
                <a:spcPts val="600"/>
              </a:spcAft>
            </a:pPr>
            <a:r>
              <a:rPr lang="en-US" dirty="0">
                <a:solidFill>
                  <a:srgbClr val="FF0000"/>
                </a:solidFill>
              </a:rPr>
              <a:t>DIJ COACHING</a:t>
            </a:r>
          </a:p>
        </p:txBody>
      </p:sp>
      <p:pic>
        <p:nvPicPr>
          <p:cNvPr id="7" name="Picture 6" descr="Three arrows on bullseye">
            <a:extLst>
              <a:ext uri="{FF2B5EF4-FFF2-40B4-BE49-F238E27FC236}">
                <a16:creationId xmlns:a16="http://schemas.microsoft.com/office/drawing/2014/main" id="{655C0232-325D-3878-3398-7A06A6D8446C}"/>
              </a:ext>
            </a:extLst>
          </p:cNvPr>
          <p:cNvPicPr>
            <a:picLocks noChangeAspect="1"/>
          </p:cNvPicPr>
          <p:nvPr/>
        </p:nvPicPr>
        <p:blipFill rotWithShape="1">
          <a:blip r:embed="rId2"/>
          <a:srcRect l="477" r="3382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C03E8580-54B8-E266-F0D9-62ECE2B58917}"/>
              </a:ext>
            </a:extLst>
          </p:cNvPr>
          <p:cNvSpPr>
            <a:spLocks noGrp="1"/>
          </p:cNvSpPr>
          <p:nvPr>
            <p:ph type="sldNum" sz="quarter" idx="12"/>
          </p:nvPr>
        </p:nvSpPr>
        <p:spPr>
          <a:xfrm>
            <a:off x="10411012" y="6356350"/>
            <a:ext cx="942788" cy="365125"/>
          </a:xfrm>
        </p:spPr>
        <p:txBody>
          <a:bodyPr>
            <a:normAutofit/>
          </a:bodyPr>
          <a:lstStyle/>
          <a:p>
            <a:pPr>
              <a:spcAft>
                <a:spcPts val="600"/>
              </a:spcAft>
            </a:pPr>
            <a:fld id="{2C18C1E5-FB55-42F5-BD6D-9CC153FCDBE6}" type="slidenum">
              <a:rPr lang="en-US">
                <a:solidFill>
                  <a:srgbClr val="FBF9F6"/>
                </a:solidFill>
              </a:rPr>
              <a:pPr>
                <a:spcAft>
                  <a:spcPts val="600"/>
                </a:spcAft>
              </a:pPr>
              <a:t>18</a:t>
            </a:fld>
            <a:endParaRPr lang="en-US">
              <a:solidFill>
                <a:srgbClr val="FBF9F6"/>
              </a:solidFill>
            </a:endParaRPr>
          </a:p>
        </p:txBody>
      </p:sp>
    </p:spTree>
    <p:extLst>
      <p:ext uri="{BB962C8B-B14F-4D97-AF65-F5344CB8AC3E}">
        <p14:creationId xmlns:p14="http://schemas.microsoft.com/office/powerpoint/2010/main" val="24151942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69B8C3"/>
          </a:solidFill>
          <a:ln w="38100" cap="rnd">
            <a:solidFill>
              <a:srgbClr val="69B8C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FD1C6A-3C51-DCDA-5DEC-8BB784B814BC}"/>
              </a:ext>
            </a:extLst>
          </p:cNvPr>
          <p:cNvSpPr>
            <a:spLocks noGrp="1"/>
          </p:cNvSpPr>
          <p:nvPr>
            <p:ph idx="1"/>
          </p:nvPr>
        </p:nvSpPr>
        <p:spPr>
          <a:xfrm>
            <a:off x="5297762" y="2706624"/>
            <a:ext cx="6251110" cy="3483864"/>
          </a:xfrm>
        </p:spPr>
        <p:txBody>
          <a:bodyPr>
            <a:normAutofit/>
          </a:bodyPr>
          <a:lstStyle/>
          <a:p>
            <a:pPr marL="0" indent="0" algn="ctr">
              <a:lnSpc>
                <a:spcPct val="150000"/>
              </a:lnSpc>
              <a:buNone/>
            </a:pPr>
            <a:r>
              <a:rPr lang="en-GB" sz="7200" dirty="0"/>
              <a:t>What would achieving this goal mean for you?</a:t>
            </a:r>
          </a:p>
        </p:txBody>
      </p:sp>
      <p:sp>
        <p:nvSpPr>
          <p:cNvPr id="4" name="Footer Placeholder 3">
            <a:extLst>
              <a:ext uri="{FF2B5EF4-FFF2-40B4-BE49-F238E27FC236}">
                <a16:creationId xmlns:a16="http://schemas.microsoft.com/office/drawing/2014/main" id="{A44C63F4-F8FC-CB73-D630-6D046BB2BC9F}"/>
              </a:ext>
            </a:extLst>
          </p:cNvPr>
          <p:cNvSpPr>
            <a:spLocks noGrp="1"/>
          </p:cNvSpPr>
          <p:nvPr>
            <p:ph type="ftr" sz="quarter" idx="11"/>
          </p:nvPr>
        </p:nvSpPr>
        <p:spPr>
          <a:xfrm>
            <a:off x="6044184" y="6356350"/>
            <a:ext cx="4114800" cy="365125"/>
          </a:xfrm>
        </p:spPr>
        <p:txBody>
          <a:bodyPr>
            <a:normAutofit/>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C48E2F80-420A-29DD-F157-365815233106}"/>
              </a:ext>
            </a:extLst>
          </p:cNvPr>
          <p:cNvSpPr>
            <a:spLocks noGrp="1"/>
          </p:cNvSpPr>
          <p:nvPr>
            <p:ph type="sldNum" sz="quarter" idx="12"/>
          </p:nvPr>
        </p:nvSpPr>
        <p:spPr>
          <a:xfrm>
            <a:off x="10186416" y="6356350"/>
            <a:ext cx="1371600" cy="365125"/>
          </a:xfrm>
        </p:spPr>
        <p:txBody>
          <a:bodyPr>
            <a:normAutofit/>
          </a:bodyPr>
          <a:lstStyle/>
          <a:p>
            <a:pPr>
              <a:spcAft>
                <a:spcPts val="600"/>
              </a:spcAft>
            </a:pPr>
            <a:fld id="{2C18C1E5-FB55-42F5-BD6D-9CC153FCDBE6}" type="slidenum">
              <a:rPr lang="en-US" smtClean="0"/>
              <a:pPr>
                <a:spcAft>
                  <a:spcPts val="600"/>
                </a:spcAft>
              </a:pPr>
              <a:t>19</a:t>
            </a:fld>
            <a:endParaRPr lang="en-US"/>
          </a:p>
        </p:txBody>
      </p:sp>
      <p:pic>
        <p:nvPicPr>
          <p:cNvPr id="7" name="Picture 6" descr="Bright ladder against dull ladders">
            <a:extLst>
              <a:ext uri="{FF2B5EF4-FFF2-40B4-BE49-F238E27FC236}">
                <a16:creationId xmlns:a16="http://schemas.microsoft.com/office/drawing/2014/main" id="{77721E48-70D8-07F9-CECF-D858A7BE4784}"/>
              </a:ext>
            </a:extLst>
          </p:cNvPr>
          <p:cNvPicPr>
            <a:picLocks noChangeAspect="1"/>
          </p:cNvPicPr>
          <p:nvPr/>
        </p:nvPicPr>
        <p:blipFill rotWithShape="1">
          <a:blip r:embed="rId2"/>
          <a:srcRect l="43406" r="566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3901604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BBD23-8514-B2E0-CC88-6B31F99DE64E}"/>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t>articulate the desired outcome.:- </a:t>
            </a:r>
          </a:p>
        </p:txBody>
      </p:sp>
      <p:sp>
        <p:nvSpPr>
          <p:cNvPr id="2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E19313"/>
          </a:solidFill>
          <a:ln w="38100" cap="rnd">
            <a:solidFill>
              <a:srgbClr val="E1931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C50366-C067-A05F-3846-7C8653DF657E}"/>
              </a:ext>
            </a:extLst>
          </p:cNvPr>
          <p:cNvSpPr>
            <a:spLocks noGrp="1"/>
          </p:cNvSpPr>
          <p:nvPr>
            <p:ph idx="1"/>
          </p:nvPr>
        </p:nvSpPr>
        <p:spPr>
          <a:xfrm>
            <a:off x="177282" y="2872899"/>
            <a:ext cx="5763209" cy="3320668"/>
          </a:xfrm>
        </p:spPr>
        <p:txBody>
          <a:bodyPr>
            <a:normAutofit/>
          </a:bodyPr>
          <a:lstStyle/>
          <a:p>
            <a:pPr marL="0" indent="0">
              <a:lnSpc>
                <a:spcPct val="200000"/>
              </a:lnSpc>
              <a:buNone/>
            </a:pPr>
            <a:r>
              <a:rPr lang="en-GB" dirty="0"/>
              <a:t>• How will you feel when you achieve your goal?</a:t>
            </a:r>
          </a:p>
          <a:p>
            <a:pPr marL="0" indent="0">
              <a:lnSpc>
                <a:spcPct val="200000"/>
              </a:lnSpc>
              <a:buNone/>
            </a:pPr>
            <a:r>
              <a:rPr lang="en-GB" dirty="0"/>
              <a:t>• What positive outcomes or benefits will you experience?</a:t>
            </a:r>
          </a:p>
          <a:p>
            <a:pPr marL="0" indent="0">
              <a:lnSpc>
                <a:spcPct val="200000"/>
              </a:lnSpc>
              <a:buNone/>
            </a:pPr>
            <a:r>
              <a:rPr lang="en-GB" dirty="0"/>
              <a:t>• What will be different in your life once you achieve this goal?</a:t>
            </a:r>
          </a:p>
        </p:txBody>
      </p:sp>
      <p:sp>
        <p:nvSpPr>
          <p:cNvPr id="4" name="Footer Placeholder 3">
            <a:extLst>
              <a:ext uri="{FF2B5EF4-FFF2-40B4-BE49-F238E27FC236}">
                <a16:creationId xmlns:a16="http://schemas.microsoft.com/office/drawing/2014/main" id="{4168CC92-849F-6F76-1183-FEBC4F396F9E}"/>
              </a:ext>
            </a:extLst>
          </p:cNvPr>
          <p:cNvSpPr>
            <a:spLocks noGrp="1"/>
          </p:cNvSpPr>
          <p:nvPr>
            <p:ph type="ftr" sz="quarter" idx="11"/>
          </p:nvPr>
        </p:nvSpPr>
        <p:spPr>
          <a:xfrm>
            <a:off x="765093" y="6356350"/>
            <a:ext cx="4546609" cy="365125"/>
          </a:xfrm>
        </p:spPr>
        <p:txBody>
          <a:bodyPr>
            <a:normAutofit/>
          </a:bodyPr>
          <a:lstStyle/>
          <a:p>
            <a:pPr algn="l">
              <a:spcAft>
                <a:spcPts val="600"/>
              </a:spcAft>
            </a:pPr>
            <a:r>
              <a:rPr lang="en-US" dirty="0"/>
              <a:t>Presentation Title</a:t>
            </a:r>
          </a:p>
        </p:txBody>
      </p:sp>
      <p:pic>
        <p:nvPicPr>
          <p:cNvPr id="15" name="Picture 14" descr="Magnifying glass on clear background">
            <a:extLst>
              <a:ext uri="{FF2B5EF4-FFF2-40B4-BE49-F238E27FC236}">
                <a16:creationId xmlns:a16="http://schemas.microsoft.com/office/drawing/2014/main" id="{565B1709-A692-F350-1466-1EAAEE6EBC2C}"/>
              </a:ext>
            </a:extLst>
          </p:cNvPr>
          <p:cNvPicPr>
            <a:picLocks noChangeAspect="1"/>
          </p:cNvPicPr>
          <p:nvPr/>
        </p:nvPicPr>
        <p:blipFill rotWithShape="1">
          <a:blip r:embed="rId2"/>
          <a:srcRect l="29663" r="3383" b="-1"/>
          <a:stretch/>
        </p:blipFill>
        <p:spPr>
          <a:xfrm>
            <a:off x="5859624" y="10"/>
            <a:ext cx="6330853"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C03E8580-54B8-E266-F0D9-62ECE2B58917}"/>
              </a:ext>
            </a:extLst>
          </p:cNvPr>
          <p:cNvSpPr>
            <a:spLocks noGrp="1"/>
          </p:cNvSpPr>
          <p:nvPr>
            <p:ph type="sldNum" sz="quarter" idx="12"/>
          </p:nvPr>
        </p:nvSpPr>
        <p:spPr>
          <a:xfrm>
            <a:off x="10411012" y="6356350"/>
            <a:ext cx="942788" cy="365125"/>
          </a:xfrm>
        </p:spPr>
        <p:txBody>
          <a:bodyPr>
            <a:normAutofit/>
          </a:bodyPr>
          <a:lstStyle/>
          <a:p>
            <a:pPr>
              <a:spcAft>
                <a:spcPts val="600"/>
              </a:spcAft>
            </a:pPr>
            <a:fld id="{2C18C1E5-FB55-42F5-BD6D-9CC153FCDBE6}" type="slidenum">
              <a:rPr lang="en-US">
                <a:solidFill>
                  <a:srgbClr val="FBF9F6"/>
                </a:solidFill>
              </a:rPr>
              <a:pPr>
                <a:spcAft>
                  <a:spcPts val="600"/>
                </a:spcAft>
              </a:pPr>
              <a:t>20</a:t>
            </a:fld>
            <a:endParaRPr lang="en-US">
              <a:solidFill>
                <a:srgbClr val="FBF9F6"/>
              </a:solidFill>
            </a:endParaRPr>
          </a:p>
        </p:txBody>
      </p:sp>
    </p:spTree>
    <p:extLst>
      <p:ext uri="{BB962C8B-B14F-4D97-AF65-F5344CB8AC3E}">
        <p14:creationId xmlns:p14="http://schemas.microsoft.com/office/powerpoint/2010/main" val="18618869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53F4F-A16A-4B8B-9227-2EB4EFA020AA}"/>
              </a:ext>
            </a:extLst>
          </p:cNvPr>
          <p:cNvSpPr>
            <a:spLocks noGrp="1"/>
          </p:cNvSpPr>
          <p:nvPr>
            <p:ph type="title"/>
          </p:nvPr>
        </p:nvSpPr>
        <p:spPr>
          <a:xfrm>
            <a:off x="2203276" y="1039425"/>
            <a:ext cx="8055864" cy="2075688"/>
          </a:xfrm>
        </p:spPr>
        <p:txBody>
          <a:bodyPr/>
          <a:lstStyle/>
          <a:p>
            <a:r>
              <a:rPr lang="en-US" dirty="0"/>
              <a:t>two</a:t>
            </a:r>
          </a:p>
        </p:txBody>
      </p:sp>
      <p:sp>
        <p:nvSpPr>
          <p:cNvPr id="3" name="Text Placeholder 2">
            <a:extLst>
              <a:ext uri="{FF2B5EF4-FFF2-40B4-BE49-F238E27FC236}">
                <a16:creationId xmlns:a16="http://schemas.microsoft.com/office/drawing/2014/main" id="{4BF9879B-7534-4AE1-813D-DDCAD3281B73}"/>
              </a:ext>
            </a:extLst>
          </p:cNvPr>
          <p:cNvSpPr>
            <a:spLocks noGrp="1"/>
          </p:cNvSpPr>
          <p:nvPr>
            <p:ph type="body" sz="quarter" idx="13"/>
          </p:nvPr>
        </p:nvSpPr>
        <p:spPr>
          <a:xfrm>
            <a:off x="3364564" y="3276544"/>
            <a:ext cx="5733288" cy="932688"/>
          </a:xfrm>
        </p:spPr>
        <p:txBody>
          <a:bodyPr/>
          <a:lstStyle/>
          <a:p>
            <a:r>
              <a:rPr lang="en-US" dirty="0"/>
              <a:t>IDENTIFYING AND ANALYSING OBSTACLES</a:t>
            </a:r>
          </a:p>
        </p:txBody>
      </p:sp>
    </p:spTree>
    <p:extLst>
      <p:ext uri="{BB962C8B-B14F-4D97-AF65-F5344CB8AC3E}">
        <p14:creationId xmlns:p14="http://schemas.microsoft.com/office/powerpoint/2010/main" val="31757035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F8E90-EAA7-E683-3DDC-25AE07C2E5A5}"/>
              </a:ext>
            </a:extLst>
          </p:cNvPr>
          <p:cNvSpPr>
            <a:spLocks noGrp="1"/>
          </p:cNvSpPr>
          <p:nvPr>
            <p:ph type="title"/>
          </p:nvPr>
        </p:nvSpPr>
        <p:spPr>
          <a:xfrm>
            <a:off x="4654296" y="329184"/>
            <a:ext cx="6894576" cy="1783080"/>
          </a:xfrm>
        </p:spPr>
        <p:txBody>
          <a:bodyPr anchor="b">
            <a:normAutofit/>
          </a:bodyPr>
          <a:lstStyle/>
          <a:p>
            <a:r>
              <a:rPr lang="en-GB" dirty="0"/>
              <a:t>Goal Vision Board</a:t>
            </a:r>
          </a:p>
        </p:txBody>
      </p:sp>
      <p:pic>
        <p:nvPicPr>
          <p:cNvPr id="7" name="Picture 6" descr="Light bulb on yellow background with sketched light beams and cord">
            <a:extLst>
              <a:ext uri="{FF2B5EF4-FFF2-40B4-BE49-F238E27FC236}">
                <a16:creationId xmlns:a16="http://schemas.microsoft.com/office/drawing/2014/main" id="{9637D2DD-47E5-93A3-22A1-F6E3780B9B1C}"/>
              </a:ext>
            </a:extLst>
          </p:cNvPr>
          <p:cNvPicPr>
            <a:picLocks noChangeAspect="1"/>
          </p:cNvPicPr>
          <p:nvPr/>
        </p:nvPicPr>
        <p:blipFill rotWithShape="1">
          <a:blip r:embed="rId3"/>
          <a:srcRect l="53958" r="9700"/>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5E835"/>
          </a:solidFill>
          <a:ln w="38100" cap="rnd">
            <a:solidFill>
              <a:srgbClr val="F5E83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D2242A-10BB-27C2-B655-400F90DE8DD3}"/>
              </a:ext>
            </a:extLst>
          </p:cNvPr>
          <p:cNvSpPr>
            <a:spLocks noGrp="1"/>
          </p:cNvSpPr>
          <p:nvPr>
            <p:ph idx="1"/>
          </p:nvPr>
        </p:nvSpPr>
        <p:spPr>
          <a:xfrm>
            <a:off x="4654295" y="2706623"/>
            <a:ext cx="7335541" cy="3513201"/>
          </a:xfrm>
        </p:spPr>
        <p:txBody>
          <a:bodyPr>
            <a:normAutofit/>
          </a:bodyPr>
          <a:lstStyle/>
          <a:p>
            <a:pPr marL="0" indent="0">
              <a:lnSpc>
                <a:spcPct val="100000"/>
              </a:lnSpc>
              <a:buNone/>
            </a:pPr>
            <a:r>
              <a:rPr lang="en-GB" sz="1800" b="0" dirty="0">
                <a:effectLst/>
                <a:ea typeface="MS Mincho" panose="02020609040205080304" pitchFamily="49" charset="-128"/>
                <a:cs typeface="Times New Roman" panose="02020603050405020304" pitchFamily="18" charset="0"/>
              </a:rPr>
              <a:t>Materials needed: Magazines, scissors, glue sticks, poster boards or large sheets of paper, markers or coloured pencils.</a:t>
            </a:r>
            <a:endParaRPr lang="en-GB" sz="1800" b="1" dirty="0">
              <a:effectLst/>
              <a:ea typeface="MS Mincho" panose="02020609040205080304" pitchFamily="49" charset="-128"/>
              <a:cs typeface="Times New Roman" panose="02020603050405020304" pitchFamily="18" charset="0"/>
            </a:endParaRPr>
          </a:p>
          <a:p>
            <a:pPr marL="0" indent="0">
              <a:lnSpc>
                <a:spcPct val="100000"/>
              </a:lnSpc>
              <a:buNone/>
            </a:pPr>
            <a:r>
              <a:rPr lang="en-GB" sz="1800" b="0" dirty="0">
                <a:effectLst/>
                <a:ea typeface="MS Mincho" panose="02020609040205080304" pitchFamily="49" charset="-128"/>
                <a:cs typeface="Times New Roman" panose="02020603050405020304" pitchFamily="18" charset="0"/>
              </a:rPr>
              <a:t>Instructions:</a:t>
            </a:r>
            <a:endParaRPr lang="en-GB" sz="1800" b="1" dirty="0">
              <a:effectLst/>
              <a:ea typeface="MS Mincho" panose="02020609040205080304" pitchFamily="49" charset="-128"/>
              <a:cs typeface="Times New Roman" panose="02020603050405020304" pitchFamily="18" charset="0"/>
            </a:endParaRPr>
          </a:p>
          <a:p>
            <a:pPr marL="342900" lvl="0" indent="-342900">
              <a:lnSpc>
                <a:spcPct val="100000"/>
              </a:lnSpc>
              <a:buFont typeface="+mj-lt"/>
              <a:buAutoNum type="arabicPeriod"/>
              <a:tabLst>
                <a:tab pos="457200" algn="l"/>
              </a:tabLst>
            </a:pPr>
            <a:r>
              <a:rPr lang="en-GB" sz="1800" b="0" dirty="0">
                <a:effectLst/>
                <a:ea typeface="MS Mincho" panose="02020609040205080304" pitchFamily="49" charset="-128"/>
                <a:cs typeface="Times New Roman" panose="02020603050405020304" pitchFamily="18" charset="0"/>
              </a:rPr>
              <a:t>Provide </a:t>
            </a:r>
            <a:r>
              <a:rPr lang="en-GB" sz="1800" b="0" dirty="0" err="1">
                <a:effectLst/>
                <a:ea typeface="MS Mincho" panose="02020609040205080304" pitchFamily="49" charset="-128"/>
                <a:cs typeface="Times New Roman" panose="02020603050405020304" pitchFamily="18" charset="0"/>
              </a:rPr>
              <a:t>coachee</a:t>
            </a:r>
            <a:r>
              <a:rPr lang="en-GB" sz="1800" b="0" dirty="0">
                <a:effectLst/>
                <a:ea typeface="MS Mincho" panose="02020609040205080304" pitchFamily="49" charset="-128"/>
                <a:cs typeface="Times New Roman" panose="02020603050405020304" pitchFamily="18" charset="0"/>
              </a:rPr>
              <a:t> with a poster board or a large sheet of paper, along with magazines, scissors, glue sticks, and markers.</a:t>
            </a:r>
            <a:endParaRPr lang="en-GB" sz="1800" b="1" dirty="0">
              <a:effectLst/>
              <a:ea typeface="MS Mincho" panose="02020609040205080304" pitchFamily="49" charset="-128"/>
              <a:cs typeface="Times New Roman" panose="02020603050405020304" pitchFamily="18" charset="0"/>
            </a:endParaRPr>
          </a:p>
          <a:p>
            <a:pPr marL="342900" lvl="0" indent="-342900">
              <a:lnSpc>
                <a:spcPct val="100000"/>
              </a:lnSpc>
              <a:buFont typeface="+mj-lt"/>
              <a:buAutoNum type="arabicPeriod"/>
              <a:tabLst>
                <a:tab pos="457200" algn="l"/>
              </a:tabLst>
            </a:pPr>
            <a:r>
              <a:rPr lang="en-GB" sz="1800" b="0" dirty="0">
                <a:effectLst/>
                <a:ea typeface="MS Mincho" panose="02020609040205080304" pitchFamily="49" charset="-128"/>
                <a:cs typeface="Times New Roman" panose="02020603050405020304" pitchFamily="18" charset="0"/>
              </a:rPr>
              <a:t>Explain that the goal of the activity is to create a visual representation of their goals and aspirations using images, words, and symbols from the magazines.</a:t>
            </a:r>
            <a:endParaRPr lang="en-GB" sz="1800" b="1" dirty="0">
              <a:effectLst/>
              <a:ea typeface="MS Mincho" panose="02020609040205080304" pitchFamily="49" charset="-128"/>
              <a:cs typeface="Times New Roman" panose="02020603050405020304" pitchFamily="18" charset="0"/>
            </a:endParaRPr>
          </a:p>
          <a:p>
            <a:pPr marL="342900" lvl="0" indent="-342900">
              <a:lnSpc>
                <a:spcPct val="100000"/>
              </a:lnSpc>
              <a:buFont typeface="+mj-lt"/>
              <a:buAutoNum type="arabicPeriod"/>
              <a:tabLst>
                <a:tab pos="457200" algn="l"/>
              </a:tabLst>
            </a:pPr>
            <a:r>
              <a:rPr lang="en-GB" sz="1800" b="0" dirty="0">
                <a:effectLst/>
                <a:ea typeface="MS Mincho" panose="02020609040205080304" pitchFamily="49" charset="-128"/>
                <a:cs typeface="Times New Roman" panose="02020603050405020304" pitchFamily="18" charset="0"/>
              </a:rPr>
              <a:t>Ask </a:t>
            </a:r>
            <a:r>
              <a:rPr lang="en-GB" sz="1800" b="0" dirty="0" err="1">
                <a:effectLst/>
                <a:ea typeface="MS Mincho" panose="02020609040205080304" pitchFamily="49" charset="-128"/>
                <a:cs typeface="Times New Roman" panose="02020603050405020304" pitchFamily="18" charset="0"/>
              </a:rPr>
              <a:t>coachee</a:t>
            </a:r>
            <a:r>
              <a:rPr lang="en-GB" sz="1800" b="0" dirty="0">
                <a:effectLst/>
                <a:ea typeface="MS Mincho" panose="02020609040205080304" pitchFamily="49" charset="-128"/>
                <a:cs typeface="Times New Roman" panose="02020603050405020304" pitchFamily="18" charset="0"/>
              </a:rPr>
              <a:t> to flip through the magazines and cut out images, words, and phrases that resonate with their goals and aspirations. These can include career aspirations, personal growth, relationships, health and well-being, etc.</a:t>
            </a:r>
          </a:p>
          <a:p>
            <a:pPr marL="342900" indent="-342900">
              <a:lnSpc>
                <a:spcPct val="100000"/>
              </a:lnSpc>
              <a:buFont typeface="+mj-lt"/>
              <a:buAutoNum type="arabicPeriod"/>
              <a:tabLst>
                <a:tab pos="457200" algn="l"/>
              </a:tabLst>
            </a:pPr>
            <a:r>
              <a:rPr lang="en-GB" sz="1800" b="0" dirty="0">
                <a:effectLst/>
                <a:ea typeface="MS Mincho" panose="02020609040205080304" pitchFamily="49" charset="-128"/>
                <a:cs typeface="Times New Roman" panose="02020603050405020304" pitchFamily="18" charset="0"/>
              </a:rPr>
              <a:t>Encourage </a:t>
            </a:r>
            <a:r>
              <a:rPr lang="en-GB" sz="1800" b="0" dirty="0" err="1">
                <a:effectLst/>
                <a:ea typeface="MS Mincho" panose="02020609040205080304" pitchFamily="49" charset="-128"/>
                <a:cs typeface="Times New Roman" panose="02020603050405020304" pitchFamily="18" charset="0"/>
              </a:rPr>
              <a:t>coachee</a:t>
            </a:r>
            <a:r>
              <a:rPr lang="en-GB" sz="1800" b="0" dirty="0">
                <a:effectLst/>
                <a:ea typeface="MS Mincho" panose="02020609040205080304" pitchFamily="49" charset="-128"/>
                <a:cs typeface="Times New Roman" panose="02020603050405020304" pitchFamily="18" charset="0"/>
              </a:rPr>
              <a:t> to arrange and glue their cut-outs on the poster board in a way that reflects their vision for the future. They can be as creative as they like, using colours, drawings, and additional markers to enhance their vision boards.</a:t>
            </a:r>
            <a:endParaRPr lang="en-GB" sz="1800" b="1" dirty="0">
              <a:effectLst/>
              <a:ea typeface="MS Mincho" panose="02020609040205080304" pitchFamily="49" charset="-128"/>
              <a:cs typeface="Times New Roman" panose="02020603050405020304" pitchFamily="18" charset="0"/>
            </a:endParaRPr>
          </a:p>
          <a:p>
            <a:pPr marL="0" lvl="0" indent="0">
              <a:lnSpc>
                <a:spcPct val="100000"/>
              </a:lnSpc>
              <a:buNone/>
              <a:tabLst>
                <a:tab pos="457200" algn="l"/>
              </a:tabLst>
            </a:pPr>
            <a:endParaRPr lang="en-GB" sz="1500" dirty="0"/>
          </a:p>
        </p:txBody>
      </p:sp>
      <p:sp>
        <p:nvSpPr>
          <p:cNvPr id="4" name="Footer Placeholder 3">
            <a:extLst>
              <a:ext uri="{FF2B5EF4-FFF2-40B4-BE49-F238E27FC236}">
                <a16:creationId xmlns:a16="http://schemas.microsoft.com/office/drawing/2014/main" id="{51EF99E5-3DE6-A8BD-DC11-BEFD7ADE41A0}"/>
              </a:ext>
            </a:extLst>
          </p:cNvPr>
          <p:cNvSpPr>
            <a:spLocks noGrp="1"/>
          </p:cNvSpPr>
          <p:nvPr>
            <p:ph type="ftr" sz="quarter" idx="11"/>
          </p:nvPr>
        </p:nvSpPr>
        <p:spPr>
          <a:xfrm>
            <a:off x="6044184" y="6356350"/>
            <a:ext cx="4114800" cy="365125"/>
          </a:xfrm>
        </p:spPr>
        <p:txBody>
          <a:bodyPr>
            <a:normAutofit/>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B9D51FF6-16DF-2ACD-A03C-2E111119D5FB}"/>
              </a:ext>
            </a:extLst>
          </p:cNvPr>
          <p:cNvSpPr>
            <a:spLocks noGrp="1"/>
          </p:cNvSpPr>
          <p:nvPr>
            <p:ph type="sldNum" sz="quarter" idx="12"/>
          </p:nvPr>
        </p:nvSpPr>
        <p:spPr>
          <a:xfrm>
            <a:off x="10186416" y="6356350"/>
            <a:ext cx="1371600" cy="365125"/>
          </a:xfrm>
        </p:spPr>
        <p:txBody>
          <a:bodyPr>
            <a:normAutofit/>
          </a:bodyPr>
          <a:lstStyle/>
          <a:p>
            <a:pPr>
              <a:spcAft>
                <a:spcPts val="600"/>
              </a:spcAft>
            </a:pPr>
            <a:fld id="{2C18C1E5-FB55-42F5-BD6D-9CC153FCDBE6}" type="slidenum">
              <a:rPr lang="en-US" smtClean="0"/>
              <a:pPr>
                <a:spcAft>
                  <a:spcPts val="600"/>
                </a:spcAft>
              </a:pPr>
              <a:t>22</a:t>
            </a:fld>
            <a:endParaRPr lang="en-US"/>
          </a:p>
        </p:txBody>
      </p:sp>
    </p:spTree>
    <p:extLst>
      <p:ext uri="{BB962C8B-B14F-4D97-AF65-F5344CB8AC3E}">
        <p14:creationId xmlns:p14="http://schemas.microsoft.com/office/powerpoint/2010/main" val="37612076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F8E90-EAA7-E683-3DDC-25AE07C2E5A5}"/>
              </a:ext>
            </a:extLst>
          </p:cNvPr>
          <p:cNvSpPr>
            <a:spLocks noGrp="1"/>
          </p:cNvSpPr>
          <p:nvPr>
            <p:ph type="title"/>
          </p:nvPr>
        </p:nvSpPr>
        <p:spPr>
          <a:xfrm>
            <a:off x="640080" y="325370"/>
            <a:ext cx="6894576" cy="1784538"/>
          </a:xfrm>
        </p:spPr>
        <p:txBody>
          <a:bodyPr anchor="b">
            <a:normAutofit/>
          </a:bodyPr>
          <a:lstStyle/>
          <a:p>
            <a:r>
              <a:rPr lang="en-GB" dirty="0"/>
              <a:t>Goal Vision Board</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395391"/>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A5C87"/>
          </a:solidFill>
          <a:ln w="38100" cap="rnd">
            <a:solidFill>
              <a:srgbClr val="CA5C8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D2242A-10BB-27C2-B655-400F90DE8DD3}"/>
              </a:ext>
            </a:extLst>
          </p:cNvPr>
          <p:cNvSpPr>
            <a:spLocks noGrp="1"/>
          </p:cNvSpPr>
          <p:nvPr>
            <p:ph idx="1"/>
          </p:nvPr>
        </p:nvSpPr>
        <p:spPr>
          <a:xfrm>
            <a:off x="640080" y="2708307"/>
            <a:ext cx="6894576" cy="3485260"/>
          </a:xfrm>
        </p:spPr>
        <p:txBody>
          <a:bodyPr>
            <a:normAutofit/>
          </a:bodyPr>
          <a:lstStyle/>
          <a:p>
            <a:pPr marL="342900" lvl="0" indent="-342900" rtl="0">
              <a:lnSpc>
                <a:spcPct val="100000"/>
              </a:lnSpc>
              <a:buFont typeface="+mj-lt"/>
              <a:buAutoNum type="arabicPeriod" startAt="5"/>
              <a:tabLst>
                <a:tab pos="457200" algn="l"/>
              </a:tabLst>
            </a:pPr>
            <a:r>
              <a:rPr lang="en-GB" sz="2400" b="0">
                <a:effectLst/>
                <a:ea typeface="MS Mincho" panose="02020609040205080304" pitchFamily="49" charset="-128"/>
                <a:cs typeface="Times New Roman" panose="02020603050405020304" pitchFamily="18" charset="0"/>
              </a:rPr>
              <a:t>After everyone has completed their goal vision boards, provide an opportunity for </a:t>
            </a:r>
            <a:r>
              <a:rPr lang="en-GB" sz="2400" b="0" err="1">
                <a:effectLst/>
                <a:ea typeface="MS Mincho" panose="02020609040205080304" pitchFamily="49" charset="-128"/>
                <a:cs typeface="Times New Roman" panose="02020603050405020304" pitchFamily="18" charset="0"/>
              </a:rPr>
              <a:t>coachee</a:t>
            </a:r>
            <a:r>
              <a:rPr lang="en-GB" sz="2400" b="0">
                <a:effectLst/>
                <a:ea typeface="MS Mincho" panose="02020609040205080304" pitchFamily="49" charset="-128"/>
                <a:cs typeface="Times New Roman" panose="02020603050405020304" pitchFamily="18" charset="0"/>
              </a:rPr>
              <a:t> to share and explain their board with me. Briefly explain the images and symbols they chose and why they are meaningful to their goals.</a:t>
            </a:r>
            <a:endParaRPr lang="en-GB" sz="2400" b="1">
              <a:effectLst/>
              <a:ea typeface="MS Mincho" panose="02020609040205080304" pitchFamily="49" charset="-128"/>
              <a:cs typeface="Times New Roman" panose="02020603050405020304" pitchFamily="18" charset="0"/>
            </a:endParaRPr>
          </a:p>
          <a:p>
            <a:pPr marL="342900" lvl="0" indent="-342900">
              <a:lnSpc>
                <a:spcPct val="100000"/>
              </a:lnSpc>
              <a:buFont typeface="+mj-lt"/>
              <a:buAutoNum type="arabicPeriod" startAt="5"/>
              <a:tabLst>
                <a:tab pos="457200" algn="l"/>
              </a:tabLst>
            </a:pPr>
            <a:r>
              <a:rPr lang="en-GB" sz="2400" b="0">
                <a:effectLst/>
                <a:ea typeface="MS Mincho" panose="02020609040205080304" pitchFamily="49" charset="-128"/>
                <a:cs typeface="Times New Roman" panose="02020603050405020304" pitchFamily="18" charset="0"/>
              </a:rPr>
              <a:t>Facilitate a discussion around the goals and aspirations represented in the vision boards. Encourage to ask questions, offer support, and provide feedback.</a:t>
            </a:r>
            <a:endParaRPr lang="en-GB" sz="2400" b="1">
              <a:effectLst/>
              <a:ea typeface="MS Mincho" panose="02020609040205080304" pitchFamily="49" charset="-128"/>
              <a:cs typeface="Times New Roman" panose="02020603050405020304" pitchFamily="18" charset="0"/>
            </a:endParaRPr>
          </a:p>
          <a:p>
            <a:pPr marL="342900" lvl="0" indent="-342900">
              <a:lnSpc>
                <a:spcPct val="100000"/>
              </a:lnSpc>
              <a:buFont typeface="+mj-lt"/>
              <a:buAutoNum type="arabicPeriod" startAt="5"/>
              <a:tabLst>
                <a:tab pos="457200" algn="l"/>
              </a:tabLst>
            </a:pPr>
            <a:r>
              <a:rPr lang="en-GB" sz="2400" b="0">
                <a:effectLst/>
                <a:ea typeface="MS Mincho" panose="02020609040205080304" pitchFamily="49" charset="-128"/>
                <a:cs typeface="Times New Roman" panose="02020603050405020304" pitchFamily="18" charset="0"/>
              </a:rPr>
              <a:t>Conclude the activity by emphasizing the importance of setting clear goals and visualizing them. Discuss the next steps the </a:t>
            </a:r>
            <a:r>
              <a:rPr lang="en-GB" sz="2400" b="0" err="1">
                <a:effectLst/>
                <a:ea typeface="MS Mincho" panose="02020609040205080304" pitchFamily="49" charset="-128"/>
                <a:cs typeface="Times New Roman" panose="02020603050405020304" pitchFamily="18" charset="0"/>
              </a:rPr>
              <a:t>coachee</a:t>
            </a:r>
            <a:r>
              <a:rPr lang="en-GB" sz="2400" b="0">
                <a:effectLst/>
                <a:ea typeface="MS Mincho" panose="02020609040205080304" pitchFamily="49" charset="-128"/>
                <a:cs typeface="Times New Roman" panose="02020603050405020304" pitchFamily="18" charset="0"/>
              </a:rPr>
              <a:t> can take to turn their goals into actionable plans</a:t>
            </a:r>
            <a:endParaRPr lang="en-GB" sz="2400" b="1">
              <a:effectLst/>
              <a:ea typeface="MS Mincho" panose="02020609040205080304" pitchFamily="49" charset="-128"/>
              <a:cs typeface="Times New Roman" panose="02020603050405020304" pitchFamily="18" charset="0"/>
            </a:endParaRPr>
          </a:p>
        </p:txBody>
      </p:sp>
      <p:sp>
        <p:nvSpPr>
          <p:cNvPr id="4" name="Footer Placeholder 3">
            <a:extLst>
              <a:ext uri="{FF2B5EF4-FFF2-40B4-BE49-F238E27FC236}">
                <a16:creationId xmlns:a16="http://schemas.microsoft.com/office/drawing/2014/main" id="{51EF99E5-3DE6-A8BD-DC11-BEFD7ADE41A0}"/>
              </a:ext>
            </a:extLst>
          </p:cNvPr>
          <p:cNvSpPr>
            <a:spLocks noGrp="1"/>
          </p:cNvSpPr>
          <p:nvPr>
            <p:ph type="ftr" sz="quarter" idx="11"/>
          </p:nvPr>
        </p:nvSpPr>
        <p:spPr>
          <a:xfrm>
            <a:off x="2029968" y="6356350"/>
            <a:ext cx="4114800" cy="365125"/>
          </a:xfrm>
        </p:spPr>
        <p:txBody>
          <a:bodyPr>
            <a:normAutofit/>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B9D51FF6-16DF-2ACD-A03C-2E111119D5FB}"/>
              </a:ext>
            </a:extLst>
          </p:cNvPr>
          <p:cNvSpPr>
            <a:spLocks noGrp="1"/>
          </p:cNvSpPr>
          <p:nvPr>
            <p:ph type="sldNum" sz="quarter" idx="12"/>
          </p:nvPr>
        </p:nvSpPr>
        <p:spPr>
          <a:xfrm>
            <a:off x="6163056" y="6356350"/>
            <a:ext cx="1371600" cy="365125"/>
          </a:xfrm>
        </p:spPr>
        <p:txBody>
          <a:bodyPr>
            <a:normAutofit/>
          </a:bodyPr>
          <a:lstStyle/>
          <a:p>
            <a:pPr>
              <a:spcAft>
                <a:spcPts val="600"/>
              </a:spcAft>
            </a:pPr>
            <a:fld id="{2C18C1E5-FB55-42F5-BD6D-9CC153FCDBE6}" type="slidenum">
              <a:rPr lang="en-US" smtClean="0"/>
              <a:pPr>
                <a:spcAft>
                  <a:spcPts val="600"/>
                </a:spcAft>
              </a:pPr>
              <a:t>23</a:t>
            </a:fld>
            <a:endParaRPr lang="en-US"/>
          </a:p>
        </p:txBody>
      </p:sp>
      <p:pic>
        <p:nvPicPr>
          <p:cNvPr id="7" name="Picture 6">
            <a:extLst>
              <a:ext uri="{FF2B5EF4-FFF2-40B4-BE49-F238E27FC236}">
                <a16:creationId xmlns:a16="http://schemas.microsoft.com/office/drawing/2014/main" id="{3A5523C6-58E3-382D-10DC-5C561A68786A}"/>
              </a:ext>
            </a:extLst>
          </p:cNvPr>
          <p:cNvPicPr>
            <a:picLocks noChangeAspect="1"/>
          </p:cNvPicPr>
          <p:nvPr/>
        </p:nvPicPr>
        <p:blipFill rotWithShape="1">
          <a:blip r:embed="rId3"/>
          <a:srcRect l="35688" r="31088"/>
          <a:stretch/>
        </p:blipFill>
        <p:spPr>
          <a:xfrm>
            <a:off x="8141399" y="10"/>
            <a:ext cx="4050601" cy="6857990"/>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spTree>
    <p:extLst>
      <p:ext uri="{BB962C8B-B14F-4D97-AF65-F5344CB8AC3E}">
        <p14:creationId xmlns:p14="http://schemas.microsoft.com/office/powerpoint/2010/main" val="41568440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3865F-B110-C54B-191C-4C33D8FCFA9B}"/>
              </a:ext>
            </a:extLst>
          </p:cNvPr>
          <p:cNvSpPr>
            <a:spLocks noGrp="1"/>
          </p:cNvSpPr>
          <p:nvPr>
            <p:ph type="title"/>
          </p:nvPr>
        </p:nvSpPr>
        <p:spPr/>
        <p:txBody>
          <a:bodyPr/>
          <a:lstStyle/>
          <a:p>
            <a:r>
              <a:rPr lang="en-GB" dirty="0"/>
              <a:t>What will stop you?</a:t>
            </a:r>
          </a:p>
        </p:txBody>
      </p:sp>
      <p:graphicFrame>
        <p:nvGraphicFramePr>
          <p:cNvPr id="7" name="Content Placeholder 2">
            <a:extLst>
              <a:ext uri="{FF2B5EF4-FFF2-40B4-BE49-F238E27FC236}">
                <a16:creationId xmlns:a16="http://schemas.microsoft.com/office/drawing/2014/main" id="{BAF7B760-28A7-2332-FC6A-48422582937E}"/>
              </a:ext>
            </a:extLst>
          </p:cNvPr>
          <p:cNvGraphicFramePr>
            <a:graphicFrameLocks noGrp="1"/>
          </p:cNvGraphicFramePr>
          <p:nvPr>
            <p:ph idx="1"/>
          </p:nvPr>
        </p:nvGraphicFramePr>
        <p:xfrm>
          <a:off x="841248" y="2304288"/>
          <a:ext cx="10515600" cy="3877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23ABF1F3-247D-9A5D-F08E-9E6456A159B3}"/>
              </a:ext>
            </a:extLst>
          </p:cNvPr>
          <p:cNvSpPr>
            <a:spLocks noGrp="1"/>
          </p:cNvSpPr>
          <p:nvPr>
            <p:ph type="ftr" sz="quarter" idx="11"/>
          </p:nvPr>
        </p:nvSpPr>
        <p:spPr/>
        <p:txBody>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D3FAE39B-FA20-F852-8A9B-3825B57FEDCF}"/>
              </a:ext>
            </a:extLst>
          </p:cNvPr>
          <p:cNvSpPr>
            <a:spLocks noGrp="1"/>
          </p:cNvSpPr>
          <p:nvPr>
            <p:ph type="sldNum" sz="quarter" idx="12"/>
          </p:nvPr>
        </p:nvSpPr>
        <p:spPr/>
        <p:txBody>
          <a:bodyPr/>
          <a:lstStyle/>
          <a:p>
            <a:fld id="{2C18C1E5-FB55-42F5-BD6D-9CC153FCDBE6}" type="slidenum">
              <a:rPr lang="en-US" smtClean="0"/>
              <a:pPr/>
              <a:t>24</a:t>
            </a:fld>
            <a:endParaRPr lang="en-US" dirty="0"/>
          </a:p>
        </p:txBody>
      </p:sp>
    </p:spTree>
    <p:extLst>
      <p:ext uri="{BB962C8B-B14F-4D97-AF65-F5344CB8AC3E}">
        <p14:creationId xmlns:p14="http://schemas.microsoft.com/office/powerpoint/2010/main" val="16972078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6" name="Picture 5" descr="Network with pins">
            <a:extLst>
              <a:ext uri="{FF2B5EF4-FFF2-40B4-BE49-F238E27FC236}">
                <a16:creationId xmlns:a16="http://schemas.microsoft.com/office/drawing/2014/main" id="{A3886B15-7D49-80EC-742A-C6E1A676B48E}"/>
              </a:ext>
            </a:extLst>
          </p:cNvPr>
          <p:cNvPicPr>
            <a:picLocks noChangeAspect="1"/>
          </p:cNvPicPr>
          <p:nvPr/>
        </p:nvPicPr>
        <p:blipFill rotWithShape="1">
          <a:blip r:embed="rId3"/>
          <a:srcRect t="15414"/>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9737AB-5574-118A-0200-1E6E6DCA730F}"/>
              </a:ext>
            </a:extLst>
          </p:cNvPr>
          <p:cNvSpPr>
            <a:spLocks noGrp="1"/>
          </p:cNvSpPr>
          <p:nvPr>
            <p:ph type="title"/>
          </p:nvPr>
        </p:nvSpPr>
        <p:spPr>
          <a:xfrm>
            <a:off x="321733" y="321733"/>
            <a:ext cx="11548532" cy="4229305"/>
          </a:xfrm>
        </p:spPr>
        <p:txBody>
          <a:bodyPr vert="horz" lIns="91440" tIns="45720" rIns="91440" bIns="45720" rtlCol="0" anchor="t">
            <a:normAutofit/>
          </a:bodyPr>
          <a:lstStyle/>
          <a:p>
            <a:pPr algn="l">
              <a:lnSpc>
                <a:spcPct val="90000"/>
              </a:lnSpc>
            </a:pPr>
            <a:r>
              <a:rPr lang="en-US" sz="9800"/>
              <a:t>What will be different in your life once you achieve this goal?</a:t>
            </a:r>
          </a:p>
        </p:txBody>
      </p:sp>
      <p:sp>
        <p:nvSpPr>
          <p:cNvPr id="14" name="Rectangle 13">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95" y="4702516"/>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FEBA9AD3-7C99-9DA8-D2B9-09C024A2EA4D}"/>
              </a:ext>
            </a:extLst>
          </p:cNvPr>
          <p:cNvSpPr>
            <a:spLocks noGrp="1"/>
          </p:cNvSpPr>
          <p:nvPr>
            <p:ph type="ftr" sz="quarter" idx="11"/>
          </p:nvPr>
        </p:nvSpPr>
        <p:spPr>
          <a:xfrm>
            <a:off x="4038600" y="6202681"/>
            <a:ext cx="4114800" cy="365125"/>
          </a:xfrm>
        </p:spPr>
        <p:txBody>
          <a:bodyPr vert="horz" lIns="91440" tIns="45720" rIns="91440" bIns="45720" rtlCol="0" anchor="ctr">
            <a:normAutofit/>
          </a:bodyPr>
          <a:lstStyle/>
          <a:p>
            <a:pPr>
              <a:spcAft>
                <a:spcPts val="600"/>
              </a:spcAft>
            </a:pPr>
            <a:r>
              <a:rPr lang="en-US" dirty="0">
                <a:solidFill>
                  <a:srgbClr val="FF0000"/>
                </a:solidFill>
              </a:rPr>
              <a:t>DIJ COACHING</a:t>
            </a:r>
          </a:p>
        </p:txBody>
      </p:sp>
      <p:sp>
        <p:nvSpPr>
          <p:cNvPr id="4" name="Slide Number Placeholder 3">
            <a:extLst>
              <a:ext uri="{FF2B5EF4-FFF2-40B4-BE49-F238E27FC236}">
                <a16:creationId xmlns:a16="http://schemas.microsoft.com/office/drawing/2014/main" id="{2EC39EE4-9D22-61A0-6905-6467A50F84D9}"/>
              </a:ext>
            </a:extLst>
          </p:cNvPr>
          <p:cNvSpPr>
            <a:spLocks noGrp="1"/>
          </p:cNvSpPr>
          <p:nvPr>
            <p:ph type="sldNum" sz="quarter" idx="12"/>
          </p:nvPr>
        </p:nvSpPr>
        <p:spPr>
          <a:xfrm>
            <a:off x="9125712" y="6202681"/>
            <a:ext cx="2743200" cy="365125"/>
          </a:xfrm>
        </p:spPr>
        <p:txBody>
          <a:bodyPr vert="horz" lIns="91440" tIns="45720" rIns="91440" bIns="45720" rtlCol="0" anchor="ctr">
            <a:normAutofit/>
          </a:bodyPr>
          <a:lstStyle/>
          <a:p>
            <a:pPr>
              <a:spcAft>
                <a:spcPts val="600"/>
              </a:spcAft>
            </a:pPr>
            <a:fld id="{2C18C1E5-FB55-42F5-BD6D-9CC153FCDBE6}" type="slidenum">
              <a:rPr lang="en-US">
                <a:solidFill>
                  <a:schemeClr val="bg1"/>
                </a:solidFill>
              </a:rPr>
              <a:pPr>
                <a:spcAft>
                  <a:spcPts val="600"/>
                </a:spcAft>
              </a:pPr>
              <a:t>25</a:t>
            </a:fld>
            <a:endParaRPr lang="en-US">
              <a:solidFill>
                <a:schemeClr val="bg1"/>
              </a:solidFill>
            </a:endParaRPr>
          </a:p>
        </p:txBody>
      </p:sp>
    </p:spTree>
    <p:extLst>
      <p:ext uri="{BB962C8B-B14F-4D97-AF65-F5344CB8AC3E}">
        <p14:creationId xmlns:p14="http://schemas.microsoft.com/office/powerpoint/2010/main" val="668678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7A3351-E2C4-076F-74EB-80AE65E20EDB}"/>
              </a:ext>
            </a:extLst>
          </p:cNvPr>
          <p:cNvSpPr>
            <a:spLocks noGrp="1"/>
          </p:cNvSpPr>
          <p:nvPr>
            <p:ph type="title"/>
          </p:nvPr>
        </p:nvSpPr>
        <p:spPr>
          <a:xfrm>
            <a:off x="4654296" y="329184"/>
            <a:ext cx="6894576" cy="1783080"/>
          </a:xfrm>
        </p:spPr>
        <p:txBody>
          <a:bodyPr anchor="b">
            <a:normAutofit/>
          </a:bodyPr>
          <a:lstStyle/>
          <a:p>
            <a:pPr>
              <a:lnSpc>
                <a:spcPct val="90000"/>
              </a:lnSpc>
            </a:pPr>
            <a:r>
              <a:rPr lang="en-GB" sz="6100"/>
              <a:t>reframing obstacles as opportunities for growth.</a:t>
            </a:r>
          </a:p>
        </p:txBody>
      </p:sp>
      <p:pic>
        <p:nvPicPr>
          <p:cNvPr id="7" name="Picture 6" descr="Arrows pointing right while one points left">
            <a:extLst>
              <a:ext uri="{FF2B5EF4-FFF2-40B4-BE49-F238E27FC236}">
                <a16:creationId xmlns:a16="http://schemas.microsoft.com/office/drawing/2014/main" id="{E1DB4F95-AFA6-012E-9E63-78285C4A4B4A}"/>
              </a:ext>
            </a:extLst>
          </p:cNvPr>
          <p:cNvPicPr>
            <a:picLocks noChangeAspect="1"/>
          </p:cNvPicPr>
          <p:nvPr/>
        </p:nvPicPr>
        <p:blipFill rotWithShape="1">
          <a:blip r:embed="rId2"/>
          <a:srcRect l="38012" r="22544"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D50653"/>
          </a:solidFill>
          <a:ln w="38100" cap="rnd">
            <a:solidFill>
              <a:srgbClr val="D506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0A0B35-5A90-B596-6376-9DEF047BCF18}"/>
              </a:ext>
            </a:extLst>
          </p:cNvPr>
          <p:cNvSpPr>
            <a:spLocks noGrp="1"/>
          </p:cNvSpPr>
          <p:nvPr>
            <p:ph idx="1"/>
          </p:nvPr>
        </p:nvSpPr>
        <p:spPr>
          <a:xfrm>
            <a:off x="4654295" y="2706624"/>
            <a:ext cx="7455095" cy="3483864"/>
          </a:xfrm>
        </p:spPr>
        <p:txBody>
          <a:bodyPr>
            <a:normAutofit fontScale="77500" lnSpcReduction="20000"/>
          </a:bodyPr>
          <a:lstStyle/>
          <a:p>
            <a:pPr>
              <a:lnSpc>
                <a:spcPct val="200000"/>
              </a:lnSpc>
            </a:pPr>
            <a:r>
              <a:rPr lang="en-GB" sz="3800" dirty="0"/>
              <a:t>What potential obstacles or challenges might you face in pursuing this goal?</a:t>
            </a:r>
          </a:p>
          <a:p>
            <a:pPr>
              <a:lnSpc>
                <a:spcPct val="200000"/>
              </a:lnSpc>
            </a:pPr>
            <a:r>
              <a:rPr lang="en-GB" sz="3800" dirty="0"/>
              <a:t>How have you dealt with similar obstacles in the past?</a:t>
            </a:r>
          </a:p>
          <a:p>
            <a:pPr>
              <a:lnSpc>
                <a:spcPct val="200000"/>
              </a:lnSpc>
            </a:pPr>
            <a:r>
              <a:rPr lang="en-GB" sz="3800" dirty="0"/>
              <a:t>What resources or support do you need to overcome these obstacles?</a:t>
            </a:r>
          </a:p>
        </p:txBody>
      </p:sp>
      <p:sp>
        <p:nvSpPr>
          <p:cNvPr id="4" name="Footer Placeholder 3">
            <a:extLst>
              <a:ext uri="{FF2B5EF4-FFF2-40B4-BE49-F238E27FC236}">
                <a16:creationId xmlns:a16="http://schemas.microsoft.com/office/drawing/2014/main" id="{10B115A7-2655-111C-3897-02E089AE2D37}"/>
              </a:ext>
            </a:extLst>
          </p:cNvPr>
          <p:cNvSpPr>
            <a:spLocks noGrp="1"/>
          </p:cNvSpPr>
          <p:nvPr>
            <p:ph type="ftr" sz="quarter" idx="11"/>
          </p:nvPr>
        </p:nvSpPr>
        <p:spPr>
          <a:xfrm>
            <a:off x="6044184" y="6356350"/>
            <a:ext cx="4114800" cy="365125"/>
          </a:xfrm>
        </p:spPr>
        <p:txBody>
          <a:bodyPr>
            <a:normAutofit/>
          </a:bodyPr>
          <a:lstStyle/>
          <a:p>
            <a:pPr>
              <a:spcAft>
                <a:spcPts val="600"/>
              </a:spcAft>
            </a:pPr>
            <a:r>
              <a:rPr lang="en-US" dirty="0"/>
              <a:t>Presentation Title</a:t>
            </a:r>
          </a:p>
        </p:txBody>
      </p:sp>
      <p:sp>
        <p:nvSpPr>
          <p:cNvPr id="5" name="Slide Number Placeholder 4">
            <a:extLst>
              <a:ext uri="{FF2B5EF4-FFF2-40B4-BE49-F238E27FC236}">
                <a16:creationId xmlns:a16="http://schemas.microsoft.com/office/drawing/2014/main" id="{5117D48F-41F0-6E2D-2044-A07AECF819B2}"/>
              </a:ext>
            </a:extLst>
          </p:cNvPr>
          <p:cNvSpPr>
            <a:spLocks noGrp="1"/>
          </p:cNvSpPr>
          <p:nvPr>
            <p:ph type="sldNum" sz="quarter" idx="12"/>
          </p:nvPr>
        </p:nvSpPr>
        <p:spPr>
          <a:xfrm>
            <a:off x="10186416" y="6356350"/>
            <a:ext cx="1371600" cy="365125"/>
          </a:xfrm>
        </p:spPr>
        <p:txBody>
          <a:bodyPr>
            <a:normAutofit/>
          </a:bodyPr>
          <a:lstStyle/>
          <a:p>
            <a:pPr>
              <a:spcAft>
                <a:spcPts val="600"/>
              </a:spcAft>
            </a:pPr>
            <a:fld id="{2C18C1E5-FB55-42F5-BD6D-9CC153FCDBE6}" type="slidenum">
              <a:rPr lang="en-US" smtClean="0"/>
              <a:pPr>
                <a:spcAft>
                  <a:spcPts val="600"/>
                </a:spcAft>
              </a:pPr>
              <a:t>26</a:t>
            </a:fld>
            <a:endParaRPr lang="en-US"/>
          </a:p>
        </p:txBody>
      </p:sp>
    </p:spTree>
    <p:extLst>
      <p:ext uri="{BB962C8B-B14F-4D97-AF65-F5344CB8AC3E}">
        <p14:creationId xmlns:p14="http://schemas.microsoft.com/office/powerpoint/2010/main" val="30496157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53F4F-A16A-4B8B-9227-2EB4EFA020AA}"/>
              </a:ext>
            </a:extLst>
          </p:cNvPr>
          <p:cNvSpPr>
            <a:spLocks noGrp="1"/>
          </p:cNvSpPr>
          <p:nvPr>
            <p:ph type="title"/>
          </p:nvPr>
        </p:nvSpPr>
        <p:spPr>
          <a:xfrm>
            <a:off x="2066544" y="689048"/>
            <a:ext cx="8055864" cy="2075688"/>
          </a:xfrm>
        </p:spPr>
        <p:txBody>
          <a:bodyPr/>
          <a:lstStyle/>
          <a:p>
            <a:r>
              <a:rPr lang="en-US" sz="8000" dirty="0">
                <a:solidFill>
                  <a:schemeClr val="bg1"/>
                </a:solidFill>
              </a:rPr>
              <a:t>three</a:t>
            </a:r>
            <a:endParaRPr lang="en-US" dirty="0"/>
          </a:p>
        </p:txBody>
      </p:sp>
      <p:sp>
        <p:nvSpPr>
          <p:cNvPr id="3" name="Text Placeholder 2">
            <a:extLst>
              <a:ext uri="{FF2B5EF4-FFF2-40B4-BE49-F238E27FC236}">
                <a16:creationId xmlns:a16="http://schemas.microsoft.com/office/drawing/2014/main" id="{4BF9879B-7534-4AE1-813D-DDCAD3281B73}"/>
              </a:ext>
            </a:extLst>
          </p:cNvPr>
          <p:cNvSpPr>
            <a:spLocks noGrp="1"/>
          </p:cNvSpPr>
          <p:nvPr>
            <p:ph type="body" sz="quarter" idx="13"/>
          </p:nvPr>
        </p:nvSpPr>
        <p:spPr>
          <a:xfrm>
            <a:off x="3227832" y="3096313"/>
            <a:ext cx="5733288" cy="932688"/>
          </a:xfrm>
        </p:spPr>
        <p:txBody>
          <a:bodyPr/>
          <a:lstStyle/>
          <a:p>
            <a:r>
              <a:rPr lang="en-US" dirty="0"/>
              <a:t>ACTION PLANNING</a:t>
            </a:r>
          </a:p>
        </p:txBody>
      </p:sp>
    </p:spTree>
    <p:extLst>
      <p:ext uri="{BB962C8B-B14F-4D97-AF65-F5344CB8AC3E}">
        <p14:creationId xmlns:p14="http://schemas.microsoft.com/office/powerpoint/2010/main" val="819472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F8E90-EAA7-E683-3DDC-25AE07C2E5A5}"/>
              </a:ext>
            </a:extLst>
          </p:cNvPr>
          <p:cNvSpPr>
            <a:spLocks noGrp="1"/>
          </p:cNvSpPr>
          <p:nvPr>
            <p:ph type="title"/>
          </p:nvPr>
        </p:nvSpPr>
        <p:spPr>
          <a:xfrm>
            <a:off x="5297762" y="329184"/>
            <a:ext cx="6251110" cy="1783080"/>
          </a:xfrm>
        </p:spPr>
        <p:txBody>
          <a:bodyPr anchor="b">
            <a:normAutofit/>
          </a:bodyPr>
          <a:lstStyle/>
          <a:p>
            <a:r>
              <a:rPr lang="en-GB" dirty="0"/>
              <a:t>Goal Breakdown</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3A239"/>
          </a:solidFill>
          <a:ln w="38100" cap="rnd">
            <a:solidFill>
              <a:srgbClr val="E3A23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D2242A-10BB-27C2-B655-400F90DE8DD3}"/>
              </a:ext>
            </a:extLst>
          </p:cNvPr>
          <p:cNvSpPr>
            <a:spLocks noGrp="1"/>
          </p:cNvSpPr>
          <p:nvPr>
            <p:ph idx="1"/>
          </p:nvPr>
        </p:nvSpPr>
        <p:spPr>
          <a:xfrm>
            <a:off x="4963887" y="2706624"/>
            <a:ext cx="7091264" cy="3649726"/>
          </a:xfrm>
        </p:spPr>
        <p:txBody>
          <a:bodyPr>
            <a:normAutofit/>
          </a:bodyPr>
          <a:lstStyle/>
          <a:p>
            <a:pPr marL="0" indent="0">
              <a:lnSpc>
                <a:spcPct val="100000"/>
              </a:lnSpc>
              <a:buNone/>
            </a:pPr>
            <a:r>
              <a:rPr lang="en-GB" sz="2000" b="0" dirty="0">
                <a:effectLst/>
                <a:ea typeface="MS Mincho" panose="02020609040205080304" pitchFamily="49" charset="-128"/>
                <a:cs typeface="Times New Roman" panose="02020603050405020304" pitchFamily="18" charset="0"/>
              </a:rPr>
              <a:t>Action planning starter activity: Materials needed: Sticky notes, flipchart paper or whiteboard, markers.</a:t>
            </a:r>
          </a:p>
          <a:p>
            <a:pPr marL="0" indent="0">
              <a:lnSpc>
                <a:spcPct val="100000"/>
              </a:lnSpc>
              <a:buNone/>
            </a:pPr>
            <a:r>
              <a:rPr lang="en-GB" sz="2000" b="0" dirty="0">
                <a:effectLst/>
                <a:ea typeface="MS Mincho" panose="02020609040205080304" pitchFamily="49" charset="-128"/>
                <a:cs typeface="Times New Roman" panose="02020603050405020304" pitchFamily="18" charset="0"/>
              </a:rPr>
              <a:t>Instructions:</a:t>
            </a:r>
          </a:p>
          <a:p>
            <a:pPr marL="457200" lvl="1" indent="0">
              <a:lnSpc>
                <a:spcPct val="100000"/>
              </a:lnSpc>
              <a:buNone/>
            </a:pPr>
            <a:r>
              <a:rPr lang="en-GB" sz="2000" b="0" dirty="0">
                <a:effectLst/>
                <a:ea typeface="MS Mincho" panose="02020609040205080304" pitchFamily="49" charset="-128"/>
                <a:cs typeface="Times New Roman" panose="02020603050405020304" pitchFamily="18" charset="0"/>
              </a:rPr>
              <a:t>1. Introduce the concept of action planning and its importance in turning goals into actionable steps.</a:t>
            </a:r>
          </a:p>
          <a:p>
            <a:pPr marL="457200" lvl="1" indent="0">
              <a:lnSpc>
                <a:spcPct val="100000"/>
              </a:lnSpc>
              <a:buNone/>
            </a:pPr>
            <a:r>
              <a:rPr lang="en-GB" sz="2000" b="0" dirty="0">
                <a:effectLst/>
                <a:ea typeface="MS Mincho" panose="02020609040205080304" pitchFamily="49" charset="-128"/>
                <a:cs typeface="Times New Roman" panose="02020603050405020304" pitchFamily="18" charset="0"/>
              </a:rPr>
              <a:t>2. Divide participants into small groups or pairs, depending on the size of the group.</a:t>
            </a:r>
          </a:p>
          <a:p>
            <a:pPr marL="457200" lvl="1" indent="0">
              <a:lnSpc>
                <a:spcPct val="100000"/>
              </a:lnSpc>
              <a:buNone/>
            </a:pPr>
            <a:r>
              <a:rPr lang="en-GB" sz="2000" b="0" dirty="0">
                <a:effectLst/>
                <a:ea typeface="MS Mincho" panose="02020609040205080304" pitchFamily="49" charset="-128"/>
                <a:cs typeface="Times New Roman" panose="02020603050405020304" pitchFamily="18" charset="0"/>
              </a:rPr>
              <a:t>3. Provide each group or pair with sticky notes and markers.</a:t>
            </a:r>
          </a:p>
          <a:p>
            <a:pPr marL="457200" lvl="1" indent="0">
              <a:lnSpc>
                <a:spcPct val="100000"/>
              </a:lnSpc>
              <a:buNone/>
            </a:pPr>
            <a:r>
              <a:rPr lang="en-GB" sz="2000" b="0" dirty="0">
                <a:effectLst/>
                <a:ea typeface="MS Mincho" panose="02020609040205080304" pitchFamily="49" charset="-128"/>
                <a:cs typeface="Times New Roman" panose="02020603050405020304" pitchFamily="18" charset="0"/>
              </a:rPr>
              <a:t>4. Ask participants to think about their individual goals and write each goal on a separate sticky note.</a:t>
            </a:r>
          </a:p>
          <a:p>
            <a:pPr marL="457200" lvl="1" indent="0">
              <a:lnSpc>
                <a:spcPct val="100000"/>
              </a:lnSpc>
              <a:buNone/>
            </a:pPr>
            <a:r>
              <a:rPr lang="en-GB" sz="2000" b="0" dirty="0">
                <a:effectLst/>
                <a:ea typeface="MS Mincho" panose="02020609040205080304" pitchFamily="49" charset="-128"/>
                <a:cs typeface="Times New Roman" panose="02020603050405020304" pitchFamily="18" charset="0"/>
              </a:rPr>
              <a:t>5. Once everyone has written down their goals, have each group or pair gather around a flipchart paper or whiteboard.</a:t>
            </a:r>
          </a:p>
          <a:p>
            <a:pPr marL="457200" lvl="1" indent="0">
              <a:lnSpc>
                <a:spcPct val="100000"/>
              </a:lnSpc>
              <a:buNone/>
            </a:pPr>
            <a:r>
              <a:rPr lang="en-GB" sz="2000" b="0" dirty="0">
                <a:effectLst/>
                <a:ea typeface="MS Mincho" panose="02020609040205080304" pitchFamily="49" charset="-128"/>
                <a:cs typeface="Times New Roman" panose="02020603050405020304" pitchFamily="18" charset="0"/>
              </a:rPr>
              <a:t>6. Instruct participants to place their sticky notes with their goals on the flipchart paper or whiteboard, creating a collective display of goals.</a:t>
            </a:r>
          </a:p>
          <a:p>
            <a:pPr marL="0" lvl="0" indent="0">
              <a:lnSpc>
                <a:spcPct val="100000"/>
              </a:lnSpc>
              <a:buNone/>
              <a:tabLst>
                <a:tab pos="457200" algn="l"/>
              </a:tabLst>
            </a:pPr>
            <a:endParaRPr lang="en-GB" sz="1100" dirty="0"/>
          </a:p>
        </p:txBody>
      </p:sp>
      <p:sp>
        <p:nvSpPr>
          <p:cNvPr id="4" name="Footer Placeholder 3">
            <a:extLst>
              <a:ext uri="{FF2B5EF4-FFF2-40B4-BE49-F238E27FC236}">
                <a16:creationId xmlns:a16="http://schemas.microsoft.com/office/drawing/2014/main" id="{51EF99E5-3DE6-A8BD-DC11-BEFD7ADE41A0}"/>
              </a:ext>
            </a:extLst>
          </p:cNvPr>
          <p:cNvSpPr>
            <a:spLocks noGrp="1"/>
          </p:cNvSpPr>
          <p:nvPr>
            <p:ph type="ftr" sz="quarter" idx="11"/>
          </p:nvPr>
        </p:nvSpPr>
        <p:spPr>
          <a:xfrm>
            <a:off x="7940351" y="126258"/>
            <a:ext cx="4114800" cy="365125"/>
          </a:xfrm>
        </p:spPr>
        <p:txBody>
          <a:bodyPr>
            <a:normAutofit/>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B9D51FF6-16DF-2ACD-A03C-2E111119D5FB}"/>
              </a:ext>
            </a:extLst>
          </p:cNvPr>
          <p:cNvSpPr>
            <a:spLocks noGrp="1"/>
          </p:cNvSpPr>
          <p:nvPr>
            <p:ph type="sldNum" sz="quarter" idx="12"/>
          </p:nvPr>
        </p:nvSpPr>
        <p:spPr>
          <a:xfrm>
            <a:off x="10186416" y="6356350"/>
            <a:ext cx="1371600" cy="365125"/>
          </a:xfrm>
        </p:spPr>
        <p:txBody>
          <a:bodyPr>
            <a:normAutofit/>
          </a:bodyPr>
          <a:lstStyle/>
          <a:p>
            <a:pPr>
              <a:spcAft>
                <a:spcPts val="600"/>
              </a:spcAft>
            </a:pPr>
            <a:fld id="{2C18C1E5-FB55-42F5-BD6D-9CC153FCDBE6}" type="slidenum">
              <a:rPr lang="en-US" smtClean="0"/>
              <a:pPr>
                <a:spcAft>
                  <a:spcPts val="600"/>
                </a:spcAft>
              </a:pPr>
              <a:t>28</a:t>
            </a:fld>
            <a:endParaRPr lang="en-US"/>
          </a:p>
        </p:txBody>
      </p:sp>
      <p:pic>
        <p:nvPicPr>
          <p:cNvPr id="7" name="Picture 6" descr="Sticky notes on a wall">
            <a:extLst>
              <a:ext uri="{FF2B5EF4-FFF2-40B4-BE49-F238E27FC236}">
                <a16:creationId xmlns:a16="http://schemas.microsoft.com/office/drawing/2014/main" id="{730A5703-5EC5-0C68-4287-6EA42666E441}"/>
              </a:ext>
            </a:extLst>
          </p:cNvPr>
          <p:cNvPicPr>
            <a:picLocks noChangeAspect="1"/>
          </p:cNvPicPr>
          <p:nvPr/>
        </p:nvPicPr>
        <p:blipFill rotWithShape="1">
          <a:blip r:embed="rId3"/>
          <a:srcRect l="26185" r="26448"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5189847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F8E90-EAA7-E683-3DDC-25AE07C2E5A5}"/>
              </a:ext>
            </a:extLst>
          </p:cNvPr>
          <p:cNvSpPr>
            <a:spLocks noGrp="1"/>
          </p:cNvSpPr>
          <p:nvPr>
            <p:ph type="title"/>
          </p:nvPr>
        </p:nvSpPr>
        <p:spPr>
          <a:xfrm>
            <a:off x="640080" y="325370"/>
            <a:ext cx="6894576" cy="1784538"/>
          </a:xfrm>
        </p:spPr>
        <p:txBody>
          <a:bodyPr anchor="b">
            <a:normAutofit/>
          </a:bodyPr>
          <a:lstStyle/>
          <a:p>
            <a:r>
              <a:rPr lang="en-GB" dirty="0"/>
              <a:t>Goal Breakdown</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395391"/>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BFF88"/>
          </a:solidFill>
          <a:ln w="38100" cap="rnd">
            <a:solidFill>
              <a:srgbClr val="FBFF8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D2242A-10BB-27C2-B655-400F90DE8DD3}"/>
              </a:ext>
            </a:extLst>
          </p:cNvPr>
          <p:cNvSpPr>
            <a:spLocks noGrp="1"/>
          </p:cNvSpPr>
          <p:nvPr>
            <p:ph idx="1"/>
          </p:nvPr>
        </p:nvSpPr>
        <p:spPr>
          <a:xfrm>
            <a:off x="177282" y="2708306"/>
            <a:ext cx="7357374" cy="3648043"/>
          </a:xfrm>
        </p:spPr>
        <p:txBody>
          <a:bodyPr>
            <a:normAutofit lnSpcReduction="10000"/>
          </a:bodyPr>
          <a:lstStyle/>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7. Facilitate a group discussion around the goals. Encourage participants to identify common themes or similarities among the goals.</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8. Guide the group in breaking down each goal into smaller, actionable steps. Ask participants to generate ideas and write each action step on a separate sticky note.</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9. Have participants place their action steps under the corresponding goals on the flipchart paper or whiteboard, creating a visual representation of the goal breakdown.</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10. Allow time for participants to review the collective goal breakdown and ask questions or provide feedback to one another.</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11. Summarize the key insights and common action steps that emerged from the activity. Discuss the importance of specificity, measurability, and relevance in creating actionable steps.</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12. Conclude the activity by encouraging participants to take their individual action steps and develop them into detailed action plans. Emphasize the significance of accountability and regular progress tracking.</a:t>
            </a:r>
          </a:p>
          <a:p>
            <a:pPr marL="0" lvl="0" indent="0">
              <a:lnSpc>
                <a:spcPct val="100000"/>
              </a:lnSpc>
              <a:buNone/>
              <a:tabLst>
                <a:tab pos="457200" algn="l"/>
              </a:tabLst>
            </a:pPr>
            <a:endParaRPr lang="en-GB" sz="1100" dirty="0"/>
          </a:p>
        </p:txBody>
      </p:sp>
      <p:sp>
        <p:nvSpPr>
          <p:cNvPr id="4" name="Footer Placeholder 3">
            <a:extLst>
              <a:ext uri="{FF2B5EF4-FFF2-40B4-BE49-F238E27FC236}">
                <a16:creationId xmlns:a16="http://schemas.microsoft.com/office/drawing/2014/main" id="{51EF99E5-3DE6-A8BD-DC11-BEFD7ADE41A0}"/>
              </a:ext>
            </a:extLst>
          </p:cNvPr>
          <p:cNvSpPr>
            <a:spLocks noGrp="1"/>
          </p:cNvSpPr>
          <p:nvPr>
            <p:ph type="ftr" sz="quarter" idx="11"/>
          </p:nvPr>
        </p:nvSpPr>
        <p:spPr>
          <a:xfrm>
            <a:off x="33337" y="39886"/>
            <a:ext cx="4114800" cy="365125"/>
          </a:xfrm>
        </p:spPr>
        <p:txBody>
          <a:bodyPr>
            <a:normAutofit/>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B9D51FF6-16DF-2ACD-A03C-2E111119D5FB}"/>
              </a:ext>
            </a:extLst>
          </p:cNvPr>
          <p:cNvSpPr>
            <a:spLocks noGrp="1"/>
          </p:cNvSpPr>
          <p:nvPr>
            <p:ph type="sldNum" sz="quarter" idx="12"/>
          </p:nvPr>
        </p:nvSpPr>
        <p:spPr>
          <a:xfrm>
            <a:off x="6163056" y="6356350"/>
            <a:ext cx="1371600" cy="365125"/>
          </a:xfrm>
        </p:spPr>
        <p:txBody>
          <a:bodyPr>
            <a:normAutofit/>
          </a:bodyPr>
          <a:lstStyle/>
          <a:p>
            <a:pPr>
              <a:spcAft>
                <a:spcPts val="600"/>
              </a:spcAft>
            </a:pPr>
            <a:fld id="{2C18C1E5-FB55-42F5-BD6D-9CC153FCDBE6}" type="slidenum">
              <a:rPr lang="en-US" smtClean="0"/>
              <a:pPr>
                <a:spcAft>
                  <a:spcPts val="600"/>
                </a:spcAft>
              </a:pPr>
              <a:t>29</a:t>
            </a:fld>
            <a:endParaRPr lang="en-US"/>
          </a:p>
        </p:txBody>
      </p:sp>
      <p:pic>
        <p:nvPicPr>
          <p:cNvPr id="7" name="Picture 6" descr="Drawings on colourful paper">
            <a:extLst>
              <a:ext uri="{FF2B5EF4-FFF2-40B4-BE49-F238E27FC236}">
                <a16:creationId xmlns:a16="http://schemas.microsoft.com/office/drawing/2014/main" id="{E5985C3A-24A6-4A15-FA0F-3FCA41BB4667}"/>
              </a:ext>
            </a:extLst>
          </p:cNvPr>
          <p:cNvPicPr>
            <a:picLocks noChangeAspect="1"/>
          </p:cNvPicPr>
          <p:nvPr/>
        </p:nvPicPr>
        <p:blipFill rotWithShape="1">
          <a:blip r:embed="rId3"/>
          <a:srcRect l="20159" r="40415" b="-1"/>
          <a:stretch/>
        </p:blipFill>
        <p:spPr>
          <a:xfrm>
            <a:off x="8141399" y="10"/>
            <a:ext cx="4050601" cy="6857990"/>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spTree>
    <p:extLst>
      <p:ext uri="{BB962C8B-B14F-4D97-AF65-F5344CB8AC3E}">
        <p14:creationId xmlns:p14="http://schemas.microsoft.com/office/powerpoint/2010/main" val="29296649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1" name="Rectangle 2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D441F8-6D40-2490-BA5C-DEE3555683C0}"/>
              </a:ext>
            </a:extLst>
          </p:cNvPr>
          <p:cNvSpPr>
            <a:spLocks noGrp="1"/>
          </p:cNvSpPr>
          <p:nvPr>
            <p:ph type="title"/>
          </p:nvPr>
        </p:nvSpPr>
        <p:spPr>
          <a:xfrm>
            <a:off x="299103" y="640080"/>
            <a:ext cx="4782686" cy="3566160"/>
          </a:xfrm>
        </p:spPr>
        <p:txBody>
          <a:bodyPr vert="horz" lIns="91440" tIns="45720" rIns="91440" bIns="45720" rtlCol="0" anchor="b">
            <a:normAutofit/>
          </a:bodyPr>
          <a:lstStyle/>
          <a:p>
            <a:pPr algn="l">
              <a:lnSpc>
                <a:spcPct val="150000"/>
              </a:lnSpc>
            </a:pPr>
            <a:r>
              <a:rPr lang="en-US" sz="4400" dirty="0">
                <a:solidFill>
                  <a:schemeClr val="tx1"/>
                </a:solidFill>
              </a:rPr>
              <a:t>What specific actions can you take to move towards your goal?</a:t>
            </a:r>
            <a:br>
              <a:rPr lang="en-US" sz="2000" dirty="0">
                <a:solidFill>
                  <a:schemeClr val="tx1"/>
                </a:solidFill>
              </a:rPr>
            </a:br>
            <a:endParaRPr lang="en-US" sz="2000" dirty="0">
              <a:solidFill>
                <a:schemeClr val="tx1"/>
              </a:solidFill>
            </a:endParaRPr>
          </a:p>
        </p:txBody>
      </p:sp>
      <p:sp>
        <p:nvSpPr>
          <p:cNvPr id="23"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E9A88D"/>
          </a:solidFill>
          <a:ln w="38100" cap="rnd">
            <a:solidFill>
              <a:srgbClr val="E9A88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83CDFA8E-9E62-6E35-09BB-68F4536B3FDB}"/>
              </a:ext>
            </a:extLst>
          </p:cNvPr>
          <p:cNvSpPr>
            <a:spLocks noGrp="1"/>
          </p:cNvSpPr>
          <p:nvPr>
            <p:ph type="ftr" sz="quarter" idx="11"/>
          </p:nvPr>
        </p:nvSpPr>
        <p:spPr>
          <a:xfrm>
            <a:off x="817613" y="6356350"/>
            <a:ext cx="3493008" cy="365125"/>
          </a:xfrm>
        </p:spPr>
        <p:txBody>
          <a:bodyPr vert="horz" lIns="91440" tIns="45720" rIns="91440" bIns="45720" rtlCol="0" anchor="ctr">
            <a:normAutofit/>
          </a:bodyPr>
          <a:lstStyle/>
          <a:p>
            <a:pPr>
              <a:spcAft>
                <a:spcPts val="600"/>
              </a:spcAft>
            </a:pPr>
            <a:r>
              <a:rPr lang="en-US" dirty="0">
                <a:solidFill>
                  <a:srgbClr val="FF0000"/>
                </a:solidFill>
              </a:rPr>
              <a:t>DIJ COACHING</a:t>
            </a:r>
          </a:p>
        </p:txBody>
      </p:sp>
      <p:pic>
        <p:nvPicPr>
          <p:cNvPr id="6" name="Picture 5" descr="Arrows pointing right while one points left">
            <a:extLst>
              <a:ext uri="{FF2B5EF4-FFF2-40B4-BE49-F238E27FC236}">
                <a16:creationId xmlns:a16="http://schemas.microsoft.com/office/drawing/2014/main" id="{F67B9860-7E23-6AC1-320F-9C858FBD24F8}"/>
              </a:ext>
            </a:extLst>
          </p:cNvPr>
          <p:cNvPicPr>
            <a:picLocks noChangeAspect="1"/>
          </p:cNvPicPr>
          <p:nvPr/>
        </p:nvPicPr>
        <p:blipFill rotWithShape="1">
          <a:blip r:embed="rId3"/>
          <a:srcRect l="16524" r="1652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FAEA9FC3-0C0C-58B1-5244-819657CA866D}"/>
              </a:ext>
            </a:extLst>
          </p:cNvPr>
          <p:cNvSpPr>
            <a:spLocks noGrp="1"/>
          </p:cNvSpPr>
          <p:nvPr>
            <p:ph type="sldNum" sz="quarter" idx="12"/>
          </p:nvPr>
        </p:nvSpPr>
        <p:spPr>
          <a:xfrm>
            <a:off x="10405872" y="6356350"/>
            <a:ext cx="1143000" cy="365125"/>
          </a:xfrm>
        </p:spPr>
        <p:txBody>
          <a:bodyPr vert="horz" lIns="91440" tIns="45720" rIns="91440" bIns="45720" rtlCol="0" anchor="ctr">
            <a:normAutofit/>
          </a:bodyPr>
          <a:lstStyle/>
          <a:p>
            <a:pPr>
              <a:spcAft>
                <a:spcPts val="600"/>
              </a:spcAft>
            </a:pPr>
            <a:fld id="{2C18C1E5-FB55-42F5-BD6D-9CC153FCDBE6}" type="slidenum">
              <a:rPr lang="en-US">
                <a:solidFill>
                  <a:srgbClr val="FBF9F6"/>
                </a:solidFill>
              </a:rPr>
              <a:pPr>
                <a:spcAft>
                  <a:spcPts val="600"/>
                </a:spcAft>
              </a:pPr>
              <a:t>30</a:t>
            </a:fld>
            <a:endParaRPr lang="en-US">
              <a:solidFill>
                <a:srgbClr val="FBF9F6"/>
              </a:solidFill>
            </a:endParaRPr>
          </a:p>
        </p:txBody>
      </p:sp>
    </p:spTree>
    <p:extLst>
      <p:ext uri="{BB962C8B-B14F-4D97-AF65-F5344CB8AC3E}">
        <p14:creationId xmlns:p14="http://schemas.microsoft.com/office/powerpoint/2010/main" val="2851800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CF550AA4-DD20-7582-F9AB-9B03A75F5B3D}"/>
              </a:ext>
            </a:extLst>
          </p:cNvPr>
          <p:cNvGraphicFramePr>
            <a:graphicFrameLocks noGrp="1"/>
          </p:cNvGraphicFramePr>
          <p:nvPr>
            <p:ph idx="1"/>
            <p:extLst>
              <p:ext uri="{D42A27DB-BD31-4B8C-83A1-F6EECF244321}">
                <p14:modId xmlns:p14="http://schemas.microsoft.com/office/powerpoint/2010/main" val="2109861699"/>
              </p:ext>
            </p:extLst>
          </p:nvPr>
        </p:nvGraphicFramePr>
        <p:xfrm>
          <a:off x="838199" y="1307507"/>
          <a:ext cx="11185733" cy="4873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4A621657-4BF8-5C03-57DA-D1179DE0319D}"/>
              </a:ext>
            </a:extLst>
          </p:cNvPr>
          <p:cNvSpPr>
            <a:spLocks noGrp="1"/>
          </p:cNvSpPr>
          <p:nvPr>
            <p:ph type="ftr" sz="quarter" idx="11"/>
          </p:nvPr>
        </p:nvSpPr>
        <p:spPr/>
        <p:txBody>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FB653E8E-3034-86E0-4F5D-29ACB23189B8}"/>
              </a:ext>
            </a:extLst>
          </p:cNvPr>
          <p:cNvSpPr>
            <a:spLocks noGrp="1"/>
          </p:cNvSpPr>
          <p:nvPr>
            <p:ph type="sldNum" sz="quarter" idx="12"/>
          </p:nvPr>
        </p:nvSpPr>
        <p:spPr/>
        <p:txBody>
          <a:bodyPr/>
          <a:lstStyle/>
          <a:p>
            <a:fld id="{2C18C1E5-FB55-42F5-BD6D-9CC153FCDBE6}" type="slidenum">
              <a:rPr lang="en-US" smtClean="0"/>
              <a:t>31</a:t>
            </a:fld>
            <a:endParaRPr lang="en-US" dirty="0"/>
          </a:p>
        </p:txBody>
      </p:sp>
    </p:spTree>
    <p:extLst>
      <p:ext uri="{BB962C8B-B14F-4D97-AF65-F5344CB8AC3E}">
        <p14:creationId xmlns:p14="http://schemas.microsoft.com/office/powerpoint/2010/main" val="14815939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4" name="Rectangle 1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413514-7D31-5EBC-10CA-E0DE6ED9E094}"/>
              </a:ext>
            </a:extLst>
          </p:cNvPr>
          <p:cNvSpPr>
            <a:spLocks noGrp="1"/>
          </p:cNvSpPr>
          <p:nvPr>
            <p:ph type="title"/>
          </p:nvPr>
        </p:nvSpPr>
        <p:spPr>
          <a:xfrm>
            <a:off x="-52373" y="2500941"/>
            <a:ext cx="5350613" cy="3566160"/>
          </a:xfrm>
        </p:spPr>
        <p:txBody>
          <a:bodyPr vert="horz" lIns="91440" tIns="45720" rIns="91440" bIns="45720" rtlCol="0" anchor="b">
            <a:normAutofit/>
          </a:bodyPr>
          <a:lstStyle/>
          <a:p>
            <a:r>
              <a:rPr lang="en-US" sz="8000" dirty="0"/>
              <a:t>Smart targets</a:t>
            </a:r>
          </a:p>
        </p:txBody>
      </p:sp>
      <p:sp>
        <p:nvSpPr>
          <p:cNvPr id="16"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8FEEFD"/>
          </a:solidFill>
          <a:ln w="38100" cap="rnd">
            <a:solidFill>
              <a:srgbClr val="8FEEF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AB2A8ECC-65B6-45CC-527F-E48A510FD283}"/>
              </a:ext>
            </a:extLst>
          </p:cNvPr>
          <p:cNvSpPr>
            <a:spLocks noGrp="1"/>
          </p:cNvSpPr>
          <p:nvPr>
            <p:ph type="ftr" sz="quarter" idx="11"/>
          </p:nvPr>
        </p:nvSpPr>
        <p:spPr>
          <a:xfrm>
            <a:off x="817613" y="6356350"/>
            <a:ext cx="3493008" cy="365125"/>
          </a:xfrm>
        </p:spPr>
        <p:txBody>
          <a:bodyPr vert="horz" lIns="91440" tIns="45720" rIns="91440" bIns="45720" rtlCol="0" anchor="ctr">
            <a:normAutofit/>
          </a:bodyPr>
          <a:lstStyle/>
          <a:p>
            <a:pPr>
              <a:spcAft>
                <a:spcPts val="600"/>
              </a:spcAft>
            </a:pPr>
            <a:r>
              <a:rPr lang="en-US" dirty="0">
                <a:solidFill>
                  <a:srgbClr val="FF0000"/>
                </a:solidFill>
              </a:rPr>
              <a:t>DIJ COACHING</a:t>
            </a:r>
          </a:p>
        </p:txBody>
      </p:sp>
      <p:pic>
        <p:nvPicPr>
          <p:cNvPr id="7" name="Content Placeholder 6">
            <a:extLst>
              <a:ext uri="{FF2B5EF4-FFF2-40B4-BE49-F238E27FC236}">
                <a16:creationId xmlns:a16="http://schemas.microsoft.com/office/drawing/2014/main" id="{D391BD7D-6EB3-CED8-217C-D8C27DCF4C6D}"/>
              </a:ext>
            </a:extLst>
          </p:cNvPr>
          <p:cNvPicPr>
            <a:picLocks noGrp="1" noChangeAspect="1"/>
          </p:cNvPicPr>
          <p:nvPr>
            <p:ph idx="1"/>
          </p:nvPr>
        </p:nvPicPr>
        <p:blipFill rotWithShape="1">
          <a:blip r:embed="rId3"/>
          <a:srcRect l="-22375" r="2" b="-2790"/>
          <a:stretch/>
        </p:blipFill>
        <p:spPr>
          <a:xfrm>
            <a:off x="5298240" y="-79306"/>
            <a:ext cx="6675788" cy="701661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AD53703B-84C0-30A5-ECFE-F6C4FEE8BBC0}"/>
              </a:ext>
            </a:extLst>
          </p:cNvPr>
          <p:cNvSpPr>
            <a:spLocks noGrp="1"/>
          </p:cNvSpPr>
          <p:nvPr>
            <p:ph type="sldNum" sz="quarter" idx="12"/>
          </p:nvPr>
        </p:nvSpPr>
        <p:spPr>
          <a:xfrm>
            <a:off x="10405872" y="6356350"/>
            <a:ext cx="1143000" cy="365125"/>
          </a:xfrm>
        </p:spPr>
        <p:txBody>
          <a:bodyPr vert="horz" lIns="91440" tIns="45720" rIns="91440" bIns="45720" rtlCol="0" anchor="ctr">
            <a:normAutofit/>
          </a:bodyPr>
          <a:lstStyle/>
          <a:p>
            <a:pPr>
              <a:spcAft>
                <a:spcPts val="600"/>
              </a:spcAft>
            </a:pPr>
            <a:fld id="{2C18C1E5-FB55-42F5-BD6D-9CC153FCDBE6}" type="slidenum">
              <a:rPr lang="en-US">
                <a:solidFill>
                  <a:srgbClr val="FBF9F6"/>
                </a:solidFill>
              </a:rPr>
              <a:pPr>
                <a:spcAft>
                  <a:spcPts val="600"/>
                </a:spcAft>
              </a:pPr>
              <a:t>32</a:t>
            </a:fld>
            <a:endParaRPr lang="en-US">
              <a:solidFill>
                <a:srgbClr val="FBF9F6"/>
              </a:solidFill>
            </a:endParaRPr>
          </a:p>
        </p:txBody>
      </p:sp>
      <p:pic>
        <p:nvPicPr>
          <p:cNvPr id="1026" name="Picture 2" descr="FREE Printable SMART Goals Template PDF or Word">
            <a:extLst>
              <a:ext uri="{FF2B5EF4-FFF2-40B4-BE49-F238E27FC236}">
                <a16:creationId xmlns:a16="http://schemas.microsoft.com/office/drawing/2014/main" id="{B92ADCC2-586A-F1F4-D576-E1B1FD47BE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468" y="511517"/>
            <a:ext cx="5808892" cy="3098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21465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53F4F-A16A-4B8B-9227-2EB4EFA020AA}"/>
              </a:ext>
            </a:extLst>
          </p:cNvPr>
          <p:cNvSpPr>
            <a:spLocks noGrp="1"/>
          </p:cNvSpPr>
          <p:nvPr>
            <p:ph type="title"/>
          </p:nvPr>
        </p:nvSpPr>
        <p:spPr>
          <a:xfrm>
            <a:off x="2066544" y="614141"/>
            <a:ext cx="8055864" cy="2075688"/>
          </a:xfrm>
        </p:spPr>
        <p:txBody>
          <a:bodyPr/>
          <a:lstStyle/>
          <a:p>
            <a:r>
              <a:rPr lang="en-US" sz="8000" dirty="0">
                <a:solidFill>
                  <a:schemeClr val="bg1"/>
                </a:solidFill>
              </a:rPr>
              <a:t>four</a:t>
            </a:r>
            <a:endParaRPr lang="en-US" dirty="0"/>
          </a:p>
        </p:txBody>
      </p:sp>
      <p:sp>
        <p:nvSpPr>
          <p:cNvPr id="3" name="Text Placeholder 2">
            <a:extLst>
              <a:ext uri="{FF2B5EF4-FFF2-40B4-BE49-F238E27FC236}">
                <a16:creationId xmlns:a16="http://schemas.microsoft.com/office/drawing/2014/main" id="{4BF9879B-7534-4AE1-813D-DDCAD3281B73}"/>
              </a:ext>
            </a:extLst>
          </p:cNvPr>
          <p:cNvSpPr>
            <a:spLocks noGrp="1"/>
          </p:cNvSpPr>
          <p:nvPr>
            <p:ph type="body" sz="quarter" idx="13"/>
          </p:nvPr>
        </p:nvSpPr>
        <p:spPr>
          <a:xfrm>
            <a:off x="3227832" y="2887638"/>
            <a:ext cx="5733288" cy="932688"/>
          </a:xfrm>
        </p:spPr>
        <p:txBody>
          <a:bodyPr/>
          <a:lstStyle/>
          <a:p>
            <a:r>
              <a:rPr lang="en-US" dirty="0"/>
              <a:t>REFINING AND PLANNING</a:t>
            </a:r>
          </a:p>
        </p:txBody>
      </p:sp>
    </p:spTree>
    <p:extLst>
      <p:ext uri="{BB962C8B-B14F-4D97-AF65-F5344CB8AC3E}">
        <p14:creationId xmlns:p14="http://schemas.microsoft.com/office/powerpoint/2010/main" val="19505878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F8E90-EAA7-E683-3DDC-25AE07C2E5A5}"/>
              </a:ext>
            </a:extLst>
          </p:cNvPr>
          <p:cNvSpPr>
            <a:spLocks noGrp="1"/>
          </p:cNvSpPr>
          <p:nvPr>
            <p:ph type="title"/>
          </p:nvPr>
        </p:nvSpPr>
        <p:spPr/>
        <p:txBody>
          <a:bodyPr/>
          <a:lstStyle/>
          <a:p>
            <a:r>
              <a:rPr lang="en-GB" dirty="0"/>
              <a:t>Life Timeline</a:t>
            </a:r>
          </a:p>
        </p:txBody>
      </p:sp>
      <p:sp>
        <p:nvSpPr>
          <p:cNvPr id="3" name="Content Placeholder 2">
            <a:extLst>
              <a:ext uri="{FF2B5EF4-FFF2-40B4-BE49-F238E27FC236}">
                <a16:creationId xmlns:a16="http://schemas.microsoft.com/office/drawing/2014/main" id="{1CD2242A-10BB-27C2-B655-400F90DE8DD3}"/>
              </a:ext>
            </a:extLst>
          </p:cNvPr>
          <p:cNvSpPr>
            <a:spLocks noGrp="1"/>
          </p:cNvSpPr>
          <p:nvPr>
            <p:ph idx="1"/>
          </p:nvPr>
        </p:nvSpPr>
        <p:spPr>
          <a:xfrm>
            <a:off x="615297" y="2304288"/>
            <a:ext cx="11434273" cy="4052062"/>
          </a:xfrm>
        </p:spPr>
        <p:txBody>
          <a:bodyPr>
            <a:normAutofit fontScale="47500" lnSpcReduction="20000"/>
          </a:bodyPr>
          <a:lstStyle/>
          <a:p>
            <a:pPr marL="0" indent="0" algn="just">
              <a:lnSpc>
                <a:spcPct val="150000"/>
              </a:lnSpc>
              <a:buNone/>
            </a:pPr>
            <a:r>
              <a:rPr lang="en-GB" sz="3400" b="0" dirty="0">
                <a:solidFill>
                  <a:srgbClr val="333300"/>
                </a:solidFill>
                <a:effectLst/>
                <a:ea typeface="MS Mincho" panose="02020609040205080304" pitchFamily="49" charset="-128"/>
                <a:cs typeface="Times New Roman" panose="02020603050405020304" pitchFamily="18" charset="0"/>
              </a:rPr>
              <a:t>Self-Reflection Icebreaker Activity: "Life Timeline“. Instructions:</a:t>
            </a:r>
          </a:p>
          <a:p>
            <a:pPr marL="0" indent="0" algn="just">
              <a:lnSpc>
                <a:spcPct val="150000"/>
              </a:lnSpc>
              <a:buNone/>
            </a:pPr>
            <a:r>
              <a:rPr lang="en-GB" sz="3400" b="0" dirty="0">
                <a:solidFill>
                  <a:srgbClr val="333300"/>
                </a:solidFill>
                <a:effectLst/>
                <a:ea typeface="MS Mincho" panose="02020609040205080304" pitchFamily="49" charset="-128"/>
                <a:cs typeface="Times New Roman" panose="02020603050405020304" pitchFamily="18" charset="0"/>
              </a:rPr>
              <a:t>1. Give each participant a large sheet of paper and markers.</a:t>
            </a:r>
          </a:p>
          <a:p>
            <a:pPr marL="0" indent="0" algn="just">
              <a:lnSpc>
                <a:spcPct val="150000"/>
              </a:lnSpc>
              <a:buNone/>
            </a:pPr>
            <a:r>
              <a:rPr lang="en-GB" sz="3400" b="0" dirty="0">
                <a:solidFill>
                  <a:srgbClr val="333300"/>
                </a:solidFill>
                <a:effectLst/>
                <a:ea typeface="MS Mincho" panose="02020609040205080304" pitchFamily="49" charset="-128"/>
                <a:cs typeface="Times New Roman" panose="02020603050405020304" pitchFamily="18" charset="0"/>
              </a:rPr>
              <a:t>2. Ask participants to draw a horizontal line across the centre of the paper, representing a timeline of their life.</a:t>
            </a:r>
          </a:p>
          <a:p>
            <a:pPr marL="0" indent="0" algn="just">
              <a:lnSpc>
                <a:spcPct val="150000"/>
              </a:lnSpc>
              <a:buNone/>
            </a:pPr>
            <a:r>
              <a:rPr lang="en-GB" sz="3400" b="0" dirty="0">
                <a:solidFill>
                  <a:srgbClr val="333300"/>
                </a:solidFill>
                <a:effectLst/>
                <a:ea typeface="MS Mincho" panose="02020609040205080304" pitchFamily="49" charset="-128"/>
                <a:cs typeface="Times New Roman" panose="02020603050405020304" pitchFamily="18" charset="0"/>
              </a:rPr>
              <a:t>3. Instruct participants to mark significant milestones, events, and experiences that have shaped their personal and professional journey along the timeline. They can use symbols, images, or words to represent these milestones.</a:t>
            </a:r>
          </a:p>
          <a:p>
            <a:pPr marL="0" indent="0" algn="just">
              <a:lnSpc>
                <a:spcPct val="150000"/>
              </a:lnSpc>
              <a:buNone/>
            </a:pPr>
            <a:r>
              <a:rPr lang="en-GB" sz="3400" b="0" dirty="0">
                <a:solidFill>
                  <a:srgbClr val="333300"/>
                </a:solidFill>
                <a:effectLst/>
                <a:ea typeface="MS Mincho" panose="02020609040205080304" pitchFamily="49" charset="-128"/>
                <a:cs typeface="Times New Roman" panose="02020603050405020304" pitchFamily="18" charset="0"/>
              </a:rPr>
              <a:t>4. After participants have completed their timelines, invite them to share their reflections with the group. Each person can briefly explain the significance of the milestones they included and the impact they have had on their lives.</a:t>
            </a:r>
          </a:p>
          <a:p>
            <a:pPr marL="0" indent="0" algn="just">
              <a:lnSpc>
                <a:spcPct val="150000"/>
              </a:lnSpc>
              <a:buNone/>
            </a:pPr>
            <a:r>
              <a:rPr lang="en-GB" sz="3400" b="0" dirty="0">
                <a:solidFill>
                  <a:srgbClr val="333300"/>
                </a:solidFill>
                <a:effectLst/>
                <a:ea typeface="MS Mincho" panose="02020609040205080304" pitchFamily="49" charset="-128"/>
                <a:cs typeface="Times New Roman" panose="02020603050405020304" pitchFamily="18" charset="0"/>
              </a:rPr>
              <a:t>5. Facilitate a group discussion by asking questions such as: What patterns or themes do you notice in your timeline? What have been the most significant moments or turning points in your life? How have these experiences influenced your personal and professional growth? What lessons have you learned along the way?</a:t>
            </a:r>
          </a:p>
          <a:p>
            <a:pPr marL="0" indent="0" algn="just">
              <a:lnSpc>
                <a:spcPct val="150000"/>
              </a:lnSpc>
              <a:buNone/>
            </a:pPr>
            <a:r>
              <a:rPr lang="en-GB" sz="3400" b="0" dirty="0">
                <a:solidFill>
                  <a:srgbClr val="333300"/>
                </a:solidFill>
                <a:effectLst/>
                <a:ea typeface="MS Mincho" panose="02020609040205080304" pitchFamily="49" charset="-128"/>
                <a:cs typeface="Times New Roman" panose="02020603050405020304" pitchFamily="18" charset="0"/>
              </a:rPr>
              <a:t>6. Encourage participants to reflect on their timelines and consider how their past experiences can inform their future goals and aspirations. They can use their timelines as a visual representation of their life journey and draw insights from it throughout the coaching process.</a:t>
            </a:r>
          </a:p>
          <a:p>
            <a:pPr marL="0" lvl="0" indent="0" algn="just">
              <a:lnSpc>
                <a:spcPct val="150000"/>
              </a:lnSpc>
              <a:buNone/>
              <a:tabLst>
                <a:tab pos="457200" algn="l"/>
              </a:tabLst>
            </a:pPr>
            <a:endParaRPr lang="en-GB" dirty="0"/>
          </a:p>
        </p:txBody>
      </p:sp>
      <p:sp>
        <p:nvSpPr>
          <p:cNvPr id="4" name="Footer Placeholder 3">
            <a:extLst>
              <a:ext uri="{FF2B5EF4-FFF2-40B4-BE49-F238E27FC236}">
                <a16:creationId xmlns:a16="http://schemas.microsoft.com/office/drawing/2014/main" id="{51EF99E5-3DE6-A8BD-DC11-BEFD7ADE41A0}"/>
              </a:ext>
            </a:extLst>
          </p:cNvPr>
          <p:cNvSpPr>
            <a:spLocks noGrp="1"/>
          </p:cNvSpPr>
          <p:nvPr>
            <p:ph type="ftr" sz="quarter" idx="11"/>
          </p:nvPr>
        </p:nvSpPr>
        <p:spPr/>
        <p:txBody>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B9D51FF6-16DF-2ACD-A03C-2E111119D5FB}"/>
              </a:ext>
            </a:extLst>
          </p:cNvPr>
          <p:cNvSpPr>
            <a:spLocks noGrp="1"/>
          </p:cNvSpPr>
          <p:nvPr>
            <p:ph type="sldNum" sz="quarter" idx="12"/>
          </p:nvPr>
        </p:nvSpPr>
        <p:spPr/>
        <p:txBody>
          <a:bodyPr/>
          <a:lstStyle/>
          <a:p>
            <a:fld id="{2C18C1E5-FB55-42F5-BD6D-9CC153FCDBE6}" type="slidenum">
              <a:rPr lang="en-US" smtClean="0"/>
              <a:pPr/>
              <a:t>34</a:t>
            </a:fld>
            <a:endParaRPr lang="en-US" dirty="0"/>
          </a:p>
        </p:txBody>
      </p:sp>
    </p:spTree>
    <p:extLst>
      <p:ext uri="{BB962C8B-B14F-4D97-AF65-F5344CB8AC3E}">
        <p14:creationId xmlns:p14="http://schemas.microsoft.com/office/powerpoint/2010/main" val="38433579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3EA2F-440E-B994-F8E3-AC16C3C83638}"/>
              </a:ext>
            </a:extLst>
          </p:cNvPr>
          <p:cNvSpPr>
            <a:spLocks noGrp="1"/>
          </p:cNvSpPr>
          <p:nvPr>
            <p:ph type="title"/>
          </p:nvPr>
        </p:nvSpPr>
        <p:spPr>
          <a:xfrm>
            <a:off x="282011" y="365124"/>
            <a:ext cx="11665010" cy="1325880"/>
          </a:xfrm>
        </p:spPr>
        <p:txBody>
          <a:bodyPr>
            <a:normAutofit fontScale="90000"/>
          </a:bodyPr>
          <a:lstStyle/>
          <a:p>
            <a:r>
              <a:rPr lang="en-GB" dirty="0"/>
              <a:t>Explore any challenges or setbacks encountered.</a:t>
            </a:r>
          </a:p>
        </p:txBody>
      </p:sp>
      <p:sp>
        <p:nvSpPr>
          <p:cNvPr id="3" name="Content Placeholder 2">
            <a:extLst>
              <a:ext uri="{FF2B5EF4-FFF2-40B4-BE49-F238E27FC236}">
                <a16:creationId xmlns:a16="http://schemas.microsoft.com/office/drawing/2014/main" id="{EF110AF1-4AC7-5550-4C6A-3A4443236DFF}"/>
              </a:ext>
            </a:extLst>
          </p:cNvPr>
          <p:cNvSpPr>
            <a:spLocks noGrp="1"/>
          </p:cNvSpPr>
          <p:nvPr>
            <p:ph idx="1"/>
          </p:nvPr>
        </p:nvSpPr>
        <p:spPr/>
        <p:txBody>
          <a:bodyPr>
            <a:normAutofit/>
          </a:bodyPr>
          <a:lstStyle/>
          <a:p>
            <a:pPr>
              <a:lnSpc>
                <a:spcPct val="150000"/>
              </a:lnSpc>
            </a:pPr>
            <a:r>
              <a:rPr lang="en-GB" sz="3600" dirty="0"/>
              <a:t>How will you break down your goal into smaller, manageable steps?</a:t>
            </a:r>
          </a:p>
          <a:p>
            <a:pPr>
              <a:lnSpc>
                <a:spcPct val="150000"/>
              </a:lnSpc>
            </a:pPr>
            <a:r>
              <a:rPr lang="en-GB" sz="3600" dirty="0"/>
              <a:t>What specific actions can you take to move towards your goal?</a:t>
            </a:r>
          </a:p>
          <a:p>
            <a:pPr>
              <a:lnSpc>
                <a:spcPct val="150000"/>
              </a:lnSpc>
            </a:pPr>
            <a:r>
              <a:rPr lang="en-GB" sz="3600" dirty="0"/>
              <a:t>When and where will you take these actions?</a:t>
            </a:r>
          </a:p>
        </p:txBody>
      </p:sp>
      <p:sp>
        <p:nvSpPr>
          <p:cNvPr id="4" name="Footer Placeholder 3">
            <a:extLst>
              <a:ext uri="{FF2B5EF4-FFF2-40B4-BE49-F238E27FC236}">
                <a16:creationId xmlns:a16="http://schemas.microsoft.com/office/drawing/2014/main" id="{D780CBD5-F38F-D0F6-BB51-5446A529DFF9}"/>
              </a:ext>
            </a:extLst>
          </p:cNvPr>
          <p:cNvSpPr>
            <a:spLocks noGrp="1"/>
          </p:cNvSpPr>
          <p:nvPr>
            <p:ph type="ftr" sz="quarter" idx="11"/>
          </p:nvPr>
        </p:nvSpPr>
        <p:spPr/>
        <p:txBody>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44424DCD-0D21-6E05-1B14-697B1ECA6701}"/>
              </a:ext>
            </a:extLst>
          </p:cNvPr>
          <p:cNvSpPr>
            <a:spLocks noGrp="1"/>
          </p:cNvSpPr>
          <p:nvPr>
            <p:ph type="sldNum" sz="quarter" idx="12"/>
          </p:nvPr>
        </p:nvSpPr>
        <p:spPr/>
        <p:txBody>
          <a:bodyPr/>
          <a:lstStyle/>
          <a:p>
            <a:fld id="{2C18C1E5-FB55-42F5-BD6D-9CC153FCDBE6}" type="slidenum">
              <a:rPr lang="en-US" smtClean="0"/>
              <a:pPr/>
              <a:t>35</a:t>
            </a:fld>
            <a:endParaRPr lang="en-US" dirty="0"/>
          </a:p>
        </p:txBody>
      </p:sp>
    </p:spTree>
    <p:extLst>
      <p:ext uri="{BB962C8B-B14F-4D97-AF65-F5344CB8AC3E}">
        <p14:creationId xmlns:p14="http://schemas.microsoft.com/office/powerpoint/2010/main" val="27415830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53F4F-A16A-4B8B-9227-2EB4EFA020AA}"/>
              </a:ext>
            </a:extLst>
          </p:cNvPr>
          <p:cNvSpPr>
            <a:spLocks noGrp="1"/>
          </p:cNvSpPr>
          <p:nvPr>
            <p:ph type="title"/>
          </p:nvPr>
        </p:nvSpPr>
        <p:spPr>
          <a:xfrm>
            <a:off x="2066544" y="429768"/>
            <a:ext cx="8055864" cy="2075688"/>
          </a:xfrm>
        </p:spPr>
        <p:txBody>
          <a:bodyPr>
            <a:normAutofit/>
          </a:bodyPr>
          <a:lstStyle/>
          <a:p>
            <a:r>
              <a:rPr lang="en-US" dirty="0"/>
              <a:t>Five</a:t>
            </a:r>
          </a:p>
        </p:txBody>
      </p:sp>
      <p:sp>
        <p:nvSpPr>
          <p:cNvPr id="3" name="Text Placeholder 2">
            <a:extLst>
              <a:ext uri="{FF2B5EF4-FFF2-40B4-BE49-F238E27FC236}">
                <a16:creationId xmlns:a16="http://schemas.microsoft.com/office/drawing/2014/main" id="{4BF9879B-7534-4AE1-813D-DDCAD3281B73}"/>
              </a:ext>
            </a:extLst>
          </p:cNvPr>
          <p:cNvSpPr>
            <a:spLocks noGrp="1"/>
          </p:cNvSpPr>
          <p:nvPr>
            <p:ph type="body" sz="quarter" idx="13"/>
          </p:nvPr>
        </p:nvSpPr>
        <p:spPr>
          <a:xfrm>
            <a:off x="3227832" y="2962656"/>
            <a:ext cx="5733288" cy="932688"/>
          </a:xfrm>
        </p:spPr>
        <p:txBody>
          <a:bodyPr/>
          <a:lstStyle/>
          <a:p>
            <a:pPr lvl="0"/>
            <a:r>
              <a:rPr lang="en-US" dirty="0"/>
              <a:t>MONITORING AND CELEBRATING</a:t>
            </a:r>
          </a:p>
        </p:txBody>
      </p:sp>
    </p:spTree>
    <p:extLst>
      <p:ext uri="{BB962C8B-B14F-4D97-AF65-F5344CB8AC3E}">
        <p14:creationId xmlns:p14="http://schemas.microsoft.com/office/powerpoint/2010/main" val="16669509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F8E90-EAA7-E683-3DDC-25AE07C2E5A5}"/>
              </a:ext>
            </a:extLst>
          </p:cNvPr>
          <p:cNvSpPr>
            <a:spLocks noGrp="1"/>
          </p:cNvSpPr>
          <p:nvPr>
            <p:ph type="title"/>
          </p:nvPr>
        </p:nvSpPr>
        <p:spPr>
          <a:xfrm>
            <a:off x="4654296" y="329184"/>
            <a:ext cx="6894576" cy="1783080"/>
          </a:xfrm>
        </p:spPr>
        <p:txBody>
          <a:bodyPr anchor="b">
            <a:normAutofit/>
          </a:bodyPr>
          <a:lstStyle/>
          <a:p>
            <a:r>
              <a:rPr lang="en-GB" dirty="0"/>
              <a:t>Progress wheel</a:t>
            </a:r>
          </a:p>
        </p:txBody>
      </p:sp>
      <p:pic>
        <p:nvPicPr>
          <p:cNvPr id="7" name="Picture 6" descr="Arrows pointing towards light">
            <a:extLst>
              <a:ext uri="{FF2B5EF4-FFF2-40B4-BE49-F238E27FC236}">
                <a16:creationId xmlns:a16="http://schemas.microsoft.com/office/drawing/2014/main" id="{F4C4651A-027C-AEE6-D96E-2DC0F7400632}"/>
              </a:ext>
            </a:extLst>
          </p:cNvPr>
          <p:cNvPicPr>
            <a:picLocks noChangeAspect="1"/>
          </p:cNvPicPr>
          <p:nvPr/>
        </p:nvPicPr>
        <p:blipFill rotWithShape="1">
          <a:blip r:embed="rId3"/>
          <a:srcRect l="10414" r="50141"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EF8A1"/>
          </a:solidFill>
          <a:ln w="38100" cap="rnd">
            <a:solidFill>
              <a:srgbClr val="FEF8A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D2242A-10BB-27C2-B655-400F90DE8DD3}"/>
              </a:ext>
            </a:extLst>
          </p:cNvPr>
          <p:cNvSpPr>
            <a:spLocks noGrp="1"/>
          </p:cNvSpPr>
          <p:nvPr>
            <p:ph idx="1"/>
          </p:nvPr>
        </p:nvSpPr>
        <p:spPr>
          <a:xfrm>
            <a:off x="4052542" y="2706624"/>
            <a:ext cx="7927964" cy="3622292"/>
          </a:xfrm>
        </p:spPr>
        <p:txBody>
          <a:bodyPr>
            <a:normAutofit lnSpcReduction="10000"/>
          </a:bodyPr>
          <a:lstStyle/>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Monitoring Progress Activity: "Progress Wheel"</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Instructions:</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1. Prepare a large circular diagram representing a wheel on a whiteboard, flipchart, or handout. Divide the wheel into sections, like slices of a pie, to represent different areas of progress or goals.</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2. Write down the different areas of progress or goals that participants are working on around the outer edge of the wheel. These could be specific goals related to their coaching journey or areas of development they want to track.</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3. Provide participants with small sticky notes or markers.</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4. Ask participants to reflect on their progress in each area and to rate their current level of achievement or satisfaction on a scale of 1 to 10. Instruct them to write down their ratings on the sticky notes or mark the corresponding areas on the wheel diagram.</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5. After everyone has rated their progress, invite participants to share their reflections and discuss their ratings with a partner or in small groups. Encourage them to share what they have accomplished, challenges they have encountered, and areas they want to focus on moving forward.</a:t>
            </a:r>
          </a:p>
          <a:p>
            <a:pPr marL="0" lvl="0" indent="0">
              <a:lnSpc>
                <a:spcPct val="100000"/>
              </a:lnSpc>
              <a:buNone/>
              <a:tabLst>
                <a:tab pos="457200" algn="l"/>
              </a:tabLst>
            </a:pPr>
            <a:endParaRPr lang="en-GB" sz="1100" dirty="0"/>
          </a:p>
        </p:txBody>
      </p:sp>
      <p:sp>
        <p:nvSpPr>
          <p:cNvPr id="4" name="Footer Placeholder 3">
            <a:extLst>
              <a:ext uri="{FF2B5EF4-FFF2-40B4-BE49-F238E27FC236}">
                <a16:creationId xmlns:a16="http://schemas.microsoft.com/office/drawing/2014/main" id="{51EF99E5-3DE6-A8BD-DC11-BEFD7ADE41A0}"/>
              </a:ext>
            </a:extLst>
          </p:cNvPr>
          <p:cNvSpPr>
            <a:spLocks noGrp="1"/>
          </p:cNvSpPr>
          <p:nvPr>
            <p:ph type="ftr" sz="quarter" idx="11"/>
          </p:nvPr>
        </p:nvSpPr>
        <p:spPr>
          <a:xfrm>
            <a:off x="6044184" y="6356350"/>
            <a:ext cx="4114800" cy="365125"/>
          </a:xfrm>
        </p:spPr>
        <p:txBody>
          <a:bodyPr>
            <a:normAutofit/>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B9D51FF6-16DF-2ACD-A03C-2E111119D5FB}"/>
              </a:ext>
            </a:extLst>
          </p:cNvPr>
          <p:cNvSpPr>
            <a:spLocks noGrp="1"/>
          </p:cNvSpPr>
          <p:nvPr>
            <p:ph type="sldNum" sz="quarter" idx="12"/>
          </p:nvPr>
        </p:nvSpPr>
        <p:spPr>
          <a:xfrm>
            <a:off x="10186416" y="6356350"/>
            <a:ext cx="1371600" cy="365125"/>
          </a:xfrm>
        </p:spPr>
        <p:txBody>
          <a:bodyPr>
            <a:normAutofit/>
          </a:bodyPr>
          <a:lstStyle/>
          <a:p>
            <a:pPr>
              <a:spcAft>
                <a:spcPts val="600"/>
              </a:spcAft>
            </a:pPr>
            <a:fld id="{2C18C1E5-FB55-42F5-BD6D-9CC153FCDBE6}" type="slidenum">
              <a:rPr lang="en-US" smtClean="0"/>
              <a:pPr>
                <a:spcAft>
                  <a:spcPts val="600"/>
                </a:spcAft>
              </a:pPr>
              <a:t>37</a:t>
            </a:fld>
            <a:endParaRPr lang="en-US"/>
          </a:p>
        </p:txBody>
      </p:sp>
    </p:spTree>
    <p:extLst>
      <p:ext uri="{BB962C8B-B14F-4D97-AF65-F5344CB8AC3E}">
        <p14:creationId xmlns:p14="http://schemas.microsoft.com/office/powerpoint/2010/main" val="36421089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F8E90-EAA7-E683-3DDC-25AE07C2E5A5}"/>
              </a:ext>
            </a:extLst>
          </p:cNvPr>
          <p:cNvSpPr>
            <a:spLocks noGrp="1"/>
          </p:cNvSpPr>
          <p:nvPr>
            <p:ph type="title"/>
          </p:nvPr>
        </p:nvSpPr>
        <p:spPr>
          <a:xfrm>
            <a:off x="5297762" y="329184"/>
            <a:ext cx="6251110" cy="1783080"/>
          </a:xfrm>
        </p:spPr>
        <p:txBody>
          <a:bodyPr anchor="b">
            <a:normAutofit/>
          </a:bodyPr>
          <a:lstStyle/>
          <a:p>
            <a:r>
              <a:rPr lang="en-GB" dirty="0"/>
              <a:t>Progress wheel</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D49B3E"/>
          </a:solidFill>
          <a:ln w="38100" cap="rnd">
            <a:solidFill>
              <a:srgbClr val="D49B3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D2242A-10BB-27C2-B655-400F90DE8DD3}"/>
              </a:ext>
            </a:extLst>
          </p:cNvPr>
          <p:cNvSpPr>
            <a:spLocks noGrp="1"/>
          </p:cNvSpPr>
          <p:nvPr>
            <p:ph idx="1"/>
          </p:nvPr>
        </p:nvSpPr>
        <p:spPr>
          <a:xfrm>
            <a:off x="5297762" y="2706624"/>
            <a:ext cx="6748058" cy="3483864"/>
          </a:xfrm>
        </p:spPr>
        <p:txBody>
          <a:bodyPr>
            <a:normAutofit/>
          </a:bodyPr>
          <a:lstStyle/>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6. Facilitate a group discussion by asking participants to share any insights, patterns, or surprises they noticed when looking at their progress wheel. Encourage them to discuss any strategies they have found effective or areas where they may need additional support.</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7. As a group, brainstorm and share ideas on how participants can further enhance their progress in each area. This could involve setting specific action steps, seeking additional resources, or engaging in further learning or development activities.</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8. Have participants reflect on their discussions and identify one or two specific actions they will commit to taking to improve their progress in the identified areas.</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9. Encourage participants to regularly revisit their progress wheel and update their ratings as they continue their coaching journey. This will help them track their progress, identify areas that need attention, and celebrate their achievements along the way.</a:t>
            </a:r>
          </a:p>
          <a:p>
            <a:pPr marL="0" lvl="0" indent="0">
              <a:lnSpc>
                <a:spcPct val="100000"/>
              </a:lnSpc>
              <a:buNone/>
              <a:tabLst>
                <a:tab pos="457200" algn="l"/>
              </a:tabLst>
            </a:pPr>
            <a:endParaRPr lang="en-GB" sz="1400" dirty="0"/>
          </a:p>
        </p:txBody>
      </p:sp>
      <p:sp>
        <p:nvSpPr>
          <p:cNvPr id="4" name="Footer Placeholder 3">
            <a:extLst>
              <a:ext uri="{FF2B5EF4-FFF2-40B4-BE49-F238E27FC236}">
                <a16:creationId xmlns:a16="http://schemas.microsoft.com/office/drawing/2014/main" id="{51EF99E5-3DE6-A8BD-DC11-BEFD7ADE41A0}"/>
              </a:ext>
            </a:extLst>
          </p:cNvPr>
          <p:cNvSpPr>
            <a:spLocks noGrp="1"/>
          </p:cNvSpPr>
          <p:nvPr>
            <p:ph type="ftr" sz="quarter" idx="11"/>
          </p:nvPr>
        </p:nvSpPr>
        <p:spPr>
          <a:xfrm>
            <a:off x="6044184" y="6356350"/>
            <a:ext cx="4114800" cy="365125"/>
          </a:xfrm>
        </p:spPr>
        <p:txBody>
          <a:bodyPr>
            <a:normAutofit/>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B9D51FF6-16DF-2ACD-A03C-2E111119D5FB}"/>
              </a:ext>
            </a:extLst>
          </p:cNvPr>
          <p:cNvSpPr>
            <a:spLocks noGrp="1"/>
          </p:cNvSpPr>
          <p:nvPr>
            <p:ph type="sldNum" sz="quarter" idx="12"/>
          </p:nvPr>
        </p:nvSpPr>
        <p:spPr>
          <a:xfrm>
            <a:off x="10186416" y="6356350"/>
            <a:ext cx="1371600" cy="365125"/>
          </a:xfrm>
        </p:spPr>
        <p:txBody>
          <a:bodyPr>
            <a:normAutofit/>
          </a:bodyPr>
          <a:lstStyle/>
          <a:p>
            <a:pPr>
              <a:spcAft>
                <a:spcPts val="600"/>
              </a:spcAft>
            </a:pPr>
            <a:fld id="{2C18C1E5-FB55-42F5-BD6D-9CC153FCDBE6}" type="slidenum">
              <a:rPr lang="en-US" smtClean="0"/>
              <a:pPr>
                <a:spcAft>
                  <a:spcPts val="600"/>
                </a:spcAft>
              </a:pPr>
              <a:t>38</a:t>
            </a:fld>
            <a:endParaRPr lang="en-US"/>
          </a:p>
        </p:txBody>
      </p:sp>
      <p:pic>
        <p:nvPicPr>
          <p:cNvPr id="7" name="Picture 6" descr="People working on ideas">
            <a:extLst>
              <a:ext uri="{FF2B5EF4-FFF2-40B4-BE49-F238E27FC236}">
                <a16:creationId xmlns:a16="http://schemas.microsoft.com/office/drawing/2014/main" id="{8CBDEEF4-1474-AA0F-FAA7-8DB05F734F07}"/>
              </a:ext>
            </a:extLst>
          </p:cNvPr>
          <p:cNvPicPr>
            <a:picLocks noChangeAspect="1"/>
          </p:cNvPicPr>
          <p:nvPr/>
        </p:nvPicPr>
        <p:blipFill rotWithShape="1">
          <a:blip r:embed="rId3"/>
          <a:srcRect l="23773" r="31746"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2090715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3" name="Rectangle 22">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6DEE3-777A-4689-3737-0EAF514F600C}"/>
              </a:ext>
            </a:extLst>
          </p:cNvPr>
          <p:cNvSpPr>
            <a:spLocks noGrp="1"/>
          </p:cNvSpPr>
          <p:nvPr>
            <p:ph type="title"/>
          </p:nvPr>
        </p:nvSpPr>
        <p:spPr>
          <a:xfrm>
            <a:off x="638882" y="3577456"/>
            <a:ext cx="10909640" cy="1687814"/>
          </a:xfrm>
        </p:spPr>
        <p:txBody>
          <a:bodyPr vert="horz" lIns="91440" tIns="45720" rIns="91440" bIns="45720" rtlCol="0" anchor="b">
            <a:normAutofit/>
          </a:bodyPr>
          <a:lstStyle/>
          <a:p>
            <a:r>
              <a:rPr lang="en-US" sz="10000"/>
              <a:t>celebration</a:t>
            </a:r>
          </a:p>
        </p:txBody>
      </p:sp>
      <p:sp>
        <p:nvSpPr>
          <p:cNvPr id="3" name="Content Placeholder 2">
            <a:extLst>
              <a:ext uri="{FF2B5EF4-FFF2-40B4-BE49-F238E27FC236}">
                <a16:creationId xmlns:a16="http://schemas.microsoft.com/office/drawing/2014/main" id="{2CB4BC8F-36AF-9C54-51CF-C3DEB3D70C4B}"/>
              </a:ext>
            </a:extLst>
          </p:cNvPr>
          <p:cNvSpPr>
            <a:spLocks noGrp="1"/>
          </p:cNvSpPr>
          <p:nvPr>
            <p:ph idx="1"/>
          </p:nvPr>
        </p:nvSpPr>
        <p:spPr>
          <a:xfrm>
            <a:off x="638881" y="5660607"/>
            <a:ext cx="10909643" cy="552659"/>
          </a:xfrm>
        </p:spPr>
        <p:txBody>
          <a:bodyPr vert="horz" lIns="91440" tIns="45720" rIns="91440" bIns="45720" rtlCol="0" anchor="t">
            <a:normAutofit/>
          </a:bodyPr>
          <a:lstStyle/>
          <a:p>
            <a:pPr marL="0" indent="0" algn="ctr">
              <a:buNone/>
            </a:pPr>
            <a:r>
              <a:rPr lang="en-US" sz="2400" dirty="0"/>
              <a:t>Celebrate successes and acknowledge the client's commitment and resilience.</a:t>
            </a:r>
          </a:p>
        </p:txBody>
      </p:sp>
      <p:sp>
        <p:nvSpPr>
          <p:cNvPr id="4" name="Footer Placeholder 3">
            <a:extLst>
              <a:ext uri="{FF2B5EF4-FFF2-40B4-BE49-F238E27FC236}">
                <a16:creationId xmlns:a16="http://schemas.microsoft.com/office/drawing/2014/main" id="{77182B3A-8A9F-BB04-D79C-0EE4E5BEB250}"/>
              </a:ext>
            </a:extLst>
          </p:cNvPr>
          <p:cNvSpPr>
            <a:spLocks noGrp="1"/>
          </p:cNvSpPr>
          <p:nvPr>
            <p:ph type="ftr" sz="quarter" idx="11"/>
          </p:nvPr>
        </p:nvSpPr>
        <p:spPr>
          <a:xfrm>
            <a:off x="4036302" y="6356350"/>
            <a:ext cx="4114800" cy="365125"/>
          </a:xfrm>
        </p:spPr>
        <p:txBody>
          <a:bodyPr vert="horz" lIns="91440" tIns="45720" rIns="91440" bIns="45720" rtlCol="0" anchor="ctr">
            <a:normAutofit/>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956BEC4A-9D3F-4242-E00C-BF3CF87389F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C18C1E5-FB55-42F5-BD6D-9CC153FCDBE6}" type="slidenum">
              <a:rPr lang="en-US" smtClean="0"/>
              <a:pPr>
                <a:spcAft>
                  <a:spcPts val="600"/>
                </a:spcAft>
              </a:pPr>
              <a:t>39</a:t>
            </a:fld>
            <a:endParaRPr lang="en-US"/>
          </a:p>
        </p:txBody>
      </p:sp>
      <p:pic>
        <p:nvPicPr>
          <p:cNvPr id="9" name="Graphic 8" descr="Wreath">
            <a:extLst>
              <a:ext uri="{FF2B5EF4-FFF2-40B4-BE49-F238E27FC236}">
                <a16:creationId xmlns:a16="http://schemas.microsoft.com/office/drawing/2014/main" id="{D0D0ABA3-A4D1-74E0-29E5-A1D277258AB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49265" y="591670"/>
            <a:ext cx="2688873" cy="2688873"/>
          </a:xfrm>
          <a:prstGeom prst="rect">
            <a:avLst/>
          </a:prstGeom>
        </p:spPr>
      </p:pic>
      <p:sp>
        <p:nvSpPr>
          <p:cNvPr id="25" name="Rectangle 6">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27432"/>
          </a:xfrm>
          <a:custGeom>
            <a:avLst/>
            <a:gdLst>
              <a:gd name="connsiteX0" fmla="*/ 0 w 4572000"/>
              <a:gd name="connsiteY0" fmla="*/ 0 h 27432"/>
              <a:gd name="connsiteX1" fmla="*/ 607423 w 4572000"/>
              <a:gd name="connsiteY1" fmla="*/ 0 h 27432"/>
              <a:gd name="connsiteX2" fmla="*/ 1123406 w 4572000"/>
              <a:gd name="connsiteY2" fmla="*/ 0 h 27432"/>
              <a:gd name="connsiteX3" fmla="*/ 1685109 w 4572000"/>
              <a:gd name="connsiteY3" fmla="*/ 0 h 27432"/>
              <a:gd name="connsiteX4" fmla="*/ 2383971 w 4572000"/>
              <a:gd name="connsiteY4" fmla="*/ 0 h 27432"/>
              <a:gd name="connsiteX5" fmla="*/ 2991394 w 4572000"/>
              <a:gd name="connsiteY5" fmla="*/ 0 h 27432"/>
              <a:gd name="connsiteX6" fmla="*/ 3553097 w 4572000"/>
              <a:gd name="connsiteY6" fmla="*/ 0 h 27432"/>
              <a:gd name="connsiteX7" fmla="*/ 4572000 w 4572000"/>
              <a:gd name="connsiteY7" fmla="*/ 0 h 27432"/>
              <a:gd name="connsiteX8" fmla="*/ 4572000 w 4572000"/>
              <a:gd name="connsiteY8" fmla="*/ 27432 h 27432"/>
              <a:gd name="connsiteX9" fmla="*/ 3918857 w 4572000"/>
              <a:gd name="connsiteY9" fmla="*/ 27432 h 27432"/>
              <a:gd name="connsiteX10" fmla="*/ 3357154 w 4572000"/>
              <a:gd name="connsiteY10" fmla="*/ 27432 h 27432"/>
              <a:gd name="connsiteX11" fmla="*/ 2612571 w 4572000"/>
              <a:gd name="connsiteY11" fmla="*/ 27432 h 27432"/>
              <a:gd name="connsiteX12" fmla="*/ 2005149 w 4572000"/>
              <a:gd name="connsiteY12" fmla="*/ 27432 h 27432"/>
              <a:gd name="connsiteX13" fmla="*/ 1489166 w 4572000"/>
              <a:gd name="connsiteY13" fmla="*/ 27432 h 27432"/>
              <a:gd name="connsiteX14" fmla="*/ 790303 w 4572000"/>
              <a:gd name="connsiteY14" fmla="*/ 27432 h 27432"/>
              <a:gd name="connsiteX15" fmla="*/ 0 w 4572000"/>
              <a:gd name="connsiteY15" fmla="*/ 27432 h 27432"/>
              <a:gd name="connsiteX16" fmla="*/ 0 w 457200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27432" fill="none" extrusionOk="0">
                <a:moveTo>
                  <a:pt x="0" y="0"/>
                </a:moveTo>
                <a:cubicBezTo>
                  <a:pt x="150397" y="-23421"/>
                  <a:pt x="474161" y="9174"/>
                  <a:pt x="607423" y="0"/>
                </a:cubicBezTo>
                <a:cubicBezTo>
                  <a:pt x="740685" y="-9174"/>
                  <a:pt x="868821" y="-4258"/>
                  <a:pt x="1123406" y="0"/>
                </a:cubicBezTo>
                <a:cubicBezTo>
                  <a:pt x="1377991" y="4258"/>
                  <a:pt x="1567664" y="-12410"/>
                  <a:pt x="1685109" y="0"/>
                </a:cubicBezTo>
                <a:cubicBezTo>
                  <a:pt x="1802554" y="12410"/>
                  <a:pt x="2193086" y="-14353"/>
                  <a:pt x="2383971" y="0"/>
                </a:cubicBezTo>
                <a:cubicBezTo>
                  <a:pt x="2574856" y="14353"/>
                  <a:pt x="2697477" y="-26142"/>
                  <a:pt x="2991394" y="0"/>
                </a:cubicBezTo>
                <a:cubicBezTo>
                  <a:pt x="3285311" y="26142"/>
                  <a:pt x="3423667" y="26544"/>
                  <a:pt x="3553097" y="0"/>
                </a:cubicBezTo>
                <a:cubicBezTo>
                  <a:pt x="3682527" y="-26544"/>
                  <a:pt x="4344147" y="50350"/>
                  <a:pt x="4572000" y="0"/>
                </a:cubicBezTo>
                <a:cubicBezTo>
                  <a:pt x="4571027" y="8304"/>
                  <a:pt x="4571522" y="21512"/>
                  <a:pt x="4572000" y="27432"/>
                </a:cubicBezTo>
                <a:cubicBezTo>
                  <a:pt x="4438349" y="5490"/>
                  <a:pt x="4090129" y="31231"/>
                  <a:pt x="3918857" y="27432"/>
                </a:cubicBezTo>
                <a:cubicBezTo>
                  <a:pt x="3747585" y="23633"/>
                  <a:pt x="3498826" y="6883"/>
                  <a:pt x="3357154" y="27432"/>
                </a:cubicBezTo>
                <a:cubicBezTo>
                  <a:pt x="3215482" y="47981"/>
                  <a:pt x="2784289" y="56849"/>
                  <a:pt x="2612571" y="27432"/>
                </a:cubicBezTo>
                <a:cubicBezTo>
                  <a:pt x="2440853" y="-1985"/>
                  <a:pt x="2261292" y="25951"/>
                  <a:pt x="2005149" y="27432"/>
                </a:cubicBezTo>
                <a:cubicBezTo>
                  <a:pt x="1749006" y="28913"/>
                  <a:pt x="1700078" y="34342"/>
                  <a:pt x="1489166" y="27432"/>
                </a:cubicBezTo>
                <a:cubicBezTo>
                  <a:pt x="1278254" y="20522"/>
                  <a:pt x="1077188" y="56916"/>
                  <a:pt x="790303" y="27432"/>
                </a:cubicBezTo>
                <a:cubicBezTo>
                  <a:pt x="503418" y="-2052"/>
                  <a:pt x="359168" y="57044"/>
                  <a:pt x="0" y="27432"/>
                </a:cubicBezTo>
                <a:cubicBezTo>
                  <a:pt x="-1048" y="14992"/>
                  <a:pt x="-1120" y="7447"/>
                  <a:pt x="0" y="0"/>
                </a:cubicBezTo>
                <a:close/>
              </a:path>
              <a:path w="4572000" h="27432" stroke="0" extrusionOk="0">
                <a:moveTo>
                  <a:pt x="0" y="0"/>
                </a:moveTo>
                <a:cubicBezTo>
                  <a:pt x="155698" y="6780"/>
                  <a:pt x="465972" y="13197"/>
                  <a:pt x="607423" y="0"/>
                </a:cubicBezTo>
                <a:cubicBezTo>
                  <a:pt x="748874" y="-13197"/>
                  <a:pt x="1014133" y="22994"/>
                  <a:pt x="1123406" y="0"/>
                </a:cubicBezTo>
                <a:cubicBezTo>
                  <a:pt x="1232679" y="-22994"/>
                  <a:pt x="1639431" y="-2997"/>
                  <a:pt x="1867989" y="0"/>
                </a:cubicBezTo>
                <a:cubicBezTo>
                  <a:pt x="2096547" y="2997"/>
                  <a:pt x="2265668" y="29557"/>
                  <a:pt x="2475411" y="0"/>
                </a:cubicBezTo>
                <a:cubicBezTo>
                  <a:pt x="2685154" y="-29557"/>
                  <a:pt x="2951491" y="73"/>
                  <a:pt x="3082834" y="0"/>
                </a:cubicBezTo>
                <a:cubicBezTo>
                  <a:pt x="3214177" y="-73"/>
                  <a:pt x="3641000" y="-33478"/>
                  <a:pt x="3827417" y="0"/>
                </a:cubicBezTo>
                <a:cubicBezTo>
                  <a:pt x="4013834" y="33478"/>
                  <a:pt x="4345917" y="14255"/>
                  <a:pt x="4572000" y="0"/>
                </a:cubicBezTo>
                <a:cubicBezTo>
                  <a:pt x="4572485" y="9333"/>
                  <a:pt x="4573278" y="19699"/>
                  <a:pt x="4572000" y="27432"/>
                </a:cubicBezTo>
                <a:cubicBezTo>
                  <a:pt x="4318030" y="43025"/>
                  <a:pt x="4161104" y="34314"/>
                  <a:pt x="4010297" y="27432"/>
                </a:cubicBezTo>
                <a:cubicBezTo>
                  <a:pt x="3859490" y="20550"/>
                  <a:pt x="3592529" y="6613"/>
                  <a:pt x="3357154" y="27432"/>
                </a:cubicBezTo>
                <a:cubicBezTo>
                  <a:pt x="3121779" y="48251"/>
                  <a:pt x="2884285" y="3780"/>
                  <a:pt x="2704011" y="27432"/>
                </a:cubicBezTo>
                <a:cubicBezTo>
                  <a:pt x="2523737" y="51084"/>
                  <a:pt x="2295944" y="32081"/>
                  <a:pt x="2096589" y="27432"/>
                </a:cubicBezTo>
                <a:cubicBezTo>
                  <a:pt x="1897234" y="22783"/>
                  <a:pt x="1623782" y="52518"/>
                  <a:pt x="1352006" y="27432"/>
                </a:cubicBezTo>
                <a:cubicBezTo>
                  <a:pt x="1080230" y="2346"/>
                  <a:pt x="869959" y="12864"/>
                  <a:pt x="607423" y="27432"/>
                </a:cubicBezTo>
                <a:cubicBezTo>
                  <a:pt x="344887" y="42000"/>
                  <a:pt x="188100" y="40051"/>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Date Placeholder 26">
            <a:extLst>
              <a:ext uri="{FF2B5EF4-FFF2-40B4-BE49-F238E27FC236}">
                <a16:creationId xmlns:a16="http://schemas.microsoft.com/office/drawing/2014/main" id="{F28B82B1-E269-4325-A665-6CFE5DEE5DE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9" name="Footer Placeholder 27">
            <a:extLst>
              <a:ext uri="{FF2B5EF4-FFF2-40B4-BE49-F238E27FC236}">
                <a16:creationId xmlns:a16="http://schemas.microsoft.com/office/drawing/2014/main" id="{7C700527-76FD-4DF4-A597-6F5E089CA0C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1" name="Slide Number Placeholder 28">
            <a:extLst>
              <a:ext uri="{FF2B5EF4-FFF2-40B4-BE49-F238E27FC236}">
                <a16:creationId xmlns:a16="http://schemas.microsoft.com/office/drawing/2014/main" id="{B5EA49A9-01EB-4D60-A392-7DC9B625D67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8905492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53F4F-A16A-4B8B-9227-2EB4EFA020AA}"/>
              </a:ext>
            </a:extLst>
          </p:cNvPr>
          <p:cNvSpPr>
            <a:spLocks noGrp="1"/>
          </p:cNvSpPr>
          <p:nvPr>
            <p:ph type="title"/>
          </p:nvPr>
        </p:nvSpPr>
        <p:spPr>
          <a:xfrm>
            <a:off x="2134911" y="765960"/>
            <a:ext cx="8055864" cy="2075688"/>
          </a:xfrm>
        </p:spPr>
        <p:txBody>
          <a:bodyPr>
            <a:normAutofit/>
          </a:bodyPr>
          <a:lstStyle/>
          <a:p>
            <a:r>
              <a:rPr lang="en-US" dirty="0"/>
              <a:t>six</a:t>
            </a:r>
          </a:p>
        </p:txBody>
      </p:sp>
      <p:sp>
        <p:nvSpPr>
          <p:cNvPr id="3" name="Text Placeholder 2">
            <a:extLst>
              <a:ext uri="{FF2B5EF4-FFF2-40B4-BE49-F238E27FC236}">
                <a16:creationId xmlns:a16="http://schemas.microsoft.com/office/drawing/2014/main" id="{4BF9879B-7534-4AE1-813D-DDCAD3281B73}"/>
              </a:ext>
            </a:extLst>
          </p:cNvPr>
          <p:cNvSpPr>
            <a:spLocks noGrp="1"/>
          </p:cNvSpPr>
          <p:nvPr>
            <p:ph type="body" sz="quarter" idx="13"/>
          </p:nvPr>
        </p:nvSpPr>
        <p:spPr>
          <a:xfrm>
            <a:off x="3296199" y="3083665"/>
            <a:ext cx="5733288" cy="932688"/>
          </a:xfrm>
        </p:spPr>
        <p:txBody>
          <a:bodyPr/>
          <a:lstStyle/>
          <a:p>
            <a:r>
              <a:rPr lang="en-US" dirty="0"/>
              <a:t>REFLECT, REVIEW AND FUTURE PLANS</a:t>
            </a:r>
          </a:p>
        </p:txBody>
      </p:sp>
    </p:spTree>
    <p:extLst>
      <p:ext uri="{BB962C8B-B14F-4D97-AF65-F5344CB8AC3E}">
        <p14:creationId xmlns:p14="http://schemas.microsoft.com/office/powerpoint/2010/main" val="29854983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F8E90-EAA7-E683-3DDC-25AE07C2E5A5}"/>
              </a:ext>
            </a:extLst>
          </p:cNvPr>
          <p:cNvSpPr>
            <a:spLocks noGrp="1"/>
          </p:cNvSpPr>
          <p:nvPr>
            <p:ph type="title"/>
          </p:nvPr>
        </p:nvSpPr>
        <p:spPr>
          <a:xfrm>
            <a:off x="4654296" y="329184"/>
            <a:ext cx="6894576" cy="1783080"/>
          </a:xfrm>
        </p:spPr>
        <p:txBody>
          <a:bodyPr anchor="b">
            <a:normAutofit/>
          </a:bodyPr>
          <a:lstStyle/>
          <a:p>
            <a:r>
              <a:rPr lang="en-GB" dirty="0"/>
              <a:t>Reflect and reconnect</a:t>
            </a:r>
          </a:p>
        </p:txBody>
      </p:sp>
      <p:pic>
        <p:nvPicPr>
          <p:cNvPr id="7" name="Picture 6" descr="Large skydiving group mid-air">
            <a:extLst>
              <a:ext uri="{FF2B5EF4-FFF2-40B4-BE49-F238E27FC236}">
                <a16:creationId xmlns:a16="http://schemas.microsoft.com/office/drawing/2014/main" id="{B14B4C98-C86B-C25D-6E11-1BF6FF7B50BD}"/>
              </a:ext>
            </a:extLst>
          </p:cNvPr>
          <p:cNvPicPr>
            <a:picLocks noChangeAspect="1"/>
          </p:cNvPicPr>
          <p:nvPr/>
        </p:nvPicPr>
        <p:blipFill rotWithShape="1">
          <a:blip r:embed="rId3"/>
          <a:srcRect l="30936" r="29768"/>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9AE4F"/>
          </a:solidFill>
          <a:ln w="38100" cap="rnd">
            <a:solidFill>
              <a:srgbClr val="E9AE4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D2242A-10BB-27C2-B655-400F90DE8DD3}"/>
              </a:ext>
            </a:extLst>
          </p:cNvPr>
          <p:cNvSpPr>
            <a:spLocks noGrp="1"/>
          </p:cNvSpPr>
          <p:nvPr>
            <p:ph idx="1"/>
          </p:nvPr>
        </p:nvSpPr>
        <p:spPr>
          <a:xfrm>
            <a:off x="4654296" y="2706624"/>
            <a:ext cx="7270226" cy="3622292"/>
          </a:xfrm>
        </p:spPr>
        <p:txBody>
          <a:bodyPr>
            <a:normAutofit lnSpcReduction="10000"/>
          </a:bodyPr>
          <a:lstStyle/>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Instructions:</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1.	Ask participants to find a quiet and comfortable space where they can focus on their thoughts and reflections.</a:t>
            </a:r>
          </a:p>
          <a:p>
            <a:pPr marL="457200" lvl="1" indent="0">
              <a:lnSpc>
                <a:spcPct val="100000"/>
              </a:lnSpc>
              <a:buNone/>
            </a:pPr>
            <a:r>
              <a:rPr lang="en-GB" sz="1800" b="0" dirty="0">
                <a:effectLst/>
                <a:ea typeface="MS Mincho" panose="02020609040205080304" pitchFamily="49" charset="-128"/>
                <a:cs typeface="Times New Roman" panose="02020603050405020304" pitchFamily="18" charset="0"/>
              </a:rPr>
              <a:t>2.	Provide participants with a set of reflective questions or prompts. These can include:</a:t>
            </a:r>
          </a:p>
          <a:p>
            <a:pPr marL="914400" lvl="2" indent="0">
              <a:lnSpc>
                <a:spcPct val="100000"/>
              </a:lnSpc>
              <a:buNone/>
            </a:pPr>
            <a:r>
              <a:rPr lang="en-GB" sz="1800" b="0" dirty="0">
                <a:effectLst/>
                <a:ea typeface="MS Mincho" panose="02020609040205080304" pitchFamily="49" charset="-128"/>
                <a:cs typeface="Times New Roman" panose="02020603050405020304" pitchFamily="18" charset="0"/>
              </a:rPr>
              <a:t>•	What have been your biggest achievements or milestones during the coaching process?</a:t>
            </a:r>
          </a:p>
          <a:p>
            <a:pPr marL="914400" lvl="2" indent="0">
              <a:lnSpc>
                <a:spcPct val="100000"/>
              </a:lnSpc>
              <a:buNone/>
            </a:pPr>
            <a:r>
              <a:rPr lang="en-GB" sz="1800" b="0" dirty="0">
                <a:effectLst/>
                <a:ea typeface="MS Mincho" panose="02020609040205080304" pitchFamily="49" charset="-128"/>
                <a:cs typeface="Times New Roman" panose="02020603050405020304" pitchFamily="18" charset="0"/>
              </a:rPr>
              <a:t>•	How have you grown or developed as a result of the coaching?</a:t>
            </a:r>
          </a:p>
          <a:p>
            <a:pPr marL="914400" lvl="2" indent="0">
              <a:lnSpc>
                <a:spcPct val="100000"/>
              </a:lnSpc>
              <a:buNone/>
            </a:pPr>
            <a:r>
              <a:rPr lang="en-GB" sz="1800" b="0" dirty="0">
                <a:effectLst/>
                <a:ea typeface="MS Mincho" panose="02020609040205080304" pitchFamily="49" charset="-128"/>
                <a:cs typeface="Times New Roman" panose="02020603050405020304" pitchFamily="18" charset="0"/>
              </a:rPr>
              <a:t>•	What are some key insights or learnings you have gained about yourself?</a:t>
            </a:r>
          </a:p>
          <a:p>
            <a:pPr marL="914400" lvl="2" indent="0">
              <a:lnSpc>
                <a:spcPct val="100000"/>
              </a:lnSpc>
              <a:buNone/>
            </a:pPr>
            <a:r>
              <a:rPr lang="en-GB" sz="1800" b="0" dirty="0">
                <a:effectLst/>
                <a:ea typeface="MS Mincho" panose="02020609040205080304" pitchFamily="49" charset="-128"/>
                <a:cs typeface="Times New Roman" panose="02020603050405020304" pitchFamily="18" charset="0"/>
              </a:rPr>
              <a:t>•	What challenges or obstacles have you faced, and how have you overcome them?</a:t>
            </a:r>
          </a:p>
          <a:p>
            <a:pPr marL="914400" lvl="2" indent="0">
              <a:lnSpc>
                <a:spcPct val="100000"/>
              </a:lnSpc>
              <a:buNone/>
            </a:pPr>
            <a:r>
              <a:rPr lang="en-GB" sz="1800" b="0" dirty="0">
                <a:effectLst/>
                <a:ea typeface="MS Mincho" panose="02020609040205080304" pitchFamily="49" charset="-128"/>
                <a:cs typeface="Times New Roman" panose="02020603050405020304" pitchFamily="18" charset="0"/>
              </a:rPr>
              <a:t>•	How have your perspectives or beliefs shifted as a result of the coaching?</a:t>
            </a:r>
          </a:p>
          <a:p>
            <a:pPr marL="914400" lvl="2" indent="0">
              <a:lnSpc>
                <a:spcPct val="100000"/>
              </a:lnSpc>
              <a:buNone/>
            </a:pPr>
            <a:r>
              <a:rPr lang="en-GB" sz="1800" b="0" dirty="0">
                <a:effectLst/>
                <a:ea typeface="MS Mincho" panose="02020609040205080304" pitchFamily="49" charset="-128"/>
                <a:cs typeface="Times New Roman" panose="02020603050405020304" pitchFamily="18" charset="0"/>
              </a:rPr>
              <a:t>•	In what ways have you applied what you've learned in your day-to-day life or work?</a:t>
            </a:r>
          </a:p>
          <a:p>
            <a:pPr marL="914400" lvl="2" indent="0">
              <a:lnSpc>
                <a:spcPct val="100000"/>
              </a:lnSpc>
              <a:buNone/>
            </a:pPr>
            <a:r>
              <a:rPr lang="en-GB" sz="1800" b="0" dirty="0">
                <a:effectLst/>
                <a:ea typeface="MS Mincho" panose="02020609040205080304" pitchFamily="49" charset="-128"/>
                <a:cs typeface="Times New Roman" panose="02020603050405020304" pitchFamily="18" charset="0"/>
              </a:rPr>
              <a:t>•	What support or resources have been most helpful to you during the coaching process?</a:t>
            </a:r>
          </a:p>
          <a:p>
            <a:pPr marL="914400" lvl="2" indent="0">
              <a:lnSpc>
                <a:spcPct val="100000"/>
              </a:lnSpc>
              <a:buNone/>
            </a:pPr>
            <a:r>
              <a:rPr lang="en-GB" sz="1800" b="0" dirty="0">
                <a:effectLst/>
                <a:ea typeface="MS Mincho" panose="02020609040205080304" pitchFamily="49" charset="-128"/>
                <a:cs typeface="Times New Roman" panose="02020603050405020304" pitchFamily="18" charset="0"/>
              </a:rPr>
              <a:t>•	How have your goals or aspirations evolved since the beginning of the coaching?</a:t>
            </a:r>
          </a:p>
          <a:p>
            <a:pPr marL="0" lvl="0" indent="0">
              <a:lnSpc>
                <a:spcPct val="100000"/>
              </a:lnSpc>
              <a:buNone/>
              <a:tabLst>
                <a:tab pos="457200" algn="l"/>
              </a:tabLst>
            </a:pPr>
            <a:endParaRPr lang="en-GB" sz="1300" dirty="0"/>
          </a:p>
        </p:txBody>
      </p:sp>
      <p:sp>
        <p:nvSpPr>
          <p:cNvPr id="4" name="Footer Placeholder 3">
            <a:extLst>
              <a:ext uri="{FF2B5EF4-FFF2-40B4-BE49-F238E27FC236}">
                <a16:creationId xmlns:a16="http://schemas.microsoft.com/office/drawing/2014/main" id="{51EF99E5-3DE6-A8BD-DC11-BEFD7ADE41A0}"/>
              </a:ext>
            </a:extLst>
          </p:cNvPr>
          <p:cNvSpPr>
            <a:spLocks noGrp="1"/>
          </p:cNvSpPr>
          <p:nvPr>
            <p:ph type="ftr" sz="quarter" idx="11"/>
          </p:nvPr>
        </p:nvSpPr>
        <p:spPr>
          <a:xfrm>
            <a:off x="6044184" y="6356350"/>
            <a:ext cx="4114800" cy="365125"/>
          </a:xfrm>
        </p:spPr>
        <p:txBody>
          <a:bodyPr>
            <a:normAutofit/>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B9D51FF6-16DF-2ACD-A03C-2E111119D5FB}"/>
              </a:ext>
            </a:extLst>
          </p:cNvPr>
          <p:cNvSpPr>
            <a:spLocks noGrp="1"/>
          </p:cNvSpPr>
          <p:nvPr>
            <p:ph type="sldNum" sz="quarter" idx="12"/>
          </p:nvPr>
        </p:nvSpPr>
        <p:spPr>
          <a:xfrm>
            <a:off x="10186416" y="6356350"/>
            <a:ext cx="1371600" cy="365125"/>
          </a:xfrm>
        </p:spPr>
        <p:txBody>
          <a:bodyPr>
            <a:normAutofit/>
          </a:bodyPr>
          <a:lstStyle/>
          <a:p>
            <a:pPr>
              <a:spcAft>
                <a:spcPts val="600"/>
              </a:spcAft>
            </a:pPr>
            <a:fld id="{2C18C1E5-FB55-42F5-BD6D-9CC153FCDBE6}" type="slidenum">
              <a:rPr lang="en-US" smtClean="0"/>
              <a:pPr>
                <a:spcAft>
                  <a:spcPts val="600"/>
                </a:spcAft>
              </a:pPr>
              <a:t>41</a:t>
            </a:fld>
            <a:endParaRPr lang="en-US"/>
          </a:p>
        </p:txBody>
      </p:sp>
    </p:spTree>
    <p:extLst>
      <p:ext uri="{BB962C8B-B14F-4D97-AF65-F5344CB8AC3E}">
        <p14:creationId xmlns:p14="http://schemas.microsoft.com/office/powerpoint/2010/main" val="37847930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F8E90-EAA7-E683-3DDC-25AE07C2E5A5}"/>
              </a:ext>
            </a:extLst>
          </p:cNvPr>
          <p:cNvSpPr>
            <a:spLocks noGrp="1"/>
          </p:cNvSpPr>
          <p:nvPr>
            <p:ph type="title"/>
          </p:nvPr>
        </p:nvSpPr>
        <p:spPr>
          <a:xfrm>
            <a:off x="4654296" y="329184"/>
            <a:ext cx="6894576" cy="1783080"/>
          </a:xfrm>
        </p:spPr>
        <p:txBody>
          <a:bodyPr anchor="b">
            <a:normAutofit/>
          </a:bodyPr>
          <a:lstStyle/>
          <a:p>
            <a:r>
              <a:rPr lang="en-GB" dirty="0"/>
              <a:t>Reflect and reconnect</a:t>
            </a:r>
          </a:p>
        </p:txBody>
      </p:sp>
      <p:pic>
        <p:nvPicPr>
          <p:cNvPr id="7" name="Picture 6" descr="Drawings on colourful paper">
            <a:extLst>
              <a:ext uri="{FF2B5EF4-FFF2-40B4-BE49-F238E27FC236}">
                <a16:creationId xmlns:a16="http://schemas.microsoft.com/office/drawing/2014/main" id="{0E3742BB-A3A2-3864-0C77-DE17CA4E08A8}"/>
              </a:ext>
            </a:extLst>
          </p:cNvPr>
          <p:cNvPicPr>
            <a:picLocks noChangeAspect="1"/>
          </p:cNvPicPr>
          <p:nvPr/>
        </p:nvPicPr>
        <p:blipFill rotWithShape="1">
          <a:blip r:embed="rId3"/>
          <a:srcRect l="20149" r="40406"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BFF88"/>
          </a:solidFill>
          <a:ln w="38100" cap="rnd">
            <a:solidFill>
              <a:srgbClr val="FBFF8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D2242A-10BB-27C2-B655-400F90DE8DD3}"/>
              </a:ext>
            </a:extLst>
          </p:cNvPr>
          <p:cNvSpPr>
            <a:spLocks noGrp="1"/>
          </p:cNvSpPr>
          <p:nvPr>
            <p:ph idx="1"/>
          </p:nvPr>
        </p:nvSpPr>
        <p:spPr>
          <a:xfrm>
            <a:off x="4654296" y="2706624"/>
            <a:ext cx="7316880" cy="3622292"/>
          </a:xfrm>
        </p:spPr>
        <p:txBody>
          <a:bodyPr>
            <a:normAutofit fontScale="92500" lnSpcReduction="10000"/>
          </a:bodyPr>
          <a:lstStyle/>
          <a:p>
            <a:pPr marL="457200" lvl="1" indent="0">
              <a:lnSpc>
                <a:spcPct val="100000"/>
              </a:lnSpc>
              <a:buNone/>
            </a:pPr>
            <a:r>
              <a:rPr lang="en-GB" b="0" dirty="0">
                <a:effectLst/>
                <a:ea typeface="MS Mincho" panose="02020609040205080304" pitchFamily="49" charset="-128"/>
                <a:cs typeface="Times New Roman" panose="02020603050405020304" pitchFamily="18" charset="0"/>
              </a:rPr>
              <a:t>3. Encourage participants to take their time and reflect deeply on each question. They can write their responses in a journal or on a piece of paper, or simply think through their answers in their minds.</a:t>
            </a:r>
          </a:p>
          <a:p>
            <a:pPr marL="457200" lvl="1" indent="0">
              <a:lnSpc>
                <a:spcPct val="100000"/>
              </a:lnSpc>
              <a:buNone/>
            </a:pPr>
            <a:r>
              <a:rPr lang="en-GB" b="0" dirty="0">
                <a:effectLst/>
                <a:ea typeface="MS Mincho" panose="02020609040205080304" pitchFamily="49" charset="-128"/>
                <a:cs typeface="Times New Roman" panose="02020603050405020304" pitchFamily="18" charset="0"/>
              </a:rPr>
              <a:t>4. After participants have completed their reflections, invite them to take a few moments to review what they have written or thought about.</a:t>
            </a:r>
          </a:p>
          <a:p>
            <a:pPr marL="457200" lvl="1" indent="0">
              <a:lnSpc>
                <a:spcPct val="100000"/>
              </a:lnSpc>
              <a:buNone/>
            </a:pPr>
            <a:r>
              <a:rPr lang="en-GB" b="0" dirty="0">
                <a:effectLst/>
                <a:ea typeface="MS Mincho" panose="02020609040205080304" pitchFamily="49" charset="-128"/>
                <a:cs typeface="Times New Roman" panose="02020603050405020304" pitchFamily="18" charset="0"/>
              </a:rPr>
              <a:t>5. Facilitate a group discussion or pair participants up to share their reflections, if appropriate and comfortable for the participants. This can provide an opportunity for further insights, learning, and connection.</a:t>
            </a:r>
          </a:p>
          <a:p>
            <a:pPr marL="457200" lvl="1" indent="0">
              <a:lnSpc>
                <a:spcPct val="100000"/>
              </a:lnSpc>
              <a:buNone/>
            </a:pPr>
            <a:r>
              <a:rPr lang="en-GB" b="0" dirty="0">
                <a:effectLst/>
                <a:ea typeface="MS Mincho" panose="02020609040205080304" pitchFamily="49" charset="-128"/>
                <a:cs typeface="Times New Roman" panose="02020603050405020304" pitchFamily="18" charset="0"/>
              </a:rPr>
              <a:t>6. Conclude the activity by emphasizing the importance of ongoing self-reflection as a tool for personal growth and development. Encourage participants to continue this practice beyond the coaching process.</a:t>
            </a:r>
          </a:p>
          <a:p>
            <a:pPr marL="0" lvl="0" indent="0">
              <a:lnSpc>
                <a:spcPct val="100000"/>
              </a:lnSpc>
              <a:buNone/>
              <a:tabLst>
                <a:tab pos="457200" algn="l"/>
              </a:tabLst>
            </a:pPr>
            <a:endParaRPr lang="en-GB" sz="1500" dirty="0"/>
          </a:p>
        </p:txBody>
      </p:sp>
      <p:sp>
        <p:nvSpPr>
          <p:cNvPr id="4" name="Footer Placeholder 3">
            <a:extLst>
              <a:ext uri="{FF2B5EF4-FFF2-40B4-BE49-F238E27FC236}">
                <a16:creationId xmlns:a16="http://schemas.microsoft.com/office/drawing/2014/main" id="{51EF99E5-3DE6-A8BD-DC11-BEFD7ADE41A0}"/>
              </a:ext>
            </a:extLst>
          </p:cNvPr>
          <p:cNvSpPr>
            <a:spLocks noGrp="1"/>
          </p:cNvSpPr>
          <p:nvPr>
            <p:ph type="ftr" sz="quarter" idx="11"/>
          </p:nvPr>
        </p:nvSpPr>
        <p:spPr>
          <a:xfrm>
            <a:off x="6044184" y="6356350"/>
            <a:ext cx="4114800" cy="365125"/>
          </a:xfrm>
        </p:spPr>
        <p:txBody>
          <a:bodyPr>
            <a:normAutofit/>
          </a:bodyPr>
          <a:lstStyle/>
          <a:p>
            <a:pPr>
              <a:spcAft>
                <a:spcPts val="600"/>
              </a:spcAft>
            </a:pPr>
            <a:r>
              <a:rPr lang="en-US"/>
              <a:t>DIJ COACHING</a:t>
            </a:r>
          </a:p>
        </p:txBody>
      </p:sp>
      <p:sp>
        <p:nvSpPr>
          <p:cNvPr id="5" name="Slide Number Placeholder 4">
            <a:extLst>
              <a:ext uri="{FF2B5EF4-FFF2-40B4-BE49-F238E27FC236}">
                <a16:creationId xmlns:a16="http://schemas.microsoft.com/office/drawing/2014/main" id="{B9D51FF6-16DF-2ACD-A03C-2E111119D5FB}"/>
              </a:ext>
            </a:extLst>
          </p:cNvPr>
          <p:cNvSpPr>
            <a:spLocks noGrp="1"/>
          </p:cNvSpPr>
          <p:nvPr>
            <p:ph type="sldNum" sz="quarter" idx="12"/>
          </p:nvPr>
        </p:nvSpPr>
        <p:spPr>
          <a:xfrm>
            <a:off x="10186416" y="6356350"/>
            <a:ext cx="1371600" cy="365125"/>
          </a:xfrm>
        </p:spPr>
        <p:txBody>
          <a:bodyPr>
            <a:normAutofit/>
          </a:bodyPr>
          <a:lstStyle/>
          <a:p>
            <a:pPr>
              <a:spcAft>
                <a:spcPts val="600"/>
              </a:spcAft>
            </a:pPr>
            <a:fld id="{2C18C1E5-FB55-42F5-BD6D-9CC153FCDBE6}" type="slidenum">
              <a:rPr lang="en-US" smtClean="0"/>
              <a:pPr>
                <a:spcAft>
                  <a:spcPts val="600"/>
                </a:spcAft>
              </a:pPr>
              <a:t>42</a:t>
            </a:fld>
            <a:endParaRPr lang="en-US"/>
          </a:p>
        </p:txBody>
      </p:sp>
    </p:spTree>
    <p:extLst>
      <p:ext uri="{BB962C8B-B14F-4D97-AF65-F5344CB8AC3E}">
        <p14:creationId xmlns:p14="http://schemas.microsoft.com/office/powerpoint/2010/main" val="20087557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27F426-B892-5903-3EC3-AE096BE1233A}"/>
              </a:ext>
            </a:extLst>
          </p:cNvPr>
          <p:cNvSpPr>
            <a:spLocks noGrp="1"/>
          </p:cNvSpPr>
          <p:nvPr>
            <p:ph type="title"/>
          </p:nvPr>
        </p:nvSpPr>
        <p:spPr>
          <a:xfrm>
            <a:off x="640080" y="325370"/>
            <a:ext cx="6894576" cy="1784538"/>
          </a:xfrm>
        </p:spPr>
        <p:txBody>
          <a:bodyPr anchor="b">
            <a:normAutofit/>
          </a:bodyPr>
          <a:lstStyle/>
          <a:p>
            <a:pPr>
              <a:lnSpc>
                <a:spcPct val="90000"/>
              </a:lnSpc>
            </a:pPr>
            <a:r>
              <a:rPr lang="en-GB" sz="6100" dirty="0"/>
              <a:t>REFLECTION, REVIEW, AND NEXT STEPS</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395391"/>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DB4F85"/>
          </a:solidFill>
          <a:ln w="38100" cap="rnd">
            <a:solidFill>
              <a:srgbClr val="DB4F8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78985E-7492-B85C-3EAD-B5AC3DEEB157}"/>
              </a:ext>
            </a:extLst>
          </p:cNvPr>
          <p:cNvSpPr>
            <a:spLocks noGrp="1"/>
          </p:cNvSpPr>
          <p:nvPr>
            <p:ph idx="1"/>
          </p:nvPr>
        </p:nvSpPr>
        <p:spPr>
          <a:xfrm>
            <a:off x="640080" y="2708307"/>
            <a:ext cx="6894576" cy="3485260"/>
          </a:xfrm>
        </p:spPr>
        <p:txBody>
          <a:bodyPr>
            <a:normAutofit/>
          </a:bodyPr>
          <a:lstStyle/>
          <a:p>
            <a:pPr>
              <a:lnSpc>
                <a:spcPct val="200000"/>
              </a:lnSpc>
            </a:pPr>
            <a:r>
              <a:rPr lang="en-GB" dirty="0"/>
              <a:t>How will you track your progress towards your goal?</a:t>
            </a:r>
          </a:p>
          <a:p>
            <a:pPr>
              <a:lnSpc>
                <a:spcPct val="200000"/>
              </a:lnSpc>
            </a:pPr>
            <a:r>
              <a:rPr lang="en-GB" dirty="0"/>
              <a:t>How will you know if you're making progress or encountering setbacks?</a:t>
            </a:r>
          </a:p>
          <a:p>
            <a:pPr>
              <a:lnSpc>
                <a:spcPct val="200000"/>
              </a:lnSpc>
            </a:pPr>
            <a:r>
              <a:rPr lang="en-GB" dirty="0"/>
              <a:t>How often will you review your actions and adjust your plan if needed?</a:t>
            </a:r>
          </a:p>
        </p:txBody>
      </p:sp>
      <p:sp>
        <p:nvSpPr>
          <p:cNvPr id="4" name="Footer Placeholder 3">
            <a:extLst>
              <a:ext uri="{FF2B5EF4-FFF2-40B4-BE49-F238E27FC236}">
                <a16:creationId xmlns:a16="http://schemas.microsoft.com/office/drawing/2014/main" id="{A373F5DB-407B-7326-EBE2-BEF5CD4B82B4}"/>
              </a:ext>
            </a:extLst>
          </p:cNvPr>
          <p:cNvSpPr>
            <a:spLocks noGrp="1"/>
          </p:cNvSpPr>
          <p:nvPr>
            <p:ph type="ftr" sz="quarter" idx="11"/>
          </p:nvPr>
        </p:nvSpPr>
        <p:spPr>
          <a:xfrm>
            <a:off x="2029968" y="6356350"/>
            <a:ext cx="4114800" cy="365125"/>
          </a:xfrm>
        </p:spPr>
        <p:txBody>
          <a:bodyPr>
            <a:normAutofit/>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E8A71829-E9EF-62A8-5931-27B5DC007980}"/>
              </a:ext>
            </a:extLst>
          </p:cNvPr>
          <p:cNvSpPr>
            <a:spLocks noGrp="1"/>
          </p:cNvSpPr>
          <p:nvPr>
            <p:ph type="sldNum" sz="quarter" idx="12"/>
          </p:nvPr>
        </p:nvSpPr>
        <p:spPr>
          <a:xfrm>
            <a:off x="6163056" y="6356350"/>
            <a:ext cx="1371600" cy="365125"/>
          </a:xfrm>
        </p:spPr>
        <p:txBody>
          <a:bodyPr>
            <a:normAutofit/>
          </a:bodyPr>
          <a:lstStyle/>
          <a:p>
            <a:pPr>
              <a:spcAft>
                <a:spcPts val="600"/>
              </a:spcAft>
            </a:pPr>
            <a:fld id="{2C18C1E5-FB55-42F5-BD6D-9CC153FCDBE6}" type="slidenum">
              <a:rPr lang="en-US" smtClean="0"/>
              <a:pPr>
                <a:spcAft>
                  <a:spcPts val="600"/>
                </a:spcAft>
              </a:pPr>
              <a:t>43</a:t>
            </a:fld>
            <a:endParaRPr lang="en-US"/>
          </a:p>
        </p:txBody>
      </p:sp>
      <p:pic>
        <p:nvPicPr>
          <p:cNvPr id="7" name="Picture 6" descr="A person reaching for a paper on a table full of paper and sticky notes">
            <a:extLst>
              <a:ext uri="{FF2B5EF4-FFF2-40B4-BE49-F238E27FC236}">
                <a16:creationId xmlns:a16="http://schemas.microsoft.com/office/drawing/2014/main" id="{C06789EF-7C3F-F90C-32D9-F07C7DA3F11C}"/>
              </a:ext>
            </a:extLst>
          </p:cNvPr>
          <p:cNvPicPr>
            <a:picLocks noChangeAspect="1"/>
          </p:cNvPicPr>
          <p:nvPr/>
        </p:nvPicPr>
        <p:blipFill rotWithShape="1">
          <a:blip r:embed="rId3"/>
          <a:srcRect l="29791" r="30783" b="-1"/>
          <a:stretch/>
        </p:blipFill>
        <p:spPr>
          <a:xfrm>
            <a:off x="8141399" y="10"/>
            <a:ext cx="4050601" cy="6857990"/>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spTree>
    <p:extLst>
      <p:ext uri="{BB962C8B-B14F-4D97-AF65-F5344CB8AC3E}">
        <p14:creationId xmlns:p14="http://schemas.microsoft.com/office/powerpoint/2010/main" val="7100756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F1AE2C5-EECC-547C-FE36-1A220A10E24C}"/>
              </a:ext>
            </a:extLst>
          </p:cNvPr>
          <p:cNvSpPr>
            <a:spLocks noGrp="1"/>
          </p:cNvSpPr>
          <p:nvPr>
            <p:ph type="ftr" sz="quarter" idx="11"/>
          </p:nvPr>
        </p:nvSpPr>
        <p:spPr/>
        <p:txBody>
          <a:bodyPr/>
          <a:lstStyle/>
          <a:p>
            <a:pPr>
              <a:spcAft>
                <a:spcPts val="600"/>
              </a:spcAft>
            </a:pPr>
            <a:r>
              <a:rPr lang="en-US" dirty="0">
                <a:solidFill>
                  <a:srgbClr val="FF0000"/>
                </a:solidFill>
              </a:rPr>
              <a:t>DIJ COACHING</a:t>
            </a:r>
          </a:p>
        </p:txBody>
      </p:sp>
      <p:sp>
        <p:nvSpPr>
          <p:cNvPr id="3" name="Slide Number Placeholder 2">
            <a:extLst>
              <a:ext uri="{FF2B5EF4-FFF2-40B4-BE49-F238E27FC236}">
                <a16:creationId xmlns:a16="http://schemas.microsoft.com/office/drawing/2014/main" id="{A24C4063-80CE-4CE3-12F7-1241632C436F}"/>
              </a:ext>
            </a:extLst>
          </p:cNvPr>
          <p:cNvSpPr>
            <a:spLocks noGrp="1"/>
          </p:cNvSpPr>
          <p:nvPr>
            <p:ph type="sldNum" sz="quarter" idx="12"/>
          </p:nvPr>
        </p:nvSpPr>
        <p:spPr/>
        <p:txBody>
          <a:bodyPr/>
          <a:lstStyle/>
          <a:p>
            <a:fld id="{2C18C1E5-FB55-42F5-BD6D-9CC153FCDBE6}" type="slidenum">
              <a:rPr lang="en-US" smtClean="0"/>
              <a:t>44</a:t>
            </a:fld>
            <a:endParaRPr lang="en-US" dirty="0"/>
          </a:p>
        </p:txBody>
      </p:sp>
      <p:sp>
        <p:nvSpPr>
          <p:cNvPr id="7" name="TextBox 6">
            <a:extLst>
              <a:ext uri="{FF2B5EF4-FFF2-40B4-BE49-F238E27FC236}">
                <a16:creationId xmlns:a16="http://schemas.microsoft.com/office/drawing/2014/main" id="{C6F4A1F2-F534-1AD1-55A2-F4B47665E9E2}"/>
              </a:ext>
            </a:extLst>
          </p:cNvPr>
          <p:cNvSpPr txBox="1"/>
          <p:nvPr/>
        </p:nvSpPr>
        <p:spPr>
          <a:xfrm>
            <a:off x="1555334" y="880216"/>
            <a:ext cx="8656890" cy="4095865"/>
          </a:xfrm>
          <a:prstGeom prst="rect">
            <a:avLst/>
          </a:prstGeom>
          <a:noFill/>
        </p:spPr>
        <p:txBody>
          <a:bodyPr wrap="square">
            <a:spAutoFit/>
          </a:bodyPr>
          <a:lstStyle/>
          <a:p>
            <a:pPr algn="ctr">
              <a:lnSpc>
                <a:spcPct val="150000"/>
              </a:lnSpc>
            </a:pPr>
            <a:r>
              <a:rPr lang="en-GB" sz="6000" dirty="0"/>
              <a:t>Explore possibilities for continued growth and development beyond the coaching engagement</a:t>
            </a:r>
            <a:r>
              <a:rPr lang="en-GB" dirty="0"/>
              <a:t>.</a:t>
            </a:r>
          </a:p>
        </p:txBody>
      </p:sp>
    </p:spTree>
    <p:extLst>
      <p:ext uri="{BB962C8B-B14F-4D97-AF65-F5344CB8AC3E}">
        <p14:creationId xmlns:p14="http://schemas.microsoft.com/office/powerpoint/2010/main" val="6371072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inside of a gym">
            <a:extLst>
              <a:ext uri="{FF2B5EF4-FFF2-40B4-BE49-F238E27FC236}">
                <a16:creationId xmlns:a16="http://schemas.microsoft.com/office/drawing/2014/main" id="{F298FAB9-AC47-4458-8F09-2B393B152674}"/>
              </a:ext>
            </a:extLst>
          </p:cNvPr>
          <p:cNvPicPr>
            <a:picLocks noGrp="1" noChangeAspect="1"/>
          </p:cNvPicPr>
          <p:nvPr>
            <p:ph type="pic" sz="quarter" idx="14"/>
          </p:nvPr>
        </p:nvPicPr>
        <p:blipFill rotWithShape="1">
          <a:blip r:embed="rId2" cstate="screen">
            <a:extLst>
              <a:ext uri="{28A0092B-C50C-407E-A947-70E740481C1C}">
                <a14:useLocalDpi xmlns:a14="http://schemas.microsoft.com/office/drawing/2010/main"/>
              </a:ext>
            </a:extLst>
          </a:blip>
          <a:srcRect t="44" b="44"/>
          <a:stretch/>
        </p:blipFill>
        <p:spPr/>
      </p:pic>
      <p:pic>
        <p:nvPicPr>
          <p:cNvPr id="23" name="Picture Placeholder 22" descr="hands tying a shoe">
            <a:extLst>
              <a:ext uri="{FF2B5EF4-FFF2-40B4-BE49-F238E27FC236}">
                <a16:creationId xmlns:a16="http://schemas.microsoft.com/office/drawing/2014/main" id="{92EE76B6-79F9-4163-9187-866AA0F39EED}"/>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a:ext>
            </a:extLst>
          </a:blip>
          <a:srcRect l="7" r="7"/>
          <a:stretch/>
        </p:blipFill>
        <p:spPr/>
      </p:pic>
      <p:pic>
        <p:nvPicPr>
          <p:cNvPr id="19" name="Picture Placeholder 18" descr="close up of dumbells">
            <a:extLst>
              <a:ext uri="{FF2B5EF4-FFF2-40B4-BE49-F238E27FC236}">
                <a16:creationId xmlns:a16="http://schemas.microsoft.com/office/drawing/2014/main" id="{CFEB2900-00B6-43B7-AC38-09D3FDB30DC6}"/>
              </a:ext>
            </a:extLst>
          </p:cNvPr>
          <p:cNvPicPr>
            <a:picLocks noGrp="1" noChangeAspect="1"/>
          </p:cNvPicPr>
          <p:nvPr>
            <p:ph type="pic" sz="quarter" idx="16"/>
          </p:nvPr>
        </p:nvPicPr>
        <p:blipFill rotWithShape="1">
          <a:blip r:embed="rId4" cstate="screen">
            <a:extLst>
              <a:ext uri="{28A0092B-C50C-407E-A947-70E740481C1C}">
                <a14:useLocalDpi xmlns:a14="http://schemas.microsoft.com/office/drawing/2010/main"/>
              </a:ext>
            </a:extLst>
          </a:blip>
          <a:srcRect t="9" b="9"/>
          <a:stretch/>
        </p:blipFill>
        <p:spPr/>
      </p:pic>
      <p:pic>
        <p:nvPicPr>
          <p:cNvPr id="15" name="Picture Placeholder 14" descr="woman with boxing gloves">
            <a:extLst>
              <a:ext uri="{FF2B5EF4-FFF2-40B4-BE49-F238E27FC236}">
                <a16:creationId xmlns:a16="http://schemas.microsoft.com/office/drawing/2014/main" id="{658F430D-7953-4C3C-B3BE-0B399BDD08AD}"/>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a:ext>
            </a:extLst>
          </a:blip>
          <a:srcRect t="83" b="83"/>
          <a:stretch/>
        </p:blipFill>
        <p:spPr/>
      </p:pic>
      <p:sp>
        <p:nvSpPr>
          <p:cNvPr id="6" name="Title 5">
            <a:extLst>
              <a:ext uri="{FF2B5EF4-FFF2-40B4-BE49-F238E27FC236}">
                <a16:creationId xmlns:a16="http://schemas.microsoft.com/office/drawing/2014/main" id="{CBCDF373-B5D6-4F86-8E13-9DB2240140AA}"/>
              </a:ext>
            </a:extLst>
          </p:cNvPr>
          <p:cNvSpPr>
            <a:spLocks noGrp="1"/>
          </p:cNvSpPr>
          <p:nvPr>
            <p:ph type="title"/>
          </p:nvPr>
        </p:nvSpPr>
        <p:spPr/>
        <p:txBody>
          <a:bodyPr/>
          <a:lstStyle/>
          <a:p>
            <a:r>
              <a:rPr lang="en-US" dirty="0"/>
              <a:t>Summary</a:t>
            </a:r>
          </a:p>
        </p:txBody>
      </p:sp>
      <p:sp>
        <p:nvSpPr>
          <p:cNvPr id="7" name="Content Placeholder 6">
            <a:extLst>
              <a:ext uri="{FF2B5EF4-FFF2-40B4-BE49-F238E27FC236}">
                <a16:creationId xmlns:a16="http://schemas.microsoft.com/office/drawing/2014/main" id="{922901A9-2FA2-4FF9-8C8C-B9DE9921F62D}"/>
              </a:ext>
            </a:extLst>
          </p:cNvPr>
          <p:cNvSpPr>
            <a:spLocks noGrp="1"/>
          </p:cNvSpPr>
          <p:nvPr>
            <p:ph idx="1"/>
          </p:nvPr>
        </p:nvSpPr>
        <p:spPr/>
        <p:txBody>
          <a:bodyPr/>
          <a:lstStyle/>
          <a:p>
            <a:r>
              <a:rPr lang="en-US" dirty="0"/>
              <a:t>With PowerPoint, you can create presentations and share your work with others, wherever they are. Type the text you want here to get started. You can also add images, art, and videos on this template. Save to OneDrive and access your presentations from your computer, tablet, or phone. </a:t>
            </a:r>
          </a:p>
          <a:p>
            <a:endParaRPr lang="en-US" dirty="0"/>
          </a:p>
        </p:txBody>
      </p:sp>
    </p:spTree>
    <p:extLst>
      <p:ext uri="{BB962C8B-B14F-4D97-AF65-F5344CB8AC3E}">
        <p14:creationId xmlns:p14="http://schemas.microsoft.com/office/powerpoint/2010/main" val="30651659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683CD-059C-4A3C-8337-1053A06658D2}"/>
              </a:ext>
            </a:extLst>
          </p:cNvPr>
          <p:cNvSpPr>
            <a:spLocks noGrp="1"/>
          </p:cNvSpPr>
          <p:nvPr>
            <p:ph type="title"/>
          </p:nvPr>
        </p:nvSpPr>
        <p:spPr/>
        <p:txBody>
          <a:bodyPr/>
          <a:lstStyle/>
          <a:p>
            <a:r>
              <a:rPr lang="en-US" dirty="0"/>
              <a:t>The way to get started is to quit </a:t>
            </a:r>
            <a:br>
              <a:rPr lang="en-US" dirty="0"/>
            </a:br>
            <a:r>
              <a:rPr lang="en-US" dirty="0"/>
              <a:t>talking and begin doing.</a:t>
            </a:r>
          </a:p>
        </p:txBody>
      </p:sp>
      <p:sp>
        <p:nvSpPr>
          <p:cNvPr id="4" name="Footer Placeholder 3">
            <a:extLst>
              <a:ext uri="{FF2B5EF4-FFF2-40B4-BE49-F238E27FC236}">
                <a16:creationId xmlns:a16="http://schemas.microsoft.com/office/drawing/2014/main" id="{60FB3776-57DD-4448-8136-9BBC1793E8A4}"/>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7B03B7BE-39F6-40AC-AB8F-9F8D5C70A057}"/>
              </a:ext>
            </a:extLst>
          </p:cNvPr>
          <p:cNvSpPr>
            <a:spLocks noGrp="1"/>
          </p:cNvSpPr>
          <p:nvPr>
            <p:ph type="sldNum" sz="quarter" idx="12"/>
          </p:nvPr>
        </p:nvSpPr>
        <p:spPr/>
        <p:txBody>
          <a:bodyPr/>
          <a:lstStyle/>
          <a:p>
            <a:fld id="{2C18C1E5-FB55-42F5-BD6D-9CC153FCDBE6}" type="slidenum">
              <a:rPr lang="en-US" smtClean="0"/>
              <a:pPr/>
              <a:t>46</a:t>
            </a:fld>
            <a:endParaRPr lang="en-US" dirty="0"/>
          </a:p>
        </p:txBody>
      </p:sp>
      <p:sp>
        <p:nvSpPr>
          <p:cNvPr id="6" name="Text Placeholder 5">
            <a:extLst>
              <a:ext uri="{FF2B5EF4-FFF2-40B4-BE49-F238E27FC236}">
                <a16:creationId xmlns:a16="http://schemas.microsoft.com/office/drawing/2014/main" id="{C60A5F81-EE45-46FC-B164-639C4AA8693B}"/>
              </a:ext>
            </a:extLst>
          </p:cNvPr>
          <p:cNvSpPr>
            <a:spLocks noGrp="1"/>
          </p:cNvSpPr>
          <p:nvPr>
            <p:ph type="body" sz="quarter" idx="13"/>
          </p:nvPr>
        </p:nvSpPr>
        <p:spPr/>
        <p:txBody>
          <a:bodyPr/>
          <a:lstStyle/>
          <a:p>
            <a:r>
              <a:rPr lang="en-US" dirty="0"/>
              <a:t>Walt Disney</a:t>
            </a:r>
          </a:p>
        </p:txBody>
      </p:sp>
    </p:spTree>
    <p:extLst>
      <p:ext uri="{BB962C8B-B14F-4D97-AF65-F5344CB8AC3E}">
        <p14:creationId xmlns:p14="http://schemas.microsoft.com/office/powerpoint/2010/main" val="23379059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90719-DFB5-E18B-7E8E-5601082A0D2B}"/>
              </a:ext>
            </a:extLst>
          </p:cNvPr>
          <p:cNvSpPr>
            <a:spLocks noGrp="1"/>
          </p:cNvSpPr>
          <p:nvPr>
            <p:ph type="title"/>
          </p:nvPr>
        </p:nvSpPr>
        <p:spPr/>
        <p:txBody>
          <a:bodyPr/>
          <a:lstStyle/>
          <a:p>
            <a:r>
              <a:rPr lang="en-GB" dirty="0" err="1"/>
              <a:t>CaOCHEE</a:t>
            </a:r>
            <a:r>
              <a:rPr lang="en-GB" dirty="0"/>
              <a:t> </a:t>
            </a:r>
            <a:r>
              <a:rPr lang="en-GB" dirty="0" err="1"/>
              <a:t>FEEdBACK</a:t>
            </a:r>
            <a:endParaRPr lang="en-GB" dirty="0"/>
          </a:p>
        </p:txBody>
      </p:sp>
      <p:sp>
        <p:nvSpPr>
          <p:cNvPr id="3" name="Content Placeholder 2">
            <a:extLst>
              <a:ext uri="{FF2B5EF4-FFF2-40B4-BE49-F238E27FC236}">
                <a16:creationId xmlns:a16="http://schemas.microsoft.com/office/drawing/2014/main" id="{94140781-538F-4479-EAA5-320E788BB4D5}"/>
              </a:ext>
            </a:extLst>
          </p:cNvPr>
          <p:cNvSpPr>
            <a:spLocks noGrp="1"/>
          </p:cNvSpPr>
          <p:nvPr>
            <p:ph idx="1"/>
          </p:nvPr>
        </p:nvSpPr>
        <p:spPr>
          <a:xfrm>
            <a:off x="478564" y="2304288"/>
            <a:ext cx="11075350" cy="4052062"/>
          </a:xfrm>
        </p:spPr>
        <p:txBody>
          <a:bodyPr>
            <a:normAutofit lnSpcReduction="10000"/>
          </a:bodyPr>
          <a:lstStyle/>
          <a:p>
            <a:pPr marL="0" indent="0" algn="ctr" rtl="0" fontAlgn="base">
              <a:buNone/>
            </a:pPr>
            <a:r>
              <a:rPr lang="en-GB" sz="1800" b="0" i="0" dirty="0">
                <a:solidFill>
                  <a:srgbClr val="000000"/>
                </a:solidFill>
                <a:effectLst/>
              </a:rPr>
              <a:t>“My Coach asked powerful and thought-provoking questions that helped me explore my issues with self-esteem. Using a combination of open and closed questioning I was guided to exploring different aspects of my character and tendencies in order to realise the problems I faced and maybe have been hiding behind. I was encouraged to reflect regularly, and I liked this as I was relating my feelings to real life situations I would come across on a daily basis.  </a:t>
            </a:r>
            <a:endParaRPr lang="en-GB" b="0" i="0" dirty="0">
              <a:solidFill>
                <a:srgbClr val="000000"/>
              </a:solidFill>
              <a:effectLst/>
            </a:endParaRPr>
          </a:p>
          <a:p>
            <a:pPr marL="0" indent="0" algn="ctr" rtl="0" fontAlgn="base">
              <a:buNone/>
            </a:pPr>
            <a:r>
              <a:rPr lang="en-GB" sz="1800" b="0" i="0" dirty="0">
                <a:solidFill>
                  <a:srgbClr val="000000"/>
                </a:solidFill>
                <a:effectLst/>
              </a:rPr>
              <a:t>I was provided with constant constructive feedback that helped challenge the negative self-perceptions I have about myself. This helped to reinforce the positive aspects of myself.  My Coach  offered encouragement and support throughout every session and really encouraged me to go from strength to strength.  </a:t>
            </a:r>
            <a:endParaRPr lang="en-GB" b="0" i="0" dirty="0">
              <a:solidFill>
                <a:srgbClr val="000000"/>
              </a:solidFill>
              <a:effectLst/>
            </a:endParaRPr>
          </a:p>
          <a:p>
            <a:pPr marL="0" indent="0" algn="ctr" rtl="0" fontAlgn="base">
              <a:buNone/>
            </a:pPr>
            <a:r>
              <a:rPr lang="en-GB" sz="1800" b="0" i="0" dirty="0">
                <a:solidFill>
                  <a:srgbClr val="000000"/>
                </a:solidFill>
                <a:effectLst/>
              </a:rPr>
              <a:t>The success of the coaching has definitely been due to establishing a strong rapport with the coach.  I felt comfortable and trusted what he was saying and the process he had planned for me to follow. The environment that was created was a conducive environment for personal growth and my development   </a:t>
            </a:r>
            <a:endParaRPr lang="en-GB" b="0" i="0" dirty="0">
              <a:solidFill>
                <a:srgbClr val="000000"/>
              </a:solidFill>
              <a:effectLst/>
            </a:endParaRPr>
          </a:p>
          <a:p>
            <a:pPr marL="0" indent="0" algn="ctr" rtl="0" fontAlgn="base">
              <a:buNone/>
            </a:pPr>
            <a:r>
              <a:rPr lang="en-GB" sz="1800" b="0" i="0" dirty="0">
                <a:solidFill>
                  <a:srgbClr val="000000"/>
                </a:solidFill>
                <a:effectLst/>
              </a:rPr>
              <a:t>Your ability to provide constructive feedback and encouragement has been invaluable. You have consistently reinforced my positive qualities and helped me recognize and celebrate my achievements along the way. Your belief in me, even when I doubted myself, has been a tremendous source of inspiration and motivation.  </a:t>
            </a:r>
            <a:endParaRPr lang="en-GB" b="0" i="0" dirty="0">
              <a:solidFill>
                <a:srgbClr val="000000"/>
              </a:solidFill>
              <a:effectLst/>
            </a:endParaRPr>
          </a:p>
          <a:p>
            <a:pPr marL="0" indent="0" algn="ctr" rtl="0" fontAlgn="base">
              <a:buNone/>
            </a:pPr>
            <a:r>
              <a:rPr lang="en-GB" sz="1800" b="0" i="0" dirty="0">
                <a:solidFill>
                  <a:srgbClr val="000000"/>
                </a:solidFill>
                <a:effectLst/>
              </a:rPr>
              <a:t>I want to acknowledge your skill in creating a trusting and supportive space. Your patience, non-judgmental attitude, and genuine care have made our coaching sessions a place where I felt heard, understood, and empowered. Your ability to guide me through obstacles and develop practical strategies has equipped me with the tools to navigate challenges and continue on my path of self-discovery.”</a:t>
            </a:r>
            <a:endParaRPr lang="en-GB" b="0" i="0" dirty="0">
              <a:solidFill>
                <a:srgbClr val="000000"/>
              </a:solidFill>
              <a:effectLst/>
            </a:endParaRPr>
          </a:p>
          <a:p>
            <a:endParaRPr lang="en-GB" dirty="0"/>
          </a:p>
        </p:txBody>
      </p:sp>
      <p:sp>
        <p:nvSpPr>
          <p:cNvPr id="4" name="Footer Placeholder 3">
            <a:extLst>
              <a:ext uri="{FF2B5EF4-FFF2-40B4-BE49-F238E27FC236}">
                <a16:creationId xmlns:a16="http://schemas.microsoft.com/office/drawing/2014/main" id="{29698817-9994-76FF-0E39-A91E4C6F079A}"/>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E1D9EAD4-7EE0-7C0B-9987-81E4AB20F926}"/>
              </a:ext>
            </a:extLst>
          </p:cNvPr>
          <p:cNvSpPr>
            <a:spLocks noGrp="1"/>
          </p:cNvSpPr>
          <p:nvPr>
            <p:ph type="sldNum" sz="quarter" idx="12"/>
          </p:nvPr>
        </p:nvSpPr>
        <p:spPr/>
        <p:txBody>
          <a:bodyPr/>
          <a:lstStyle/>
          <a:p>
            <a:fld id="{2C18C1E5-FB55-42F5-BD6D-9CC153FCDBE6}" type="slidenum">
              <a:rPr lang="en-US" smtClean="0"/>
              <a:pPr/>
              <a:t>47</a:t>
            </a:fld>
            <a:endParaRPr lang="en-US" dirty="0"/>
          </a:p>
        </p:txBody>
      </p:sp>
    </p:spTree>
    <p:extLst>
      <p:ext uri="{BB962C8B-B14F-4D97-AF65-F5344CB8AC3E}">
        <p14:creationId xmlns:p14="http://schemas.microsoft.com/office/powerpoint/2010/main" val="287375932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90719-DFB5-E18B-7E8E-5601082A0D2B}"/>
              </a:ext>
            </a:extLst>
          </p:cNvPr>
          <p:cNvSpPr>
            <a:spLocks noGrp="1"/>
          </p:cNvSpPr>
          <p:nvPr>
            <p:ph type="title"/>
          </p:nvPr>
        </p:nvSpPr>
        <p:spPr>
          <a:xfrm>
            <a:off x="838200" y="122216"/>
            <a:ext cx="10515600" cy="1325880"/>
          </a:xfrm>
        </p:spPr>
        <p:txBody>
          <a:bodyPr>
            <a:noAutofit/>
          </a:bodyPr>
          <a:lstStyle/>
          <a:p>
            <a:pPr>
              <a:lnSpc>
                <a:spcPct val="150000"/>
              </a:lnSpc>
              <a:spcAft>
                <a:spcPts val="800"/>
              </a:spcAft>
            </a:pPr>
            <a:r>
              <a:rPr lang="en-GB" sz="5400" dirty="0"/>
              <a:t>Evaluation – What? </a:t>
            </a:r>
          </a:p>
        </p:txBody>
      </p:sp>
      <p:sp>
        <p:nvSpPr>
          <p:cNvPr id="4" name="Footer Placeholder 3">
            <a:extLst>
              <a:ext uri="{FF2B5EF4-FFF2-40B4-BE49-F238E27FC236}">
                <a16:creationId xmlns:a16="http://schemas.microsoft.com/office/drawing/2014/main" id="{29698817-9994-76FF-0E39-A91E4C6F079A}"/>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E1D9EAD4-7EE0-7C0B-9987-81E4AB20F926}"/>
              </a:ext>
            </a:extLst>
          </p:cNvPr>
          <p:cNvSpPr>
            <a:spLocks noGrp="1"/>
          </p:cNvSpPr>
          <p:nvPr>
            <p:ph type="sldNum" sz="quarter" idx="12"/>
          </p:nvPr>
        </p:nvSpPr>
        <p:spPr/>
        <p:txBody>
          <a:bodyPr/>
          <a:lstStyle/>
          <a:p>
            <a:fld id="{2C18C1E5-FB55-42F5-BD6D-9CC153FCDBE6}" type="slidenum">
              <a:rPr lang="en-US" smtClean="0"/>
              <a:pPr/>
              <a:t>48</a:t>
            </a:fld>
            <a:endParaRPr lang="en-US" dirty="0"/>
          </a:p>
        </p:txBody>
      </p:sp>
      <p:pic>
        <p:nvPicPr>
          <p:cNvPr id="6" name="Picture 5" descr="What... did I learn? was I trying to achieve? actions did I take? was good/bad about the experience? feelings did it evoke in others? So what ...does it tell me/teach me/imply about my learning/attitudes/methods? could I have done to improve it? is my new understanding of the situation? Now what... do I need to do to make things better/improve in the future? might be the consequences of changing something?">
            <a:extLst>
              <a:ext uri="{FF2B5EF4-FFF2-40B4-BE49-F238E27FC236}">
                <a16:creationId xmlns:a16="http://schemas.microsoft.com/office/drawing/2014/main" id="{8A300EB1-6F2A-E9C6-9CE7-DB5FA696DCA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10458" y="211013"/>
            <a:ext cx="3702640" cy="1589796"/>
          </a:xfrm>
          <a:prstGeom prst="rect">
            <a:avLst/>
          </a:prstGeom>
          <a:noFill/>
          <a:ln>
            <a:noFill/>
          </a:ln>
        </p:spPr>
      </p:pic>
      <p:sp>
        <p:nvSpPr>
          <p:cNvPr id="9" name="Content Placeholder 8">
            <a:extLst>
              <a:ext uri="{FF2B5EF4-FFF2-40B4-BE49-F238E27FC236}">
                <a16:creationId xmlns:a16="http://schemas.microsoft.com/office/drawing/2014/main" id="{D485266D-0C8C-E8A2-8EC6-ABECB0A8A615}"/>
              </a:ext>
            </a:extLst>
          </p:cNvPr>
          <p:cNvSpPr>
            <a:spLocks noGrp="1"/>
          </p:cNvSpPr>
          <p:nvPr>
            <p:ph idx="1"/>
          </p:nvPr>
        </p:nvSpPr>
        <p:spPr/>
        <p:txBody>
          <a:bodyPr>
            <a:normAutofit lnSpcReduction="10000"/>
          </a:bodyPr>
          <a:lstStyle/>
          <a:p>
            <a:r>
              <a:rPr lang="en-GB" dirty="0"/>
              <a:t>Through multiple sessions, I have gained deeper insights into my thoughts, emotions, behaviours, and patterns of thinking. I now have a better understanding of my strengths, values, and areas for improvement.</a:t>
            </a:r>
          </a:p>
          <a:p>
            <a:r>
              <a:rPr lang="en-GB" dirty="0"/>
              <a:t>Working with a coach over six sessions has allowed me to refine and clarify my goals, and link them to my day to day work life. I have been able to explore what I truly wanted to achieve, break down these objectives into actionable steps, and develop a clearer vision for my future.</a:t>
            </a:r>
          </a:p>
          <a:p>
            <a:r>
              <a:rPr lang="en-GB" dirty="0"/>
              <a:t>By practicing new strategies and approaches, I have been able to build confidence and competence in areas that are important to their personal and professional growth. My self-esteem is far better than it was at the start of the 6 sessions together.</a:t>
            </a:r>
          </a:p>
        </p:txBody>
      </p:sp>
    </p:spTree>
    <p:extLst>
      <p:ext uri="{BB962C8B-B14F-4D97-AF65-F5344CB8AC3E}">
        <p14:creationId xmlns:p14="http://schemas.microsoft.com/office/powerpoint/2010/main" val="40059752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90719-DFB5-E18B-7E8E-5601082A0D2B}"/>
              </a:ext>
            </a:extLst>
          </p:cNvPr>
          <p:cNvSpPr>
            <a:spLocks noGrp="1"/>
          </p:cNvSpPr>
          <p:nvPr>
            <p:ph type="title"/>
          </p:nvPr>
        </p:nvSpPr>
        <p:spPr>
          <a:xfrm>
            <a:off x="838200" y="122216"/>
            <a:ext cx="10515600" cy="1325880"/>
          </a:xfrm>
        </p:spPr>
        <p:txBody>
          <a:bodyPr>
            <a:noAutofit/>
          </a:bodyPr>
          <a:lstStyle/>
          <a:p>
            <a:pPr>
              <a:lnSpc>
                <a:spcPct val="150000"/>
              </a:lnSpc>
              <a:spcAft>
                <a:spcPts val="800"/>
              </a:spcAft>
            </a:pPr>
            <a:r>
              <a:rPr lang="en-GB" sz="5400" dirty="0"/>
              <a:t>Evaluation – What? </a:t>
            </a:r>
          </a:p>
        </p:txBody>
      </p:sp>
      <p:sp>
        <p:nvSpPr>
          <p:cNvPr id="4" name="Footer Placeholder 3">
            <a:extLst>
              <a:ext uri="{FF2B5EF4-FFF2-40B4-BE49-F238E27FC236}">
                <a16:creationId xmlns:a16="http://schemas.microsoft.com/office/drawing/2014/main" id="{29698817-9994-76FF-0E39-A91E4C6F079A}"/>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E1D9EAD4-7EE0-7C0B-9987-81E4AB20F926}"/>
              </a:ext>
            </a:extLst>
          </p:cNvPr>
          <p:cNvSpPr>
            <a:spLocks noGrp="1"/>
          </p:cNvSpPr>
          <p:nvPr>
            <p:ph type="sldNum" sz="quarter" idx="12"/>
          </p:nvPr>
        </p:nvSpPr>
        <p:spPr/>
        <p:txBody>
          <a:bodyPr/>
          <a:lstStyle/>
          <a:p>
            <a:fld id="{2C18C1E5-FB55-42F5-BD6D-9CC153FCDBE6}" type="slidenum">
              <a:rPr lang="en-US" smtClean="0"/>
              <a:pPr/>
              <a:t>49</a:t>
            </a:fld>
            <a:endParaRPr lang="en-US" dirty="0"/>
          </a:p>
        </p:txBody>
      </p:sp>
      <p:pic>
        <p:nvPicPr>
          <p:cNvPr id="6" name="Picture 5" descr="What... did I learn? was I trying to achieve? actions did I take? was good/bad about the experience? feelings did it evoke in others? So what ...does it tell me/teach me/imply about my learning/attitudes/methods? could I have done to improve it? is my new understanding of the situation? Now what... do I need to do to make things better/improve in the future? might be the consequences of changing something?">
            <a:extLst>
              <a:ext uri="{FF2B5EF4-FFF2-40B4-BE49-F238E27FC236}">
                <a16:creationId xmlns:a16="http://schemas.microsoft.com/office/drawing/2014/main" id="{8A300EB1-6F2A-E9C6-9CE7-DB5FA696DCA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10458" y="211013"/>
            <a:ext cx="3702640" cy="1589796"/>
          </a:xfrm>
          <a:prstGeom prst="rect">
            <a:avLst/>
          </a:prstGeom>
          <a:noFill/>
          <a:ln>
            <a:noFill/>
          </a:ln>
        </p:spPr>
      </p:pic>
      <p:sp>
        <p:nvSpPr>
          <p:cNvPr id="9" name="Content Placeholder 8">
            <a:extLst>
              <a:ext uri="{FF2B5EF4-FFF2-40B4-BE49-F238E27FC236}">
                <a16:creationId xmlns:a16="http://schemas.microsoft.com/office/drawing/2014/main" id="{D485266D-0C8C-E8A2-8EC6-ABECB0A8A615}"/>
              </a:ext>
            </a:extLst>
          </p:cNvPr>
          <p:cNvSpPr>
            <a:spLocks noGrp="1"/>
          </p:cNvSpPr>
          <p:nvPr>
            <p:ph idx="1"/>
          </p:nvPr>
        </p:nvSpPr>
        <p:spPr/>
        <p:txBody>
          <a:bodyPr/>
          <a:lstStyle/>
          <a:p>
            <a:r>
              <a:rPr lang="en-GB" dirty="0"/>
              <a:t>Regular coaching sessions encouraged me to quickly reflect on my experiences, actions, and decisions. This self-reflection has helped to gain deeper understanding into their motivations. I liked the mini reflections after each session and then the whole reflection at the end.</a:t>
            </a:r>
          </a:p>
          <a:p>
            <a:r>
              <a:rPr lang="en-GB" dirty="0"/>
              <a:t>Engaging in six coaching sessions is very empowering, to take ownership of my personal and professional development feels really good. It has developed a sense of want to learn more and know what choices, and take responsibility for their actions and outcomes.</a:t>
            </a:r>
          </a:p>
          <a:p>
            <a:endParaRPr lang="en-GB" dirty="0"/>
          </a:p>
          <a:p>
            <a:endParaRPr lang="en-GB" dirty="0"/>
          </a:p>
        </p:txBody>
      </p:sp>
    </p:spTree>
    <p:extLst>
      <p:ext uri="{BB962C8B-B14F-4D97-AF65-F5344CB8AC3E}">
        <p14:creationId xmlns:p14="http://schemas.microsoft.com/office/powerpoint/2010/main" val="93091729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90719-DFB5-E18B-7E8E-5601082A0D2B}"/>
              </a:ext>
            </a:extLst>
          </p:cNvPr>
          <p:cNvSpPr>
            <a:spLocks noGrp="1"/>
          </p:cNvSpPr>
          <p:nvPr>
            <p:ph type="title"/>
          </p:nvPr>
        </p:nvSpPr>
        <p:spPr>
          <a:xfrm>
            <a:off x="838200" y="122216"/>
            <a:ext cx="10515600" cy="1325880"/>
          </a:xfrm>
        </p:spPr>
        <p:txBody>
          <a:bodyPr>
            <a:noAutofit/>
          </a:bodyPr>
          <a:lstStyle/>
          <a:p>
            <a:pPr>
              <a:lnSpc>
                <a:spcPct val="150000"/>
              </a:lnSpc>
              <a:spcAft>
                <a:spcPts val="800"/>
              </a:spcAft>
            </a:pPr>
            <a:r>
              <a:rPr lang="en-GB" sz="5400" dirty="0"/>
              <a:t>Evaluation – so What? </a:t>
            </a:r>
          </a:p>
        </p:txBody>
      </p:sp>
      <p:sp>
        <p:nvSpPr>
          <p:cNvPr id="3" name="Content Placeholder 2">
            <a:extLst>
              <a:ext uri="{FF2B5EF4-FFF2-40B4-BE49-F238E27FC236}">
                <a16:creationId xmlns:a16="http://schemas.microsoft.com/office/drawing/2014/main" id="{94140781-538F-4479-EAA5-320E788BB4D5}"/>
              </a:ext>
            </a:extLst>
          </p:cNvPr>
          <p:cNvSpPr>
            <a:spLocks noGrp="1"/>
          </p:cNvSpPr>
          <p:nvPr>
            <p:ph idx="1"/>
          </p:nvPr>
        </p:nvSpPr>
        <p:spPr>
          <a:xfrm>
            <a:off x="627603" y="2295742"/>
            <a:ext cx="10515600" cy="3877056"/>
          </a:xfrm>
        </p:spPr>
        <p:txBody>
          <a:bodyPr>
            <a:normAutofit lnSpcReduction="10000"/>
          </a:bodyPr>
          <a:lstStyle/>
          <a:p>
            <a:r>
              <a:rPr lang="en-GB" b="0" i="0" dirty="0">
                <a:solidFill>
                  <a:srgbClr val="374151"/>
                </a:solidFill>
                <a:effectLst/>
              </a:rPr>
              <a:t>I feel I could have acted on the commitments and action steps discussed in the coaching sessions with a little more effort at the start. Implementing and buying into the strategies, practice new behaviours, and apply the insights gained. Taking consistent action outside of the coaching sessions is crucial for progress and growth.</a:t>
            </a:r>
          </a:p>
          <a:p>
            <a:r>
              <a:rPr lang="en-GB" dirty="0"/>
              <a:t>If there is something you I dont understand or need further clarification on, I must not hesitate in asking. Clear communication and understanding are vital for effective coaching but also in my day to day tasks ad relationships. Request additional explanations or examples if needed is one thing I am going to do .</a:t>
            </a:r>
          </a:p>
          <a:p>
            <a:r>
              <a:rPr lang="en-GB" dirty="0"/>
              <a:t>Acknowledge and celebrate achievements and milestones along the way. Recognise my progress, no matter how small. Celebrating successes can boost motivation and reinforce positive habits.</a:t>
            </a:r>
          </a:p>
        </p:txBody>
      </p:sp>
      <p:sp>
        <p:nvSpPr>
          <p:cNvPr id="4" name="Footer Placeholder 3">
            <a:extLst>
              <a:ext uri="{FF2B5EF4-FFF2-40B4-BE49-F238E27FC236}">
                <a16:creationId xmlns:a16="http://schemas.microsoft.com/office/drawing/2014/main" id="{29698817-9994-76FF-0E39-A91E4C6F079A}"/>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E1D9EAD4-7EE0-7C0B-9987-81E4AB20F926}"/>
              </a:ext>
            </a:extLst>
          </p:cNvPr>
          <p:cNvSpPr>
            <a:spLocks noGrp="1"/>
          </p:cNvSpPr>
          <p:nvPr>
            <p:ph type="sldNum" sz="quarter" idx="12"/>
          </p:nvPr>
        </p:nvSpPr>
        <p:spPr/>
        <p:txBody>
          <a:bodyPr/>
          <a:lstStyle/>
          <a:p>
            <a:fld id="{2C18C1E5-FB55-42F5-BD6D-9CC153FCDBE6}" type="slidenum">
              <a:rPr lang="en-US" smtClean="0"/>
              <a:pPr/>
              <a:t>50</a:t>
            </a:fld>
            <a:endParaRPr lang="en-US" dirty="0"/>
          </a:p>
        </p:txBody>
      </p:sp>
      <p:pic>
        <p:nvPicPr>
          <p:cNvPr id="6" name="Picture 5" descr="What... did I learn? was I trying to achieve? actions did I take? was good/bad about the experience? feelings did it evoke in others? So what ...does it tell me/teach me/imply about my learning/attitudes/methods? could I have done to improve it? is my new understanding of the situation? Now what... do I need to do to make things better/improve in the future? might be the consequences of changing something?">
            <a:extLst>
              <a:ext uri="{FF2B5EF4-FFF2-40B4-BE49-F238E27FC236}">
                <a16:creationId xmlns:a16="http://schemas.microsoft.com/office/drawing/2014/main" id="{8A300EB1-6F2A-E9C6-9CE7-DB5FA696DCA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10458" y="211013"/>
            <a:ext cx="3702640" cy="1589796"/>
          </a:xfrm>
          <a:prstGeom prst="rect">
            <a:avLst/>
          </a:prstGeom>
          <a:noFill/>
          <a:ln>
            <a:noFill/>
          </a:ln>
        </p:spPr>
      </p:pic>
    </p:spTree>
    <p:extLst>
      <p:ext uri="{BB962C8B-B14F-4D97-AF65-F5344CB8AC3E}">
        <p14:creationId xmlns:p14="http://schemas.microsoft.com/office/powerpoint/2010/main" val="42499850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90719-DFB5-E18B-7E8E-5601082A0D2B}"/>
              </a:ext>
            </a:extLst>
          </p:cNvPr>
          <p:cNvSpPr>
            <a:spLocks noGrp="1"/>
          </p:cNvSpPr>
          <p:nvPr>
            <p:ph type="title"/>
          </p:nvPr>
        </p:nvSpPr>
        <p:spPr>
          <a:xfrm>
            <a:off x="299103" y="122216"/>
            <a:ext cx="11054697" cy="1325880"/>
          </a:xfrm>
        </p:spPr>
        <p:txBody>
          <a:bodyPr>
            <a:noAutofit/>
          </a:bodyPr>
          <a:lstStyle/>
          <a:p>
            <a:pPr>
              <a:lnSpc>
                <a:spcPct val="150000"/>
              </a:lnSpc>
              <a:spcAft>
                <a:spcPts val="800"/>
              </a:spcAft>
            </a:pPr>
            <a:r>
              <a:rPr lang="en-GB" sz="5400" dirty="0"/>
              <a:t>Evaluation – now What?</a:t>
            </a:r>
          </a:p>
        </p:txBody>
      </p:sp>
      <p:sp>
        <p:nvSpPr>
          <p:cNvPr id="3" name="Content Placeholder 2">
            <a:extLst>
              <a:ext uri="{FF2B5EF4-FFF2-40B4-BE49-F238E27FC236}">
                <a16:creationId xmlns:a16="http://schemas.microsoft.com/office/drawing/2014/main" id="{94140781-538F-4479-EAA5-320E788BB4D5}"/>
              </a:ext>
            </a:extLst>
          </p:cNvPr>
          <p:cNvSpPr>
            <a:spLocks noGrp="1"/>
          </p:cNvSpPr>
          <p:nvPr>
            <p:ph idx="1"/>
          </p:nvPr>
        </p:nvSpPr>
        <p:spPr>
          <a:xfrm>
            <a:off x="627603" y="2295742"/>
            <a:ext cx="10515600" cy="3877056"/>
          </a:xfrm>
        </p:spPr>
        <p:txBody>
          <a:bodyPr>
            <a:normAutofit lnSpcReduction="10000"/>
          </a:bodyPr>
          <a:lstStyle/>
          <a:p>
            <a:r>
              <a:rPr lang="en-GB" dirty="0"/>
              <a:t>I will take time to reflect on my overall coaching experience. Consider what worked well for me, what I found most valuable, and any areas where I there is room for improvement. Reflecting on my coaching journey will help identify areas for growth and provide insights for my future development.</a:t>
            </a:r>
          </a:p>
          <a:p>
            <a:r>
              <a:rPr lang="en-GB" dirty="0"/>
              <a:t>Revisit the goals I set at the beginning of the coaching process. Evaluate my progress and assess whether I have achieved my desired outcomes. Celebrate successes but identify any goals that may require further attention or refinement.</a:t>
            </a:r>
          </a:p>
          <a:p>
            <a:r>
              <a:rPr lang="en-GB" dirty="0"/>
              <a:t>Apply the insights, strategies, and skills gained during the coaching sessions into my day-to-day life. Actively practice the new behaviours and approaches discussed with my coach. </a:t>
            </a:r>
          </a:p>
        </p:txBody>
      </p:sp>
      <p:sp>
        <p:nvSpPr>
          <p:cNvPr id="4" name="Footer Placeholder 3">
            <a:extLst>
              <a:ext uri="{FF2B5EF4-FFF2-40B4-BE49-F238E27FC236}">
                <a16:creationId xmlns:a16="http://schemas.microsoft.com/office/drawing/2014/main" id="{29698817-9994-76FF-0E39-A91E4C6F079A}"/>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E1D9EAD4-7EE0-7C0B-9987-81E4AB20F926}"/>
              </a:ext>
            </a:extLst>
          </p:cNvPr>
          <p:cNvSpPr>
            <a:spLocks noGrp="1"/>
          </p:cNvSpPr>
          <p:nvPr>
            <p:ph type="sldNum" sz="quarter" idx="12"/>
          </p:nvPr>
        </p:nvSpPr>
        <p:spPr/>
        <p:txBody>
          <a:bodyPr/>
          <a:lstStyle/>
          <a:p>
            <a:fld id="{2C18C1E5-FB55-42F5-BD6D-9CC153FCDBE6}" type="slidenum">
              <a:rPr lang="en-US" smtClean="0"/>
              <a:pPr/>
              <a:t>51</a:t>
            </a:fld>
            <a:endParaRPr lang="en-US" dirty="0"/>
          </a:p>
        </p:txBody>
      </p:sp>
      <p:pic>
        <p:nvPicPr>
          <p:cNvPr id="6" name="Picture 5" descr="What... did I learn? was I trying to achieve? actions did I take? was good/bad about the experience? feelings did it evoke in others? So what ...does it tell me/teach me/imply about my learning/attitudes/methods? could I have done to improve it? is my new understanding of the situation? Now what... do I need to do to make things better/improve in the future? might be the consequences of changing something?">
            <a:extLst>
              <a:ext uri="{FF2B5EF4-FFF2-40B4-BE49-F238E27FC236}">
                <a16:creationId xmlns:a16="http://schemas.microsoft.com/office/drawing/2014/main" id="{8A300EB1-6F2A-E9C6-9CE7-DB5FA696DCA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10458" y="211013"/>
            <a:ext cx="3702640" cy="1589796"/>
          </a:xfrm>
          <a:prstGeom prst="rect">
            <a:avLst/>
          </a:prstGeom>
          <a:noFill/>
          <a:ln>
            <a:noFill/>
          </a:ln>
        </p:spPr>
      </p:pic>
    </p:spTree>
    <p:extLst>
      <p:ext uri="{BB962C8B-B14F-4D97-AF65-F5344CB8AC3E}">
        <p14:creationId xmlns:p14="http://schemas.microsoft.com/office/powerpoint/2010/main" val="24280997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90719-DFB5-E18B-7E8E-5601082A0D2B}"/>
              </a:ext>
            </a:extLst>
          </p:cNvPr>
          <p:cNvSpPr>
            <a:spLocks noGrp="1"/>
          </p:cNvSpPr>
          <p:nvPr>
            <p:ph type="title"/>
          </p:nvPr>
        </p:nvSpPr>
        <p:spPr>
          <a:xfrm>
            <a:off x="299103" y="122216"/>
            <a:ext cx="11054697" cy="1325880"/>
          </a:xfrm>
        </p:spPr>
        <p:txBody>
          <a:bodyPr>
            <a:noAutofit/>
          </a:bodyPr>
          <a:lstStyle/>
          <a:p>
            <a:pPr>
              <a:lnSpc>
                <a:spcPct val="150000"/>
              </a:lnSpc>
              <a:spcAft>
                <a:spcPts val="800"/>
              </a:spcAft>
            </a:pPr>
            <a:r>
              <a:rPr lang="en-GB" sz="5400" dirty="0"/>
              <a:t>Evaluation – now What?</a:t>
            </a:r>
          </a:p>
        </p:txBody>
      </p:sp>
      <p:sp>
        <p:nvSpPr>
          <p:cNvPr id="3" name="Content Placeholder 2">
            <a:extLst>
              <a:ext uri="{FF2B5EF4-FFF2-40B4-BE49-F238E27FC236}">
                <a16:creationId xmlns:a16="http://schemas.microsoft.com/office/drawing/2014/main" id="{94140781-538F-4479-EAA5-320E788BB4D5}"/>
              </a:ext>
            </a:extLst>
          </p:cNvPr>
          <p:cNvSpPr>
            <a:spLocks noGrp="1"/>
          </p:cNvSpPr>
          <p:nvPr>
            <p:ph idx="1"/>
          </p:nvPr>
        </p:nvSpPr>
        <p:spPr>
          <a:xfrm>
            <a:off x="627603" y="2295742"/>
            <a:ext cx="10515600" cy="3877056"/>
          </a:xfrm>
        </p:spPr>
        <p:txBody>
          <a:bodyPr>
            <a:normAutofit/>
          </a:bodyPr>
          <a:lstStyle/>
          <a:p>
            <a:r>
              <a:rPr lang="en-GB" dirty="0"/>
              <a:t>I am going to request feedback from trusted colleagues, mentors, or senior management regarding progress and performance. Their insights and perspectives can provide valuable input and help identify areas for further development. </a:t>
            </a:r>
          </a:p>
          <a:p>
            <a:r>
              <a:rPr lang="en-GB" b="1" u="sng" dirty="0"/>
              <a:t>FIND AN ACCOUNTABILITY PARTNER</a:t>
            </a:r>
            <a:r>
              <a:rPr lang="en-GB" dirty="0"/>
              <a:t>: Consider finding an accountability partner who can support me and hold me accountable for my ongoing development. This can be a trusted colleague, friend, or mentor who can provide guidance, encouragement, and help keep me on track with my goals.</a:t>
            </a:r>
          </a:p>
        </p:txBody>
      </p:sp>
      <p:sp>
        <p:nvSpPr>
          <p:cNvPr id="4" name="Footer Placeholder 3">
            <a:extLst>
              <a:ext uri="{FF2B5EF4-FFF2-40B4-BE49-F238E27FC236}">
                <a16:creationId xmlns:a16="http://schemas.microsoft.com/office/drawing/2014/main" id="{29698817-9994-76FF-0E39-A91E4C6F079A}"/>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E1D9EAD4-7EE0-7C0B-9987-81E4AB20F926}"/>
              </a:ext>
            </a:extLst>
          </p:cNvPr>
          <p:cNvSpPr>
            <a:spLocks noGrp="1"/>
          </p:cNvSpPr>
          <p:nvPr>
            <p:ph type="sldNum" sz="quarter" idx="12"/>
          </p:nvPr>
        </p:nvSpPr>
        <p:spPr/>
        <p:txBody>
          <a:bodyPr/>
          <a:lstStyle/>
          <a:p>
            <a:fld id="{2C18C1E5-FB55-42F5-BD6D-9CC153FCDBE6}" type="slidenum">
              <a:rPr lang="en-US" smtClean="0"/>
              <a:pPr/>
              <a:t>52</a:t>
            </a:fld>
            <a:endParaRPr lang="en-US" dirty="0"/>
          </a:p>
        </p:txBody>
      </p:sp>
      <p:pic>
        <p:nvPicPr>
          <p:cNvPr id="6" name="Picture 5" descr="What... did I learn? was I trying to achieve? actions did I take? was good/bad about the experience? feelings did it evoke in others? So what ...does it tell me/teach me/imply about my learning/attitudes/methods? could I have done to improve it? is my new understanding of the situation? Now what... do I need to do to make things better/improve in the future? might be the consequences of changing something?">
            <a:extLst>
              <a:ext uri="{FF2B5EF4-FFF2-40B4-BE49-F238E27FC236}">
                <a16:creationId xmlns:a16="http://schemas.microsoft.com/office/drawing/2014/main" id="{8A300EB1-6F2A-E9C6-9CE7-DB5FA696DCA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10458" y="211013"/>
            <a:ext cx="3702640" cy="1589796"/>
          </a:xfrm>
          <a:prstGeom prst="rect">
            <a:avLst/>
          </a:prstGeom>
          <a:noFill/>
          <a:ln>
            <a:noFill/>
          </a:ln>
        </p:spPr>
      </p:pic>
    </p:spTree>
    <p:extLst>
      <p:ext uri="{BB962C8B-B14F-4D97-AF65-F5344CB8AC3E}">
        <p14:creationId xmlns:p14="http://schemas.microsoft.com/office/powerpoint/2010/main" val="22733764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5BB92-813C-4042-B316-05BBE4D46BC7}"/>
              </a:ext>
            </a:extLst>
          </p:cNvPr>
          <p:cNvSpPr>
            <a:spLocks noGrp="1"/>
          </p:cNvSpPr>
          <p:nvPr>
            <p:ph type="title"/>
          </p:nvPr>
        </p:nvSpPr>
        <p:spPr/>
        <p:txBody>
          <a:bodyPr/>
          <a:lstStyle/>
          <a:p>
            <a:r>
              <a:rPr lang="en-US" dirty="0"/>
              <a:t>Thank you</a:t>
            </a:r>
          </a:p>
        </p:txBody>
      </p:sp>
      <p:sp>
        <p:nvSpPr>
          <p:cNvPr id="4" name="Footer Placeholder 3">
            <a:extLst>
              <a:ext uri="{FF2B5EF4-FFF2-40B4-BE49-F238E27FC236}">
                <a16:creationId xmlns:a16="http://schemas.microsoft.com/office/drawing/2014/main" id="{8B357B38-EB06-465C-8F7E-F7E1E7079D1F}"/>
              </a:ext>
            </a:extLst>
          </p:cNvPr>
          <p:cNvSpPr>
            <a:spLocks noGrp="1"/>
          </p:cNvSpPr>
          <p:nvPr>
            <p:ph type="ftr" sz="quarter" idx="11"/>
          </p:nvPr>
        </p:nvSpPr>
        <p:spPr/>
        <p:txBody>
          <a:bodyPr/>
          <a:lstStyle/>
          <a:p>
            <a:pPr>
              <a:spcAft>
                <a:spcPts val="600"/>
              </a:spcAft>
            </a:pPr>
            <a:r>
              <a:rPr lang="en-US" dirty="0">
                <a:solidFill>
                  <a:srgbClr val="FF0000"/>
                </a:solidFill>
              </a:rPr>
              <a:t>DIJ COACHING</a:t>
            </a:r>
          </a:p>
        </p:txBody>
      </p:sp>
      <p:sp>
        <p:nvSpPr>
          <p:cNvPr id="5" name="Slide Number Placeholder 4">
            <a:extLst>
              <a:ext uri="{FF2B5EF4-FFF2-40B4-BE49-F238E27FC236}">
                <a16:creationId xmlns:a16="http://schemas.microsoft.com/office/drawing/2014/main" id="{763B58A6-180C-4F65-9C7E-460497F34301}"/>
              </a:ext>
            </a:extLst>
          </p:cNvPr>
          <p:cNvSpPr>
            <a:spLocks noGrp="1"/>
          </p:cNvSpPr>
          <p:nvPr>
            <p:ph type="sldNum" sz="quarter" idx="12"/>
          </p:nvPr>
        </p:nvSpPr>
        <p:spPr/>
        <p:txBody>
          <a:bodyPr/>
          <a:lstStyle/>
          <a:p>
            <a:fld id="{2C18C1E5-FB55-42F5-BD6D-9CC153FCDBE6}" type="slidenum">
              <a:rPr lang="en-US" smtClean="0"/>
              <a:pPr/>
              <a:t>53</a:t>
            </a:fld>
            <a:endParaRPr lang="en-US" dirty="0"/>
          </a:p>
        </p:txBody>
      </p:sp>
      <p:pic>
        <p:nvPicPr>
          <p:cNvPr id="27" name="Online Image Placeholder 11" descr="Monitor">
            <a:extLst>
              <a:ext uri="{FF2B5EF4-FFF2-40B4-BE49-F238E27FC236}">
                <a16:creationId xmlns:a16="http://schemas.microsoft.com/office/drawing/2014/main" id="{6EC943CF-98BB-4FE5-A6A8-5371D13646A3}"/>
              </a:ext>
            </a:extLst>
          </p:cNvPr>
          <p:cNvPicPr>
            <a:picLocks noGrp="1" noChangeAspect="1"/>
          </p:cNvPicPr>
          <p:nvPr>
            <p:ph type="pic" sz="quarter" idx="17"/>
          </p:nvPr>
        </p:nvPicPr>
        <p:blipFill rotWithShape="1">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p:pic>
      <p:pic>
        <p:nvPicPr>
          <p:cNvPr id="25" name="Online Image Placeholder 27" descr="Envelope">
            <a:extLst>
              <a:ext uri="{FF2B5EF4-FFF2-40B4-BE49-F238E27FC236}">
                <a16:creationId xmlns:a16="http://schemas.microsoft.com/office/drawing/2014/main" id="{329FB706-264C-44A5-B17E-0D396F61AEF7}"/>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l="108" r="108"/>
          <a:stretch/>
        </p:blipFill>
        <p:spPr/>
      </p:pic>
      <p:pic>
        <p:nvPicPr>
          <p:cNvPr id="23" name="Online Image Placeholder 23" descr="User">
            <a:extLst>
              <a:ext uri="{FF2B5EF4-FFF2-40B4-BE49-F238E27FC236}">
                <a16:creationId xmlns:a16="http://schemas.microsoft.com/office/drawing/2014/main" id="{B4D6CBD8-BAE2-4829-AC80-ACEA4658DDC9}"/>
              </a:ext>
            </a:extLst>
          </p:cNvPr>
          <p:cNvPicPr>
            <a:picLocks noGrp="1" noChangeAspect="1"/>
          </p:cNvPicPr>
          <p:nvPr>
            <p:ph type="pic" sz="quarter" idx="13"/>
          </p:nvPr>
        </p:nvPicPr>
        <p:blipFill rotWithShape="1">
          <a:blip r:embed="rId6">
            <a:extLst>
              <a:ext uri="{96DAC541-7B7A-43D3-8B79-37D633B846F1}">
                <asvg:svgBlip xmlns:asvg="http://schemas.microsoft.com/office/drawing/2016/SVG/main" r:embed="rId7"/>
              </a:ext>
            </a:extLst>
          </a:blip>
          <a:srcRect/>
          <a:stretch/>
        </p:blipFill>
        <p:spPr/>
      </p:pic>
      <p:sp>
        <p:nvSpPr>
          <p:cNvPr id="9" name="Text Placeholder 8">
            <a:extLst>
              <a:ext uri="{FF2B5EF4-FFF2-40B4-BE49-F238E27FC236}">
                <a16:creationId xmlns:a16="http://schemas.microsoft.com/office/drawing/2014/main" id="{41690B51-B7AB-4D15-951F-60CB62BB8DCF}"/>
              </a:ext>
            </a:extLst>
          </p:cNvPr>
          <p:cNvSpPr>
            <a:spLocks noGrp="1"/>
          </p:cNvSpPr>
          <p:nvPr>
            <p:ph type="body" sz="quarter" idx="18"/>
          </p:nvPr>
        </p:nvSpPr>
        <p:spPr/>
        <p:txBody>
          <a:bodyPr/>
          <a:lstStyle/>
          <a:p>
            <a:r>
              <a:rPr lang="en-US" dirty="0"/>
              <a:t>Ian Jones </a:t>
            </a:r>
          </a:p>
          <a:p>
            <a:endParaRPr lang="en-US" dirty="0"/>
          </a:p>
        </p:txBody>
      </p:sp>
      <p:sp>
        <p:nvSpPr>
          <p:cNvPr id="10" name="Text Placeholder 9">
            <a:extLst>
              <a:ext uri="{FF2B5EF4-FFF2-40B4-BE49-F238E27FC236}">
                <a16:creationId xmlns:a16="http://schemas.microsoft.com/office/drawing/2014/main" id="{53C6B086-BC3B-4FE1-A23D-D1396E627EE6}"/>
              </a:ext>
            </a:extLst>
          </p:cNvPr>
          <p:cNvSpPr>
            <a:spLocks noGrp="1"/>
          </p:cNvSpPr>
          <p:nvPr>
            <p:ph type="body" sz="quarter" idx="20"/>
          </p:nvPr>
        </p:nvSpPr>
        <p:spPr/>
        <p:txBody>
          <a:bodyPr/>
          <a:lstStyle/>
          <a:p>
            <a:r>
              <a:rPr lang="en-US" dirty="0"/>
              <a:t>Ian.jones@UWTSD.ac.uk</a:t>
            </a:r>
          </a:p>
          <a:p>
            <a:endParaRPr lang="en-US" dirty="0"/>
          </a:p>
        </p:txBody>
      </p:sp>
      <p:sp>
        <p:nvSpPr>
          <p:cNvPr id="11" name="Text Placeholder 10">
            <a:extLst>
              <a:ext uri="{FF2B5EF4-FFF2-40B4-BE49-F238E27FC236}">
                <a16:creationId xmlns:a16="http://schemas.microsoft.com/office/drawing/2014/main" id="{1612A310-0919-4438-952C-499AC4A95E7A}"/>
              </a:ext>
            </a:extLst>
          </p:cNvPr>
          <p:cNvSpPr>
            <a:spLocks noGrp="1"/>
          </p:cNvSpPr>
          <p:nvPr>
            <p:ph type="body" sz="quarter" idx="22"/>
          </p:nvPr>
        </p:nvSpPr>
        <p:spPr/>
        <p:txBody>
          <a:bodyPr/>
          <a:lstStyle/>
          <a:p>
            <a:r>
              <a:rPr lang="en-US" dirty="0"/>
              <a:t>CoachJones.co.uk</a:t>
            </a:r>
          </a:p>
          <a:p>
            <a:endParaRPr lang="en-US" dirty="0"/>
          </a:p>
        </p:txBody>
      </p:sp>
    </p:spTree>
    <p:extLst>
      <p:ext uri="{BB962C8B-B14F-4D97-AF65-F5344CB8AC3E}">
        <p14:creationId xmlns:p14="http://schemas.microsoft.com/office/powerpoint/2010/main" val="2151942242"/>
      </p:ext>
    </p:extLst>
  </p:cSld>
  <p:clrMapOvr>
    <a:masterClrMapping/>
  </p:clrMapOvr>
</p:sld>
</file>

<file path=ppt/theme/theme1.xml><?xml version="1.0" encoding="utf-8"?>
<a:theme xmlns:a="http://schemas.openxmlformats.org/drawingml/2006/main" name="SketchyVTI">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ustom 30">
      <a:majorFont>
        <a:latin typeface="The Serif Hand Black"/>
        <a:ea typeface=""/>
        <a:cs typeface=""/>
      </a:majorFont>
      <a:minorFont>
        <a:latin typeface="The Hand Blac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05A595FF-F2D2-434C-A89B-B6A4364C47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8A49B05-820E-4F16-BCC1-12B2E13002E2}">
  <ds:schemaRefs>
    <ds:schemaRef ds:uri="http://schemas.microsoft.com/sharepoint/v3/contenttype/forms"/>
  </ds:schemaRefs>
</ds:datastoreItem>
</file>

<file path=customXml/itemProps3.xml><?xml version="1.0" encoding="utf-8"?>
<ds:datastoreItem xmlns:ds="http://schemas.openxmlformats.org/officeDocument/2006/customXml" ds:itemID="{F2AD9EFA-E074-4C2F-8F25-BF862B8AB684}">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
  <TotalTime>0</TotalTime>
  <Words>4295</Words>
  <Application>Microsoft Office PowerPoint</Application>
  <PresentationFormat>Widescreen</PresentationFormat>
  <Paragraphs>371</Paragraphs>
  <Slides>53</Slides>
  <Notes>17</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SketchyVTI</vt:lpstr>
      <vt:lpstr>Coaching session 2023</vt:lpstr>
      <vt:lpstr>congratulations</vt:lpstr>
      <vt:lpstr>Your coach </vt:lpstr>
      <vt:lpstr>documents</vt:lpstr>
      <vt:lpstr>Before embarking on our coaching journey you will need to complete several documents to ensure a smooth and effective coaching process. Please read and complete the following documents:</vt:lpstr>
      <vt:lpstr>PowerPoint Presentation</vt:lpstr>
      <vt:lpstr>Client questionnaire </vt:lpstr>
      <vt:lpstr>Client questionnaire </vt:lpstr>
      <vt:lpstr>THINKING ABOUT YOU</vt:lpstr>
      <vt:lpstr>Could I please ask you to complete the following</vt:lpstr>
      <vt:lpstr>coachee vark results</vt:lpstr>
      <vt:lpstr>OUR  PLAN</vt:lpstr>
      <vt:lpstr>Coaching Timeline</vt:lpstr>
      <vt:lpstr>YOUR GOALS</vt:lpstr>
      <vt:lpstr>Your Goals</vt:lpstr>
      <vt:lpstr>one</vt:lpstr>
      <vt:lpstr>Two truths and a lie</vt:lpstr>
      <vt:lpstr>Explore the coachee goals in detail:- </vt:lpstr>
      <vt:lpstr>PowerPoint Presentation</vt:lpstr>
      <vt:lpstr>articulate the desired outcome.:- </vt:lpstr>
      <vt:lpstr>two</vt:lpstr>
      <vt:lpstr>Goal Vision Board</vt:lpstr>
      <vt:lpstr>Goal Vision Board</vt:lpstr>
      <vt:lpstr>What will stop you?</vt:lpstr>
      <vt:lpstr>What will be different in your life once you achieve this goal?</vt:lpstr>
      <vt:lpstr>reframing obstacles as opportunities for growth.</vt:lpstr>
      <vt:lpstr>three</vt:lpstr>
      <vt:lpstr>Goal Breakdown</vt:lpstr>
      <vt:lpstr>Goal Breakdown</vt:lpstr>
      <vt:lpstr>What specific actions can you take to move towards your goal? </vt:lpstr>
      <vt:lpstr>PowerPoint Presentation</vt:lpstr>
      <vt:lpstr>Smart targets</vt:lpstr>
      <vt:lpstr>four</vt:lpstr>
      <vt:lpstr>Life Timeline</vt:lpstr>
      <vt:lpstr>Explore any challenges or setbacks encountered.</vt:lpstr>
      <vt:lpstr>Five</vt:lpstr>
      <vt:lpstr>Progress wheel</vt:lpstr>
      <vt:lpstr>Progress wheel</vt:lpstr>
      <vt:lpstr>celebration</vt:lpstr>
      <vt:lpstr>six</vt:lpstr>
      <vt:lpstr>Reflect and reconnect</vt:lpstr>
      <vt:lpstr>Reflect and reconnect</vt:lpstr>
      <vt:lpstr>REFLECTION, REVIEW, AND NEXT STEPS</vt:lpstr>
      <vt:lpstr>PowerPoint Presentation</vt:lpstr>
      <vt:lpstr>Summary</vt:lpstr>
      <vt:lpstr>The way to get started is to quit  talking and begin doing.</vt:lpstr>
      <vt:lpstr>CaOCHEE FEEdBACK</vt:lpstr>
      <vt:lpstr>Evaluation – What? </vt:lpstr>
      <vt:lpstr>Evaluation – What? </vt:lpstr>
      <vt:lpstr>Evaluation – so What? </vt:lpstr>
      <vt:lpstr>Evaluation – now What?</vt:lpstr>
      <vt:lpstr>Evaluation – now What?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session 2023</dc:title>
  <dc:creator/>
  <cp:lastModifiedBy/>
  <cp:revision>6</cp:revision>
  <dcterms:created xsi:type="dcterms:W3CDTF">2020-09-02T04:20:49Z</dcterms:created>
  <dcterms:modified xsi:type="dcterms:W3CDTF">2023-06-15T20:47:22Z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