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17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9834C9-7E57-41C6-9AD8-508DDF581B2C}" v="119" dt="2022-02-12T17:27:42.110"/>
    <p1510:client id="{0C7B5B2A-6915-8BE0-11AE-AD3BB33F8781}" v="99" dt="2022-02-19T18:46:31.155"/>
    <p1510:client id="{282EF528-6BCE-3E74-DB39-6CAAB34C3712}" v="344" dt="2022-02-19T18:00:44.077"/>
    <p1510:client id="{2D846E71-AB37-4911-1BA4-FCAD0D47B7E0}" v="1" dt="2022-02-13T14:14:46.648"/>
    <p1510:client id="{3D54C2B5-0267-0271-638D-FF965B1D6709}" v="52" dt="2022-02-27T09:23:29.787"/>
    <p1510:client id="{585241FB-6720-FC18-D047-1E1F5DD8703E}" v="174" dt="2022-02-27T00:28:56.653"/>
    <p1510:client id="{5E9BC31E-D32F-10DD-8F9A-C4E126F25768}" v="336" dt="2022-02-27T01:40:34.187"/>
    <p1510:client id="{71169330-9CA2-86AF-FB0F-6B2B720E8EA4}" v="4" dt="2022-02-20T17:11:12.809"/>
    <p1510:client id="{84550F84-1E21-59B1-6097-3DDE699C7796}" v="515" dt="2022-02-19T18:32:06.809"/>
    <p1510:client id="{94DBF907-2DB3-8F80-733C-4A85B977F1A8}" v="8" dt="2022-02-27T00:16:39.920"/>
    <p1510:client id="{A63B5D7E-B484-D8ED-697F-9F6BAC2450D9}" v="297" dt="2022-02-27T03:06:27.499"/>
    <p1510:client id="{A65C18A3-FDD4-48F3-24F6-839F195E41E0}" v="62" dt="2022-02-27T03:24:17.303"/>
    <p1510:client id="{B138733F-079D-61CE-052B-F43E738EE1C8}" v="14" dt="2022-02-27T03:18:03.216"/>
    <p1510:client id="{E9C88277-6646-800A-16F2-4C98A1C40355}" v="212" dt="2022-02-27T14:42:36.5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9C9FA6-A9A1-4177-9059-7CD798487B0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AB2164D-65E6-4BA0-8672-F92834E578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Digital Skills and Research Method BMSW 4003</a:t>
          </a:r>
          <a:endParaRPr lang="en-US"/>
        </a:p>
      </dgm:t>
    </dgm:pt>
    <dgm:pt modelId="{C118EBEE-5D75-49A0-A77F-43B4ED5E1E80}" type="parTrans" cxnId="{A0B214F1-C60D-4AA8-9693-4477271F5ADD}">
      <dgm:prSet/>
      <dgm:spPr/>
      <dgm:t>
        <a:bodyPr/>
        <a:lstStyle/>
        <a:p>
          <a:endParaRPr lang="en-US"/>
        </a:p>
      </dgm:t>
    </dgm:pt>
    <dgm:pt modelId="{02667A64-97D7-45A6-87ED-7AA68EE7A99D}" type="sibTrans" cxnId="{A0B214F1-C60D-4AA8-9693-4477271F5ADD}">
      <dgm:prSet/>
      <dgm:spPr/>
      <dgm:t>
        <a:bodyPr/>
        <a:lstStyle/>
        <a:p>
          <a:endParaRPr lang="en-US"/>
        </a:p>
      </dgm:t>
    </dgm:pt>
    <dgm:pt modelId="{532CEBCC-AA57-42C5-8AD9-BD107D816A5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Are staff and students confident in using technology to collaborate?</a:t>
          </a:r>
        </a:p>
      </dgm:t>
    </dgm:pt>
    <dgm:pt modelId="{5A14D53D-E3EC-4D5B-870E-100B138687C7}" type="parTrans" cxnId="{DF16FFF4-FB94-4A34-B0B4-0F096957E60C}">
      <dgm:prSet/>
      <dgm:spPr/>
      <dgm:t>
        <a:bodyPr/>
        <a:lstStyle/>
        <a:p>
          <a:endParaRPr lang="en-US"/>
        </a:p>
      </dgm:t>
    </dgm:pt>
    <dgm:pt modelId="{58457F2B-247E-45A6-AFF1-43ABB8929AB9}" type="sibTrans" cxnId="{DF16FFF4-FB94-4A34-B0B4-0F096957E60C}">
      <dgm:prSet/>
      <dgm:spPr/>
      <dgm:t>
        <a:bodyPr/>
        <a:lstStyle/>
        <a:p>
          <a:endParaRPr lang="en-US"/>
        </a:p>
      </dgm:t>
    </dgm:pt>
    <dgm:pt modelId="{D8241F8A-4B7C-4D7A-8C25-61E877AAFD57}" type="pres">
      <dgm:prSet presAssocID="{D69C9FA6-A9A1-4177-9059-7CD798487B05}" presName="root" presStyleCnt="0">
        <dgm:presLayoutVars>
          <dgm:dir/>
          <dgm:resizeHandles val="exact"/>
        </dgm:presLayoutVars>
      </dgm:prSet>
      <dgm:spPr/>
    </dgm:pt>
    <dgm:pt modelId="{009DCEE6-2C3B-4C9B-84B9-CE37758E6D3F}" type="pres">
      <dgm:prSet presAssocID="{1AB2164D-65E6-4BA0-8672-F92834E57866}" presName="compNode" presStyleCnt="0"/>
      <dgm:spPr/>
    </dgm:pt>
    <dgm:pt modelId="{C16137EE-C4E0-46C4-9164-B1B26F5D83B2}" type="pres">
      <dgm:prSet presAssocID="{1AB2164D-65E6-4BA0-8672-F92834E57866}" presName="bgRect" presStyleLbl="bgShp" presStyleIdx="0" presStyleCnt="2"/>
      <dgm:spPr/>
    </dgm:pt>
    <dgm:pt modelId="{1E4A69EB-E186-419E-981A-14F7F76F20C6}" type="pres">
      <dgm:prSet presAssocID="{1AB2164D-65E6-4BA0-8672-F92834E5786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236FD0A-034B-44EF-9967-5C35D976F252}" type="pres">
      <dgm:prSet presAssocID="{1AB2164D-65E6-4BA0-8672-F92834E57866}" presName="spaceRect" presStyleCnt="0"/>
      <dgm:spPr/>
    </dgm:pt>
    <dgm:pt modelId="{2DAA3E8E-8C49-4C80-821A-6111648D452D}" type="pres">
      <dgm:prSet presAssocID="{1AB2164D-65E6-4BA0-8672-F92834E57866}" presName="parTx" presStyleLbl="revTx" presStyleIdx="0" presStyleCnt="2">
        <dgm:presLayoutVars>
          <dgm:chMax val="0"/>
          <dgm:chPref val="0"/>
        </dgm:presLayoutVars>
      </dgm:prSet>
      <dgm:spPr/>
    </dgm:pt>
    <dgm:pt modelId="{EA0C6F8D-150C-4F1D-B30E-967D1855CAC3}" type="pres">
      <dgm:prSet presAssocID="{02667A64-97D7-45A6-87ED-7AA68EE7A99D}" presName="sibTrans" presStyleCnt="0"/>
      <dgm:spPr/>
    </dgm:pt>
    <dgm:pt modelId="{C60A0454-28D8-4052-A271-07621EC7D3C1}" type="pres">
      <dgm:prSet presAssocID="{532CEBCC-AA57-42C5-8AD9-BD107D816A5B}" presName="compNode" presStyleCnt="0"/>
      <dgm:spPr/>
    </dgm:pt>
    <dgm:pt modelId="{ADBCA2BB-D7ED-45C7-9C37-225BBEAECD6D}" type="pres">
      <dgm:prSet presAssocID="{532CEBCC-AA57-42C5-8AD9-BD107D816A5B}" presName="bgRect" presStyleLbl="bgShp" presStyleIdx="1" presStyleCnt="2"/>
      <dgm:spPr/>
    </dgm:pt>
    <dgm:pt modelId="{AFED2F78-E2CD-4B7D-8749-6E236E1F0872}" type="pres">
      <dgm:prSet presAssocID="{532CEBCC-AA57-42C5-8AD9-BD107D816A5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4012F5E2-71EC-468F-9669-8D1472636281}" type="pres">
      <dgm:prSet presAssocID="{532CEBCC-AA57-42C5-8AD9-BD107D816A5B}" presName="spaceRect" presStyleCnt="0"/>
      <dgm:spPr/>
    </dgm:pt>
    <dgm:pt modelId="{8B764218-4481-4748-8586-6E230518A38D}" type="pres">
      <dgm:prSet presAssocID="{532CEBCC-AA57-42C5-8AD9-BD107D816A5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3D15A22-50DC-48C0-B853-AADD21BED47A}" type="presOf" srcId="{1AB2164D-65E6-4BA0-8672-F92834E57866}" destId="{2DAA3E8E-8C49-4C80-821A-6111648D452D}" srcOrd="0" destOrd="0" presId="urn:microsoft.com/office/officeart/2018/2/layout/IconVerticalSolidList"/>
    <dgm:cxn modelId="{F81AD359-2AEF-4728-99F9-53AD668A161D}" type="presOf" srcId="{532CEBCC-AA57-42C5-8AD9-BD107D816A5B}" destId="{8B764218-4481-4748-8586-6E230518A38D}" srcOrd="0" destOrd="0" presId="urn:microsoft.com/office/officeart/2018/2/layout/IconVerticalSolidList"/>
    <dgm:cxn modelId="{848FA9DD-838B-41A6-B3FF-3F3D7C4407FB}" type="presOf" srcId="{D69C9FA6-A9A1-4177-9059-7CD798487B05}" destId="{D8241F8A-4B7C-4D7A-8C25-61E877AAFD57}" srcOrd="0" destOrd="0" presId="urn:microsoft.com/office/officeart/2018/2/layout/IconVerticalSolidList"/>
    <dgm:cxn modelId="{A0B214F1-C60D-4AA8-9693-4477271F5ADD}" srcId="{D69C9FA6-A9A1-4177-9059-7CD798487B05}" destId="{1AB2164D-65E6-4BA0-8672-F92834E57866}" srcOrd="0" destOrd="0" parTransId="{C118EBEE-5D75-49A0-A77F-43B4ED5E1E80}" sibTransId="{02667A64-97D7-45A6-87ED-7AA68EE7A99D}"/>
    <dgm:cxn modelId="{DF16FFF4-FB94-4A34-B0B4-0F096957E60C}" srcId="{D69C9FA6-A9A1-4177-9059-7CD798487B05}" destId="{532CEBCC-AA57-42C5-8AD9-BD107D816A5B}" srcOrd="1" destOrd="0" parTransId="{5A14D53D-E3EC-4D5B-870E-100B138687C7}" sibTransId="{58457F2B-247E-45A6-AFF1-43ABB8929AB9}"/>
    <dgm:cxn modelId="{F1563B0A-5DE2-4AAD-BAD8-1F5F8136CAA6}" type="presParOf" srcId="{D8241F8A-4B7C-4D7A-8C25-61E877AAFD57}" destId="{009DCEE6-2C3B-4C9B-84B9-CE37758E6D3F}" srcOrd="0" destOrd="0" presId="urn:microsoft.com/office/officeart/2018/2/layout/IconVerticalSolidList"/>
    <dgm:cxn modelId="{FF485019-6BF3-434E-85F8-059CD2F7E9CC}" type="presParOf" srcId="{009DCEE6-2C3B-4C9B-84B9-CE37758E6D3F}" destId="{C16137EE-C4E0-46C4-9164-B1B26F5D83B2}" srcOrd="0" destOrd="0" presId="urn:microsoft.com/office/officeart/2018/2/layout/IconVerticalSolidList"/>
    <dgm:cxn modelId="{5E2CC0C0-202D-4CF1-9B1F-8AAEB9911AF3}" type="presParOf" srcId="{009DCEE6-2C3B-4C9B-84B9-CE37758E6D3F}" destId="{1E4A69EB-E186-419E-981A-14F7F76F20C6}" srcOrd="1" destOrd="0" presId="urn:microsoft.com/office/officeart/2018/2/layout/IconVerticalSolidList"/>
    <dgm:cxn modelId="{26F3C811-C5A3-4355-93E7-3C72ABA4F28E}" type="presParOf" srcId="{009DCEE6-2C3B-4C9B-84B9-CE37758E6D3F}" destId="{B236FD0A-034B-44EF-9967-5C35D976F252}" srcOrd="2" destOrd="0" presId="urn:microsoft.com/office/officeart/2018/2/layout/IconVerticalSolidList"/>
    <dgm:cxn modelId="{78E6CC54-1C7F-472B-B0CA-2E59E7D62A69}" type="presParOf" srcId="{009DCEE6-2C3B-4C9B-84B9-CE37758E6D3F}" destId="{2DAA3E8E-8C49-4C80-821A-6111648D452D}" srcOrd="3" destOrd="0" presId="urn:microsoft.com/office/officeart/2018/2/layout/IconVerticalSolidList"/>
    <dgm:cxn modelId="{FBE05536-9D2A-4DF3-AA29-75E89E988E65}" type="presParOf" srcId="{D8241F8A-4B7C-4D7A-8C25-61E877AAFD57}" destId="{EA0C6F8D-150C-4F1D-B30E-967D1855CAC3}" srcOrd="1" destOrd="0" presId="urn:microsoft.com/office/officeart/2018/2/layout/IconVerticalSolidList"/>
    <dgm:cxn modelId="{E593CCCE-4D46-431E-A95A-A54788FBB766}" type="presParOf" srcId="{D8241F8A-4B7C-4D7A-8C25-61E877AAFD57}" destId="{C60A0454-28D8-4052-A271-07621EC7D3C1}" srcOrd="2" destOrd="0" presId="urn:microsoft.com/office/officeart/2018/2/layout/IconVerticalSolidList"/>
    <dgm:cxn modelId="{86CBA12E-EDB1-4D4C-B644-4E138F6B70C7}" type="presParOf" srcId="{C60A0454-28D8-4052-A271-07621EC7D3C1}" destId="{ADBCA2BB-D7ED-45C7-9C37-225BBEAECD6D}" srcOrd="0" destOrd="0" presId="urn:microsoft.com/office/officeart/2018/2/layout/IconVerticalSolidList"/>
    <dgm:cxn modelId="{9E2F0BFE-C33F-47F0-AF81-64BBE9BDBDEE}" type="presParOf" srcId="{C60A0454-28D8-4052-A271-07621EC7D3C1}" destId="{AFED2F78-E2CD-4B7D-8749-6E236E1F0872}" srcOrd="1" destOrd="0" presId="urn:microsoft.com/office/officeart/2018/2/layout/IconVerticalSolidList"/>
    <dgm:cxn modelId="{7C42A997-70E6-4131-8206-92F79FAC7428}" type="presParOf" srcId="{C60A0454-28D8-4052-A271-07621EC7D3C1}" destId="{4012F5E2-71EC-468F-9669-8D1472636281}" srcOrd="2" destOrd="0" presId="urn:microsoft.com/office/officeart/2018/2/layout/IconVerticalSolidList"/>
    <dgm:cxn modelId="{85051C25-9E30-4698-9246-E19099BB490A}" type="presParOf" srcId="{C60A0454-28D8-4052-A271-07621EC7D3C1}" destId="{8B764218-4481-4748-8586-6E230518A38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099F26-DE02-49A1-8384-B14882B6B2B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3B5AA3A-670C-4BDC-9122-E93C6C6A64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Primary data will be gathered using quantitative method</a:t>
          </a:r>
          <a:endParaRPr lang="en-US" dirty="0"/>
        </a:p>
      </dgm:t>
    </dgm:pt>
    <dgm:pt modelId="{59E30D9F-4DAB-4F79-BAB8-4AFC9D709221}" type="parTrans" cxnId="{A1AA5AE6-AE6D-4C06-A64B-52AC76D9CD7E}">
      <dgm:prSet/>
      <dgm:spPr/>
      <dgm:t>
        <a:bodyPr/>
        <a:lstStyle/>
        <a:p>
          <a:endParaRPr lang="en-US"/>
        </a:p>
      </dgm:t>
    </dgm:pt>
    <dgm:pt modelId="{C22CC7D5-1E6D-4EF6-BDD4-5746CF4ED906}" type="sibTrans" cxnId="{A1AA5AE6-AE6D-4C06-A64B-52AC76D9CD7E}">
      <dgm:prSet/>
      <dgm:spPr/>
      <dgm:t>
        <a:bodyPr/>
        <a:lstStyle/>
        <a:p>
          <a:endParaRPr lang="en-US"/>
        </a:p>
      </dgm:t>
    </dgm:pt>
    <dgm:pt modelId="{228794FE-EA5B-41D5-AD13-2092BA73786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Questionnaire will be emailed to 4 students and 4 staff</a:t>
          </a:r>
          <a:endParaRPr lang="en-US" dirty="0"/>
        </a:p>
      </dgm:t>
    </dgm:pt>
    <dgm:pt modelId="{8AC3D598-C6A6-4472-81D9-D32F7AF98421}" type="parTrans" cxnId="{04CCA5F8-B65C-4704-8932-0ECDC27E6192}">
      <dgm:prSet/>
      <dgm:spPr/>
      <dgm:t>
        <a:bodyPr/>
        <a:lstStyle/>
        <a:p>
          <a:endParaRPr lang="en-US"/>
        </a:p>
      </dgm:t>
    </dgm:pt>
    <dgm:pt modelId="{DCE92360-59B2-4FB3-8122-86C22D9BC4D7}" type="sibTrans" cxnId="{04CCA5F8-B65C-4704-8932-0ECDC27E6192}">
      <dgm:prSet/>
      <dgm:spPr/>
      <dgm:t>
        <a:bodyPr/>
        <a:lstStyle/>
        <a:p>
          <a:endParaRPr lang="en-US"/>
        </a:p>
      </dgm:t>
    </dgm:pt>
    <dgm:pt modelId="{93964B8F-8203-4FC4-8326-1CFD1BAF6B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Range of questions, closed, </a:t>
          </a:r>
          <a:r>
            <a:rPr lang="en-GB" b="1" dirty="0" err="1"/>
            <a:t>likert</a:t>
          </a:r>
          <a:r>
            <a:rPr lang="en-GB" b="1" dirty="0"/>
            <a:t> scale and rank questions</a:t>
          </a:r>
          <a:endParaRPr lang="en-US" b="0" dirty="0">
            <a:latin typeface="Corbel" panose="020B0503020204020204"/>
          </a:endParaRPr>
        </a:p>
      </dgm:t>
    </dgm:pt>
    <dgm:pt modelId="{90357A24-7C48-40FC-ADB4-A1CB814B8BBA}" type="parTrans" cxnId="{DC37DB80-9E7E-4BD9-894C-70A02E67FCE2}">
      <dgm:prSet/>
      <dgm:spPr/>
      <dgm:t>
        <a:bodyPr/>
        <a:lstStyle/>
        <a:p>
          <a:endParaRPr lang="en-US"/>
        </a:p>
      </dgm:t>
    </dgm:pt>
    <dgm:pt modelId="{8321D837-D318-417B-9BBF-C677DE1F6BA0}" type="sibTrans" cxnId="{DC37DB80-9E7E-4BD9-894C-70A02E67FCE2}">
      <dgm:prSet/>
      <dgm:spPr/>
      <dgm:t>
        <a:bodyPr/>
        <a:lstStyle/>
        <a:p>
          <a:endParaRPr lang="en-US"/>
        </a:p>
      </dgm:t>
    </dgm:pt>
    <dgm:pt modelId="{8923D559-AA7C-4F1B-BC9B-5CF099778FBB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b="0" dirty="0">
              <a:latin typeface="Corbel" panose="020B0503020204020204"/>
            </a:rPr>
            <a:t> Do you prefer learning/teaching online than face to face?        yes      no  </a:t>
          </a:r>
          <a:endParaRPr lang="en-US" b="0" dirty="0">
            <a:latin typeface="Corbel" panose="020B0503020204020204"/>
          </a:endParaRPr>
        </a:p>
      </dgm:t>
    </dgm:pt>
    <dgm:pt modelId="{C0F7BBE9-F6A9-433D-9A66-57426F5FB1F9}" type="parTrans" cxnId="{A02FB3C4-5F5E-46D3-87B8-092F2F95099A}">
      <dgm:prSet/>
      <dgm:spPr/>
    </dgm:pt>
    <dgm:pt modelId="{2A8303FB-C72B-41EF-93A2-51C9EE497DBE}" type="sibTrans" cxnId="{A02FB3C4-5F5E-46D3-87B8-092F2F95099A}">
      <dgm:prSet/>
      <dgm:spPr/>
    </dgm:pt>
    <dgm:pt modelId="{7DA7D415-F2A7-4C9E-8DDF-E25182B7013E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b="0" dirty="0">
              <a:latin typeface="Corbel" panose="020B0503020204020204"/>
            </a:rPr>
            <a:t>Link</a:t>
          </a:r>
          <a:r>
            <a:rPr lang="en-GB" b="0" dirty="0"/>
            <a:t> these in </a:t>
          </a:r>
          <a:r>
            <a:rPr lang="en-GB" b="0" dirty="0">
              <a:latin typeface="Corbel" panose="020B0503020204020204"/>
            </a:rPr>
            <a:t>order</a:t>
          </a:r>
          <a:r>
            <a:rPr lang="en-GB" b="0" dirty="0"/>
            <a:t> of </a:t>
          </a:r>
          <a:r>
            <a:rPr lang="en-GB" b="0" dirty="0">
              <a:latin typeface="Corbel" panose="020B0503020204020204"/>
            </a:rPr>
            <a:t>confidence</a:t>
          </a:r>
          <a:r>
            <a:rPr lang="en-GB" b="0" dirty="0"/>
            <a:t>:</a:t>
          </a:r>
          <a:r>
            <a:rPr lang="en-GB" b="0" dirty="0">
              <a:latin typeface="Corbel" panose="020B0503020204020204"/>
            </a:rPr>
            <a:t> </a:t>
          </a:r>
          <a:r>
            <a:rPr lang="en-GB" b="0" dirty="0" err="1">
              <a:latin typeface="Corbel" panose="020B0503020204020204"/>
            </a:rPr>
            <a:t>moodle</a:t>
          </a:r>
          <a:r>
            <a:rPr lang="en-GB" b="0" dirty="0"/>
            <a:t>     </a:t>
          </a:r>
          <a:r>
            <a:rPr lang="en-GB" b="0" dirty="0">
              <a:latin typeface="Corbel" panose="020B0503020204020204"/>
            </a:rPr>
            <a:t> email</a:t>
          </a:r>
          <a:r>
            <a:rPr lang="en-GB" b="0" dirty="0"/>
            <a:t>    </a:t>
          </a:r>
          <a:r>
            <a:rPr lang="en-GB" b="0" dirty="0">
              <a:latin typeface="Corbel" panose="020B0503020204020204"/>
            </a:rPr>
            <a:t>library</a:t>
          </a:r>
          <a:r>
            <a:rPr lang="en-GB" b="0" dirty="0"/>
            <a:t>     </a:t>
          </a:r>
          <a:r>
            <a:rPr lang="en-GB" b="0" dirty="0">
              <a:latin typeface="Corbel" panose="020B0503020204020204"/>
            </a:rPr>
            <a:t>chat</a:t>
          </a:r>
          <a:r>
            <a:rPr lang="en-GB" b="0" dirty="0"/>
            <a:t>     </a:t>
          </a:r>
          <a:r>
            <a:rPr lang="en-GB" b="0" dirty="0">
              <a:latin typeface="Corbel" panose="020B0503020204020204"/>
            </a:rPr>
            <a:t>  </a:t>
          </a:r>
          <a:r>
            <a:rPr lang="en-GB" b="0" dirty="0"/>
            <a:t> </a:t>
          </a:r>
          <a:r>
            <a:rPr lang="en-GB" b="1" dirty="0">
              <a:latin typeface="Corbel" panose="020B0503020204020204"/>
            </a:rPr>
            <a:t> </a:t>
          </a:r>
          <a:endParaRPr lang="en-GB" dirty="0"/>
        </a:p>
      </dgm:t>
    </dgm:pt>
    <dgm:pt modelId="{0F35B0E5-4724-47E7-BF73-1D9857D2FF6E}" type="parTrans" cxnId="{7AC00689-7024-4588-95E1-F757FBFCFAD7}">
      <dgm:prSet/>
      <dgm:spPr/>
    </dgm:pt>
    <dgm:pt modelId="{38D09364-8142-4F87-8C60-676E1CB9712B}" type="sibTrans" cxnId="{7AC00689-7024-4588-95E1-F757FBFCFAD7}">
      <dgm:prSet/>
      <dgm:spPr/>
    </dgm:pt>
    <dgm:pt modelId="{57B9E4B0-931B-4174-B5D4-4E98005CBE6A}" type="pres">
      <dgm:prSet presAssocID="{CA099F26-DE02-49A1-8384-B14882B6B2B8}" presName="root" presStyleCnt="0">
        <dgm:presLayoutVars>
          <dgm:dir/>
          <dgm:resizeHandles val="exact"/>
        </dgm:presLayoutVars>
      </dgm:prSet>
      <dgm:spPr/>
    </dgm:pt>
    <dgm:pt modelId="{7C3E38DE-7858-437B-96A8-E8B16BFFC108}" type="pres">
      <dgm:prSet presAssocID="{73B5AA3A-670C-4BDC-9122-E93C6C6A64E1}" presName="compNode" presStyleCnt="0"/>
      <dgm:spPr/>
    </dgm:pt>
    <dgm:pt modelId="{D3C396F7-6617-44C8-8D3E-646F3325D86E}" type="pres">
      <dgm:prSet presAssocID="{73B5AA3A-670C-4BDC-9122-E93C6C6A64E1}" presName="bgRect" presStyleLbl="bgShp" presStyleIdx="0" presStyleCnt="5"/>
      <dgm:spPr/>
    </dgm:pt>
    <dgm:pt modelId="{2408A3CF-5EF6-47E0-829F-772905790305}" type="pres">
      <dgm:prSet presAssocID="{73B5AA3A-670C-4BDC-9122-E93C6C6A64E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6CE2CB29-5202-4D15-BD31-2AC5D0793FAC}" type="pres">
      <dgm:prSet presAssocID="{73B5AA3A-670C-4BDC-9122-E93C6C6A64E1}" presName="spaceRect" presStyleCnt="0"/>
      <dgm:spPr/>
    </dgm:pt>
    <dgm:pt modelId="{7DF1569E-1951-46A3-B125-AFEFB4DE21A1}" type="pres">
      <dgm:prSet presAssocID="{73B5AA3A-670C-4BDC-9122-E93C6C6A64E1}" presName="parTx" presStyleLbl="revTx" presStyleIdx="0" presStyleCnt="5">
        <dgm:presLayoutVars>
          <dgm:chMax val="0"/>
          <dgm:chPref val="0"/>
        </dgm:presLayoutVars>
      </dgm:prSet>
      <dgm:spPr/>
    </dgm:pt>
    <dgm:pt modelId="{F6DD7B85-7CFA-4F01-B02D-DE31C3219D06}" type="pres">
      <dgm:prSet presAssocID="{C22CC7D5-1E6D-4EF6-BDD4-5746CF4ED906}" presName="sibTrans" presStyleCnt="0"/>
      <dgm:spPr/>
    </dgm:pt>
    <dgm:pt modelId="{EDC4054C-D690-4374-9DCE-0E28908DF3F8}" type="pres">
      <dgm:prSet presAssocID="{228794FE-EA5B-41D5-AD13-2092BA73786F}" presName="compNode" presStyleCnt="0"/>
      <dgm:spPr/>
    </dgm:pt>
    <dgm:pt modelId="{F5D5F736-BEAC-403F-89A5-BC5D6B3541D4}" type="pres">
      <dgm:prSet presAssocID="{228794FE-EA5B-41D5-AD13-2092BA73786F}" presName="bgRect" presStyleLbl="bgShp" presStyleIdx="1" presStyleCnt="5"/>
      <dgm:spPr/>
    </dgm:pt>
    <dgm:pt modelId="{AE5D11CE-C3F5-48BC-BA78-93B194EEC660}" type="pres">
      <dgm:prSet presAssocID="{228794FE-EA5B-41D5-AD13-2092BA73786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E58B51E1-589F-4C3B-B96E-D29078039C07}" type="pres">
      <dgm:prSet presAssocID="{228794FE-EA5B-41D5-AD13-2092BA73786F}" presName="spaceRect" presStyleCnt="0"/>
      <dgm:spPr/>
    </dgm:pt>
    <dgm:pt modelId="{8A9CECDC-4724-4E27-B43C-9006313D177E}" type="pres">
      <dgm:prSet presAssocID="{228794FE-EA5B-41D5-AD13-2092BA73786F}" presName="parTx" presStyleLbl="revTx" presStyleIdx="1" presStyleCnt="5">
        <dgm:presLayoutVars>
          <dgm:chMax val="0"/>
          <dgm:chPref val="0"/>
        </dgm:presLayoutVars>
      </dgm:prSet>
      <dgm:spPr/>
    </dgm:pt>
    <dgm:pt modelId="{8D39F1CF-AA89-4ADB-B0EA-7A5AAD4192F9}" type="pres">
      <dgm:prSet presAssocID="{DCE92360-59B2-4FB3-8122-86C22D9BC4D7}" presName="sibTrans" presStyleCnt="0"/>
      <dgm:spPr/>
    </dgm:pt>
    <dgm:pt modelId="{4CCD6B41-E915-48E3-91F8-5F5B884C72FD}" type="pres">
      <dgm:prSet presAssocID="{93964B8F-8203-4FC4-8326-1CFD1BAF6BBA}" presName="compNode" presStyleCnt="0"/>
      <dgm:spPr/>
    </dgm:pt>
    <dgm:pt modelId="{2DF1F8D3-B23A-4D37-81DF-95BDE542A4B7}" type="pres">
      <dgm:prSet presAssocID="{93964B8F-8203-4FC4-8326-1CFD1BAF6BBA}" presName="bgRect" presStyleLbl="bgShp" presStyleIdx="2" presStyleCnt="5"/>
      <dgm:spPr/>
    </dgm:pt>
    <dgm:pt modelId="{F41F6D10-3B7E-45EC-B323-ECA581189632}" type="pres">
      <dgm:prSet presAssocID="{93964B8F-8203-4FC4-8326-1CFD1BAF6BB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8922428E-DA80-4310-8B1E-14DF0FB3390C}" type="pres">
      <dgm:prSet presAssocID="{93964B8F-8203-4FC4-8326-1CFD1BAF6BBA}" presName="spaceRect" presStyleCnt="0"/>
      <dgm:spPr/>
    </dgm:pt>
    <dgm:pt modelId="{2E5BA2A9-C623-4649-9C0A-5A84E216806F}" type="pres">
      <dgm:prSet presAssocID="{93964B8F-8203-4FC4-8326-1CFD1BAF6BBA}" presName="parTx" presStyleLbl="revTx" presStyleIdx="2" presStyleCnt="5">
        <dgm:presLayoutVars>
          <dgm:chMax val="0"/>
          <dgm:chPref val="0"/>
        </dgm:presLayoutVars>
      </dgm:prSet>
      <dgm:spPr/>
    </dgm:pt>
    <dgm:pt modelId="{6DC31ABE-59B5-4037-841F-488AF659076E}" type="pres">
      <dgm:prSet presAssocID="{8321D837-D318-417B-9BBF-C677DE1F6BA0}" presName="sibTrans" presStyleCnt="0"/>
      <dgm:spPr/>
    </dgm:pt>
    <dgm:pt modelId="{893FDFA4-1BD7-48F1-A31D-C428E5BD928C}" type="pres">
      <dgm:prSet presAssocID="{8923D559-AA7C-4F1B-BC9B-5CF099778FBB}" presName="compNode" presStyleCnt="0"/>
      <dgm:spPr/>
    </dgm:pt>
    <dgm:pt modelId="{8C80A872-0B31-4981-90E6-5CE097A378E9}" type="pres">
      <dgm:prSet presAssocID="{8923D559-AA7C-4F1B-BC9B-5CF099778FBB}" presName="bgRect" presStyleLbl="bgShp" presStyleIdx="3" presStyleCnt="5"/>
      <dgm:spPr/>
    </dgm:pt>
    <dgm:pt modelId="{F1C73D61-537B-4AEA-8F99-B99598F2EDF1}" type="pres">
      <dgm:prSet presAssocID="{8923D559-AA7C-4F1B-BC9B-5CF099778FBB}" presName="iconRect" presStyleLbl="node1" presStyleIdx="3" presStyleCnt="5"/>
      <dgm:spPr/>
    </dgm:pt>
    <dgm:pt modelId="{73D2D8CE-0472-4A68-9F01-6022CD8F6E6A}" type="pres">
      <dgm:prSet presAssocID="{8923D559-AA7C-4F1B-BC9B-5CF099778FBB}" presName="spaceRect" presStyleCnt="0"/>
      <dgm:spPr/>
    </dgm:pt>
    <dgm:pt modelId="{2236BE71-8A7B-40CF-8D75-DDD3847AC9DF}" type="pres">
      <dgm:prSet presAssocID="{8923D559-AA7C-4F1B-BC9B-5CF099778FBB}" presName="parTx" presStyleLbl="revTx" presStyleIdx="3" presStyleCnt="5">
        <dgm:presLayoutVars>
          <dgm:chMax val="0"/>
          <dgm:chPref val="0"/>
        </dgm:presLayoutVars>
      </dgm:prSet>
      <dgm:spPr/>
    </dgm:pt>
    <dgm:pt modelId="{DE0CE5A7-4039-410A-BCEB-D24AAF964884}" type="pres">
      <dgm:prSet presAssocID="{2A8303FB-C72B-41EF-93A2-51C9EE497DBE}" presName="sibTrans" presStyleCnt="0"/>
      <dgm:spPr/>
    </dgm:pt>
    <dgm:pt modelId="{D8B6FFD4-E48A-4538-8B9C-8FACE3C52B43}" type="pres">
      <dgm:prSet presAssocID="{7DA7D415-F2A7-4C9E-8DDF-E25182B7013E}" presName="compNode" presStyleCnt="0"/>
      <dgm:spPr/>
    </dgm:pt>
    <dgm:pt modelId="{ECE77C55-53CE-4DF9-A8CD-2A115B686E57}" type="pres">
      <dgm:prSet presAssocID="{7DA7D415-F2A7-4C9E-8DDF-E25182B7013E}" presName="bgRect" presStyleLbl="bgShp" presStyleIdx="4" presStyleCnt="5"/>
      <dgm:spPr/>
    </dgm:pt>
    <dgm:pt modelId="{622054A5-5419-4A54-9FE5-2DB046A0CE8D}" type="pres">
      <dgm:prSet presAssocID="{7DA7D415-F2A7-4C9E-8DDF-E25182B7013E}" presName="iconRect" presStyleLbl="node1" presStyleIdx="4" presStyleCnt="5"/>
      <dgm:spPr/>
    </dgm:pt>
    <dgm:pt modelId="{C559BB33-DD98-4B95-88F7-80F982AB8D60}" type="pres">
      <dgm:prSet presAssocID="{7DA7D415-F2A7-4C9E-8DDF-E25182B7013E}" presName="spaceRect" presStyleCnt="0"/>
      <dgm:spPr/>
    </dgm:pt>
    <dgm:pt modelId="{CD4A4941-0A2F-4997-BF9F-F558D92D136D}" type="pres">
      <dgm:prSet presAssocID="{7DA7D415-F2A7-4C9E-8DDF-E25182B7013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7250E31-C7F6-4449-BB43-89C17A6585F7}" type="presOf" srcId="{228794FE-EA5B-41D5-AD13-2092BA73786F}" destId="{8A9CECDC-4724-4E27-B43C-9006313D177E}" srcOrd="0" destOrd="0" presId="urn:microsoft.com/office/officeart/2018/2/layout/IconVerticalSolidList"/>
    <dgm:cxn modelId="{6E945633-BF0E-459E-8C0D-E4C9975DC98A}" type="presOf" srcId="{8923D559-AA7C-4F1B-BC9B-5CF099778FBB}" destId="{2236BE71-8A7B-40CF-8D75-DDD3847AC9DF}" srcOrd="0" destOrd="0" presId="urn:microsoft.com/office/officeart/2018/2/layout/IconVerticalSolidList"/>
    <dgm:cxn modelId="{9D186D6F-F54A-47F1-ABD1-16D50ACD13F4}" type="presOf" srcId="{73B5AA3A-670C-4BDC-9122-E93C6C6A64E1}" destId="{7DF1569E-1951-46A3-B125-AFEFB4DE21A1}" srcOrd="0" destOrd="0" presId="urn:microsoft.com/office/officeart/2018/2/layout/IconVerticalSolidList"/>
    <dgm:cxn modelId="{DC37DB80-9E7E-4BD9-894C-70A02E67FCE2}" srcId="{CA099F26-DE02-49A1-8384-B14882B6B2B8}" destId="{93964B8F-8203-4FC4-8326-1CFD1BAF6BBA}" srcOrd="2" destOrd="0" parTransId="{90357A24-7C48-40FC-ADB4-A1CB814B8BBA}" sibTransId="{8321D837-D318-417B-9BBF-C677DE1F6BA0}"/>
    <dgm:cxn modelId="{7AC00689-7024-4588-95E1-F757FBFCFAD7}" srcId="{CA099F26-DE02-49A1-8384-B14882B6B2B8}" destId="{7DA7D415-F2A7-4C9E-8DDF-E25182B7013E}" srcOrd="4" destOrd="0" parTransId="{0F35B0E5-4724-47E7-BF73-1D9857D2FF6E}" sibTransId="{38D09364-8142-4F87-8C60-676E1CB9712B}"/>
    <dgm:cxn modelId="{A02FB3C4-5F5E-46D3-87B8-092F2F95099A}" srcId="{CA099F26-DE02-49A1-8384-B14882B6B2B8}" destId="{8923D559-AA7C-4F1B-BC9B-5CF099778FBB}" srcOrd="3" destOrd="0" parTransId="{C0F7BBE9-F6A9-433D-9A66-57426F5FB1F9}" sibTransId="{2A8303FB-C72B-41EF-93A2-51C9EE497DBE}"/>
    <dgm:cxn modelId="{DF7355D4-3ACC-40FB-BA59-9CBBA85BB45A}" type="presOf" srcId="{CA099F26-DE02-49A1-8384-B14882B6B2B8}" destId="{57B9E4B0-931B-4174-B5D4-4E98005CBE6A}" srcOrd="0" destOrd="0" presId="urn:microsoft.com/office/officeart/2018/2/layout/IconVerticalSolidList"/>
    <dgm:cxn modelId="{A1AA5AE6-AE6D-4C06-A64B-52AC76D9CD7E}" srcId="{CA099F26-DE02-49A1-8384-B14882B6B2B8}" destId="{73B5AA3A-670C-4BDC-9122-E93C6C6A64E1}" srcOrd="0" destOrd="0" parTransId="{59E30D9F-4DAB-4F79-BAB8-4AFC9D709221}" sibTransId="{C22CC7D5-1E6D-4EF6-BDD4-5746CF4ED906}"/>
    <dgm:cxn modelId="{FF5A14EB-602A-4875-A3E6-5A1B61BD670F}" type="presOf" srcId="{93964B8F-8203-4FC4-8326-1CFD1BAF6BBA}" destId="{2E5BA2A9-C623-4649-9C0A-5A84E216806F}" srcOrd="0" destOrd="0" presId="urn:microsoft.com/office/officeart/2018/2/layout/IconVerticalSolidList"/>
    <dgm:cxn modelId="{F659AAF6-7342-4CF8-BEC8-CE70A5626763}" type="presOf" srcId="{7DA7D415-F2A7-4C9E-8DDF-E25182B7013E}" destId="{CD4A4941-0A2F-4997-BF9F-F558D92D136D}" srcOrd="0" destOrd="0" presId="urn:microsoft.com/office/officeart/2018/2/layout/IconVerticalSolidList"/>
    <dgm:cxn modelId="{04CCA5F8-B65C-4704-8932-0ECDC27E6192}" srcId="{CA099F26-DE02-49A1-8384-B14882B6B2B8}" destId="{228794FE-EA5B-41D5-AD13-2092BA73786F}" srcOrd="1" destOrd="0" parTransId="{8AC3D598-C6A6-4472-81D9-D32F7AF98421}" sibTransId="{DCE92360-59B2-4FB3-8122-86C22D9BC4D7}"/>
    <dgm:cxn modelId="{30F500B0-7437-4A6D-86DA-0152EAB7FF64}" type="presParOf" srcId="{57B9E4B0-931B-4174-B5D4-4E98005CBE6A}" destId="{7C3E38DE-7858-437B-96A8-E8B16BFFC108}" srcOrd="0" destOrd="0" presId="urn:microsoft.com/office/officeart/2018/2/layout/IconVerticalSolidList"/>
    <dgm:cxn modelId="{5DCD1FC1-0890-48AE-975E-7A065386BC85}" type="presParOf" srcId="{7C3E38DE-7858-437B-96A8-E8B16BFFC108}" destId="{D3C396F7-6617-44C8-8D3E-646F3325D86E}" srcOrd="0" destOrd="0" presId="urn:microsoft.com/office/officeart/2018/2/layout/IconVerticalSolidList"/>
    <dgm:cxn modelId="{4653533B-4BA6-48AA-8BEA-8D2032EC1643}" type="presParOf" srcId="{7C3E38DE-7858-437B-96A8-E8B16BFFC108}" destId="{2408A3CF-5EF6-47E0-829F-772905790305}" srcOrd="1" destOrd="0" presId="urn:microsoft.com/office/officeart/2018/2/layout/IconVerticalSolidList"/>
    <dgm:cxn modelId="{2FFA9E55-9682-47F3-A20C-4F6002310853}" type="presParOf" srcId="{7C3E38DE-7858-437B-96A8-E8B16BFFC108}" destId="{6CE2CB29-5202-4D15-BD31-2AC5D0793FAC}" srcOrd="2" destOrd="0" presId="urn:microsoft.com/office/officeart/2018/2/layout/IconVerticalSolidList"/>
    <dgm:cxn modelId="{4325FB8A-F2E2-4C72-88D5-9BBFA921AF3F}" type="presParOf" srcId="{7C3E38DE-7858-437B-96A8-E8B16BFFC108}" destId="{7DF1569E-1951-46A3-B125-AFEFB4DE21A1}" srcOrd="3" destOrd="0" presId="urn:microsoft.com/office/officeart/2018/2/layout/IconVerticalSolidList"/>
    <dgm:cxn modelId="{F91B4832-0839-46BF-92E5-626CC5775840}" type="presParOf" srcId="{57B9E4B0-931B-4174-B5D4-4E98005CBE6A}" destId="{F6DD7B85-7CFA-4F01-B02D-DE31C3219D06}" srcOrd="1" destOrd="0" presId="urn:microsoft.com/office/officeart/2018/2/layout/IconVerticalSolidList"/>
    <dgm:cxn modelId="{BC4667EB-92B4-4F1E-9C6F-3A9AD9CFD6EE}" type="presParOf" srcId="{57B9E4B0-931B-4174-B5D4-4E98005CBE6A}" destId="{EDC4054C-D690-4374-9DCE-0E28908DF3F8}" srcOrd="2" destOrd="0" presId="urn:microsoft.com/office/officeart/2018/2/layout/IconVerticalSolidList"/>
    <dgm:cxn modelId="{1E00B00A-07A2-4D17-8EC1-999A36A66D6E}" type="presParOf" srcId="{EDC4054C-D690-4374-9DCE-0E28908DF3F8}" destId="{F5D5F736-BEAC-403F-89A5-BC5D6B3541D4}" srcOrd="0" destOrd="0" presId="urn:microsoft.com/office/officeart/2018/2/layout/IconVerticalSolidList"/>
    <dgm:cxn modelId="{A49E6DDF-95BA-469D-AD6E-0C316DAEE588}" type="presParOf" srcId="{EDC4054C-D690-4374-9DCE-0E28908DF3F8}" destId="{AE5D11CE-C3F5-48BC-BA78-93B194EEC660}" srcOrd="1" destOrd="0" presId="urn:microsoft.com/office/officeart/2018/2/layout/IconVerticalSolidList"/>
    <dgm:cxn modelId="{E01A8C76-7D2D-4B65-BB53-E933EF844F2F}" type="presParOf" srcId="{EDC4054C-D690-4374-9DCE-0E28908DF3F8}" destId="{E58B51E1-589F-4C3B-B96E-D29078039C07}" srcOrd="2" destOrd="0" presId="urn:microsoft.com/office/officeart/2018/2/layout/IconVerticalSolidList"/>
    <dgm:cxn modelId="{9992465F-CEA0-4C7D-ACD0-21FF8CBBE5C5}" type="presParOf" srcId="{EDC4054C-D690-4374-9DCE-0E28908DF3F8}" destId="{8A9CECDC-4724-4E27-B43C-9006313D177E}" srcOrd="3" destOrd="0" presId="urn:microsoft.com/office/officeart/2018/2/layout/IconVerticalSolidList"/>
    <dgm:cxn modelId="{5227C6A3-D736-4839-B142-F3323289C41A}" type="presParOf" srcId="{57B9E4B0-931B-4174-B5D4-4E98005CBE6A}" destId="{8D39F1CF-AA89-4ADB-B0EA-7A5AAD4192F9}" srcOrd="3" destOrd="0" presId="urn:microsoft.com/office/officeart/2018/2/layout/IconVerticalSolidList"/>
    <dgm:cxn modelId="{B6141D0B-CCDF-4A6F-9468-F68FE0D5EE7E}" type="presParOf" srcId="{57B9E4B0-931B-4174-B5D4-4E98005CBE6A}" destId="{4CCD6B41-E915-48E3-91F8-5F5B884C72FD}" srcOrd="4" destOrd="0" presId="urn:microsoft.com/office/officeart/2018/2/layout/IconVerticalSolidList"/>
    <dgm:cxn modelId="{202D0EA8-37EE-47E6-8F05-0E7740084F86}" type="presParOf" srcId="{4CCD6B41-E915-48E3-91F8-5F5B884C72FD}" destId="{2DF1F8D3-B23A-4D37-81DF-95BDE542A4B7}" srcOrd="0" destOrd="0" presId="urn:microsoft.com/office/officeart/2018/2/layout/IconVerticalSolidList"/>
    <dgm:cxn modelId="{13935BA9-DC4B-41FA-91E8-024C43D7DA33}" type="presParOf" srcId="{4CCD6B41-E915-48E3-91F8-5F5B884C72FD}" destId="{F41F6D10-3B7E-45EC-B323-ECA581189632}" srcOrd="1" destOrd="0" presId="urn:microsoft.com/office/officeart/2018/2/layout/IconVerticalSolidList"/>
    <dgm:cxn modelId="{B80640E3-3D3E-4C20-AD6B-1E6A84F3ADBE}" type="presParOf" srcId="{4CCD6B41-E915-48E3-91F8-5F5B884C72FD}" destId="{8922428E-DA80-4310-8B1E-14DF0FB3390C}" srcOrd="2" destOrd="0" presId="urn:microsoft.com/office/officeart/2018/2/layout/IconVerticalSolidList"/>
    <dgm:cxn modelId="{3D5785FE-5E3C-4933-8C5A-B351ED3AFB93}" type="presParOf" srcId="{4CCD6B41-E915-48E3-91F8-5F5B884C72FD}" destId="{2E5BA2A9-C623-4649-9C0A-5A84E216806F}" srcOrd="3" destOrd="0" presId="urn:microsoft.com/office/officeart/2018/2/layout/IconVerticalSolidList"/>
    <dgm:cxn modelId="{DC42EB94-54D9-4077-8A42-B9BE440B5F96}" type="presParOf" srcId="{57B9E4B0-931B-4174-B5D4-4E98005CBE6A}" destId="{6DC31ABE-59B5-4037-841F-488AF659076E}" srcOrd="5" destOrd="0" presId="urn:microsoft.com/office/officeart/2018/2/layout/IconVerticalSolidList"/>
    <dgm:cxn modelId="{D5221C1A-28B7-4B4C-82B8-029A45471119}" type="presParOf" srcId="{57B9E4B0-931B-4174-B5D4-4E98005CBE6A}" destId="{893FDFA4-1BD7-48F1-A31D-C428E5BD928C}" srcOrd="6" destOrd="0" presId="urn:microsoft.com/office/officeart/2018/2/layout/IconVerticalSolidList"/>
    <dgm:cxn modelId="{8215796D-E9A9-410A-8448-DA48B5663991}" type="presParOf" srcId="{893FDFA4-1BD7-48F1-A31D-C428E5BD928C}" destId="{8C80A872-0B31-4981-90E6-5CE097A378E9}" srcOrd="0" destOrd="0" presId="urn:microsoft.com/office/officeart/2018/2/layout/IconVerticalSolidList"/>
    <dgm:cxn modelId="{E2B45361-EDC1-4EAD-A28D-3853AA64F104}" type="presParOf" srcId="{893FDFA4-1BD7-48F1-A31D-C428E5BD928C}" destId="{F1C73D61-537B-4AEA-8F99-B99598F2EDF1}" srcOrd="1" destOrd="0" presId="urn:microsoft.com/office/officeart/2018/2/layout/IconVerticalSolidList"/>
    <dgm:cxn modelId="{89EBC929-5005-4658-A75F-EACC55829D1A}" type="presParOf" srcId="{893FDFA4-1BD7-48F1-A31D-C428E5BD928C}" destId="{73D2D8CE-0472-4A68-9F01-6022CD8F6E6A}" srcOrd="2" destOrd="0" presId="urn:microsoft.com/office/officeart/2018/2/layout/IconVerticalSolidList"/>
    <dgm:cxn modelId="{0B60CAE5-9055-48BA-9D49-62E46C676BCC}" type="presParOf" srcId="{893FDFA4-1BD7-48F1-A31D-C428E5BD928C}" destId="{2236BE71-8A7B-40CF-8D75-DDD3847AC9DF}" srcOrd="3" destOrd="0" presId="urn:microsoft.com/office/officeart/2018/2/layout/IconVerticalSolidList"/>
    <dgm:cxn modelId="{72E7EC8D-AEB6-405A-B5D5-DEB245C93B8D}" type="presParOf" srcId="{57B9E4B0-931B-4174-B5D4-4E98005CBE6A}" destId="{DE0CE5A7-4039-410A-BCEB-D24AAF964884}" srcOrd="7" destOrd="0" presId="urn:microsoft.com/office/officeart/2018/2/layout/IconVerticalSolidList"/>
    <dgm:cxn modelId="{FDC5E41F-5508-4B03-AB47-7CC4B9D27FA1}" type="presParOf" srcId="{57B9E4B0-931B-4174-B5D4-4E98005CBE6A}" destId="{D8B6FFD4-E48A-4538-8B9C-8FACE3C52B43}" srcOrd="8" destOrd="0" presId="urn:microsoft.com/office/officeart/2018/2/layout/IconVerticalSolidList"/>
    <dgm:cxn modelId="{8A3E6802-0F76-46C2-95B7-AB94AD81D44E}" type="presParOf" srcId="{D8B6FFD4-E48A-4538-8B9C-8FACE3C52B43}" destId="{ECE77C55-53CE-4DF9-A8CD-2A115B686E57}" srcOrd="0" destOrd="0" presId="urn:microsoft.com/office/officeart/2018/2/layout/IconVerticalSolidList"/>
    <dgm:cxn modelId="{84309442-913C-4428-9A6E-661FA4204110}" type="presParOf" srcId="{D8B6FFD4-E48A-4538-8B9C-8FACE3C52B43}" destId="{622054A5-5419-4A54-9FE5-2DB046A0CE8D}" srcOrd="1" destOrd="0" presId="urn:microsoft.com/office/officeart/2018/2/layout/IconVerticalSolidList"/>
    <dgm:cxn modelId="{68CF6524-5CD3-4A25-8798-87736D19917D}" type="presParOf" srcId="{D8B6FFD4-E48A-4538-8B9C-8FACE3C52B43}" destId="{C559BB33-DD98-4B95-88F7-80F982AB8D60}" srcOrd="2" destOrd="0" presId="urn:microsoft.com/office/officeart/2018/2/layout/IconVerticalSolidList"/>
    <dgm:cxn modelId="{ED8B81F2-917C-4B80-8882-8438BD702040}" type="presParOf" srcId="{D8B6FFD4-E48A-4538-8B9C-8FACE3C52B43}" destId="{CD4A4941-0A2F-4997-BF9F-F558D92D136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C28B1A-B8DC-4C0E-8BF6-4E6313BD18F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AABF0CF-08BE-4BDE-8434-F63565705891}">
      <dgm:prSet/>
      <dgm:spPr/>
      <dgm:t>
        <a:bodyPr/>
        <a:lstStyle/>
        <a:p>
          <a:r>
            <a:rPr lang="en-GB"/>
            <a:t>Informed consent</a:t>
          </a:r>
          <a:endParaRPr lang="en-US"/>
        </a:p>
      </dgm:t>
    </dgm:pt>
    <dgm:pt modelId="{ACCA92A0-03C5-47E3-8D7B-B1DBDCFA04CA}" type="parTrans" cxnId="{FE35F6AB-6A10-49F2-908C-CFFD238ABC92}">
      <dgm:prSet/>
      <dgm:spPr/>
      <dgm:t>
        <a:bodyPr/>
        <a:lstStyle/>
        <a:p>
          <a:endParaRPr lang="en-US"/>
        </a:p>
      </dgm:t>
    </dgm:pt>
    <dgm:pt modelId="{152753A1-2269-411C-8A44-F3DBE5CD090B}" type="sibTrans" cxnId="{FE35F6AB-6A10-49F2-908C-CFFD238ABC92}">
      <dgm:prSet/>
      <dgm:spPr/>
      <dgm:t>
        <a:bodyPr/>
        <a:lstStyle/>
        <a:p>
          <a:endParaRPr lang="en-US"/>
        </a:p>
      </dgm:t>
    </dgm:pt>
    <dgm:pt modelId="{0C9894C5-0B92-4681-BA06-EBAE81A71C61}">
      <dgm:prSet/>
      <dgm:spPr/>
      <dgm:t>
        <a:bodyPr/>
        <a:lstStyle/>
        <a:p>
          <a:r>
            <a:rPr lang="en-GB"/>
            <a:t>Voluntary nature of participation &amp; right to withdraw</a:t>
          </a:r>
          <a:endParaRPr lang="en-US"/>
        </a:p>
      </dgm:t>
    </dgm:pt>
    <dgm:pt modelId="{474A91FA-6A27-4B00-8B9E-8C104FCC2D19}" type="parTrans" cxnId="{1340F10C-1C23-434B-8717-1863BEC51C45}">
      <dgm:prSet/>
      <dgm:spPr/>
      <dgm:t>
        <a:bodyPr/>
        <a:lstStyle/>
        <a:p>
          <a:endParaRPr lang="en-US"/>
        </a:p>
      </dgm:t>
    </dgm:pt>
    <dgm:pt modelId="{C47CA000-C8A4-4E02-BC82-77397A3A3089}" type="sibTrans" cxnId="{1340F10C-1C23-434B-8717-1863BEC51C45}">
      <dgm:prSet/>
      <dgm:spPr/>
      <dgm:t>
        <a:bodyPr/>
        <a:lstStyle/>
        <a:p>
          <a:endParaRPr lang="en-US"/>
        </a:p>
      </dgm:t>
    </dgm:pt>
    <dgm:pt modelId="{E2AC2F05-BBC9-4244-AC79-89337759062F}">
      <dgm:prSet/>
      <dgm:spPr/>
      <dgm:t>
        <a:bodyPr/>
        <a:lstStyle/>
        <a:p>
          <a:r>
            <a:rPr lang="en-GB"/>
            <a:t>Avoidance of harm</a:t>
          </a:r>
          <a:endParaRPr lang="en-US"/>
        </a:p>
      </dgm:t>
    </dgm:pt>
    <dgm:pt modelId="{CC226A71-9EC3-4AF0-810B-DD951EB7A516}" type="parTrans" cxnId="{1CD2F5BA-E0B8-413F-B679-E08674F39D41}">
      <dgm:prSet/>
      <dgm:spPr/>
      <dgm:t>
        <a:bodyPr/>
        <a:lstStyle/>
        <a:p>
          <a:endParaRPr lang="en-US"/>
        </a:p>
      </dgm:t>
    </dgm:pt>
    <dgm:pt modelId="{E740E493-C277-45B0-8297-AE4FC80CEC61}" type="sibTrans" cxnId="{1CD2F5BA-E0B8-413F-B679-E08674F39D41}">
      <dgm:prSet/>
      <dgm:spPr/>
      <dgm:t>
        <a:bodyPr/>
        <a:lstStyle/>
        <a:p>
          <a:endParaRPr lang="en-US"/>
        </a:p>
      </dgm:t>
    </dgm:pt>
    <dgm:pt modelId="{9EFDBB12-4B9C-4F99-B65A-0FC1EDDC375C}">
      <dgm:prSet/>
      <dgm:spPr/>
      <dgm:t>
        <a:bodyPr/>
        <a:lstStyle/>
        <a:p>
          <a:r>
            <a:rPr lang="en-GB"/>
            <a:t>Privacy of those taking part</a:t>
          </a:r>
          <a:endParaRPr lang="en-US"/>
        </a:p>
      </dgm:t>
    </dgm:pt>
    <dgm:pt modelId="{67E243A2-7755-453F-A210-C832BFFA239D}" type="parTrans" cxnId="{4FFEE130-8F66-4839-87EB-92F0B3E543B9}">
      <dgm:prSet/>
      <dgm:spPr/>
      <dgm:t>
        <a:bodyPr/>
        <a:lstStyle/>
        <a:p>
          <a:endParaRPr lang="en-US"/>
        </a:p>
      </dgm:t>
    </dgm:pt>
    <dgm:pt modelId="{61C05A7B-A853-4A3E-9435-BFBE76208C37}" type="sibTrans" cxnId="{4FFEE130-8F66-4839-87EB-92F0B3E543B9}">
      <dgm:prSet/>
      <dgm:spPr/>
      <dgm:t>
        <a:bodyPr/>
        <a:lstStyle/>
        <a:p>
          <a:endParaRPr lang="en-US"/>
        </a:p>
      </dgm:t>
    </dgm:pt>
    <dgm:pt modelId="{67346D3F-B573-477C-B9EA-580C176BEAB7}">
      <dgm:prSet/>
      <dgm:spPr/>
      <dgm:t>
        <a:bodyPr/>
        <a:lstStyle/>
        <a:p>
          <a:r>
            <a:rPr lang="en-GB"/>
            <a:t>Respect for others</a:t>
          </a:r>
          <a:endParaRPr lang="en-US"/>
        </a:p>
      </dgm:t>
    </dgm:pt>
    <dgm:pt modelId="{C6FACC9D-96D3-4472-9CEC-37293C2B24D8}" type="parTrans" cxnId="{A07C3CFF-33BB-4210-9AB1-58917D2A03BA}">
      <dgm:prSet/>
      <dgm:spPr/>
      <dgm:t>
        <a:bodyPr/>
        <a:lstStyle/>
        <a:p>
          <a:endParaRPr lang="en-US"/>
        </a:p>
      </dgm:t>
    </dgm:pt>
    <dgm:pt modelId="{44A76691-476D-4027-8C23-A1A77CD319A5}" type="sibTrans" cxnId="{A07C3CFF-33BB-4210-9AB1-58917D2A03BA}">
      <dgm:prSet/>
      <dgm:spPr/>
      <dgm:t>
        <a:bodyPr/>
        <a:lstStyle/>
        <a:p>
          <a:endParaRPr lang="en-US"/>
        </a:p>
      </dgm:t>
    </dgm:pt>
    <dgm:pt modelId="{C21872EC-EFDE-4F0D-8FF5-5D8C8423121E}">
      <dgm:prSet/>
      <dgm:spPr/>
      <dgm:t>
        <a:bodyPr/>
        <a:lstStyle/>
        <a:p>
          <a:r>
            <a:rPr lang="en-GB"/>
            <a:t>Integrity, fairness &amp; open mindedness</a:t>
          </a:r>
          <a:endParaRPr lang="en-US"/>
        </a:p>
      </dgm:t>
    </dgm:pt>
    <dgm:pt modelId="{FC5C6272-259D-46F6-906C-B2655B6C58A7}" type="parTrans" cxnId="{27847F94-A276-44C7-98FD-D89BF3367DDA}">
      <dgm:prSet/>
      <dgm:spPr/>
      <dgm:t>
        <a:bodyPr/>
        <a:lstStyle/>
        <a:p>
          <a:endParaRPr lang="en-US"/>
        </a:p>
      </dgm:t>
    </dgm:pt>
    <dgm:pt modelId="{911279C3-F48D-4292-92F4-EC893300B77D}" type="sibTrans" cxnId="{27847F94-A276-44C7-98FD-D89BF3367DDA}">
      <dgm:prSet/>
      <dgm:spPr/>
      <dgm:t>
        <a:bodyPr/>
        <a:lstStyle/>
        <a:p>
          <a:endParaRPr lang="en-US"/>
        </a:p>
      </dgm:t>
    </dgm:pt>
    <dgm:pt modelId="{389CDB5E-8285-4D03-81FB-2E16BFAAC0EB}" type="pres">
      <dgm:prSet presAssocID="{AAC28B1A-B8DC-4C0E-8BF6-4E6313BD18FC}" presName="linear" presStyleCnt="0">
        <dgm:presLayoutVars>
          <dgm:animLvl val="lvl"/>
          <dgm:resizeHandles val="exact"/>
        </dgm:presLayoutVars>
      </dgm:prSet>
      <dgm:spPr/>
    </dgm:pt>
    <dgm:pt modelId="{1B1EBFF7-D00E-49C3-9313-A89EA5876351}" type="pres">
      <dgm:prSet presAssocID="{4AABF0CF-08BE-4BDE-8434-F63565705891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499725CF-27E6-4972-89E7-FCBDC596EB1A}" type="pres">
      <dgm:prSet presAssocID="{152753A1-2269-411C-8A44-F3DBE5CD090B}" presName="spacer" presStyleCnt="0"/>
      <dgm:spPr/>
    </dgm:pt>
    <dgm:pt modelId="{E040AB30-D393-440B-81A1-69D74BAC9C65}" type="pres">
      <dgm:prSet presAssocID="{0C9894C5-0B92-4681-BA06-EBAE81A71C6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F125A31-3814-433E-961D-11DD6851BA8E}" type="pres">
      <dgm:prSet presAssocID="{C47CA000-C8A4-4E02-BC82-77397A3A3089}" presName="spacer" presStyleCnt="0"/>
      <dgm:spPr/>
    </dgm:pt>
    <dgm:pt modelId="{917AE222-34DD-419F-BDC3-49F3ADBC6E7A}" type="pres">
      <dgm:prSet presAssocID="{E2AC2F05-BBC9-4244-AC79-89337759062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67B9E4B-30F6-4B8F-A16D-5843560521CF}" type="pres">
      <dgm:prSet presAssocID="{E740E493-C277-45B0-8297-AE4FC80CEC61}" presName="spacer" presStyleCnt="0"/>
      <dgm:spPr/>
    </dgm:pt>
    <dgm:pt modelId="{26ED2312-244D-48B5-8876-8C8425EC720A}" type="pres">
      <dgm:prSet presAssocID="{9EFDBB12-4B9C-4F99-B65A-0FC1EDDC375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6E27EC3-7069-410B-ADC7-53F10F09060F}" type="pres">
      <dgm:prSet presAssocID="{61C05A7B-A853-4A3E-9435-BFBE76208C37}" presName="spacer" presStyleCnt="0"/>
      <dgm:spPr/>
    </dgm:pt>
    <dgm:pt modelId="{ECA539E5-E9E6-414E-B8F5-D456F11B4337}" type="pres">
      <dgm:prSet presAssocID="{67346D3F-B573-477C-B9EA-580C176BEAB7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5CFB7E31-0BAC-42B0-8547-51D0E1504738}" type="pres">
      <dgm:prSet presAssocID="{44A76691-476D-4027-8C23-A1A77CD319A5}" presName="spacer" presStyleCnt="0"/>
      <dgm:spPr/>
    </dgm:pt>
    <dgm:pt modelId="{9920A42D-503E-425B-8BC2-D82D816916A7}" type="pres">
      <dgm:prSet presAssocID="{C21872EC-EFDE-4F0D-8FF5-5D8C8423121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1340F10C-1C23-434B-8717-1863BEC51C45}" srcId="{AAC28B1A-B8DC-4C0E-8BF6-4E6313BD18FC}" destId="{0C9894C5-0B92-4681-BA06-EBAE81A71C61}" srcOrd="1" destOrd="0" parTransId="{474A91FA-6A27-4B00-8B9E-8C104FCC2D19}" sibTransId="{C47CA000-C8A4-4E02-BC82-77397A3A3089}"/>
    <dgm:cxn modelId="{B673460F-2FCF-40E6-91F7-3E4BA53C9F5C}" type="presOf" srcId="{0C9894C5-0B92-4681-BA06-EBAE81A71C61}" destId="{E040AB30-D393-440B-81A1-69D74BAC9C65}" srcOrd="0" destOrd="0" presId="urn:microsoft.com/office/officeart/2005/8/layout/vList2"/>
    <dgm:cxn modelId="{5607BC25-E291-4182-A20B-72C0620ED84C}" type="presOf" srcId="{E2AC2F05-BBC9-4244-AC79-89337759062F}" destId="{917AE222-34DD-419F-BDC3-49F3ADBC6E7A}" srcOrd="0" destOrd="0" presId="urn:microsoft.com/office/officeart/2005/8/layout/vList2"/>
    <dgm:cxn modelId="{43C2762A-1132-42F7-B9FC-FBB8C9DC570A}" type="presOf" srcId="{67346D3F-B573-477C-B9EA-580C176BEAB7}" destId="{ECA539E5-E9E6-414E-B8F5-D456F11B4337}" srcOrd="0" destOrd="0" presId="urn:microsoft.com/office/officeart/2005/8/layout/vList2"/>
    <dgm:cxn modelId="{4FFEE130-8F66-4839-87EB-92F0B3E543B9}" srcId="{AAC28B1A-B8DC-4C0E-8BF6-4E6313BD18FC}" destId="{9EFDBB12-4B9C-4F99-B65A-0FC1EDDC375C}" srcOrd="3" destOrd="0" parTransId="{67E243A2-7755-453F-A210-C832BFFA239D}" sibTransId="{61C05A7B-A853-4A3E-9435-BFBE76208C37}"/>
    <dgm:cxn modelId="{C72F8B52-2892-4860-ABDE-07389819036F}" type="presOf" srcId="{9EFDBB12-4B9C-4F99-B65A-0FC1EDDC375C}" destId="{26ED2312-244D-48B5-8876-8C8425EC720A}" srcOrd="0" destOrd="0" presId="urn:microsoft.com/office/officeart/2005/8/layout/vList2"/>
    <dgm:cxn modelId="{C03D1A90-CD7B-4995-9A63-D2D7307C5F6E}" type="presOf" srcId="{4AABF0CF-08BE-4BDE-8434-F63565705891}" destId="{1B1EBFF7-D00E-49C3-9313-A89EA5876351}" srcOrd="0" destOrd="0" presId="urn:microsoft.com/office/officeart/2005/8/layout/vList2"/>
    <dgm:cxn modelId="{BF238193-7594-4B71-AA90-3B8E5CDF829B}" type="presOf" srcId="{C21872EC-EFDE-4F0D-8FF5-5D8C8423121E}" destId="{9920A42D-503E-425B-8BC2-D82D816916A7}" srcOrd="0" destOrd="0" presId="urn:microsoft.com/office/officeart/2005/8/layout/vList2"/>
    <dgm:cxn modelId="{27847F94-A276-44C7-98FD-D89BF3367DDA}" srcId="{AAC28B1A-B8DC-4C0E-8BF6-4E6313BD18FC}" destId="{C21872EC-EFDE-4F0D-8FF5-5D8C8423121E}" srcOrd="5" destOrd="0" parTransId="{FC5C6272-259D-46F6-906C-B2655B6C58A7}" sibTransId="{911279C3-F48D-4292-92F4-EC893300B77D}"/>
    <dgm:cxn modelId="{FE35F6AB-6A10-49F2-908C-CFFD238ABC92}" srcId="{AAC28B1A-B8DC-4C0E-8BF6-4E6313BD18FC}" destId="{4AABF0CF-08BE-4BDE-8434-F63565705891}" srcOrd="0" destOrd="0" parTransId="{ACCA92A0-03C5-47E3-8D7B-B1DBDCFA04CA}" sibTransId="{152753A1-2269-411C-8A44-F3DBE5CD090B}"/>
    <dgm:cxn modelId="{1CD2F5BA-E0B8-413F-B679-E08674F39D41}" srcId="{AAC28B1A-B8DC-4C0E-8BF6-4E6313BD18FC}" destId="{E2AC2F05-BBC9-4244-AC79-89337759062F}" srcOrd="2" destOrd="0" parTransId="{CC226A71-9EC3-4AF0-810B-DD951EB7A516}" sibTransId="{E740E493-C277-45B0-8297-AE4FC80CEC61}"/>
    <dgm:cxn modelId="{7BF5C9BE-C03A-4288-A796-3786BD19B106}" type="presOf" srcId="{AAC28B1A-B8DC-4C0E-8BF6-4E6313BD18FC}" destId="{389CDB5E-8285-4D03-81FB-2E16BFAAC0EB}" srcOrd="0" destOrd="0" presId="urn:microsoft.com/office/officeart/2005/8/layout/vList2"/>
    <dgm:cxn modelId="{A07C3CFF-33BB-4210-9AB1-58917D2A03BA}" srcId="{AAC28B1A-B8DC-4C0E-8BF6-4E6313BD18FC}" destId="{67346D3F-B573-477C-B9EA-580C176BEAB7}" srcOrd="4" destOrd="0" parTransId="{C6FACC9D-96D3-4472-9CEC-37293C2B24D8}" sibTransId="{44A76691-476D-4027-8C23-A1A77CD319A5}"/>
    <dgm:cxn modelId="{6A46FACE-27CE-490B-9A3F-4865884FC285}" type="presParOf" srcId="{389CDB5E-8285-4D03-81FB-2E16BFAAC0EB}" destId="{1B1EBFF7-D00E-49C3-9313-A89EA5876351}" srcOrd="0" destOrd="0" presId="urn:microsoft.com/office/officeart/2005/8/layout/vList2"/>
    <dgm:cxn modelId="{C2977852-4347-4A3A-99B1-2149144634A5}" type="presParOf" srcId="{389CDB5E-8285-4D03-81FB-2E16BFAAC0EB}" destId="{499725CF-27E6-4972-89E7-FCBDC596EB1A}" srcOrd="1" destOrd="0" presId="urn:microsoft.com/office/officeart/2005/8/layout/vList2"/>
    <dgm:cxn modelId="{9DEF7690-294F-48DC-B316-14D3525CC6B3}" type="presParOf" srcId="{389CDB5E-8285-4D03-81FB-2E16BFAAC0EB}" destId="{E040AB30-D393-440B-81A1-69D74BAC9C65}" srcOrd="2" destOrd="0" presId="urn:microsoft.com/office/officeart/2005/8/layout/vList2"/>
    <dgm:cxn modelId="{D8E6D91F-0AC7-4C80-8484-CC4AF28CA6B1}" type="presParOf" srcId="{389CDB5E-8285-4D03-81FB-2E16BFAAC0EB}" destId="{CF125A31-3814-433E-961D-11DD6851BA8E}" srcOrd="3" destOrd="0" presId="urn:microsoft.com/office/officeart/2005/8/layout/vList2"/>
    <dgm:cxn modelId="{35947D7B-00F5-4701-A4FD-AAAF638B0AA2}" type="presParOf" srcId="{389CDB5E-8285-4D03-81FB-2E16BFAAC0EB}" destId="{917AE222-34DD-419F-BDC3-49F3ADBC6E7A}" srcOrd="4" destOrd="0" presId="urn:microsoft.com/office/officeart/2005/8/layout/vList2"/>
    <dgm:cxn modelId="{C395042C-8AAD-4C49-B410-F967E78EC17D}" type="presParOf" srcId="{389CDB5E-8285-4D03-81FB-2E16BFAAC0EB}" destId="{267B9E4B-30F6-4B8F-A16D-5843560521CF}" srcOrd="5" destOrd="0" presId="urn:microsoft.com/office/officeart/2005/8/layout/vList2"/>
    <dgm:cxn modelId="{3F84D011-DF02-47B9-B0EC-5042DC157EBE}" type="presParOf" srcId="{389CDB5E-8285-4D03-81FB-2E16BFAAC0EB}" destId="{26ED2312-244D-48B5-8876-8C8425EC720A}" srcOrd="6" destOrd="0" presId="urn:microsoft.com/office/officeart/2005/8/layout/vList2"/>
    <dgm:cxn modelId="{5DA775E9-844C-47DE-AC91-1D58265ABF10}" type="presParOf" srcId="{389CDB5E-8285-4D03-81FB-2E16BFAAC0EB}" destId="{86E27EC3-7069-410B-ADC7-53F10F09060F}" srcOrd="7" destOrd="0" presId="urn:microsoft.com/office/officeart/2005/8/layout/vList2"/>
    <dgm:cxn modelId="{9FC9BB2B-9D97-4F3F-8C1F-87E7AEC525A4}" type="presParOf" srcId="{389CDB5E-8285-4D03-81FB-2E16BFAAC0EB}" destId="{ECA539E5-E9E6-414E-B8F5-D456F11B4337}" srcOrd="8" destOrd="0" presId="urn:microsoft.com/office/officeart/2005/8/layout/vList2"/>
    <dgm:cxn modelId="{57BE959C-C9D7-4F40-8A91-287D20CC6EC9}" type="presParOf" srcId="{389CDB5E-8285-4D03-81FB-2E16BFAAC0EB}" destId="{5CFB7E31-0BAC-42B0-8547-51D0E1504738}" srcOrd="9" destOrd="0" presId="urn:microsoft.com/office/officeart/2005/8/layout/vList2"/>
    <dgm:cxn modelId="{C8CFCD88-CE37-4917-A9C0-3617ECF5DCA6}" type="presParOf" srcId="{389CDB5E-8285-4D03-81FB-2E16BFAAC0EB}" destId="{9920A42D-503E-425B-8BC2-D82D816916A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72DA1A5-7DA9-4167-BD45-AED81A473B2E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EB60381-52EA-4B9C-93A8-93ED91A9E957}">
      <dgm:prSet/>
      <dgm:spPr/>
      <dgm:t>
        <a:bodyPr/>
        <a:lstStyle/>
        <a:p>
          <a:r>
            <a:rPr lang="en-GB"/>
            <a:t>Submit research proposal</a:t>
          </a:r>
          <a:endParaRPr lang="en-US"/>
        </a:p>
      </dgm:t>
    </dgm:pt>
    <dgm:pt modelId="{0A6696D0-0D90-4A56-999F-C37D7DDF9F7E}" type="parTrans" cxnId="{F0A2E9D3-4036-4AAE-AE59-88F10755C921}">
      <dgm:prSet/>
      <dgm:spPr/>
      <dgm:t>
        <a:bodyPr/>
        <a:lstStyle/>
        <a:p>
          <a:endParaRPr lang="en-US"/>
        </a:p>
      </dgm:t>
    </dgm:pt>
    <dgm:pt modelId="{D9CE2662-A0E4-4757-AFB2-C2A102DAC34C}" type="sibTrans" cxnId="{F0A2E9D3-4036-4AAE-AE59-88F10755C921}">
      <dgm:prSet/>
      <dgm:spPr/>
      <dgm:t>
        <a:bodyPr/>
        <a:lstStyle/>
        <a:p>
          <a:endParaRPr lang="en-US"/>
        </a:p>
      </dgm:t>
    </dgm:pt>
    <dgm:pt modelId="{3DC4BDD3-B2C8-4ABC-9BFE-D81A4B74F761}">
      <dgm:prSet/>
      <dgm:spPr/>
      <dgm:t>
        <a:bodyPr/>
        <a:lstStyle/>
        <a:p>
          <a:pPr rtl="0"/>
          <a:r>
            <a:rPr lang="en-GB"/>
            <a:t>Develop questionnaire</a:t>
          </a:r>
          <a:r>
            <a:rPr lang="en-GB">
              <a:latin typeface="Corbel" panose="020B0503020204020204"/>
            </a:rPr>
            <a:t> (1 day)</a:t>
          </a:r>
          <a:endParaRPr lang="en-US"/>
        </a:p>
      </dgm:t>
    </dgm:pt>
    <dgm:pt modelId="{9DB25870-6F3C-4B02-9D6B-64D22BAEDC5F}" type="parTrans" cxnId="{408B9054-5134-49F5-90A5-EA7FC92D8632}">
      <dgm:prSet/>
      <dgm:spPr/>
      <dgm:t>
        <a:bodyPr/>
        <a:lstStyle/>
        <a:p>
          <a:endParaRPr lang="en-US"/>
        </a:p>
      </dgm:t>
    </dgm:pt>
    <dgm:pt modelId="{F7A75AAC-B8D2-4A47-98ED-274D392C5497}" type="sibTrans" cxnId="{408B9054-5134-49F5-90A5-EA7FC92D8632}">
      <dgm:prSet/>
      <dgm:spPr/>
      <dgm:t>
        <a:bodyPr/>
        <a:lstStyle/>
        <a:p>
          <a:endParaRPr lang="en-US"/>
        </a:p>
      </dgm:t>
    </dgm:pt>
    <dgm:pt modelId="{D018F8E2-775C-40E6-BAEF-E001995B8FAF}">
      <dgm:prSet/>
      <dgm:spPr/>
      <dgm:t>
        <a:bodyPr/>
        <a:lstStyle/>
        <a:p>
          <a:pPr rtl="0"/>
          <a:r>
            <a:rPr lang="en-GB"/>
            <a:t>Sample out questionnaire for testing and revise questionnaire</a:t>
          </a:r>
          <a:r>
            <a:rPr lang="en-GB">
              <a:latin typeface="Corbel" panose="020B0503020204020204"/>
            </a:rPr>
            <a:t> (4 days)</a:t>
          </a:r>
          <a:endParaRPr lang="en-US"/>
        </a:p>
      </dgm:t>
    </dgm:pt>
    <dgm:pt modelId="{8F7964E2-2E4A-4F9F-97A2-5B9515DAC15F}" type="parTrans" cxnId="{01350954-299B-48FD-96A7-82B782BEF697}">
      <dgm:prSet/>
      <dgm:spPr/>
      <dgm:t>
        <a:bodyPr/>
        <a:lstStyle/>
        <a:p>
          <a:endParaRPr lang="en-US"/>
        </a:p>
      </dgm:t>
    </dgm:pt>
    <dgm:pt modelId="{3B754E4A-1D91-4FCD-B648-EBE699D35DBF}" type="sibTrans" cxnId="{01350954-299B-48FD-96A7-82B782BEF697}">
      <dgm:prSet/>
      <dgm:spPr/>
      <dgm:t>
        <a:bodyPr/>
        <a:lstStyle/>
        <a:p>
          <a:endParaRPr lang="en-US"/>
        </a:p>
      </dgm:t>
    </dgm:pt>
    <dgm:pt modelId="{A03F54F8-1457-4212-881B-B016EDA4CF4D}">
      <dgm:prSet/>
      <dgm:spPr/>
      <dgm:t>
        <a:bodyPr/>
        <a:lstStyle/>
        <a:p>
          <a:pPr rtl="0"/>
          <a:r>
            <a:rPr lang="en-GB"/>
            <a:t>Email out the questionnaires</a:t>
          </a:r>
          <a:r>
            <a:rPr lang="en-GB">
              <a:latin typeface="Corbel" panose="020B0503020204020204"/>
            </a:rPr>
            <a:t> (1 day) </a:t>
          </a:r>
          <a:endParaRPr lang="en-US"/>
        </a:p>
      </dgm:t>
    </dgm:pt>
    <dgm:pt modelId="{D71E7B79-8512-4436-9F56-F6F2BF838F69}" type="parTrans" cxnId="{D6EB023C-5FFE-4AEF-ACD9-1D9074889E11}">
      <dgm:prSet/>
      <dgm:spPr/>
      <dgm:t>
        <a:bodyPr/>
        <a:lstStyle/>
        <a:p>
          <a:endParaRPr lang="en-US"/>
        </a:p>
      </dgm:t>
    </dgm:pt>
    <dgm:pt modelId="{90181B77-5A67-40FF-BA48-3D0347E0294C}" type="sibTrans" cxnId="{D6EB023C-5FFE-4AEF-ACD9-1D9074889E11}">
      <dgm:prSet/>
      <dgm:spPr/>
      <dgm:t>
        <a:bodyPr/>
        <a:lstStyle/>
        <a:p>
          <a:endParaRPr lang="en-US"/>
        </a:p>
      </dgm:t>
    </dgm:pt>
    <dgm:pt modelId="{6D58E968-9788-4E83-9E06-357F5B21DCEC}">
      <dgm:prSet/>
      <dgm:spPr/>
      <dgm:t>
        <a:bodyPr/>
        <a:lstStyle/>
        <a:p>
          <a:pPr rtl="0"/>
          <a:r>
            <a:rPr lang="en-GB"/>
            <a:t>Enter data</a:t>
          </a:r>
          <a:r>
            <a:rPr lang="en-GB">
              <a:latin typeface="Corbel" panose="020B0503020204020204"/>
            </a:rPr>
            <a:t> (1 day)</a:t>
          </a:r>
          <a:endParaRPr lang="en-US"/>
        </a:p>
      </dgm:t>
    </dgm:pt>
    <dgm:pt modelId="{7D8BA1D1-6A18-4BD2-86C6-4EE2A43EBA94}" type="parTrans" cxnId="{21B5FBD3-0C00-44A4-9022-B6AB18E99C48}">
      <dgm:prSet/>
      <dgm:spPr/>
      <dgm:t>
        <a:bodyPr/>
        <a:lstStyle/>
        <a:p>
          <a:endParaRPr lang="en-US"/>
        </a:p>
      </dgm:t>
    </dgm:pt>
    <dgm:pt modelId="{39F5F2CC-E2A7-49D9-8D95-9F9EEEB1F9A8}" type="sibTrans" cxnId="{21B5FBD3-0C00-44A4-9022-B6AB18E99C48}">
      <dgm:prSet/>
      <dgm:spPr/>
      <dgm:t>
        <a:bodyPr/>
        <a:lstStyle/>
        <a:p>
          <a:endParaRPr lang="en-US"/>
        </a:p>
      </dgm:t>
    </dgm:pt>
    <dgm:pt modelId="{2EB6CBD9-5AAC-4B6D-B5D2-EA4115A50677}">
      <dgm:prSet/>
      <dgm:spPr/>
      <dgm:t>
        <a:bodyPr/>
        <a:lstStyle/>
        <a:p>
          <a:pPr rtl="0"/>
          <a:r>
            <a:rPr lang="en-GB"/>
            <a:t>Analyse data</a:t>
          </a:r>
          <a:r>
            <a:rPr lang="en-GB">
              <a:latin typeface="Corbel" panose="020B0503020204020204"/>
            </a:rPr>
            <a:t> (3 days)</a:t>
          </a:r>
          <a:endParaRPr lang="en-US"/>
        </a:p>
      </dgm:t>
    </dgm:pt>
    <dgm:pt modelId="{D3B90E74-B608-45FF-9B11-A84DB271B38D}" type="parTrans" cxnId="{378B978E-15E9-41F2-A6A0-2ADAB433342A}">
      <dgm:prSet/>
      <dgm:spPr/>
      <dgm:t>
        <a:bodyPr/>
        <a:lstStyle/>
        <a:p>
          <a:endParaRPr lang="en-US"/>
        </a:p>
      </dgm:t>
    </dgm:pt>
    <dgm:pt modelId="{DAC9DB93-B54D-4CA3-828D-E35D0E418603}" type="sibTrans" cxnId="{378B978E-15E9-41F2-A6A0-2ADAB433342A}">
      <dgm:prSet/>
      <dgm:spPr/>
      <dgm:t>
        <a:bodyPr/>
        <a:lstStyle/>
        <a:p>
          <a:endParaRPr lang="en-US"/>
        </a:p>
      </dgm:t>
    </dgm:pt>
    <dgm:pt modelId="{D8EE73F5-5A99-4533-B1A9-855160BB9AD6}">
      <dgm:prSet/>
      <dgm:spPr/>
      <dgm:t>
        <a:bodyPr/>
        <a:lstStyle/>
        <a:p>
          <a:pPr rtl="0"/>
          <a:r>
            <a:rPr lang="en-GB"/>
            <a:t>Write up findings</a:t>
          </a:r>
          <a:r>
            <a:rPr lang="en-GB">
              <a:latin typeface="Corbel" panose="020B0503020204020204"/>
            </a:rPr>
            <a:t> (3 days)</a:t>
          </a:r>
          <a:endParaRPr lang="en-US"/>
        </a:p>
      </dgm:t>
    </dgm:pt>
    <dgm:pt modelId="{9137C1AD-20FC-4FB0-9115-7436DE96527C}" type="parTrans" cxnId="{1E74F693-EBD2-4D7E-9676-FAFAB1738B1B}">
      <dgm:prSet/>
      <dgm:spPr/>
      <dgm:t>
        <a:bodyPr/>
        <a:lstStyle/>
        <a:p>
          <a:endParaRPr lang="en-US"/>
        </a:p>
      </dgm:t>
    </dgm:pt>
    <dgm:pt modelId="{BF3A5EB7-FB90-4D5C-998D-377BDB57F1B5}" type="sibTrans" cxnId="{1E74F693-EBD2-4D7E-9676-FAFAB1738B1B}">
      <dgm:prSet/>
      <dgm:spPr/>
      <dgm:t>
        <a:bodyPr/>
        <a:lstStyle/>
        <a:p>
          <a:endParaRPr lang="en-US"/>
        </a:p>
      </dgm:t>
    </dgm:pt>
    <dgm:pt modelId="{105F300F-D5BA-4682-868E-1E1E19DB96ED}">
      <dgm:prSet/>
      <dgm:spPr/>
      <dgm:t>
        <a:bodyPr/>
        <a:lstStyle/>
        <a:p>
          <a:pPr rtl="0"/>
          <a:r>
            <a:rPr lang="en-GB"/>
            <a:t>Conclusion</a:t>
          </a:r>
          <a:r>
            <a:rPr lang="en-GB">
              <a:latin typeface="Corbel" panose="020B0503020204020204"/>
            </a:rPr>
            <a:t> (2 days)</a:t>
          </a:r>
          <a:endParaRPr lang="en-US"/>
        </a:p>
      </dgm:t>
    </dgm:pt>
    <dgm:pt modelId="{D7FF7DB7-F667-447F-9A93-CE8065FAEAF8}" type="parTrans" cxnId="{A68CBF3B-FE0C-4705-A507-8F974785EF2F}">
      <dgm:prSet/>
      <dgm:spPr/>
      <dgm:t>
        <a:bodyPr/>
        <a:lstStyle/>
        <a:p>
          <a:endParaRPr lang="en-US"/>
        </a:p>
      </dgm:t>
    </dgm:pt>
    <dgm:pt modelId="{3F8B2B15-8D6F-403F-A28F-662D58B6AC3D}" type="sibTrans" cxnId="{A68CBF3B-FE0C-4705-A507-8F974785EF2F}">
      <dgm:prSet/>
      <dgm:spPr/>
      <dgm:t>
        <a:bodyPr/>
        <a:lstStyle/>
        <a:p>
          <a:endParaRPr lang="en-US"/>
        </a:p>
      </dgm:t>
    </dgm:pt>
    <dgm:pt modelId="{BB322348-6731-449A-9C87-D055549DE96C}" type="pres">
      <dgm:prSet presAssocID="{072DA1A5-7DA9-4167-BD45-AED81A473B2E}" presName="Name0" presStyleCnt="0">
        <dgm:presLayoutVars>
          <dgm:dir/>
          <dgm:resizeHandles val="exact"/>
        </dgm:presLayoutVars>
      </dgm:prSet>
      <dgm:spPr/>
    </dgm:pt>
    <dgm:pt modelId="{CB427D1C-38C8-45DE-95DD-A02A4B06B023}" type="pres">
      <dgm:prSet presAssocID="{7EB60381-52EA-4B9C-93A8-93ED91A9E957}" presName="node" presStyleLbl="node1" presStyleIdx="0" presStyleCnt="8">
        <dgm:presLayoutVars>
          <dgm:bulletEnabled val="1"/>
        </dgm:presLayoutVars>
      </dgm:prSet>
      <dgm:spPr/>
    </dgm:pt>
    <dgm:pt modelId="{832514BD-E9DF-4765-8AB4-58305CE4F9D4}" type="pres">
      <dgm:prSet presAssocID="{D9CE2662-A0E4-4757-AFB2-C2A102DAC34C}" presName="sibTrans" presStyleLbl="sibTrans1D1" presStyleIdx="0" presStyleCnt="7"/>
      <dgm:spPr/>
    </dgm:pt>
    <dgm:pt modelId="{62A22F45-9287-4A1C-AC2B-F734B3084B4A}" type="pres">
      <dgm:prSet presAssocID="{D9CE2662-A0E4-4757-AFB2-C2A102DAC34C}" presName="connectorText" presStyleLbl="sibTrans1D1" presStyleIdx="0" presStyleCnt="7"/>
      <dgm:spPr/>
    </dgm:pt>
    <dgm:pt modelId="{21BA588C-E57A-4123-84CF-067C9020ACC4}" type="pres">
      <dgm:prSet presAssocID="{3DC4BDD3-B2C8-4ABC-9BFE-D81A4B74F761}" presName="node" presStyleLbl="node1" presStyleIdx="1" presStyleCnt="8">
        <dgm:presLayoutVars>
          <dgm:bulletEnabled val="1"/>
        </dgm:presLayoutVars>
      </dgm:prSet>
      <dgm:spPr/>
    </dgm:pt>
    <dgm:pt modelId="{5312182F-8CE2-4076-9D5E-9EA938DCFCE2}" type="pres">
      <dgm:prSet presAssocID="{F7A75AAC-B8D2-4A47-98ED-274D392C5497}" presName="sibTrans" presStyleLbl="sibTrans1D1" presStyleIdx="1" presStyleCnt="7"/>
      <dgm:spPr/>
    </dgm:pt>
    <dgm:pt modelId="{3541FEFA-28E9-4D7C-8404-44E9A0A32969}" type="pres">
      <dgm:prSet presAssocID="{F7A75AAC-B8D2-4A47-98ED-274D392C5497}" presName="connectorText" presStyleLbl="sibTrans1D1" presStyleIdx="1" presStyleCnt="7"/>
      <dgm:spPr/>
    </dgm:pt>
    <dgm:pt modelId="{29C2B4B0-F6AF-4CAA-87D8-5E44DE521093}" type="pres">
      <dgm:prSet presAssocID="{D018F8E2-775C-40E6-BAEF-E001995B8FAF}" presName="node" presStyleLbl="node1" presStyleIdx="2" presStyleCnt="8">
        <dgm:presLayoutVars>
          <dgm:bulletEnabled val="1"/>
        </dgm:presLayoutVars>
      </dgm:prSet>
      <dgm:spPr/>
    </dgm:pt>
    <dgm:pt modelId="{8A81E8C9-902E-4749-82F0-45B4D47028DB}" type="pres">
      <dgm:prSet presAssocID="{3B754E4A-1D91-4FCD-B648-EBE699D35DBF}" presName="sibTrans" presStyleLbl="sibTrans1D1" presStyleIdx="2" presStyleCnt="7"/>
      <dgm:spPr/>
    </dgm:pt>
    <dgm:pt modelId="{776B9488-EFBB-403B-AE5D-E0E27B08AC09}" type="pres">
      <dgm:prSet presAssocID="{3B754E4A-1D91-4FCD-B648-EBE699D35DBF}" presName="connectorText" presStyleLbl="sibTrans1D1" presStyleIdx="2" presStyleCnt="7"/>
      <dgm:spPr/>
    </dgm:pt>
    <dgm:pt modelId="{09E0D295-3CD5-43DF-A253-1587EF3C5164}" type="pres">
      <dgm:prSet presAssocID="{A03F54F8-1457-4212-881B-B016EDA4CF4D}" presName="node" presStyleLbl="node1" presStyleIdx="3" presStyleCnt="8">
        <dgm:presLayoutVars>
          <dgm:bulletEnabled val="1"/>
        </dgm:presLayoutVars>
      </dgm:prSet>
      <dgm:spPr/>
    </dgm:pt>
    <dgm:pt modelId="{D5974301-C9C6-4824-B3A1-5DC65F138775}" type="pres">
      <dgm:prSet presAssocID="{90181B77-5A67-40FF-BA48-3D0347E0294C}" presName="sibTrans" presStyleLbl="sibTrans1D1" presStyleIdx="3" presStyleCnt="7"/>
      <dgm:spPr/>
    </dgm:pt>
    <dgm:pt modelId="{5039D0E7-3B53-44D9-AAEC-EBD4221C2601}" type="pres">
      <dgm:prSet presAssocID="{90181B77-5A67-40FF-BA48-3D0347E0294C}" presName="connectorText" presStyleLbl="sibTrans1D1" presStyleIdx="3" presStyleCnt="7"/>
      <dgm:spPr/>
    </dgm:pt>
    <dgm:pt modelId="{F67F758B-0D12-4C87-91FF-933D2663A84C}" type="pres">
      <dgm:prSet presAssocID="{6D58E968-9788-4E83-9E06-357F5B21DCEC}" presName="node" presStyleLbl="node1" presStyleIdx="4" presStyleCnt="8">
        <dgm:presLayoutVars>
          <dgm:bulletEnabled val="1"/>
        </dgm:presLayoutVars>
      </dgm:prSet>
      <dgm:spPr/>
    </dgm:pt>
    <dgm:pt modelId="{6FBD638B-C57F-4907-B78F-F530494D6FA5}" type="pres">
      <dgm:prSet presAssocID="{39F5F2CC-E2A7-49D9-8D95-9F9EEEB1F9A8}" presName="sibTrans" presStyleLbl="sibTrans1D1" presStyleIdx="4" presStyleCnt="7"/>
      <dgm:spPr/>
    </dgm:pt>
    <dgm:pt modelId="{799D763E-F30B-43FC-8254-F3E4387C1CBD}" type="pres">
      <dgm:prSet presAssocID="{39F5F2CC-E2A7-49D9-8D95-9F9EEEB1F9A8}" presName="connectorText" presStyleLbl="sibTrans1D1" presStyleIdx="4" presStyleCnt="7"/>
      <dgm:spPr/>
    </dgm:pt>
    <dgm:pt modelId="{70E0C225-ECC7-49EF-A3EC-22A3CE55AB3C}" type="pres">
      <dgm:prSet presAssocID="{2EB6CBD9-5AAC-4B6D-B5D2-EA4115A50677}" presName="node" presStyleLbl="node1" presStyleIdx="5" presStyleCnt="8">
        <dgm:presLayoutVars>
          <dgm:bulletEnabled val="1"/>
        </dgm:presLayoutVars>
      </dgm:prSet>
      <dgm:spPr/>
    </dgm:pt>
    <dgm:pt modelId="{1FF7934B-E233-416C-9DE3-E02A568B1DAB}" type="pres">
      <dgm:prSet presAssocID="{DAC9DB93-B54D-4CA3-828D-E35D0E418603}" presName="sibTrans" presStyleLbl="sibTrans1D1" presStyleIdx="5" presStyleCnt="7"/>
      <dgm:spPr/>
    </dgm:pt>
    <dgm:pt modelId="{A6DCFC63-4F99-4995-BFC4-E98B6326E707}" type="pres">
      <dgm:prSet presAssocID="{DAC9DB93-B54D-4CA3-828D-E35D0E418603}" presName="connectorText" presStyleLbl="sibTrans1D1" presStyleIdx="5" presStyleCnt="7"/>
      <dgm:spPr/>
    </dgm:pt>
    <dgm:pt modelId="{D4589AA2-B207-441D-B9BB-84156332291E}" type="pres">
      <dgm:prSet presAssocID="{D8EE73F5-5A99-4533-B1A9-855160BB9AD6}" presName="node" presStyleLbl="node1" presStyleIdx="6" presStyleCnt="8">
        <dgm:presLayoutVars>
          <dgm:bulletEnabled val="1"/>
        </dgm:presLayoutVars>
      </dgm:prSet>
      <dgm:spPr/>
    </dgm:pt>
    <dgm:pt modelId="{30BEF896-4D14-42E8-9E51-2436BEF4B2B6}" type="pres">
      <dgm:prSet presAssocID="{BF3A5EB7-FB90-4D5C-998D-377BDB57F1B5}" presName="sibTrans" presStyleLbl="sibTrans1D1" presStyleIdx="6" presStyleCnt="7"/>
      <dgm:spPr/>
    </dgm:pt>
    <dgm:pt modelId="{3D77EA65-35CF-4D83-9CB8-C8A15CAC5EC8}" type="pres">
      <dgm:prSet presAssocID="{BF3A5EB7-FB90-4D5C-998D-377BDB57F1B5}" presName="connectorText" presStyleLbl="sibTrans1D1" presStyleIdx="6" presStyleCnt="7"/>
      <dgm:spPr/>
    </dgm:pt>
    <dgm:pt modelId="{78018E17-40C4-4368-B071-D16D467EDA45}" type="pres">
      <dgm:prSet presAssocID="{105F300F-D5BA-4682-868E-1E1E19DB96ED}" presName="node" presStyleLbl="node1" presStyleIdx="7" presStyleCnt="8">
        <dgm:presLayoutVars>
          <dgm:bulletEnabled val="1"/>
        </dgm:presLayoutVars>
      </dgm:prSet>
      <dgm:spPr/>
    </dgm:pt>
  </dgm:ptLst>
  <dgm:cxnLst>
    <dgm:cxn modelId="{F2D43B01-ED28-4837-A360-56268C696213}" type="presOf" srcId="{39F5F2CC-E2A7-49D9-8D95-9F9EEEB1F9A8}" destId="{799D763E-F30B-43FC-8254-F3E4387C1CBD}" srcOrd="1" destOrd="0" presId="urn:microsoft.com/office/officeart/2016/7/layout/RepeatingBendingProcessNew"/>
    <dgm:cxn modelId="{7EE2C806-3736-41F8-9141-F7D3D2151755}" type="presOf" srcId="{A03F54F8-1457-4212-881B-B016EDA4CF4D}" destId="{09E0D295-3CD5-43DF-A253-1587EF3C5164}" srcOrd="0" destOrd="0" presId="urn:microsoft.com/office/officeart/2016/7/layout/RepeatingBendingProcessNew"/>
    <dgm:cxn modelId="{2CF2EA15-FF2C-470A-B591-EDDCB2C3ECBC}" type="presOf" srcId="{D8EE73F5-5A99-4533-B1A9-855160BB9AD6}" destId="{D4589AA2-B207-441D-B9BB-84156332291E}" srcOrd="0" destOrd="0" presId="urn:microsoft.com/office/officeart/2016/7/layout/RepeatingBendingProcessNew"/>
    <dgm:cxn modelId="{A7935A23-6310-4FE6-BCA0-CC1AC85D2B89}" type="presOf" srcId="{2EB6CBD9-5AAC-4B6D-B5D2-EA4115A50677}" destId="{70E0C225-ECC7-49EF-A3EC-22A3CE55AB3C}" srcOrd="0" destOrd="0" presId="urn:microsoft.com/office/officeart/2016/7/layout/RepeatingBendingProcessNew"/>
    <dgm:cxn modelId="{637B3A26-26C1-47AF-8CEE-643B24D4B025}" type="presOf" srcId="{90181B77-5A67-40FF-BA48-3D0347E0294C}" destId="{D5974301-C9C6-4824-B3A1-5DC65F138775}" srcOrd="0" destOrd="0" presId="urn:microsoft.com/office/officeart/2016/7/layout/RepeatingBendingProcessNew"/>
    <dgm:cxn modelId="{58B9C331-ED47-47AD-B423-F15BF921B32D}" type="presOf" srcId="{D018F8E2-775C-40E6-BAEF-E001995B8FAF}" destId="{29C2B4B0-F6AF-4CAA-87D8-5E44DE521093}" srcOrd="0" destOrd="0" presId="urn:microsoft.com/office/officeart/2016/7/layout/RepeatingBendingProcessNew"/>
    <dgm:cxn modelId="{C9BB7335-60FA-4BA3-AD72-65BB717BBAF4}" type="presOf" srcId="{072DA1A5-7DA9-4167-BD45-AED81A473B2E}" destId="{BB322348-6731-449A-9C87-D055549DE96C}" srcOrd="0" destOrd="0" presId="urn:microsoft.com/office/officeart/2016/7/layout/RepeatingBendingProcessNew"/>
    <dgm:cxn modelId="{A68CBF3B-FE0C-4705-A507-8F974785EF2F}" srcId="{072DA1A5-7DA9-4167-BD45-AED81A473B2E}" destId="{105F300F-D5BA-4682-868E-1E1E19DB96ED}" srcOrd="7" destOrd="0" parTransId="{D7FF7DB7-F667-447F-9A93-CE8065FAEAF8}" sibTransId="{3F8B2B15-8D6F-403F-A28F-662D58B6AC3D}"/>
    <dgm:cxn modelId="{D6EB023C-5FFE-4AEF-ACD9-1D9074889E11}" srcId="{072DA1A5-7DA9-4167-BD45-AED81A473B2E}" destId="{A03F54F8-1457-4212-881B-B016EDA4CF4D}" srcOrd="3" destOrd="0" parTransId="{D71E7B79-8512-4436-9F56-F6F2BF838F69}" sibTransId="{90181B77-5A67-40FF-BA48-3D0347E0294C}"/>
    <dgm:cxn modelId="{837D0968-358E-476F-8F54-F9A014730D31}" type="presOf" srcId="{BF3A5EB7-FB90-4D5C-998D-377BDB57F1B5}" destId="{30BEF896-4D14-42E8-9E51-2436BEF4B2B6}" srcOrd="0" destOrd="0" presId="urn:microsoft.com/office/officeart/2016/7/layout/RepeatingBendingProcessNew"/>
    <dgm:cxn modelId="{96AE0750-EC3D-4FA7-92F2-74A237576DAC}" type="presOf" srcId="{39F5F2CC-E2A7-49D9-8D95-9F9EEEB1F9A8}" destId="{6FBD638B-C57F-4907-B78F-F530494D6FA5}" srcOrd="0" destOrd="0" presId="urn:microsoft.com/office/officeart/2016/7/layout/RepeatingBendingProcessNew"/>
    <dgm:cxn modelId="{255AB770-BAC9-48B9-B62F-CF81B7D17C60}" type="presOf" srcId="{F7A75AAC-B8D2-4A47-98ED-274D392C5497}" destId="{5312182F-8CE2-4076-9D5E-9EA938DCFCE2}" srcOrd="0" destOrd="0" presId="urn:microsoft.com/office/officeart/2016/7/layout/RepeatingBendingProcessNew"/>
    <dgm:cxn modelId="{01350954-299B-48FD-96A7-82B782BEF697}" srcId="{072DA1A5-7DA9-4167-BD45-AED81A473B2E}" destId="{D018F8E2-775C-40E6-BAEF-E001995B8FAF}" srcOrd="2" destOrd="0" parTransId="{8F7964E2-2E4A-4F9F-97A2-5B9515DAC15F}" sibTransId="{3B754E4A-1D91-4FCD-B648-EBE699D35DBF}"/>
    <dgm:cxn modelId="{408B9054-5134-49F5-90A5-EA7FC92D8632}" srcId="{072DA1A5-7DA9-4167-BD45-AED81A473B2E}" destId="{3DC4BDD3-B2C8-4ABC-9BFE-D81A4B74F761}" srcOrd="1" destOrd="0" parTransId="{9DB25870-6F3C-4B02-9D6B-64D22BAEDC5F}" sibTransId="{F7A75AAC-B8D2-4A47-98ED-274D392C5497}"/>
    <dgm:cxn modelId="{378B978E-15E9-41F2-A6A0-2ADAB433342A}" srcId="{072DA1A5-7DA9-4167-BD45-AED81A473B2E}" destId="{2EB6CBD9-5AAC-4B6D-B5D2-EA4115A50677}" srcOrd="5" destOrd="0" parTransId="{D3B90E74-B608-45FF-9B11-A84DB271B38D}" sibTransId="{DAC9DB93-B54D-4CA3-828D-E35D0E418603}"/>
    <dgm:cxn modelId="{1E74F693-EBD2-4D7E-9676-FAFAB1738B1B}" srcId="{072DA1A5-7DA9-4167-BD45-AED81A473B2E}" destId="{D8EE73F5-5A99-4533-B1A9-855160BB9AD6}" srcOrd="6" destOrd="0" parTransId="{9137C1AD-20FC-4FB0-9115-7436DE96527C}" sibTransId="{BF3A5EB7-FB90-4D5C-998D-377BDB57F1B5}"/>
    <dgm:cxn modelId="{EBEACF9B-A97A-42A0-8723-6604EBF979D4}" type="presOf" srcId="{D9CE2662-A0E4-4757-AFB2-C2A102DAC34C}" destId="{62A22F45-9287-4A1C-AC2B-F734B3084B4A}" srcOrd="1" destOrd="0" presId="urn:microsoft.com/office/officeart/2016/7/layout/RepeatingBendingProcessNew"/>
    <dgm:cxn modelId="{AB650BA2-1751-4165-88BF-E2E96D31BE20}" type="presOf" srcId="{7EB60381-52EA-4B9C-93A8-93ED91A9E957}" destId="{CB427D1C-38C8-45DE-95DD-A02A4B06B023}" srcOrd="0" destOrd="0" presId="urn:microsoft.com/office/officeart/2016/7/layout/RepeatingBendingProcessNew"/>
    <dgm:cxn modelId="{BF14E4A2-1DBA-4848-8848-DFAEC6ADB5DB}" type="presOf" srcId="{BF3A5EB7-FB90-4D5C-998D-377BDB57F1B5}" destId="{3D77EA65-35CF-4D83-9CB8-C8A15CAC5EC8}" srcOrd="1" destOrd="0" presId="urn:microsoft.com/office/officeart/2016/7/layout/RepeatingBendingProcessNew"/>
    <dgm:cxn modelId="{AC2591B9-CDC2-47F1-8A5A-8C18C6E7AB29}" type="presOf" srcId="{F7A75AAC-B8D2-4A47-98ED-274D392C5497}" destId="{3541FEFA-28E9-4D7C-8404-44E9A0A32969}" srcOrd="1" destOrd="0" presId="urn:microsoft.com/office/officeart/2016/7/layout/RepeatingBendingProcessNew"/>
    <dgm:cxn modelId="{110379BD-7504-4E28-9E30-D23633E6A5B7}" type="presOf" srcId="{3B754E4A-1D91-4FCD-B648-EBE699D35DBF}" destId="{8A81E8C9-902E-4749-82F0-45B4D47028DB}" srcOrd="0" destOrd="0" presId="urn:microsoft.com/office/officeart/2016/7/layout/RepeatingBendingProcessNew"/>
    <dgm:cxn modelId="{C52EAEC0-6F4A-4CF5-B492-C69D2EE15603}" type="presOf" srcId="{105F300F-D5BA-4682-868E-1E1E19DB96ED}" destId="{78018E17-40C4-4368-B071-D16D467EDA45}" srcOrd="0" destOrd="0" presId="urn:microsoft.com/office/officeart/2016/7/layout/RepeatingBendingProcessNew"/>
    <dgm:cxn modelId="{F0A2E9D3-4036-4AAE-AE59-88F10755C921}" srcId="{072DA1A5-7DA9-4167-BD45-AED81A473B2E}" destId="{7EB60381-52EA-4B9C-93A8-93ED91A9E957}" srcOrd="0" destOrd="0" parTransId="{0A6696D0-0D90-4A56-999F-C37D7DDF9F7E}" sibTransId="{D9CE2662-A0E4-4757-AFB2-C2A102DAC34C}"/>
    <dgm:cxn modelId="{21B5FBD3-0C00-44A4-9022-B6AB18E99C48}" srcId="{072DA1A5-7DA9-4167-BD45-AED81A473B2E}" destId="{6D58E968-9788-4E83-9E06-357F5B21DCEC}" srcOrd="4" destOrd="0" parTransId="{7D8BA1D1-6A18-4BD2-86C6-4EE2A43EBA94}" sibTransId="{39F5F2CC-E2A7-49D9-8D95-9F9EEEB1F9A8}"/>
    <dgm:cxn modelId="{6C1581D6-B5C7-4DC2-8ED9-7CFDFA60757E}" type="presOf" srcId="{6D58E968-9788-4E83-9E06-357F5B21DCEC}" destId="{F67F758B-0D12-4C87-91FF-933D2663A84C}" srcOrd="0" destOrd="0" presId="urn:microsoft.com/office/officeart/2016/7/layout/RepeatingBendingProcessNew"/>
    <dgm:cxn modelId="{006F83E4-B73D-4109-943A-99A708A02005}" type="presOf" srcId="{DAC9DB93-B54D-4CA3-828D-E35D0E418603}" destId="{A6DCFC63-4F99-4995-BFC4-E98B6326E707}" srcOrd="1" destOrd="0" presId="urn:microsoft.com/office/officeart/2016/7/layout/RepeatingBendingProcessNew"/>
    <dgm:cxn modelId="{B9F942E7-F69A-4D6F-BDF3-C162C19B9B28}" type="presOf" srcId="{90181B77-5A67-40FF-BA48-3D0347E0294C}" destId="{5039D0E7-3B53-44D9-AAEC-EBD4221C2601}" srcOrd="1" destOrd="0" presId="urn:microsoft.com/office/officeart/2016/7/layout/RepeatingBendingProcessNew"/>
    <dgm:cxn modelId="{40D999EB-8DF6-4562-9861-A837F44E4FFA}" type="presOf" srcId="{3B754E4A-1D91-4FCD-B648-EBE699D35DBF}" destId="{776B9488-EFBB-403B-AE5D-E0E27B08AC09}" srcOrd="1" destOrd="0" presId="urn:microsoft.com/office/officeart/2016/7/layout/RepeatingBendingProcessNew"/>
    <dgm:cxn modelId="{4A9F39EF-A623-4221-8EBD-EE4E7686F6E2}" type="presOf" srcId="{3DC4BDD3-B2C8-4ABC-9BFE-D81A4B74F761}" destId="{21BA588C-E57A-4123-84CF-067C9020ACC4}" srcOrd="0" destOrd="0" presId="urn:microsoft.com/office/officeart/2016/7/layout/RepeatingBendingProcessNew"/>
    <dgm:cxn modelId="{A0F244F2-401F-411A-B3CE-BEFA038E8CA9}" type="presOf" srcId="{D9CE2662-A0E4-4757-AFB2-C2A102DAC34C}" destId="{832514BD-E9DF-4765-8AB4-58305CE4F9D4}" srcOrd="0" destOrd="0" presId="urn:microsoft.com/office/officeart/2016/7/layout/RepeatingBendingProcessNew"/>
    <dgm:cxn modelId="{9156C7F9-C94C-46D7-B442-21FA7BCF6ED1}" type="presOf" srcId="{DAC9DB93-B54D-4CA3-828D-E35D0E418603}" destId="{1FF7934B-E233-416C-9DE3-E02A568B1DAB}" srcOrd="0" destOrd="0" presId="urn:microsoft.com/office/officeart/2016/7/layout/RepeatingBendingProcessNew"/>
    <dgm:cxn modelId="{97798544-FD32-4DA2-AE30-4DF1466FCD1E}" type="presParOf" srcId="{BB322348-6731-449A-9C87-D055549DE96C}" destId="{CB427D1C-38C8-45DE-95DD-A02A4B06B023}" srcOrd="0" destOrd="0" presId="urn:microsoft.com/office/officeart/2016/7/layout/RepeatingBendingProcessNew"/>
    <dgm:cxn modelId="{B0A1E647-B113-4465-BA02-F19ABEE1292D}" type="presParOf" srcId="{BB322348-6731-449A-9C87-D055549DE96C}" destId="{832514BD-E9DF-4765-8AB4-58305CE4F9D4}" srcOrd="1" destOrd="0" presId="urn:microsoft.com/office/officeart/2016/7/layout/RepeatingBendingProcessNew"/>
    <dgm:cxn modelId="{7C808780-D5D1-451E-A52B-6FB9CB59441D}" type="presParOf" srcId="{832514BD-E9DF-4765-8AB4-58305CE4F9D4}" destId="{62A22F45-9287-4A1C-AC2B-F734B3084B4A}" srcOrd="0" destOrd="0" presId="urn:microsoft.com/office/officeart/2016/7/layout/RepeatingBendingProcessNew"/>
    <dgm:cxn modelId="{14421F4B-1D91-47E4-B39F-A798E0F6007C}" type="presParOf" srcId="{BB322348-6731-449A-9C87-D055549DE96C}" destId="{21BA588C-E57A-4123-84CF-067C9020ACC4}" srcOrd="2" destOrd="0" presId="urn:microsoft.com/office/officeart/2016/7/layout/RepeatingBendingProcessNew"/>
    <dgm:cxn modelId="{AE7F6232-68F8-48F7-B566-D0ED0074184E}" type="presParOf" srcId="{BB322348-6731-449A-9C87-D055549DE96C}" destId="{5312182F-8CE2-4076-9D5E-9EA938DCFCE2}" srcOrd="3" destOrd="0" presId="urn:microsoft.com/office/officeart/2016/7/layout/RepeatingBendingProcessNew"/>
    <dgm:cxn modelId="{4B0BC72B-4CC2-41E7-ABA9-B39A20FC32E9}" type="presParOf" srcId="{5312182F-8CE2-4076-9D5E-9EA938DCFCE2}" destId="{3541FEFA-28E9-4D7C-8404-44E9A0A32969}" srcOrd="0" destOrd="0" presId="urn:microsoft.com/office/officeart/2016/7/layout/RepeatingBendingProcessNew"/>
    <dgm:cxn modelId="{82EEF6C1-9338-483A-9666-4CCD603D223A}" type="presParOf" srcId="{BB322348-6731-449A-9C87-D055549DE96C}" destId="{29C2B4B0-F6AF-4CAA-87D8-5E44DE521093}" srcOrd="4" destOrd="0" presId="urn:microsoft.com/office/officeart/2016/7/layout/RepeatingBendingProcessNew"/>
    <dgm:cxn modelId="{3AC65289-74DC-4264-BD3D-9F7B36A0C12C}" type="presParOf" srcId="{BB322348-6731-449A-9C87-D055549DE96C}" destId="{8A81E8C9-902E-4749-82F0-45B4D47028DB}" srcOrd="5" destOrd="0" presId="urn:microsoft.com/office/officeart/2016/7/layout/RepeatingBendingProcessNew"/>
    <dgm:cxn modelId="{F5523334-A917-41D7-A522-B71941A69287}" type="presParOf" srcId="{8A81E8C9-902E-4749-82F0-45B4D47028DB}" destId="{776B9488-EFBB-403B-AE5D-E0E27B08AC09}" srcOrd="0" destOrd="0" presId="urn:microsoft.com/office/officeart/2016/7/layout/RepeatingBendingProcessNew"/>
    <dgm:cxn modelId="{ACC09A42-E4C8-4CDA-991C-9A9F66C3EE18}" type="presParOf" srcId="{BB322348-6731-449A-9C87-D055549DE96C}" destId="{09E0D295-3CD5-43DF-A253-1587EF3C5164}" srcOrd="6" destOrd="0" presId="urn:microsoft.com/office/officeart/2016/7/layout/RepeatingBendingProcessNew"/>
    <dgm:cxn modelId="{D9A8D5C4-37C2-458F-B19E-52C314F93311}" type="presParOf" srcId="{BB322348-6731-449A-9C87-D055549DE96C}" destId="{D5974301-C9C6-4824-B3A1-5DC65F138775}" srcOrd="7" destOrd="0" presId="urn:microsoft.com/office/officeart/2016/7/layout/RepeatingBendingProcessNew"/>
    <dgm:cxn modelId="{4CA9FAF6-1B5F-4DCB-8A9E-F25BE8229580}" type="presParOf" srcId="{D5974301-C9C6-4824-B3A1-5DC65F138775}" destId="{5039D0E7-3B53-44D9-AAEC-EBD4221C2601}" srcOrd="0" destOrd="0" presId="urn:microsoft.com/office/officeart/2016/7/layout/RepeatingBendingProcessNew"/>
    <dgm:cxn modelId="{AEAE95D5-2DD7-4E5B-A5FA-7DB6EEDC4CE9}" type="presParOf" srcId="{BB322348-6731-449A-9C87-D055549DE96C}" destId="{F67F758B-0D12-4C87-91FF-933D2663A84C}" srcOrd="8" destOrd="0" presId="urn:microsoft.com/office/officeart/2016/7/layout/RepeatingBendingProcessNew"/>
    <dgm:cxn modelId="{9F4CD767-56C1-4DE3-88D7-2F44DB5C50F1}" type="presParOf" srcId="{BB322348-6731-449A-9C87-D055549DE96C}" destId="{6FBD638B-C57F-4907-B78F-F530494D6FA5}" srcOrd="9" destOrd="0" presId="urn:microsoft.com/office/officeart/2016/7/layout/RepeatingBendingProcessNew"/>
    <dgm:cxn modelId="{A95F4EDA-E06E-40AC-9882-0A1F6CDA84D9}" type="presParOf" srcId="{6FBD638B-C57F-4907-B78F-F530494D6FA5}" destId="{799D763E-F30B-43FC-8254-F3E4387C1CBD}" srcOrd="0" destOrd="0" presId="urn:microsoft.com/office/officeart/2016/7/layout/RepeatingBendingProcessNew"/>
    <dgm:cxn modelId="{A69C17AF-B163-4A38-A89A-9D2C3532F280}" type="presParOf" srcId="{BB322348-6731-449A-9C87-D055549DE96C}" destId="{70E0C225-ECC7-49EF-A3EC-22A3CE55AB3C}" srcOrd="10" destOrd="0" presId="urn:microsoft.com/office/officeart/2016/7/layout/RepeatingBendingProcessNew"/>
    <dgm:cxn modelId="{9D1D69BC-7C96-4891-A448-74E3C8FAD1BE}" type="presParOf" srcId="{BB322348-6731-449A-9C87-D055549DE96C}" destId="{1FF7934B-E233-416C-9DE3-E02A568B1DAB}" srcOrd="11" destOrd="0" presId="urn:microsoft.com/office/officeart/2016/7/layout/RepeatingBendingProcessNew"/>
    <dgm:cxn modelId="{D2E37185-289E-455C-B00F-B455ECCB6463}" type="presParOf" srcId="{1FF7934B-E233-416C-9DE3-E02A568B1DAB}" destId="{A6DCFC63-4F99-4995-BFC4-E98B6326E707}" srcOrd="0" destOrd="0" presId="urn:microsoft.com/office/officeart/2016/7/layout/RepeatingBendingProcessNew"/>
    <dgm:cxn modelId="{67D5894F-0AE7-45A2-A232-82888269E7AC}" type="presParOf" srcId="{BB322348-6731-449A-9C87-D055549DE96C}" destId="{D4589AA2-B207-441D-B9BB-84156332291E}" srcOrd="12" destOrd="0" presId="urn:microsoft.com/office/officeart/2016/7/layout/RepeatingBendingProcessNew"/>
    <dgm:cxn modelId="{911AFBE5-70F7-4BF6-BE3B-06B89ABB1A8C}" type="presParOf" srcId="{BB322348-6731-449A-9C87-D055549DE96C}" destId="{30BEF896-4D14-42E8-9E51-2436BEF4B2B6}" srcOrd="13" destOrd="0" presId="urn:microsoft.com/office/officeart/2016/7/layout/RepeatingBendingProcessNew"/>
    <dgm:cxn modelId="{6C4D5DB6-6FEA-4D3E-842C-E0A993005366}" type="presParOf" srcId="{30BEF896-4D14-42E8-9E51-2436BEF4B2B6}" destId="{3D77EA65-35CF-4D83-9CB8-C8A15CAC5EC8}" srcOrd="0" destOrd="0" presId="urn:microsoft.com/office/officeart/2016/7/layout/RepeatingBendingProcessNew"/>
    <dgm:cxn modelId="{B2F1A075-0760-47A9-A6AE-CCF438BA994C}" type="presParOf" srcId="{BB322348-6731-449A-9C87-D055549DE96C}" destId="{78018E17-40C4-4368-B071-D16D467EDA45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6137EE-C4E0-46C4-9164-B1B26F5D83B2}">
      <dsp:nvSpPr>
        <dsp:cNvPr id="0" name=""/>
        <dsp:cNvSpPr/>
      </dsp:nvSpPr>
      <dsp:spPr>
        <a:xfrm>
          <a:off x="0" y="755467"/>
          <a:ext cx="9677264" cy="13947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4A69EB-E186-419E-981A-14F7F76F20C6}">
      <dsp:nvSpPr>
        <dsp:cNvPr id="0" name=""/>
        <dsp:cNvSpPr/>
      </dsp:nvSpPr>
      <dsp:spPr>
        <a:xfrm>
          <a:off x="421899" y="1069276"/>
          <a:ext cx="767089" cy="7670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AA3E8E-8C49-4C80-821A-6111648D452D}">
      <dsp:nvSpPr>
        <dsp:cNvPr id="0" name=""/>
        <dsp:cNvSpPr/>
      </dsp:nvSpPr>
      <dsp:spPr>
        <a:xfrm>
          <a:off x="1610888" y="755467"/>
          <a:ext cx="8066375" cy="1394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607" tIns="147607" rIns="147607" bIns="147607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Digital Skills and Research Method BMSW 4003</a:t>
          </a:r>
          <a:endParaRPr lang="en-US" sz="2500" kern="1200"/>
        </a:p>
      </dsp:txBody>
      <dsp:txXfrm>
        <a:off x="1610888" y="755467"/>
        <a:ext cx="8066375" cy="1394709"/>
      </dsp:txXfrm>
    </dsp:sp>
    <dsp:sp modelId="{ADBCA2BB-D7ED-45C7-9C37-225BBEAECD6D}">
      <dsp:nvSpPr>
        <dsp:cNvPr id="0" name=""/>
        <dsp:cNvSpPr/>
      </dsp:nvSpPr>
      <dsp:spPr>
        <a:xfrm>
          <a:off x="0" y="2498853"/>
          <a:ext cx="9677264" cy="13947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ED2F78-E2CD-4B7D-8749-6E236E1F0872}">
      <dsp:nvSpPr>
        <dsp:cNvPr id="0" name=""/>
        <dsp:cNvSpPr/>
      </dsp:nvSpPr>
      <dsp:spPr>
        <a:xfrm>
          <a:off x="421899" y="2812663"/>
          <a:ext cx="767089" cy="7670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764218-4481-4748-8586-6E230518A38D}">
      <dsp:nvSpPr>
        <dsp:cNvPr id="0" name=""/>
        <dsp:cNvSpPr/>
      </dsp:nvSpPr>
      <dsp:spPr>
        <a:xfrm>
          <a:off x="1610888" y="2498853"/>
          <a:ext cx="8066375" cy="1394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607" tIns="147607" rIns="147607" bIns="147607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Are staff and students confident in using technology to collaborate?</a:t>
          </a:r>
        </a:p>
      </dsp:txBody>
      <dsp:txXfrm>
        <a:off x="1610888" y="2498853"/>
        <a:ext cx="8066375" cy="13947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C396F7-6617-44C8-8D3E-646F3325D86E}">
      <dsp:nvSpPr>
        <dsp:cNvPr id="0" name=""/>
        <dsp:cNvSpPr/>
      </dsp:nvSpPr>
      <dsp:spPr>
        <a:xfrm>
          <a:off x="0" y="3938"/>
          <a:ext cx="6970021" cy="838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08A3CF-5EF6-47E0-829F-772905790305}">
      <dsp:nvSpPr>
        <dsp:cNvPr id="0" name=""/>
        <dsp:cNvSpPr/>
      </dsp:nvSpPr>
      <dsp:spPr>
        <a:xfrm>
          <a:off x="253795" y="192712"/>
          <a:ext cx="461445" cy="4614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F1569E-1951-46A3-B125-AFEFB4DE21A1}">
      <dsp:nvSpPr>
        <dsp:cNvPr id="0" name=""/>
        <dsp:cNvSpPr/>
      </dsp:nvSpPr>
      <dsp:spPr>
        <a:xfrm>
          <a:off x="969035" y="3938"/>
          <a:ext cx="6000985" cy="838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93" tIns="88793" rIns="88793" bIns="887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Primary data will be gathered using quantitative method</a:t>
          </a:r>
          <a:endParaRPr lang="en-US" sz="1900" kern="1200" dirty="0"/>
        </a:p>
      </dsp:txBody>
      <dsp:txXfrm>
        <a:off x="969035" y="3938"/>
        <a:ext cx="6000985" cy="838991"/>
      </dsp:txXfrm>
    </dsp:sp>
    <dsp:sp modelId="{F5D5F736-BEAC-403F-89A5-BC5D6B3541D4}">
      <dsp:nvSpPr>
        <dsp:cNvPr id="0" name=""/>
        <dsp:cNvSpPr/>
      </dsp:nvSpPr>
      <dsp:spPr>
        <a:xfrm>
          <a:off x="0" y="1052678"/>
          <a:ext cx="6970021" cy="838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5D11CE-C3F5-48BC-BA78-93B194EEC660}">
      <dsp:nvSpPr>
        <dsp:cNvPr id="0" name=""/>
        <dsp:cNvSpPr/>
      </dsp:nvSpPr>
      <dsp:spPr>
        <a:xfrm>
          <a:off x="253795" y="1241451"/>
          <a:ext cx="461445" cy="4614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9CECDC-4724-4E27-B43C-9006313D177E}">
      <dsp:nvSpPr>
        <dsp:cNvPr id="0" name=""/>
        <dsp:cNvSpPr/>
      </dsp:nvSpPr>
      <dsp:spPr>
        <a:xfrm>
          <a:off x="969035" y="1052678"/>
          <a:ext cx="6000985" cy="838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93" tIns="88793" rIns="88793" bIns="887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Questionnaire will be emailed to 4 students and 4 staff</a:t>
          </a:r>
          <a:endParaRPr lang="en-US" sz="1900" kern="1200" dirty="0"/>
        </a:p>
      </dsp:txBody>
      <dsp:txXfrm>
        <a:off x="969035" y="1052678"/>
        <a:ext cx="6000985" cy="838991"/>
      </dsp:txXfrm>
    </dsp:sp>
    <dsp:sp modelId="{2DF1F8D3-B23A-4D37-81DF-95BDE542A4B7}">
      <dsp:nvSpPr>
        <dsp:cNvPr id="0" name=""/>
        <dsp:cNvSpPr/>
      </dsp:nvSpPr>
      <dsp:spPr>
        <a:xfrm>
          <a:off x="0" y="2101418"/>
          <a:ext cx="6970021" cy="838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1F6D10-3B7E-45EC-B323-ECA581189632}">
      <dsp:nvSpPr>
        <dsp:cNvPr id="0" name=""/>
        <dsp:cNvSpPr/>
      </dsp:nvSpPr>
      <dsp:spPr>
        <a:xfrm>
          <a:off x="253795" y="2290191"/>
          <a:ext cx="461445" cy="4614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5BA2A9-C623-4649-9C0A-5A84E216806F}">
      <dsp:nvSpPr>
        <dsp:cNvPr id="0" name=""/>
        <dsp:cNvSpPr/>
      </dsp:nvSpPr>
      <dsp:spPr>
        <a:xfrm>
          <a:off x="969035" y="2101418"/>
          <a:ext cx="6000985" cy="838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93" tIns="88793" rIns="88793" bIns="887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Range of questions, closed, </a:t>
          </a:r>
          <a:r>
            <a:rPr lang="en-GB" sz="1900" b="1" kern="1200" dirty="0" err="1"/>
            <a:t>likert</a:t>
          </a:r>
          <a:r>
            <a:rPr lang="en-GB" sz="1900" b="1" kern="1200" dirty="0"/>
            <a:t> scale and rank questions</a:t>
          </a:r>
          <a:endParaRPr lang="en-US" sz="1900" b="0" kern="1200" dirty="0">
            <a:latin typeface="Corbel" panose="020B0503020204020204"/>
          </a:endParaRPr>
        </a:p>
      </dsp:txBody>
      <dsp:txXfrm>
        <a:off x="969035" y="2101418"/>
        <a:ext cx="6000985" cy="838991"/>
      </dsp:txXfrm>
    </dsp:sp>
    <dsp:sp modelId="{8C80A872-0B31-4981-90E6-5CE097A378E9}">
      <dsp:nvSpPr>
        <dsp:cNvPr id="0" name=""/>
        <dsp:cNvSpPr/>
      </dsp:nvSpPr>
      <dsp:spPr>
        <a:xfrm>
          <a:off x="0" y="3150158"/>
          <a:ext cx="6970021" cy="838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C73D61-537B-4AEA-8F99-B99598F2EDF1}">
      <dsp:nvSpPr>
        <dsp:cNvPr id="0" name=""/>
        <dsp:cNvSpPr/>
      </dsp:nvSpPr>
      <dsp:spPr>
        <a:xfrm>
          <a:off x="253795" y="3338931"/>
          <a:ext cx="461445" cy="46144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36BE71-8A7B-40CF-8D75-DDD3847AC9DF}">
      <dsp:nvSpPr>
        <dsp:cNvPr id="0" name=""/>
        <dsp:cNvSpPr/>
      </dsp:nvSpPr>
      <dsp:spPr>
        <a:xfrm>
          <a:off x="969035" y="3150158"/>
          <a:ext cx="6000985" cy="838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93" tIns="88793" rIns="88793" bIns="88793" numCol="1" spcCol="1270" anchor="ctr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latin typeface="Corbel" panose="020B0503020204020204"/>
            </a:rPr>
            <a:t> Do you prefer learning/teaching online than face to face?        yes      no  </a:t>
          </a:r>
          <a:endParaRPr lang="en-US" sz="1900" b="0" kern="1200" dirty="0">
            <a:latin typeface="Corbel" panose="020B0503020204020204"/>
          </a:endParaRPr>
        </a:p>
      </dsp:txBody>
      <dsp:txXfrm>
        <a:off x="969035" y="3150158"/>
        <a:ext cx="6000985" cy="838991"/>
      </dsp:txXfrm>
    </dsp:sp>
    <dsp:sp modelId="{ECE77C55-53CE-4DF9-A8CD-2A115B686E57}">
      <dsp:nvSpPr>
        <dsp:cNvPr id="0" name=""/>
        <dsp:cNvSpPr/>
      </dsp:nvSpPr>
      <dsp:spPr>
        <a:xfrm>
          <a:off x="0" y="4198898"/>
          <a:ext cx="6970021" cy="838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2054A5-5419-4A54-9FE5-2DB046A0CE8D}">
      <dsp:nvSpPr>
        <dsp:cNvPr id="0" name=""/>
        <dsp:cNvSpPr/>
      </dsp:nvSpPr>
      <dsp:spPr>
        <a:xfrm>
          <a:off x="253795" y="4387671"/>
          <a:ext cx="461445" cy="46144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4A4941-0A2F-4997-BF9F-F558D92D136D}">
      <dsp:nvSpPr>
        <dsp:cNvPr id="0" name=""/>
        <dsp:cNvSpPr/>
      </dsp:nvSpPr>
      <dsp:spPr>
        <a:xfrm>
          <a:off x="969035" y="4198898"/>
          <a:ext cx="6000985" cy="838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93" tIns="88793" rIns="88793" bIns="88793" numCol="1" spcCol="1270" anchor="ctr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latin typeface="Corbel" panose="020B0503020204020204"/>
            </a:rPr>
            <a:t>Link</a:t>
          </a:r>
          <a:r>
            <a:rPr lang="en-GB" sz="1900" b="0" kern="1200" dirty="0"/>
            <a:t> these in </a:t>
          </a:r>
          <a:r>
            <a:rPr lang="en-GB" sz="1900" b="0" kern="1200" dirty="0">
              <a:latin typeface="Corbel" panose="020B0503020204020204"/>
            </a:rPr>
            <a:t>order</a:t>
          </a:r>
          <a:r>
            <a:rPr lang="en-GB" sz="1900" b="0" kern="1200" dirty="0"/>
            <a:t> of </a:t>
          </a:r>
          <a:r>
            <a:rPr lang="en-GB" sz="1900" b="0" kern="1200" dirty="0">
              <a:latin typeface="Corbel" panose="020B0503020204020204"/>
            </a:rPr>
            <a:t>confidence</a:t>
          </a:r>
          <a:r>
            <a:rPr lang="en-GB" sz="1900" b="0" kern="1200" dirty="0"/>
            <a:t>:</a:t>
          </a:r>
          <a:r>
            <a:rPr lang="en-GB" sz="1900" b="0" kern="1200" dirty="0">
              <a:latin typeface="Corbel" panose="020B0503020204020204"/>
            </a:rPr>
            <a:t> </a:t>
          </a:r>
          <a:r>
            <a:rPr lang="en-GB" sz="1900" b="0" kern="1200" dirty="0" err="1">
              <a:latin typeface="Corbel" panose="020B0503020204020204"/>
            </a:rPr>
            <a:t>moodle</a:t>
          </a:r>
          <a:r>
            <a:rPr lang="en-GB" sz="1900" b="0" kern="1200" dirty="0"/>
            <a:t>     </a:t>
          </a:r>
          <a:r>
            <a:rPr lang="en-GB" sz="1900" b="0" kern="1200" dirty="0">
              <a:latin typeface="Corbel" panose="020B0503020204020204"/>
            </a:rPr>
            <a:t> email</a:t>
          </a:r>
          <a:r>
            <a:rPr lang="en-GB" sz="1900" b="0" kern="1200" dirty="0"/>
            <a:t>    </a:t>
          </a:r>
          <a:r>
            <a:rPr lang="en-GB" sz="1900" b="0" kern="1200" dirty="0">
              <a:latin typeface="Corbel" panose="020B0503020204020204"/>
            </a:rPr>
            <a:t>library</a:t>
          </a:r>
          <a:r>
            <a:rPr lang="en-GB" sz="1900" b="0" kern="1200" dirty="0"/>
            <a:t>     </a:t>
          </a:r>
          <a:r>
            <a:rPr lang="en-GB" sz="1900" b="0" kern="1200" dirty="0">
              <a:latin typeface="Corbel" panose="020B0503020204020204"/>
            </a:rPr>
            <a:t>chat</a:t>
          </a:r>
          <a:r>
            <a:rPr lang="en-GB" sz="1900" b="0" kern="1200" dirty="0"/>
            <a:t>     </a:t>
          </a:r>
          <a:r>
            <a:rPr lang="en-GB" sz="1900" b="0" kern="1200" dirty="0">
              <a:latin typeface="Corbel" panose="020B0503020204020204"/>
            </a:rPr>
            <a:t>  </a:t>
          </a:r>
          <a:r>
            <a:rPr lang="en-GB" sz="1900" b="0" kern="1200" dirty="0"/>
            <a:t> </a:t>
          </a:r>
          <a:r>
            <a:rPr lang="en-GB" sz="1900" b="1" kern="1200" dirty="0">
              <a:latin typeface="Corbel" panose="020B0503020204020204"/>
            </a:rPr>
            <a:t> </a:t>
          </a:r>
          <a:endParaRPr lang="en-GB" sz="1900" kern="1200" dirty="0"/>
        </a:p>
      </dsp:txBody>
      <dsp:txXfrm>
        <a:off x="969035" y="4198898"/>
        <a:ext cx="6000985" cy="8389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1EBFF7-D00E-49C3-9313-A89EA5876351}">
      <dsp:nvSpPr>
        <dsp:cNvPr id="0" name=""/>
        <dsp:cNvSpPr/>
      </dsp:nvSpPr>
      <dsp:spPr>
        <a:xfrm>
          <a:off x="0" y="811482"/>
          <a:ext cx="722893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Informed consent</a:t>
          </a:r>
          <a:endParaRPr lang="en-US" sz="2500" kern="1200"/>
        </a:p>
      </dsp:txBody>
      <dsp:txXfrm>
        <a:off x="29271" y="840753"/>
        <a:ext cx="7170394" cy="541083"/>
      </dsp:txXfrm>
    </dsp:sp>
    <dsp:sp modelId="{E040AB30-D393-440B-81A1-69D74BAC9C65}">
      <dsp:nvSpPr>
        <dsp:cNvPr id="0" name=""/>
        <dsp:cNvSpPr/>
      </dsp:nvSpPr>
      <dsp:spPr>
        <a:xfrm>
          <a:off x="0" y="1483108"/>
          <a:ext cx="722893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Voluntary nature of participation &amp; right to withdraw</a:t>
          </a:r>
          <a:endParaRPr lang="en-US" sz="2500" kern="1200"/>
        </a:p>
      </dsp:txBody>
      <dsp:txXfrm>
        <a:off x="29271" y="1512379"/>
        <a:ext cx="7170394" cy="541083"/>
      </dsp:txXfrm>
    </dsp:sp>
    <dsp:sp modelId="{917AE222-34DD-419F-BDC3-49F3ADBC6E7A}">
      <dsp:nvSpPr>
        <dsp:cNvPr id="0" name=""/>
        <dsp:cNvSpPr/>
      </dsp:nvSpPr>
      <dsp:spPr>
        <a:xfrm>
          <a:off x="0" y="2154733"/>
          <a:ext cx="722893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Avoidance of harm</a:t>
          </a:r>
          <a:endParaRPr lang="en-US" sz="2500" kern="1200"/>
        </a:p>
      </dsp:txBody>
      <dsp:txXfrm>
        <a:off x="29271" y="2184004"/>
        <a:ext cx="7170394" cy="541083"/>
      </dsp:txXfrm>
    </dsp:sp>
    <dsp:sp modelId="{26ED2312-244D-48B5-8876-8C8425EC720A}">
      <dsp:nvSpPr>
        <dsp:cNvPr id="0" name=""/>
        <dsp:cNvSpPr/>
      </dsp:nvSpPr>
      <dsp:spPr>
        <a:xfrm>
          <a:off x="0" y="2826358"/>
          <a:ext cx="722893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Privacy of those taking part</a:t>
          </a:r>
          <a:endParaRPr lang="en-US" sz="2500" kern="1200"/>
        </a:p>
      </dsp:txBody>
      <dsp:txXfrm>
        <a:off x="29271" y="2855629"/>
        <a:ext cx="7170394" cy="541083"/>
      </dsp:txXfrm>
    </dsp:sp>
    <dsp:sp modelId="{ECA539E5-E9E6-414E-B8F5-D456F11B4337}">
      <dsp:nvSpPr>
        <dsp:cNvPr id="0" name=""/>
        <dsp:cNvSpPr/>
      </dsp:nvSpPr>
      <dsp:spPr>
        <a:xfrm>
          <a:off x="0" y="3497983"/>
          <a:ext cx="722893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Respect for others</a:t>
          </a:r>
          <a:endParaRPr lang="en-US" sz="2500" kern="1200"/>
        </a:p>
      </dsp:txBody>
      <dsp:txXfrm>
        <a:off x="29271" y="3527254"/>
        <a:ext cx="7170394" cy="541083"/>
      </dsp:txXfrm>
    </dsp:sp>
    <dsp:sp modelId="{9920A42D-503E-425B-8BC2-D82D816916A7}">
      <dsp:nvSpPr>
        <dsp:cNvPr id="0" name=""/>
        <dsp:cNvSpPr/>
      </dsp:nvSpPr>
      <dsp:spPr>
        <a:xfrm>
          <a:off x="0" y="4169608"/>
          <a:ext cx="722893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Integrity, fairness &amp; open mindedness</a:t>
          </a:r>
          <a:endParaRPr lang="en-US" sz="2500" kern="1200"/>
        </a:p>
      </dsp:txBody>
      <dsp:txXfrm>
        <a:off x="29271" y="4198879"/>
        <a:ext cx="7170394" cy="54108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2514BD-E9DF-4765-8AB4-58305CE4F9D4}">
      <dsp:nvSpPr>
        <dsp:cNvPr id="0" name=""/>
        <dsp:cNvSpPr/>
      </dsp:nvSpPr>
      <dsp:spPr>
        <a:xfrm>
          <a:off x="2108539" y="728253"/>
          <a:ext cx="4534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3491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23182" y="771553"/>
        <a:ext cx="24204" cy="4840"/>
      </dsp:txXfrm>
    </dsp:sp>
    <dsp:sp modelId="{CB427D1C-38C8-45DE-95DD-A02A4B06B023}">
      <dsp:nvSpPr>
        <dsp:cNvPr id="0" name=""/>
        <dsp:cNvSpPr/>
      </dsp:nvSpPr>
      <dsp:spPr>
        <a:xfrm>
          <a:off x="5591" y="142549"/>
          <a:ext cx="2104747" cy="126284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Submit research proposal</a:t>
          </a:r>
          <a:endParaRPr lang="en-US" sz="1600" kern="1200"/>
        </a:p>
      </dsp:txBody>
      <dsp:txXfrm>
        <a:off x="5591" y="142549"/>
        <a:ext cx="2104747" cy="1262848"/>
      </dsp:txXfrm>
    </dsp:sp>
    <dsp:sp modelId="{5312182F-8CE2-4076-9D5E-9EA938DCFCE2}">
      <dsp:nvSpPr>
        <dsp:cNvPr id="0" name=""/>
        <dsp:cNvSpPr/>
      </dsp:nvSpPr>
      <dsp:spPr>
        <a:xfrm>
          <a:off x="4697378" y="728253"/>
          <a:ext cx="4534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3491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12022" y="771553"/>
        <a:ext cx="24204" cy="4840"/>
      </dsp:txXfrm>
    </dsp:sp>
    <dsp:sp modelId="{21BA588C-E57A-4123-84CF-067C9020ACC4}">
      <dsp:nvSpPr>
        <dsp:cNvPr id="0" name=""/>
        <dsp:cNvSpPr/>
      </dsp:nvSpPr>
      <dsp:spPr>
        <a:xfrm>
          <a:off x="2594431" y="142549"/>
          <a:ext cx="2104747" cy="126284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Develop questionnaire</a:t>
          </a:r>
          <a:r>
            <a:rPr lang="en-GB" sz="1600" kern="1200">
              <a:latin typeface="Corbel" panose="020B0503020204020204"/>
            </a:rPr>
            <a:t> (1 day)</a:t>
          </a:r>
          <a:endParaRPr lang="en-US" sz="1600" kern="1200"/>
        </a:p>
      </dsp:txBody>
      <dsp:txXfrm>
        <a:off x="2594431" y="142549"/>
        <a:ext cx="2104747" cy="1262848"/>
      </dsp:txXfrm>
    </dsp:sp>
    <dsp:sp modelId="{8A81E8C9-902E-4749-82F0-45B4D47028DB}">
      <dsp:nvSpPr>
        <dsp:cNvPr id="0" name=""/>
        <dsp:cNvSpPr/>
      </dsp:nvSpPr>
      <dsp:spPr>
        <a:xfrm>
          <a:off x="1057965" y="1403598"/>
          <a:ext cx="5177679" cy="453491"/>
        </a:xfrm>
        <a:custGeom>
          <a:avLst/>
          <a:gdLst/>
          <a:ahLst/>
          <a:cxnLst/>
          <a:rect l="0" t="0" r="0" b="0"/>
          <a:pathLst>
            <a:path>
              <a:moveTo>
                <a:pt x="5177679" y="0"/>
              </a:moveTo>
              <a:lnTo>
                <a:pt x="5177679" y="243845"/>
              </a:lnTo>
              <a:lnTo>
                <a:pt x="0" y="243845"/>
              </a:lnTo>
              <a:lnTo>
                <a:pt x="0" y="453491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16798" y="1627923"/>
        <a:ext cx="260013" cy="4840"/>
      </dsp:txXfrm>
    </dsp:sp>
    <dsp:sp modelId="{29C2B4B0-F6AF-4CAA-87D8-5E44DE521093}">
      <dsp:nvSpPr>
        <dsp:cNvPr id="0" name=""/>
        <dsp:cNvSpPr/>
      </dsp:nvSpPr>
      <dsp:spPr>
        <a:xfrm>
          <a:off x="5183270" y="142549"/>
          <a:ext cx="2104747" cy="126284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Sample out questionnaire for testing and revise questionnaire</a:t>
          </a:r>
          <a:r>
            <a:rPr lang="en-GB" sz="1600" kern="1200">
              <a:latin typeface="Corbel" panose="020B0503020204020204"/>
            </a:rPr>
            <a:t> (4 days)</a:t>
          </a:r>
          <a:endParaRPr lang="en-US" sz="1600" kern="1200"/>
        </a:p>
      </dsp:txBody>
      <dsp:txXfrm>
        <a:off x="5183270" y="142549"/>
        <a:ext cx="2104747" cy="1262848"/>
      </dsp:txXfrm>
    </dsp:sp>
    <dsp:sp modelId="{D5974301-C9C6-4824-B3A1-5DC65F138775}">
      <dsp:nvSpPr>
        <dsp:cNvPr id="0" name=""/>
        <dsp:cNvSpPr/>
      </dsp:nvSpPr>
      <dsp:spPr>
        <a:xfrm>
          <a:off x="2108539" y="2475194"/>
          <a:ext cx="4534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3491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23182" y="2518494"/>
        <a:ext cx="24204" cy="4840"/>
      </dsp:txXfrm>
    </dsp:sp>
    <dsp:sp modelId="{09E0D295-3CD5-43DF-A253-1587EF3C5164}">
      <dsp:nvSpPr>
        <dsp:cNvPr id="0" name=""/>
        <dsp:cNvSpPr/>
      </dsp:nvSpPr>
      <dsp:spPr>
        <a:xfrm>
          <a:off x="5591" y="1889490"/>
          <a:ext cx="2104747" cy="126284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Email out the questionnaires</a:t>
          </a:r>
          <a:r>
            <a:rPr lang="en-GB" sz="1600" kern="1200">
              <a:latin typeface="Corbel" panose="020B0503020204020204"/>
            </a:rPr>
            <a:t> (1 day) </a:t>
          </a:r>
          <a:endParaRPr lang="en-US" sz="1600" kern="1200"/>
        </a:p>
      </dsp:txBody>
      <dsp:txXfrm>
        <a:off x="5591" y="1889490"/>
        <a:ext cx="2104747" cy="1262848"/>
      </dsp:txXfrm>
    </dsp:sp>
    <dsp:sp modelId="{6FBD638B-C57F-4907-B78F-F530494D6FA5}">
      <dsp:nvSpPr>
        <dsp:cNvPr id="0" name=""/>
        <dsp:cNvSpPr/>
      </dsp:nvSpPr>
      <dsp:spPr>
        <a:xfrm>
          <a:off x="4697378" y="2475194"/>
          <a:ext cx="4534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3491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12022" y="2518494"/>
        <a:ext cx="24204" cy="4840"/>
      </dsp:txXfrm>
    </dsp:sp>
    <dsp:sp modelId="{F67F758B-0D12-4C87-91FF-933D2663A84C}">
      <dsp:nvSpPr>
        <dsp:cNvPr id="0" name=""/>
        <dsp:cNvSpPr/>
      </dsp:nvSpPr>
      <dsp:spPr>
        <a:xfrm>
          <a:off x="2594431" y="1889490"/>
          <a:ext cx="2104747" cy="126284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Enter data</a:t>
          </a:r>
          <a:r>
            <a:rPr lang="en-GB" sz="1600" kern="1200">
              <a:latin typeface="Corbel" panose="020B0503020204020204"/>
            </a:rPr>
            <a:t> (1 day)</a:t>
          </a:r>
          <a:endParaRPr lang="en-US" sz="1600" kern="1200"/>
        </a:p>
      </dsp:txBody>
      <dsp:txXfrm>
        <a:off x="2594431" y="1889490"/>
        <a:ext cx="2104747" cy="1262848"/>
      </dsp:txXfrm>
    </dsp:sp>
    <dsp:sp modelId="{1FF7934B-E233-416C-9DE3-E02A568B1DAB}">
      <dsp:nvSpPr>
        <dsp:cNvPr id="0" name=""/>
        <dsp:cNvSpPr/>
      </dsp:nvSpPr>
      <dsp:spPr>
        <a:xfrm>
          <a:off x="1057965" y="3150538"/>
          <a:ext cx="5177679" cy="453491"/>
        </a:xfrm>
        <a:custGeom>
          <a:avLst/>
          <a:gdLst/>
          <a:ahLst/>
          <a:cxnLst/>
          <a:rect l="0" t="0" r="0" b="0"/>
          <a:pathLst>
            <a:path>
              <a:moveTo>
                <a:pt x="5177679" y="0"/>
              </a:moveTo>
              <a:lnTo>
                <a:pt x="5177679" y="243845"/>
              </a:lnTo>
              <a:lnTo>
                <a:pt x="0" y="243845"/>
              </a:lnTo>
              <a:lnTo>
                <a:pt x="0" y="453491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16798" y="3374864"/>
        <a:ext cx="260013" cy="4840"/>
      </dsp:txXfrm>
    </dsp:sp>
    <dsp:sp modelId="{70E0C225-ECC7-49EF-A3EC-22A3CE55AB3C}">
      <dsp:nvSpPr>
        <dsp:cNvPr id="0" name=""/>
        <dsp:cNvSpPr/>
      </dsp:nvSpPr>
      <dsp:spPr>
        <a:xfrm>
          <a:off x="5183270" y="1889490"/>
          <a:ext cx="2104747" cy="126284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Analyse data</a:t>
          </a:r>
          <a:r>
            <a:rPr lang="en-GB" sz="1600" kern="1200">
              <a:latin typeface="Corbel" panose="020B0503020204020204"/>
            </a:rPr>
            <a:t> (3 days)</a:t>
          </a:r>
          <a:endParaRPr lang="en-US" sz="1600" kern="1200"/>
        </a:p>
      </dsp:txBody>
      <dsp:txXfrm>
        <a:off x="5183270" y="1889490"/>
        <a:ext cx="2104747" cy="1262848"/>
      </dsp:txXfrm>
    </dsp:sp>
    <dsp:sp modelId="{30BEF896-4D14-42E8-9E51-2436BEF4B2B6}">
      <dsp:nvSpPr>
        <dsp:cNvPr id="0" name=""/>
        <dsp:cNvSpPr/>
      </dsp:nvSpPr>
      <dsp:spPr>
        <a:xfrm>
          <a:off x="2108539" y="4222135"/>
          <a:ext cx="4534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3491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23182" y="4265434"/>
        <a:ext cx="24204" cy="4840"/>
      </dsp:txXfrm>
    </dsp:sp>
    <dsp:sp modelId="{D4589AA2-B207-441D-B9BB-84156332291E}">
      <dsp:nvSpPr>
        <dsp:cNvPr id="0" name=""/>
        <dsp:cNvSpPr/>
      </dsp:nvSpPr>
      <dsp:spPr>
        <a:xfrm>
          <a:off x="5591" y="3636430"/>
          <a:ext cx="2104747" cy="126284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Write up findings</a:t>
          </a:r>
          <a:r>
            <a:rPr lang="en-GB" sz="1600" kern="1200">
              <a:latin typeface="Corbel" panose="020B0503020204020204"/>
            </a:rPr>
            <a:t> (3 days)</a:t>
          </a:r>
          <a:endParaRPr lang="en-US" sz="1600" kern="1200"/>
        </a:p>
      </dsp:txBody>
      <dsp:txXfrm>
        <a:off x="5591" y="3636430"/>
        <a:ext cx="2104747" cy="1262848"/>
      </dsp:txXfrm>
    </dsp:sp>
    <dsp:sp modelId="{78018E17-40C4-4368-B071-D16D467EDA45}">
      <dsp:nvSpPr>
        <dsp:cNvPr id="0" name=""/>
        <dsp:cNvSpPr/>
      </dsp:nvSpPr>
      <dsp:spPr>
        <a:xfrm>
          <a:off x="2594431" y="3636430"/>
          <a:ext cx="2104747" cy="126284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Conclusion</a:t>
          </a:r>
          <a:r>
            <a:rPr lang="en-GB" sz="1600" kern="1200">
              <a:latin typeface="Corbel" panose="020B0503020204020204"/>
            </a:rPr>
            <a:t> (2 days)</a:t>
          </a:r>
          <a:endParaRPr lang="en-US" sz="1600" kern="1200"/>
        </a:p>
      </dsp:txBody>
      <dsp:txXfrm>
        <a:off x="2594431" y="3636430"/>
        <a:ext cx="2104747" cy="12628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832610"/>
      </p:ext>
    </p:extLst>
  </p:cSld>
  <p:clrMapOvr>
    <a:masterClrMapping/>
  </p:clrMapOvr>
  <p:hf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797224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041169"/>
      </p:ext>
    </p:extLst>
  </p:cSld>
  <p:clrMapOvr>
    <a:masterClrMapping/>
  </p:clrMapOvr>
  <p:hf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181178"/>
      </p:ext>
    </p:extLst>
  </p:cSld>
  <p:clrMapOvr>
    <a:masterClrMapping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616698"/>
      </p:ext>
    </p:extLst>
  </p:cSld>
  <p:clrMapOvr>
    <a:masterClrMapping/>
  </p:clrMapOvr>
  <p:hf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892221"/>
      </p:ext>
    </p:extLst>
  </p:cSld>
  <p:clrMapOvr>
    <a:masterClrMapping/>
  </p:clrMapOvr>
  <p:hf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240710"/>
      </p:ext>
    </p:extLst>
  </p:cSld>
  <p:clrMapOvr>
    <a:masterClrMapping/>
  </p:clrMapOvr>
  <p:hf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041513"/>
      </p:ext>
    </p:extLst>
  </p:cSld>
  <p:clrMapOvr>
    <a:masterClrMapping/>
  </p:clrMapOvr>
  <p:hf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50000"/>
              <a:lumOff val="5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272259"/>
      </p:ext>
    </p:extLst>
  </p:cSld>
  <p:clrMapOvr>
    <a:masterClrMapping/>
  </p:clrMapOvr>
  <p:hf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685891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University of Wales Trinity Saint David. Naveed Hussain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950370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/>
              <a:t>University of Wales Trinity Saint David. Naveed Hussain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1715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18" r:id="rId1"/>
    <p:sldLayoutId id="2147484119" r:id="rId2"/>
    <p:sldLayoutId id="2147484120" r:id="rId3"/>
    <p:sldLayoutId id="2147484121" r:id="rId4"/>
    <p:sldLayoutId id="2147484122" r:id="rId5"/>
    <p:sldLayoutId id="2147484123" r:id="rId6"/>
    <p:sldLayoutId id="2147484124" r:id="rId7"/>
    <p:sldLayoutId id="2147484125" r:id="rId8"/>
    <p:sldLayoutId id="2147484126" r:id="rId9"/>
    <p:sldLayoutId id="2147484127" r:id="rId10"/>
    <p:sldLayoutId id="2147484128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20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8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6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fficeforstudents.org.uk/news-blog-and-events/press-and-media/students-more-confident-with-online-learning-than-lecturers-are-about-teaching-digitally/#:~:text=Students%20more%20confident%20with%20online%20learning%20than%20lecturers%20are%20about%20teaching%20digitally,-Published%20on%2025&amp;text=Universities%20and%20colleges%20need%20to,landmark%20report%20has%20said%20toda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Content Placeholder 14">
            <a:extLst>
              <a:ext uri="{FF2B5EF4-FFF2-40B4-BE49-F238E27FC236}">
                <a16:creationId xmlns:a16="http://schemas.microsoft.com/office/drawing/2014/main" id="{FB049945-C99E-43C9-91EE-5D75B94C3AD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78557492"/>
              </p:ext>
            </p:extLst>
          </p:nvPr>
        </p:nvGraphicFramePr>
        <p:xfrm>
          <a:off x="828131" y="-104213"/>
          <a:ext cx="9677264" cy="46490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411E06-52C1-4683-83F1-A2E113478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9150" y="6514906"/>
            <a:ext cx="6379210" cy="138499"/>
          </a:xfrm>
        </p:spPr>
        <p:txBody>
          <a:bodyPr/>
          <a:lstStyle/>
          <a:p>
            <a:pPr algn="ctr"/>
            <a:r>
              <a:rPr lang="en-GB" dirty="0"/>
              <a:t>University of Wales Trinity Saint David. Naveed Hussain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9B4CE7-3CDE-4A10-B33B-D557D5145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17129C-1569-4805-A8F5-2C48EB860CCB}"/>
              </a:ext>
            </a:extLst>
          </p:cNvPr>
          <p:cNvSpPr txBox="1"/>
          <p:nvPr/>
        </p:nvSpPr>
        <p:spPr>
          <a:xfrm>
            <a:off x="981260" y="7681759"/>
            <a:ext cx="1067027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br>
              <a:rPr lang="en-US">
                <a:ea typeface="+mn-lt"/>
                <a:cs typeface="+mn-lt"/>
              </a:rPr>
            </a:br>
            <a:endParaRPr lang="en-GB">
              <a:ea typeface="+mn-lt"/>
              <a:cs typeface="+mn-lt"/>
            </a:endParaRPr>
          </a:p>
        </p:txBody>
      </p:sp>
      <p:pic>
        <p:nvPicPr>
          <p:cNvPr id="9" name="Picture 9" descr="Text&#10;&#10;Description automatically generated">
            <a:extLst>
              <a:ext uri="{FF2B5EF4-FFF2-40B4-BE49-F238E27FC236}">
                <a16:creationId xmlns:a16="http://schemas.microsoft.com/office/drawing/2014/main" id="{A6E16ED3-CBD5-4F50-A3C3-9604300E088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95032" y="254578"/>
            <a:ext cx="2190750" cy="857250"/>
          </a:xfrm>
          <a:prstGeom prst="rect">
            <a:avLst/>
          </a:prstGeom>
        </p:spPr>
      </p:pic>
      <p:graphicFrame>
        <p:nvGraphicFramePr>
          <p:cNvPr id="18" name="Table 18">
            <a:extLst>
              <a:ext uri="{FF2B5EF4-FFF2-40B4-BE49-F238E27FC236}">
                <a16:creationId xmlns:a16="http://schemas.microsoft.com/office/drawing/2014/main" id="{0C12EB35-C5EE-4C10-8781-3E66B1ACC4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914051"/>
              </p:ext>
            </p:extLst>
          </p:nvPr>
        </p:nvGraphicFramePr>
        <p:xfrm>
          <a:off x="800100" y="3971925"/>
          <a:ext cx="3929984" cy="18321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9984">
                  <a:extLst>
                    <a:ext uri="{9D8B030D-6E8A-4147-A177-3AD203B41FA5}">
                      <a16:colId xmlns:a16="http://schemas.microsoft.com/office/drawing/2014/main" val="2047638170"/>
                    </a:ext>
                  </a:extLst>
                </a:gridCol>
              </a:tblGrid>
              <a:tr h="27609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i="0" u="none" strike="noStrike" noProof="0" dirty="0">
                          <a:latin typeface="Source Sans Pro"/>
                        </a:rPr>
                        <a:t>Students full name and ID Number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9637331"/>
                  </a:ext>
                </a:extLst>
              </a:tr>
              <a:tr h="28529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Naveed Hussain 2123734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3464186"/>
                  </a:ext>
                </a:extLst>
              </a:tr>
              <a:tr h="27609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Corbel"/>
                        </a:rPr>
                        <a:t>Narcis Plesca 2123224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4913340"/>
                  </a:ext>
                </a:extLst>
              </a:tr>
              <a:tr h="276091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800" b="0" i="0" u="none" strike="noStrike" noProof="0" dirty="0">
                        <a:latin typeface="Corbe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0480899"/>
                  </a:ext>
                </a:extLst>
              </a:tr>
              <a:tr h="36909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4589432"/>
                  </a:ext>
                </a:extLst>
              </a:tr>
            </a:tbl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0A8FB716-6EB5-4E88-A66D-79D2AFB85FCD}"/>
              </a:ext>
            </a:extLst>
          </p:cNvPr>
          <p:cNvSpPr txBox="1"/>
          <p:nvPr/>
        </p:nvSpPr>
        <p:spPr>
          <a:xfrm>
            <a:off x="6715125" y="4218531"/>
            <a:ext cx="412432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Source Sans Pro"/>
              </a:rPr>
              <a:t>Date and Time of presentation </a:t>
            </a:r>
          </a:p>
          <a:p>
            <a:endParaRPr lang="en-GB">
              <a:ea typeface="Source Sans Pro"/>
            </a:endParaRPr>
          </a:p>
          <a:p>
            <a:r>
              <a:rPr lang="en-GB" dirty="0">
                <a:ea typeface="Source Sans Pro"/>
              </a:rPr>
              <a:t>Date:27th </a:t>
            </a:r>
            <a:r>
              <a:rPr lang="en-GB" dirty="0" err="1">
                <a:ea typeface="Source Sans Pro"/>
              </a:rPr>
              <a:t>february</a:t>
            </a:r>
            <a:r>
              <a:rPr lang="en-GB" dirty="0">
                <a:ea typeface="Source Sans Pro"/>
              </a:rPr>
              <a:t> 2022</a:t>
            </a:r>
          </a:p>
          <a:p>
            <a:endParaRPr lang="en-GB">
              <a:ea typeface="Source Sans Pro"/>
            </a:endParaRPr>
          </a:p>
          <a:p>
            <a:r>
              <a:rPr lang="en-GB" dirty="0">
                <a:ea typeface="Source Sans Pro"/>
              </a:rPr>
              <a:t>Time:</a:t>
            </a:r>
          </a:p>
          <a:p>
            <a:endParaRPr lang="en-GB">
              <a:ea typeface="Source Sans Pro"/>
            </a:endParaRPr>
          </a:p>
          <a:p>
            <a:r>
              <a:rPr lang="en-GB" dirty="0">
                <a:ea typeface="Source Sans Pro"/>
              </a:rPr>
              <a:t>Tutors Name: Syed </a:t>
            </a:r>
            <a:r>
              <a:rPr lang="en-GB" dirty="0" err="1">
                <a:ea typeface="Source Sans Pro"/>
              </a:rPr>
              <a:t>Nasirpourosgoei</a:t>
            </a:r>
            <a:endParaRPr lang="en-GB" dirty="0">
              <a:ea typeface="Source Sans Pro"/>
            </a:endParaRPr>
          </a:p>
        </p:txBody>
      </p:sp>
      <p:sp>
        <p:nvSpPr>
          <p:cNvPr id="198" name="TextBox 197">
            <a:extLst>
              <a:ext uri="{FF2B5EF4-FFF2-40B4-BE49-F238E27FC236}">
                <a16:creationId xmlns:a16="http://schemas.microsoft.com/office/drawing/2014/main" id="{61D9729F-5954-447C-AD2A-3076B816BAA0}"/>
              </a:ext>
            </a:extLst>
          </p:cNvPr>
          <p:cNvSpPr txBox="1"/>
          <p:nvPr/>
        </p:nvSpPr>
        <p:spPr>
          <a:xfrm>
            <a:off x="4724400" y="320040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938DD-C560-43FB-B833-93B11CCC6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3295" y="1083732"/>
            <a:ext cx="5509628" cy="4690534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 algn="r"/>
            <a:r>
              <a:rPr lang="en-US" sz="7200" spc="-100">
                <a:solidFill>
                  <a:schemeClr val="tx1">
                    <a:lumMod val="75000"/>
                    <a:lumOff val="25000"/>
                  </a:schemeClr>
                </a:solidFill>
              </a:rPr>
              <a:t>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71953-D8E2-48B8-8B15-DAB76549C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6389" y="1083732"/>
            <a:ext cx="3507654" cy="46905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800">
                <a:solidFill>
                  <a:schemeClr val="tx1">
                    <a:lumMod val="75000"/>
                    <a:lumOff val="25000"/>
                  </a:schemeClr>
                </a:solidFill>
              </a:rPr>
              <a:t>Are staff and students confident in using technology to collaborate?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5BC696-C9E7-4D75-8EBE-55FC24458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r>
              <a:rPr lang="en-US" dirty="0"/>
              <a:t>University of Wales Trinity Saint David. Naveed Hussain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6117B1-91DC-4F66-ABC6-D1EBF9963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DBA1B0FB-D917-4C8C-928F-313BD683BF39}" type="slidenum">
              <a:rPr lang="en-US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pPr defTabSz="457200">
                <a:spcAft>
                  <a:spcPts val="600"/>
                </a:spcAft>
              </a:pPr>
              <a:t>2</a:t>
            </a:fld>
            <a:endParaRPr lang="en-US" b="1" kern="120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0500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8" name="Rectangle 117">
            <a:extLst>
              <a:ext uri="{FF2B5EF4-FFF2-40B4-BE49-F238E27FC236}">
                <a16:creationId xmlns:a16="http://schemas.microsoft.com/office/drawing/2014/main" id="{BFAC6459-4724-409D-913B-EE6BEAA1F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37" name="Picture 1836">
            <a:extLst>
              <a:ext uri="{FF2B5EF4-FFF2-40B4-BE49-F238E27FC236}">
                <a16:creationId xmlns:a16="http://schemas.microsoft.com/office/drawing/2014/main" id="{01A403D4-613E-495D-9526-2E415B5359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5"/>
          <a:stretch/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119" name="Rectangle 118">
            <a:extLst>
              <a:ext uri="{FF2B5EF4-FFF2-40B4-BE49-F238E27FC236}">
                <a16:creationId xmlns:a16="http://schemas.microsoft.com/office/drawing/2014/main" id="{DF2ED988-BFB4-4DFC-B992-40E0C69E9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573C28-08DA-4485-8ECE-0866A2B27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Rationale</a:t>
            </a:r>
            <a:br>
              <a:rPr lang="en-US"/>
            </a:br>
            <a:endParaRPr lang="en-US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A1046CBB-C290-4E51-B761-B5FBF33980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2">
              <a:lumMod val="50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5" name="Content Placeholder 1834">
            <a:extLst>
              <a:ext uri="{FF2B5EF4-FFF2-40B4-BE49-F238E27FC236}">
                <a16:creationId xmlns:a16="http://schemas.microsoft.com/office/drawing/2014/main" id="{188F6F1E-84AB-4BEF-A154-1BE500931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128" y="971055"/>
            <a:ext cx="7315200" cy="208358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The</a:t>
            </a:r>
            <a:r>
              <a:rPr lang="en-US" dirty="0">
                <a:ea typeface="+mn-lt"/>
                <a:cs typeface="+mn-lt"/>
              </a:rPr>
              <a:t> Office for Students (2021) </a:t>
            </a:r>
            <a:endParaRPr lang="en-US" dirty="0"/>
          </a:p>
          <a:p>
            <a:r>
              <a:rPr lang="en-GB" dirty="0">
                <a:ea typeface="+mn-lt"/>
                <a:cs typeface="+mn-lt"/>
              </a:rPr>
              <a:t>Findings from a review of digital teaching and learning during the pandemic: </a:t>
            </a:r>
            <a:r>
              <a:rPr lang="en-US" dirty="0">
                <a:ea typeface="+mn-lt"/>
                <a:cs typeface="+mn-lt"/>
              </a:rPr>
              <a:t> </a:t>
            </a:r>
            <a:endParaRPr lang="en-US" dirty="0"/>
          </a:p>
          <a:p>
            <a:r>
              <a:rPr lang="en-GB" dirty="0">
                <a:ea typeface="+mn-lt"/>
                <a:cs typeface="+mn-lt"/>
              </a:rPr>
              <a:t>21% of lecturers were very confident compared to 59% of  students in using technology for learning.</a:t>
            </a:r>
            <a:endParaRPr lang="en-US" dirty="0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AE22A6A7-90B9-47D5-92DC-16E72D14C5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A76B1D-DAA3-44FF-8594-0204207870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9268" y="6356350"/>
            <a:ext cx="5911517" cy="365125"/>
          </a:xfrm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University of Wales Trinity Saint David. Naveed Hussain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1E8963-C813-4BD0-83AF-745AF0F96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34135" y="6356350"/>
            <a:ext cx="1530927" cy="365125"/>
          </a:xfrm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spcAft>
                <a:spcPts val="600"/>
              </a:spcAft>
            </a:pPr>
            <a:fld id="{DBA1B0FB-D917-4C8C-928F-313BD683BF39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3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6913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C34168A-5EF9-4D3B-8340-62769BFD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8F9CE7E-17C1-4726-8CAE-3CF424CB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2856" y="757325"/>
            <a:ext cx="3549144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564E21-428E-439F-BD7A-72848408F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5775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/>
              <a:t>Proposed Method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A246596-C397-4ADF-8DBA-FDAA55928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13C00A-32C8-43EB-9141-2B464FBA7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27551" y="6356350"/>
            <a:ext cx="5911517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/>
              <a:t>University of Wales Trinity Saint David. Naveed Hussain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7AB7F8-266C-4948-B6F5-2B60E8C3A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34135" y="6356350"/>
            <a:ext cx="153092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2602EB1-490B-4E1F-9B21-4394FD8891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393365"/>
              </p:ext>
            </p:extLst>
          </p:nvPr>
        </p:nvGraphicFramePr>
        <p:xfrm>
          <a:off x="866647" y="933854"/>
          <a:ext cx="6970021" cy="50418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2036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Rectangle 85">
            <a:extLst>
              <a:ext uri="{FF2B5EF4-FFF2-40B4-BE49-F238E27FC236}">
                <a16:creationId xmlns:a16="http://schemas.microsoft.com/office/drawing/2014/main" id="{B3875682-0790-427D-9A23-4B7265F0F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3" name="Rectangle 87">
            <a:extLst>
              <a:ext uri="{FF2B5EF4-FFF2-40B4-BE49-F238E27FC236}">
                <a16:creationId xmlns:a16="http://schemas.microsoft.com/office/drawing/2014/main" id="{6EDE4AAE-4785-4EA7-95DB-45200F5B8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54" name="Rectangle 89">
            <a:extLst>
              <a:ext uri="{FF2B5EF4-FFF2-40B4-BE49-F238E27FC236}">
                <a16:creationId xmlns:a16="http://schemas.microsoft.com/office/drawing/2014/main" id="{0F2F231C-9E36-40B0-A4AD-D3AD1E81F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5" name="Rectangle 91">
            <a:extLst>
              <a:ext uri="{FF2B5EF4-FFF2-40B4-BE49-F238E27FC236}">
                <a16:creationId xmlns:a16="http://schemas.microsoft.com/office/drawing/2014/main" id="{AC80E3FC-06A2-4801-8281-7E4E063B7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B59D65-4622-42FF-B780-9BC6E9FCD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128" y="1298448"/>
            <a:ext cx="3843409" cy="325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spc="-100">
                <a:ln w="15875">
                  <a:solidFill>
                    <a:srgbClr val="FFFFFF"/>
                  </a:solidFill>
                </a:ln>
              </a:rPr>
              <a:t>Ethical consideration</a:t>
            </a:r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0F71D144-D002-4C87-A8D8-136260695E59}"/>
              </a:ext>
            </a:extLst>
          </p:cNvPr>
          <p:cNvSpPr txBox="1"/>
          <p:nvPr/>
        </p:nvSpPr>
        <p:spPr>
          <a:xfrm>
            <a:off x="485129" y="4670246"/>
            <a:ext cx="3843408" cy="9144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</a:pPr>
            <a:r>
              <a:rPr lang="en-US" sz="2200">
                <a:solidFill>
                  <a:schemeClr val="accent1">
                    <a:lumMod val="20000"/>
                    <a:lumOff val="80000"/>
                  </a:schemeClr>
                </a:solidFill>
              </a:rPr>
              <a:t>Following Saunders et al (2019) 6 important ethical </a:t>
            </a:r>
            <a:r>
              <a:rPr lang="en-US" sz="220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guildlines</a:t>
            </a:r>
            <a:r>
              <a:rPr lang="en-US" sz="2200">
                <a:solidFill>
                  <a:schemeClr val="accent1">
                    <a:lumMod val="20000"/>
                    <a:lumOff val="80000"/>
                  </a:schemeClr>
                </a:solidFill>
              </a:rPr>
              <a:t>:</a:t>
            </a:r>
          </a:p>
        </p:txBody>
      </p:sp>
      <p:sp>
        <p:nvSpPr>
          <p:cNvPr id="156" name="Rectangle 93">
            <a:extLst>
              <a:ext uri="{FF2B5EF4-FFF2-40B4-BE49-F238E27FC236}">
                <a16:creationId xmlns:a16="http://schemas.microsoft.com/office/drawing/2014/main" id="{4554E15C-DA50-4F0F-A416-E3B088C75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404D0F-2B3F-4A04-9B30-A707A528F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9268" y="6356350"/>
            <a:ext cx="591151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r>
              <a:rPr lang="en-US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rPr>
              <a:t>University of Wales Trinity Saint David. Naveed Hussain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5FCCC2-566C-48DD-82E3-CB39860AC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34135" y="6356350"/>
            <a:ext cx="153092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DBA1B0FB-D917-4C8C-928F-313BD683BF39}" type="slidenum">
              <a:rPr lang="en-US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pPr defTabSz="457200">
                <a:spcAft>
                  <a:spcPts val="600"/>
                </a:spcAft>
              </a:pPr>
              <a:t>5</a:t>
            </a:fld>
            <a:endParaRPr lang="en-US" b="1" kern="120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62" name="Content Placeholder 144">
            <a:extLst>
              <a:ext uri="{FF2B5EF4-FFF2-40B4-BE49-F238E27FC236}">
                <a16:creationId xmlns:a16="http://schemas.microsoft.com/office/drawing/2014/main" id="{7D3D75D5-D1E0-4842-B98A-5BD78FC162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2060591"/>
              </p:ext>
            </p:extLst>
          </p:nvPr>
        </p:nvGraphicFramePr>
        <p:xfrm>
          <a:off x="4305906" y="774692"/>
          <a:ext cx="7228936" cy="5580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58977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C34168A-5EF9-4D3B-8340-62769BFD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8F9CE7E-17C1-4726-8CAE-3CF424CB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2856" y="757325"/>
            <a:ext cx="3549144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AF1A9A-0D9C-4CAE-9385-02448D1C7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5775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/>
              <a:t>Research timeline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A246596-C397-4ADF-8DBA-FDAA55928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312999-2901-4D6C-AE53-D953B66CE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27551" y="6356350"/>
            <a:ext cx="5911517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/>
              <a:t>University of Wales Trinity Saint David. Naveed Hussain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1B4CB-C879-4C81-9800-F8DE67DB7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34135" y="6356350"/>
            <a:ext cx="153092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20996B1-9E7A-437C-A938-0AFC3DD6E9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0737601"/>
              </p:ext>
            </p:extLst>
          </p:nvPr>
        </p:nvGraphicFramePr>
        <p:xfrm>
          <a:off x="866647" y="933854"/>
          <a:ext cx="7293610" cy="50418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0183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86A2FFA7-AD1B-4F18-ADD0-77D4CAEC3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7" descr="Complex maths formulae on a blackboard">
            <a:extLst>
              <a:ext uri="{FF2B5EF4-FFF2-40B4-BE49-F238E27FC236}">
                <a16:creationId xmlns:a16="http://schemas.microsoft.com/office/drawing/2014/main" id="{7BBDC4A7-8C7D-48E6-B9EC-472C8FD66B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600" r="9092" b="9334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353ADD76-2BDE-4B34-BBF2-F6E3C0DDA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7052486" cy="5334001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613BCB-B170-4A87-905B-512AFF1B0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8" y="1123837"/>
            <a:ext cx="6451110" cy="12554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Hypothesis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F67521-A550-451F-A366-3DF122DD8381}"/>
              </a:ext>
            </a:extLst>
          </p:cNvPr>
          <p:cNvSpPr txBox="1"/>
          <p:nvPr/>
        </p:nvSpPr>
        <p:spPr>
          <a:xfrm>
            <a:off x="289248" y="2510395"/>
            <a:ext cx="6451109" cy="327458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  <a:tabLst>
                <a:tab pos="1143000" algn="l"/>
              </a:tabLst>
            </a:pPr>
            <a:r>
              <a:rPr lang="en-US" sz="4000" b="1" dirty="0">
                <a:solidFill>
                  <a:srgbClr val="FF0000"/>
                </a:solidFill>
              </a:rPr>
              <a:t>Students are more confident in using technology to collaborate than staff</a:t>
            </a:r>
            <a:r>
              <a:rPr lang="en-US" sz="4000" dirty="0">
                <a:solidFill>
                  <a:srgbClr val="FF0000"/>
                </a:solidFill>
              </a:rPr>
              <a:t> 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44BA2E8-EBF6-4D04-87F1-3F81C80AA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B6715B-3F65-45A2-905F-212AB95CF1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9268" y="6356350"/>
            <a:ext cx="591151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University of Wales Trinity Saint David. Naveed Hussain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93C480-5443-463C-9E64-2A2805CFE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34135" y="6356350"/>
            <a:ext cx="153092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DBA1B0FB-D917-4C8C-928F-313BD683BF39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7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27FB43-0B35-4C60-BE0E-197784559E26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06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171741-01B0-45EF-AD91-0ED431074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260" y="1683144"/>
            <a:ext cx="2774922" cy="3491712"/>
          </a:xfrm>
        </p:spPr>
        <p:txBody>
          <a:bodyPr>
            <a:normAutofit/>
          </a:bodyPr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ECE921-BC7B-4614-97EB-30CFF2F24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606" y="1683143"/>
            <a:ext cx="6627377" cy="3491713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Saunders, M.N.K., Lewis, P. and Thornhill, A. (2019) </a:t>
            </a:r>
            <a:r>
              <a:rPr lang="en-GB" i="1" dirty="0">
                <a:ea typeface="+mn-lt"/>
                <a:cs typeface="+mn-lt"/>
              </a:rPr>
              <a:t>Research methods for business students</a:t>
            </a:r>
            <a:r>
              <a:rPr lang="en-GB" dirty="0">
                <a:ea typeface="+mn-lt"/>
                <a:cs typeface="+mn-lt"/>
              </a:rPr>
              <a:t>. 8th edition. Harlow: Pearson.</a:t>
            </a:r>
            <a:endParaRPr lang="en-GB"/>
          </a:p>
          <a:p>
            <a:r>
              <a:rPr lang="en-GB" dirty="0"/>
              <a:t>Office for Students (2021)"Students more confident with online learning than lecturers are about teaching digitally" Office for Students [online] </a:t>
            </a:r>
            <a:r>
              <a:rPr lang="en-GB" dirty="0">
                <a:ea typeface="+mn-lt"/>
                <a:cs typeface="+mn-lt"/>
                <a:hlinkClick r:id="rId2"/>
              </a:rPr>
              <a:t>https://www.officeforstudents.org.uk/news-blog-and-events/press-and-media/students-more-confident-with-online-learning-than-lecturers-are-about-teaching-digitally/#:~:text=Students%20more%20confident%20with%20online%20learning%20than%20lecturers%20are%20about%20teaching%20digitally,-Published%20on%2025&amp;text=Universities%20and%20colleges%20need%20to,landmark%20report%20has%20said%20today</a:t>
            </a:r>
            <a:r>
              <a:rPr lang="en-GB" dirty="0">
                <a:ea typeface="+mn-lt"/>
                <a:cs typeface="+mn-lt"/>
              </a:rPr>
              <a:t>. Accessed 26/02/2022</a:t>
            </a:r>
            <a:endParaRPr lang="en-GB" sz="18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FC10B4-FFED-48E4-82CE-8CF9B7D37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61606" y="6356350"/>
            <a:ext cx="541917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University of Wales Trinity Saint David. Naveed Hussain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2D56F7-923B-457D-8CA4-5615A01DF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34135" y="6356350"/>
            <a:ext cx="153092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151290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ysClr val="windowText" lastClr="000000"/>
      </a:dk1>
      <a:lt1>
        <a:sysClr val="window" lastClr="FFFFFF"/>
      </a:lt1>
      <a:dk2>
        <a:srgbClr val="4A3F38"/>
      </a:dk2>
      <a:lt2>
        <a:srgbClr val="EEEDCB"/>
      </a:lt2>
      <a:accent1>
        <a:srgbClr val="818E9F"/>
      </a:accent1>
      <a:accent2>
        <a:srgbClr val="D26400"/>
      </a:accent2>
      <a:accent3>
        <a:srgbClr val="C3BA45"/>
      </a:accent3>
      <a:accent4>
        <a:srgbClr val="8A8552"/>
      </a:accent4>
      <a:accent5>
        <a:srgbClr val="F3B843"/>
      </a:accent5>
      <a:accent6>
        <a:srgbClr val="786C71"/>
      </a:accent6>
      <a:hlink>
        <a:srgbClr val="46A7CA"/>
      </a:hlink>
      <a:folHlink>
        <a:srgbClr val="B2B2B2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9935E573-C197-41A8-BCA1-5D5F62C560B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Frame</vt:lpstr>
      <vt:lpstr>PowerPoint Presentation</vt:lpstr>
      <vt:lpstr>Introduction </vt:lpstr>
      <vt:lpstr>Rationale </vt:lpstr>
      <vt:lpstr>Proposed Method</vt:lpstr>
      <vt:lpstr>Ethical consideration</vt:lpstr>
      <vt:lpstr>Research timeline</vt:lpstr>
      <vt:lpstr>Hypothesis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182</cp:revision>
  <dcterms:created xsi:type="dcterms:W3CDTF">2022-02-12T17:04:34Z</dcterms:created>
  <dcterms:modified xsi:type="dcterms:W3CDTF">2022-02-27T14:43:43Z</dcterms:modified>
</cp:coreProperties>
</file>