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0"/>
  </p:notesMasterIdLst>
  <p:handoutMasterIdLst>
    <p:handoutMasterId r:id="rId11"/>
  </p:handoutMasterIdLst>
  <p:sldIdLst>
    <p:sldId id="256" r:id="rId2"/>
    <p:sldId id="258" r:id="rId3"/>
    <p:sldId id="273" r:id="rId4"/>
    <p:sldId id="257" r:id="rId5"/>
    <p:sldId id="266" r:id="rId6"/>
    <p:sldId id="260" r:id="rId7"/>
    <p:sldId id="261" r:id="rId8"/>
    <p:sldId id="265" r:id="rId9"/>
  </p:sldIdLst>
  <p:sldSz cx="12192000" cy="6858000"/>
  <p:notesSz cx="7104063" cy="10234613"/>
  <p:custDataLst>
    <p:tags r:id="rId12"/>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5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2B2B2"/>
    <a:srgbClr val="202020"/>
    <a:srgbClr val="323232"/>
    <a:srgbClr val="CC3300"/>
    <a:srgbClr val="CC0000"/>
    <a:srgbClr val="FF3300"/>
    <a:srgbClr val="990000"/>
    <a:srgbClr val="FF8D41"/>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484" autoAdjust="0"/>
    <p:restoredTop sz="86408"/>
  </p:normalViewPr>
  <p:slideViewPr>
    <p:cSldViewPr snapToGrid="0" showGuides="1">
      <p:cViewPr varScale="1">
        <p:scale>
          <a:sx n="106" d="100"/>
          <a:sy n="106" d="100"/>
        </p:scale>
        <p:origin x="912" y="168"/>
      </p:cViewPr>
      <p:guideLst>
        <p:guide orient="horz" pos="2160"/>
        <p:guide pos="3851"/>
      </p:guideLst>
    </p:cSldViewPr>
  </p:slideViewPr>
  <p:outlineViewPr>
    <p:cViewPr>
      <p:scale>
        <a:sx n="33" d="100"/>
        <a:sy n="33" d="100"/>
      </p:scale>
      <p:origin x="0" y="0"/>
    </p:cViewPr>
  </p:outlineViewPr>
  <p:notesTextViewPr>
    <p:cViewPr>
      <p:scale>
        <a:sx n="3" d="2"/>
        <a:sy n="3" d="2"/>
      </p:scale>
      <p:origin x="0" y="0"/>
    </p:cViewPr>
  </p:notesTextViewPr>
  <p:gridSpacing cx="72000" cy="720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gs" Target="tags/tag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290" cy="513492"/>
          </a:xfrm>
          <a:prstGeom prst="rect">
            <a:avLst/>
          </a:prstGeom>
        </p:spPr>
        <p:txBody>
          <a:bodyPr vert="horz" lIns="91440" tIns="45720" rIns="91440" bIns="45720" rtlCol="0"/>
          <a:lstStyle>
            <a:lvl1pPr algn="l">
              <a:defRPr sz="1245"/>
            </a:lvl1pPr>
          </a:lstStyle>
          <a:p>
            <a:endParaRPr lang="zh-CN" altLang="en-US"/>
          </a:p>
        </p:txBody>
      </p:sp>
      <p:sp>
        <p:nvSpPr>
          <p:cNvPr id="3" name="日期占位符 2"/>
          <p:cNvSpPr>
            <a:spLocks noGrp="1"/>
          </p:cNvSpPr>
          <p:nvPr>
            <p:ph type="dt" sz="quarter" idx="1"/>
          </p:nvPr>
        </p:nvSpPr>
        <p:spPr>
          <a:xfrm>
            <a:off x="4023812" y="0"/>
            <a:ext cx="3078290" cy="513492"/>
          </a:xfrm>
          <a:prstGeom prst="rect">
            <a:avLst/>
          </a:prstGeom>
        </p:spPr>
        <p:txBody>
          <a:bodyPr vert="horz" lIns="91440" tIns="45720" rIns="91440" bIns="45720" rtlCol="0"/>
          <a:lstStyle>
            <a:lvl1pPr algn="r">
              <a:defRPr sz="1245"/>
            </a:lvl1pPr>
          </a:lstStyle>
          <a:p>
            <a:fld id="{0F9B84EA-7D68-4D60-9CB1-D50884785D1C}" type="datetimeFigureOut">
              <a:rPr lang="zh-CN" altLang="en-US" smtClean="0"/>
              <a:t>2024/11/10</a:t>
            </a:fld>
            <a:endParaRPr lang="zh-CN" altLang="en-US"/>
          </a:p>
        </p:txBody>
      </p:sp>
      <p:sp>
        <p:nvSpPr>
          <p:cNvPr id="4" name="页脚占位符 3"/>
          <p:cNvSpPr>
            <a:spLocks noGrp="1"/>
          </p:cNvSpPr>
          <p:nvPr>
            <p:ph type="ftr" sz="quarter" idx="2"/>
          </p:nvPr>
        </p:nvSpPr>
        <p:spPr>
          <a:xfrm>
            <a:off x="0" y="9720804"/>
            <a:ext cx="3078290" cy="513491"/>
          </a:xfrm>
          <a:prstGeom prst="rect">
            <a:avLst/>
          </a:prstGeom>
        </p:spPr>
        <p:txBody>
          <a:bodyPr vert="horz" lIns="91440" tIns="45720" rIns="91440" bIns="45720" rtlCol="0" anchor="b"/>
          <a:lstStyle>
            <a:lvl1pPr algn="l">
              <a:defRPr sz="1245"/>
            </a:lvl1pPr>
          </a:lstStyle>
          <a:p>
            <a:endParaRPr lang="zh-CN" altLang="en-US"/>
          </a:p>
        </p:txBody>
      </p:sp>
      <p:sp>
        <p:nvSpPr>
          <p:cNvPr id="5" name="灯片编号占位符 4"/>
          <p:cNvSpPr>
            <a:spLocks noGrp="1"/>
          </p:cNvSpPr>
          <p:nvPr>
            <p:ph type="sldNum" sz="quarter" idx="3"/>
          </p:nvPr>
        </p:nvSpPr>
        <p:spPr>
          <a:xfrm>
            <a:off x="4023812" y="9720804"/>
            <a:ext cx="3078290" cy="513491"/>
          </a:xfrm>
          <a:prstGeom prst="rect">
            <a:avLst/>
          </a:prstGeom>
        </p:spPr>
        <p:txBody>
          <a:bodyPr vert="horz" lIns="91440" tIns="45720" rIns="91440" bIns="45720" rtlCol="0" anchor="b"/>
          <a:lstStyle>
            <a:lvl1pPr algn="r">
              <a:defRPr sz="1245"/>
            </a:lvl1pPr>
          </a:lstStyle>
          <a:p>
            <a:fld id="{8D4E0FC9-F1F8-4FAE-9988-3BA365CFD46F}"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163" cy="512763"/>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4313" y="0"/>
            <a:ext cx="3078162" cy="512763"/>
          </a:xfrm>
          <a:prstGeom prst="rect">
            <a:avLst/>
          </a:prstGeom>
        </p:spPr>
        <p:txBody>
          <a:bodyPr vert="horz" lIns="91440" tIns="45720" rIns="91440" bIns="45720" rtlCol="0"/>
          <a:lstStyle>
            <a:lvl1pPr algn="r">
              <a:defRPr sz="1200"/>
            </a:lvl1pPr>
          </a:lstStyle>
          <a:p>
            <a:fld id="{D6C8D182-E4C8-4120-9249-FC9774456FFA}" type="datetimeFigureOut">
              <a:rPr lang="zh-CN" altLang="en-US" smtClean="0"/>
              <a:t>2024/11/10</a:t>
            </a:fld>
            <a:endParaRPr lang="zh-CN" altLang="en-US"/>
          </a:p>
        </p:txBody>
      </p:sp>
      <p:sp>
        <p:nvSpPr>
          <p:cNvPr id="4" name="幻灯片图像占位符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711200" y="4926013"/>
            <a:ext cx="5683250" cy="4029075"/>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9721850"/>
            <a:ext cx="3078163" cy="512763"/>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4313" y="9721850"/>
            <a:ext cx="3078162" cy="512763"/>
          </a:xfrm>
          <a:prstGeom prst="rect">
            <a:avLst/>
          </a:prstGeom>
        </p:spPr>
        <p:txBody>
          <a:bodyPr vert="horz" lIns="91440" tIns="45720" rIns="91440" bIns="45720" rtlCol="0" anchor="b"/>
          <a:lstStyle>
            <a:lvl1pPr algn="r">
              <a:defRPr sz="1200"/>
            </a:lvl1pPr>
          </a:lstStyle>
          <a:p>
            <a:fld id="{85D0DACE-38E0-42D2-9336-2B707D34BC6D}"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p>
        </p:txBody>
      </p:sp>
      <p:sp>
        <p:nvSpPr>
          <p:cNvPr id="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8" Type="http://schemas.openxmlformats.org/officeDocument/2006/relationships/tags" Target="../tags/tag15.xml"/><Relationship Id="rId3" Type="http://schemas.openxmlformats.org/officeDocument/2006/relationships/tags" Target="../tags/tag10.xml"/><Relationship Id="rId7" Type="http://schemas.openxmlformats.org/officeDocument/2006/relationships/tags" Target="../tags/tag14.xml"/><Relationship Id="rId2" Type="http://schemas.openxmlformats.org/officeDocument/2006/relationships/tags" Target="../tags/tag9.xml"/><Relationship Id="rId1" Type="http://schemas.openxmlformats.org/officeDocument/2006/relationships/tags" Target="../tags/tag8.xml"/><Relationship Id="rId6" Type="http://schemas.openxmlformats.org/officeDocument/2006/relationships/tags" Target="../tags/tag13.xml"/><Relationship Id="rId11" Type="http://schemas.openxmlformats.org/officeDocument/2006/relationships/image" Target="../media/image2.png"/><Relationship Id="rId5" Type="http://schemas.openxmlformats.org/officeDocument/2006/relationships/tags" Target="../tags/tag12.xml"/><Relationship Id="rId10" Type="http://schemas.openxmlformats.org/officeDocument/2006/relationships/slideMaster" Target="../slideMasters/slideMaster1.xml"/><Relationship Id="rId4" Type="http://schemas.openxmlformats.org/officeDocument/2006/relationships/tags" Target="../tags/tag11.xml"/><Relationship Id="rId9" Type="http://schemas.openxmlformats.org/officeDocument/2006/relationships/tags" Target="../tags/tag16.xml"/></Relationships>
</file>

<file path=ppt/slideLayouts/_rels/slideLayout2.xml.rels><?xml version="1.0" encoding="UTF-8" standalone="yes"?>
<Relationships xmlns="http://schemas.openxmlformats.org/package/2006/relationships"><Relationship Id="rId3" Type="http://schemas.openxmlformats.org/officeDocument/2006/relationships/tags" Target="../tags/tag19.xml"/><Relationship Id="rId2" Type="http://schemas.openxmlformats.org/officeDocument/2006/relationships/tags" Target="../tags/tag18.xml"/><Relationship Id="rId1" Type="http://schemas.openxmlformats.org/officeDocument/2006/relationships/tags" Target="../tags/tag17.xml"/><Relationship Id="rId6" Type="http://schemas.openxmlformats.org/officeDocument/2006/relationships/slideMaster" Target="../slideMasters/slideMaster1.xml"/><Relationship Id="rId5" Type="http://schemas.openxmlformats.org/officeDocument/2006/relationships/tags" Target="../tags/tag21.xml"/><Relationship Id="rId4" Type="http://schemas.openxmlformats.org/officeDocument/2006/relationships/tags" Target="../tags/tag20.xml"/></Relationships>
</file>

<file path=ppt/slideLayouts/_rels/slideLayout3.xml.rels><?xml version="1.0" encoding="UTF-8" standalone="yes"?>
<Relationships xmlns="http://schemas.openxmlformats.org/package/2006/relationships"><Relationship Id="rId8" Type="http://schemas.openxmlformats.org/officeDocument/2006/relationships/slideMaster" Target="../slideMasters/slideMaster1.xml"/><Relationship Id="rId3" Type="http://schemas.openxmlformats.org/officeDocument/2006/relationships/tags" Target="../tags/tag24.xml"/><Relationship Id="rId7" Type="http://schemas.openxmlformats.org/officeDocument/2006/relationships/tags" Target="../tags/tag28.xml"/><Relationship Id="rId2" Type="http://schemas.openxmlformats.org/officeDocument/2006/relationships/tags" Target="../tags/tag23.xml"/><Relationship Id="rId1" Type="http://schemas.openxmlformats.org/officeDocument/2006/relationships/tags" Target="../tags/tag22.xml"/><Relationship Id="rId6" Type="http://schemas.openxmlformats.org/officeDocument/2006/relationships/tags" Target="../tags/tag27.xml"/><Relationship Id="rId5" Type="http://schemas.openxmlformats.org/officeDocument/2006/relationships/tags" Target="../tags/tag26.xml"/><Relationship Id="rId4" Type="http://schemas.openxmlformats.org/officeDocument/2006/relationships/tags" Target="../tags/tag25.xml"/><Relationship Id="rId9"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3" Type="http://schemas.openxmlformats.org/officeDocument/2006/relationships/tags" Target="../tags/tag31.xml"/><Relationship Id="rId7" Type="http://schemas.openxmlformats.org/officeDocument/2006/relationships/slideMaster" Target="../slideMasters/slideMaster1.xml"/><Relationship Id="rId2" Type="http://schemas.openxmlformats.org/officeDocument/2006/relationships/tags" Target="../tags/tag30.xml"/><Relationship Id="rId1" Type="http://schemas.openxmlformats.org/officeDocument/2006/relationships/tags" Target="../tags/tag29.xml"/><Relationship Id="rId6" Type="http://schemas.openxmlformats.org/officeDocument/2006/relationships/tags" Target="../tags/tag34.xml"/><Relationship Id="rId5" Type="http://schemas.openxmlformats.org/officeDocument/2006/relationships/tags" Target="../tags/tag33.xml"/><Relationship Id="rId4" Type="http://schemas.openxmlformats.org/officeDocument/2006/relationships/tags" Target="../tags/tag32.xml"/></Relationships>
</file>

<file path=ppt/slideLayouts/_rels/slideLayout5.xml.rels><?xml version="1.0" encoding="UTF-8" standalone="yes"?>
<Relationships xmlns="http://schemas.openxmlformats.org/package/2006/relationships"><Relationship Id="rId8" Type="http://schemas.openxmlformats.org/officeDocument/2006/relationships/tags" Target="../tags/tag42.xml"/><Relationship Id="rId3" Type="http://schemas.openxmlformats.org/officeDocument/2006/relationships/tags" Target="../tags/tag37.xml"/><Relationship Id="rId7" Type="http://schemas.openxmlformats.org/officeDocument/2006/relationships/tags" Target="../tags/tag41.xml"/><Relationship Id="rId2" Type="http://schemas.openxmlformats.org/officeDocument/2006/relationships/tags" Target="../tags/tag36.xml"/><Relationship Id="rId1" Type="http://schemas.openxmlformats.org/officeDocument/2006/relationships/tags" Target="../tags/tag35.xml"/><Relationship Id="rId6" Type="http://schemas.openxmlformats.org/officeDocument/2006/relationships/tags" Target="../tags/tag40.xml"/><Relationship Id="rId5" Type="http://schemas.openxmlformats.org/officeDocument/2006/relationships/tags" Target="../tags/tag39.xml"/><Relationship Id="rId4" Type="http://schemas.openxmlformats.org/officeDocument/2006/relationships/tags" Target="../tags/tag38.xml"/><Relationship Id="rId9"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tags" Target="../tags/tag45.xml"/><Relationship Id="rId2" Type="http://schemas.openxmlformats.org/officeDocument/2006/relationships/tags" Target="../tags/tag44.xml"/><Relationship Id="rId1" Type="http://schemas.openxmlformats.org/officeDocument/2006/relationships/tags" Target="../tags/tag43.xml"/><Relationship Id="rId5" Type="http://schemas.openxmlformats.org/officeDocument/2006/relationships/slideMaster" Target="../slideMasters/slideMaster1.xml"/><Relationship Id="rId4" Type="http://schemas.openxmlformats.org/officeDocument/2006/relationships/tags" Target="../tags/tag46.xml"/></Relationships>
</file>

<file path=ppt/slideLayouts/_rels/slideLayout7.xml.rels><?xml version="1.0" encoding="UTF-8" standalone="yes"?>
<Relationships xmlns="http://schemas.openxmlformats.org/package/2006/relationships"><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tags" Target="../tags/tag47.xml"/><Relationship Id="rId4"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tags" Target="../tags/tag52.xml"/><Relationship Id="rId7" Type="http://schemas.openxmlformats.org/officeDocument/2006/relationships/slideMaster" Target="../slideMasters/slideMaster1.xml"/><Relationship Id="rId2" Type="http://schemas.openxmlformats.org/officeDocument/2006/relationships/tags" Target="../tags/tag51.xml"/><Relationship Id="rId1" Type="http://schemas.openxmlformats.org/officeDocument/2006/relationships/tags" Target="../tags/tag50.xml"/><Relationship Id="rId6" Type="http://schemas.openxmlformats.org/officeDocument/2006/relationships/tags" Target="../tags/tag55.xml"/><Relationship Id="rId5" Type="http://schemas.openxmlformats.org/officeDocument/2006/relationships/tags" Target="../tags/tag54.xml"/><Relationship Id="rId4" Type="http://schemas.openxmlformats.org/officeDocument/2006/relationships/tags" Target="../tags/tag53.xml"/></Relationships>
</file>

<file path=ppt/slideLayouts/_rels/slideLayout9.xml.rels><?xml version="1.0" encoding="UTF-8" standalone="yes"?>
<Relationships xmlns="http://schemas.openxmlformats.org/package/2006/relationships"><Relationship Id="rId3" Type="http://schemas.openxmlformats.org/officeDocument/2006/relationships/tags" Target="../tags/tag58.xml"/><Relationship Id="rId2" Type="http://schemas.openxmlformats.org/officeDocument/2006/relationships/tags" Target="../tags/tag57.xml"/><Relationship Id="rId1" Type="http://schemas.openxmlformats.org/officeDocument/2006/relationships/tags" Target="../tags/tag56.xml"/><Relationship Id="rId6" Type="http://schemas.openxmlformats.org/officeDocument/2006/relationships/slideMaster" Target="../slideMasters/slideMaster1.xml"/><Relationship Id="rId5" Type="http://schemas.openxmlformats.org/officeDocument/2006/relationships/tags" Target="../tags/tag60.xml"/><Relationship Id="rId4" Type="http://schemas.openxmlformats.org/officeDocument/2006/relationships/tags" Target="../tags/tag59.xml"/></Relationships>
</file>

<file path=ppt/slideLayouts/_rels/slideLayout10.xml.rels><?xml version="1.0" encoding="UTF-8" standalone="yes"?>
<Relationships xmlns="http://schemas.openxmlformats.org/package/2006/relationships"><Relationship Id="rId3" Type="http://schemas.openxmlformats.org/officeDocument/2006/relationships/tags" Target="../tags/tag63.xml"/><Relationship Id="rId2" Type="http://schemas.openxmlformats.org/officeDocument/2006/relationships/tags" Target="../tags/tag62.xml"/><Relationship Id="rId1" Type="http://schemas.openxmlformats.org/officeDocument/2006/relationships/tags" Target="../tags/tag61.xml"/><Relationship Id="rId5" Type="http://schemas.openxmlformats.org/officeDocument/2006/relationships/slideMaster" Target="../slideMasters/slideMaster1.xml"/><Relationship Id="rId4" Type="http://schemas.openxmlformats.org/officeDocument/2006/relationships/tags" Target="../tags/tag64.xml"/></Relationships>
</file>

<file path=ppt/slideLayouts/_rels/slideLayout11.xml.rels><?xml version="1.0" encoding="UTF-8" standalone="yes"?>
<Relationships xmlns="http://schemas.openxmlformats.org/package/2006/relationships"><Relationship Id="rId8" Type="http://schemas.openxmlformats.org/officeDocument/2006/relationships/slideMaster" Target="../slideMasters/slideMaster1.xml"/><Relationship Id="rId3" Type="http://schemas.openxmlformats.org/officeDocument/2006/relationships/tags" Target="../tags/tag67.xml"/><Relationship Id="rId7" Type="http://schemas.openxmlformats.org/officeDocument/2006/relationships/tags" Target="../tags/tag71.xml"/><Relationship Id="rId2" Type="http://schemas.openxmlformats.org/officeDocument/2006/relationships/tags" Target="../tags/tag66.xml"/><Relationship Id="rId1" Type="http://schemas.openxmlformats.org/officeDocument/2006/relationships/tags" Target="../tags/tag65.xml"/><Relationship Id="rId6" Type="http://schemas.openxmlformats.org/officeDocument/2006/relationships/tags" Target="../tags/tag70.xml"/><Relationship Id="rId5" Type="http://schemas.openxmlformats.org/officeDocument/2006/relationships/tags" Target="../tags/tag69.xml"/><Relationship Id="rId4" Type="http://schemas.openxmlformats.org/officeDocument/2006/relationships/tags" Target="../tags/tag68.xml"/><Relationship Id="rId9"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pic>
        <p:nvPicPr>
          <p:cNvPr id="4" name="图片 11"/>
          <p:cNvPicPr>
            <a:picLocks noChangeAspect="1" noChangeArrowheads="1"/>
          </p:cNvPicPr>
          <p:nvPr>
            <p:custDataLst>
              <p:tags r:id="rId1"/>
            </p:custDataLst>
          </p:nvPr>
        </p:nvPicPr>
        <p:blipFill>
          <a:blip r:embed="rId11">
            <a:extLst>
              <a:ext uri="{28A0092B-C50C-407E-A947-70E740481C1C}">
                <a14:useLocalDpi xmlns:a14="http://schemas.microsoft.com/office/drawing/2010/main" val="0"/>
              </a:ext>
            </a:extLst>
          </a:blip>
          <a:srcRect/>
          <a:stretch>
            <a:fillRect/>
          </a:stretch>
        </p:blipFill>
        <p:spPr bwMode="auto">
          <a:xfrm>
            <a:off x="0" y="3938588"/>
            <a:ext cx="12192000" cy="2919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 name="直接连接符 4"/>
          <p:cNvCxnSpPr/>
          <p:nvPr>
            <p:custDataLst>
              <p:tags r:id="rId2"/>
            </p:custDataLst>
          </p:nvPr>
        </p:nvCxnSpPr>
        <p:spPr>
          <a:xfrm flipH="1">
            <a:off x="0" y="2298700"/>
            <a:ext cx="2587625"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6" name="直接连接符 5"/>
          <p:cNvCxnSpPr/>
          <p:nvPr>
            <p:custDataLst>
              <p:tags r:id="rId3"/>
            </p:custDataLst>
          </p:nvPr>
        </p:nvCxnSpPr>
        <p:spPr>
          <a:xfrm flipH="1" flipV="1">
            <a:off x="9605963" y="2298700"/>
            <a:ext cx="2587625"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sp>
        <p:nvSpPr>
          <p:cNvPr id="7" name="矩形: 圆角 6"/>
          <p:cNvSpPr/>
          <p:nvPr>
            <p:custDataLst>
              <p:tags r:id="rId4"/>
            </p:custDataLst>
          </p:nvPr>
        </p:nvSpPr>
        <p:spPr>
          <a:xfrm>
            <a:off x="4900613" y="752475"/>
            <a:ext cx="2390775" cy="755650"/>
          </a:xfrm>
          <a:prstGeom prst="round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noProof="1"/>
          </a:p>
        </p:txBody>
      </p:sp>
      <p:sp>
        <p:nvSpPr>
          <p:cNvPr id="2" name="标题 1"/>
          <p:cNvSpPr>
            <a:spLocks noGrp="1"/>
          </p:cNvSpPr>
          <p:nvPr>
            <p:ph type="ctrTitle" hasCustomPrompt="1"/>
            <p:custDataLst>
              <p:tags r:id="rId5"/>
            </p:custDataLst>
          </p:nvPr>
        </p:nvSpPr>
        <p:spPr>
          <a:xfrm>
            <a:off x="2495600" y="1826578"/>
            <a:ext cx="7200800" cy="949878"/>
          </a:xfrm>
        </p:spPr>
        <p:txBody>
          <a:bodyPr>
            <a:normAutofit/>
          </a:bodyPr>
          <a:lstStyle>
            <a:lvl1pPr algn="ctr">
              <a:defRPr sz="4800" b="0">
                <a:solidFill>
                  <a:schemeClr val="tx2"/>
                </a:solidFill>
                <a:effectLst/>
              </a:defRPr>
            </a:lvl1pPr>
          </a:lstStyle>
          <a:p>
            <a:r>
              <a:rPr lang="zh-CN" altLang="en-US" noProof="1"/>
              <a:t>单击此处编辑标题</a:t>
            </a:r>
          </a:p>
        </p:txBody>
      </p:sp>
      <p:sp>
        <p:nvSpPr>
          <p:cNvPr id="3" name="副标题 2"/>
          <p:cNvSpPr>
            <a:spLocks noGrp="1"/>
          </p:cNvSpPr>
          <p:nvPr>
            <p:ph type="subTitle" idx="1"/>
            <p:custDataLst>
              <p:tags r:id="rId6"/>
            </p:custDataLst>
          </p:nvPr>
        </p:nvSpPr>
        <p:spPr>
          <a:xfrm>
            <a:off x="2495600" y="2826092"/>
            <a:ext cx="7200800" cy="465746"/>
          </a:xfrm>
        </p:spPr>
        <p:txBody>
          <a:bodyPr anchor="t">
            <a:normAutofit/>
          </a:bodyPr>
          <a:lstStyle>
            <a:lvl1pPr marL="0" indent="0" algn="ctr">
              <a:buNone/>
              <a:defRPr sz="20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noProof="1"/>
              <a:t>单击此处编辑母版副标题样式</a:t>
            </a:r>
          </a:p>
        </p:txBody>
      </p:sp>
      <p:sp>
        <p:nvSpPr>
          <p:cNvPr id="8" name="日期占位符 3"/>
          <p:cNvSpPr>
            <a:spLocks noGrp="1"/>
          </p:cNvSpPr>
          <p:nvPr>
            <p:ph type="dt" sz="half" idx="10"/>
            <p:custDataLst>
              <p:tags r:id="rId7"/>
            </p:custDataLst>
          </p:nvPr>
        </p:nvSpPr>
        <p:spPr/>
        <p:txBody>
          <a:bodyPr/>
          <a:lstStyle>
            <a:lvl1pPr>
              <a:defRPr/>
            </a:lvl1pPr>
          </a:lstStyle>
          <a:p>
            <a:fld id="{760FBDFE-C587-4B4C-A407-44438C67B59E}" type="datetimeFigureOut">
              <a:rPr lang="zh-CN" altLang="en-US" smtClean="0"/>
              <a:t>2024/11/10</a:t>
            </a:fld>
            <a:endParaRPr lang="zh-CN" altLang="en-US"/>
          </a:p>
        </p:txBody>
      </p:sp>
      <p:sp>
        <p:nvSpPr>
          <p:cNvPr id="9" name="页脚占位符 4"/>
          <p:cNvSpPr>
            <a:spLocks noGrp="1"/>
          </p:cNvSpPr>
          <p:nvPr>
            <p:ph type="ftr" sz="quarter" idx="11"/>
            <p:custDataLst>
              <p:tags r:id="rId8"/>
            </p:custDataLst>
          </p:nvPr>
        </p:nvSpPr>
        <p:spPr/>
        <p:txBody>
          <a:bodyPr/>
          <a:lstStyle>
            <a:lvl1pPr>
              <a:defRPr/>
            </a:lvl1pPr>
          </a:lstStyle>
          <a:p>
            <a:endParaRPr lang="zh-CN" altLang="en-US"/>
          </a:p>
        </p:txBody>
      </p:sp>
      <p:sp>
        <p:nvSpPr>
          <p:cNvPr id="10" name="灯片编号占位符 5"/>
          <p:cNvSpPr>
            <a:spLocks noGrp="1"/>
          </p:cNvSpPr>
          <p:nvPr>
            <p:ph type="sldNum" sz="quarter" idx="12"/>
            <p:custDataLst>
              <p:tags r:id="rId9"/>
            </p:custDataLst>
          </p:nvPr>
        </p:nvSpPr>
        <p:spPr/>
        <p:txBody>
          <a:bodyPr/>
          <a:lstStyle>
            <a:lvl1pPr>
              <a:defRPr/>
            </a:lvl1pPr>
          </a:lstStyle>
          <a:p>
            <a:fld id="{49AE70B2-8BF9-45C0-BB95-33D1B9D3A854}" type="slidenum">
              <a:rPr lang="zh-CN" altLang="en-US" smtClean="0"/>
              <a:t>‹#›</a:t>
            </a:fld>
            <a:endParaRPr lang="zh-CN" altLang="en-US"/>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882" y="443234"/>
            <a:ext cx="10852237" cy="441964"/>
          </a:xfrm>
        </p:spPr>
        <p:txBody>
          <a:bodyPr rtlCol="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charset="-122"/>
                <a:ea typeface="微软雅黑" charset="-122"/>
                <a:cs typeface="+mj-cs"/>
                <a:sym typeface="+mn-ea"/>
              </a:defRPr>
            </a:lvl1pPr>
          </a:lstStyle>
          <a:p>
            <a:pPr lvl="0"/>
            <a:r>
              <a:rPr lang="zh-CN" altLang="en-US" noProof="1">
                <a:sym typeface="+mn-ea"/>
              </a:rPr>
              <a:t>单击此处编辑母版标题样式</a:t>
            </a:r>
            <a:endParaRPr noProof="1">
              <a:sym typeface="+mn-ea"/>
            </a:endParaRPr>
          </a:p>
        </p:txBody>
      </p:sp>
      <p:sp>
        <p:nvSpPr>
          <p:cNvPr id="3" name="内容占位符 2"/>
          <p:cNvSpPr>
            <a:spLocks noGrp="1"/>
          </p:cNvSpPr>
          <p:nvPr>
            <p:ph idx="1"/>
            <p:custDataLst>
              <p:tags r:id="rId2"/>
            </p:custDataLst>
          </p:nvPr>
        </p:nvSpPr>
        <p:spPr>
          <a:xfrm>
            <a:off x="669882" y="952508"/>
            <a:ext cx="10852237" cy="5388907"/>
          </a:xfrm>
        </p:spPr>
        <p:txBody>
          <a:bodyPr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9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5pPr>
          </a:lstStyle>
          <a:p>
            <a:pPr lvl="0"/>
            <a:r>
              <a:rPr lang="zh-CN" altLang="en-US" noProof="1">
                <a:sym typeface="+mn-ea"/>
              </a:rPr>
              <a:t>单击此处编辑母版文本样式</a:t>
            </a:r>
          </a:p>
          <a:p>
            <a:pPr lvl="1"/>
            <a:r>
              <a:rPr lang="zh-CN" altLang="en-US" noProof="1">
                <a:sym typeface="+mn-ea"/>
              </a:rPr>
              <a:t>第二级</a:t>
            </a:r>
          </a:p>
          <a:p>
            <a:pPr lvl="2"/>
            <a:r>
              <a:rPr lang="zh-CN" altLang="en-US" noProof="1">
                <a:sym typeface="+mn-ea"/>
              </a:rPr>
              <a:t>第三级</a:t>
            </a:r>
          </a:p>
          <a:p>
            <a:pPr lvl="3"/>
            <a:r>
              <a:rPr lang="zh-CN" altLang="en-US" noProof="1">
                <a:sym typeface="+mn-ea"/>
              </a:rPr>
              <a:t>第四级</a:t>
            </a:r>
          </a:p>
          <a:p>
            <a:pPr lvl="4"/>
            <a:r>
              <a:rPr lang="zh-CN" altLang="en-US" noProof="1">
                <a:sym typeface="+mn-ea"/>
              </a:rPr>
              <a:t>第五级</a:t>
            </a:r>
            <a:endParaRPr noProof="1">
              <a:sym typeface="+mn-ea"/>
            </a:endParaRPr>
          </a:p>
        </p:txBody>
      </p:sp>
      <p:sp>
        <p:nvSpPr>
          <p:cNvPr id="4" name="日期占位符 3"/>
          <p:cNvSpPr>
            <a:spLocks noGrp="1"/>
          </p:cNvSpPr>
          <p:nvPr>
            <p:ph type="dt" sz="half" idx="10"/>
            <p:custDataLst>
              <p:tags r:id="rId3"/>
            </p:custDataLst>
          </p:nvPr>
        </p:nvSpPr>
        <p:spPr/>
        <p:txBody>
          <a:bodyPr/>
          <a:lstStyle>
            <a:lvl1pPr>
              <a:defRPr/>
            </a:lvl1pPr>
          </a:lstStyle>
          <a:p>
            <a:fld id="{760FBDFE-C587-4B4C-A407-44438C67B59E}" type="datetimeFigureOut">
              <a:rPr lang="zh-CN" altLang="en-US" smtClean="0"/>
              <a:t>2024/11/10</a:t>
            </a:fld>
            <a:endParaRPr lang="zh-CN" altLang="en-US"/>
          </a:p>
        </p:txBody>
      </p:sp>
      <p:sp>
        <p:nvSpPr>
          <p:cNvPr id="5" name="页脚占位符 4"/>
          <p:cNvSpPr>
            <a:spLocks noGrp="1"/>
          </p:cNvSpPr>
          <p:nvPr>
            <p:ph type="ftr" sz="quarter" idx="11"/>
            <p:custDataLst>
              <p:tags r:id="rId4"/>
            </p:custDataLst>
          </p:nvPr>
        </p:nvSpPr>
        <p:spPr/>
        <p:txBody>
          <a:bodyPr/>
          <a:lstStyle>
            <a:lvl1pPr>
              <a:defRPr/>
            </a:lvl1pPr>
          </a:lstStyle>
          <a:p>
            <a:endParaRPr lang="zh-CN" altLang="en-US"/>
          </a:p>
        </p:txBody>
      </p:sp>
      <p:sp>
        <p:nvSpPr>
          <p:cNvPr id="6" name="灯片编号占位符 5"/>
          <p:cNvSpPr>
            <a:spLocks noGrp="1"/>
          </p:cNvSpPr>
          <p:nvPr>
            <p:ph type="sldNum" sz="quarter" idx="12"/>
            <p:custDataLst>
              <p:tags r:id="rId5"/>
            </p:custDataLst>
          </p:nvPr>
        </p:nvSpPr>
        <p:spPr/>
        <p:txBody>
          <a:bodyPr/>
          <a:lstStyle>
            <a:lvl1pPr>
              <a:defRPr/>
            </a:lvl1pPr>
          </a:lstStyle>
          <a:p>
            <a:fld id="{49AE70B2-8BF9-45C0-BB95-33D1B9D3A854}" type="slidenum">
              <a:rPr lang="zh-CN" altLang="en-US" smtClean="0"/>
              <a:t>‹#›</a:t>
            </a:fld>
            <a:endParaRPr lang="zh-CN" altLang="en-US"/>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4" name="矩形 3"/>
          <p:cNvSpPr/>
          <p:nvPr>
            <p:custDataLst>
              <p:tags r:id="rId1"/>
            </p:custDataLst>
          </p:nvPr>
        </p:nvSpPr>
        <p:spPr>
          <a:xfrm>
            <a:off x="3038475" y="2284413"/>
            <a:ext cx="6115050" cy="76676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pic>
        <p:nvPicPr>
          <p:cNvPr id="5" name="Picture 3" descr="D:\Desktop\素材\素描城市.png"/>
          <p:cNvPicPr>
            <a:picLocks noChangeAspect="1" noChangeArrowheads="1"/>
          </p:cNvPicPr>
          <p:nvPr>
            <p:custDataLst>
              <p:tags r:id="rId2"/>
            </p:custDataLst>
          </p:nvPr>
        </p:nvPicPr>
        <p:blipFill>
          <a:blip r:embed="rId9">
            <a:biLevel thresh="50000"/>
            <a:extLst>
              <a:ext uri="{28A0092B-C50C-407E-A947-70E740481C1C}">
                <a14:useLocalDpi xmlns:a14="http://schemas.microsoft.com/office/drawing/2010/main" val="0"/>
              </a:ext>
            </a:extLst>
          </a:blip>
          <a:srcRect/>
          <a:stretch>
            <a:fillRect/>
          </a:stretch>
        </p:blipFill>
        <p:spPr bwMode="auto">
          <a:xfrm>
            <a:off x="0" y="0"/>
            <a:ext cx="12192000" cy="2284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标题 1"/>
          <p:cNvSpPr>
            <a:spLocks noGrp="1"/>
          </p:cNvSpPr>
          <p:nvPr>
            <p:ph type="title" hasCustomPrompt="1"/>
            <p:custDataLst>
              <p:tags r:id="rId3"/>
            </p:custDataLst>
          </p:nvPr>
        </p:nvSpPr>
        <p:spPr>
          <a:xfrm>
            <a:off x="831850" y="3373606"/>
            <a:ext cx="10515600" cy="1061467"/>
          </a:xfrm>
        </p:spPr>
        <p:txBody>
          <a:bodyPr>
            <a:normAutofit/>
          </a:bodyPr>
          <a:lstStyle>
            <a:lvl1pPr algn="ctr">
              <a:defRPr sz="4800" b="0">
                <a:solidFill>
                  <a:schemeClr val="tx2"/>
                </a:solidFill>
                <a:effectLst/>
              </a:defRPr>
            </a:lvl1pPr>
          </a:lstStyle>
          <a:p>
            <a:r>
              <a:rPr lang="zh-CN" altLang="en-US" noProof="1"/>
              <a:t>单击此处编辑标题</a:t>
            </a:r>
          </a:p>
        </p:txBody>
      </p:sp>
      <p:sp>
        <p:nvSpPr>
          <p:cNvPr id="3" name="文本占位符 2"/>
          <p:cNvSpPr>
            <a:spLocks noGrp="1"/>
          </p:cNvSpPr>
          <p:nvPr>
            <p:ph type="body" idx="1" hasCustomPrompt="1"/>
            <p:custDataLst>
              <p:tags r:id="rId4"/>
            </p:custDataLst>
          </p:nvPr>
        </p:nvSpPr>
        <p:spPr>
          <a:xfrm>
            <a:off x="2207568" y="4527773"/>
            <a:ext cx="7776864" cy="1061467"/>
          </a:xfrm>
        </p:spPr>
        <p:txBody>
          <a:bodyP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noProof="1"/>
              <a:t>单击此处编辑文本</a:t>
            </a:r>
          </a:p>
        </p:txBody>
      </p:sp>
      <p:sp>
        <p:nvSpPr>
          <p:cNvPr id="6" name="日期占位符 3"/>
          <p:cNvSpPr>
            <a:spLocks noGrp="1"/>
          </p:cNvSpPr>
          <p:nvPr>
            <p:ph type="dt" sz="half" idx="10"/>
            <p:custDataLst>
              <p:tags r:id="rId5"/>
            </p:custDataLst>
          </p:nvPr>
        </p:nvSpPr>
        <p:spPr/>
        <p:txBody>
          <a:bodyPr/>
          <a:lstStyle>
            <a:lvl1pPr>
              <a:defRPr/>
            </a:lvl1pPr>
          </a:lstStyle>
          <a:p>
            <a:fld id="{760FBDFE-C587-4B4C-A407-44438C67B59E}" type="datetimeFigureOut">
              <a:rPr lang="zh-CN" altLang="en-US" smtClean="0"/>
              <a:t>2024/11/10</a:t>
            </a:fld>
            <a:endParaRPr lang="zh-CN" altLang="en-US"/>
          </a:p>
        </p:txBody>
      </p:sp>
      <p:sp>
        <p:nvSpPr>
          <p:cNvPr id="7" name="页脚占位符 4"/>
          <p:cNvSpPr>
            <a:spLocks noGrp="1"/>
          </p:cNvSpPr>
          <p:nvPr>
            <p:ph type="ftr" sz="quarter" idx="11"/>
            <p:custDataLst>
              <p:tags r:id="rId6"/>
            </p:custDataLst>
          </p:nvPr>
        </p:nvSpPr>
        <p:spPr/>
        <p:txBody>
          <a:bodyPr/>
          <a:lstStyle>
            <a:lvl1pPr>
              <a:defRPr/>
            </a:lvl1pPr>
          </a:lstStyle>
          <a:p>
            <a:endParaRPr lang="zh-CN" altLang="en-US"/>
          </a:p>
        </p:txBody>
      </p:sp>
      <p:sp>
        <p:nvSpPr>
          <p:cNvPr id="8" name="灯片编号占位符 5"/>
          <p:cNvSpPr>
            <a:spLocks noGrp="1"/>
          </p:cNvSpPr>
          <p:nvPr>
            <p:ph type="sldNum" sz="quarter" idx="12"/>
            <p:custDataLst>
              <p:tags r:id="rId7"/>
            </p:custDataLst>
          </p:nvPr>
        </p:nvSpPr>
        <p:spPr/>
        <p:txBody>
          <a:bodyPr/>
          <a:lstStyle>
            <a:lvl1pPr>
              <a:defRPr/>
            </a:lvl1pPr>
          </a:lstStyle>
          <a:p>
            <a:fld id="{49AE70B2-8BF9-45C0-BB95-33D1B9D3A854}" type="slidenum">
              <a:rPr lang="zh-CN" altLang="en-US" smtClean="0"/>
              <a:t>‹#›</a:t>
            </a:fld>
            <a:endParaRPr lang="zh-CN" altLang="en-US"/>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882" y="443234"/>
            <a:ext cx="10852237" cy="441964"/>
          </a:xfrm>
        </p:spPr>
        <p:txBody>
          <a:bodyPr rtlCol="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charset="-122"/>
                <a:ea typeface="微软雅黑" charset="-122"/>
                <a:cs typeface="+mj-cs"/>
                <a:sym typeface="+mn-ea"/>
              </a:defRPr>
            </a:lvl1pPr>
          </a:lstStyle>
          <a:p>
            <a:pPr lvl="0"/>
            <a:r>
              <a:rPr lang="zh-CN" altLang="en-US" noProof="1">
                <a:sym typeface="+mn-ea"/>
              </a:rPr>
              <a:t>单击此处编辑母版标题样式</a:t>
            </a:r>
            <a:endParaRPr noProof="1">
              <a:sym typeface="+mn-ea"/>
            </a:endParaRPr>
          </a:p>
        </p:txBody>
      </p:sp>
      <p:sp>
        <p:nvSpPr>
          <p:cNvPr id="3" name="内容占位符 2"/>
          <p:cNvSpPr>
            <a:spLocks noGrp="1"/>
          </p:cNvSpPr>
          <p:nvPr>
            <p:ph sz="half" idx="1"/>
            <p:custDataLst>
              <p:tags r:id="rId2"/>
            </p:custDataLst>
          </p:nvPr>
        </p:nvSpPr>
        <p:spPr>
          <a:xfrm>
            <a:off x="669930" y="952508"/>
            <a:ext cx="5283242" cy="5388907"/>
          </a:xfrm>
        </p:spPr>
        <p:txBody>
          <a:bodyPr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9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5pPr>
          </a:lstStyle>
          <a:p>
            <a:pPr lvl="0"/>
            <a:r>
              <a:rPr lang="zh-CN" altLang="en-US" noProof="1">
                <a:sym typeface="+mn-ea"/>
              </a:rPr>
              <a:t>单击此处编辑母版文本样式</a:t>
            </a:r>
          </a:p>
          <a:p>
            <a:pPr lvl="1"/>
            <a:r>
              <a:rPr lang="zh-CN" altLang="en-US" noProof="1">
                <a:sym typeface="+mn-ea"/>
              </a:rPr>
              <a:t>第二级</a:t>
            </a:r>
          </a:p>
          <a:p>
            <a:pPr lvl="2"/>
            <a:r>
              <a:rPr lang="zh-CN" altLang="en-US" noProof="1">
                <a:sym typeface="+mn-ea"/>
              </a:rPr>
              <a:t>第三级</a:t>
            </a:r>
          </a:p>
          <a:p>
            <a:pPr lvl="3"/>
            <a:r>
              <a:rPr lang="zh-CN" altLang="en-US" noProof="1">
                <a:sym typeface="+mn-ea"/>
              </a:rPr>
              <a:t>第四级</a:t>
            </a:r>
          </a:p>
          <a:p>
            <a:pPr lvl="4"/>
            <a:r>
              <a:rPr lang="zh-CN" altLang="en-US" noProof="1">
                <a:sym typeface="+mn-ea"/>
              </a:rPr>
              <a:t>第五级</a:t>
            </a:r>
            <a:endParaRPr noProof="1">
              <a:sym typeface="+mn-ea"/>
            </a:endParaRPr>
          </a:p>
        </p:txBody>
      </p:sp>
      <p:sp>
        <p:nvSpPr>
          <p:cNvPr id="4" name="内容占位符 3"/>
          <p:cNvSpPr>
            <a:spLocks noGrp="1"/>
          </p:cNvSpPr>
          <p:nvPr>
            <p:ph sz="half" idx="2"/>
            <p:custDataLst>
              <p:tags r:id="rId3"/>
            </p:custDataLst>
          </p:nvPr>
        </p:nvSpPr>
        <p:spPr>
          <a:xfrm>
            <a:off x="6238877" y="952508"/>
            <a:ext cx="5283242" cy="5388907"/>
          </a:xfrm>
        </p:spPr>
        <p:txBody>
          <a:bodyPr>
            <a:noAutofit/>
          </a:bodyPr>
          <a:lstStyle>
            <a:lvl1pPr>
              <a:defRPr sz="1600">
                <a:latin typeface="微软雅黑" charset="-122"/>
                <a:ea typeface="微软雅黑" charset="-122"/>
              </a:defRPr>
            </a:lvl1pPr>
            <a:lvl2pPr>
              <a:defRPr sz="1600">
                <a:latin typeface="微软雅黑" charset="-122"/>
                <a:ea typeface="微软雅黑" charset="-122"/>
              </a:defRPr>
            </a:lvl2pPr>
            <a:lvl3pPr>
              <a:defRPr sz="1600">
                <a:latin typeface="微软雅黑" charset="-122"/>
                <a:ea typeface="微软雅黑" charset="-122"/>
              </a:defRPr>
            </a:lvl3pPr>
            <a:lvl4pPr>
              <a:defRPr sz="1600">
                <a:latin typeface="微软雅黑" charset="-122"/>
                <a:ea typeface="微软雅黑" charset="-122"/>
              </a:defRPr>
            </a:lvl4pPr>
            <a:lvl5pPr>
              <a:defRPr sz="1600">
                <a:latin typeface="微软雅黑" charset="-122"/>
                <a:ea typeface="微软雅黑" charset="-122"/>
              </a:defRPr>
            </a:lvl5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5" name="日期占位符 3"/>
          <p:cNvSpPr>
            <a:spLocks noGrp="1"/>
          </p:cNvSpPr>
          <p:nvPr>
            <p:ph type="dt" sz="half" idx="10"/>
            <p:custDataLst>
              <p:tags r:id="rId4"/>
            </p:custDataLst>
          </p:nvPr>
        </p:nvSpPr>
        <p:spPr/>
        <p:txBody>
          <a:bodyPr/>
          <a:lstStyle>
            <a:lvl1pPr>
              <a:defRPr/>
            </a:lvl1pPr>
          </a:lstStyle>
          <a:p>
            <a:fld id="{760FBDFE-C587-4B4C-A407-44438C67B59E}" type="datetimeFigureOut">
              <a:rPr lang="zh-CN" altLang="en-US" smtClean="0"/>
              <a:t>2024/11/10</a:t>
            </a:fld>
            <a:endParaRPr lang="zh-CN" altLang="en-US"/>
          </a:p>
        </p:txBody>
      </p:sp>
      <p:sp>
        <p:nvSpPr>
          <p:cNvPr id="6" name="页脚占位符 4"/>
          <p:cNvSpPr>
            <a:spLocks noGrp="1"/>
          </p:cNvSpPr>
          <p:nvPr>
            <p:ph type="ftr" sz="quarter" idx="11"/>
            <p:custDataLst>
              <p:tags r:id="rId5"/>
            </p:custDataLst>
          </p:nvPr>
        </p:nvSpPr>
        <p:spPr/>
        <p:txBody>
          <a:bodyPr/>
          <a:lstStyle>
            <a:lvl1pPr>
              <a:defRPr/>
            </a:lvl1pPr>
          </a:lstStyle>
          <a:p>
            <a:endParaRPr lang="zh-CN" altLang="en-US"/>
          </a:p>
        </p:txBody>
      </p:sp>
      <p:sp>
        <p:nvSpPr>
          <p:cNvPr id="7" name="灯片编号占位符 5"/>
          <p:cNvSpPr>
            <a:spLocks noGrp="1"/>
          </p:cNvSpPr>
          <p:nvPr>
            <p:ph type="sldNum" sz="quarter" idx="12"/>
            <p:custDataLst>
              <p:tags r:id="rId6"/>
            </p:custDataLst>
          </p:nvPr>
        </p:nvSpPr>
        <p:spPr/>
        <p:txBody>
          <a:bodyPr/>
          <a:lstStyle>
            <a:lvl1pPr>
              <a:defRPr/>
            </a:lvl1pPr>
          </a:lstStyle>
          <a:p>
            <a:fld id="{49AE70B2-8BF9-45C0-BB95-33D1B9D3A854}" type="slidenum">
              <a:rPr lang="zh-CN" altLang="en-US" smtClean="0"/>
              <a:t>‹#›</a:t>
            </a:fld>
            <a:endParaRPr lang="zh-CN" altLang="en-US"/>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882" y="443234"/>
            <a:ext cx="10852237" cy="441964"/>
          </a:xfrm>
        </p:spPr>
        <p:txBody>
          <a:bodyPr rtlCol="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charset="-122"/>
                <a:ea typeface="微软雅黑" charset="-122"/>
                <a:cs typeface="+mj-cs"/>
                <a:sym typeface="+mn-ea"/>
              </a:defRPr>
            </a:lvl1pPr>
          </a:lstStyle>
          <a:p>
            <a:pPr lvl="0"/>
            <a:r>
              <a:rPr lang="zh-CN" altLang="en-US" noProof="1">
                <a:sym typeface="+mn-ea"/>
              </a:rPr>
              <a:t>单击此处编辑母版标题样式</a:t>
            </a:r>
            <a:endParaRPr noProof="1">
              <a:sym typeface="+mn-ea"/>
            </a:endParaRPr>
          </a:p>
        </p:txBody>
      </p:sp>
      <p:sp>
        <p:nvSpPr>
          <p:cNvPr id="3" name="文本占位符 2"/>
          <p:cNvSpPr>
            <a:spLocks noGrp="1"/>
          </p:cNvSpPr>
          <p:nvPr>
            <p:ph type="body" idx="1" hasCustomPrompt="1"/>
            <p:custDataLst>
              <p:tags r:id="rId2"/>
            </p:custDataLst>
          </p:nvPr>
        </p:nvSpPr>
        <p:spPr>
          <a:xfrm>
            <a:off x="669930" y="952508"/>
            <a:ext cx="5283242" cy="381003"/>
          </a:xfrm>
        </p:spPr>
        <p:txBody>
          <a:bodyPr tIns="38100" rIns="76200" bIns="3810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solidFill>
                <a:uFillTx/>
                <a:latin typeface="微软雅黑" charset="-122"/>
                <a:ea typeface="微软雅黑"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单击此处编辑文本</a:t>
            </a:r>
          </a:p>
        </p:txBody>
      </p:sp>
      <p:sp>
        <p:nvSpPr>
          <p:cNvPr id="4" name="内容占位符 3"/>
          <p:cNvSpPr>
            <a:spLocks noGrp="1"/>
          </p:cNvSpPr>
          <p:nvPr>
            <p:ph sz="half" idx="2"/>
            <p:custDataLst>
              <p:tags r:id="rId3"/>
            </p:custDataLst>
          </p:nvPr>
        </p:nvSpPr>
        <p:spPr>
          <a:xfrm>
            <a:off x="669925" y="1406525"/>
            <a:ext cx="5283200" cy="4934752"/>
          </a:xfrm>
        </p:spPr>
        <p:txBody>
          <a:bodyPr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9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5pPr>
          </a:lstStyle>
          <a:p>
            <a:pPr lvl="0"/>
            <a:r>
              <a:rPr lang="zh-CN" altLang="en-US" noProof="1">
                <a:sym typeface="+mn-ea"/>
              </a:rPr>
              <a:t>单击此处编辑母版文本样式</a:t>
            </a:r>
          </a:p>
          <a:p>
            <a:pPr lvl="1"/>
            <a:r>
              <a:rPr lang="zh-CN" altLang="en-US" noProof="1">
                <a:sym typeface="+mn-ea"/>
              </a:rPr>
              <a:t>第二级</a:t>
            </a:r>
          </a:p>
          <a:p>
            <a:pPr lvl="2"/>
            <a:r>
              <a:rPr lang="zh-CN" altLang="en-US" noProof="1">
                <a:sym typeface="+mn-ea"/>
              </a:rPr>
              <a:t>第三级</a:t>
            </a:r>
          </a:p>
          <a:p>
            <a:pPr lvl="3"/>
            <a:r>
              <a:rPr lang="zh-CN" altLang="en-US" noProof="1">
                <a:sym typeface="+mn-ea"/>
              </a:rPr>
              <a:t>第四级</a:t>
            </a:r>
          </a:p>
          <a:p>
            <a:pPr lvl="4"/>
            <a:r>
              <a:rPr lang="zh-CN" altLang="en-US" noProof="1">
                <a:sym typeface="+mn-ea"/>
              </a:rPr>
              <a:t>第五级</a:t>
            </a:r>
            <a:endParaRPr noProof="1">
              <a:sym typeface="+mn-ea"/>
            </a:endParaRPr>
          </a:p>
        </p:txBody>
      </p:sp>
      <p:sp>
        <p:nvSpPr>
          <p:cNvPr id="5" name="文本占位符 4"/>
          <p:cNvSpPr>
            <a:spLocks noGrp="1"/>
          </p:cNvSpPr>
          <p:nvPr>
            <p:ph type="body" sz="quarter" idx="3" hasCustomPrompt="1"/>
            <p:custDataLst>
              <p:tags r:id="rId4"/>
            </p:custDataLst>
          </p:nvPr>
        </p:nvSpPr>
        <p:spPr>
          <a:xfrm>
            <a:off x="6235750" y="952508"/>
            <a:ext cx="5283242" cy="381003"/>
          </a:xfrm>
        </p:spPr>
        <p:txBody>
          <a:bodyPr tIns="38100" rIns="76200" bIns="38100" rtlCol="0">
            <a:noAutofit/>
          </a:bodyPr>
          <a:lstStyle>
            <a:lvl1pPr marL="0" marR="0" lvl="0" indent="0" algn="l" defTabSz="914400" rtl="0" eaLnBrk="1" fontAlgn="auto" latinLnBrk="0" hangingPunct="1">
              <a:lnSpc>
                <a:spcPct val="100000"/>
              </a:lnSpc>
              <a:spcBef>
                <a:spcPts val="0"/>
              </a:spcBef>
              <a:spcAft>
                <a:spcPts val="0"/>
              </a:spcAft>
              <a:buFont typeface="Arial" panose="020B0604020202090204" pitchFamily="34" charset="0"/>
              <a:buNone/>
              <a:defRPr kumimoji="0" lang="zh-CN" altLang="en-US" sz="2000" b="0" i="0" u="none" strike="noStrike" kern="1200" cap="none" spc="200" normalizeH="0" baseline="0" noProof="1" dirty="0">
                <a:solidFill>
                  <a:schemeClr val="tx1"/>
                </a:solidFill>
                <a:uFillTx/>
                <a:latin typeface="微软雅黑" charset="-122"/>
                <a:ea typeface="微软雅黑"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noProof="1">
                <a:sym typeface="+mn-ea"/>
              </a:rPr>
              <a:t>单击此处编辑文本</a:t>
            </a:r>
          </a:p>
        </p:txBody>
      </p:sp>
      <p:sp>
        <p:nvSpPr>
          <p:cNvPr id="6" name="内容占位符 5"/>
          <p:cNvSpPr>
            <a:spLocks noGrp="1"/>
          </p:cNvSpPr>
          <p:nvPr>
            <p:ph sz="quarter" idx="4"/>
            <p:custDataLst>
              <p:tags r:id="rId5"/>
            </p:custDataLst>
          </p:nvPr>
        </p:nvSpPr>
        <p:spPr>
          <a:xfrm>
            <a:off x="6235750" y="1406525"/>
            <a:ext cx="5283242" cy="4934752"/>
          </a:xfrm>
        </p:spPr>
        <p:txBody>
          <a:bodyPr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9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5pPr>
          </a:lstStyle>
          <a:p>
            <a:pPr lvl="0"/>
            <a:r>
              <a:rPr lang="zh-CN" altLang="en-US" noProof="1">
                <a:sym typeface="+mn-ea"/>
              </a:rPr>
              <a:t>单击此处编辑母版文本样式</a:t>
            </a:r>
          </a:p>
          <a:p>
            <a:pPr lvl="1"/>
            <a:r>
              <a:rPr lang="zh-CN" altLang="en-US" noProof="1">
                <a:sym typeface="+mn-ea"/>
              </a:rPr>
              <a:t>第二级</a:t>
            </a:r>
          </a:p>
          <a:p>
            <a:pPr lvl="2"/>
            <a:r>
              <a:rPr lang="zh-CN" altLang="en-US" noProof="1">
                <a:sym typeface="+mn-ea"/>
              </a:rPr>
              <a:t>第三级</a:t>
            </a:r>
          </a:p>
          <a:p>
            <a:pPr lvl="3"/>
            <a:r>
              <a:rPr lang="zh-CN" altLang="en-US" noProof="1">
                <a:sym typeface="+mn-ea"/>
              </a:rPr>
              <a:t>第四级</a:t>
            </a:r>
          </a:p>
          <a:p>
            <a:pPr lvl="4"/>
            <a:r>
              <a:rPr lang="zh-CN" altLang="en-US" noProof="1">
                <a:sym typeface="+mn-ea"/>
              </a:rPr>
              <a:t>第五级</a:t>
            </a:r>
            <a:endParaRPr noProof="1">
              <a:sym typeface="+mn-ea"/>
            </a:endParaRPr>
          </a:p>
        </p:txBody>
      </p:sp>
      <p:sp>
        <p:nvSpPr>
          <p:cNvPr id="7" name="日期占位符 3"/>
          <p:cNvSpPr>
            <a:spLocks noGrp="1"/>
          </p:cNvSpPr>
          <p:nvPr>
            <p:ph type="dt" sz="half" idx="10"/>
            <p:custDataLst>
              <p:tags r:id="rId6"/>
            </p:custDataLst>
          </p:nvPr>
        </p:nvSpPr>
        <p:spPr/>
        <p:txBody>
          <a:bodyPr/>
          <a:lstStyle>
            <a:lvl1pPr>
              <a:defRPr/>
            </a:lvl1pPr>
          </a:lstStyle>
          <a:p>
            <a:fld id="{760FBDFE-C587-4B4C-A407-44438C67B59E}" type="datetimeFigureOut">
              <a:rPr lang="zh-CN" altLang="en-US" smtClean="0"/>
              <a:t>2024/11/10</a:t>
            </a:fld>
            <a:endParaRPr lang="zh-CN" altLang="en-US"/>
          </a:p>
        </p:txBody>
      </p:sp>
      <p:sp>
        <p:nvSpPr>
          <p:cNvPr id="8" name="页脚占位符 4"/>
          <p:cNvSpPr>
            <a:spLocks noGrp="1"/>
          </p:cNvSpPr>
          <p:nvPr>
            <p:ph type="ftr" sz="quarter" idx="11"/>
            <p:custDataLst>
              <p:tags r:id="rId7"/>
            </p:custDataLst>
          </p:nvPr>
        </p:nvSpPr>
        <p:spPr/>
        <p:txBody>
          <a:bodyPr/>
          <a:lstStyle>
            <a:lvl1pPr>
              <a:defRPr/>
            </a:lvl1pPr>
          </a:lstStyle>
          <a:p>
            <a:endParaRPr lang="zh-CN" altLang="en-US"/>
          </a:p>
        </p:txBody>
      </p:sp>
      <p:sp>
        <p:nvSpPr>
          <p:cNvPr id="9" name="灯片编号占位符 5"/>
          <p:cNvSpPr>
            <a:spLocks noGrp="1"/>
          </p:cNvSpPr>
          <p:nvPr>
            <p:ph type="sldNum" sz="quarter" idx="12"/>
            <p:custDataLst>
              <p:tags r:id="rId8"/>
            </p:custDataLst>
          </p:nvPr>
        </p:nvSpPr>
        <p:spPr/>
        <p:txBody>
          <a:bodyPr/>
          <a:lstStyle>
            <a:lvl1pPr>
              <a:defRPr/>
            </a:lvl1pPr>
          </a:lstStyle>
          <a:p>
            <a:fld id="{49AE70B2-8BF9-45C0-BB95-33D1B9D3A854}" type="slidenum">
              <a:rPr lang="zh-CN" altLang="en-US" smtClean="0"/>
              <a:t>‹#›</a:t>
            </a:fld>
            <a:endParaRPr lang="zh-CN" altLang="en-US"/>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p:txBody>
          <a:bodyPr rtlCol="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charset="-122"/>
                <a:ea typeface="微软雅黑" charset="-122"/>
                <a:cs typeface="+mj-cs"/>
                <a:sym typeface="+mn-ea"/>
              </a:defRPr>
            </a:lvl1pPr>
          </a:lstStyle>
          <a:p>
            <a:pPr lvl="0"/>
            <a:r>
              <a:rPr lang="zh-CN" altLang="en-US" noProof="1">
                <a:sym typeface="+mn-ea"/>
              </a:rPr>
              <a:t>单击此处编辑母版标题样式</a:t>
            </a:r>
            <a:endParaRPr noProof="1">
              <a:sym typeface="+mn-ea"/>
            </a:endParaRPr>
          </a:p>
        </p:txBody>
      </p:sp>
      <p:sp>
        <p:nvSpPr>
          <p:cNvPr id="3" name="日期占位符 3"/>
          <p:cNvSpPr>
            <a:spLocks noGrp="1"/>
          </p:cNvSpPr>
          <p:nvPr>
            <p:ph type="dt" sz="half" idx="10"/>
            <p:custDataLst>
              <p:tags r:id="rId2"/>
            </p:custDataLst>
          </p:nvPr>
        </p:nvSpPr>
        <p:spPr/>
        <p:txBody>
          <a:bodyPr/>
          <a:lstStyle>
            <a:lvl1pPr>
              <a:defRPr/>
            </a:lvl1pPr>
          </a:lstStyle>
          <a:p>
            <a:fld id="{AC1B7B3F-A56B-4310-A966-BD55D80449F1}" type="datetimeFigureOut">
              <a:rPr lang="zh-CN" altLang="en-US" smtClean="0"/>
              <a:t>2024/11/10</a:t>
            </a:fld>
            <a:endParaRPr lang="zh-CN" altLang="en-US"/>
          </a:p>
        </p:txBody>
      </p:sp>
      <p:sp>
        <p:nvSpPr>
          <p:cNvPr id="4" name="页脚占位符 4"/>
          <p:cNvSpPr>
            <a:spLocks noGrp="1"/>
          </p:cNvSpPr>
          <p:nvPr>
            <p:ph type="ftr" sz="quarter" idx="11"/>
            <p:custDataLst>
              <p:tags r:id="rId3"/>
            </p:custDataLst>
          </p:nvPr>
        </p:nvSpPr>
        <p:spPr/>
        <p:txBody>
          <a:bodyPr/>
          <a:lstStyle>
            <a:lvl1pPr>
              <a:defRPr/>
            </a:lvl1pPr>
          </a:lstStyle>
          <a:p>
            <a:endParaRPr lang="zh-CN" altLang="en-US"/>
          </a:p>
        </p:txBody>
      </p:sp>
      <p:sp>
        <p:nvSpPr>
          <p:cNvPr id="5" name="灯片编号占位符 5"/>
          <p:cNvSpPr>
            <a:spLocks noGrp="1"/>
          </p:cNvSpPr>
          <p:nvPr>
            <p:ph type="sldNum" sz="quarter" idx="12"/>
            <p:custDataLst>
              <p:tags r:id="rId4"/>
            </p:custDataLst>
          </p:nvPr>
        </p:nvSpPr>
        <p:spPr/>
        <p:txBody>
          <a:bodyPr/>
          <a:lstStyle>
            <a:lvl1pPr>
              <a:defRPr/>
            </a:lvl1pPr>
          </a:lstStyle>
          <a:p>
            <a:fld id="{73127340-2293-49D2-96F1-6E7BF0C8FD9C}" type="slidenum">
              <a:rPr lang="zh-CN" altLang="en-US" smtClean="0"/>
              <a:t>‹#›</a:t>
            </a:fld>
            <a:endParaRPr lang="zh-CN" altLang="en-US"/>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3"/>
          <p:cNvSpPr>
            <a:spLocks noGrp="1"/>
          </p:cNvSpPr>
          <p:nvPr>
            <p:ph type="dt" sz="half" idx="10"/>
            <p:custDataLst>
              <p:tags r:id="rId1"/>
            </p:custDataLst>
          </p:nvPr>
        </p:nvSpPr>
        <p:spPr/>
        <p:txBody>
          <a:bodyPr/>
          <a:lstStyle>
            <a:lvl1pPr>
              <a:defRPr/>
            </a:lvl1pPr>
          </a:lstStyle>
          <a:p>
            <a:fld id="{760FBDFE-C587-4B4C-A407-44438C67B59E}" type="datetimeFigureOut">
              <a:rPr lang="zh-CN" altLang="en-US" smtClean="0"/>
              <a:t>2024/11/10</a:t>
            </a:fld>
            <a:endParaRPr lang="zh-CN" altLang="en-US"/>
          </a:p>
        </p:txBody>
      </p:sp>
      <p:sp>
        <p:nvSpPr>
          <p:cNvPr id="3" name="页脚占位符 4"/>
          <p:cNvSpPr>
            <a:spLocks noGrp="1"/>
          </p:cNvSpPr>
          <p:nvPr>
            <p:ph type="ftr" sz="quarter" idx="11"/>
            <p:custDataLst>
              <p:tags r:id="rId2"/>
            </p:custDataLst>
          </p:nvPr>
        </p:nvSpPr>
        <p:spPr/>
        <p:txBody>
          <a:bodyPr/>
          <a:lstStyle>
            <a:lvl1pPr>
              <a:defRPr/>
            </a:lvl1pPr>
          </a:lstStyle>
          <a:p>
            <a:endParaRPr lang="zh-CN" altLang="en-US"/>
          </a:p>
        </p:txBody>
      </p:sp>
      <p:sp>
        <p:nvSpPr>
          <p:cNvPr id="4" name="灯片编号占位符 5"/>
          <p:cNvSpPr>
            <a:spLocks noGrp="1"/>
          </p:cNvSpPr>
          <p:nvPr>
            <p:ph type="sldNum" sz="quarter" idx="12"/>
            <p:custDataLst>
              <p:tags r:id="rId3"/>
            </p:custDataLst>
          </p:nvPr>
        </p:nvSpPr>
        <p:spPr/>
        <p:txBody>
          <a:bodyPr/>
          <a:lstStyle>
            <a:lvl1pPr>
              <a:defRPr/>
            </a:lvl1pPr>
          </a:lstStyle>
          <a:p>
            <a:fld id="{49AE70B2-8BF9-45C0-BB95-33D1B9D3A854}" type="slidenum">
              <a:rPr lang="zh-CN" altLang="en-US" smtClean="0"/>
              <a:t>‹#›</a:t>
            </a:fld>
            <a:endParaRPr lang="zh-CN" altLang="en-US"/>
          </a:p>
        </p:txBody>
      </p:sp>
    </p:spTree>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930" y="443234"/>
            <a:ext cx="10852237" cy="441964"/>
          </a:xfrm>
        </p:spPr>
        <p:txBody>
          <a:bodyPr rtlCol="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charset="-122"/>
                <a:ea typeface="微软雅黑" charset="-122"/>
                <a:cs typeface="+mj-cs"/>
                <a:sym typeface="+mn-ea"/>
              </a:defRPr>
            </a:lvl1pPr>
          </a:lstStyle>
          <a:p>
            <a:pPr lvl="0"/>
            <a:r>
              <a:rPr lang="zh-CN" altLang="en-US" noProof="1">
                <a:sym typeface="+mn-ea"/>
              </a:rPr>
              <a:t>单击此处编辑母版标题样式</a:t>
            </a:r>
            <a:endParaRPr noProof="1">
              <a:sym typeface="+mn-ea"/>
            </a:endParaRPr>
          </a:p>
        </p:txBody>
      </p:sp>
      <p:sp>
        <p:nvSpPr>
          <p:cNvPr id="3" name="图片占位符 2"/>
          <p:cNvSpPr>
            <a:spLocks noGrp="1"/>
          </p:cNvSpPr>
          <p:nvPr>
            <p:ph type="pic" idx="1"/>
            <p:custDataLst>
              <p:tags r:id="rId2"/>
            </p:custDataLst>
          </p:nvPr>
        </p:nvSpPr>
        <p:spPr>
          <a:xfrm>
            <a:off x="669930" y="952508"/>
            <a:ext cx="5283242" cy="5388907"/>
          </a:xfrm>
        </p:spPr>
        <p:txBody>
          <a:bodyPr rtlCol="0">
            <a:noAutofit/>
          </a:bodyPr>
          <a:lstStyle>
            <a:lvl1pPr marL="0" marR="0" lvl="0" indent="0" algn="l" defTabSz="914400" rtl="0" eaLnBrk="1" fontAlgn="auto" latinLnBrk="0" hangingPunct="1">
              <a:lnSpc>
                <a:spcPct val="130000"/>
              </a:lnSpc>
              <a:spcBef>
                <a:spcPts val="0"/>
              </a:spcBef>
              <a:spcAft>
                <a:spcPts val="1000"/>
              </a:spcAft>
              <a:buFont typeface="Arial" panose="020B0604020202090204" pitchFamily="34" charset="0"/>
              <a:buNone/>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9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r>
              <a:rPr lang="zh-CN" altLang="en-US" noProof="1">
                <a:sym typeface="+mn-ea"/>
              </a:rPr>
              <a:t>单击图标添加图片</a:t>
            </a:r>
            <a:endParaRPr noProof="1">
              <a:sym typeface="+mn-ea"/>
            </a:endParaRPr>
          </a:p>
        </p:txBody>
      </p:sp>
      <p:sp>
        <p:nvSpPr>
          <p:cNvPr id="4" name="文本占位符 3"/>
          <p:cNvSpPr>
            <a:spLocks noGrp="1"/>
          </p:cNvSpPr>
          <p:nvPr>
            <p:ph type="body" sz="half" idx="2"/>
            <p:custDataLst>
              <p:tags r:id="rId3"/>
            </p:custDataLst>
          </p:nvPr>
        </p:nvSpPr>
        <p:spPr>
          <a:xfrm>
            <a:off x="6238925" y="952508"/>
            <a:ext cx="5283242" cy="5388907"/>
          </a:xfrm>
        </p:spPr>
        <p:txBody>
          <a:bodyPr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1pPr>
          </a:lstStyle>
          <a:p>
            <a:pPr lvl="0"/>
            <a:r>
              <a:rPr lang="zh-CN" altLang="en-US" noProof="1">
                <a:sym typeface="+mn-ea"/>
              </a:rPr>
              <a:t>单击此处编辑母版文本样式</a:t>
            </a:r>
          </a:p>
        </p:txBody>
      </p:sp>
      <p:sp>
        <p:nvSpPr>
          <p:cNvPr id="5" name="日期占位符 3"/>
          <p:cNvSpPr>
            <a:spLocks noGrp="1"/>
          </p:cNvSpPr>
          <p:nvPr>
            <p:ph type="dt" sz="half" idx="10"/>
            <p:custDataLst>
              <p:tags r:id="rId4"/>
            </p:custDataLst>
          </p:nvPr>
        </p:nvSpPr>
        <p:spPr/>
        <p:txBody>
          <a:bodyPr/>
          <a:lstStyle>
            <a:lvl1pPr>
              <a:defRPr/>
            </a:lvl1pPr>
          </a:lstStyle>
          <a:p>
            <a:fld id="{9EFD9D74-47D9-4702-A33C-335B63B48DBF}" type="datetimeFigureOut">
              <a:rPr lang="zh-CN" altLang="en-US" smtClean="0"/>
              <a:t>2024/11/10</a:t>
            </a:fld>
            <a:endParaRPr lang="zh-CN" altLang="en-US" dirty="0"/>
          </a:p>
        </p:txBody>
      </p:sp>
      <p:sp>
        <p:nvSpPr>
          <p:cNvPr id="6" name="页脚占位符 4"/>
          <p:cNvSpPr>
            <a:spLocks noGrp="1"/>
          </p:cNvSpPr>
          <p:nvPr>
            <p:ph type="ftr" sz="quarter" idx="11"/>
            <p:custDataLst>
              <p:tags r:id="rId5"/>
            </p:custDataLst>
          </p:nvPr>
        </p:nvSpPr>
        <p:spPr/>
        <p:txBody>
          <a:bodyPr/>
          <a:lstStyle>
            <a:lvl1pPr>
              <a:defRPr/>
            </a:lvl1pPr>
          </a:lstStyle>
          <a:p>
            <a:endParaRPr lang="zh-CN" altLang="en-US" dirty="0"/>
          </a:p>
        </p:txBody>
      </p:sp>
      <p:sp>
        <p:nvSpPr>
          <p:cNvPr id="7" name="灯片编号占位符 5"/>
          <p:cNvSpPr>
            <a:spLocks noGrp="1"/>
          </p:cNvSpPr>
          <p:nvPr>
            <p:ph type="sldNum" sz="quarter" idx="12"/>
            <p:custDataLst>
              <p:tags r:id="rId6"/>
            </p:custDataLst>
          </p:nvPr>
        </p:nvSpPr>
        <p:spPr/>
        <p:txBody>
          <a:bodyPr/>
          <a:lstStyle>
            <a:lvl1pPr>
              <a:defRPr/>
            </a:lvl1pPr>
          </a:lstStyle>
          <a:p>
            <a:fld id="{FABC47A4-756D-490B-A52F-7D9E2C9FC05F}" type="slidenum">
              <a:rPr lang="zh-CN" altLang="en-US" smtClean="0"/>
              <a:t>‹#›</a:t>
            </a:fld>
            <a:endParaRPr lang="zh-CN" altLang="en-US"/>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custDataLst>
              <p:tags r:id="rId1"/>
            </p:custDataLst>
          </p:nvPr>
        </p:nvSpPr>
        <p:spPr>
          <a:xfrm>
            <a:off x="10571135" y="952508"/>
            <a:ext cx="950984" cy="5388907"/>
          </a:xfrm>
        </p:spPr>
        <p:txBody>
          <a:bodyPr vert="eaVert" rtlCol="0" anchor="ctr">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solidFill>
                <a:uFillTx/>
                <a:latin typeface="微软雅黑" charset="-122"/>
                <a:ea typeface="微软雅黑" charset="-122"/>
                <a:cs typeface="+mj-cs"/>
                <a:sym typeface="+mn-ea"/>
              </a:defRPr>
            </a:lvl1pPr>
          </a:lstStyle>
          <a:p>
            <a:pPr lvl="0"/>
            <a:r>
              <a:rPr lang="zh-CN" altLang="en-US" noProof="1">
                <a:sym typeface="+mn-ea"/>
              </a:rPr>
              <a:t>单击此处编辑母版标题样式</a:t>
            </a:r>
            <a:endParaRPr noProof="1">
              <a:sym typeface="+mn-ea"/>
            </a:endParaRPr>
          </a:p>
        </p:txBody>
      </p:sp>
      <p:sp>
        <p:nvSpPr>
          <p:cNvPr id="3" name="竖排文字占位符 2"/>
          <p:cNvSpPr>
            <a:spLocks noGrp="1"/>
          </p:cNvSpPr>
          <p:nvPr>
            <p:ph type="body" orient="vert" idx="1"/>
            <p:custDataLst>
              <p:tags r:id="rId2"/>
            </p:custDataLst>
          </p:nvPr>
        </p:nvSpPr>
        <p:spPr>
          <a:xfrm>
            <a:off x="669925" y="952500"/>
            <a:ext cx="9828101" cy="5388907"/>
          </a:xfrm>
        </p:spPr>
        <p:txBody>
          <a:bodyPr vert="eaVert"/>
          <a:lstStyle>
            <a:lvl1pPr indent="0" eaLnBrk="1" fontAlgn="auto" latinLnBrk="0" hangingPunct="1">
              <a:defRPr>
                <a:latin typeface="微软雅黑" charset="-122"/>
                <a:ea typeface="微软雅黑" charset="-122"/>
              </a:defRPr>
            </a:lvl1pPr>
            <a:lvl2pPr indent="0" eaLnBrk="1" fontAlgn="auto" latinLnBrk="0" hangingPunct="1">
              <a:defRPr>
                <a:latin typeface="微软雅黑" charset="-122"/>
                <a:ea typeface="微软雅黑" charset="-122"/>
              </a:defRPr>
            </a:lvl2pPr>
            <a:lvl3pPr indent="0" eaLnBrk="1" fontAlgn="auto" latinLnBrk="0" hangingPunct="1">
              <a:defRPr>
                <a:latin typeface="微软雅黑" charset="-122"/>
                <a:ea typeface="微软雅黑" charset="-122"/>
              </a:defRPr>
            </a:lvl3pPr>
            <a:lvl4pPr indent="0" eaLnBrk="1" fontAlgn="auto" latinLnBrk="0" hangingPunct="1">
              <a:defRPr>
                <a:latin typeface="微软雅黑" charset="-122"/>
                <a:ea typeface="微软雅黑" charset="-122"/>
              </a:defRPr>
            </a:lvl4pPr>
            <a:lvl5pPr indent="0" eaLnBrk="1" fontAlgn="auto" latinLnBrk="0" hangingPunct="1">
              <a:defRPr>
                <a:latin typeface="微软雅黑" charset="-122"/>
                <a:ea typeface="微软雅黑" charset="-122"/>
              </a:defRPr>
            </a:lvl5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日期占位符 3"/>
          <p:cNvSpPr>
            <a:spLocks noGrp="1"/>
          </p:cNvSpPr>
          <p:nvPr>
            <p:ph type="dt" sz="half" idx="10"/>
            <p:custDataLst>
              <p:tags r:id="rId3"/>
            </p:custDataLst>
          </p:nvPr>
        </p:nvSpPr>
        <p:spPr/>
        <p:txBody>
          <a:bodyPr/>
          <a:lstStyle>
            <a:lvl1pPr>
              <a:defRPr/>
            </a:lvl1pPr>
          </a:lstStyle>
          <a:p>
            <a:fld id="{760FBDFE-C587-4B4C-A407-44438C67B59E}" type="datetimeFigureOut">
              <a:rPr lang="zh-CN" altLang="en-US" smtClean="0"/>
              <a:t>2024/11/10</a:t>
            </a:fld>
            <a:endParaRPr lang="zh-CN" altLang="en-US"/>
          </a:p>
        </p:txBody>
      </p:sp>
      <p:sp>
        <p:nvSpPr>
          <p:cNvPr id="5" name="页脚占位符 4"/>
          <p:cNvSpPr>
            <a:spLocks noGrp="1"/>
          </p:cNvSpPr>
          <p:nvPr>
            <p:ph type="ftr" sz="quarter" idx="11"/>
            <p:custDataLst>
              <p:tags r:id="rId4"/>
            </p:custDataLst>
          </p:nvPr>
        </p:nvSpPr>
        <p:spPr/>
        <p:txBody>
          <a:bodyPr/>
          <a:lstStyle>
            <a:lvl1pPr>
              <a:defRPr/>
            </a:lvl1pPr>
          </a:lstStyle>
          <a:p>
            <a:endParaRPr lang="zh-CN" altLang="en-US"/>
          </a:p>
        </p:txBody>
      </p:sp>
      <p:sp>
        <p:nvSpPr>
          <p:cNvPr id="6" name="灯片编号占位符 5"/>
          <p:cNvSpPr>
            <a:spLocks noGrp="1"/>
          </p:cNvSpPr>
          <p:nvPr>
            <p:ph type="sldNum" sz="quarter" idx="12"/>
            <p:custDataLst>
              <p:tags r:id="rId5"/>
            </p:custDataLst>
          </p:nvPr>
        </p:nvSpPr>
        <p:spPr/>
        <p:txBody>
          <a:bodyPr/>
          <a:lstStyle>
            <a:lvl1pPr>
              <a:defRPr/>
            </a:lvl1pPr>
          </a:lstStyle>
          <a:p>
            <a:fld id="{49AE70B2-8BF9-45C0-BB95-33D1B9D3A854}" type="slidenum">
              <a:rPr lang="zh-CN" altLang="en-US" smtClean="0"/>
              <a:t>‹#›</a:t>
            </a:fld>
            <a:endParaRPr lang="zh-CN" altLang="en-US"/>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7" name="内容占位符 6"/>
          <p:cNvSpPr>
            <a:spLocks noGrp="1"/>
          </p:cNvSpPr>
          <p:nvPr>
            <p:ph sz="quarter" idx="13"/>
            <p:custDataLst>
              <p:tags r:id="rId1"/>
            </p:custDataLst>
          </p:nvPr>
        </p:nvSpPr>
        <p:spPr>
          <a:xfrm>
            <a:off x="669930" y="952508"/>
            <a:ext cx="10852237" cy="5388907"/>
          </a:xfrm>
        </p:spPr>
        <p:txBody>
          <a:bodyPr/>
          <a:lstStyle>
            <a:lvl1pPr>
              <a:defRPr/>
            </a:lvl1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3" name="日期占位符 3"/>
          <p:cNvSpPr>
            <a:spLocks noGrp="1"/>
          </p:cNvSpPr>
          <p:nvPr>
            <p:ph type="dt" sz="half" idx="14"/>
            <p:custDataLst>
              <p:tags r:id="rId2"/>
            </p:custDataLst>
          </p:nvPr>
        </p:nvSpPr>
        <p:spPr/>
        <p:txBody>
          <a:bodyPr/>
          <a:lstStyle>
            <a:lvl1pPr>
              <a:defRPr/>
            </a:lvl1pPr>
          </a:lstStyle>
          <a:p>
            <a:fld id="{760FBDFE-C587-4B4C-A407-44438C67B59E}" type="datetimeFigureOut">
              <a:rPr lang="zh-CN" altLang="en-US" smtClean="0"/>
              <a:t>2024/11/10</a:t>
            </a:fld>
            <a:endParaRPr lang="zh-CN" altLang="en-US"/>
          </a:p>
        </p:txBody>
      </p:sp>
      <p:sp>
        <p:nvSpPr>
          <p:cNvPr id="4" name="页脚占位符 4"/>
          <p:cNvSpPr>
            <a:spLocks noGrp="1"/>
          </p:cNvSpPr>
          <p:nvPr>
            <p:ph type="ftr" sz="quarter" idx="15"/>
            <p:custDataLst>
              <p:tags r:id="rId3"/>
            </p:custDataLst>
          </p:nvPr>
        </p:nvSpPr>
        <p:spPr/>
        <p:txBody>
          <a:bodyPr/>
          <a:lstStyle>
            <a:lvl1pPr>
              <a:defRPr/>
            </a:lvl1pPr>
          </a:lstStyle>
          <a:p>
            <a:endParaRPr lang="zh-CN" altLang="en-US"/>
          </a:p>
        </p:txBody>
      </p:sp>
      <p:sp>
        <p:nvSpPr>
          <p:cNvPr id="5" name="灯片编号占位符 5"/>
          <p:cNvSpPr>
            <a:spLocks noGrp="1"/>
          </p:cNvSpPr>
          <p:nvPr>
            <p:ph type="sldNum" sz="quarter" idx="16"/>
            <p:custDataLst>
              <p:tags r:id="rId4"/>
            </p:custDataLst>
          </p:nvPr>
        </p:nvSpPr>
        <p:spPr/>
        <p:txBody>
          <a:bodyPr/>
          <a:lstStyle>
            <a:lvl1pPr>
              <a:defRPr/>
            </a:lvl1pPr>
          </a:lstStyle>
          <a:p>
            <a:fld id="{49AE70B2-8BF9-45C0-BB95-33D1B9D3A854}" type="slidenum">
              <a:rPr lang="zh-CN" altLang="en-US" smtClean="0"/>
              <a:t>‹#›</a:t>
            </a:fld>
            <a:endParaRPr lang="zh-CN" altLang="en-US"/>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pic>
        <p:nvPicPr>
          <p:cNvPr id="3" name="图片 9"/>
          <p:cNvPicPr>
            <a:picLocks noChangeAspect="1" noChangeArrowheads="1"/>
          </p:cNvPicPr>
          <p:nvPr>
            <p:custDataLst>
              <p:tags r:id="rId1"/>
            </p:custDataLst>
          </p:nvPr>
        </p:nvPicPr>
        <p:blipFill>
          <a:blip r:embed="rId9">
            <a:extLst>
              <a:ext uri="{28A0092B-C50C-407E-A947-70E740481C1C}">
                <a14:useLocalDpi xmlns:a14="http://schemas.microsoft.com/office/drawing/2010/main" val="0"/>
              </a:ext>
            </a:extLst>
          </a:blip>
          <a:srcRect/>
          <a:stretch>
            <a:fillRect/>
          </a:stretch>
        </p:blipFill>
        <p:spPr bwMode="auto">
          <a:xfrm>
            <a:off x="0" y="3938588"/>
            <a:ext cx="12192000" cy="2919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4" name="直接连接符 3"/>
          <p:cNvCxnSpPr/>
          <p:nvPr>
            <p:custDataLst>
              <p:tags r:id="rId2"/>
            </p:custDataLst>
          </p:nvPr>
        </p:nvCxnSpPr>
        <p:spPr>
          <a:xfrm flipH="1">
            <a:off x="0" y="2995613"/>
            <a:ext cx="2587625"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custDataLst>
              <p:tags r:id="rId3"/>
            </p:custDataLst>
          </p:nvPr>
        </p:nvCxnSpPr>
        <p:spPr>
          <a:xfrm flipH="1" flipV="1">
            <a:off x="9605963" y="2995613"/>
            <a:ext cx="2587625"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title" hasCustomPrompt="1"/>
            <p:custDataLst>
              <p:tags r:id="rId4"/>
            </p:custDataLst>
          </p:nvPr>
        </p:nvSpPr>
        <p:spPr>
          <a:xfrm>
            <a:off x="2726808" y="2313806"/>
            <a:ext cx="6738385" cy="1448117"/>
          </a:xfrm>
        </p:spPr>
        <p:txBody>
          <a:bodyPr rIns="25400" rtlCol="0" anchor="ctr">
            <a:noAutofit/>
          </a:bodyPr>
          <a:lstStyle>
            <a:lvl1pPr marL="0" marR="0" algn="ctr" defTabSz="914400" rtl="0" eaLnBrk="1" fontAlgn="auto" latinLnBrk="0" hangingPunct="1">
              <a:lnSpc>
                <a:spcPct val="100000"/>
              </a:lnSpc>
              <a:buNone/>
              <a:defRPr kumimoji="0" lang="zh-CN" altLang="en-US" sz="6000" b="0" i="0" u="none" strike="noStrike" kern="1200" cap="none" spc="600" normalizeH="0" baseline="0" noProof="1" dirty="0">
                <a:solidFill>
                  <a:schemeClr val="tx2"/>
                </a:solidFill>
                <a:uFillTx/>
                <a:latin typeface="微软雅黑" charset="-122"/>
                <a:ea typeface="微软雅黑" charset="-122"/>
                <a:cs typeface="+mj-cs"/>
                <a:sym typeface="+mn-ea"/>
              </a:defRPr>
            </a:lvl1pPr>
          </a:lstStyle>
          <a:p>
            <a:pPr lvl="0"/>
            <a:r>
              <a:rPr noProof="1">
                <a:sym typeface="+mn-ea"/>
              </a:rPr>
              <a:t>编辑标题</a:t>
            </a:r>
          </a:p>
        </p:txBody>
      </p:sp>
      <p:sp>
        <p:nvSpPr>
          <p:cNvPr id="6" name="日期占位符 2"/>
          <p:cNvSpPr>
            <a:spLocks noGrp="1"/>
          </p:cNvSpPr>
          <p:nvPr>
            <p:ph type="dt" sz="half" idx="10"/>
            <p:custDataLst>
              <p:tags r:id="rId5"/>
            </p:custDataLst>
          </p:nvPr>
        </p:nvSpPr>
        <p:spPr/>
        <p:txBody>
          <a:bodyPr/>
          <a:lstStyle>
            <a:lvl1pPr>
              <a:defRPr/>
            </a:lvl1pPr>
          </a:lstStyle>
          <a:p>
            <a:pPr>
              <a:defRPr/>
            </a:pPr>
            <a:endParaRPr lang="zh-CN" altLang="en-US"/>
          </a:p>
        </p:txBody>
      </p:sp>
      <p:sp>
        <p:nvSpPr>
          <p:cNvPr id="7" name="页脚占位符 3"/>
          <p:cNvSpPr>
            <a:spLocks noGrp="1"/>
          </p:cNvSpPr>
          <p:nvPr>
            <p:ph type="ftr" sz="quarter" idx="11"/>
            <p:custDataLst>
              <p:tags r:id="rId6"/>
            </p:custDataLst>
          </p:nvPr>
        </p:nvSpPr>
        <p:spPr/>
        <p:txBody>
          <a:bodyPr/>
          <a:lstStyle>
            <a:lvl1pPr>
              <a:defRPr/>
            </a:lvl1pPr>
          </a:lstStyle>
          <a:p>
            <a:pPr>
              <a:defRPr/>
            </a:pPr>
            <a:endParaRPr lang="zh-CN" altLang="en-US"/>
          </a:p>
        </p:txBody>
      </p:sp>
      <p:sp>
        <p:nvSpPr>
          <p:cNvPr id="8" name="灯片编号占位符 4"/>
          <p:cNvSpPr>
            <a:spLocks noGrp="1"/>
          </p:cNvSpPr>
          <p:nvPr>
            <p:ph type="sldNum" sz="quarter" idx="12"/>
            <p:custDataLst>
              <p:tags r:id="rId7"/>
            </p:custDataLst>
          </p:nvPr>
        </p:nvSpPr>
        <p:spPr/>
        <p:txBody>
          <a:bodyPr/>
          <a:lstStyle>
            <a:lvl1pPr>
              <a:defRPr/>
            </a:lvl1pPr>
          </a:lstStyle>
          <a:p>
            <a:pPr>
              <a:defRPr/>
            </a:pPr>
            <a:fld id="{42992814-EA41-4E92-BD9F-9B3797F3ED26}" type="slidenum">
              <a:rPr lang="zh-CN" altLang="en-US"/>
              <a:t>‹#›</a:t>
            </a:fld>
            <a:endParaRPr lang="zh-CN" altLang="en-US" dirty="0"/>
          </a:p>
        </p:txBody>
      </p:sp>
    </p:spTree>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ags" Target="../tags/tag2.xml"/><Relationship Id="rId18" Type="http://schemas.openxmlformats.org/officeDocument/2006/relationships/tags" Target="../tags/tag7.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17" Type="http://schemas.openxmlformats.org/officeDocument/2006/relationships/tags" Target="../tags/tag6.xml"/><Relationship Id="rId2" Type="http://schemas.openxmlformats.org/officeDocument/2006/relationships/slideLayout" Target="../slideLayouts/slideLayout2.xml"/><Relationship Id="rId16" Type="http://schemas.openxmlformats.org/officeDocument/2006/relationships/tags" Target="../tags/tag5.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ags" Target="../tags/tag4.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ags" Target="../tags/tag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rotWithShape="0">
          <a:blip r:embed="rId19"/>
          <a:stretch>
            <a:fillRect/>
          </a:stretch>
        </a:blipFill>
        <a:effectLst/>
      </p:bgPr>
    </p:bg>
    <p:spTree>
      <p:nvGrpSpPr>
        <p:cNvPr id="1" name=""/>
        <p:cNvGrpSpPr/>
        <p:nvPr/>
      </p:nvGrpSpPr>
      <p:grpSpPr>
        <a:xfrm>
          <a:off x="0" y="0"/>
          <a:ext cx="0" cy="0"/>
          <a:chOff x="0" y="0"/>
          <a:chExt cx="0" cy="0"/>
        </a:xfrm>
      </p:grpSpPr>
      <p:sp>
        <p:nvSpPr>
          <p:cNvPr id="1026" name="标题占位符 1"/>
          <p:cNvSpPr>
            <a:spLocks noGrp="1" noChangeArrowheads="1"/>
          </p:cNvSpPr>
          <p:nvPr>
            <p:ph type="title" idx="4294967295"/>
            <p:custDataLst>
              <p:tags r:id="rId13"/>
            </p:custDataLst>
          </p:nvPr>
        </p:nvSpPr>
        <p:spPr bwMode="auto">
          <a:xfrm>
            <a:off x="669925" y="442913"/>
            <a:ext cx="10852150" cy="442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01600" tIns="38100" rIns="76200" bIns="38100" numCol="1" anchor="t" anchorCtr="0" compatLnSpc="1"/>
          <a:lstStyle/>
          <a:p>
            <a:pPr lvl="0"/>
            <a:r>
              <a:rPr lang="zh-CN" altLang="en-US"/>
              <a:t>单击此处编辑母版标题样式</a:t>
            </a:r>
          </a:p>
        </p:txBody>
      </p:sp>
      <p:sp>
        <p:nvSpPr>
          <p:cNvPr id="1027" name="文本占位符 2"/>
          <p:cNvSpPr>
            <a:spLocks noGrp="1" noChangeArrowheads="1"/>
          </p:cNvSpPr>
          <p:nvPr>
            <p:ph type="body" idx="9"/>
            <p:custDataLst>
              <p:tags r:id="rId14"/>
            </p:custDataLst>
          </p:nvPr>
        </p:nvSpPr>
        <p:spPr bwMode="auto">
          <a:xfrm>
            <a:off x="669925" y="952500"/>
            <a:ext cx="10852150" cy="5389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01600" tIns="0" rIns="82550" bIns="0" numCol="1" anchor="t" anchorCtr="0" compatLnSpc="1"/>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custDataLst>
              <p:tags r:id="rId15"/>
            </p:custDataLst>
          </p:nvPr>
        </p:nvSpPr>
        <p:spPr>
          <a:xfrm>
            <a:off x="879475" y="6350000"/>
            <a:ext cx="2700338" cy="315913"/>
          </a:xfrm>
          <a:prstGeom prst="rect">
            <a:avLst/>
          </a:prstGeom>
        </p:spPr>
        <p:txBody>
          <a:bodyPr vert="horz" lIns="91440" tIns="45720" rIns="91440" bIns="45720" rtlCol="0" anchor="ctr">
            <a:normAutofit/>
          </a:bodyPr>
          <a:lstStyle>
            <a:lvl1pPr algn="l">
              <a:defRPr sz="1200" noProof="1" smtClean="0">
                <a:solidFill>
                  <a:schemeClr val="tx1">
                    <a:tint val="75000"/>
                  </a:schemeClr>
                </a:solidFill>
              </a:defRPr>
            </a:lvl1pPr>
          </a:lstStyle>
          <a:p>
            <a:fld id="{760FBDFE-C587-4B4C-A407-44438C67B59E}" type="datetimeFigureOut">
              <a:rPr lang="zh-CN" altLang="en-US" smtClean="0"/>
              <a:t>2024/11/10</a:t>
            </a:fld>
            <a:endParaRPr lang="zh-CN" altLang="en-US" dirty="0"/>
          </a:p>
        </p:txBody>
      </p:sp>
      <p:sp>
        <p:nvSpPr>
          <p:cNvPr id="5" name="页脚占位符 4"/>
          <p:cNvSpPr>
            <a:spLocks noGrp="1"/>
          </p:cNvSpPr>
          <p:nvPr>
            <p:ph type="ftr" sz="quarter" idx="3"/>
            <p:custDataLst>
              <p:tags r:id="rId16"/>
            </p:custDataLst>
          </p:nvPr>
        </p:nvSpPr>
        <p:spPr>
          <a:xfrm>
            <a:off x="4116388" y="6350000"/>
            <a:ext cx="3959225" cy="315913"/>
          </a:xfrm>
          <a:prstGeom prst="rect">
            <a:avLst/>
          </a:prstGeom>
        </p:spPr>
        <p:txBody>
          <a:bodyPr vert="horz" lIns="91440" tIns="45720" rIns="91440" bIns="45720" rtlCol="0" anchor="ctr">
            <a:normAutofit/>
          </a:bodyPr>
          <a:lstStyle>
            <a:lvl1pPr algn="ctr">
              <a:defRPr sz="1200" noProof="1">
                <a:solidFill>
                  <a:schemeClr val="tx1">
                    <a:tint val="75000"/>
                  </a:schemeClr>
                </a:solidFill>
              </a:defRPr>
            </a:lvl1pPr>
          </a:lstStyle>
          <a:p>
            <a:endParaRPr lang="zh-CN" altLang="en-US"/>
          </a:p>
        </p:txBody>
      </p:sp>
      <p:sp>
        <p:nvSpPr>
          <p:cNvPr id="6" name="灯片编号占位符 5"/>
          <p:cNvSpPr>
            <a:spLocks noGrp="1"/>
          </p:cNvSpPr>
          <p:nvPr>
            <p:ph type="sldNum" sz="quarter" idx="4"/>
            <p:custDataLst>
              <p:tags r:id="rId17"/>
            </p:custDataLst>
          </p:nvPr>
        </p:nvSpPr>
        <p:spPr>
          <a:xfrm>
            <a:off x="8610600" y="6350000"/>
            <a:ext cx="2700338" cy="315913"/>
          </a:xfrm>
          <a:prstGeom prst="rect">
            <a:avLst/>
          </a:prstGeom>
        </p:spPr>
        <p:txBody>
          <a:bodyPr vert="horz" lIns="91440" tIns="45720" rIns="91440" bIns="45720" rtlCol="0" anchor="ctr">
            <a:normAutofit/>
          </a:bodyPr>
          <a:lstStyle>
            <a:lvl1pPr algn="r">
              <a:defRPr sz="1200" noProof="1" smtClean="0">
                <a:solidFill>
                  <a:schemeClr val="tx1">
                    <a:tint val="75000"/>
                  </a:schemeClr>
                </a:solidFill>
              </a:defRPr>
            </a:lvl1pPr>
          </a:lstStyle>
          <a:p>
            <a:fld id="{49AE70B2-8BF9-45C0-BB95-33D1B9D3A854}" type="slidenum">
              <a:rPr lang="zh-CN" altLang="en-US" smtClean="0"/>
              <a:t>‹#›</a:t>
            </a:fld>
            <a:endParaRPr lang="zh-CN" altLang="en-US"/>
          </a:p>
        </p:txBody>
      </p:sp>
      <p:sp>
        <p:nvSpPr>
          <p:cNvPr id="2" name="KSO_TEMPLATE" hidden="1"/>
          <p:cNvSpPr/>
          <p:nvPr>
            <p:custDataLst>
              <p:tags r:id="rId18"/>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noProof="1"/>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rtl="0" eaLnBrk="1" fontAlgn="base" hangingPunct="1">
        <a:spcBef>
          <a:spcPct val="0"/>
        </a:spcBef>
        <a:spcAft>
          <a:spcPct val="0"/>
        </a:spcAft>
        <a:defRPr sz="2400" b="1" kern="1200" spc="200">
          <a:solidFill>
            <a:schemeClr val="tx1"/>
          </a:solidFill>
          <a:latin typeface="微软雅黑" charset="-122"/>
          <a:ea typeface="微软雅黑" charset="-122"/>
          <a:cs typeface="+mj-cs"/>
        </a:defRPr>
      </a:lvl1pPr>
      <a:lvl2pPr algn="l" rtl="0" eaLnBrk="1" fontAlgn="base" hangingPunct="1">
        <a:spcBef>
          <a:spcPct val="0"/>
        </a:spcBef>
        <a:spcAft>
          <a:spcPct val="0"/>
        </a:spcAft>
        <a:defRPr sz="2400" b="1">
          <a:solidFill>
            <a:schemeClr val="tx1"/>
          </a:solidFill>
          <a:latin typeface="微软雅黑" charset="-122"/>
          <a:ea typeface="微软雅黑" charset="-122"/>
        </a:defRPr>
      </a:lvl2pPr>
      <a:lvl3pPr algn="l" rtl="0" eaLnBrk="1" fontAlgn="base" hangingPunct="1">
        <a:spcBef>
          <a:spcPct val="0"/>
        </a:spcBef>
        <a:spcAft>
          <a:spcPct val="0"/>
        </a:spcAft>
        <a:defRPr sz="2400" b="1">
          <a:solidFill>
            <a:schemeClr val="tx1"/>
          </a:solidFill>
          <a:latin typeface="微软雅黑" charset="-122"/>
          <a:ea typeface="微软雅黑" charset="-122"/>
        </a:defRPr>
      </a:lvl3pPr>
      <a:lvl4pPr algn="l" rtl="0" eaLnBrk="1" fontAlgn="base" hangingPunct="1">
        <a:spcBef>
          <a:spcPct val="0"/>
        </a:spcBef>
        <a:spcAft>
          <a:spcPct val="0"/>
        </a:spcAft>
        <a:defRPr sz="2400" b="1">
          <a:solidFill>
            <a:schemeClr val="tx1"/>
          </a:solidFill>
          <a:latin typeface="微软雅黑" charset="-122"/>
          <a:ea typeface="微软雅黑" charset="-122"/>
        </a:defRPr>
      </a:lvl4pPr>
      <a:lvl5pPr algn="l" rtl="0" eaLnBrk="1" fontAlgn="base" hangingPunct="1">
        <a:spcBef>
          <a:spcPct val="0"/>
        </a:spcBef>
        <a:spcAft>
          <a:spcPct val="0"/>
        </a:spcAft>
        <a:defRPr sz="2400" b="1">
          <a:solidFill>
            <a:schemeClr val="tx1"/>
          </a:solidFill>
          <a:latin typeface="微软雅黑" charset="-122"/>
          <a:ea typeface="微软雅黑" charset="-122"/>
        </a:defRPr>
      </a:lvl5pPr>
      <a:lvl6pPr marL="457200" algn="l" rtl="0" eaLnBrk="1" fontAlgn="base" hangingPunct="1">
        <a:spcBef>
          <a:spcPct val="0"/>
        </a:spcBef>
        <a:spcAft>
          <a:spcPct val="0"/>
        </a:spcAft>
        <a:defRPr sz="2400" b="1">
          <a:solidFill>
            <a:schemeClr val="tx1"/>
          </a:solidFill>
          <a:latin typeface="微软雅黑" charset="-122"/>
          <a:ea typeface="微软雅黑" charset="-122"/>
        </a:defRPr>
      </a:lvl6pPr>
      <a:lvl7pPr marL="914400" algn="l" rtl="0" eaLnBrk="1" fontAlgn="base" hangingPunct="1">
        <a:spcBef>
          <a:spcPct val="0"/>
        </a:spcBef>
        <a:spcAft>
          <a:spcPct val="0"/>
        </a:spcAft>
        <a:defRPr sz="2400" b="1">
          <a:solidFill>
            <a:schemeClr val="tx1"/>
          </a:solidFill>
          <a:latin typeface="微软雅黑" charset="-122"/>
          <a:ea typeface="微软雅黑" charset="-122"/>
        </a:defRPr>
      </a:lvl7pPr>
      <a:lvl8pPr marL="1371600" algn="l" rtl="0" eaLnBrk="1" fontAlgn="base" hangingPunct="1">
        <a:spcBef>
          <a:spcPct val="0"/>
        </a:spcBef>
        <a:spcAft>
          <a:spcPct val="0"/>
        </a:spcAft>
        <a:defRPr sz="2400" b="1">
          <a:solidFill>
            <a:schemeClr val="tx1"/>
          </a:solidFill>
          <a:latin typeface="微软雅黑" charset="-122"/>
          <a:ea typeface="微软雅黑" charset="-122"/>
        </a:defRPr>
      </a:lvl8pPr>
      <a:lvl9pPr marL="1828800" algn="l" rtl="0" eaLnBrk="1" fontAlgn="base" hangingPunct="1">
        <a:spcBef>
          <a:spcPct val="0"/>
        </a:spcBef>
        <a:spcAft>
          <a:spcPct val="0"/>
        </a:spcAft>
        <a:defRPr sz="2400" b="1">
          <a:solidFill>
            <a:schemeClr val="tx1"/>
          </a:solidFill>
          <a:latin typeface="微软雅黑" charset="-122"/>
          <a:ea typeface="微软雅黑" charset="-122"/>
        </a:defRPr>
      </a:lvl9pPr>
    </p:titleStyle>
    <p:bodyStyle>
      <a:lvl1pPr marL="228600" indent="-228600" algn="l" rtl="0" eaLnBrk="1" fontAlgn="base" hangingPunct="1">
        <a:lnSpc>
          <a:spcPct val="130000"/>
        </a:lnSpc>
        <a:spcBef>
          <a:spcPct val="0"/>
        </a:spcBef>
        <a:spcAft>
          <a:spcPts val="1000"/>
        </a:spcAft>
        <a:buFont typeface="Arial" panose="020B0604020202090204" pitchFamily="34" charset="0"/>
        <a:buChar char="•"/>
        <a:defRPr sz="1600" kern="1200" spc="150">
          <a:solidFill>
            <a:schemeClr val="tx1"/>
          </a:solidFill>
          <a:latin typeface="微软雅黑" charset="-122"/>
          <a:ea typeface="微软雅黑" charset="-122"/>
          <a:cs typeface="+mn-cs"/>
        </a:defRPr>
      </a:lvl1pPr>
      <a:lvl2pPr marL="685800" indent="-228600" algn="l" rtl="0" eaLnBrk="1" fontAlgn="base" hangingPunct="1">
        <a:lnSpc>
          <a:spcPct val="130000"/>
        </a:lnSpc>
        <a:spcBef>
          <a:spcPct val="0"/>
        </a:spcBef>
        <a:spcAft>
          <a:spcPts val="1000"/>
        </a:spcAft>
        <a:buFont typeface="Arial" panose="020B0604020202090204" pitchFamily="34" charset="0"/>
        <a:buChar char="•"/>
        <a:tabLst>
          <a:tab pos="1609725" algn="l"/>
        </a:tabLst>
        <a:defRPr sz="1600" kern="1200" spc="150">
          <a:solidFill>
            <a:schemeClr val="tx1"/>
          </a:solidFill>
          <a:latin typeface="微软雅黑" charset="-122"/>
          <a:ea typeface="微软雅黑" charset="-122"/>
          <a:cs typeface="+mn-cs"/>
        </a:defRPr>
      </a:lvl2pPr>
      <a:lvl3pPr marL="1143000" indent="-228600" algn="l" rtl="0" eaLnBrk="1" fontAlgn="base" hangingPunct="1">
        <a:lnSpc>
          <a:spcPct val="130000"/>
        </a:lnSpc>
        <a:spcBef>
          <a:spcPct val="0"/>
        </a:spcBef>
        <a:spcAft>
          <a:spcPts val="1000"/>
        </a:spcAft>
        <a:buFont typeface="Arial" panose="020B0604020202090204" pitchFamily="34" charset="0"/>
        <a:buChar char="•"/>
        <a:tabLst>
          <a:tab pos="1609725" algn="l"/>
        </a:tabLst>
        <a:defRPr sz="1600" kern="1200" spc="150">
          <a:solidFill>
            <a:schemeClr val="tx1"/>
          </a:solidFill>
          <a:latin typeface="微软雅黑" charset="-122"/>
          <a:ea typeface="微软雅黑" charset="-122"/>
          <a:cs typeface="+mn-cs"/>
        </a:defRPr>
      </a:lvl3pPr>
      <a:lvl4pPr marL="1600200" indent="-228600" algn="l" rtl="0" eaLnBrk="1" fontAlgn="base" hangingPunct="1">
        <a:lnSpc>
          <a:spcPct val="130000"/>
        </a:lnSpc>
        <a:spcBef>
          <a:spcPct val="0"/>
        </a:spcBef>
        <a:spcAft>
          <a:spcPts val="1000"/>
        </a:spcAft>
        <a:buFont typeface="Arial" panose="020B0604020202090204" pitchFamily="34" charset="0"/>
        <a:buChar char="•"/>
        <a:tabLst>
          <a:tab pos="1609725" algn="l"/>
        </a:tabLst>
        <a:defRPr sz="1600" kern="1200" spc="150">
          <a:solidFill>
            <a:schemeClr val="tx1"/>
          </a:solidFill>
          <a:latin typeface="微软雅黑" charset="-122"/>
          <a:ea typeface="微软雅黑" charset="-122"/>
          <a:cs typeface="+mn-cs"/>
        </a:defRPr>
      </a:lvl4pPr>
      <a:lvl5pPr marL="2057400" indent="-228600" algn="l" rtl="0" eaLnBrk="1" fontAlgn="base" hangingPunct="1">
        <a:lnSpc>
          <a:spcPct val="130000"/>
        </a:lnSpc>
        <a:spcBef>
          <a:spcPct val="0"/>
        </a:spcBef>
        <a:spcAft>
          <a:spcPts val="1000"/>
        </a:spcAft>
        <a:buFont typeface="Arial" panose="020B0604020202090204" pitchFamily="34" charset="0"/>
        <a:buChar char="•"/>
        <a:tabLst>
          <a:tab pos="1609725" algn="l"/>
        </a:tabLst>
        <a:defRPr sz="1600" kern="1200" spc="150">
          <a:solidFill>
            <a:schemeClr val="tx1"/>
          </a:solidFill>
          <a:latin typeface="微软雅黑" charset="-122"/>
          <a:ea typeface="微软雅黑" charset="-122"/>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tags" Target="../tags/tag77.xml"/><Relationship Id="rId13" Type="http://schemas.openxmlformats.org/officeDocument/2006/relationships/image" Target="../media/image7.png"/><Relationship Id="rId3" Type="http://schemas.microsoft.com/office/2007/relationships/media" Target="../media/media2.m4a"/><Relationship Id="rId7" Type="http://schemas.openxmlformats.org/officeDocument/2006/relationships/tags" Target="../tags/tag76.xml"/><Relationship Id="rId12" Type="http://schemas.openxmlformats.org/officeDocument/2006/relationships/image" Target="../media/image6.png"/><Relationship Id="rId2" Type="http://schemas.openxmlformats.org/officeDocument/2006/relationships/tags" Target="../tags/tag73.xml"/><Relationship Id="rId1" Type="http://schemas.openxmlformats.org/officeDocument/2006/relationships/tags" Target="../tags/tag72.xml"/><Relationship Id="rId6" Type="http://schemas.openxmlformats.org/officeDocument/2006/relationships/tags" Target="../tags/tag75.xml"/><Relationship Id="rId11" Type="http://schemas.openxmlformats.org/officeDocument/2006/relationships/image" Target="../media/image5.png"/><Relationship Id="rId5" Type="http://schemas.openxmlformats.org/officeDocument/2006/relationships/tags" Target="../tags/tag74.xml"/><Relationship Id="rId15" Type="http://schemas.openxmlformats.org/officeDocument/2006/relationships/image" Target="../media/image4.png"/><Relationship Id="rId10" Type="http://schemas.openxmlformats.org/officeDocument/2006/relationships/slideLayout" Target="../slideLayouts/slideLayout2.xml"/><Relationship Id="rId4" Type="http://schemas.openxmlformats.org/officeDocument/2006/relationships/audio" Target="../media/media2.m4a"/><Relationship Id="rId9" Type="http://schemas.openxmlformats.org/officeDocument/2006/relationships/tags" Target="../tags/tag78.xml"/><Relationship Id="rId1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79.xm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80.xml"/><Relationship Id="rId6" Type="http://schemas.openxmlformats.org/officeDocument/2006/relationships/image" Target="../media/image4.png"/><Relationship Id="rId5" Type="http://schemas.openxmlformats.org/officeDocument/2006/relationships/image" Target="../media/image9.png"/><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标题 5"/>
          <p:cNvSpPr>
            <a:spLocks noGrp="1"/>
          </p:cNvSpPr>
          <p:nvPr>
            <p:ph type="ctrTitle"/>
          </p:nvPr>
        </p:nvSpPr>
        <p:spPr>
          <a:xfrm>
            <a:off x="260985" y="1725295"/>
            <a:ext cx="11931015" cy="949960"/>
          </a:xfrm>
        </p:spPr>
        <p:txBody>
          <a:bodyPr>
            <a:noAutofit/>
          </a:bodyPr>
          <a:lstStyle/>
          <a:p>
            <a:r>
              <a:rPr lang="en-US" altLang="zh-CN" sz="3200" b="1">
                <a:solidFill>
                  <a:srgbClr val="326598"/>
                </a:solidFill>
                <a:latin typeface="Arial Black" panose="020B0A04020102020204" pitchFamily="34" charset="0"/>
                <a:sym typeface="+mn-ea"/>
              </a:rPr>
              <a:t>Enhancing Grammar Proficiency through Output-Focused Instruction: Implications for Chinese Vocational College Students</a:t>
            </a:r>
          </a:p>
        </p:txBody>
      </p:sp>
      <p:sp>
        <p:nvSpPr>
          <p:cNvPr id="7" name="副标题 6"/>
          <p:cNvSpPr>
            <a:spLocks noGrp="1"/>
          </p:cNvSpPr>
          <p:nvPr>
            <p:ph type="subTitle" idx="1"/>
          </p:nvPr>
        </p:nvSpPr>
        <p:spPr>
          <a:xfrm>
            <a:off x="2386330" y="3513455"/>
            <a:ext cx="7200900" cy="393065"/>
          </a:xfrm>
        </p:spPr>
        <p:txBody>
          <a:bodyPr>
            <a:normAutofit lnSpcReduction="20000"/>
          </a:bodyPr>
          <a:lstStyle/>
          <a:p>
            <a:r>
              <a:rPr lang="en-US" altLang="zh-CN"/>
              <a:t>Presenter: Doudouhao (2323431)</a:t>
            </a:r>
          </a:p>
        </p:txBody>
      </p:sp>
      <p:pic>
        <p:nvPicPr>
          <p:cNvPr id="4" name="音频 3">
            <a:extLst>
              <a:ext uri="{FF2B5EF4-FFF2-40B4-BE49-F238E27FC236}">
                <a16:creationId xmlns:a16="http://schemas.microsoft.com/office/drawing/2014/main" id="{E07F1F6E-9000-562D-A2C5-BEEA540B7C3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2996"/>
    </mc:Choice>
    <mc:Fallback>
      <p:transition spd="slow" advTm="22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文本框 7"/>
          <p:cNvSpPr txBox="1"/>
          <p:nvPr/>
        </p:nvSpPr>
        <p:spPr>
          <a:xfrm>
            <a:off x="130175" y="94615"/>
            <a:ext cx="9507855" cy="583565"/>
          </a:xfrm>
          <a:prstGeom prst="rect">
            <a:avLst/>
          </a:prstGeom>
          <a:noFill/>
        </p:spPr>
        <p:txBody>
          <a:bodyPr wrap="square" rtlCol="0">
            <a:spAutoFit/>
          </a:bodyPr>
          <a:lstStyle/>
          <a:p>
            <a:r>
              <a:rPr lang="en-US" altLang="zh-CN" sz="3200" b="1">
                <a:latin typeface="Arial Bold" panose="020B0604020202090204" charset="0"/>
                <a:cs typeface="Arial Bold" panose="020B0604020202090204" charset="0"/>
              </a:rPr>
              <a:t>Introduction </a:t>
            </a:r>
            <a:r>
              <a:rPr lang="en-US" altLang="zh-CN" sz="2800" i="1">
                <a:latin typeface="Arial Italic" panose="020B0604020202090204" charset="0"/>
                <a:cs typeface="Arial Italic" panose="020B0604020202090204" charset="0"/>
              </a:rPr>
              <a:t>- How </a:t>
            </a:r>
            <a:r>
              <a:rPr lang="en-US" altLang="zh-CN" sz="2800" i="1">
                <a:latin typeface="Arial Italic" panose="020B0604020202090204" charset="0"/>
                <a:cs typeface="Arial Italic" panose="020B0604020202090204" charset="0"/>
                <a:sym typeface="+mn-ea"/>
              </a:rPr>
              <a:t>was </a:t>
            </a:r>
            <a:r>
              <a:rPr lang="en-US" altLang="zh-CN" sz="2800" i="1">
                <a:latin typeface="Arial Italic" panose="020B0604020202090204" charset="0"/>
                <a:cs typeface="Arial Italic" panose="020B0604020202090204" charset="0"/>
              </a:rPr>
              <a:t>the idea developed?</a:t>
            </a:r>
          </a:p>
        </p:txBody>
      </p:sp>
      <p:sp>
        <p:nvSpPr>
          <p:cNvPr id="2" name="文本框 1"/>
          <p:cNvSpPr txBox="1"/>
          <p:nvPr/>
        </p:nvSpPr>
        <p:spPr>
          <a:xfrm>
            <a:off x="130810" y="755015"/>
            <a:ext cx="7509510" cy="460375"/>
          </a:xfrm>
          <a:prstGeom prst="rect">
            <a:avLst/>
          </a:prstGeom>
          <a:noFill/>
        </p:spPr>
        <p:txBody>
          <a:bodyPr wrap="square" rtlCol="0">
            <a:spAutoFit/>
          </a:bodyPr>
          <a:lstStyle/>
          <a:p>
            <a:r>
              <a:rPr lang="en-US" altLang="zh-CN" sz="2400" b="1">
                <a:latin typeface="Arial Bold" panose="020B0604020202090204" charset="0"/>
                <a:cs typeface="Arial Bold" panose="020B0604020202090204" charset="0"/>
              </a:rPr>
              <a:t>As an English teacher in a vocational college: </a:t>
            </a:r>
          </a:p>
        </p:txBody>
      </p:sp>
      <p:pic>
        <p:nvPicPr>
          <p:cNvPr id="5" name="https://img8.file.cache.docer.com/storage/1697525142678829300/2cb33ae1f59007e4ed15c3a2a4078306.png" descr="00758_老师女性_281667.png"/>
          <p:cNvPicPr>
            <a:picLocks noChangeAspect="1"/>
          </p:cNvPicPr>
          <p:nvPr/>
        </p:nvPicPr>
        <p:blipFill>
          <a:blip r:embed="rId11"/>
          <a:stretch>
            <a:fillRect/>
          </a:stretch>
        </p:blipFill>
        <p:spPr>
          <a:xfrm>
            <a:off x="-204470" y="1292225"/>
            <a:ext cx="4017010" cy="4939665"/>
          </a:xfrm>
          <a:prstGeom prst="rect">
            <a:avLst/>
          </a:prstGeom>
        </p:spPr>
      </p:pic>
      <p:sp>
        <p:nvSpPr>
          <p:cNvPr id="7" name="文本框 6"/>
          <p:cNvSpPr txBox="1"/>
          <p:nvPr/>
        </p:nvSpPr>
        <p:spPr>
          <a:xfrm>
            <a:off x="3378200" y="1350645"/>
            <a:ext cx="6259830" cy="1590040"/>
          </a:xfrm>
          <a:prstGeom prst="rect">
            <a:avLst/>
          </a:prstGeom>
          <a:noFill/>
          <a:ln>
            <a:solidFill>
              <a:schemeClr val="bg2"/>
            </a:solidFill>
          </a:ln>
        </p:spPr>
        <p:txBody>
          <a:bodyPr wrap="square" rtlCol="0">
            <a:noAutofit/>
          </a:bodyPr>
          <a:lstStyle/>
          <a:p>
            <a:r>
              <a:rPr lang="en-US" altLang="zh-CN" sz="2000" b="1">
                <a:latin typeface="Arial Bold" panose="020B0604020202090204" charset="0"/>
                <a:cs typeface="Arial Bold" panose="020B0604020202090204" charset="0"/>
              </a:rPr>
              <a:t>I saw:</a:t>
            </a:r>
            <a:r>
              <a:rPr lang="en-US" altLang="zh-CN" sz="2000">
                <a:latin typeface="Arial" panose="020B0604020202090204" pitchFamily="34" charset="0"/>
                <a:cs typeface="Arial" panose="020B0604020202090204" pitchFamily="34" charset="0"/>
              </a:rPr>
              <a:t> Students in my classes tend to perform poorly, often struggling to comprehend complex English sentences. They are generally reluctant to respond to questions and experience difficulties constructing grammatically accurate sentences in English.</a:t>
            </a:r>
          </a:p>
        </p:txBody>
      </p:sp>
      <p:sp>
        <p:nvSpPr>
          <p:cNvPr id="3" name="文本框 2"/>
          <p:cNvSpPr txBox="1"/>
          <p:nvPr>
            <p:custDataLst>
              <p:tags r:id="rId1"/>
            </p:custDataLst>
          </p:nvPr>
        </p:nvSpPr>
        <p:spPr>
          <a:xfrm>
            <a:off x="3378200" y="3131185"/>
            <a:ext cx="8528685" cy="1751330"/>
          </a:xfrm>
          <a:prstGeom prst="rect">
            <a:avLst/>
          </a:prstGeom>
          <a:noFill/>
          <a:ln>
            <a:solidFill>
              <a:schemeClr val="bg2"/>
            </a:solidFill>
          </a:ln>
        </p:spPr>
        <p:txBody>
          <a:bodyPr wrap="square" rtlCol="0">
            <a:noAutofit/>
          </a:bodyPr>
          <a:lstStyle/>
          <a:p>
            <a:r>
              <a:rPr lang="en-US" altLang="zh-CN" sz="2000" b="1">
                <a:latin typeface="Arial Bold" panose="020B0604020202090204" charset="0"/>
                <a:cs typeface="Arial Bold" panose="020B0604020202090204" charset="0"/>
              </a:rPr>
              <a:t>I found:</a:t>
            </a:r>
            <a:r>
              <a:rPr lang="en-US" altLang="zh-CN" sz="2000">
                <a:latin typeface="Arial" panose="020B0604020202090204" pitchFamily="34" charset="0"/>
                <a:cs typeface="Arial" panose="020B0604020202090204" pitchFamily="34" charset="0"/>
              </a:rPr>
              <a:t> reason could be: For students 1) low stusy motivation; 2) limited language skills; 3) lack of confidence; 4) inadequate foundational knowledge; and 5) bad learning habits. For the class:1) lack of engaging content; 2) insufficient clarity in instruction; 3) ineffective communication between teachers and students</a:t>
            </a:r>
          </a:p>
        </p:txBody>
      </p:sp>
      <p:sp>
        <p:nvSpPr>
          <p:cNvPr id="4" name="文本框 3"/>
          <p:cNvSpPr txBox="1"/>
          <p:nvPr>
            <p:custDataLst>
              <p:tags r:id="rId2"/>
            </p:custDataLst>
          </p:nvPr>
        </p:nvSpPr>
        <p:spPr>
          <a:xfrm>
            <a:off x="3378200" y="5052695"/>
            <a:ext cx="8528050" cy="1020445"/>
          </a:xfrm>
          <a:prstGeom prst="rect">
            <a:avLst/>
          </a:prstGeom>
          <a:noFill/>
          <a:ln>
            <a:solidFill>
              <a:schemeClr val="bg2"/>
            </a:solidFill>
          </a:ln>
        </p:spPr>
        <p:txBody>
          <a:bodyPr wrap="square" rtlCol="0">
            <a:noAutofit/>
          </a:bodyPr>
          <a:lstStyle/>
          <a:p>
            <a:r>
              <a:rPr lang="en-US" altLang="zh-CN" sz="2000" b="1">
                <a:latin typeface="Arial Bold" panose="020B0604020202090204" charset="0"/>
                <a:cs typeface="Arial Bold" panose="020B0604020202090204" charset="0"/>
              </a:rPr>
              <a:t>I wonder:</a:t>
            </a:r>
            <a:r>
              <a:rPr lang="en-US" altLang="zh-CN" sz="2000"/>
              <a:t> </a:t>
            </a:r>
            <a:r>
              <a:rPr lang="en-US" altLang="zh-CN" sz="2000" i="1">
                <a:solidFill>
                  <a:srgbClr val="002060"/>
                </a:solidFill>
                <a:latin typeface="Arial Italic" panose="020B0604020202090204" charset="0"/>
                <a:cs typeface="Arial Italic" panose="020B0604020202090204" charset="0"/>
              </a:rPr>
              <a:t>Given that vocational colleges prioritize skills and practical applications, how can we effectively improve students' proficiency in English grammar?</a:t>
            </a:r>
          </a:p>
        </p:txBody>
      </p:sp>
      <p:grpSp>
        <p:nvGrpSpPr>
          <p:cNvPr id="31" name="组合 30"/>
          <p:cNvGrpSpPr/>
          <p:nvPr/>
        </p:nvGrpSpPr>
        <p:grpSpPr>
          <a:xfrm>
            <a:off x="9638030" y="1485900"/>
            <a:ext cx="2269490" cy="1278255"/>
            <a:chOff x="1909" y="15120"/>
            <a:chExt cx="9851" cy="4393"/>
          </a:xfrm>
        </p:grpSpPr>
        <p:pic>
          <p:nvPicPr>
            <p:cNvPr id="12" name="图片 11"/>
            <p:cNvPicPr>
              <a:picLocks noChangeAspect="1"/>
            </p:cNvPicPr>
            <p:nvPr>
              <p:custDataLst>
                <p:tags r:id="rId5"/>
              </p:custDataLst>
            </p:nvPr>
          </p:nvPicPr>
          <p:blipFill>
            <a:blip r:embed="rId12"/>
            <a:stretch>
              <a:fillRect/>
            </a:stretch>
          </p:blipFill>
          <p:spPr>
            <a:xfrm>
              <a:off x="1909" y="15211"/>
              <a:ext cx="3230" cy="4302"/>
            </a:xfrm>
            <a:prstGeom prst="rect">
              <a:avLst/>
            </a:prstGeom>
          </p:spPr>
        </p:pic>
        <p:grpSp>
          <p:nvGrpSpPr>
            <p:cNvPr id="21" name="组合 20"/>
            <p:cNvGrpSpPr/>
            <p:nvPr/>
          </p:nvGrpSpPr>
          <p:grpSpPr>
            <a:xfrm>
              <a:off x="5219" y="15121"/>
              <a:ext cx="3230" cy="4302"/>
              <a:chOff x="6308" y="15121"/>
              <a:chExt cx="4292" cy="5724"/>
            </a:xfrm>
          </p:grpSpPr>
          <p:pic>
            <p:nvPicPr>
              <p:cNvPr id="13" name="图片 12"/>
              <p:cNvPicPr>
                <a:picLocks noChangeAspect="1"/>
              </p:cNvPicPr>
              <p:nvPr>
                <p:custDataLst>
                  <p:tags r:id="rId8"/>
                </p:custDataLst>
              </p:nvPr>
            </p:nvPicPr>
            <p:blipFill>
              <a:blip r:embed="rId13"/>
              <a:stretch>
                <a:fillRect/>
              </a:stretch>
            </p:blipFill>
            <p:spPr>
              <a:xfrm>
                <a:off x="6308" y="15121"/>
                <a:ext cx="4292" cy="5725"/>
              </a:xfrm>
              <a:prstGeom prst="rect">
                <a:avLst/>
              </a:prstGeom>
            </p:spPr>
          </p:pic>
          <p:sp>
            <p:nvSpPr>
              <p:cNvPr id="15" name="文本框 14"/>
              <p:cNvSpPr txBox="1"/>
              <p:nvPr>
                <p:custDataLst>
                  <p:tags r:id="rId9"/>
                </p:custDataLst>
              </p:nvPr>
            </p:nvSpPr>
            <p:spPr>
              <a:xfrm>
                <a:off x="6828" y="15404"/>
                <a:ext cx="3320" cy="1638"/>
              </a:xfrm>
              <a:prstGeom prst="rect">
                <a:avLst/>
              </a:prstGeom>
              <a:noFill/>
              <a:ln>
                <a:solidFill>
                  <a:srgbClr val="FF0000"/>
                </a:solidFill>
              </a:ln>
            </p:spPr>
            <p:txBody>
              <a:bodyPr wrap="square" rtlCol="0">
                <a:noAutofit/>
              </a:bodyPr>
              <a:lstStyle/>
              <a:p>
                <a:endParaRPr lang="zh-CN" altLang="en-US"/>
              </a:p>
            </p:txBody>
          </p:sp>
        </p:grpSp>
        <p:grpSp>
          <p:nvGrpSpPr>
            <p:cNvPr id="20" name="组合 19"/>
            <p:cNvGrpSpPr/>
            <p:nvPr/>
          </p:nvGrpSpPr>
          <p:grpSpPr>
            <a:xfrm>
              <a:off x="8530" y="15120"/>
              <a:ext cx="3231" cy="4304"/>
              <a:chOff x="10707" y="15120"/>
              <a:chExt cx="4294" cy="5726"/>
            </a:xfrm>
          </p:grpSpPr>
          <p:pic>
            <p:nvPicPr>
              <p:cNvPr id="14" name="图片 13"/>
              <p:cNvPicPr>
                <a:picLocks noChangeAspect="1"/>
              </p:cNvPicPr>
              <p:nvPr>
                <p:custDataLst>
                  <p:tags r:id="rId6"/>
                </p:custDataLst>
              </p:nvPr>
            </p:nvPicPr>
            <p:blipFill>
              <a:blip r:embed="rId14"/>
              <a:stretch>
                <a:fillRect/>
              </a:stretch>
            </p:blipFill>
            <p:spPr>
              <a:xfrm>
                <a:off x="10707" y="15120"/>
                <a:ext cx="4294" cy="5726"/>
              </a:xfrm>
              <a:prstGeom prst="rect">
                <a:avLst/>
              </a:prstGeom>
            </p:spPr>
          </p:pic>
          <p:sp>
            <p:nvSpPr>
              <p:cNvPr id="19" name="文本框 18"/>
              <p:cNvSpPr txBox="1"/>
              <p:nvPr>
                <p:custDataLst>
                  <p:tags r:id="rId7"/>
                </p:custDataLst>
              </p:nvPr>
            </p:nvSpPr>
            <p:spPr>
              <a:xfrm>
                <a:off x="11244" y="18961"/>
                <a:ext cx="3320" cy="1638"/>
              </a:xfrm>
              <a:prstGeom prst="rect">
                <a:avLst/>
              </a:prstGeom>
              <a:noFill/>
              <a:ln>
                <a:solidFill>
                  <a:srgbClr val="FF0000"/>
                </a:solidFill>
              </a:ln>
            </p:spPr>
            <p:txBody>
              <a:bodyPr wrap="square" rtlCol="0">
                <a:noAutofit/>
              </a:bodyPr>
              <a:lstStyle/>
              <a:p>
                <a:endParaRPr lang="zh-CN" altLang="en-US"/>
              </a:p>
            </p:txBody>
          </p:sp>
        </p:grpSp>
      </p:grpSp>
      <p:pic>
        <p:nvPicPr>
          <p:cNvPr id="11" name="音频 10">
            <a:extLst>
              <a:ext uri="{FF2B5EF4-FFF2-40B4-BE49-F238E27FC236}">
                <a16:creationId xmlns:a16="http://schemas.microsoft.com/office/drawing/2014/main" id="{21C772A0-67E3-334B-EFF2-16941D774C85}"/>
              </a:ext>
            </a:extLst>
          </p:cNvPr>
          <p:cNvPicPr>
            <a:picLocks noChangeAspect="1"/>
          </p:cNvPicPr>
          <p:nvPr>
            <a:audioFile r:link="rId4"/>
            <p:extLst>
              <p:ext uri="{DAA4B4D4-6D71-4841-9C94-3DE7FCFB9230}">
                <p14:media xmlns:p14="http://schemas.microsoft.com/office/powerpoint/2010/main" r:embed="rId3"/>
              </p:ext>
            </p:extLst>
          </p:nvPr>
        </p:nvPicPr>
        <p:blipFill>
          <a:blip r:embed="rId15"/>
          <a:stretch>
            <a:fillRect/>
          </a:stretch>
        </p:blipFill>
        <p:spPr>
          <a:xfrm>
            <a:off x="11163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5998"/>
    </mc:Choice>
    <mc:Fallback>
      <p:transition spd="slow" advTm="959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文本框 7"/>
          <p:cNvSpPr txBox="1"/>
          <p:nvPr/>
        </p:nvSpPr>
        <p:spPr>
          <a:xfrm>
            <a:off x="335280" y="226695"/>
            <a:ext cx="7414260" cy="583565"/>
          </a:xfrm>
          <a:prstGeom prst="rect">
            <a:avLst/>
          </a:prstGeom>
          <a:noFill/>
        </p:spPr>
        <p:txBody>
          <a:bodyPr wrap="square" rtlCol="0">
            <a:spAutoFit/>
          </a:bodyPr>
          <a:lstStyle/>
          <a:p>
            <a:r>
              <a:rPr lang="en-US" altLang="zh-CN" sz="3200" b="1">
                <a:latin typeface="Arial Bold" panose="020B0604020202090204" charset="0"/>
                <a:cs typeface="Arial Bold" panose="020B0604020202090204" charset="0"/>
              </a:rPr>
              <a:t>Research Questions</a:t>
            </a:r>
          </a:p>
        </p:txBody>
      </p:sp>
      <p:sp>
        <p:nvSpPr>
          <p:cNvPr id="2" name="文本框 1"/>
          <p:cNvSpPr txBox="1"/>
          <p:nvPr/>
        </p:nvSpPr>
        <p:spPr>
          <a:xfrm>
            <a:off x="334645" y="908685"/>
            <a:ext cx="11857355" cy="5643880"/>
          </a:xfrm>
          <a:prstGeom prst="rect">
            <a:avLst/>
          </a:prstGeom>
          <a:noFill/>
        </p:spPr>
        <p:txBody>
          <a:bodyPr wrap="square" rtlCol="0" anchor="t">
            <a:noAutofit/>
          </a:bodyPr>
          <a:lstStyle/>
          <a:p>
            <a:pPr marL="0" lvl="0" indent="0" algn="l"/>
            <a:r>
              <a:rPr lang="en-US" altLang="zh-CN" sz="2400">
                <a:latin typeface="Arial" panose="020B0604020202090204" pitchFamily="34" charset="0"/>
                <a:cs typeface="Arial" panose="020B0604020202090204" pitchFamily="34" charset="0"/>
                <a:sym typeface="+mn-ea"/>
              </a:rPr>
              <a:t>By referring to </a:t>
            </a:r>
            <a:r>
              <a:rPr lang="en-US" altLang="zh-CN" sz="2400" i="1">
                <a:latin typeface="Arial Italic" panose="020B0604020202090204" charset="0"/>
                <a:cs typeface="Arial Italic" panose="020B0604020202090204" charset="0"/>
                <a:sym typeface="+mn-ea"/>
              </a:rPr>
              <a:t>Section 5 Syntax and Universal Grammar</a:t>
            </a:r>
            <a:r>
              <a:rPr lang="en-US" altLang="zh-CN" sz="2400">
                <a:latin typeface="Arial" panose="020B0604020202090204" pitchFamily="34" charset="0"/>
                <a:cs typeface="Arial" panose="020B0604020202090204" pitchFamily="34" charset="0"/>
                <a:sym typeface="+mn-ea"/>
              </a:rPr>
              <a:t> of this moodle, the research questions are designed as follows:</a:t>
            </a:r>
          </a:p>
          <a:p>
            <a:pPr marL="457200" lvl="1" indent="457200"/>
            <a:endParaRPr lang="en-US" altLang="zh-CN" sz="2400">
              <a:latin typeface="Arial" panose="020B0604020202090204" pitchFamily="34" charset="0"/>
              <a:cs typeface="Arial" panose="020B0604020202090204" pitchFamily="34" charset="0"/>
              <a:sym typeface="+mn-ea"/>
            </a:endParaRPr>
          </a:p>
          <a:p>
            <a:r>
              <a:rPr lang="en-US" altLang="zh-CN" sz="2400" b="1">
                <a:latin typeface="Arial Bold" panose="020B0604020202090204" charset="0"/>
                <a:ea typeface="Times New Roman" panose="02020503050405090304" charset="0"/>
                <a:cs typeface="Arial Bold" panose="020B0604020202090204" charset="0"/>
                <a:sym typeface="+mn-ea"/>
              </a:rPr>
              <a:t>Quantative Questions:</a:t>
            </a:r>
            <a:endParaRPr lang="en-US" altLang="zh-CN" sz="2400" b="1">
              <a:latin typeface="Arial Bold" panose="020B0604020202090204" charset="0"/>
              <a:ea typeface="Times New Roman" panose="02020503050405090304" charset="0"/>
              <a:cs typeface="Arial Bold" panose="020B0604020202090204" charset="0"/>
            </a:endParaRPr>
          </a:p>
          <a:p>
            <a:r>
              <a:rPr lang="en-US" altLang="zh-CN" sz="2400" b="1">
                <a:latin typeface="Arial Bold" panose="020B0604020202090204" charset="0"/>
                <a:ea typeface="Times New Roman" panose="02020503050405090304" charset="0"/>
                <a:cs typeface="Arial Bold" panose="020B0604020202090204" charset="0"/>
                <a:sym typeface="+mn-ea"/>
              </a:rPr>
              <a:t>Research Question 1:</a:t>
            </a:r>
            <a:r>
              <a:rPr lang="en-US" altLang="zh-CN" sz="2400">
                <a:latin typeface="Arial" panose="020B0604020202090204" pitchFamily="34" charset="0"/>
                <a:ea typeface="Times New Roman" panose="02020503050405090304" charset="0"/>
                <a:sym typeface="+mn-ea"/>
              </a:rPr>
              <a:t> </a:t>
            </a:r>
            <a:r>
              <a:rPr lang="en-US" altLang="zh-CN" sz="2400" i="1">
                <a:solidFill>
                  <a:srgbClr val="002060"/>
                </a:solidFill>
                <a:latin typeface="Arial Italic" panose="020B0604020202090204" charset="0"/>
                <a:ea typeface="Times New Roman" panose="02020503050405090304" charset="0"/>
                <a:cs typeface="Arial Italic" panose="020B0604020202090204" charset="0"/>
                <a:sym typeface="+mn-ea"/>
              </a:rPr>
              <a:t>Does output-focused instruction significantly improve grammar accuracy among Chinese vocational college students? </a:t>
            </a:r>
          </a:p>
          <a:p>
            <a:endParaRPr lang="en-US" altLang="zh-CN" sz="2400">
              <a:latin typeface="Arial" panose="020B0604020202090204" pitchFamily="34" charset="0"/>
              <a:ea typeface="Times New Roman" panose="02020503050405090304" charset="0"/>
            </a:endParaRPr>
          </a:p>
          <a:p>
            <a:r>
              <a:rPr lang="en-US" altLang="zh-CN" sz="2400" b="1">
                <a:latin typeface="Arial Bold" panose="020B0604020202090204" charset="0"/>
                <a:ea typeface="Times New Roman" panose="02020503050405090304" charset="0"/>
                <a:cs typeface="Arial Bold" panose="020B0604020202090204" charset="0"/>
                <a:sym typeface="+mn-ea"/>
              </a:rPr>
              <a:t>Research Question 2:</a:t>
            </a:r>
            <a:r>
              <a:rPr lang="en-US" altLang="zh-CN" sz="2400">
                <a:latin typeface="Arial" panose="020B0604020202090204" pitchFamily="34" charset="0"/>
                <a:ea typeface="Times New Roman" panose="02020503050405090304" charset="0"/>
                <a:sym typeface="+mn-ea"/>
              </a:rPr>
              <a:t> </a:t>
            </a:r>
            <a:r>
              <a:rPr lang="en-US" altLang="zh-CN" sz="2400" i="1">
                <a:solidFill>
                  <a:srgbClr val="002060"/>
                </a:solidFill>
                <a:latin typeface="Arial Italic" panose="020B0604020202090204" charset="0"/>
                <a:ea typeface="Times New Roman" panose="02020503050405090304" charset="0"/>
                <a:cs typeface="Arial Italic" panose="020B0604020202090204" charset="0"/>
                <a:sym typeface="+mn-ea"/>
              </a:rPr>
              <a:t>Does output-focused instruction enhance the retention of complex grammatical structures over time for vocational students? </a:t>
            </a:r>
          </a:p>
          <a:p>
            <a:endParaRPr lang="en-US" altLang="zh-CN" sz="2400" i="1">
              <a:latin typeface="Arial Italic" panose="020B0604020202090204" charset="0"/>
              <a:ea typeface="Times New Roman" panose="02020503050405090304" charset="0"/>
              <a:cs typeface="Arial Italic" panose="020B0604020202090204" charset="0"/>
            </a:endParaRPr>
          </a:p>
          <a:p>
            <a:r>
              <a:rPr lang="en-US" altLang="zh-CN" sz="2400" b="1">
                <a:latin typeface="Arial Bold" panose="020B0604020202090204" charset="0"/>
                <a:ea typeface="Times New Roman" panose="02020503050405090304" charset="0"/>
                <a:cs typeface="Arial Bold" panose="020B0604020202090204" charset="0"/>
                <a:sym typeface="+mn-ea"/>
              </a:rPr>
              <a:t>Qualitative Questions:</a:t>
            </a:r>
            <a:endParaRPr lang="en-US" altLang="zh-CN" sz="2400" b="1">
              <a:latin typeface="Arial Bold" panose="020B0604020202090204" charset="0"/>
              <a:ea typeface="Times New Roman" panose="02020503050405090304" charset="0"/>
              <a:cs typeface="Arial Bold" panose="020B0604020202090204" charset="0"/>
            </a:endParaRPr>
          </a:p>
          <a:p>
            <a:r>
              <a:rPr lang="en-US" altLang="zh-CN" sz="2400" b="1">
                <a:latin typeface="Arial Bold" panose="020B0604020202090204" charset="0"/>
                <a:ea typeface="Times New Roman" panose="02020503050405090304" charset="0"/>
                <a:cs typeface="Arial Bold" panose="020B0604020202090204" charset="0"/>
                <a:sym typeface="+mn-ea"/>
              </a:rPr>
              <a:t>Research Question 3: </a:t>
            </a:r>
            <a:r>
              <a:rPr lang="en-US" altLang="zh-CN" sz="2400" i="1">
                <a:solidFill>
                  <a:srgbClr val="002060"/>
                </a:solidFill>
                <a:latin typeface="Arial Italic" panose="020B0604020202090204" charset="0"/>
                <a:ea typeface="Times New Roman" panose="02020503050405090304" charset="0"/>
                <a:cs typeface="Arial Italic" panose="020B0604020202090204" charset="0"/>
                <a:sym typeface="+mn-ea"/>
              </a:rPr>
              <a:t>How do students perceive the effectiveness of output-focused instruction in enhancing their grammar skills?</a:t>
            </a:r>
          </a:p>
          <a:p>
            <a:endParaRPr lang="en-US" altLang="zh-CN" sz="2400">
              <a:latin typeface="Arial" panose="020B0604020202090204" pitchFamily="34" charset="0"/>
              <a:cs typeface="Arial" panose="020B0604020202090204" pitchFamily="34" charset="0"/>
              <a:sym typeface="+mn-ea"/>
            </a:endParaRPr>
          </a:p>
          <a:p>
            <a:endParaRPr lang="en-US" altLang="zh-CN" sz="2400">
              <a:latin typeface="Arial" panose="020B0604020202090204" pitchFamily="34" charset="0"/>
              <a:cs typeface="Arial" panose="020B0604020202090204" pitchFamily="34" charset="0"/>
              <a:sym typeface="+mn-ea"/>
            </a:endParaRPr>
          </a:p>
          <a:p>
            <a:endParaRPr lang="en-US" altLang="zh-CN" sz="2400" b="1">
              <a:latin typeface="Arial Bold" panose="020B0604020202090204" charset="0"/>
              <a:cs typeface="Arial Bold" panose="020B0604020202090204" charset="0"/>
              <a:sym typeface="+mn-ea"/>
            </a:endParaRPr>
          </a:p>
          <a:p>
            <a:endParaRPr lang="en-US" altLang="zh-CN" sz="2400" b="1">
              <a:latin typeface="Arial Bold" panose="020B0604020202090204" charset="0"/>
              <a:cs typeface="Arial Bold" panose="020B0604020202090204" charset="0"/>
              <a:sym typeface="+mn-ea"/>
            </a:endParaRPr>
          </a:p>
          <a:p>
            <a:endParaRPr lang="en-US" altLang="zh-CN" sz="2400" b="1">
              <a:latin typeface="Arial Bold" panose="020B0604020202090204" charset="0"/>
              <a:cs typeface="Arial Bold" panose="020B0604020202090204" charset="0"/>
              <a:sym typeface="+mn-ea"/>
            </a:endParaRPr>
          </a:p>
          <a:p>
            <a:pPr indent="457200"/>
            <a:endParaRPr lang="en-US" altLang="zh-CN" sz="2400">
              <a:latin typeface="Arial" panose="020B0604020202090204" pitchFamily="34" charset="0"/>
              <a:cs typeface="Times New Roman" panose="02020503050405090304" charset="0"/>
              <a:sym typeface="+mn-ea"/>
            </a:endParaRPr>
          </a:p>
        </p:txBody>
      </p:sp>
      <p:pic>
        <p:nvPicPr>
          <p:cNvPr id="5" name="音频 4">
            <a:extLst>
              <a:ext uri="{FF2B5EF4-FFF2-40B4-BE49-F238E27FC236}">
                <a16:creationId xmlns:a16="http://schemas.microsoft.com/office/drawing/2014/main" id="{05E521EC-614B-D3BD-EA4B-47A149B1AEB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4921"/>
    </mc:Choice>
    <mc:Fallback>
      <p:transition spd="slow" advTm="749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文本框 7"/>
          <p:cNvSpPr txBox="1"/>
          <p:nvPr/>
        </p:nvSpPr>
        <p:spPr>
          <a:xfrm>
            <a:off x="449580" y="288290"/>
            <a:ext cx="4790440" cy="583565"/>
          </a:xfrm>
          <a:prstGeom prst="rect">
            <a:avLst/>
          </a:prstGeom>
          <a:noFill/>
        </p:spPr>
        <p:txBody>
          <a:bodyPr wrap="square" rtlCol="0">
            <a:spAutoFit/>
          </a:bodyPr>
          <a:lstStyle/>
          <a:p>
            <a:r>
              <a:rPr lang="en-US" altLang="zh-CN" sz="3200" b="1"/>
              <a:t>Theoretical framework</a:t>
            </a:r>
          </a:p>
        </p:txBody>
      </p:sp>
      <p:sp>
        <p:nvSpPr>
          <p:cNvPr id="17" name="文本框 16"/>
          <p:cNvSpPr txBox="1"/>
          <p:nvPr>
            <p:custDataLst>
              <p:tags r:id="rId1"/>
            </p:custDataLst>
          </p:nvPr>
        </p:nvSpPr>
        <p:spPr>
          <a:xfrm>
            <a:off x="449580" y="835660"/>
            <a:ext cx="11310620" cy="5421630"/>
          </a:xfrm>
          <a:prstGeom prst="rect">
            <a:avLst/>
          </a:prstGeom>
        </p:spPr>
        <p:txBody>
          <a:bodyPr>
            <a:noAutofit/>
          </a:bodyPr>
          <a:lstStyle/>
          <a:p>
            <a:pPr marL="0" indent="266700" algn="just" defTabSz="266700">
              <a:spcBef>
                <a:spcPct val="0"/>
              </a:spcBef>
              <a:spcAft>
                <a:spcPct val="0"/>
              </a:spcAft>
            </a:pPr>
            <a:r>
              <a:rPr lang="en-US" altLang="zh-CN" sz="2400" b="1">
                <a:latin typeface="Times New Roman Bold" panose="02020503050405090304"/>
                <a:ea typeface="宋体"/>
              </a:rPr>
              <a:t>Universal Grammar (UG) (Noam Chomsky,1959) </a:t>
            </a:r>
            <a:endParaRPr lang="en-US" altLang="zh-CN" sz="2400" i="1">
              <a:latin typeface="Times New Roman Regular" panose="02020503050405090304"/>
              <a:ea typeface="宋体"/>
            </a:endParaRPr>
          </a:p>
          <a:p>
            <a:pPr marL="571500" indent="-571500" algn="just" defTabSz="266700">
              <a:spcBef>
                <a:spcPct val="0"/>
              </a:spcBef>
              <a:spcAft>
                <a:spcPct val="0"/>
              </a:spcAft>
              <a:buFont typeface="Arial" panose="020B0604020202090204" pitchFamily="34" charset="0"/>
              <a:buChar char="•"/>
            </a:pPr>
            <a:r>
              <a:rPr lang="en-US" altLang="zh-CN" sz="2400">
                <a:solidFill>
                  <a:schemeClr val="tx1"/>
                </a:solidFill>
                <a:ea typeface="宋体"/>
                <a:cs typeface="Times New Roman" panose="02020503050405090304" charset="0"/>
              </a:rPr>
              <a:t>humans are born with an innate ability to acquire language (Poole,2011). </a:t>
            </a:r>
          </a:p>
          <a:p>
            <a:pPr marL="571500" indent="-571500" algn="just" defTabSz="266700">
              <a:spcBef>
                <a:spcPct val="0"/>
              </a:spcBef>
              <a:spcAft>
                <a:spcPct val="0"/>
              </a:spcAft>
              <a:buFont typeface="Arial" panose="020B0604020202090204" pitchFamily="34" charset="0"/>
              <a:buChar char="•"/>
            </a:pPr>
            <a:r>
              <a:rPr lang="en-US" altLang="zh-CN" sz="2400">
                <a:solidFill>
                  <a:schemeClr val="tx1"/>
                </a:solidFill>
                <a:ea typeface="宋体"/>
                <a:cs typeface="Times New Roman" panose="02020503050405090304" charset="0"/>
              </a:rPr>
              <a:t>all languages share a set of underlying principles and structures, which form a “universal grammar” embedded in the human mind. </a:t>
            </a:r>
          </a:p>
          <a:p>
            <a:pPr indent="457200" algn="just" defTabSz="266700">
              <a:spcBef>
                <a:spcPct val="0"/>
              </a:spcBef>
              <a:spcAft>
                <a:spcPct val="0"/>
              </a:spcAft>
              <a:buFont typeface="Arial" panose="020B0604020202090204" pitchFamily="34" charset="0"/>
              <a:buNone/>
            </a:pPr>
            <a:r>
              <a:rPr lang="en-US" altLang="zh-CN" sz="2400" i="1">
                <a:solidFill>
                  <a:srgbClr val="0070C0"/>
                </a:solidFill>
                <a:latin typeface="Arial Italic" panose="020B0604020202090204" charset="0"/>
                <a:ea typeface="宋体"/>
                <a:cs typeface="Arial Italic" panose="020B0604020202090204" charset="0"/>
              </a:rPr>
              <a:t>(thus, it should not be difficult for young adults to learn basic grammar)</a:t>
            </a:r>
          </a:p>
          <a:p>
            <a:pPr marL="0" indent="266700" algn="just" defTabSz="266700">
              <a:spcBef>
                <a:spcPct val="0"/>
              </a:spcBef>
              <a:spcAft>
                <a:spcPct val="0"/>
              </a:spcAft>
            </a:pPr>
            <a:r>
              <a:rPr lang="en-US" altLang="zh-CN" sz="2400" b="1">
                <a:latin typeface="Times New Roman Bold" panose="02020503050405090304" charset="0"/>
                <a:cs typeface="Times New Roman Bold" panose="02020503050405090304" charset="0"/>
                <a:sym typeface="+mn-ea"/>
              </a:rPr>
              <a:t>Interaction hypothesis(Michael Long,1980)</a:t>
            </a:r>
            <a:endParaRPr lang="en-US" altLang="zh-CN" sz="2400" b="1">
              <a:solidFill>
                <a:schemeClr val="tx1"/>
              </a:solidFill>
              <a:latin typeface="Times New Roman Bold" panose="02020503050405090304" charset="0"/>
              <a:cs typeface="Times New Roman Bold" panose="02020503050405090304" charset="0"/>
              <a:sym typeface="+mn-ea"/>
            </a:endParaRPr>
          </a:p>
          <a:p>
            <a:pPr marL="571500" indent="-571500" algn="just" defTabSz="266700">
              <a:spcBef>
                <a:spcPct val="0"/>
              </a:spcBef>
              <a:spcAft>
                <a:spcPct val="0"/>
              </a:spcAft>
              <a:buFont typeface="Arial" panose="020B0604020202090204" pitchFamily="34" charset="0"/>
              <a:buChar char="•"/>
            </a:pPr>
            <a:r>
              <a:rPr lang="en-US" altLang="zh-CN" sz="2400">
                <a:sym typeface="+mn-ea"/>
              </a:rPr>
              <a:t>study on interaction is needed to test the nature of language input</a:t>
            </a:r>
          </a:p>
          <a:p>
            <a:pPr marL="571500" indent="-571500" algn="just" defTabSz="266700">
              <a:spcBef>
                <a:spcPct val="0"/>
              </a:spcBef>
              <a:spcAft>
                <a:spcPct val="0"/>
              </a:spcAft>
              <a:buFont typeface="Arial" panose="020B0604020202090204" pitchFamily="34" charset="0"/>
              <a:buChar char="•"/>
            </a:pPr>
            <a:r>
              <a:rPr lang="en-US" altLang="zh-CN" sz="2400">
                <a:ea typeface="宋体"/>
                <a:cs typeface="Times New Roman" panose="02020503050405090304" charset="0"/>
                <a:sym typeface="+mn-ea"/>
              </a:rPr>
              <a:t>Output can improve the understanding and consolidation of L2 input </a:t>
            </a:r>
            <a:endParaRPr lang="en-US" altLang="zh-CN" sz="2400">
              <a:ea typeface="宋体"/>
              <a:cs typeface="Times New Roman" panose="02020503050405090304" charset="0"/>
            </a:endParaRPr>
          </a:p>
          <a:p>
            <a:pPr marL="0" indent="266700" algn="just" defTabSz="266700">
              <a:spcBef>
                <a:spcPct val="0"/>
              </a:spcBef>
              <a:spcAft>
                <a:spcPct val="0"/>
              </a:spcAft>
            </a:pPr>
            <a:r>
              <a:rPr lang="en-US" altLang="zh-CN" sz="2400" b="1">
                <a:latin typeface="Times New Roman Bold" panose="02020503050405090304" charset="0"/>
                <a:ea typeface="宋体"/>
                <a:cs typeface="Times New Roman Bold" panose="02020503050405090304" charset="0"/>
              </a:rPr>
              <a:t>The comprehensible Output Hypothesis: (</a:t>
            </a:r>
            <a:r>
              <a:rPr lang="en-US" altLang="zh-CN" sz="2400" b="1">
                <a:ea typeface="宋体"/>
                <a:cs typeface="Times New Roman" panose="02020503050405090304" charset="0"/>
              </a:rPr>
              <a:t>Merrill Swain,1995)</a:t>
            </a:r>
            <a:r>
              <a:rPr lang="en-US" altLang="zh-CN" sz="2400">
                <a:ea typeface="宋体"/>
                <a:cs typeface="Times New Roman" panose="02020503050405090304" charset="0"/>
              </a:rPr>
              <a:t> </a:t>
            </a:r>
          </a:p>
          <a:p>
            <a:pPr marL="571500" indent="-571500" algn="just" defTabSz="266700">
              <a:spcBef>
                <a:spcPct val="0"/>
              </a:spcBef>
              <a:spcAft>
                <a:spcPct val="0"/>
              </a:spcAft>
              <a:buFont typeface="Arial" panose="020B0604020202090204" pitchFamily="34" charset="0"/>
              <a:buChar char="•"/>
            </a:pPr>
            <a:r>
              <a:rPr lang="en-US" altLang="zh-CN" sz="2400" spc="-100">
                <a:solidFill>
                  <a:schemeClr val="tx1"/>
                </a:solidFill>
                <a:uFillTx/>
                <a:ea typeface="宋体"/>
                <a:cs typeface="Times New Roman" panose="02020503050405090304" charset="0"/>
              </a:rPr>
              <a:t>receptive abilities (listening&amp;reading) &gt; productive abilities (speaking&amp;writing) due to input focused methods</a:t>
            </a:r>
          </a:p>
          <a:p>
            <a:pPr marL="571500" indent="-571500" algn="just" defTabSz="266700">
              <a:spcBef>
                <a:spcPct val="0"/>
              </a:spcBef>
              <a:spcAft>
                <a:spcPct val="0"/>
              </a:spcAft>
              <a:buFont typeface="Arial" panose="020B0604020202090204" pitchFamily="34" charset="0"/>
              <a:buChar char="•"/>
            </a:pPr>
            <a:r>
              <a:rPr lang="en-US" altLang="zh-CN" sz="2400">
                <a:ea typeface="宋体"/>
                <a:cs typeface="Times New Roman" panose="02020503050405090304" charset="0"/>
              </a:rPr>
              <a:t>Output could promote the L2 productive abilit, improve SLA.</a:t>
            </a:r>
          </a:p>
          <a:p>
            <a:pPr marL="571500" indent="-571500" algn="just" defTabSz="266700">
              <a:spcBef>
                <a:spcPct val="0"/>
              </a:spcBef>
              <a:spcAft>
                <a:spcPct val="0"/>
              </a:spcAft>
              <a:buFont typeface="Arial" panose="020B0604020202090204" pitchFamily="34" charset="0"/>
              <a:buChar char="•"/>
            </a:pPr>
            <a:r>
              <a:rPr lang="en-US" altLang="zh-CN" sz="2400">
                <a:ea typeface="宋体"/>
                <a:cs typeface="Times New Roman" panose="02020503050405090304" charset="0"/>
              </a:rPr>
              <a:t>3 functions of output:a.noticing function;b.the hypothesis testing function;c.reflective function (Liu,2022)</a:t>
            </a:r>
          </a:p>
        </p:txBody>
      </p:sp>
      <p:pic>
        <p:nvPicPr>
          <p:cNvPr id="10" name="音频 9">
            <a:extLst>
              <a:ext uri="{FF2B5EF4-FFF2-40B4-BE49-F238E27FC236}">
                <a16:creationId xmlns:a16="http://schemas.microsoft.com/office/drawing/2014/main" id="{FAEAF208-362A-61E2-164E-D4609CE7FEE3}"/>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163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2776"/>
    </mc:Choice>
    <mc:Fallback>
      <p:transition spd="slow" advTm="927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图片 14"/>
          <p:cNvPicPr>
            <a:picLocks noChangeAspect="1"/>
          </p:cNvPicPr>
          <p:nvPr>
            <p:custDataLst>
              <p:tags r:id="rId1"/>
            </p:custDataLst>
          </p:nvPr>
        </p:nvPicPr>
        <p:blipFill>
          <a:blip r:embed="rId5"/>
          <a:stretch>
            <a:fillRect/>
          </a:stretch>
        </p:blipFill>
        <p:spPr>
          <a:xfrm>
            <a:off x="289560" y="179070"/>
            <a:ext cx="11114405" cy="6466840"/>
          </a:xfrm>
          <a:prstGeom prst="rect">
            <a:avLst/>
          </a:prstGeom>
        </p:spPr>
      </p:pic>
      <p:pic>
        <p:nvPicPr>
          <p:cNvPr id="8" name="音频 7">
            <a:extLst>
              <a:ext uri="{FF2B5EF4-FFF2-40B4-BE49-F238E27FC236}">
                <a16:creationId xmlns:a16="http://schemas.microsoft.com/office/drawing/2014/main" id="{90CABD06-DD71-2A25-41FF-F85E03964277}"/>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163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58590"/>
    </mc:Choice>
    <mc:Fallback>
      <p:transition spd="slow" advTm="1585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文本框 8"/>
          <p:cNvSpPr txBox="1"/>
          <p:nvPr/>
        </p:nvSpPr>
        <p:spPr>
          <a:xfrm>
            <a:off x="521335" y="1016000"/>
            <a:ext cx="10934065" cy="5142230"/>
          </a:xfrm>
          <a:prstGeom prst="rect">
            <a:avLst/>
          </a:prstGeom>
          <a:noFill/>
        </p:spPr>
        <p:txBody>
          <a:bodyPr wrap="square" rtlCol="0" anchor="t">
            <a:spAutoFit/>
          </a:bodyPr>
          <a:lstStyle/>
          <a:p>
            <a:pPr algn="just" defTabSz="1085850">
              <a:spcAft>
                <a:spcPct val="30000"/>
              </a:spcAft>
              <a:buClr>
                <a:srgbClr val="FF0000"/>
              </a:buClr>
              <a:buSzPct val="150000"/>
              <a:buFont typeface="Symbol" pitchFamily="18" charset="2"/>
            </a:pPr>
            <a:r>
              <a:rPr lang="en-US" altLang="zh-CN" sz="2400" b="1">
                <a:effectLst/>
                <a:latin typeface="Arial Regular" panose="020B0604020202090204" charset="0"/>
                <a:cs typeface="Arial Regular" panose="020B0604020202090204" charset="0"/>
                <a:sym typeface="+mn-ea"/>
              </a:rPr>
              <a:t>Hypothesis 1: Output-focused instruction leads to a significant improvement in grammar accuracy among Chinese vocational college students.</a:t>
            </a:r>
            <a:r>
              <a:rPr lang="en-US" altLang="zh-CN" sz="2400" b="1">
                <a:effectLst>
                  <a:outerShdw blurRad="38100" dist="38100" dir="2700000">
                    <a:srgbClr val="FFFFFF"/>
                  </a:outerShdw>
                </a:effectLst>
                <a:latin typeface="Arial Regular" panose="020B0604020202090204" charset="0"/>
                <a:cs typeface="Arial Regular" panose="020B0604020202090204" charset="0"/>
                <a:sym typeface="+mn-ea"/>
              </a:rPr>
              <a:t> </a:t>
            </a:r>
            <a:r>
              <a:rPr lang="en-US" altLang="zh-CN" sz="2400">
                <a:effectLst>
                  <a:outerShdw blurRad="38100" dist="38100" dir="2700000">
                    <a:srgbClr val="FFFFFF"/>
                  </a:outerShdw>
                </a:effectLst>
                <a:latin typeface="Arial Regular" panose="020B0604020202090204" charset="0"/>
                <a:cs typeface="Arial Regular" panose="020B0604020202090204" charset="0"/>
                <a:sym typeface="+mn-ea"/>
              </a:rPr>
              <a:t> </a:t>
            </a:r>
          </a:p>
          <a:p>
            <a:pPr algn="just" defTabSz="1085850">
              <a:spcAft>
                <a:spcPct val="30000"/>
              </a:spcAft>
              <a:buClr>
                <a:srgbClr val="FF0000"/>
              </a:buClr>
              <a:buSzPct val="150000"/>
              <a:buFont typeface="Symbol" pitchFamily="18" charset="2"/>
            </a:pPr>
            <a:r>
              <a:rPr lang="en-US" altLang="zh-CN" sz="2400" i="1">
                <a:effectLst>
                  <a:outerShdw blurRad="38100" dist="38100" dir="2700000">
                    <a:srgbClr val="FFFFFF"/>
                  </a:outerShdw>
                </a:effectLst>
                <a:latin typeface="Arial Italic" panose="020B0604020202090204" charset="0"/>
                <a:cs typeface="Arial Italic" panose="020B0604020202090204" charset="0"/>
                <a:sym typeface="+mn-ea"/>
              </a:rPr>
              <a:t>actively producing language helps learners consolidate grammar rules, enhancing their ability to use accurate grammar structures</a:t>
            </a:r>
            <a:endParaRPr lang="en-US" altLang="zh-CN" sz="2400" i="1">
              <a:effectLst>
                <a:outerShdw blurRad="38100" dist="38100" dir="2700000">
                  <a:srgbClr val="FFFFFF"/>
                </a:outerShdw>
              </a:effectLst>
              <a:latin typeface="Arial Italic" panose="020B0604020202090204" charset="0"/>
              <a:cs typeface="Arial Italic" panose="020B0604020202090204" charset="0"/>
            </a:endParaRPr>
          </a:p>
          <a:p>
            <a:pPr algn="just" defTabSz="1085850">
              <a:spcAft>
                <a:spcPct val="30000"/>
              </a:spcAft>
              <a:buClr>
                <a:srgbClr val="FF0000"/>
              </a:buClr>
              <a:buSzPct val="150000"/>
              <a:buFont typeface="Symbol" pitchFamily="18" charset="2"/>
            </a:pPr>
            <a:r>
              <a:rPr lang="en-US" altLang="zh-CN" sz="2400" b="1">
                <a:effectLst/>
                <a:latin typeface="Arial Bold" panose="020B0604020202090204" charset="0"/>
                <a:cs typeface="Arial Bold" panose="020B0604020202090204" charset="0"/>
                <a:sym typeface="+mn-ea"/>
              </a:rPr>
              <a:t>Hypothesis 2: Output-focused instruction improves the retention of complex grammatical structures (e.g., tense, modals) over time.</a:t>
            </a:r>
            <a:r>
              <a:rPr lang="en-US" altLang="zh-CN" sz="2400" b="1">
                <a:effectLst>
                  <a:outerShdw blurRad="38100" dist="38100" dir="2700000">
                    <a:srgbClr val="FFFFFF"/>
                  </a:outerShdw>
                </a:effectLst>
                <a:latin typeface="Arial Bold" panose="020B0604020202090204" charset="0"/>
                <a:cs typeface="Arial Bold" panose="020B0604020202090204" charset="0"/>
                <a:sym typeface="+mn-ea"/>
              </a:rPr>
              <a:t> </a:t>
            </a:r>
          </a:p>
          <a:p>
            <a:pPr algn="just" defTabSz="1085850">
              <a:spcAft>
                <a:spcPct val="30000"/>
              </a:spcAft>
              <a:buClr>
                <a:srgbClr val="FF0000"/>
              </a:buClr>
              <a:buSzPct val="150000"/>
              <a:buFont typeface="Symbol" pitchFamily="18" charset="2"/>
            </a:pPr>
            <a:r>
              <a:rPr lang="en-US" altLang="zh-CN" sz="2400" i="1">
                <a:effectLst>
                  <a:outerShdw blurRad="38100" dist="38100" dir="2700000">
                    <a:srgbClr val="FFFFFF"/>
                  </a:outerShdw>
                </a:effectLst>
                <a:latin typeface="Arial Italic" panose="020B0604020202090204" charset="0"/>
                <a:cs typeface="Arial Italic" panose="020B0604020202090204" charset="0"/>
                <a:sym typeface="+mn-ea"/>
              </a:rPr>
              <a:t>learners actively use these structures in output activities, they may retain the knowledge better than they would through passive exposure alone.</a:t>
            </a:r>
            <a:endParaRPr lang="en-US" altLang="zh-CN" sz="2400" i="1">
              <a:effectLst>
                <a:outerShdw blurRad="38100" dist="38100" dir="2700000">
                  <a:srgbClr val="FFFFFF"/>
                </a:outerShdw>
              </a:effectLst>
              <a:latin typeface="Arial Italic" panose="020B0604020202090204" charset="0"/>
              <a:cs typeface="Arial Italic" panose="020B0604020202090204" charset="0"/>
            </a:endParaRPr>
          </a:p>
          <a:p>
            <a:pPr algn="just" defTabSz="1085850">
              <a:spcAft>
                <a:spcPct val="30000"/>
              </a:spcAft>
              <a:buClr>
                <a:srgbClr val="FF0000"/>
              </a:buClr>
              <a:buSzPct val="150000"/>
              <a:buFont typeface="Symbol" pitchFamily="18" charset="2"/>
            </a:pPr>
            <a:r>
              <a:rPr lang="en-US" altLang="zh-CN" sz="2400" b="1">
                <a:effectLst/>
                <a:latin typeface="Arial Bold" panose="020B0604020202090204" charset="0"/>
                <a:cs typeface="Arial Bold" panose="020B0604020202090204" charset="0"/>
                <a:sym typeface="+mn-ea"/>
              </a:rPr>
              <a:t>Hypothesis 3: Output-focused instruction positively impacts learners’ confidence in using grammar in job-related or practical situations.</a:t>
            </a:r>
            <a:endParaRPr lang="en-US" altLang="zh-CN" sz="2400" b="1">
              <a:effectLst>
                <a:outerShdw blurRad="38100" dist="38100" dir="2700000">
                  <a:srgbClr val="FFFFFF"/>
                </a:outerShdw>
              </a:effectLst>
              <a:latin typeface="Arial" panose="020B0604020202090204" pitchFamily="34" charset="0"/>
              <a:cs typeface="Arial" panose="020B0604020202090204" pitchFamily="34" charset="0"/>
              <a:sym typeface="+mn-ea"/>
            </a:endParaRPr>
          </a:p>
          <a:p>
            <a:pPr algn="just" defTabSz="1085850">
              <a:spcAft>
                <a:spcPct val="30000"/>
              </a:spcAft>
              <a:buClr>
                <a:srgbClr val="FF0000"/>
              </a:buClr>
              <a:buSzPct val="150000"/>
              <a:buFont typeface="Symbol" pitchFamily="18" charset="2"/>
            </a:pPr>
            <a:r>
              <a:rPr lang="en-US" altLang="zh-CN" sz="2400" i="1">
                <a:effectLst>
                  <a:outerShdw blurRad="38100" dist="38100" dir="2700000">
                    <a:srgbClr val="FFFFFF"/>
                  </a:outerShdw>
                </a:effectLst>
                <a:latin typeface="Arial Italic" panose="020B0604020202090204" charset="0"/>
                <a:cs typeface="Arial Italic" panose="020B0604020202090204" charset="0"/>
                <a:sym typeface="+mn-ea"/>
              </a:rPr>
              <a:t>better result- more motivated-more confidence</a:t>
            </a:r>
          </a:p>
        </p:txBody>
      </p:sp>
      <p:sp>
        <p:nvSpPr>
          <p:cNvPr id="4" name="文本框 3"/>
          <p:cNvSpPr txBox="1"/>
          <p:nvPr/>
        </p:nvSpPr>
        <p:spPr>
          <a:xfrm>
            <a:off x="521970" y="305435"/>
            <a:ext cx="3545205" cy="581660"/>
          </a:xfrm>
          <a:prstGeom prst="rect">
            <a:avLst/>
          </a:prstGeom>
          <a:noFill/>
        </p:spPr>
        <p:txBody>
          <a:bodyPr wrap="square" rtlCol="0">
            <a:noAutofit/>
          </a:bodyPr>
          <a:lstStyle/>
          <a:p>
            <a:r>
              <a:rPr lang="en-US" altLang="zh-CN" sz="3600" b="1">
                <a:latin typeface="Arial Bold" panose="020B0604020202090204" charset="0"/>
                <a:cs typeface="Arial Bold" panose="020B0604020202090204" charset="0"/>
              </a:rPr>
              <a:t>Hypotheses</a:t>
            </a:r>
          </a:p>
        </p:txBody>
      </p:sp>
      <p:pic>
        <p:nvPicPr>
          <p:cNvPr id="5" name="音频 4">
            <a:extLst>
              <a:ext uri="{FF2B5EF4-FFF2-40B4-BE49-F238E27FC236}">
                <a16:creationId xmlns:a16="http://schemas.microsoft.com/office/drawing/2014/main" id="{0535E749-A470-1653-5B99-FD0883BD923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5230"/>
    </mc:Choice>
    <mc:Fallback>
      <p:transition spd="slow" advTm="75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287020" y="193040"/>
            <a:ext cx="11372850" cy="6230620"/>
          </a:xfrm>
          <a:prstGeom prst="rect">
            <a:avLst/>
          </a:prstGeom>
          <a:noFill/>
        </p:spPr>
        <p:txBody>
          <a:bodyPr wrap="square" rtlCol="0" anchor="t">
            <a:noAutofit/>
          </a:bodyPr>
          <a:lstStyle/>
          <a:p>
            <a:pPr algn="just" defTabSz="1085850">
              <a:spcAft>
                <a:spcPct val="30000"/>
              </a:spcAft>
              <a:buClr>
                <a:srgbClr val="FF0000"/>
              </a:buClr>
              <a:buSzPct val="150000"/>
              <a:buFont typeface="Symbol" pitchFamily="18" charset="2"/>
            </a:pPr>
            <a:r>
              <a:rPr lang="en-US" altLang="zh-CN" sz="3200" b="1">
                <a:effectLst/>
                <a:latin typeface="Arial Bold" panose="020B0604020202090204" charset="0"/>
                <a:cs typeface="Arial Bold" panose="020B0604020202090204" charset="0"/>
                <a:sym typeface="+mn-ea"/>
              </a:rPr>
              <a:t>Ethical Consideration</a:t>
            </a:r>
          </a:p>
          <a:p>
            <a:pPr algn="just" defTabSz="1085850">
              <a:spcAft>
                <a:spcPct val="30000"/>
              </a:spcAft>
              <a:buClr>
                <a:srgbClr val="FF0000"/>
              </a:buClr>
              <a:buSzPct val="150000"/>
              <a:buFont typeface="Symbol" pitchFamily="18" charset="2"/>
            </a:pPr>
            <a:r>
              <a:rPr lang="en-US" altLang="zh-CN" sz="2400">
                <a:effectLst/>
                <a:latin typeface="Arial" panose="020B0604020202090204" pitchFamily="34" charset="0"/>
                <a:sym typeface="+mn-ea"/>
              </a:rPr>
              <a:t>according to the guidelines of the British Educational Research Association (BERA) and UWTSD Research Ethics &amp; Integrity Code of Practice (2022):</a:t>
            </a:r>
            <a:endParaRPr lang="en-US" altLang="zh-CN" sz="2400">
              <a:effectLst/>
              <a:latin typeface="Arial" panose="020B0604020202090204" pitchFamily="34" charset="0"/>
            </a:endParaRPr>
          </a:p>
          <a:p>
            <a:pPr algn="just" defTabSz="1085850">
              <a:spcAft>
                <a:spcPct val="30000"/>
              </a:spcAft>
              <a:buClr>
                <a:srgbClr val="FF0000"/>
              </a:buClr>
              <a:buSzPct val="150000"/>
              <a:buFont typeface="Symbol" pitchFamily="18" charset="2"/>
            </a:pPr>
            <a:r>
              <a:rPr lang="en-US" altLang="zh-CN" sz="2400">
                <a:effectLst/>
                <a:latin typeface="Arial" panose="020B0604020202090204" pitchFamily="34" charset="0"/>
                <a:sym typeface="+mn-ea"/>
              </a:rPr>
              <a:t>1.Informed Consent: ensure that participants are fully apprised of the research's objectives, methodologies, potential hazards, and advantages, and that they provide their consent willingly. </a:t>
            </a:r>
            <a:endParaRPr lang="en-US" altLang="zh-CN" sz="2400">
              <a:effectLst/>
              <a:latin typeface="Arial" panose="020B0604020202090204" pitchFamily="34" charset="0"/>
            </a:endParaRPr>
          </a:p>
          <a:p>
            <a:pPr algn="just" defTabSz="1085850">
              <a:spcAft>
                <a:spcPct val="30000"/>
              </a:spcAft>
              <a:buClr>
                <a:srgbClr val="FF0000"/>
              </a:buClr>
              <a:buSzPct val="150000"/>
              <a:buFont typeface="Symbol" pitchFamily="18" charset="2"/>
            </a:pPr>
            <a:r>
              <a:rPr lang="en-US" altLang="zh-CN" sz="2400">
                <a:effectLst/>
                <a:latin typeface="Arial" panose="020B0604020202090204" pitchFamily="34" charset="0"/>
                <a:sym typeface="+mn-ea"/>
              </a:rPr>
              <a:t>2.Privacy and Confidentiality: Protecting their personal data and guaranteeing that information is anonymized and stored securely. </a:t>
            </a:r>
            <a:endParaRPr lang="en-US" altLang="zh-CN" sz="2400">
              <a:effectLst/>
              <a:latin typeface="Arial" panose="020B0604020202090204" pitchFamily="34" charset="0"/>
            </a:endParaRPr>
          </a:p>
          <a:p>
            <a:pPr algn="just" defTabSz="1085850">
              <a:spcAft>
                <a:spcPct val="30000"/>
              </a:spcAft>
              <a:buClr>
                <a:srgbClr val="FF0000"/>
              </a:buClr>
              <a:buSzPct val="150000"/>
              <a:buFont typeface="Symbol" pitchFamily="18" charset="2"/>
            </a:pPr>
            <a:r>
              <a:rPr lang="en-US" altLang="zh-CN" sz="2400">
                <a:effectLst/>
                <a:latin typeface="Arial" panose="020B0604020202090204" pitchFamily="34" charset="0"/>
                <a:sym typeface="+mn-ea"/>
              </a:rPr>
              <a:t>3.Respect for Autonomy: Acknowledging participants' autonomy and entitlement to self-determination. </a:t>
            </a:r>
            <a:endParaRPr lang="en-US" altLang="zh-CN" sz="2400">
              <a:effectLst/>
              <a:latin typeface="Arial" panose="020B0604020202090204" pitchFamily="34" charset="0"/>
            </a:endParaRPr>
          </a:p>
          <a:p>
            <a:pPr algn="just" defTabSz="1085850">
              <a:spcAft>
                <a:spcPct val="30000"/>
              </a:spcAft>
              <a:buClr>
                <a:srgbClr val="FF0000"/>
              </a:buClr>
              <a:buSzPct val="150000"/>
              <a:buFont typeface="Symbol" pitchFamily="18" charset="2"/>
            </a:pPr>
            <a:r>
              <a:rPr lang="en-US" altLang="zh-CN" sz="2400">
                <a:effectLst/>
                <a:latin typeface="Arial" panose="020B0604020202090204" pitchFamily="34" charset="0"/>
                <a:sym typeface="+mn-ea"/>
              </a:rPr>
              <a:t>4.Data Protection and General Data Protection Regulation (GDPR) Compliance</a:t>
            </a:r>
            <a:endParaRPr lang="en-US" altLang="zh-CN" sz="2400">
              <a:effectLst/>
              <a:latin typeface="Arial" panose="020B0604020202090204" pitchFamily="34" charset="0"/>
            </a:endParaRPr>
          </a:p>
          <a:p>
            <a:pPr algn="just" defTabSz="1085850">
              <a:spcAft>
                <a:spcPct val="30000"/>
              </a:spcAft>
              <a:buClr>
                <a:srgbClr val="FF0000"/>
              </a:buClr>
              <a:buSzPct val="150000"/>
              <a:buFont typeface="Symbol" pitchFamily="18" charset="2"/>
            </a:pPr>
            <a:r>
              <a:rPr lang="en-US" altLang="zh-CN" sz="2400">
                <a:effectLst/>
                <a:latin typeface="Arial" panose="020B0604020202090204" pitchFamily="34" charset="0"/>
                <a:sym typeface="+mn-ea"/>
              </a:rPr>
              <a:t>5.Inclusion and Diversity</a:t>
            </a:r>
            <a:endParaRPr lang="en-US" altLang="zh-CN" sz="2400">
              <a:effectLst/>
              <a:latin typeface="Arial" panose="020B0604020202090204" pitchFamily="34" charset="0"/>
            </a:endParaRPr>
          </a:p>
          <a:p>
            <a:pPr algn="just" defTabSz="1085850">
              <a:spcAft>
                <a:spcPct val="30000"/>
              </a:spcAft>
              <a:buClr>
                <a:srgbClr val="FF0000"/>
              </a:buClr>
              <a:buSzPct val="150000"/>
              <a:buFont typeface="Symbol" pitchFamily="18" charset="2"/>
            </a:pPr>
            <a:r>
              <a:rPr lang="en-US" altLang="zh-CN" sz="2400">
                <a:effectLst/>
                <a:latin typeface="Arial" panose="020B0604020202090204" pitchFamily="34" charset="0"/>
                <a:sym typeface="+mn-ea"/>
              </a:rPr>
              <a:t>6.Research Integrity Research conducted in and by the University should be undertaken in accordance with commonly agreed standards of good practice. </a:t>
            </a:r>
          </a:p>
        </p:txBody>
      </p:sp>
      <p:pic>
        <p:nvPicPr>
          <p:cNvPr id="5" name="音频 4">
            <a:extLst>
              <a:ext uri="{FF2B5EF4-FFF2-40B4-BE49-F238E27FC236}">
                <a16:creationId xmlns:a16="http://schemas.microsoft.com/office/drawing/2014/main" id="{59B78886-2F9A-6BB8-D993-9EABFE75193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2230"/>
    </mc:Choice>
    <mc:Fallback>
      <p:transition spd="slow" advTm="42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481330" y="993140"/>
            <a:ext cx="11229340" cy="5169535"/>
          </a:xfrm>
          <a:prstGeom prst="rect">
            <a:avLst/>
          </a:prstGeom>
          <a:noFill/>
        </p:spPr>
        <p:txBody>
          <a:bodyPr wrap="square" rtlCol="0" anchor="t">
            <a:spAutoFit/>
          </a:bodyPr>
          <a:lstStyle/>
          <a:p>
            <a:pPr>
              <a:lnSpc>
                <a:spcPct val="100000"/>
              </a:lnSpc>
              <a:spcBef>
                <a:spcPct val="0"/>
              </a:spcBef>
              <a:spcAft>
                <a:spcPts val="1000"/>
              </a:spcAft>
            </a:pPr>
            <a:r>
              <a:rPr lang="en-US" altLang="zh-CN" sz="2000">
                <a:ea typeface="Times New Roman" panose="02020503050405090304"/>
                <a:sym typeface="+mn-ea"/>
              </a:rPr>
              <a:t>1. Baruwattegedara, P., Lakshala, S. and Kumara, P. (2016). The Effect of Explicit Grammar Instruction on Language Learning.</a:t>
            </a:r>
            <a:endParaRPr lang="en-US" altLang="zh-CN" sz="2000">
              <a:ea typeface="Times New Roman" panose="02020503050405090304"/>
            </a:endParaRPr>
          </a:p>
          <a:p>
            <a:pPr>
              <a:lnSpc>
                <a:spcPct val="100000"/>
              </a:lnSpc>
              <a:spcBef>
                <a:spcPct val="0"/>
              </a:spcBef>
              <a:spcAft>
                <a:spcPts val="1000"/>
              </a:spcAft>
            </a:pPr>
            <a:r>
              <a:rPr lang="en-US" altLang="zh-CN" sz="2000">
                <a:ea typeface="Times New Roman" panose="02020503050405090304"/>
                <a:sym typeface="+mn-ea"/>
              </a:rPr>
              <a:t>2. Benati, A. (2017). The role of input and output tasks in grammar instruction: Theoretical, empirical and pedagogical considerations. Studies in Second Language Learning and Teaching, 7(3), pp.377–396. doi:https://doi.org/10.14746/ssllt.2017.7.3.2.</a:t>
            </a:r>
            <a:endParaRPr lang="en-US" altLang="zh-CN" sz="2000">
              <a:ea typeface="Times New Roman" panose="02020503050405090304"/>
            </a:endParaRPr>
          </a:p>
          <a:p>
            <a:pPr>
              <a:lnSpc>
                <a:spcPct val="100000"/>
              </a:lnSpc>
              <a:spcBef>
                <a:spcPct val="0"/>
              </a:spcBef>
              <a:spcAft>
                <a:spcPts val="1000"/>
              </a:spcAft>
            </a:pPr>
            <a:r>
              <a:rPr lang="en-US" altLang="zh-CN" sz="2000">
                <a:ea typeface="Times New Roman" panose="02020503050405090304"/>
                <a:sym typeface="+mn-ea"/>
              </a:rPr>
              <a:t>3. British Educational Research Association (2024). Ethical Guidelines for Educational Research. 5th ed. London: British Educational Research Association.</a:t>
            </a:r>
            <a:endParaRPr lang="en-US" altLang="zh-CN" sz="2000">
              <a:ea typeface="Times New Roman" panose="02020503050405090304"/>
            </a:endParaRPr>
          </a:p>
          <a:p>
            <a:pPr>
              <a:lnSpc>
                <a:spcPct val="100000"/>
              </a:lnSpc>
              <a:spcBef>
                <a:spcPct val="0"/>
              </a:spcBef>
              <a:spcAft>
                <a:spcPts val="1000"/>
              </a:spcAft>
            </a:pPr>
            <a:r>
              <a:rPr lang="en-US" altLang="zh-CN" sz="2000">
                <a:ea typeface="Times New Roman" panose="02020503050405090304"/>
                <a:sym typeface="+mn-ea"/>
              </a:rPr>
              <a:t>4. Ellis, R. (1985). Understanding second language acquisition. Oxford: Oxford University Press.</a:t>
            </a:r>
            <a:endParaRPr lang="en-US" altLang="zh-CN" sz="2000">
              <a:ea typeface="Times New Roman" panose="02020503050405090304"/>
            </a:endParaRPr>
          </a:p>
          <a:p>
            <a:pPr>
              <a:lnSpc>
                <a:spcPct val="100000"/>
              </a:lnSpc>
              <a:spcBef>
                <a:spcPct val="0"/>
              </a:spcBef>
              <a:spcAft>
                <a:spcPts val="1000"/>
              </a:spcAft>
            </a:pPr>
            <a:r>
              <a:rPr lang="en-US" altLang="zh-CN" sz="2000">
                <a:ea typeface="Times New Roman" panose="02020503050405090304"/>
                <a:sym typeface="+mn-ea"/>
              </a:rPr>
              <a:t>5. Liu, X. (2022). The Relation of Input, Interaction, and Output in SLA. [online] pp.474–477. Available at: 10.2991/aebmr.k.220405.078 [Accessed 5 Nov. 2024].</a:t>
            </a:r>
            <a:endParaRPr lang="en-US" altLang="zh-CN" sz="2000">
              <a:ea typeface="Times New Roman" panose="02020503050405090304"/>
            </a:endParaRPr>
          </a:p>
          <a:p>
            <a:pPr>
              <a:lnSpc>
                <a:spcPct val="100000"/>
              </a:lnSpc>
              <a:spcBef>
                <a:spcPct val="0"/>
              </a:spcBef>
              <a:spcAft>
                <a:spcPts val="1000"/>
              </a:spcAft>
            </a:pPr>
            <a:r>
              <a:rPr lang="en-US" altLang="zh-CN" sz="2000">
                <a:ea typeface="Times New Roman" panose="02020503050405090304"/>
                <a:sym typeface="+mn-ea"/>
              </a:rPr>
              <a:t>6. Poole, G. (2011). Syntactic Theory. 2nd ed. Bloomsbury Publishing, p.12.</a:t>
            </a:r>
            <a:endParaRPr lang="en-US" altLang="zh-CN" sz="2000">
              <a:ea typeface="Times New Roman" panose="02020503050405090304"/>
            </a:endParaRPr>
          </a:p>
          <a:p>
            <a:pPr>
              <a:lnSpc>
                <a:spcPct val="100000"/>
              </a:lnSpc>
              <a:spcBef>
                <a:spcPct val="0"/>
              </a:spcBef>
              <a:spcAft>
                <a:spcPts val="1000"/>
              </a:spcAft>
            </a:pPr>
            <a:r>
              <a:rPr lang="en-US" altLang="zh-CN" sz="2000">
                <a:ea typeface="Times New Roman" panose="02020503050405090304"/>
                <a:sym typeface="+mn-ea"/>
              </a:rPr>
              <a:t>7. SWAIN, M. and LAPKIN, S. (1995). Problems in Output and the Cognitive Processes They Generate: A Step Towards Second Language Learning. Applied Linguistics, 16(3), pp.371–391. doi:https://doi.org/10.1093/applin/16.3.371.</a:t>
            </a:r>
          </a:p>
        </p:txBody>
      </p:sp>
      <p:sp>
        <p:nvSpPr>
          <p:cNvPr id="3" name="文本框 2"/>
          <p:cNvSpPr txBox="1"/>
          <p:nvPr/>
        </p:nvSpPr>
        <p:spPr>
          <a:xfrm>
            <a:off x="508000" y="195580"/>
            <a:ext cx="6210935" cy="583565"/>
          </a:xfrm>
          <a:prstGeom prst="rect">
            <a:avLst/>
          </a:prstGeom>
          <a:noFill/>
        </p:spPr>
        <p:txBody>
          <a:bodyPr wrap="square" rtlCol="0">
            <a:spAutoFit/>
          </a:bodyPr>
          <a:lstStyle/>
          <a:p>
            <a:r>
              <a:rPr lang="en-US" altLang="zh-CN" sz="3200" b="1">
                <a:latin typeface="Arial Bold" panose="020B0604020202090204" charset="0"/>
                <a:cs typeface="Arial Bold" panose="020B0604020202090204" charset="0"/>
              </a:rPr>
              <a:t>Reference </a:t>
            </a:r>
          </a:p>
        </p:txBody>
      </p:sp>
      <p:pic>
        <p:nvPicPr>
          <p:cNvPr id="6" name="音频 5">
            <a:extLst>
              <a:ext uri="{FF2B5EF4-FFF2-40B4-BE49-F238E27FC236}">
                <a16:creationId xmlns:a16="http://schemas.microsoft.com/office/drawing/2014/main" id="{39F3C3AD-2150-6967-F664-9B3118B08F2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121"/>
    </mc:Choice>
    <mc:Fallback>
      <p:transition spd="slow" advTm="71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COMMONDATA" val="eyJoZGlkIjoiNmYzZDZhM2U5M2ZiYTRlNjI1NjVjMjM4ZWFiODhiODMifQ=="/>
</p:tagLst>
</file>

<file path=ppt/tags/tag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196579"/>
</p:tagLst>
</file>

<file path=ppt/tags/tag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196579"/>
</p:tagLst>
</file>

<file path=ppt/tags/tag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7.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COMBINE_RELATE_SLIDE_ID" val="custom925310_1"/>
  <p:tag name="KSO_WM_TEMPLATE_CATEGORY" val="custom"/>
  <p:tag name="KSO_WM_TEMPLATE_INDEX" val="20196579"/>
  <p:tag name="KSO_WM_TEMPLATE_SUBCATEGORY" val="0"/>
  <p:tag name="KSO_WM_TEMPLATE_THUMBS_INDEX" val="1"/>
</p:tagLst>
</file>

<file path=ppt/tags/tag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5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6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6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6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0.xml><?xml version="1.0" encoding="utf-8"?>
<p:tagLst xmlns:a="http://schemas.openxmlformats.org/drawingml/2006/main" xmlns:r="http://schemas.openxmlformats.org/officeDocument/2006/relationships" xmlns:p="http://schemas.openxmlformats.org/presentationml/2006/main">
  <p:tag name="KSO_WM_BEAUTIFY_FLAG" val=""/>
</p:tagLst>
</file>

<file path=ppt/theme/theme1.xml><?xml version="1.0" encoding="utf-8"?>
<a:theme xmlns:a="http://schemas.openxmlformats.org/drawingml/2006/main" name="1_Office 主题​​">
  <a:themeElements>
    <a:clrScheme name="自定义 4">
      <a:dk1>
        <a:srgbClr val="000000"/>
      </a:dk1>
      <a:lt1>
        <a:srgbClr val="FFFFFF"/>
      </a:lt1>
      <a:dk2>
        <a:srgbClr val="364048"/>
      </a:dk2>
      <a:lt2>
        <a:srgbClr val="8F7046"/>
      </a:lt2>
      <a:accent1>
        <a:srgbClr val="8F7046"/>
      </a:accent1>
      <a:accent2>
        <a:srgbClr val="C8AF92"/>
      </a:accent2>
      <a:accent3>
        <a:srgbClr val="C6BCB2"/>
      </a:accent3>
      <a:accent4>
        <a:srgbClr val="D7C9BC"/>
      </a:accent4>
      <a:accent5>
        <a:srgbClr val="364148"/>
      </a:accent5>
      <a:accent6>
        <a:srgbClr val="907046"/>
      </a:accent6>
      <a:hlink>
        <a:srgbClr val="D7C9BC"/>
      </a:hlink>
      <a:folHlink>
        <a:srgbClr val="BFBFBF"/>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宋体"/>
        <a:ea typeface=""/>
        <a:cs typeface=""/>
        <a:font script="Jpan" typeface="游ゴシック Light"/>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宋体"/>
        <a:ea typeface=""/>
        <a:cs typeface=""/>
        <a:font script="Jpan" typeface="游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TotalTime>
  <Words>911</Words>
  <Application>Microsoft Macintosh PowerPoint</Application>
  <PresentationFormat>宽屏</PresentationFormat>
  <Paragraphs>57</Paragraphs>
  <Slides>8</Slides>
  <Notes>1</Notes>
  <HiddenSlides>0</HiddenSlides>
  <MMClips>8</MMClips>
  <ScaleCrop>false</ScaleCrop>
  <HeadingPairs>
    <vt:vector size="6" baseType="variant">
      <vt:variant>
        <vt:lpstr>已用的字体</vt:lpstr>
      </vt:variant>
      <vt:variant>
        <vt:i4>12</vt:i4>
      </vt:variant>
      <vt:variant>
        <vt:lpstr>主题</vt:lpstr>
      </vt:variant>
      <vt:variant>
        <vt:i4>1</vt:i4>
      </vt:variant>
      <vt:variant>
        <vt:lpstr>幻灯片标题</vt:lpstr>
      </vt:variant>
      <vt:variant>
        <vt:i4>8</vt:i4>
      </vt:variant>
    </vt:vector>
  </HeadingPairs>
  <TitlesOfParts>
    <vt:vector size="21" baseType="lpstr">
      <vt:lpstr>宋体</vt:lpstr>
      <vt:lpstr>微软雅黑</vt:lpstr>
      <vt:lpstr>Arial Bold</vt:lpstr>
      <vt:lpstr>Arial Italic</vt:lpstr>
      <vt:lpstr>Arial Regular</vt:lpstr>
      <vt:lpstr>Times New Roman Bold</vt:lpstr>
      <vt:lpstr>Times New Roman Regular</vt:lpstr>
      <vt:lpstr>Arial</vt:lpstr>
      <vt:lpstr>Arial Black</vt:lpstr>
      <vt:lpstr>Calibri</vt:lpstr>
      <vt:lpstr>Symbol</vt:lpstr>
      <vt:lpstr>Times New Roman</vt:lpstr>
      <vt:lpstr>1_Office 主题​​</vt:lpstr>
      <vt:lpstr>Enhancing Grammar Proficiency through Output-Focused Instruction: Implications for Chinese Vocational College Students</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
  <cp:lastModifiedBy>Doudou Hao (2323431)</cp:lastModifiedBy>
  <cp:revision>14</cp:revision>
  <dcterms:created xsi:type="dcterms:W3CDTF">2024-11-07T20:40:07Z</dcterms:created>
  <dcterms:modified xsi:type="dcterms:W3CDTF">2024-11-10T16:13:25Z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2052-6.11.0.8885</vt:lpwstr>
  </property>
  <property fmtid="{D5CDD505-2E9C-101B-9397-08002B2CF9AE}" pid="3" name="ICV">
    <vt:lpwstr>0930B600C703D669F3F32C6727B17EC1_43</vt:lpwstr>
  </property>
</Properties>
</file>