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6"/>
  </p:notesMasterIdLst>
  <p:sldIdLst>
    <p:sldId id="256" r:id="rId2"/>
    <p:sldId id="267" r:id="rId3"/>
    <p:sldId id="258" r:id="rId4"/>
    <p:sldId id="266" r:id="rId5"/>
    <p:sldId id="257" r:id="rId6"/>
    <p:sldId id="259" r:id="rId7"/>
    <p:sldId id="268" r:id="rId8"/>
    <p:sldId id="261" r:id="rId9"/>
    <p:sldId id="262" r:id="rId10"/>
    <p:sldId id="263" r:id="rId11"/>
    <p:sldId id="269" r:id="rId12"/>
    <p:sldId id="270" r:id="rId13"/>
    <p:sldId id="272" r:id="rId14"/>
    <p:sldId id="27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96" d="100"/>
          <a:sy n="96" d="100"/>
        </p:scale>
        <p:origin x="612"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4.jpg"/><Relationship Id="rId7" Type="http://schemas.openxmlformats.org/officeDocument/2006/relationships/image" Target="../media/image8.jpg"/><Relationship Id="rId2" Type="http://schemas.openxmlformats.org/officeDocument/2006/relationships/image" Target="../media/image3.jpg"/><Relationship Id="rId1" Type="http://schemas.openxmlformats.org/officeDocument/2006/relationships/image" Target="../media/image2.jpg"/><Relationship Id="rId6" Type="http://schemas.openxmlformats.org/officeDocument/2006/relationships/image" Target="../media/image7.jpg"/><Relationship Id="rId5" Type="http://schemas.openxmlformats.org/officeDocument/2006/relationships/image" Target="../media/image6.jpg"/><Relationship Id="rId4" Type="http://schemas.openxmlformats.org/officeDocument/2006/relationships/image" Target="../media/image5.jpg"/></Relationships>
</file>

<file path=ppt/diagrams/_rels/data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image" Target="../media/image9.jpeg"/></Relationships>
</file>

<file path=ppt/diagrams/_rels/data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image" Target="../media/image13.jpg"/></Relationships>
</file>

<file path=ppt/diagrams/_rels/drawing1.xml.rels><?xml version="1.0" encoding="UTF-8" standalone="yes"?>
<Relationships xmlns="http://schemas.openxmlformats.org/package/2006/relationships"><Relationship Id="rId3" Type="http://schemas.openxmlformats.org/officeDocument/2006/relationships/image" Target="../media/image4.jpg"/><Relationship Id="rId7" Type="http://schemas.openxmlformats.org/officeDocument/2006/relationships/image" Target="../media/image8.jpg"/><Relationship Id="rId2" Type="http://schemas.openxmlformats.org/officeDocument/2006/relationships/image" Target="../media/image3.jpg"/><Relationship Id="rId1" Type="http://schemas.openxmlformats.org/officeDocument/2006/relationships/image" Target="../media/image2.jpg"/><Relationship Id="rId6" Type="http://schemas.openxmlformats.org/officeDocument/2006/relationships/image" Target="../media/image7.jpg"/><Relationship Id="rId5" Type="http://schemas.openxmlformats.org/officeDocument/2006/relationships/image" Target="../media/image6.jpg"/><Relationship Id="rId4" Type="http://schemas.openxmlformats.org/officeDocument/2006/relationships/image" Target="../media/image5.jpg"/></Relationships>
</file>

<file path=ppt/diagrams/_rels/drawing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image" Target="../media/image9.jpeg"/></Relationships>
</file>

<file path=ppt/diagrams/_rels/drawing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image" Target="../media/image13.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2F98B6-3209-48F7-9BFE-65B57AAE03F6}" type="doc">
      <dgm:prSet loTypeId="urn:microsoft.com/office/officeart/2011/layout/HexagonRadial" loCatId="officeonline" qsTypeId="urn:microsoft.com/office/officeart/2005/8/quickstyle/simple1" qsCatId="simple" csTypeId="urn:microsoft.com/office/officeart/2005/8/colors/accent1_2" csCatId="accent1" phldr="1"/>
      <dgm:spPr/>
      <dgm:t>
        <a:bodyPr/>
        <a:lstStyle/>
        <a:p>
          <a:endParaRPr lang="en-TT"/>
        </a:p>
      </dgm:t>
    </dgm:pt>
    <dgm:pt modelId="{789AF637-86F5-4939-BCB1-E48C1F951260}">
      <dgm:prSet phldrT="[Text]"/>
      <dgm:spPr>
        <a:blipFill dpi="0" rotWithShape="0">
          <a:blip xmlns:r="http://schemas.openxmlformats.org/officeDocument/2006/relationships" r:embed="rId1">
            <a:extLst>
              <a:ext uri="{28A0092B-C50C-407E-A947-70E740481C1C}">
                <a14:useLocalDpi xmlns:a14="http://schemas.microsoft.com/office/drawing/2010/main" val="0"/>
              </a:ext>
            </a:extLst>
          </a:blip>
          <a:srcRect/>
          <a:stretch>
            <a:fillRect/>
          </a:stretch>
        </a:blipFill>
      </dgm:spPr>
      <dgm:t>
        <a:bodyPr/>
        <a:lstStyle/>
        <a:p>
          <a:endParaRPr lang="en-TT" dirty="0"/>
        </a:p>
      </dgm:t>
    </dgm:pt>
    <dgm:pt modelId="{52A5BECD-C0A3-4ADF-A682-5A23AEBF12FE}" type="parTrans" cxnId="{31741A5F-82DE-435C-B652-5EFB7E4AFC38}">
      <dgm:prSet/>
      <dgm:spPr/>
      <dgm:t>
        <a:bodyPr/>
        <a:lstStyle/>
        <a:p>
          <a:endParaRPr lang="en-TT"/>
        </a:p>
      </dgm:t>
    </dgm:pt>
    <dgm:pt modelId="{3C890985-C469-4804-97DC-53B5785A4264}" type="sibTrans" cxnId="{31741A5F-82DE-435C-B652-5EFB7E4AFC38}">
      <dgm:prSet/>
      <dgm:spPr/>
      <dgm:t>
        <a:bodyPr/>
        <a:lstStyle/>
        <a:p>
          <a:endParaRPr lang="en-TT"/>
        </a:p>
      </dgm:t>
    </dgm:pt>
    <dgm:pt modelId="{9B716449-1429-4B48-9780-40E6764AEE0E}">
      <dgm:prSet phldrT="[Text]"/>
      <dgm:spPr>
        <a:blipFill dpi="0" rotWithShape="1">
          <a:blip xmlns:r="http://schemas.openxmlformats.org/officeDocument/2006/relationships" r:embed="rId2">
            <a:extLst>
              <a:ext uri="{28A0092B-C50C-407E-A947-70E740481C1C}">
                <a14:useLocalDpi xmlns:a14="http://schemas.microsoft.com/office/drawing/2010/main" val="0"/>
              </a:ext>
            </a:extLst>
          </a:blip>
          <a:srcRect/>
          <a:stretch>
            <a:fillRect/>
          </a:stretch>
        </a:blipFill>
      </dgm:spPr>
      <dgm:t>
        <a:bodyPr/>
        <a:lstStyle/>
        <a:p>
          <a:endParaRPr lang="en-TT" dirty="0"/>
        </a:p>
      </dgm:t>
    </dgm:pt>
    <dgm:pt modelId="{5167F6B0-28FF-42DF-9892-D2FBFCF61A2A}" type="parTrans" cxnId="{D375ACD5-5947-4EFF-8BDE-D47704B51611}">
      <dgm:prSet/>
      <dgm:spPr/>
      <dgm:t>
        <a:bodyPr/>
        <a:lstStyle/>
        <a:p>
          <a:endParaRPr lang="en-TT"/>
        </a:p>
      </dgm:t>
    </dgm:pt>
    <dgm:pt modelId="{C24AD153-45D8-4675-B742-C7A9FDE6ADA6}" type="sibTrans" cxnId="{D375ACD5-5947-4EFF-8BDE-D47704B51611}">
      <dgm:prSet/>
      <dgm:spPr/>
      <dgm:t>
        <a:bodyPr/>
        <a:lstStyle/>
        <a:p>
          <a:endParaRPr lang="en-TT"/>
        </a:p>
      </dgm:t>
    </dgm:pt>
    <dgm:pt modelId="{5DD08D13-C133-43EA-9CCE-A0ABFD595BD2}">
      <dgm:prSet phldrT="[Text]"/>
      <dgm:spPr>
        <a:blipFill dpi="0" rotWithShape="0">
          <a:blip xmlns:r="http://schemas.openxmlformats.org/officeDocument/2006/relationships" r:embed="rId3">
            <a:extLst>
              <a:ext uri="{28A0092B-C50C-407E-A947-70E740481C1C}">
                <a14:useLocalDpi xmlns:a14="http://schemas.microsoft.com/office/drawing/2010/main" val="0"/>
              </a:ext>
            </a:extLst>
          </a:blip>
          <a:srcRect/>
          <a:stretch>
            <a:fillRect/>
          </a:stretch>
        </a:blipFill>
      </dgm:spPr>
      <dgm:t>
        <a:bodyPr/>
        <a:lstStyle/>
        <a:p>
          <a:endParaRPr lang="en-TT" dirty="0"/>
        </a:p>
      </dgm:t>
    </dgm:pt>
    <dgm:pt modelId="{61208731-A3A5-4C0E-93E2-D61C8F9F2D9E}" type="parTrans" cxnId="{5562673B-A528-4458-B1C7-0A8807231116}">
      <dgm:prSet/>
      <dgm:spPr/>
      <dgm:t>
        <a:bodyPr/>
        <a:lstStyle/>
        <a:p>
          <a:endParaRPr lang="en-TT"/>
        </a:p>
      </dgm:t>
    </dgm:pt>
    <dgm:pt modelId="{AD425731-3C37-465A-8876-98E82EF6BB03}" type="sibTrans" cxnId="{5562673B-A528-4458-B1C7-0A8807231116}">
      <dgm:prSet/>
      <dgm:spPr/>
      <dgm:t>
        <a:bodyPr/>
        <a:lstStyle/>
        <a:p>
          <a:endParaRPr lang="en-TT"/>
        </a:p>
      </dgm:t>
    </dgm:pt>
    <dgm:pt modelId="{C05688D0-9425-4190-BD71-5F8A861C26C9}">
      <dgm:prSet phldrT="[Text]"/>
      <dgm:spPr>
        <a:blipFill dpi="0" rotWithShape="0">
          <a:blip xmlns:r="http://schemas.openxmlformats.org/officeDocument/2006/relationships" r:embed="rId4">
            <a:extLst>
              <a:ext uri="{28A0092B-C50C-407E-A947-70E740481C1C}">
                <a14:useLocalDpi xmlns:a14="http://schemas.microsoft.com/office/drawing/2010/main" val="0"/>
              </a:ext>
            </a:extLst>
          </a:blip>
          <a:srcRect/>
          <a:stretch>
            <a:fillRect/>
          </a:stretch>
        </a:blipFill>
      </dgm:spPr>
      <dgm:t>
        <a:bodyPr/>
        <a:lstStyle/>
        <a:p>
          <a:endParaRPr lang="en-TT" dirty="0"/>
        </a:p>
      </dgm:t>
    </dgm:pt>
    <dgm:pt modelId="{A22D95E0-7F88-486F-961F-EF8447774B4A}" type="parTrans" cxnId="{17004E69-5B65-414C-BD27-3BBBC2BC5A53}">
      <dgm:prSet/>
      <dgm:spPr/>
      <dgm:t>
        <a:bodyPr/>
        <a:lstStyle/>
        <a:p>
          <a:endParaRPr lang="en-TT"/>
        </a:p>
      </dgm:t>
    </dgm:pt>
    <dgm:pt modelId="{E1214281-E80A-4BED-AA36-66778BCB783F}" type="sibTrans" cxnId="{17004E69-5B65-414C-BD27-3BBBC2BC5A53}">
      <dgm:prSet/>
      <dgm:spPr/>
      <dgm:t>
        <a:bodyPr/>
        <a:lstStyle/>
        <a:p>
          <a:endParaRPr lang="en-TT"/>
        </a:p>
      </dgm:t>
    </dgm:pt>
    <dgm:pt modelId="{13BE4A94-BF7F-44CB-9A9E-74589DB649BC}">
      <dgm:prSet phldrT="[Text]"/>
      <dgm:spPr>
        <a:blipFill dpi="0" rotWithShape="0">
          <a:blip xmlns:r="http://schemas.openxmlformats.org/officeDocument/2006/relationships" r:embed="rId5">
            <a:extLst>
              <a:ext uri="{28A0092B-C50C-407E-A947-70E740481C1C}">
                <a14:useLocalDpi xmlns:a14="http://schemas.microsoft.com/office/drawing/2010/main" val="0"/>
              </a:ext>
            </a:extLst>
          </a:blip>
          <a:srcRect/>
          <a:stretch>
            <a:fillRect/>
          </a:stretch>
        </a:blipFill>
      </dgm:spPr>
      <dgm:t>
        <a:bodyPr/>
        <a:lstStyle/>
        <a:p>
          <a:endParaRPr lang="en-TT" dirty="0"/>
        </a:p>
      </dgm:t>
    </dgm:pt>
    <dgm:pt modelId="{DAD14F98-FF48-4DBE-93ED-06063575F837}" type="parTrans" cxnId="{A8BF8A94-B9C4-4F42-86BF-188413653813}">
      <dgm:prSet/>
      <dgm:spPr/>
      <dgm:t>
        <a:bodyPr/>
        <a:lstStyle/>
        <a:p>
          <a:endParaRPr lang="en-TT"/>
        </a:p>
      </dgm:t>
    </dgm:pt>
    <dgm:pt modelId="{E2EE4808-9D66-4B19-804B-85EFC37E5A62}" type="sibTrans" cxnId="{A8BF8A94-B9C4-4F42-86BF-188413653813}">
      <dgm:prSet/>
      <dgm:spPr/>
      <dgm:t>
        <a:bodyPr/>
        <a:lstStyle/>
        <a:p>
          <a:endParaRPr lang="en-TT"/>
        </a:p>
      </dgm:t>
    </dgm:pt>
    <dgm:pt modelId="{C2DBA09A-C72A-49BE-B321-278AEE324F0F}">
      <dgm:prSet phldrT="[Text]"/>
      <dgm:spPr>
        <a:blipFill dpi="0" rotWithShape="0">
          <a:blip xmlns:r="http://schemas.openxmlformats.org/officeDocument/2006/relationships" r:embed="rId6">
            <a:extLst>
              <a:ext uri="{28A0092B-C50C-407E-A947-70E740481C1C}">
                <a14:useLocalDpi xmlns:a14="http://schemas.microsoft.com/office/drawing/2010/main" val="0"/>
              </a:ext>
            </a:extLst>
          </a:blip>
          <a:srcRect/>
          <a:stretch>
            <a:fillRect/>
          </a:stretch>
        </a:blipFill>
      </dgm:spPr>
      <dgm:t>
        <a:bodyPr/>
        <a:lstStyle/>
        <a:p>
          <a:endParaRPr lang="en-TT" dirty="0"/>
        </a:p>
      </dgm:t>
    </dgm:pt>
    <dgm:pt modelId="{4D76CEFC-BBFA-4BB9-A4AB-3721218422A9}" type="parTrans" cxnId="{722A91E4-A648-46F8-821B-B581081D5DD9}">
      <dgm:prSet/>
      <dgm:spPr/>
      <dgm:t>
        <a:bodyPr/>
        <a:lstStyle/>
        <a:p>
          <a:endParaRPr lang="en-TT"/>
        </a:p>
      </dgm:t>
    </dgm:pt>
    <dgm:pt modelId="{02157CAB-5605-40E9-BE7B-ED941CC5A261}" type="sibTrans" cxnId="{722A91E4-A648-46F8-821B-B581081D5DD9}">
      <dgm:prSet/>
      <dgm:spPr/>
      <dgm:t>
        <a:bodyPr/>
        <a:lstStyle/>
        <a:p>
          <a:endParaRPr lang="en-TT"/>
        </a:p>
      </dgm:t>
    </dgm:pt>
    <dgm:pt modelId="{EBF1385A-E108-4FB2-A96E-4D21E58B5BA7}">
      <dgm:prSet phldrT="[Text]"/>
      <dgm:spPr>
        <a:blipFill dpi="0" rotWithShape="0">
          <a:blip xmlns:r="http://schemas.openxmlformats.org/officeDocument/2006/relationships" r:embed="rId7">
            <a:extLst>
              <a:ext uri="{28A0092B-C50C-407E-A947-70E740481C1C}">
                <a14:useLocalDpi xmlns:a14="http://schemas.microsoft.com/office/drawing/2010/main" val="0"/>
              </a:ext>
            </a:extLst>
          </a:blip>
          <a:srcRect/>
          <a:stretch>
            <a:fillRect/>
          </a:stretch>
        </a:blipFill>
      </dgm:spPr>
      <dgm:t>
        <a:bodyPr/>
        <a:lstStyle/>
        <a:p>
          <a:endParaRPr lang="en-TT" dirty="0"/>
        </a:p>
      </dgm:t>
    </dgm:pt>
    <dgm:pt modelId="{0BAF15E5-62DC-4DEA-A015-2C6166792553}" type="parTrans" cxnId="{30470E4D-CD70-4F47-B6A3-B392ECAF457A}">
      <dgm:prSet/>
      <dgm:spPr/>
      <dgm:t>
        <a:bodyPr/>
        <a:lstStyle/>
        <a:p>
          <a:endParaRPr lang="en-TT"/>
        </a:p>
      </dgm:t>
    </dgm:pt>
    <dgm:pt modelId="{33863208-40A8-4229-8598-48024FF740F3}" type="sibTrans" cxnId="{30470E4D-CD70-4F47-B6A3-B392ECAF457A}">
      <dgm:prSet/>
      <dgm:spPr/>
      <dgm:t>
        <a:bodyPr/>
        <a:lstStyle/>
        <a:p>
          <a:endParaRPr lang="en-TT"/>
        </a:p>
      </dgm:t>
    </dgm:pt>
    <dgm:pt modelId="{E41B8FA6-F111-4071-987E-377DBFC051A9}" type="pres">
      <dgm:prSet presAssocID="{FC2F98B6-3209-48F7-9BFE-65B57AAE03F6}" presName="Name0" presStyleCnt="0">
        <dgm:presLayoutVars>
          <dgm:chMax val="1"/>
          <dgm:chPref val="1"/>
          <dgm:dir/>
          <dgm:animOne val="branch"/>
          <dgm:animLvl val="lvl"/>
        </dgm:presLayoutVars>
      </dgm:prSet>
      <dgm:spPr/>
    </dgm:pt>
    <dgm:pt modelId="{C5173426-E700-43AB-A674-A1F849D7A313}" type="pres">
      <dgm:prSet presAssocID="{789AF637-86F5-4939-BCB1-E48C1F951260}" presName="Parent" presStyleLbl="node0" presStyleIdx="0" presStyleCnt="1">
        <dgm:presLayoutVars>
          <dgm:chMax val="6"/>
          <dgm:chPref val="6"/>
        </dgm:presLayoutVars>
      </dgm:prSet>
      <dgm:spPr/>
    </dgm:pt>
    <dgm:pt modelId="{BB481639-D654-44D3-A932-0FCA63468753}" type="pres">
      <dgm:prSet presAssocID="{9B716449-1429-4B48-9780-40E6764AEE0E}" presName="Accent1" presStyleCnt="0"/>
      <dgm:spPr/>
    </dgm:pt>
    <dgm:pt modelId="{18BE05A1-A003-402C-99B0-01B42C92498A}" type="pres">
      <dgm:prSet presAssocID="{9B716449-1429-4B48-9780-40E6764AEE0E}" presName="Accent" presStyleLbl="bgShp" presStyleIdx="0" presStyleCnt="6"/>
      <dgm:spPr/>
    </dgm:pt>
    <dgm:pt modelId="{81A0E7E5-9431-4001-B164-965FD0C03226}" type="pres">
      <dgm:prSet presAssocID="{9B716449-1429-4B48-9780-40E6764AEE0E}" presName="Child1" presStyleLbl="node1" presStyleIdx="0" presStyleCnt="6">
        <dgm:presLayoutVars>
          <dgm:chMax val="0"/>
          <dgm:chPref val="0"/>
          <dgm:bulletEnabled val="1"/>
        </dgm:presLayoutVars>
      </dgm:prSet>
      <dgm:spPr/>
    </dgm:pt>
    <dgm:pt modelId="{D6A568D1-C056-4E33-AEFD-8E2885B35CDF}" type="pres">
      <dgm:prSet presAssocID="{5DD08D13-C133-43EA-9CCE-A0ABFD595BD2}" presName="Accent2" presStyleCnt="0"/>
      <dgm:spPr/>
    </dgm:pt>
    <dgm:pt modelId="{906679AF-07A9-47A4-9DE9-C5C6DCBE3A40}" type="pres">
      <dgm:prSet presAssocID="{5DD08D13-C133-43EA-9CCE-A0ABFD595BD2}" presName="Accent" presStyleLbl="bgShp" presStyleIdx="1" presStyleCnt="6"/>
      <dgm:spPr/>
    </dgm:pt>
    <dgm:pt modelId="{D910327F-5F4E-4FA3-BCDE-F7B7E28518B1}" type="pres">
      <dgm:prSet presAssocID="{5DD08D13-C133-43EA-9CCE-A0ABFD595BD2}" presName="Child2" presStyleLbl="node1" presStyleIdx="1" presStyleCnt="6">
        <dgm:presLayoutVars>
          <dgm:chMax val="0"/>
          <dgm:chPref val="0"/>
          <dgm:bulletEnabled val="1"/>
        </dgm:presLayoutVars>
      </dgm:prSet>
      <dgm:spPr/>
    </dgm:pt>
    <dgm:pt modelId="{31F4D7D2-1D24-435D-97ED-C1DDF325544F}" type="pres">
      <dgm:prSet presAssocID="{C05688D0-9425-4190-BD71-5F8A861C26C9}" presName="Accent3" presStyleCnt="0"/>
      <dgm:spPr/>
    </dgm:pt>
    <dgm:pt modelId="{7864BC00-4FD5-439D-8CA5-14CF05AD1425}" type="pres">
      <dgm:prSet presAssocID="{C05688D0-9425-4190-BD71-5F8A861C26C9}" presName="Accent" presStyleLbl="bgShp" presStyleIdx="2" presStyleCnt="6"/>
      <dgm:spPr/>
    </dgm:pt>
    <dgm:pt modelId="{BCD8403A-83AB-4600-8526-54393603A025}" type="pres">
      <dgm:prSet presAssocID="{C05688D0-9425-4190-BD71-5F8A861C26C9}" presName="Child3" presStyleLbl="node1" presStyleIdx="2" presStyleCnt="6">
        <dgm:presLayoutVars>
          <dgm:chMax val="0"/>
          <dgm:chPref val="0"/>
          <dgm:bulletEnabled val="1"/>
        </dgm:presLayoutVars>
      </dgm:prSet>
      <dgm:spPr/>
    </dgm:pt>
    <dgm:pt modelId="{3BEF82B9-A913-4333-8CAA-A9E1C868670A}" type="pres">
      <dgm:prSet presAssocID="{13BE4A94-BF7F-44CB-9A9E-74589DB649BC}" presName="Accent4" presStyleCnt="0"/>
      <dgm:spPr/>
    </dgm:pt>
    <dgm:pt modelId="{F41CF7CD-D0FD-4AC0-84E1-176F64C4B434}" type="pres">
      <dgm:prSet presAssocID="{13BE4A94-BF7F-44CB-9A9E-74589DB649BC}" presName="Accent" presStyleLbl="bgShp" presStyleIdx="3" presStyleCnt="6"/>
      <dgm:spPr/>
    </dgm:pt>
    <dgm:pt modelId="{CA7945BE-A807-4791-BD59-738506B9FBF1}" type="pres">
      <dgm:prSet presAssocID="{13BE4A94-BF7F-44CB-9A9E-74589DB649BC}" presName="Child4" presStyleLbl="node1" presStyleIdx="3" presStyleCnt="6">
        <dgm:presLayoutVars>
          <dgm:chMax val="0"/>
          <dgm:chPref val="0"/>
          <dgm:bulletEnabled val="1"/>
        </dgm:presLayoutVars>
      </dgm:prSet>
      <dgm:spPr/>
    </dgm:pt>
    <dgm:pt modelId="{64F39881-6693-48BF-AB92-334CA43EFE54}" type="pres">
      <dgm:prSet presAssocID="{C2DBA09A-C72A-49BE-B321-278AEE324F0F}" presName="Accent5" presStyleCnt="0"/>
      <dgm:spPr/>
    </dgm:pt>
    <dgm:pt modelId="{B590AFBB-11FE-4982-8400-8220621BD7E6}" type="pres">
      <dgm:prSet presAssocID="{C2DBA09A-C72A-49BE-B321-278AEE324F0F}" presName="Accent" presStyleLbl="bgShp" presStyleIdx="4" presStyleCnt="6"/>
      <dgm:spPr/>
    </dgm:pt>
    <dgm:pt modelId="{8FF25209-DE44-4123-95CA-39F4EC61A518}" type="pres">
      <dgm:prSet presAssocID="{C2DBA09A-C72A-49BE-B321-278AEE324F0F}" presName="Child5" presStyleLbl="node1" presStyleIdx="4" presStyleCnt="6">
        <dgm:presLayoutVars>
          <dgm:chMax val="0"/>
          <dgm:chPref val="0"/>
          <dgm:bulletEnabled val="1"/>
        </dgm:presLayoutVars>
      </dgm:prSet>
      <dgm:spPr/>
    </dgm:pt>
    <dgm:pt modelId="{8DEDE6F0-9B87-4EB5-8859-9A4C4D7F3842}" type="pres">
      <dgm:prSet presAssocID="{EBF1385A-E108-4FB2-A96E-4D21E58B5BA7}" presName="Accent6" presStyleCnt="0"/>
      <dgm:spPr/>
    </dgm:pt>
    <dgm:pt modelId="{F8CFC8B0-09E7-4FE4-B375-E554853709D6}" type="pres">
      <dgm:prSet presAssocID="{EBF1385A-E108-4FB2-A96E-4D21E58B5BA7}" presName="Accent" presStyleLbl="bgShp" presStyleIdx="5" presStyleCnt="6"/>
      <dgm:spPr/>
    </dgm:pt>
    <dgm:pt modelId="{DDF013F8-DE36-417A-8EA8-C65B7185CF59}" type="pres">
      <dgm:prSet presAssocID="{EBF1385A-E108-4FB2-A96E-4D21E58B5BA7}" presName="Child6" presStyleLbl="node1" presStyleIdx="5" presStyleCnt="6">
        <dgm:presLayoutVars>
          <dgm:chMax val="0"/>
          <dgm:chPref val="0"/>
          <dgm:bulletEnabled val="1"/>
        </dgm:presLayoutVars>
      </dgm:prSet>
      <dgm:spPr/>
    </dgm:pt>
  </dgm:ptLst>
  <dgm:cxnLst>
    <dgm:cxn modelId="{5562673B-A528-4458-B1C7-0A8807231116}" srcId="{789AF637-86F5-4939-BCB1-E48C1F951260}" destId="{5DD08D13-C133-43EA-9CCE-A0ABFD595BD2}" srcOrd="1" destOrd="0" parTransId="{61208731-A3A5-4C0E-93E2-D61C8F9F2D9E}" sibTransId="{AD425731-3C37-465A-8876-98E82EF6BB03}"/>
    <dgm:cxn modelId="{31741A5F-82DE-435C-B652-5EFB7E4AFC38}" srcId="{FC2F98B6-3209-48F7-9BFE-65B57AAE03F6}" destId="{789AF637-86F5-4939-BCB1-E48C1F951260}" srcOrd="0" destOrd="0" parTransId="{52A5BECD-C0A3-4ADF-A682-5A23AEBF12FE}" sibTransId="{3C890985-C469-4804-97DC-53B5785A4264}"/>
    <dgm:cxn modelId="{153D4561-EB34-4731-A92E-A95D57107528}" type="presOf" srcId="{FC2F98B6-3209-48F7-9BFE-65B57AAE03F6}" destId="{E41B8FA6-F111-4071-987E-377DBFC051A9}" srcOrd="0" destOrd="0" presId="urn:microsoft.com/office/officeart/2011/layout/HexagonRadial"/>
    <dgm:cxn modelId="{17004E69-5B65-414C-BD27-3BBBC2BC5A53}" srcId="{789AF637-86F5-4939-BCB1-E48C1F951260}" destId="{C05688D0-9425-4190-BD71-5F8A861C26C9}" srcOrd="2" destOrd="0" parTransId="{A22D95E0-7F88-486F-961F-EF8447774B4A}" sibTransId="{E1214281-E80A-4BED-AA36-66778BCB783F}"/>
    <dgm:cxn modelId="{30470E4D-CD70-4F47-B6A3-B392ECAF457A}" srcId="{789AF637-86F5-4939-BCB1-E48C1F951260}" destId="{EBF1385A-E108-4FB2-A96E-4D21E58B5BA7}" srcOrd="5" destOrd="0" parTransId="{0BAF15E5-62DC-4DEA-A015-2C6166792553}" sibTransId="{33863208-40A8-4229-8598-48024FF740F3}"/>
    <dgm:cxn modelId="{18EED350-4D25-4BD1-B7E9-E83B30847EDA}" type="presOf" srcId="{789AF637-86F5-4939-BCB1-E48C1F951260}" destId="{C5173426-E700-43AB-A674-A1F849D7A313}" srcOrd="0" destOrd="0" presId="urn:microsoft.com/office/officeart/2011/layout/HexagonRadial"/>
    <dgm:cxn modelId="{1E961879-75CC-40B6-BA5F-C80C523970BB}" type="presOf" srcId="{C2DBA09A-C72A-49BE-B321-278AEE324F0F}" destId="{8FF25209-DE44-4123-95CA-39F4EC61A518}" srcOrd="0" destOrd="0" presId="urn:microsoft.com/office/officeart/2011/layout/HexagonRadial"/>
    <dgm:cxn modelId="{A8BF8A94-B9C4-4F42-86BF-188413653813}" srcId="{789AF637-86F5-4939-BCB1-E48C1F951260}" destId="{13BE4A94-BF7F-44CB-9A9E-74589DB649BC}" srcOrd="3" destOrd="0" parTransId="{DAD14F98-FF48-4DBE-93ED-06063575F837}" sibTransId="{E2EE4808-9D66-4B19-804B-85EFC37E5A62}"/>
    <dgm:cxn modelId="{CD8A469C-7593-4059-95E6-BD2E6AFA7144}" type="presOf" srcId="{5DD08D13-C133-43EA-9CCE-A0ABFD595BD2}" destId="{D910327F-5F4E-4FA3-BCDE-F7B7E28518B1}" srcOrd="0" destOrd="0" presId="urn:microsoft.com/office/officeart/2011/layout/HexagonRadial"/>
    <dgm:cxn modelId="{C3B81A9D-AF22-4957-AA1C-5B1E7BE3D082}" type="presOf" srcId="{C05688D0-9425-4190-BD71-5F8A861C26C9}" destId="{BCD8403A-83AB-4600-8526-54393603A025}" srcOrd="0" destOrd="0" presId="urn:microsoft.com/office/officeart/2011/layout/HexagonRadial"/>
    <dgm:cxn modelId="{A5B8669D-08F3-4FAB-9D2D-18634858A3BC}" type="presOf" srcId="{EBF1385A-E108-4FB2-A96E-4D21E58B5BA7}" destId="{DDF013F8-DE36-417A-8EA8-C65B7185CF59}" srcOrd="0" destOrd="0" presId="urn:microsoft.com/office/officeart/2011/layout/HexagonRadial"/>
    <dgm:cxn modelId="{B48FACAB-932F-4BAA-ABF0-DD4D8F6E12C3}" type="presOf" srcId="{13BE4A94-BF7F-44CB-9A9E-74589DB649BC}" destId="{CA7945BE-A807-4791-BD59-738506B9FBF1}" srcOrd="0" destOrd="0" presId="urn:microsoft.com/office/officeart/2011/layout/HexagonRadial"/>
    <dgm:cxn modelId="{D375ACD5-5947-4EFF-8BDE-D47704B51611}" srcId="{789AF637-86F5-4939-BCB1-E48C1F951260}" destId="{9B716449-1429-4B48-9780-40E6764AEE0E}" srcOrd="0" destOrd="0" parTransId="{5167F6B0-28FF-42DF-9892-D2FBFCF61A2A}" sibTransId="{C24AD153-45D8-4675-B742-C7A9FDE6ADA6}"/>
    <dgm:cxn modelId="{722A91E4-A648-46F8-821B-B581081D5DD9}" srcId="{789AF637-86F5-4939-BCB1-E48C1F951260}" destId="{C2DBA09A-C72A-49BE-B321-278AEE324F0F}" srcOrd="4" destOrd="0" parTransId="{4D76CEFC-BBFA-4BB9-A4AB-3721218422A9}" sibTransId="{02157CAB-5605-40E9-BE7B-ED941CC5A261}"/>
    <dgm:cxn modelId="{034AAFEB-8ABD-4CE4-AE15-8848A3B3017F}" type="presOf" srcId="{9B716449-1429-4B48-9780-40E6764AEE0E}" destId="{81A0E7E5-9431-4001-B164-965FD0C03226}" srcOrd="0" destOrd="0" presId="urn:microsoft.com/office/officeart/2011/layout/HexagonRadial"/>
    <dgm:cxn modelId="{C29D0DF4-8C25-41CB-AF1A-861E4C39A853}" type="presParOf" srcId="{E41B8FA6-F111-4071-987E-377DBFC051A9}" destId="{C5173426-E700-43AB-A674-A1F849D7A313}" srcOrd="0" destOrd="0" presId="urn:microsoft.com/office/officeart/2011/layout/HexagonRadial"/>
    <dgm:cxn modelId="{A2CD448C-67E4-4515-B70C-5B2B1EBA7C2F}" type="presParOf" srcId="{E41B8FA6-F111-4071-987E-377DBFC051A9}" destId="{BB481639-D654-44D3-A932-0FCA63468753}" srcOrd="1" destOrd="0" presId="urn:microsoft.com/office/officeart/2011/layout/HexagonRadial"/>
    <dgm:cxn modelId="{E1AFD3C5-8F88-4D72-AB8F-E8D834D19A43}" type="presParOf" srcId="{BB481639-D654-44D3-A932-0FCA63468753}" destId="{18BE05A1-A003-402C-99B0-01B42C92498A}" srcOrd="0" destOrd="0" presId="urn:microsoft.com/office/officeart/2011/layout/HexagonRadial"/>
    <dgm:cxn modelId="{8359AF3A-1573-4224-9E28-041D630EE4E7}" type="presParOf" srcId="{E41B8FA6-F111-4071-987E-377DBFC051A9}" destId="{81A0E7E5-9431-4001-B164-965FD0C03226}" srcOrd="2" destOrd="0" presId="urn:microsoft.com/office/officeart/2011/layout/HexagonRadial"/>
    <dgm:cxn modelId="{7E8317BA-F99A-484B-A921-C8A57732D25E}" type="presParOf" srcId="{E41B8FA6-F111-4071-987E-377DBFC051A9}" destId="{D6A568D1-C056-4E33-AEFD-8E2885B35CDF}" srcOrd="3" destOrd="0" presId="urn:microsoft.com/office/officeart/2011/layout/HexagonRadial"/>
    <dgm:cxn modelId="{DD8D2099-A281-4734-A675-8A89CDF15257}" type="presParOf" srcId="{D6A568D1-C056-4E33-AEFD-8E2885B35CDF}" destId="{906679AF-07A9-47A4-9DE9-C5C6DCBE3A40}" srcOrd="0" destOrd="0" presId="urn:microsoft.com/office/officeart/2011/layout/HexagonRadial"/>
    <dgm:cxn modelId="{DFC1218B-079B-448F-BB7B-B248699B7AEA}" type="presParOf" srcId="{E41B8FA6-F111-4071-987E-377DBFC051A9}" destId="{D910327F-5F4E-4FA3-BCDE-F7B7E28518B1}" srcOrd="4" destOrd="0" presId="urn:microsoft.com/office/officeart/2011/layout/HexagonRadial"/>
    <dgm:cxn modelId="{DE9DB5E3-E09E-4F2E-A89B-4725641598F4}" type="presParOf" srcId="{E41B8FA6-F111-4071-987E-377DBFC051A9}" destId="{31F4D7D2-1D24-435D-97ED-C1DDF325544F}" srcOrd="5" destOrd="0" presId="urn:microsoft.com/office/officeart/2011/layout/HexagonRadial"/>
    <dgm:cxn modelId="{259225CE-FC87-4475-BB87-941950E2DF4B}" type="presParOf" srcId="{31F4D7D2-1D24-435D-97ED-C1DDF325544F}" destId="{7864BC00-4FD5-439D-8CA5-14CF05AD1425}" srcOrd="0" destOrd="0" presId="urn:microsoft.com/office/officeart/2011/layout/HexagonRadial"/>
    <dgm:cxn modelId="{2270AB6E-0363-41BE-8349-FA05B164EA43}" type="presParOf" srcId="{E41B8FA6-F111-4071-987E-377DBFC051A9}" destId="{BCD8403A-83AB-4600-8526-54393603A025}" srcOrd="6" destOrd="0" presId="urn:microsoft.com/office/officeart/2011/layout/HexagonRadial"/>
    <dgm:cxn modelId="{4F51AE4B-85B6-46B5-A5C4-F37C2A2C8625}" type="presParOf" srcId="{E41B8FA6-F111-4071-987E-377DBFC051A9}" destId="{3BEF82B9-A913-4333-8CAA-A9E1C868670A}" srcOrd="7" destOrd="0" presId="urn:microsoft.com/office/officeart/2011/layout/HexagonRadial"/>
    <dgm:cxn modelId="{86628768-8518-47DF-BEFA-4DC2AFA7E9F0}" type="presParOf" srcId="{3BEF82B9-A913-4333-8CAA-A9E1C868670A}" destId="{F41CF7CD-D0FD-4AC0-84E1-176F64C4B434}" srcOrd="0" destOrd="0" presId="urn:microsoft.com/office/officeart/2011/layout/HexagonRadial"/>
    <dgm:cxn modelId="{D59EC938-C9F5-44CE-9BD1-49AB72A0EF57}" type="presParOf" srcId="{E41B8FA6-F111-4071-987E-377DBFC051A9}" destId="{CA7945BE-A807-4791-BD59-738506B9FBF1}" srcOrd="8" destOrd="0" presId="urn:microsoft.com/office/officeart/2011/layout/HexagonRadial"/>
    <dgm:cxn modelId="{6BFA6F67-4B30-4887-990B-1DC260FBCCAC}" type="presParOf" srcId="{E41B8FA6-F111-4071-987E-377DBFC051A9}" destId="{64F39881-6693-48BF-AB92-334CA43EFE54}" srcOrd="9" destOrd="0" presId="urn:microsoft.com/office/officeart/2011/layout/HexagonRadial"/>
    <dgm:cxn modelId="{8C931B3C-8B67-483F-9FCD-327E5624E984}" type="presParOf" srcId="{64F39881-6693-48BF-AB92-334CA43EFE54}" destId="{B590AFBB-11FE-4982-8400-8220621BD7E6}" srcOrd="0" destOrd="0" presId="urn:microsoft.com/office/officeart/2011/layout/HexagonRadial"/>
    <dgm:cxn modelId="{443F1F26-4DC9-44A7-9F6D-F53E86F75BDD}" type="presParOf" srcId="{E41B8FA6-F111-4071-987E-377DBFC051A9}" destId="{8FF25209-DE44-4123-95CA-39F4EC61A518}" srcOrd="10" destOrd="0" presId="urn:microsoft.com/office/officeart/2011/layout/HexagonRadial"/>
    <dgm:cxn modelId="{C092433E-3037-46DA-8E45-AA8F1496ED3C}" type="presParOf" srcId="{E41B8FA6-F111-4071-987E-377DBFC051A9}" destId="{8DEDE6F0-9B87-4EB5-8859-9A4C4D7F3842}" srcOrd="11" destOrd="0" presId="urn:microsoft.com/office/officeart/2011/layout/HexagonRadial"/>
    <dgm:cxn modelId="{B0D35847-F39E-41C9-AD26-DDC52DFF64CB}" type="presParOf" srcId="{8DEDE6F0-9B87-4EB5-8859-9A4C4D7F3842}" destId="{F8CFC8B0-09E7-4FE4-B375-E554853709D6}" srcOrd="0" destOrd="0" presId="urn:microsoft.com/office/officeart/2011/layout/HexagonRadial"/>
    <dgm:cxn modelId="{AF4590FD-2BCF-4881-9116-6B02299E949D}" type="presParOf" srcId="{E41B8FA6-F111-4071-987E-377DBFC051A9}" destId="{DDF013F8-DE36-417A-8EA8-C65B7185CF59}"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3C2AEA9-1B25-494C-AD85-ABC842B6B5A8}" type="doc">
      <dgm:prSet loTypeId="urn:microsoft.com/office/officeart/2011/layout/RadialPictureList" loCatId="picture" qsTypeId="urn:microsoft.com/office/officeart/2005/8/quickstyle/simple1" qsCatId="simple" csTypeId="urn:microsoft.com/office/officeart/2005/8/colors/accent1_2" csCatId="accent1" phldr="1"/>
      <dgm:spPr/>
      <dgm:t>
        <a:bodyPr/>
        <a:lstStyle/>
        <a:p>
          <a:endParaRPr lang="en-TT"/>
        </a:p>
      </dgm:t>
    </dgm:pt>
    <dgm:pt modelId="{03F1D2E9-743F-4C71-88DE-794A7C042001}">
      <dgm:prSet phldrT="[Text]" custT="1"/>
      <dgm:spPr/>
      <dgm:t>
        <a:bodyPr/>
        <a:lstStyle/>
        <a:p>
          <a:r>
            <a:rPr lang="en-US" sz="4800" i="1" dirty="0">
              <a:latin typeface="Agency FB" panose="020B0503020202020204" pitchFamily="34" charset="0"/>
            </a:rPr>
            <a:t>CLEANING</a:t>
          </a:r>
          <a:endParaRPr lang="en-TT" sz="4800" i="1" dirty="0">
            <a:latin typeface="Agency FB" panose="020B0503020202020204" pitchFamily="34" charset="0"/>
          </a:endParaRPr>
        </a:p>
      </dgm:t>
    </dgm:pt>
    <dgm:pt modelId="{0BA1F557-6797-4FB8-B7A7-77FFC36ED54B}" type="parTrans" cxnId="{09C93FD8-7094-459C-9B4E-2258A7339010}">
      <dgm:prSet/>
      <dgm:spPr/>
      <dgm:t>
        <a:bodyPr/>
        <a:lstStyle/>
        <a:p>
          <a:endParaRPr lang="en-TT"/>
        </a:p>
      </dgm:t>
    </dgm:pt>
    <dgm:pt modelId="{1A10962B-708E-4482-8E2B-A87D68A399EC}" type="sibTrans" cxnId="{09C93FD8-7094-459C-9B4E-2258A7339010}">
      <dgm:prSet/>
      <dgm:spPr/>
      <dgm:t>
        <a:bodyPr/>
        <a:lstStyle/>
        <a:p>
          <a:endParaRPr lang="en-TT"/>
        </a:p>
      </dgm:t>
    </dgm:pt>
    <dgm:pt modelId="{EA42268E-3077-4CDA-B366-A7E06B2321D9}">
      <dgm:prSet phldrT="[Text]" custT="1"/>
      <dgm:spPr/>
      <dgm:t>
        <a:bodyPr/>
        <a:lstStyle/>
        <a:p>
          <a:pPr algn="ctr"/>
          <a:r>
            <a:rPr lang="en-US" sz="1800" b="1" dirty="0">
              <a:latin typeface="Agency FB" panose="020B0503020202020204" pitchFamily="34" charset="0"/>
            </a:rPr>
            <a:t>When cleaning the first thing to do is wear gloves, masks, etc. It is important that you always wear protective gear that is provided to prevent the spread of diseases and viruses. All disposable gear should be disposed of for each hotel room.   </a:t>
          </a:r>
          <a:endParaRPr lang="en-TT" sz="1800" b="1" dirty="0">
            <a:latin typeface="Agency FB" panose="020B0503020202020204" pitchFamily="34" charset="0"/>
          </a:endParaRPr>
        </a:p>
      </dgm:t>
    </dgm:pt>
    <dgm:pt modelId="{58E2963C-B5B9-4332-AC57-A8A7D92745EF}" type="parTrans" cxnId="{10A724A8-10C5-439D-B095-68E51B80C88E}">
      <dgm:prSet/>
      <dgm:spPr/>
      <dgm:t>
        <a:bodyPr/>
        <a:lstStyle/>
        <a:p>
          <a:endParaRPr lang="en-TT"/>
        </a:p>
      </dgm:t>
    </dgm:pt>
    <dgm:pt modelId="{2DB1271E-276B-415C-8AD9-E8AA76F74E42}" type="sibTrans" cxnId="{10A724A8-10C5-439D-B095-68E51B80C88E}">
      <dgm:prSet/>
      <dgm:spPr/>
      <dgm:t>
        <a:bodyPr/>
        <a:lstStyle/>
        <a:p>
          <a:endParaRPr lang="en-TT"/>
        </a:p>
      </dgm:t>
    </dgm:pt>
    <dgm:pt modelId="{F330614A-A4DF-4BEE-8913-6D26C0AAA13A}">
      <dgm:prSet phldrT="[Text]" custT="1"/>
      <dgm:spPr/>
      <dgm:t>
        <a:bodyPr/>
        <a:lstStyle/>
        <a:p>
          <a:pPr algn="ctr">
            <a:buFont typeface="Wingdings" panose="05000000000000000000" pitchFamily="2" charset="2"/>
            <a:buChar char="q"/>
          </a:pPr>
          <a:r>
            <a:rPr lang="en-US" sz="1800" b="1" dirty="0">
              <a:latin typeface="Agency FB" panose="020B0503020202020204" pitchFamily="34" charset="0"/>
            </a:rPr>
            <a:t>When cleaning the first thing you do is de-</a:t>
          </a:r>
          <a:r>
            <a:rPr lang="en-US" sz="1800" b="1" dirty="0" err="1">
              <a:latin typeface="Agency FB" panose="020B0503020202020204" pitchFamily="34" charset="0"/>
            </a:rPr>
            <a:t>odorising</a:t>
          </a:r>
          <a:r>
            <a:rPr lang="en-US" sz="1800" b="1" dirty="0">
              <a:latin typeface="Agency FB" panose="020B0503020202020204" pitchFamily="34" charset="0"/>
            </a:rPr>
            <a:t> the room. Open all windows to ensure strange smells are removed from the room.</a:t>
          </a:r>
        </a:p>
        <a:p>
          <a:pPr algn="ctr">
            <a:buNone/>
          </a:pPr>
          <a:r>
            <a:rPr lang="en-US" sz="1800" b="1" dirty="0">
              <a:latin typeface="Agency FB" panose="020B0503020202020204" pitchFamily="34" charset="0"/>
            </a:rPr>
            <a:t>There are various types of cleaning products for both bedrooms and bathrooms. </a:t>
          </a:r>
        </a:p>
        <a:p>
          <a:pPr algn="ctr">
            <a:buNone/>
          </a:pPr>
          <a:r>
            <a:rPr lang="en-US" sz="1800" b="1" dirty="0">
              <a:latin typeface="Agency FB" panose="020B0503020202020204" pitchFamily="34" charset="0"/>
            </a:rPr>
            <a:t>Pay attention to your coach while cleaning to use the correct products and protocols. </a:t>
          </a:r>
        </a:p>
        <a:p>
          <a:pPr algn="ctr">
            <a:buNone/>
          </a:pPr>
          <a:r>
            <a:rPr lang="en-US" sz="1800" b="1" dirty="0">
              <a:latin typeface="Agency FB" panose="020B0503020202020204" pitchFamily="34" charset="0"/>
            </a:rPr>
            <a:t>Toilets, sinks, bathtubs, and bathrooms should be spotless.</a:t>
          </a:r>
        </a:p>
        <a:p>
          <a:pPr algn="ctr">
            <a:buNone/>
          </a:pPr>
          <a:r>
            <a:rPr lang="en-US" sz="1800" b="1" dirty="0">
              <a:latin typeface="Agency FB" panose="020B0503020202020204" pitchFamily="34" charset="0"/>
            </a:rPr>
            <a:t>Make sure and close back all windows before leaving the room.</a:t>
          </a:r>
        </a:p>
        <a:p>
          <a:pPr algn="l">
            <a:buNone/>
          </a:pPr>
          <a:endParaRPr lang="en-US" sz="1300" dirty="0"/>
        </a:p>
      </dgm:t>
    </dgm:pt>
    <dgm:pt modelId="{7849C997-BF68-4919-A01C-A6D6FA62E297}" type="parTrans" cxnId="{8BBBEBC7-AEBB-41A4-A937-8D6FB8B84825}">
      <dgm:prSet/>
      <dgm:spPr/>
      <dgm:t>
        <a:bodyPr/>
        <a:lstStyle/>
        <a:p>
          <a:endParaRPr lang="en-TT"/>
        </a:p>
      </dgm:t>
    </dgm:pt>
    <dgm:pt modelId="{8DD73266-A3DE-48FF-9F66-64A5F7219A11}" type="sibTrans" cxnId="{8BBBEBC7-AEBB-41A4-A937-8D6FB8B84825}">
      <dgm:prSet/>
      <dgm:spPr/>
      <dgm:t>
        <a:bodyPr/>
        <a:lstStyle/>
        <a:p>
          <a:endParaRPr lang="en-TT"/>
        </a:p>
      </dgm:t>
    </dgm:pt>
    <dgm:pt modelId="{28857127-B510-4E1C-BC86-6FD927D8836F}">
      <dgm:prSet phldrT="[Text]"/>
      <dgm:spPr/>
      <dgm:t>
        <a:bodyPr/>
        <a:lstStyle/>
        <a:p>
          <a:pPr algn="ctr"/>
          <a:r>
            <a:rPr lang="en-US" b="1" dirty="0">
              <a:latin typeface="Agency FB" panose="020B0503020202020204" pitchFamily="34" charset="0"/>
            </a:rPr>
            <a:t>Sanitation is one of the most important aspects of housekeeping. </a:t>
          </a:r>
        </a:p>
        <a:p>
          <a:pPr algn="ctr"/>
          <a:r>
            <a:rPr lang="en-US" b="1" dirty="0">
              <a:latin typeface="Agency FB" panose="020B0503020202020204" pitchFamily="34" charset="0"/>
            </a:rPr>
            <a:t>Since COVID-19 the views on sanitation have become more serious. </a:t>
          </a:r>
        </a:p>
        <a:p>
          <a:pPr algn="ctr"/>
          <a:r>
            <a:rPr lang="en-US" b="1" dirty="0">
              <a:latin typeface="Agency FB" panose="020B0503020202020204" pitchFamily="34" charset="0"/>
            </a:rPr>
            <a:t>Ensure that before leaving every inch of the room must be cleaned. Thus every object must be dusted and wiped to ensure optimum cleanliness.</a:t>
          </a:r>
          <a:endParaRPr lang="en-TT" b="1" dirty="0">
            <a:latin typeface="Agency FB" panose="020B0503020202020204" pitchFamily="34" charset="0"/>
          </a:endParaRPr>
        </a:p>
      </dgm:t>
    </dgm:pt>
    <dgm:pt modelId="{0CFF526F-AB0B-4C87-A603-C4DF04BE6483}" type="parTrans" cxnId="{BD780D34-5C4B-4E33-A9DF-004A936FDE16}">
      <dgm:prSet/>
      <dgm:spPr/>
      <dgm:t>
        <a:bodyPr/>
        <a:lstStyle/>
        <a:p>
          <a:endParaRPr lang="en-TT"/>
        </a:p>
      </dgm:t>
    </dgm:pt>
    <dgm:pt modelId="{42BAB1C1-C531-4CEB-85A6-BEFD5A15B2BE}" type="sibTrans" cxnId="{BD780D34-5C4B-4E33-A9DF-004A936FDE16}">
      <dgm:prSet/>
      <dgm:spPr/>
      <dgm:t>
        <a:bodyPr/>
        <a:lstStyle/>
        <a:p>
          <a:endParaRPr lang="en-TT"/>
        </a:p>
      </dgm:t>
    </dgm:pt>
    <dgm:pt modelId="{77D6FD79-73A3-43FB-AAC0-AA9B7AF8F2E4}" type="pres">
      <dgm:prSet presAssocID="{13C2AEA9-1B25-494C-AD85-ABC842B6B5A8}" presName="Name0" presStyleCnt="0">
        <dgm:presLayoutVars>
          <dgm:chMax val="1"/>
          <dgm:chPref val="1"/>
          <dgm:dir/>
          <dgm:resizeHandles/>
        </dgm:presLayoutVars>
      </dgm:prSet>
      <dgm:spPr/>
    </dgm:pt>
    <dgm:pt modelId="{D7207E4F-6A05-4EB2-AC0F-68DE6C4E57F6}" type="pres">
      <dgm:prSet presAssocID="{03F1D2E9-743F-4C71-88DE-794A7C042001}" presName="Parent" presStyleLbl="node1" presStyleIdx="0" presStyleCnt="2" custLinFactNeighborX="-65668" custLinFactNeighborY="-1161">
        <dgm:presLayoutVars>
          <dgm:chMax val="4"/>
          <dgm:chPref val="3"/>
        </dgm:presLayoutVars>
      </dgm:prSet>
      <dgm:spPr/>
    </dgm:pt>
    <dgm:pt modelId="{B4A936C6-C5BF-4B6B-A896-C7FEB3104DFB}" type="pres">
      <dgm:prSet presAssocID="{EA42268E-3077-4CDA-B366-A7E06B2321D9}" presName="Accent" presStyleLbl="node1" presStyleIdx="1" presStyleCnt="2" custLinFactNeighborX="-29474" custLinFactNeighborY="1488"/>
      <dgm:spPr/>
    </dgm:pt>
    <dgm:pt modelId="{594390BB-F6E0-4C50-9292-5BAAAD41E625}" type="pres">
      <dgm:prSet presAssocID="{EA42268E-3077-4CDA-B366-A7E06B2321D9}" presName="Image1" presStyleLbl="fgImgPlace1" presStyleIdx="0" presStyleCnt="3" custLinFactX="-83875" custLinFactNeighborX="-100000" custLinFactNeighborY="-48232"/>
      <dgm:spPr>
        <a:blipFill>
          <a:blip xmlns:r="http://schemas.openxmlformats.org/officeDocument/2006/relationships" r:embed="rId1">
            <a:extLst>
              <a:ext uri="{28A0092B-C50C-407E-A947-70E740481C1C}">
                <a14:useLocalDpi xmlns:a14="http://schemas.microsoft.com/office/drawing/2010/main" val="0"/>
              </a:ext>
            </a:extLst>
          </a:blip>
          <a:srcRect/>
          <a:stretch>
            <a:fillRect l="-30000" r="-30000"/>
          </a:stretch>
        </a:blipFill>
      </dgm:spPr>
    </dgm:pt>
    <dgm:pt modelId="{CEA44168-7C0C-47A5-B3F7-6789D9E8DE66}" type="pres">
      <dgm:prSet presAssocID="{EA42268E-3077-4CDA-B366-A7E06B2321D9}" presName="Child1" presStyleLbl="revTx" presStyleIdx="0" presStyleCnt="3" custScaleX="261909" custScaleY="56281" custLinFactNeighborX="-50463" custLinFactNeighborY="-51252">
        <dgm:presLayoutVars>
          <dgm:chMax val="0"/>
          <dgm:chPref val="0"/>
          <dgm:bulletEnabled val="1"/>
        </dgm:presLayoutVars>
      </dgm:prSet>
      <dgm:spPr/>
    </dgm:pt>
    <dgm:pt modelId="{E6860F09-4BAA-496B-B661-43332A5F5445}" type="pres">
      <dgm:prSet presAssocID="{F330614A-A4DF-4BEE-8913-6D26C0AAA13A}" presName="Image2" presStyleCnt="0"/>
      <dgm:spPr/>
    </dgm:pt>
    <dgm:pt modelId="{9C25C7D3-6717-4CD9-85FC-C128F806F40C}" type="pres">
      <dgm:prSet presAssocID="{F330614A-A4DF-4BEE-8913-6D26C0AAA13A}" presName="Image" presStyleLbl="fgImgPlace1" presStyleIdx="1" presStyleCnt="3" custLinFactX="-19358" custLinFactNeighborX="-100000" custLinFactNeighborY="-66567"/>
      <dgm:spPr>
        <a:blipFill>
          <a:blip xmlns:r="http://schemas.openxmlformats.org/officeDocument/2006/relationships" r:embed="rId2">
            <a:extLst>
              <a:ext uri="{28A0092B-C50C-407E-A947-70E740481C1C}">
                <a14:useLocalDpi xmlns:a14="http://schemas.microsoft.com/office/drawing/2010/main" val="0"/>
              </a:ext>
            </a:extLst>
          </a:blip>
          <a:srcRect/>
          <a:stretch>
            <a:fillRect l="-14000" r="-14000"/>
          </a:stretch>
        </a:blipFill>
      </dgm:spPr>
    </dgm:pt>
    <dgm:pt modelId="{B4224679-135C-4615-9637-385BED4ABB87}" type="pres">
      <dgm:prSet presAssocID="{F330614A-A4DF-4BEE-8913-6D26C0AAA13A}" presName="Child2" presStyleLbl="revTx" presStyleIdx="1" presStyleCnt="3" custScaleX="284911" custScaleY="78552" custLinFactNeighborX="-260" custLinFactNeighborY="-54516">
        <dgm:presLayoutVars>
          <dgm:chMax val="0"/>
          <dgm:chPref val="0"/>
          <dgm:bulletEnabled val="1"/>
        </dgm:presLayoutVars>
      </dgm:prSet>
      <dgm:spPr/>
    </dgm:pt>
    <dgm:pt modelId="{3290A408-A485-4283-8A9F-A2B773D18D63}" type="pres">
      <dgm:prSet presAssocID="{28857127-B510-4E1C-BC86-6FD927D8836F}" presName="Image3" presStyleCnt="0"/>
      <dgm:spPr/>
    </dgm:pt>
    <dgm:pt modelId="{060CC718-4F18-48BE-A6F3-75A3C8A9A8BD}" type="pres">
      <dgm:prSet presAssocID="{28857127-B510-4E1C-BC86-6FD927D8836F}" presName="Image" presStyleLbl="fgImgPlace1" presStyleIdx="2" presStyleCnt="3" custLinFactX="-86469" custLinFactNeighborX="-100000" custLinFactNeighborY="24752"/>
      <dgm:spPr>
        <a:blipFill>
          <a:blip xmlns:r="http://schemas.openxmlformats.org/officeDocument/2006/relationships" r:embed="rId3">
            <a:extLst>
              <a:ext uri="{28A0092B-C50C-407E-A947-70E740481C1C}">
                <a14:useLocalDpi xmlns:a14="http://schemas.microsoft.com/office/drawing/2010/main" val="0"/>
              </a:ext>
            </a:extLst>
          </a:blip>
          <a:srcRect/>
          <a:stretch>
            <a:fillRect l="-25000" r="-25000"/>
          </a:stretch>
        </a:blipFill>
      </dgm:spPr>
    </dgm:pt>
    <dgm:pt modelId="{C2711A12-9766-412A-8A56-D3C83D73F8A2}" type="pres">
      <dgm:prSet presAssocID="{28857127-B510-4E1C-BC86-6FD927D8836F}" presName="Child3" presStyleLbl="revTx" presStyleIdx="2" presStyleCnt="3" custScaleX="265694" custScaleY="92133" custLinFactNeighborX="31319" custLinFactNeighborY="-60935">
        <dgm:presLayoutVars>
          <dgm:chMax val="0"/>
          <dgm:chPref val="0"/>
          <dgm:bulletEnabled val="1"/>
        </dgm:presLayoutVars>
      </dgm:prSet>
      <dgm:spPr/>
    </dgm:pt>
  </dgm:ptLst>
  <dgm:cxnLst>
    <dgm:cxn modelId="{F837E20B-08FB-4B06-9A23-AEE154E6650A}" type="presOf" srcId="{28857127-B510-4E1C-BC86-6FD927D8836F}" destId="{C2711A12-9766-412A-8A56-D3C83D73F8A2}" srcOrd="0" destOrd="0" presId="urn:microsoft.com/office/officeart/2011/layout/RadialPictureList"/>
    <dgm:cxn modelId="{265BC629-0CAE-4FB5-A562-D04258BF85E1}" type="presOf" srcId="{13C2AEA9-1B25-494C-AD85-ABC842B6B5A8}" destId="{77D6FD79-73A3-43FB-AAC0-AA9B7AF8F2E4}" srcOrd="0" destOrd="0" presId="urn:microsoft.com/office/officeart/2011/layout/RadialPictureList"/>
    <dgm:cxn modelId="{BD780D34-5C4B-4E33-A9DF-004A936FDE16}" srcId="{03F1D2E9-743F-4C71-88DE-794A7C042001}" destId="{28857127-B510-4E1C-BC86-6FD927D8836F}" srcOrd="2" destOrd="0" parTransId="{0CFF526F-AB0B-4C87-A603-C4DF04BE6483}" sibTransId="{42BAB1C1-C531-4CEB-85A6-BEFD5A15B2BE}"/>
    <dgm:cxn modelId="{A390928E-38E6-424D-A1E8-98F1276A93A6}" type="presOf" srcId="{EA42268E-3077-4CDA-B366-A7E06B2321D9}" destId="{CEA44168-7C0C-47A5-B3F7-6789D9E8DE66}" srcOrd="0" destOrd="0" presId="urn:microsoft.com/office/officeart/2011/layout/RadialPictureList"/>
    <dgm:cxn modelId="{1BC05B97-F903-426E-ACF3-4D5091E183AC}" type="presOf" srcId="{03F1D2E9-743F-4C71-88DE-794A7C042001}" destId="{D7207E4F-6A05-4EB2-AC0F-68DE6C4E57F6}" srcOrd="0" destOrd="0" presId="urn:microsoft.com/office/officeart/2011/layout/RadialPictureList"/>
    <dgm:cxn modelId="{10A724A8-10C5-439D-B095-68E51B80C88E}" srcId="{03F1D2E9-743F-4C71-88DE-794A7C042001}" destId="{EA42268E-3077-4CDA-B366-A7E06B2321D9}" srcOrd="0" destOrd="0" parTransId="{58E2963C-B5B9-4332-AC57-A8A7D92745EF}" sibTransId="{2DB1271E-276B-415C-8AD9-E8AA76F74E42}"/>
    <dgm:cxn modelId="{775E72B4-BC44-4043-9537-8C2177BF44D5}" type="presOf" srcId="{F330614A-A4DF-4BEE-8913-6D26C0AAA13A}" destId="{B4224679-135C-4615-9637-385BED4ABB87}" srcOrd="0" destOrd="0" presId="urn:microsoft.com/office/officeart/2011/layout/RadialPictureList"/>
    <dgm:cxn modelId="{8BBBEBC7-AEBB-41A4-A937-8D6FB8B84825}" srcId="{03F1D2E9-743F-4C71-88DE-794A7C042001}" destId="{F330614A-A4DF-4BEE-8913-6D26C0AAA13A}" srcOrd="1" destOrd="0" parTransId="{7849C997-BF68-4919-A01C-A6D6FA62E297}" sibTransId="{8DD73266-A3DE-48FF-9F66-64A5F7219A11}"/>
    <dgm:cxn modelId="{09C93FD8-7094-459C-9B4E-2258A7339010}" srcId="{13C2AEA9-1B25-494C-AD85-ABC842B6B5A8}" destId="{03F1D2E9-743F-4C71-88DE-794A7C042001}" srcOrd="0" destOrd="0" parTransId="{0BA1F557-6797-4FB8-B7A7-77FFC36ED54B}" sibTransId="{1A10962B-708E-4482-8E2B-A87D68A399EC}"/>
    <dgm:cxn modelId="{157BDC57-C09D-44C6-84F8-5009D6A9FBE5}" type="presParOf" srcId="{77D6FD79-73A3-43FB-AAC0-AA9B7AF8F2E4}" destId="{D7207E4F-6A05-4EB2-AC0F-68DE6C4E57F6}" srcOrd="0" destOrd="0" presId="urn:microsoft.com/office/officeart/2011/layout/RadialPictureList"/>
    <dgm:cxn modelId="{DE78C3F9-2299-407E-BCC8-999255EC30E0}" type="presParOf" srcId="{77D6FD79-73A3-43FB-AAC0-AA9B7AF8F2E4}" destId="{B4A936C6-C5BF-4B6B-A896-C7FEB3104DFB}" srcOrd="1" destOrd="0" presId="urn:microsoft.com/office/officeart/2011/layout/RadialPictureList"/>
    <dgm:cxn modelId="{255FA262-9DE7-4E73-ABD5-399F684FADA9}" type="presParOf" srcId="{77D6FD79-73A3-43FB-AAC0-AA9B7AF8F2E4}" destId="{594390BB-F6E0-4C50-9292-5BAAAD41E625}" srcOrd="2" destOrd="0" presId="urn:microsoft.com/office/officeart/2011/layout/RadialPictureList"/>
    <dgm:cxn modelId="{875810FE-4CBB-41EB-B38F-0B434EDF59E9}" type="presParOf" srcId="{77D6FD79-73A3-43FB-AAC0-AA9B7AF8F2E4}" destId="{CEA44168-7C0C-47A5-B3F7-6789D9E8DE66}" srcOrd="3" destOrd="0" presId="urn:microsoft.com/office/officeart/2011/layout/RadialPictureList"/>
    <dgm:cxn modelId="{0F03F750-1EB9-4173-83E3-F949094B6025}" type="presParOf" srcId="{77D6FD79-73A3-43FB-AAC0-AA9B7AF8F2E4}" destId="{E6860F09-4BAA-496B-B661-43332A5F5445}" srcOrd="4" destOrd="0" presId="urn:microsoft.com/office/officeart/2011/layout/RadialPictureList"/>
    <dgm:cxn modelId="{F5EC255D-5E64-4377-BD61-4FAC57B0791F}" type="presParOf" srcId="{E6860F09-4BAA-496B-B661-43332A5F5445}" destId="{9C25C7D3-6717-4CD9-85FC-C128F806F40C}" srcOrd="0" destOrd="0" presId="urn:microsoft.com/office/officeart/2011/layout/RadialPictureList"/>
    <dgm:cxn modelId="{F3DCC3AE-EAC0-479A-9466-9DE3AEA0950D}" type="presParOf" srcId="{77D6FD79-73A3-43FB-AAC0-AA9B7AF8F2E4}" destId="{B4224679-135C-4615-9637-385BED4ABB87}" srcOrd="5" destOrd="0" presId="urn:microsoft.com/office/officeart/2011/layout/RadialPictureList"/>
    <dgm:cxn modelId="{F6BC494F-6E4E-4245-B6C0-0B074E9AAFA7}" type="presParOf" srcId="{77D6FD79-73A3-43FB-AAC0-AA9B7AF8F2E4}" destId="{3290A408-A485-4283-8A9F-A2B773D18D63}" srcOrd="6" destOrd="0" presId="urn:microsoft.com/office/officeart/2011/layout/RadialPictureList"/>
    <dgm:cxn modelId="{DDFB5112-62A7-4E46-B275-BA30555918CC}" type="presParOf" srcId="{3290A408-A485-4283-8A9F-A2B773D18D63}" destId="{060CC718-4F18-48BE-A6F3-75A3C8A9A8BD}" srcOrd="0" destOrd="0" presId="urn:microsoft.com/office/officeart/2011/layout/RadialPictureList"/>
    <dgm:cxn modelId="{222C5AC2-7C4A-413B-A7AD-498F75C35E43}" type="presParOf" srcId="{77D6FD79-73A3-43FB-AAC0-AA9B7AF8F2E4}" destId="{C2711A12-9766-412A-8A56-D3C83D73F8A2}" srcOrd="7" destOrd="0" presId="urn:microsoft.com/office/officeart/2011/layout/RadialPictur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3C2AEA9-1B25-494C-AD85-ABC842B6B5A8}" type="doc">
      <dgm:prSet loTypeId="urn:microsoft.com/office/officeart/2011/layout/RadialPictureList" loCatId="picture" qsTypeId="urn:microsoft.com/office/officeart/2005/8/quickstyle/simple1" qsCatId="simple" csTypeId="urn:microsoft.com/office/officeart/2005/8/colors/accent1_2" csCatId="accent1" phldr="1"/>
      <dgm:spPr/>
      <dgm:t>
        <a:bodyPr/>
        <a:lstStyle/>
        <a:p>
          <a:endParaRPr lang="en-TT"/>
        </a:p>
      </dgm:t>
    </dgm:pt>
    <dgm:pt modelId="{03F1D2E9-743F-4C71-88DE-794A7C042001}">
      <dgm:prSet phldrT="[Text]" custT="1"/>
      <dgm:spPr/>
      <dgm:t>
        <a:bodyPr/>
        <a:lstStyle/>
        <a:p>
          <a:r>
            <a:rPr lang="en-US" sz="4800" i="1" dirty="0">
              <a:latin typeface="Agency FB" panose="020B0503020202020204" pitchFamily="34" charset="0"/>
            </a:rPr>
            <a:t>NON-CLEANING</a:t>
          </a:r>
          <a:endParaRPr lang="en-TT" sz="4800" i="1" dirty="0">
            <a:latin typeface="Agency FB" panose="020B0503020202020204" pitchFamily="34" charset="0"/>
          </a:endParaRPr>
        </a:p>
      </dgm:t>
    </dgm:pt>
    <dgm:pt modelId="{0BA1F557-6797-4FB8-B7A7-77FFC36ED54B}" type="parTrans" cxnId="{09C93FD8-7094-459C-9B4E-2258A7339010}">
      <dgm:prSet/>
      <dgm:spPr/>
      <dgm:t>
        <a:bodyPr/>
        <a:lstStyle/>
        <a:p>
          <a:endParaRPr lang="en-TT"/>
        </a:p>
      </dgm:t>
    </dgm:pt>
    <dgm:pt modelId="{1A10962B-708E-4482-8E2B-A87D68A399EC}" type="sibTrans" cxnId="{09C93FD8-7094-459C-9B4E-2258A7339010}">
      <dgm:prSet/>
      <dgm:spPr/>
      <dgm:t>
        <a:bodyPr/>
        <a:lstStyle/>
        <a:p>
          <a:endParaRPr lang="en-TT"/>
        </a:p>
      </dgm:t>
    </dgm:pt>
    <dgm:pt modelId="{EA42268E-3077-4CDA-B366-A7E06B2321D9}">
      <dgm:prSet phldrT="[Text]" custT="1"/>
      <dgm:spPr/>
      <dgm:t>
        <a:bodyPr/>
        <a:lstStyle/>
        <a:p>
          <a:pPr algn="ctr"/>
          <a:r>
            <a:rPr lang="en-US" sz="1800" b="1" dirty="0">
              <a:latin typeface="Agency FB" panose="020B0503020202020204" pitchFamily="34" charset="0"/>
            </a:rPr>
            <a:t>All towels must be removed and changed from every room. They should be folded based on company procedure and placed back in their designated spot.</a:t>
          </a:r>
          <a:endParaRPr lang="en-TT" sz="1800" b="1" dirty="0">
            <a:latin typeface="Agency FB" panose="020B0503020202020204" pitchFamily="34" charset="0"/>
          </a:endParaRPr>
        </a:p>
      </dgm:t>
    </dgm:pt>
    <dgm:pt modelId="{58E2963C-B5B9-4332-AC57-A8A7D92745EF}" type="parTrans" cxnId="{10A724A8-10C5-439D-B095-68E51B80C88E}">
      <dgm:prSet/>
      <dgm:spPr/>
      <dgm:t>
        <a:bodyPr/>
        <a:lstStyle/>
        <a:p>
          <a:endParaRPr lang="en-TT"/>
        </a:p>
      </dgm:t>
    </dgm:pt>
    <dgm:pt modelId="{2DB1271E-276B-415C-8AD9-E8AA76F74E42}" type="sibTrans" cxnId="{10A724A8-10C5-439D-B095-68E51B80C88E}">
      <dgm:prSet/>
      <dgm:spPr/>
      <dgm:t>
        <a:bodyPr/>
        <a:lstStyle/>
        <a:p>
          <a:endParaRPr lang="en-TT"/>
        </a:p>
      </dgm:t>
    </dgm:pt>
    <dgm:pt modelId="{F330614A-A4DF-4BEE-8913-6D26C0AAA13A}">
      <dgm:prSet phldrT="[Text]" custT="1"/>
      <dgm:spPr/>
      <dgm:t>
        <a:bodyPr/>
        <a:lstStyle/>
        <a:p>
          <a:pPr algn="ctr">
            <a:buFont typeface="Wingdings" panose="05000000000000000000" pitchFamily="2" charset="2"/>
            <a:buChar char="q"/>
          </a:pPr>
          <a:r>
            <a:rPr lang="en-US" sz="1800" b="1" dirty="0">
              <a:latin typeface="Agency FB" panose="020B0503020202020204" pitchFamily="34" charset="0"/>
            </a:rPr>
            <a:t>Beds should be remade. Pay attention to any stains on the sheets if there are any they should be changed immediately. When remaking the bed look under the bed and make sure nothing is underneath that could be lost. This procedure should be done before cleaning the room. </a:t>
          </a:r>
        </a:p>
        <a:p>
          <a:pPr algn="l">
            <a:buNone/>
          </a:pPr>
          <a:endParaRPr lang="en-US" sz="1300" dirty="0"/>
        </a:p>
      </dgm:t>
    </dgm:pt>
    <dgm:pt modelId="{7849C997-BF68-4919-A01C-A6D6FA62E297}" type="parTrans" cxnId="{8BBBEBC7-AEBB-41A4-A937-8D6FB8B84825}">
      <dgm:prSet/>
      <dgm:spPr/>
      <dgm:t>
        <a:bodyPr/>
        <a:lstStyle/>
        <a:p>
          <a:endParaRPr lang="en-TT"/>
        </a:p>
      </dgm:t>
    </dgm:pt>
    <dgm:pt modelId="{8DD73266-A3DE-48FF-9F66-64A5F7219A11}" type="sibTrans" cxnId="{8BBBEBC7-AEBB-41A4-A937-8D6FB8B84825}">
      <dgm:prSet/>
      <dgm:spPr/>
      <dgm:t>
        <a:bodyPr/>
        <a:lstStyle/>
        <a:p>
          <a:endParaRPr lang="en-TT"/>
        </a:p>
      </dgm:t>
    </dgm:pt>
    <dgm:pt modelId="{28857127-B510-4E1C-BC86-6FD927D8836F}">
      <dgm:prSet phldrT="[Text]"/>
      <dgm:spPr/>
      <dgm:t>
        <a:bodyPr/>
        <a:lstStyle/>
        <a:p>
          <a:pPr algn="ctr"/>
          <a:r>
            <a:rPr lang="en-US" b="1" dirty="0">
              <a:latin typeface="Agency FB" panose="020B0503020202020204" pitchFamily="34" charset="0"/>
            </a:rPr>
            <a:t>Checking all appliances, light switches, and power sockets is also important. Even though guests should be aware of their room sometimes they forget thus unplugging all appliances such as ironing boards, hairdryers and electrical kettles should be the priority. </a:t>
          </a:r>
        </a:p>
        <a:p>
          <a:pPr algn="ctr"/>
          <a:r>
            <a:rPr lang="en-US" b="1" dirty="0">
              <a:latin typeface="Agency FB" panose="020B0503020202020204" pitchFamily="34" charset="0"/>
            </a:rPr>
            <a:t>Checking light switches would allow you to know if a bulb is close to blowing. </a:t>
          </a:r>
        </a:p>
        <a:p>
          <a:pPr algn="ctr"/>
          <a:r>
            <a:rPr lang="en-US" b="1" dirty="0">
              <a:latin typeface="Agency FB" panose="020B0503020202020204" pitchFamily="34" charset="0"/>
            </a:rPr>
            <a:t>Before leaving a room ensure that all lights are turned off.</a:t>
          </a:r>
          <a:endParaRPr lang="en-TT" b="1" dirty="0">
            <a:latin typeface="Agency FB" panose="020B0503020202020204" pitchFamily="34" charset="0"/>
          </a:endParaRPr>
        </a:p>
      </dgm:t>
    </dgm:pt>
    <dgm:pt modelId="{0CFF526F-AB0B-4C87-A603-C4DF04BE6483}" type="parTrans" cxnId="{BD780D34-5C4B-4E33-A9DF-004A936FDE16}">
      <dgm:prSet/>
      <dgm:spPr/>
      <dgm:t>
        <a:bodyPr/>
        <a:lstStyle/>
        <a:p>
          <a:endParaRPr lang="en-TT"/>
        </a:p>
      </dgm:t>
    </dgm:pt>
    <dgm:pt modelId="{42BAB1C1-C531-4CEB-85A6-BEFD5A15B2BE}" type="sibTrans" cxnId="{BD780D34-5C4B-4E33-A9DF-004A936FDE16}">
      <dgm:prSet/>
      <dgm:spPr/>
      <dgm:t>
        <a:bodyPr/>
        <a:lstStyle/>
        <a:p>
          <a:endParaRPr lang="en-TT"/>
        </a:p>
      </dgm:t>
    </dgm:pt>
    <dgm:pt modelId="{77D6FD79-73A3-43FB-AAC0-AA9B7AF8F2E4}" type="pres">
      <dgm:prSet presAssocID="{13C2AEA9-1B25-494C-AD85-ABC842B6B5A8}" presName="Name0" presStyleCnt="0">
        <dgm:presLayoutVars>
          <dgm:chMax val="1"/>
          <dgm:chPref val="1"/>
          <dgm:dir/>
          <dgm:resizeHandles/>
        </dgm:presLayoutVars>
      </dgm:prSet>
      <dgm:spPr/>
    </dgm:pt>
    <dgm:pt modelId="{D7207E4F-6A05-4EB2-AC0F-68DE6C4E57F6}" type="pres">
      <dgm:prSet presAssocID="{03F1D2E9-743F-4C71-88DE-794A7C042001}" presName="Parent" presStyleLbl="node1" presStyleIdx="0" presStyleCnt="2" custLinFactNeighborX="-65668" custLinFactNeighborY="-1161">
        <dgm:presLayoutVars>
          <dgm:chMax val="4"/>
          <dgm:chPref val="3"/>
        </dgm:presLayoutVars>
      </dgm:prSet>
      <dgm:spPr/>
    </dgm:pt>
    <dgm:pt modelId="{B4A936C6-C5BF-4B6B-A896-C7FEB3104DFB}" type="pres">
      <dgm:prSet presAssocID="{EA42268E-3077-4CDA-B366-A7E06B2321D9}" presName="Accent" presStyleLbl="node1" presStyleIdx="1" presStyleCnt="2" custLinFactNeighborX="-29474" custLinFactNeighborY="1488"/>
      <dgm:spPr/>
    </dgm:pt>
    <dgm:pt modelId="{594390BB-F6E0-4C50-9292-5BAAAD41E625}" type="pres">
      <dgm:prSet presAssocID="{EA42268E-3077-4CDA-B366-A7E06B2321D9}" presName="Image1" presStyleLbl="fgImgPlace1" presStyleIdx="0" presStyleCnt="3" custLinFactX="-84444" custLinFactNeighborX="-100000" custLinFactNeighborY="-50703"/>
      <dgm:spPr>
        <a:blipFill>
          <a:blip xmlns:r="http://schemas.openxmlformats.org/officeDocument/2006/relationships" r:embed="rId1"/>
          <a:srcRect/>
          <a:stretch>
            <a:fillRect l="-30000" r="-30000"/>
          </a:stretch>
        </a:blipFill>
      </dgm:spPr>
    </dgm:pt>
    <dgm:pt modelId="{CEA44168-7C0C-47A5-B3F7-6789D9E8DE66}" type="pres">
      <dgm:prSet presAssocID="{EA42268E-3077-4CDA-B366-A7E06B2321D9}" presName="Child1" presStyleLbl="revTx" presStyleIdx="0" presStyleCnt="3" custScaleX="261909" custScaleY="56281" custLinFactNeighborX="-55142" custLinFactNeighborY="-57678">
        <dgm:presLayoutVars>
          <dgm:chMax val="0"/>
          <dgm:chPref val="0"/>
          <dgm:bulletEnabled val="1"/>
        </dgm:presLayoutVars>
      </dgm:prSet>
      <dgm:spPr/>
    </dgm:pt>
    <dgm:pt modelId="{E6860F09-4BAA-496B-B661-43332A5F5445}" type="pres">
      <dgm:prSet presAssocID="{F330614A-A4DF-4BEE-8913-6D26C0AAA13A}" presName="Image2" presStyleCnt="0"/>
      <dgm:spPr/>
    </dgm:pt>
    <dgm:pt modelId="{9C25C7D3-6717-4CD9-85FC-C128F806F40C}" type="pres">
      <dgm:prSet presAssocID="{F330614A-A4DF-4BEE-8913-6D26C0AAA13A}" presName="Image" presStyleLbl="fgImgPlace1" presStyleIdx="1" presStyleCnt="3" custLinFactX="-27329" custLinFactNeighborX="-100000" custLinFactNeighborY="-80227"/>
      <dgm:spPr>
        <a:blipFill>
          <a:blip xmlns:r="http://schemas.openxmlformats.org/officeDocument/2006/relationships" r:embed="rId2"/>
          <a:srcRect/>
          <a:stretch>
            <a:fillRect l="-14000" r="-14000"/>
          </a:stretch>
        </a:blipFill>
      </dgm:spPr>
    </dgm:pt>
    <dgm:pt modelId="{B4224679-135C-4615-9637-385BED4ABB87}" type="pres">
      <dgm:prSet presAssocID="{F330614A-A4DF-4BEE-8913-6D26C0AAA13A}" presName="Child2" presStyleLbl="revTx" presStyleIdx="1" presStyleCnt="3" custScaleX="284911" custScaleY="78552" custLinFactNeighborX="-1110" custLinFactNeighborY="-76329">
        <dgm:presLayoutVars>
          <dgm:chMax val="0"/>
          <dgm:chPref val="0"/>
          <dgm:bulletEnabled val="1"/>
        </dgm:presLayoutVars>
      </dgm:prSet>
      <dgm:spPr/>
    </dgm:pt>
    <dgm:pt modelId="{3290A408-A485-4283-8A9F-A2B773D18D63}" type="pres">
      <dgm:prSet presAssocID="{28857127-B510-4E1C-BC86-6FD927D8836F}" presName="Image3" presStyleCnt="0"/>
      <dgm:spPr/>
    </dgm:pt>
    <dgm:pt modelId="{060CC718-4F18-48BE-A6F3-75A3C8A9A8BD}" type="pres">
      <dgm:prSet presAssocID="{28857127-B510-4E1C-BC86-6FD927D8836F}" presName="Image" presStyleLbl="fgImgPlace1" presStyleIdx="2" presStyleCnt="3" custLinFactNeighborX="-66138" custLinFactNeighborY="28941"/>
      <dgm:spPr>
        <a:blipFill rotWithShape="1">
          <a:blip xmlns:r="http://schemas.openxmlformats.org/officeDocument/2006/relationships" r:embed="rId3"/>
          <a:srcRect/>
          <a:stretch>
            <a:fillRect l="-25000" r="-25000"/>
          </a:stretch>
        </a:blipFill>
      </dgm:spPr>
    </dgm:pt>
    <dgm:pt modelId="{C2711A12-9766-412A-8A56-D3C83D73F8A2}" type="pres">
      <dgm:prSet presAssocID="{28857127-B510-4E1C-BC86-6FD927D8836F}" presName="Child3" presStyleLbl="revTx" presStyleIdx="2" presStyleCnt="3" custScaleX="265694" custScaleY="118399" custLinFactNeighborX="31319" custLinFactNeighborY="-77394">
        <dgm:presLayoutVars>
          <dgm:chMax val="0"/>
          <dgm:chPref val="0"/>
          <dgm:bulletEnabled val="1"/>
        </dgm:presLayoutVars>
      </dgm:prSet>
      <dgm:spPr/>
    </dgm:pt>
  </dgm:ptLst>
  <dgm:cxnLst>
    <dgm:cxn modelId="{F837E20B-08FB-4B06-9A23-AEE154E6650A}" type="presOf" srcId="{28857127-B510-4E1C-BC86-6FD927D8836F}" destId="{C2711A12-9766-412A-8A56-D3C83D73F8A2}" srcOrd="0" destOrd="0" presId="urn:microsoft.com/office/officeart/2011/layout/RadialPictureList"/>
    <dgm:cxn modelId="{265BC629-0CAE-4FB5-A562-D04258BF85E1}" type="presOf" srcId="{13C2AEA9-1B25-494C-AD85-ABC842B6B5A8}" destId="{77D6FD79-73A3-43FB-AAC0-AA9B7AF8F2E4}" srcOrd="0" destOrd="0" presId="urn:microsoft.com/office/officeart/2011/layout/RadialPictureList"/>
    <dgm:cxn modelId="{BD780D34-5C4B-4E33-A9DF-004A936FDE16}" srcId="{03F1D2E9-743F-4C71-88DE-794A7C042001}" destId="{28857127-B510-4E1C-BC86-6FD927D8836F}" srcOrd="2" destOrd="0" parTransId="{0CFF526F-AB0B-4C87-A603-C4DF04BE6483}" sibTransId="{42BAB1C1-C531-4CEB-85A6-BEFD5A15B2BE}"/>
    <dgm:cxn modelId="{A390928E-38E6-424D-A1E8-98F1276A93A6}" type="presOf" srcId="{EA42268E-3077-4CDA-B366-A7E06B2321D9}" destId="{CEA44168-7C0C-47A5-B3F7-6789D9E8DE66}" srcOrd="0" destOrd="0" presId="urn:microsoft.com/office/officeart/2011/layout/RadialPictureList"/>
    <dgm:cxn modelId="{1BC05B97-F903-426E-ACF3-4D5091E183AC}" type="presOf" srcId="{03F1D2E9-743F-4C71-88DE-794A7C042001}" destId="{D7207E4F-6A05-4EB2-AC0F-68DE6C4E57F6}" srcOrd="0" destOrd="0" presId="urn:microsoft.com/office/officeart/2011/layout/RadialPictureList"/>
    <dgm:cxn modelId="{10A724A8-10C5-439D-B095-68E51B80C88E}" srcId="{03F1D2E9-743F-4C71-88DE-794A7C042001}" destId="{EA42268E-3077-4CDA-B366-A7E06B2321D9}" srcOrd="0" destOrd="0" parTransId="{58E2963C-B5B9-4332-AC57-A8A7D92745EF}" sibTransId="{2DB1271E-276B-415C-8AD9-E8AA76F74E42}"/>
    <dgm:cxn modelId="{775E72B4-BC44-4043-9537-8C2177BF44D5}" type="presOf" srcId="{F330614A-A4DF-4BEE-8913-6D26C0AAA13A}" destId="{B4224679-135C-4615-9637-385BED4ABB87}" srcOrd="0" destOrd="0" presId="urn:microsoft.com/office/officeart/2011/layout/RadialPictureList"/>
    <dgm:cxn modelId="{8BBBEBC7-AEBB-41A4-A937-8D6FB8B84825}" srcId="{03F1D2E9-743F-4C71-88DE-794A7C042001}" destId="{F330614A-A4DF-4BEE-8913-6D26C0AAA13A}" srcOrd="1" destOrd="0" parTransId="{7849C997-BF68-4919-A01C-A6D6FA62E297}" sibTransId="{8DD73266-A3DE-48FF-9F66-64A5F7219A11}"/>
    <dgm:cxn modelId="{09C93FD8-7094-459C-9B4E-2258A7339010}" srcId="{13C2AEA9-1B25-494C-AD85-ABC842B6B5A8}" destId="{03F1D2E9-743F-4C71-88DE-794A7C042001}" srcOrd="0" destOrd="0" parTransId="{0BA1F557-6797-4FB8-B7A7-77FFC36ED54B}" sibTransId="{1A10962B-708E-4482-8E2B-A87D68A399EC}"/>
    <dgm:cxn modelId="{157BDC57-C09D-44C6-84F8-5009D6A9FBE5}" type="presParOf" srcId="{77D6FD79-73A3-43FB-AAC0-AA9B7AF8F2E4}" destId="{D7207E4F-6A05-4EB2-AC0F-68DE6C4E57F6}" srcOrd="0" destOrd="0" presId="urn:microsoft.com/office/officeart/2011/layout/RadialPictureList"/>
    <dgm:cxn modelId="{DE78C3F9-2299-407E-BCC8-999255EC30E0}" type="presParOf" srcId="{77D6FD79-73A3-43FB-AAC0-AA9B7AF8F2E4}" destId="{B4A936C6-C5BF-4B6B-A896-C7FEB3104DFB}" srcOrd="1" destOrd="0" presId="urn:microsoft.com/office/officeart/2011/layout/RadialPictureList"/>
    <dgm:cxn modelId="{255FA262-9DE7-4E73-ABD5-399F684FADA9}" type="presParOf" srcId="{77D6FD79-73A3-43FB-AAC0-AA9B7AF8F2E4}" destId="{594390BB-F6E0-4C50-9292-5BAAAD41E625}" srcOrd="2" destOrd="0" presId="urn:microsoft.com/office/officeart/2011/layout/RadialPictureList"/>
    <dgm:cxn modelId="{875810FE-4CBB-41EB-B38F-0B434EDF59E9}" type="presParOf" srcId="{77D6FD79-73A3-43FB-AAC0-AA9B7AF8F2E4}" destId="{CEA44168-7C0C-47A5-B3F7-6789D9E8DE66}" srcOrd="3" destOrd="0" presId="urn:microsoft.com/office/officeart/2011/layout/RadialPictureList"/>
    <dgm:cxn modelId="{0F03F750-1EB9-4173-83E3-F949094B6025}" type="presParOf" srcId="{77D6FD79-73A3-43FB-AAC0-AA9B7AF8F2E4}" destId="{E6860F09-4BAA-496B-B661-43332A5F5445}" srcOrd="4" destOrd="0" presId="urn:microsoft.com/office/officeart/2011/layout/RadialPictureList"/>
    <dgm:cxn modelId="{F5EC255D-5E64-4377-BD61-4FAC57B0791F}" type="presParOf" srcId="{E6860F09-4BAA-496B-B661-43332A5F5445}" destId="{9C25C7D3-6717-4CD9-85FC-C128F806F40C}" srcOrd="0" destOrd="0" presId="urn:microsoft.com/office/officeart/2011/layout/RadialPictureList"/>
    <dgm:cxn modelId="{F3DCC3AE-EAC0-479A-9466-9DE3AEA0950D}" type="presParOf" srcId="{77D6FD79-73A3-43FB-AAC0-AA9B7AF8F2E4}" destId="{B4224679-135C-4615-9637-385BED4ABB87}" srcOrd="5" destOrd="0" presId="urn:microsoft.com/office/officeart/2011/layout/RadialPictureList"/>
    <dgm:cxn modelId="{F6BC494F-6E4E-4245-B6C0-0B074E9AAFA7}" type="presParOf" srcId="{77D6FD79-73A3-43FB-AAC0-AA9B7AF8F2E4}" destId="{3290A408-A485-4283-8A9F-A2B773D18D63}" srcOrd="6" destOrd="0" presId="urn:microsoft.com/office/officeart/2011/layout/RadialPictureList"/>
    <dgm:cxn modelId="{DDFB5112-62A7-4E46-B275-BA30555918CC}" type="presParOf" srcId="{3290A408-A485-4283-8A9F-A2B773D18D63}" destId="{060CC718-4F18-48BE-A6F3-75A3C8A9A8BD}" srcOrd="0" destOrd="0" presId="urn:microsoft.com/office/officeart/2011/layout/RadialPictureList"/>
    <dgm:cxn modelId="{222C5AC2-7C4A-413B-A7AD-498F75C35E43}" type="presParOf" srcId="{77D6FD79-73A3-43FB-AAC0-AA9B7AF8F2E4}" destId="{C2711A12-9766-412A-8A56-D3C83D73F8A2}" srcOrd="7" destOrd="0" presId="urn:microsoft.com/office/officeart/2011/layout/RadialPictureList"/>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173426-E700-43AB-A674-A1F849D7A313}">
      <dsp:nvSpPr>
        <dsp:cNvPr id="0" name=""/>
        <dsp:cNvSpPr/>
      </dsp:nvSpPr>
      <dsp:spPr>
        <a:xfrm>
          <a:off x="3821972" y="1913109"/>
          <a:ext cx="2431645" cy="2103471"/>
        </a:xfrm>
        <a:prstGeom prst="hexagon">
          <a:avLst>
            <a:gd name="adj" fmla="val 28570"/>
            <a:gd name="vf" fmla="val 115470"/>
          </a:avLst>
        </a:prstGeom>
        <a:blipFill dpi="0" rotWithShape="0">
          <a:blip xmlns:r="http://schemas.openxmlformats.org/officeDocument/2006/relationships" r:embed="rId1">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0" tIns="82550" rIns="82550" bIns="82550" numCol="1" spcCol="1270" anchor="ctr" anchorCtr="0">
          <a:noAutofit/>
        </a:bodyPr>
        <a:lstStyle/>
        <a:p>
          <a:pPr marL="0" lvl="0" indent="0" algn="ctr" defTabSz="2889250">
            <a:lnSpc>
              <a:spcPct val="90000"/>
            </a:lnSpc>
            <a:spcBef>
              <a:spcPct val="0"/>
            </a:spcBef>
            <a:spcAft>
              <a:spcPct val="35000"/>
            </a:spcAft>
            <a:buNone/>
          </a:pPr>
          <a:endParaRPr lang="en-TT" sz="6500" kern="1200" dirty="0"/>
        </a:p>
      </dsp:txBody>
      <dsp:txXfrm>
        <a:off x="4224930" y="2261684"/>
        <a:ext cx="1625729" cy="1406321"/>
      </dsp:txXfrm>
    </dsp:sp>
    <dsp:sp modelId="{906679AF-07A9-47A4-9DE9-C5C6DCBE3A40}">
      <dsp:nvSpPr>
        <dsp:cNvPr id="0" name=""/>
        <dsp:cNvSpPr/>
      </dsp:nvSpPr>
      <dsp:spPr>
        <a:xfrm>
          <a:off x="5344649" y="906740"/>
          <a:ext cx="917452" cy="790506"/>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A0E7E5-9431-4001-B164-965FD0C03226}">
      <dsp:nvSpPr>
        <dsp:cNvPr id="0" name=""/>
        <dsp:cNvSpPr/>
      </dsp:nvSpPr>
      <dsp:spPr>
        <a:xfrm>
          <a:off x="4045962" y="0"/>
          <a:ext cx="1992716" cy="1723933"/>
        </a:xfrm>
        <a:prstGeom prst="hexagon">
          <a:avLst>
            <a:gd name="adj" fmla="val 28570"/>
            <a:gd name="vf" fmla="val 115470"/>
          </a:avLst>
        </a:prstGeom>
        <a:blipFill dpi="0" rotWithShape="1">
          <a:blip xmlns:r="http://schemas.openxmlformats.org/officeDocument/2006/relationships" r:embed="rId2">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0" tIns="82550" rIns="82550" bIns="82550" numCol="1" spcCol="1270" anchor="ctr" anchorCtr="0">
          <a:noAutofit/>
        </a:bodyPr>
        <a:lstStyle/>
        <a:p>
          <a:pPr marL="0" lvl="0" indent="0" algn="ctr" defTabSz="2889250">
            <a:lnSpc>
              <a:spcPct val="90000"/>
            </a:lnSpc>
            <a:spcBef>
              <a:spcPct val="0"/>
            </a:spcBef>
            <a:spcAft>
              <a:spcPct val="35000"/>
            </a:spcAft>
            <a:buNone/>
          </a:pPr>
          <a:endParaRPr lang="en-TT" sz="6500" kern="1200" dirty="0"/>
        </a:p>
      </dsp:txBody>
      <dsp:txXfrm>
        <a:off x="4376198" y="285692"/>
        <a:ext cx="1332244" cy="1152549"/>
      </dsp:txXfrm>
    </dsp:sp>
    <dsp:sp modelId="{7864BC00-4FD5-439D-8CA5-14CF05AD1425}">
      <dsp:nvSpPr>
        <dsp:cNvPr id="0" name=""/>
        <dsp:cNvSpPr/>
      </dsp:nvSpPr>
      <dsp:spPr>
        <a:xfrm>
          <a:off x="6415388" y="2384567"/>
          <a:ext cx="917452" cy="790506"/>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10327F-5F4E-4FA3-BCDE-F7B7E28518B1}">
      <dsp:nvSpPr>
        <dsp:cNvPr id="0" name=""/>
        <dsp:cNvSpPr/>
      </dsp:nvSpPr>
      <dsp:spPr>
        <a:xfrm>
          <a:off x="5873514" y="1060334"/>
          <a:ext cx="1992716" cy="1723933"/>
        </a:xfrm>
        <a:prstGeom prst="hexagon">
          <a:avLst>
            <a:gd name="adj" fmla="val 28570"/>
            <a:gd name="vf" fmla="val 115470"/>
          </a:avLst>
        </a:prstGeom>
        <a:blipFill dpi="0" rotWithShape="0">
          <a:blip xmlns:r="http://schemas.openxmlformats.org/officeDocument/2006/relationships" r:embed="rId3">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0" tIns="82550" rIns="82550" bIns="82550" numCol="1" spcCol="1270" anchor="ctr" anchorCtr="0">
          <a:noAutofit/>
        </a:bodyPr>
        <a:lstStyle/>
        <a:p>
          <a:pPr marL="0" lvl="0" indent="0" algn="ctr" defTabSz="2889250">
            <a:lnSpc>
              <a:spcPct val="90000"/>
            </a:lnSpc>
            <a:spcBef>
              <a:spcPct val="0"/>
            </a:spcBef>
            <a:spcAft>
              <a:spcPct val="35000"/>
            </a:spcAft>
            <a:buNone/>
          </a:pPr>
          <a:endParaRPr lang="en-TT" sz="6500" kern="1200" dirty="0"/>
        </a:p>
      </dsp:txBody>
      <dsp:txXfrm>
        <a:off x="6203750" y="1346026"/>
        <a:ext cx="1332244" cy="1152549"/>
      </dsp:txXfrm>
    </dsp:sp>
    <dsp:sp modelId="{F41CF7CD-D0FD-4AC0-84E1-176F64C4B434}">
      <dsp:nvSpPr>
        <dsp:cNvPr id="0" name=""/>
        <dsp:cNvSpPr/>
      </dsp:nvSpPr>
      <dsp:spPr>
        <a:xfrm>
          <a:off x="5671584" y="4052756"/>
          <a:ext cx="917452" cy="790506"/>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D8403A-83AB-4600-8526-54393603A025}">
      <dsp:nvSpPr>
        <dsp:cNvPr id="0" name=""/>
        <dsp:cNvSpPr/>
      </dsp:nvSpPr>
      <dsp:spPr>
        <a:xfrm>
          <a:off x="5873514" y="3144829"/>
          <a:ext cx="1992716" cy="1723933"/>
        </a:xfrm>
        <a:prstGeom prst="hexagon">
          <a:avLst>
            <a:gd name="adj" fmla="val 28570"/>
            <a:gd name="vf" fmla="val 115470"/>
          </a:avLst>
        </a:prstGeom>
        <a:blipFill dpi="0" rotWithShape="0">
          <a:blip xmlns:r="http://schemas.openxmlformats.org/officeDocument/2006/relationships" r:embed="rId4">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0" tIns="82550" rIns="82550" bIns="82550" numCol="1" spcCol="1270" anchor="ctr" anchorCtr="0">
          <a:noAutofit/>
        </a:bodyPr>
        <a:lstStyle/>
        <a:p>
          <a:pPr marL="0" lvl="0" indent="0" algn="ctr" defTabSz="2889250">
            <a:lnSpc>
              <a:spcPct val="90000"/>
            </a:lnSpc>
            <a:spcBef>
              <a:spcPct val="0"/>
            </a:spcBef>
            <a:spcAft>
              <a:spcPct val="35000"/>
            </a:spcAft>
            <a:buNone/>
          </a:pPr>
          <a:endParaRPr lang="en-TT" sz="6500" kern="1200" dirty="0"/>
        </a:p>
      </dsp:txBody>
      <dsp:txXfrm>
        <a:off x="6203750" y="3430521"/>
        <a:ext cx="1332244" cy="1152549"/>
      </dsp:txXfrm>
    </dsp:sp>
    <dsp:sp modelId="{B590AFBB-11FE-4982-8400-8220621BD7E6}">
      <dsp:nvSpPr>
        <dsp:cNvPr id="0" name=""/>
        <dsp:cNvSpPr/>
      </dsp:nvSpPr>
      <dsp:spPr>
        <a:xfrm>
          <a:off x="3826497" y="4225920"/>
          <a:ext cx="917452" cy="790506"/>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7945BE-A807-4791-BD59-738506B9FBF1}">
      <dsp:nvSpPr>
        <dsp:cNvPr id="0" name=""/>
        <dsp:cNvSpPr/>
      </dsp:nvSpPr>
      <dsp:spPr>
        <a:xfrm>
          <a:off x="4045962" y="4206350"/>
          <a:ext cx="1992716" cy="1723933"/>
        </a:xfrm>
        <a:prstGeom prst="hexagon">
          <a:avLst>
            <a:gd name="adj" fmla="val 28570"/>
            <a:gd name="vf" fmla="val 115470"/>
          </a:avLst>
        </a:prstGeom>
        <a:blipFill dpi="0" rotWithShape="0">
          <a:blip xmlns:r="http://schemas.openxmlformats.org/officeDocument/2006/relationships" r:embed="rId5">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0" tIns="82550" rIns="82550" bIns="82550" numCol="1" spcCol="1270" anchor="ctr" anchorCtr="0">
          <a:noAutofit/>
        </a:bodyPr>
        <a:lstStyle/>
        <a:p>
          <a:pPr marL="0" lvl="0" indent="0" algn="ctr" defTabSz="2889250">
            <a:lnSpc>
              <a:spcPct val="90000"/>
            </a:lnSpc>
            <a:spcBef>
              <a:spcPct val="0"/>
            </a:spcBef>
            <a:spcAft>
              <a:spcPct val="35000"/>
            </a:spcAft>
            <a:buNone/>
          </a:pPr>
          <a:endParaRPr lang="en-TT" sz="6500" kern="1200" dirty="0"/>
        </a:p>
      </dsp:txBody>
      <dsp:txXfrm>
        <a:off x="4376198" y="4492042"/>
        <a:ext cx="1332244" cy="1152549"/>
      </dsp:txXfrm>
    </dsp:sp>
    <dsp:sp modelId="{F8CFC8B0-09E7-4FE4-B375-E554853709D6}">
      <dsp:nvSpPr>
        <dsp:cNvPr id="0" name=""/>
        <dsp:cNvSpPr/>
      </dsp:nvSpPr>
      <dsp:spPr>
        <a:xfrm>
          <a:off x="2738224" y="2748686"/>
          <a:ext cx="917452" cy="790506"/>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F25209-DE44-4123-95CA-39F4EC61A518}">
      <dsp:nvSpPr>
        <dsp:cNvPr id="0" name=""/>
        <dsp:cNvSpPr/>
      </dsp:nvSpPr>
      <dsp:spPr>
        <a:xfrm>
          <a:off x="2209925" y="3146015"/>
          <a:ext cx="1992716" cy="1723933"/>
        </a:xfrm>
        <a:prstGeom prst="hexagon">
          <a:avLst>
            <a:gd name="adj" fmla="val 28570"/>
            <a:gd name="vf" fmla="val 115470"/>
          </a:avLst>
        </a:prstGeom>
        <a:blipFill dpi="0" rotWithShape="0">
          <a:blip xmlns:r="http://schemas.openxmlformats.org/officeDocument/2006/relationships" r:embed="rId6">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0" tIns="82550" rIns="82550" bIns="82550" numCol="1" spcCol="1270" anchor="ctr" anchorCtr="0">
          <a:noAutofit/>
        </a:bodyPr>
        <a:lstStyle/>
        <a:p>
          <a:pPr marL="0" lvl="0" indent="0" algn="ctr" defTabSz="2889250">
            <a:lnSpc>
              <a:spcPct val="90000"/>
            </a:lnSpc>
            <a:spcBef>
              <a:spcPct val="0"/>
            </a:spcBef>
            <a:spcAft>
              <a:spcPct val="35000"/>
            </a:spcAft>
            <a:buNone/>
          </a:pPr>
          <a:endParaRPr lang="en-TT" sz="6500" kern="1200" dirty="0"/>
        </a:p>
      </dsp:txBody>
      <dsp:txXfrm>
        <a:off x="2540161" y="3431707"/>
        <a:ext cx="1332244" cy="1152549"/>
      </dsp:txXfrm>
    </dsp:sp>
    <dsp:sp modelId="{DDF013F8-DE36-417A-8EA8-C65B7185CF59}">
      <dsp:nvSpPr>
        <dsp:cNvPr id="0" name=""/>
        <dsp:cNvSpPr/>
      </dsp:nvSpPr>
      <dsp:spPr>
        <a:xfrm>
          <a:off x="2209925" y="1057962"/>
          <a:ext cx="1992716" cy="1723933"/>
        </a:xfrm>
        <a:prstGeom prst="hexagon">
          <a:avLst>
            <a:gd name="adj" fmla="val 28570"/>
            <a:gd name="vf" fmla="val 115470"/>
          </a:avLst>
        </a:prstGeom>
        <a:blipFill dpi="0" rotWithShape="0">
          <a:blip xmlns:r="http://schemas.openxmlformats.org/officeDocument/2006/relationships" r:embed="rId7">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0" tIns="82550" rIns="82550" bIns="82550" numCol="1" spcCol="1270" anchor="ctr" anchorCtr="0">
          <a:noAutofit/>
        </a:bodyPr>
        <a:lstStyle/>
        <a:p>
          <a:pPr marL="0" lvl="0" indent="0" algn="ctr" defTabSz="2889250">
            <a:lnSpc>
              <a:spcPct val="90000"/>
            </a:lnSpc>
            <a:spcBef>
              <a:spcPct val="0"/>
            </a:spcBef>
            <a:spcAft>
              <a:spcPct val="35000"/>
            </a:spcAft>
            <a:buNone/>
          </a:pPr>
          <a:endParaRPr lang="en-TT" sz="6500" kern="1200" dirty="0"/>
        </a:p>
      </dsp:txBody>
      <dsp:txXfrm>
        <a:off x="2540161" y="1343654"/>
        <a:ext cx="1332244" cy="11525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207E4F-6A05-4EB2-AC0F-68DE6C4E57F6}">
      <dsp:nvSpPr>
        <dsp:cNvPr id="0" name=""/>
        <dsp:cNvSpPr/>
      </dsp:nvSpPr>
      <dsp:spPr>
        <a:xfrm>
          <a:off x="0" y="1700236"/>
          <a:ext cx="3123046" cy="312320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2133600">
            <a:lnSpc>
              <a:spcPct val="90000"/>
            </a:lnSpc>
            <a:spcBef>
              <a:spcPct val="0"/>
            </a:spcBef>
            <a:spcAft>
              <a:spcPct val="35000"/>
            </a:spcAft>
            <a:buNone/>
          </a:pPr>
          <a:r>
            <a:rPr lang="en-US" sz="4800" i="1" kern="1200" dirty="0">
              <a:latin typeface="Agency FB" panose="020B0503020202020204" pitchFamily="34" charset="0"/>
            </a:rPr>
            <a:t>CLEANING</a:t>
          </a:r>
          <a:endParaRPr lang="en-TT" sz="4800" i="1" kern="1200" dirty="0">
            <a:latin typeface="Agency FB" panose="020B0503020202020204" pitchFamily="34" charset="0"/>
          </a:endParaRPr>
        </a:p>
      </dsp:txBody>
      <dsp:txXfrm>
        <a:off x="457359" y="2157618"/>
        <a:ext cx="2208328" cy="2208436"/>
      </dsp:txXfrm>
    </dsp:sp>
    <dsp:sp modelId="{B4A936C6-C5BF-4B6B-A896-C7FEB3104DFB}">
      <dsp:nvSpPr>
        <dsp:cNvPr id="0" name=""/>
        <dsp:cNvSpPr/>
      </dsp:nvSpPr>
      <dsp:spPr>
        <a:xfrm>
          <a:off x="-1736444" y="97653"/>
          <a:ext cx="6295546" cy="6562725"/>
        </a:xfrm>
        <a:prstGeom prst="blockArc">
          <a:avLst>
            <a:gd name="adj1" fmla="val 17527788"/>
            <a:gd name="adj2" fmla="val 4119114"/>
            <a:gd name="adj3" fmla="val 575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4390BB-F6E0-4C50-9292-5BAAAD41E625}">
      <dsp:nvSpPr>
        <dsp:cNvPr id="0" name=""/>
        <dsp:cNvSpPr/>
      </dsp:nvSpPr>
      <dsp:spPr>
        <a:xfrm>
          <a:off x="1678408" y="0"/>
          <a:ext cx="1673027" cy="1673494"/>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30000" r="-30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EA44168-7C0C-47A5-B3F7-6789D9E8DE66}">
      <dsp:nvSpPr>
        <dsp:cNvPr id="0" name=""/>
        <dsp:cNvSpPr/>
      </dsp:nvSpPr>
      <dsp:spPr>
        <a:xfrm>
          <a:off x="3611635" y="104080"/>
          <a:ext cx="5865220" cy="9115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10000"/>
            </a:spcAft>
            <a:buNone/>
          </a:pPr>
          <a:r>
            <a:rPr lang="en-US" sz="1800" b="1" kern="1200" dirty="0">
              <a:latin typeface="Agency FB" panose="020B0503020202020204" pitchFamily="34" charset="0"/>
            </a:rPr>
            <a:t>When cleaning the first thing to do is wear gloves, masks, etc. It is important that you always wear protective gear that is provided to prevent the spread of diseases and viruses. All disposable gear should be disposed of for each hotel room.   </a:t>
          </a:r>
          <a:endParaRPr lang="en-TT" sz="1800" b="1" kern="1200" dirty="0">
            <a:latin typeface="Agency FB" panose="020B0503020202020204" pitchFamily="34" charset="0"/>
          </a:endParaRPr>
        </a:p>
      </dsp:txBody>
      <dsp:txXfrm>
        <a:off x="3611635" y="104080"/>
        <a:ext cx="5865220" cy="911572"/>
      </dsp:txXfrm>
    </dsp:sp>
    <dsp:sp modelId="{9C25C7D3-6717-4CD9-85FC-C128F806F40C}">
      <dsp:nvSpPr>
        <dsp:cNvPr id="0" name=""/>
        <dsp:cNvSpPr/>
      </dsp:nvSpPr>
      <dsp:spPr>
        <a:xfrm>
          <a:off x="3404425" y="1343088"/>
          <a:ext cx="1673027" cy="1673494"/>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14000" r="-14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4224679-135C-4615-9637-385BED4ABB87}">
      <dsp:nvSpPr>
        <dsp:cNvPr id="0" name=""/>
        <dsp:cNvSpPr/>
      </dsp:nvSpPr>
      <dsp:spPr>
        <a:xfrm>
          <a:off x="5134293" y="1771419"/>
          <a:ext cx="6380330" cy="1272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10000"/>
            </a:spcAft>
            <a:buFont typeface="Wingdings" panose="05000000000000000000" pitchFamily="2" charset="2"/>
            <a:buNone/>
          </a:pPr>
          <a:r>
            <a:rPr lang="en-US" sz="1800" b="1" kern="1200" dirty="0">
              <a:latin typeface="Agency FB" panose="020B0503020202020204" pitchFamily="34" charset="0"/>
            </a:rPr>
            <a:t>When cleaning the first thing you do is de-</a:t>
          </a:r>
          <a:r>
            <a:rPr lang="en-US" sz="1800" b="1" kern="1200" dirty="0" err="1">
              <a:latin typeface="Agency FB" panose="020B0503020202020204" pitchFamily="34" charset="0"/>
            </a:rPr>
            <a:t>odorising</a:t>
          </a:r>
          <a:r>
            <a:rPr lang="en-US" sz="1800" b="1" kern="1200" dirty="0">
              <a:latin typeface="Agency FB" panose="020B0503020202020204" pitchFamily="34" charset="0"/>
            </a:rPr>
            <a:t> the room. Open all windows to ensure strange smells are removed from the room.</a:t>
          </a:r>
        </a:p>
        <a:p>
          <a:pPr marL="0" lvl="0" indent="0" algn="ctr" defTabSz="800100">
            <a:lnSpc>
              <a:spcPct val="90000"/>
            </a:lnSpc>
            <a:spcBef>
              <a:spcPct val="0"/>
            </a:spcBef>
            <a:spcAft>
              <a:spcPct val="10000"/>
            </a:spcAft>
            <a:buNone/>
          </a:pPr>
          <a:r>
            <a:rPr lang="en-US" sz="1800" b="1" kern="1200" dirty="0">
              <a:latin typeface="Agency FB" panose="020B0503020202020204" pitchFamily="34" charset="0"/>
            </a:rPr>
            <a:t>There are various types of cleaning products for both bedrooms and bathrooms. </a:t>
          </a:r>
        </a:p>
        <a:p>
          <a:pPr marL="0" lvl="0" indent="0" algn="ctr" defTabSz="800100">
            <a:lnSpc>
              <a:spcPct val="90000"/>
            </a:lnSpc>
            <a:spcBef>
              <a:spcPct val="0"/>
            </a:spcBef>
            <a:spcAft>
              <a:spcPct val="10000"/>
            </a:spcAft>
            <a:buNone/>
          </a:pPr>
          <a:r>
            <a:rPr lang="en-US" sz="1800" b="1" kern="1200" dirty="0">
              <a:latin typeface="Agency FB" panose="020B0503020202020204" pitchFamily="34" charset="0"/>
            </a:rPr>
            <a:t>Pay attention to your coach while cleaning to use the correct products and protocols. </a:t>
          </a:r>
        </a:p>
        <a:p>
          <a:pPr marL="0" lvl="0" indent="0" algn="ctr" defTabSz="800100">
            <a:lnSpc>
              <a:spcPct val="90000"/>
            </a:lnSpc>
            <a:spcBef>
              <a:spcPct val="0"/>
            </a:spcBef>
            <a:spcAft>
              <a:spcPct val="10000"/>
            </a:spcAft>
            <a:buNone/>
          </a:pPr>
          <a:r>
            <a:rPr lang="en-US" sz="1800" b="1" kern="1200" dirty="0">
              <a:latin typeface="Agency FB" panose="020B0503020202020204" pitchFamily="34" charset="0"/>
            </a:rPr>
            <a:t>Toilets, sinks, bathtubs, and bathrooms should be spotless.</a:t>
          </a:r>
        </a:p>
        <a:p>
          <a:pPr marL="0" lvl="0" indent="0" algn="ctr" defTabSz="800100">
            <a:lnSpc>
              <a:spcPct val="90000"/>
            </a:lnSpc>
            <a:spcBef>
              <a:spcPct val="0"/>
            </a:spcBef>
            <a:spcAft>
              <a:spcPct val="10000"/>
            </a:spcAft>
            <a:buNone/>
          </a:pPr>
          <a:r>
            <a:rPr lang="en-US" sz="1800" b="1" kern="1200" dirty="0">
              <a:latin typeface="Agency FB" panose="020B0503020202020204" pitchFamily="34" charset="0"/>
            </a:rPr>
            <a:t>Make sure and close back all windows before leaving the room.</a:t>
          </a:r>
        </a:p>
        <a:p>
          <a:pPr marL="0" lvl="0" indent="0" algn="l" defTabSz="800100">
            <a:lnSpc>
              <a:spcPct val="90000"/>
            </a:lnSpc>
            <a:spcBef>
              <a:spcPct val="0"/>
            </a:spcBef>
            <a:spcAft>
              <a:spcPct val="10000"/>
            </a:spcAft>
            <a:buNone/>
          </a:pPr>
          <a:endParaRPr lang="en-US" sz="1300" kern="1200" dirty="0"/>
        </a:p>
      </dsp:txBody>
      <dsp:txXfrm>
        <a:off x="5134293" y="1771419"/>
        <a:ext cx="6380330" cy="1272291"/>
      </dsp:txXfrm>
    </dsp:sp>
    <dsp:sp modelId="{060CC718-4F18-48BE-A6F3-75A3C8A9A8BD}">
      <dsp:nvSpPr>
        <dsp:cNvPr id="0" name=""/>
        <dsp:cNvSpPr/>
      </dsp:nvSpPr>
      <dsp:spPr>
        <a:xfrm>
          <a:off x="1635009" y="4802061"/>
          <a:ext cx="1673027" cy="1673494"/>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2711A12-9766-412A-8A56-D3C83D73F8A2}">
      <dsp:nvSpPr>
        <dsp:cNvPr id="0" name=""/>
        <dsp:cNvSpPr/>
      </dsp:nvSpPr>
      <dsp:spPr>
        <a:xfrm>
          <a:off x="5400690" y="3498721"/>
          <a:ext cx="5949982" cy="1492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10000"/>
            </a:spcAft>
            <a:buNone/>
          </a:pPr>
          <a:r>
            <a:rPr lang="en-US" sz="1900" b="1" kern="1200" dirty="0">
              <a:latin typeface="Agency FB" panose="020B0503020202020204" pitchFamily="34" charset="0"/>
            </a:rPr>
            <a:t>Sanitation is one of the most important aspects of housekeeping. </a:t>
          </a:r>
        </a:p>
        <a:p>
          <a:pPr marL="0" lvl="0" indent="0" algn="ctr" defTabSz="844550">
            <a:lnSpc>
              <a:spcPct val="90000"/>
            </a:lnSpc>
            <a:spcBef>
              <a:spcPct val="0"/>
            </a:spcBef>
            <a:spcAft>
              <a:spcPct val="10000"/>
            </a:spcAft>
            <a:buNone/>
          </a:pPr>
          <a:r>
            <a:rPr lang="en-US" sz="1900" b="1" kern="1200" dirty="0">
              <a:latin typeface="Agency FB" panose="020B0503020202020204" pitchFamily="34" charset="0"/>
            </a:rPr>
            <a:t>Since COVID-19 the views on sanitation have become more serious. </a:t>
          </a:r>
        </a:p>
        <a:p>
          <a:pPr marL="0" lvl="0" indent="0" algn="ctr" defTabSz="844550">
            <a:lnSpc>
              <a:spcPct val="90000"/>
            </a:lnSpc>
            <a:spcBef>
              <a:spcPct val="0"/>
            </a:spcBef>
            <a:spcAft>
              <a:spcPct val="10000"/>
            </a:spcAft>
            <a:buNone/>
          </a:pPr>
          <a:r>
            <a:rPr lang="en-US" sz="1900" b="1" kern="1200" dirty="0">
              <a:latin typeface="Agency FB" panose="020B0503020202020204" pitchFamily="34" charset="0"/>
            </a:rPr>
            <a:t>Ensure that before leaving every inch of the room must be cleaned. Thus every object must be dusted and wiped to ensure optimum cleanliness.</a:t>
          </a:r>
          <a:endParaRPr lang="en-TT" sz="1900" b="1" kern="1200" dirty="0">
            <a:latin typeface="Agency FB" panose="020B0503020202020204" pitchFamily="34" charset="0"/>
          </a:endParaRPr>
        </a:p>
      </dsp:txBody>
      <dsp:txXfrm>
        <a:off x="5400690" y="3498721"/>
        <a:ext cx="5949982" cy="14922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207E4F-6A05-4EB2-AC0F-68DE6C4E57F6}">
      <dsp:nvSpPr>
        <dsp:cNvPr id="0" name=""/>
        <dsp:cNvSpPr/>
      </dsp:nvSpPr>
      <dsp:spPr>
        <a:xfrm>
          <a:off x="0" y="1700236"/>
          <a:ext cx="3123046" cy="312320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2133600">
            <a:lnSpc>
              <a:spcPct val="90000"/>
            </a:lnSpc>
            <a:spcBef>
              <a:spcPct val="0"/>
            </a:spcBef>
            <a:spcAft>
              <a:spcPct val="35000"/>
            </a:spcAft>
            <a:buNone/>
          </a:pPr>
          <a:r>
            <a:rPr lang="en-US" sz="4800" i="1" kern="1200" dirty="0">
              <a:latin typeface="Agency FB" panose="020B0503020202020204" pitchFamily="34" charset="0"/>
            </a:rPr>
            <a:t>NON-CLEANING</a:t>
          </a:r>
          <a:endParaRPr lang="en-TT" sz="4800" i="1" kern="1200" dirty="0">
            <a:latin typeface="Agency FB" panose="020B0503020202020204" pitchFamily="34" charset="0"/>
          </a:endParaRPr>
        </a:p>
      </dsp:txBody>
      <dsp:txXfrm>
        <a:off x="457359" y="2157618"/>
        <a:ext cx="2208328" cy="2208436"/>
      </dsp:txXfrm>
    </dsp:sp>
    <dsp:sp modelId="{B4A936C6-C5BF-4B6B-A896-C7FEB3104DFB}">
      <dsp:nvSpPr>
        <dsp:cNvPr id="0" name=""/>
        <dsp:cNvSpPr/>
      </dsp:nvSpPr>
      <dsp:spPr>
        <a:xfrm>
          <a:off x="-1736444" y="97653"/>
          <a:ext cx="6295546" cy="6562725"/>
        </a:xfrm>
        <a:prstGeom prst="blockArc">
          <a:avLst>
            <a:gd name="adj1" fmla="val 17527788"/>
            <a:gd name="adj2" fmla="val 4119114"/>
            <a:gd name="adj3" fmla="val 575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4390BB-F6E0-4C50-9292-5BAAAD41E625}">
      <dsp:nvSpPr>
        <dsp:cNvPr id="0" name=""/>
        <dsp:cNvSpPr/>
      </dsp:nvSpPr>
      <dsp:spPr>
        <a:xfrm>
          <a:off x="1668888" y="0"/>
          <a:ext cx="1673027" cy="1673494"/>
        </a:xfrm>
        <a:prstGeom prst="ellipse">
          <a:avLst/>
        </a:prstGeom>
        <a:blipFill>
          <a:blip xmlns:r="http://schemas.openxmlformats.org/officeDocument/2006/relationships" r:embed="rId1"/>
          <a:srcRect/>
          <a:stretch>
            <a:fillRect l="-30000" r="-30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EA44168-7C0C-47A5-B3F7-6789D9E8DE66}">
      <dsp:nvSpPr>
        <dsp:cNvPr id="0" name=""/>
        <dsp:cNvSpPr/>
      </dsp:nvSpPr>
      <dsp:spPr>
        <a:xfrm>
          <a:off x="3506853" y="0"/>
          <a:ext cx="5865220" cy="9115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10000"/>
            </a:spcAft>
            <a:buNone/>
          </a:pPr>
          <a:r>
            <a:rPr lang="en-US" sz="1800" b="1" kern="1200" dirty="0">
              <a:latin typeface="Agency FB" panose="020B0503020202020204" pitchFamily="34" charset="0"/>
            </a:rPr>
            <a:t>All towels must be removed and changed from every room. They should be folded based on company procedure and placed back in their designated spot.</a:t>
          </a:r>
          <a:endParaRPr lang="en-TT" sz="1800" b="1" kern="1200" dirty="0">
            <a:latin typeface="Agency FB" panose="020B0503020202020204" pitchFamily="34" charset="0"/>
          </a:endParaRPr>
        </a:p>
      </dsp:txBody>
      <dsp:txXfrm>
        <a:off x="3506853" y="0"/>
        <a:ext cx="5865220" cy="911572"/>
      </dsp:txXfrm>
    </dsp:sp>
    <dsp:sp modelId="{9C25C7D3-6717-4CD9-85FC-C128F806F40C}">
      <dsp:nvSpPr>
        <dsp:cNvPr id="0" name=""/>
        <dsp:cNvSpPr/>
      </dsp:nvSpPr>
      <dsp:spPr>
        <a:xfrm>
          <a:off x="3271068" y="1114489"/>
          <a:ext cx="1673027" cy="1673494"/>
        </a:xfrm>
        <a:prstGeom prst="ellipse">
          <a:avLst/>
        </a:prstGeom>
        <a:blipFill>
          <a:blip xmlns:r="http://schemas.openxmlformats.org/officeDocument/2006/relationships" r:embed="rId2"/>
          <a:srcRect/>
          <a:stretch>
            <a:fillRect l="-14000" r="-14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4224679-135C-4615-9637-385BED4ABB87}">
      <dsp:nvSpPr>
        <dsp:cNvPr id="0" name=""/>
        <dsp:cNvSpPr/>
      </dsp:nvSpPr>
      <dsp:spPr>
        <a:xfrm>
          <a:off x="5115258" y="1418118"/>
          <a:ext cx="6380330" cy="1272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10000"/>
            </a:spcAft>
            <a:buFont typeface="Wingdings" panose="05000000000000000000" pitchFamily="2" charset="2"/>
            <a:buNone/>
          </a:pPr>
          <a:r>
            <a:rPr lang="en-US" sz="1800" b="1" kern="1200" dirty="0">
              <a:latin typeface="Agency FB" panose="020B0503020202020204" pitchFamily="34" charset="0"/>
            </a:rPr>
            <a:t>Beds should be remade. Pay attention to any stains on the sheets if there are any they should be changed immediately. When remaking the bed look under the bed and make sure nothing is underneath that could be lost. This procedure should be done before cleaning the room. </a:t>
          </a:r>
        </a:p>
        <a:p>
          <a:pPr marL="0" lvl="0" indent="0" algn="l" defTabSz="800100">
            <a:lnSpc>
              <a:spcPct val="90000"/>
            </a:lnSpc>
            <a:spcBef>
              <a:spcPct val="0"/>
            </a:spcBef>
            <a:spcAft>
              <a:spcPct val="10000"/>
            </a:spcAft>
            <a:buNone/>
          </a:pPr>
          <a:endParaRPr lang="en-US" sz="1300" kern="1200" dirty="0"/>
        </a:p>
      </dsp:txBody>
      <dsp:txXfrm>
        <a:off x="5115258" y="1418118"/>
        <a:ext cx="6380330" cy="1272291"/>
      </dsp:txXfrm>
    </dsp:sp>
    <dsp:sp modelId="{060CC718-4F18-48BE-A6F3-75A3C8A9A8BD}">
      <dsp:nvSpPr>
        <dsp:cNvPr id="0" name=""/>
        <dsp:cNvSpPr/>
      </dsp:nvSpPr>
      <dsp:spPr>
        <a:xfrm>
          <a:off x="3648180" y="4872164"/>
          <a:ext cx="1673027" cy="1673494"/>
        </a:xfrm>
        <a:prstGeom prst="ellipse">
          <a:avLst/>
        </a:prstGeom>
        <a:blipFill rotWithShape="1">
          <a:blip xmlns:r="http://schemas.openxmlformats.org/officeDocument/2006/relationships" r:embed="rId3"/>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2711A12-9766-412A-8A56-D3C83D73F8A2}">
      <dsp:nvSpPr>
        <dsp:cNvPr id="0" name=""/>
        <dsp:cNvSpPr/>
      </dsp:nvSpPr>
      <dsp:spPr>
        <a:xfrm>
          <a:off x="5400690" y="3019426"/>
          <a:ext cx="5949982" cy="1917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10000"/>
            </a:spcAft>
            <a:buNone/>
          </a:pPr>
          <a:r>
            <a:rPr lang="en-US" sz="1700" b="1" kern="1200" dirty="0">
              <a:latin typeface="Agency FB" panose="020B0503020202020204" pitchFamily="34" charset="0"/>
            </a:rPr>
            <a:t>Checking all appliances, light switches, and power sockets is also important. Even though guests should be aware of their room sometimes they forget thus unplugging all appliances such as ironing boards, hairdryers and electrical kettles should be the priority. </a:t>
          </a:r>
        </a:p>
        <a:p>
          <a:pPr marL="0" lvl="0" indent="0" algn="ctr" defTabSz="755650">
            <a:lnSpc>
              <a:spcPct val="90000"/>
            </a:lnSpc>
            <a:spcBef>
              <a:spcPct val="0"/>
            </a:spcBef>
            <a:spcAft>
              <a:spcPct val="10000"/>
            </a:spcAft>
            <a:buNone/>
          </a:pPr>
          <a:r>
            <a:rPr lang="en-US" sz="1700" b="1" kern="1200" dirty="0">
              <a:latin typeface="Agency FB" panose="020B0503020202020204" pitchFamily="34" charset="0"/>
            </a:rPr>
            <a:t>Checking light switches would allow you to know if a bulb is close to blowing. </a:t>
          </a:r>
        </a:p>
        <a:p>
          <a:pPr marL="0" lvl="0" indent="0" algn="ctr" defTabSz="755650">
            <a:lnSpc>
              <a:spcPct val="90000"/>
            </a:lnSpc>
            <a:spcBef>
              <a:spcPct val="0"/>
            </a:spcBef>
            <a:spcAft>
              <a:spcPct val="10000"/>
            </a:spcAft>
            <a:buNone/>
          </a:pPr>
          <a:r>
            <a:rPr lang="en-US" sz="1700" b="1" kern="1200" dirty="0">
              <a:latin typeface="Agency FB" panose="020B0503020202020204" pitchFamily="34" charset="0"/>
            </a:rPr>
            <a:t>Before leaving a room ensure that all lights are turned off.</a:t>
          </a:r>
          <a:endParaRPr lang="en-TT" sz="1700" b="1" kern="1200" dirty="0">
            <a:latin typeface="Agency FB" panose="020B0503020202020204" pitchFamily="34" charset="0"/>
          </a:endParaRPr>
        </a:p>
      </dsp:txBody>
      <dsp:txXfrm>
        <a:off x="5400690" y="3019426"/>
        <a:ext cx="5949982" cy="1917685"/>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1/layout/RadialPictureList">
  <dgm:title val="Radial Picture List"/>
  <dgm:desc val="Use to show relationships to a central idea. The Level 1 shape contains text and all Level 2 shapes contain a picture with corresponding text. Limited to four Level 2 pictures.  Unused pictures do not appear, but remain available if you switch layouts. Works best with a small amount of Level 2 text."/>
  <dgm:catLst>
    <dgm:cat type="picture" pri="2500"/>
    <dgm:cat type="officeonline" pri="2500"/>
  </dgm:catLst>
  <dgm:samp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ampData>
  <dgm:styleData>
    <dgm:dataModel>
      <dgm:ptLst>
        <dgm:pt modelId="0" type="doc"/>
        <dgm:pt modelId="10">
          <dgm:prSet phldr="1"/>
        </dgm:pt>
        <dgm:pt modelId="11">
          <dgm:prSet phldr="1"/>
        </dgm:pt>
        <dgm:pt modelId="12">
          <dgm:prSet phldr="1"/>
        </dgm:pt>
      </dgm:ptLst>
      <dgm:cxnLst>
        <dgm:cxn modelId="1" srcId="0" destId="10" srcOrd="0" destOrd="0"/>
        <dgm:cxn modelId="2" srcId="10" destId="11" srcOrd="0" destOrd="0"/>
        <dgm:cxn modelId="3" srcId="10" destId="12" srcOrd="1"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Lst>
      <dgm:cxnLst>
        <dgm:cxn modelId="1" srcId="0" destId="10" srcOrd="0" destOrd="0"/>
        <dgm:cxn modelId="2" srcId="10" destId="11" srcOrd="0" destOrd="0"/>
        <dgm:cxn modelId="3" srcId="10" destId="12" srcOrd="1" destOrd="0"/>
        <dgm:cxn modelId="4" srcId="10" destId="13" srcOrd="2" destOrd="0"/>
        <dgm:cxn modelId="5" srcId="10" destId="14" srcOrd="3" destOrd="0"/>
      </dgm:cxnLst>
      <dgm:bg/>
      <dgm:whole/>
    </dgm:dataModel>
  </dgm:clrData>
  <dgm:layoutNode name="Name0">
    <dgm:varLst>
      <dgm:chMax val="1"/>
      <dgm:chPref val="1"/>
      <dgm:dir/>
      <dgm:resizeHandles/>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equ" val="1">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l" for="ch" forName="Accent" refType="w" fact="0"/>
              <dgm:constr type="t" for="ch" forName="Accent" refType="h" fact="0"/>
              <dgm:constr type="w" for="ch" forName="Accent" refType="w" fact="0.6747"/>
              <dgm:constr type="h" for="ch" forName="Accent" refType="h"/>
              <dgm:constr type="l" for="ch" forName="Child1" refType="w" fact="0.76"/>
              <dgm:constr type="t" for="ch" forName="Child1" refType="h" fact="0.3739"/>
              <dgm:constr type="w" for="ch" forName="Child1" refType="w" fact="0.24"/>
              <dgm:constr type="h" for="ch" forName="Child1" refType="h" fact="0.255"/>
              <dgm:constr type="l" for="ch" forName="Parent" refType="w" fact="0.1726"/>
              <dgm:constr type="t" for="ch" forName="Parent" refType="h" fact="0.2646"/>
              <dgm:constr type="w" for="ch" forName="Parent" refType="w" fact="0.3347"/>
              <dgm:constr type="h" for="ch" forName="Parent" refType="h" fact="0.4759"/>
              <dgm:constr type="l" for="ch" forName="Image1" refType="w" fact="0.5661"/>
              <dgm:constr type="t" for="ch" forName="Image1" refType="h" fact="0.3744"/>
              <dgm:constr type="w" for="ch" forName="Image1" refType="w" fact="0.1793"/>
              <dgm:constr type="h" for="ch" forName="Image1" refType="h" fact="0.255"/>
            </dgm:constrLst>
          </dgm:if>
          <dgm:if name="Name6" axis="ch ch" ptType="node node" st="1 1" cnt="1 0" func="cnt" op="equ" val="2">
            <dgm:alg type="composite">
              <dgm:param type="ar" val="1.381"/>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 refType="w" fact="0"/>
              <dgm:constr type="t" for="ch" forName="Accent" refType="h" fact="0"/>
              <dgm:constr type="w" for="ch" forName="Accent" refType="w" fact="0.6946"/>
              <dgm:constr type="h" for="ch" forName="Accent" refType="h"/>
              <dgm:constr type="l" for="ch" forName="Parent" refType="w" fact="0.1777"/>
              <dgm:constr type="t" for="ch" forName="Parent" refType="h" fact="0.2646"/>
              <dgm:constr type="w" for="ch" forName="Parent" refType="w" fact="0.3446"/>
              <dgm:constr type="h" for="ch" forName="Parent" refType="h" fact="0.4759"/>
              <dgm:constr type="l" for="ch" forName="Image1" refType="w" fact="0.5531"/>
              <dgm:constr type="t" for="ch" forName="Image1" refType="h" fact="0.1585"/>
              <dgm:constr type="w" for="ch" forName="Image1" refType="w" fact="0.1846"/>
              <dgm:constr type="h" for="ch" forName="Image1" refType="h" fact="0.255"/>
              <dgm:constr type="l" for="ch" forName="Image2" refType="w" fact="0.5531"/>
              <dgm:constr type="t" for="ch" forName="Image2" refType="h" fact="0.5624"/>
              <dgm:constr type="w" for="ch" forName="Image2" refType="w" fact="0.1846"/>
              <dgm:constr type="h" for="ch" forName="Image2" refType="h" fact="0.255"/>
              <dgm:constr type="l" for="ch" forName="Child1" refType="w" fact="0.7529"/>
              <dgm:constr type="t" for="ch" forName="Child1" refType="h" fact="0.1618"/>
              <dgm:constr type="w" for="ch" forName="Child1" refType="w" fact="0.2471"/>
              <dgm:constr type="h" for="ch" forName="Child1" refType="h" fact="0.2468"/>
              <dgm:constr type="l" for="ch" forName="Child2" refType="w" fact="0.7529"/>
              <dgm:constr type="t" for="ch" forName="Child2" refType="h" fact="0.5657"/>
              <dgm:constr type="w" for="ch" forName="Child2" refType="w" fact="0.2471"/>
              <dgm:constr type="h" for="ch" forName="Child2" refType="h" fact="0.2468"/>
            </dgm:constrLst>
          </dgm:if>
          <dgm:if name="Name7" axis="ch ch" ptType="node node" st="1 1" cnt="1 0" func="cnt" op="equ" val="3">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 refType="w" fact="0"/>
              <dgm:constr type="t" for="ch" forName="Accent" refType="h" fact="0"/>
              <dgm:constr type="w" for="ch" forName="Accent" refType="w" fact="0.6747"/>
              <dgm:constr type="h" for="ch" forName="Accent" refType="h"/>
              <dgm:constr type="l" for="ch" forName="Parent" refType="w" fact="0.1726"/>
              <dgm:constr type="t" for="ch" forName="Parent" refType="h" fact="0.2646"/>
              <dgm:constr type="w" for="ch" forName="Parent" refType="w" fact="0.3347"/>
              <dgm:constr type="h" for="ch" forName="Parent" refType="h" fact="0.4759"/>
              <dgm:constr type="l" for="ch" forName="Image1" refType="w" fact="0.4968"/>
              <dgm:constr type="t" for="ch" forName="Image1" refType="h" fact="0.0843"/>
              <dgm:constr type="w" for="ch" forName="Image1" refType="w" fact="0.1793"/>
              <dgm:constr type="h" for="ch" forName="Image1" refType="h" fact="0.255"/>
              <dgm:constr type="l" for="ch" forName="Image2" refType="w" fact="0.5661"/>
              <dgm:constr type="t" for="ch" forName="Image2" refType="h" fact="0.3744"/>
              <dgm:constr type="w" for="ch" forName="Image2" refType="w" fact="0.1793"/>
              <dgm:constr type="h" for="ch" forName="Image2" refType="h" fact="0.255"/>
              <dgm:constr type="l" for="ch" forName="Image3" refType="w" fact="0.4968"/>
              <dgm:constr type="t" for="ch" forName="Image3" refType="h" fact="0.6686"/>
              <dgm:constr type="w" for="ch" forName="Image3" refType="w" fact="0.1793"/>
              <dgm:constr type="h" for="ch" forName="Image3" refType="h" fact="0.255"/>
              <dgm:constr type="l" for="ch" forName="Child1" refType="w" fact="0.6897"/>
              <dgm:constr type="t" for="ch" forName="Child1" refType="h" fact="0.0884"/>
              <dgm:constr type="w" for="ch" forName="Child1" refType="w" fact="0.24"/>
              <dgm:constr type="h" for="ch" forName="Child1" refType="h" fact="0.2468"/>
              <dgm:constr type="l" for="ch" forName="Child2" refType="w" fact="0.76"/>
              <dgm:constr type="t" for="ch" forName="Child2" refType="h" fact="0.378"/>
              <dgm:constr type="w" for="ch" forName="Child2" refType="w" fact="0.24"/>
              <dgm:constr type="h" for="ch" forName="Child2" refType="h" fact="0.2468"/>
              <dgm:constr type="l" for="ch" forName="Child3" refType="w" fact="0.6897"/>
              <dgm:constr type="t" for="ch" forName="Child3" refType="h" fact="0.6738"/>
              <dgm:constr type="w" for="ch" forName="Child3" refType="w" fact="0.24"/>
              <dgm:constr type="h" for="ch" forName="Child3" refType="h" fact="0.2468"/>
            </dgm:constrLst>
          </dgm:if>
          <dgm:else name="Name8">
            <dgm:alg type="composite">
              <dgm:param type="ar" val="1.2852"/>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 refType="w" fact="0"/>
              <dgm:constr type="t" for="ch" forName="Accent" refType="h" fact="0.0361"/>
              <dgm:constr type="w" for="ch" forName="Accent" refType="w" fact="0.6865"/>
              <dgm:constr type="h" for="ch" forName="Accent" refType="h" fact="0.9197"/>
              <dgm:constr type="l" for="ch" forName="Parent" refType="w" fact="0.1756"/>
              <dgm:constr type="t" for="ch" forName="Parent" refType="h" fact="0.2795"/>
              <dgm:constr type="w" for="ch" forName="Parent" refType="w" fact="0.3406"/>
              <dgm:constr type="h" for="ch" forName="Parent" refType="h" fact="0.4377"/>
              <dgm:constr type="l" for="ch" forName="Image1" refType="w" fact="0.425"/>
              <dgm:constr type="t" for="ch" forName="Image1" refType="h" fact="0"/>
              <dgm:constr type="w" for="ch" forName="Image1" refType="w" fact="0.1825"/>
              <dgm:constr type="h" for="ch" forName="Image1" refType="h" fact="0.2345"/>
              <dgm:constr type="l" for="ch" forName="Image2" refType="w" fact="0.5598"/>
              <dgm:constr type="t" for="ch" forName="Image2" refType="h" fact="0.2184"/>
              <dgm:constr type="w" for="ch" forName="Image2" refType="w" fact="0.1825"/>
              <dgm:constr type="h" for="ch" forName="Image2" refType="h" fact="0.2345"/>
              <dgm:constr type="l" for="ch" forName="Image3" refType="w" fact="0.5591"/>
              <dgm:constr type="t" for="ch" forName="Image3" refType="h" fact="0.5395"/>
              <dgm:constr type="w" for="ch" forName="Image3" refType="w" fact="0.1825"/>
              <dgm:constr type="h" for="ch" forName="Image3" refType="h" fact="0.2345"/>
              <dgm:constr type="l" for="ch" forName="Image4" refType="w" fact="0.425"/>
              <dgm:constr type="t" for="ch" forName="Image4" refType="h" fact="0.7655"/>
              <dgm:constr type="w" for="ch" forName="Image4" refType="w" fact="0.1825"/>
              <dgm:constr type="h" for="ch" forName="Image4" refType="h" fact="0.2345"/>
              <dgm:constr type="l" for="ch" forName="Child1" refType="w" fact="0.6214"/>
              <dgm:constr type="t" for="ch" forName="Child1" refType="h" fact="0.003"/>
              <dgm:constr type="w" for="ch" forName="Child1" refType="w" fact="0.2443"/>
              <dgm:constr type="h" for="ch" forName="Child1" refType="h" fact="0.227"/>
              <dgm:constr type="l" for="ch" forName="Child2" refType="w" fact="0.7557"/>
              <dgm:constr type="t" for="ch" forName="Child2" refType="h" fact="0.2225"/>
              <dgm:constr type="w" for="ch" forName="Child2" refType="w" fact="0.2443"/>
              <dgm:constr type="h" for="ch" forName="Child2" refType="h" fact="0.227"/>
              <dgm:constr type="l" for="ch" forName="Child3" refType="w" fact="0.7557"/>
              <dgm:constr type="t" for="ch" forName="Child3" refType="h" fact="0.5433"/>
              <dgm:constr type="w" for="ch" forName="Child3" refType="w" fact="0.2443"/>
              <dgm:constr type="h" for="ch" forName="Child3" refType="h" fact="0.227"/>
              <dgm:constr type="l" for="ch" forName="Child4" refType="w" fact="0.6214"/>
              <dgm:constr type="t" for="ch" forName="Child4" refType="h" fact="0.7703"/>
              <dgm:constr type="w" for="ch" forName="Child4" refType="w" fact="0.2443"/>
              <dgm:constr type="h" for="ch" forName="Child4" refType="h" fact="0.227"/>
            </dgm:constrLst>
          </dgm:else>
        </dgm:choose>
      </dgm:if>
      <dgm:else name="Name9">
        <dgm:choose name="Name10">
          <dgm:if name="Name11" axis="ch ch" ptType="node node" st="1 1" cnt="1 0" func="cnt" op="equ" val="0">
            <dgm:alg type="composite">
              <dgm:param type="ar" val="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2" axis="ch ch" ptType="node node" st="1 1" cnt="1 0" func="cnt" op="equ" val="1">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r" for="ch" forName="Accent" refType="w"/>
              <dgm:constr type="t" for="ch" forName="Accent" refType="h" fact="0"/>
              <dgm:constr type="w" for="ch" forName="Accent" refType="w" fact="0.6747"/>
              <dgm:constr type="h" for="ch" forName="Accent" refType="h"/>
              <dgm:constr type="r" for="ch" forName="Child1" refType="w" fact="0.24"/>
              <dgm:constr type="t" for="ch" forName="Child1" refType="h" fact="0.3739"/>
              <dgm:constr type="w" for="ch" forName="Child1" refType="w" fact="0.24"/>
              <dgm:constr type="h" for="ch" forName="Child1" refType="h" fact="0.255"/>
              <dgm:constr type="r" for="ch" forName="Parent" refType="w" fact="0.8274"/>
              <dgm:constr type="t" for="ch" forName="Parent" refType="h" fact="0.2646"/>
              <dgm:constr type="w" for="ch" forName="Parent" refType="w" fact="0.3347"/>
              <dgm:constr type="h" for="ch" forName="Parent" refType="h" fact="0.4759"/>
              <dgm:constr type="r" for="ch" forName="Image1" refType="w" fact="0.4339"/>
              <dgm:constr type="t" for="ch" forName="Image1" refType="h" fact="0.3744"/>
              <dgm:constr type="w" for="ch" forName="Image1" refType="w" fact="0.1793"/>
              <dgm:constr type="h" for="ch" forName="Image1" refType="h" fact="0.255"/>
            </dgm:constrLst>
          </dgm:if>
          <dgm:if name="Name13" axis="ch ch" ptType="node node" st="1 1" cnt="1 0" func="cnt" op="equ" val="2">
            <dgm:alg type="composite">
              <dgm:param type="ar" val="1.381"/>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 refType="w"/>
              <dgm:constr type="t" for="ch" forName="Accent" refType="h" fact="0"/>
              <dgm:constr type="w" for="ch" forName="Accent" refType="w" fact="0.6946"/>
              <dgm:constr type="h" for="ch" forName="Accent" refType="h"/>
              <dgm:constr type="r" for="ch" forName="Parent" refType="w" fact="0.8223"/>
              <dgm:constr type="t" for="ch" forName="Parent" refType="h" fact="0.2646"/>
              <dgm:constr type="w" for="ch" forName="Parent" refType="w" fact="0.3446"/>
              <dgm:constr type="h" for="ch" forName="Parent" refType="h" fact="0.4759"/>
              <dgm:constr type="r" for="ch" forName="Image1" refType="w" fact="0.4469"/>
              <dgm:constr type="t" for="ch" forName="Image1" refType="h" fact="0.1585"/>
              <dgm:constr type="w" for="ch" forName="Image1" refType="w" fact="0.1846"/>
              <dgm:constr type="h" for="ch" forName="Image1" refType="h" fact="0.255"/>
              <dgm:constr type="r" for="ch" forName="Image2" refType="w" fact="0.4469"/>
              <dgm:constr type="t" for="ch" forName="Image2" refType="h" fact="0.5624"/>
              <dgm:constr type="w" for="ch" forName="Image2" refType="w" fact="0.1846"/>
              <dgm:constr type="h" for="ch" forName="Image2" refType="h" fact="0.255"/>
              <dgm:constr type="r" for="ch" forName="Child1" refType="w" fact="0.2471"/>
              <dgm:constr type="t" for="ch" forName="Child1" refType="h" fact="0.1618"/>
              <dgm:constr type="w" for="ch" forName="Child1" refType="w" fact="0.2471"/>
              <dgm:constr type="h" for="ch" forName="Child1" refType="h" fact="0.2468"/>
              <dgm:constr type="r" for="ch" forName="Child2" refType="w" fact="0.2471"/>
              <dgm:constr type="t" for="ch" forName="Child2" refType="h" fact="0.5657"/>
              <dgm:constr type="w" for="ch" forName="Child2" refType="w" fact="0.2471"/>
              <dgm:constr type="h" for="ch" forName="Child2" refType="h" fact="0.2468"/>
            </dgm:constrLst>
          </dgm:if>
          <dgm:if name="Name14" axis="ch ch" ptType="node node" st="1 1" cnt="1 0" func="cnt" op="equ" val="3">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 refType="w"/>
              <dgm:constr type="t" for="ch" forName="Accent" refType="h" fact="0"/>
              <dgm:constr type="w" for="ch" forName="Accent" refType="w" fact="0.6747"/>
              <dgm:constr type="h" for="ch" forName="Accent" refType="h"/>
              <dgm:constr type="r" for="ch" forName="Parent" refType="w" fact="0.8274"/>
              <dgm:constr type="t" for="ch" forName="Parent" refType="h" fact="0.2646"/>
              <dgm:constr type="w" for="ch" forName="Parent" refType="w" fact="0.3347"/>
              <dgm:constr type="h" for="ch" forName="Parent" refType="h" fact="0.4759"/>
              <dgm:constr type="r" for="ch" forName="Image1" refType="w" fact="0.5032"/>
              <dgm:constr type="t" for="ch" forName="Image1" refType="h" fact="0.0843"/>
              <dgm:constr type="w" for="ch" forName="Image1" refType="w" fact="0.1793"/>
              <dgm:constr type="h" for="ch" forName="Image1" refType="h" fact="0.255"/>
              <dgm:constr type="r" for="ch" forName="Image2" refType="w" fact="0.4339"/>
              <dgm:constr type="t" for="ch" forName="Image2" refType="h" fact="0.3744"/>
              <dgm:constr type="w" for="ch" forName="Image2" refType="w" fact="0.1793"/>
              <dgm:constr type="h" for="ch" forName="Image2" refType="h" fact="0.255"/>
              <dgm:constr type="r" for="ch" forName="Image3" refType="w" fact="0.5032"/>
              <dgm:constr type="t" for="ch" forName="Image3" refType="h" fact="0.6686"/>
              <dgm:constr type="w" for="ch" forName="Image3" refType="w" fact="0.1793"/>
              <dgm:constr type="h" for="ch" forName="Image3" refType="h" fact="0.255"/>
              <dgm:constr type="r" for="ch" forName="Child1" refType="w" fact="0.3103"/>
              <dgm:constr type="t" for="ch" forName="Child1" refType="h" fact="0.0884"/>
              <dgm:constr type="w" for="ch" forName="Child1" refType="w" fact="0.24"/>
              <dgm:constr type="h" for="ch" forName="Child1" refType="h" fact="0.2468"/>
              <dgm:constr type="r" for="ch" forName="Child2" refType="w" fact="0.24"/>
              <dgm:constr type="t" for="ch" forName="Child2" refType="h" fact="0.378"/>
              <dgm:constr type="w" for="ch" forName="Child2" refType="w" fact="0.24"/>
              <dgm:constr type="h" for="ch" forName="Child2" refType="h" fact="0.2468"/>
              <dgm:constr type="r" for="ch" forName="Child3" refType="w" fact="0.3103"/>
              <dgm:constr type="t" for="ch" forName="Child3" refType="h" fact="0.6738"/>
              <dgm:constr type="w" for="ch" forName="Child3" refType="w" fact="0.24"/>
              <dgm:constr type="h" for="ch" forName="Child3" refType="h" fact="0.2468"/>
            </dgm:constrLst>
          </dgm:if>
          <dgm:else name="Name15">
            <dgm:alg type="composite">
              <dgm:param type="ar" val="1.2852"/>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 refType="w"/>
              <dgm:constr type="t" for="ch" forName="Accent" refType="h" fact="0.0361"/>
              <dgm:constr type="w" for="ch" forName="Accent" refType="w" fact="0.6865"/>
              <dgm:constr type="h" for="ch" forName="Accent" refType="h" fact="0.9197"/>
              <dgm:constr type="r" for="ch" forName="Parent" refType="w" fact="0.8244"/>
              <dgm:constr type="t" for="ch" forName="Parent" refType="h" fact="0.2795"/>
              <dgm:constr type="w" for="ch" forName="Parent" refType="w" fact="0.3406"/>
              <dgm:constr type="h" for="ch" forName="Parent" refType="h" fact="0.4377"/>
              <dgm:constr type="r" for="ch" forName="Image1" refType="w" fact="0.575"/>
              <dgm:constr type="t" for="ch" forName="Image1" refType="h" fact="0"/>
              <dgm:constr type="w" for="ch" forName="Image1" refType="w" fact="0.1825"/>
              <dgm:constr type="h" for="ch" forName="Image1" refType="h" fact="0.2345"/>
              <dgm:constr type="r" for="ch" forName="Image2" refType="w" fact="0.4402"/>
              <dgm:constr type="t" for="ch" forName="Image2" refType="h" fact="0.2184"/>
              <dgm:constr type="w" for="ch" forName="Image2" refType="w" fact="0.1825"/>
              <dgm:constr type="h" for="ch" forName="Image2" refType="h" fact="0.2345"/>
              <dgm:constr type="r" for="ch" forName="Image3" refType="w" fact="0.4409"/>
              <dgm:constr type="t" for="ch" forName="Image3" refType="h" fact="0.5395"/>
              <dgm:constr type="w" for="ch" forName="Image3" refType="w" fact="0.1825"/>
              <dgm:constr type="h" for="ch" forName="Image3" refType="h" fact="0.2345"/>
              <dgm:constr type="r" for="ch" forName="Image4" refType="w" fact="0.575"/>
              <dgm:constr type="t" for="ch" forName="Image4" refType="h" fact="0.7655"/>
              <dgm:constr type="w" for="ch" forName="Image4" refType="w" fact="0.1825"/>
              <dgm:constr type="h" for="ch" forName="Image4" refType="h" fact="0.2345"/>
              <dgm:constr type="r" for="ch" forName="Child1" refType="w" fact="0.3786"/>
              <dgm:constr type="t" for="ch" forName="Child1" refType="h" fact="0.003"/>
              <dgm:constr type="w" for="ch" forName="Child1" refType="w" fact="0.2443"/>
              <dgm:constr type="h" for="ch" forName="Child1" refType="h" fact="0.227"/>
              <dgm:constr type="r" for="ch" forName="Child2" refType="w" fact="0.2443"/>
              <dgm:constr type="t" for="ch" forName="Child2" refType="h" fact="0.2225"/>
              <dgm:constr type="w" for="ch" forName="Child2" refType="w" fact="0.2443"/>
              <dgm:constr type="h" for="ch" forName="Child2" refType="h" fact="0.227"/>
              <dgm:constr type="r" for="ch" forName="Child3" refType="w" fact="0.2443"/>
              <dgm:constr type="t" for="ch" forName="Child3" refType="h" fact="0.5433"/>
              <dgm:constr type="w" for="ch" forName="Child3" refType="w" fact="0.2443"/>
              <dgm:constr type="h" for="ch" forName="Child3" refType="h" fact="0.227"/>
              <dgm:constr type="r" for="ch" forName="Child4" refType="w" fact="0.3786"/>
              <dgm:constr type="t" for="ch" forName="Child4" refType="h" fact="0.7703"/>
              <dgm:constr type="w" for="ch" forName="Child4" refType="w" fact="0.2443"/>
              <dgm:constr type="h" for="ch" forName="Child4" refType="h" fact="0.227"/>
            </dgm:constrLst>
          </dgm:else>
        </dgm:choose>
      </dgm:else>
    </dgm:choose>
    <dgm:forEach name="wrapper" axis="self" ptType="parTrans">
      <dgm:forEach name="ImageRepeat" axis="self">
        <dgm:layoutNode name="Image" styleLbl="fgImgPlace1">
          <dgm:alg type="sp"/>
          <dgm:shape xmlns:r="http://schemas.openxmlformats.org/officeDocument/2006/relationships" type="ellipse" r:blip="" blipPhldr="1">
            <dgm:adjLst/>
          </dgm:shape>
          <dgm:presOf/>
        </dgm:layoutNode>
      </dgm:forEach>
    </dgm:forEach>
    <dgm:forEach name="Name16" axis="ch" ptType="node" cnt="1">
      <dgm:layoutNode name="Parent" styleLbl="node1">
        <dgm:varLst>
          <dgm:chMax val="4"/>
          <dgm:chPref val="3"/>
        </dgm:varLst>
        <dgm:alg type="tx"/>
        <dgm:shape xmlns:r="http://schemas.openxmlformats.org/officeDocument/2006/relationships" type="ellipse"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17" axis="ch ch" ptType="node node" st="1 1" cnt="1 1">
      <dgm:layoutNode name="Accent" styleLbl="node1">
        <dgm:alg type="sp"/>
        <dgm:choose name="Name18">
          <dgm:if name="Name19" func="var" arg="dir" op="equ" val="norm">
            <dgm:choose name="Name20">
              <dgm:if name="Name21" axis="followSib" ptType="node" func="cnt" op="equ" val="0">
                <dgm:shape xmlns:r="http://schemas.openxmlformats.org/officeDocument/2006/relationships" type="blockArc" r:blip="">
                  <dgm:adjLst>
                    <dgm:adj idx="1" val="-49.0368"/>
                    <dgm:adj idx="2" val="49.4265"/>
                    <dgm:adj idx="3" val="0.0564"/>
                  </dgm:adjLst>
                </dgm:shape>
              </dgm:if>
              <dgm:if name="Name22" axis="followSib" ptType="node" func="cnt" op="equ" val="1">
                <dgm:shape xmlns:r="http://schemas.openxmlformats.org/officeDocument/2006/relationships" type="blockArc" r:blip="">
                  <dgm:adjLst>
                    <dgm:adj idx="1" val="-64.2028"/>
                    <dgm:adj idx="2" val="64.5456"/>
                    <dgm:adj idx="3" val="0.0558"/>
                  </dgm:adjLst>
                </dgm:shape>
              </dgm:if>
              <dgm:if name="Name23" axis="followSib" ptType="node" func="cnt" op="equ" val="2">
                <dgm:shape xmlns:r="http://schemas.openxmlformats.org/officeDocument/2006/relationships" type="blockArc" r:blip="">
                  <dgm:adjLst>
                    <dgm:adj idx="1" val="-67.8702"/>
                    <dgm:adj idx="2" val="68.6519"/>
                    <dgm:adj idx="3" val="0.0575"/>
                  </dgm:adjLst>
                </dgm:shape>
              </dgm:if>
              <dgm:else name="Name24">
                <dgm:shape xmlns:r="http://schemas.openxmlformats.org/officeDocument/2006/relationships" type="blockArc" r:blip="">
                  <dgm:adjLst>
                    <dgm:adj idx="1" val="-84.8426"/>
                    <dgm:adj idx="2" val="84.8009"/>
                    <dgm:adj idx="3" val="0.0524"/>
                  </dgm:adjLst>
                </dgm:shape>
              </dgm:else>
            </dgm:choose>
          </dgm:if>
          <dgm:else name="Name25">
            <dgm:choose name="Name26">
              <dgm:if name="Name27" axis="followSib" ptType="node" func="cnt" op="equ" val="0">
                <dgm:shape xmlns:r="http://schemas.openxmlformats.org/officeDocument/2006/relationships" rot="180" type="blockArc" r:blip="">
                  <dgm:adjLst>
                    <dgm:adj idx="1" val="-49.0368"/>
                    <dgm:adj idx="2" val="49.4265"/>
                    <dgm:adj idx="3" val="0.0564"/>
                  </dgm:adjLst>
                </dgm:shape>
              </dgm:if>
              <dgm:if name="Name28" axis="followSib" ptType="node" func="cnt" op="equ" val="1">
                <dgm:shape xmlns:r="http://schemas.openxmlformats.org/officeDocument/2006/relationships" rot="180" type="blockArc" r:blip="">
                  <dgm:adjLst>
                    <dgm:adj idx="1" val="-64.2028"/>
                    <dgm:adj idx="2" val="64.5456"/>
                    <dgm:adj idx="3" val="0.0558"/>
                  </dgm:adjLst>
                </dgm:shape>
              </dgm:if>
              <dgm:if name="Name29" axis="followSib" ptType="node" func="cnt" op="equ" val="2">
                <dgm:shape xmlns:r="http://schemas.openxmlformats.org/officeDocument/2006/relationships" rot="180" type="blockArc" r:blip="">
                  <dgm:adjLst>
                    <dgm:adj idx="1" val="-67.8702"/>
                    <dgm:adj idx="2" val="68.6519"/>
                    <dgm:adj idx="3" val="0.0575"/>
                  </dgm:adjLst>
                </dgm:shape>
              </dgm:if>
              <dgm:else name="Name30">
                <dgm:shape xmlns:r="http://schemas.openxmlformats.org/officeDocument/2006/relationships" rot="180" type="blockArc" r:blip="">
                  <dgm:adjLst>
                    <dgm:adj idx="1" val="-84.8426"/>
                    <dgm:adj idx="2" val="84.8009"/>
                    <dgm:adj idx="3" val="0.0524"/>
                  </dgm:adjLst>
                </dgm:shape>
              </dgm:else>
            </dgm:choose>
          </dgm:else>
        </dgm:choose>
        <dgm:presOf/>
      </dgm:layoutNode>
      <dgm:layoutNode name="Image1" styleLbl="fgImgPlace1">
        <dgm:alg type="sp"/>
        <dgm:shape xmlns:r="http://schemas.openxmlformats.org/officeDocument/2006/relationships" type="ellipse" r:blip="" blipPhldr="1">
          <dgm:adjLst/>
        </dgm:shape>
        <dgm:presOf/>
      </dgm:layoutNode>
      <dgm:layoutNode name="Child1" styleLbl="revTx">
        <dgm:varLst>
          <dgm:chMax val="0"/>
          <dgm:chPref val="0"/>
          <dgm:bulletEnabled val="1"/>
        </dgm:varLst>
        <dgm:choose name="Name31">
          <dgm:if name="Name32" func="var" arg="dir" op="equ" val="norm">
            <dgm:alg type="tx">
              <dgm:param type="parTxLTRAlign" val="l"/>
              <dgm:param type="shpTxLTRAlignCh" val="l"/>
              <dgm:param type="parTxRTLAlign" val="l"/>
              <dgm:param type="shpTxRTLAlignCh" val="l"/>
              <dgm:param type="lnSpAfParP" val="10"/>
            </dgm:alg>
          </dgm:if>
          <dgm:else name="Name33">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4" axis="ch ch" ptType="node node" st="1 2" cnt="1 1">
      <dgm:layoutNode name="Image2">
        <dgm:alg type="sp"/>
        <dgm:shape xmlns:r="http://schemas.openxmlformats.org/officeDocument/2006/relationships" r:blip="">
          <dgm:adjLst/>
        </dgm:shape>
        <dgm:presOf/>
        <dgm:constrLst/>
        <dgm:forEach name="Name35" ref="ImageRepeat"/>
      </dgm:layoutNode>
      <dgm:layoutNode name="Child2" styleLbl="revTx">
        <dgm:varLst>
          <dgm:chMax val="0"/>
          <dgm:chPref val="0"/>
          <dgm:bulletEnabled val="1"/>
        </dgm:varLst>
        <dgm:choose name="Name36">
          <dgm:if name="Name37" func="var" arg="dir" op="equ" val="norm">
            <dgm:alg type="tx">
              <dgm:param type="parTxLTRAlign" val="l"/>
              <dgm:param type="shpTxLTRAlignCh" val="l"/>
              <dgm:param type="parTxRTLAlign" val="l"/>
              <dgm:param type="shpTxRTLAlignCh" val="l"/>
              <dgm:param type="lnSpAfParP" val="10"/>
            </dgm:alg>
          </dgm:if>
          <dgm:else name="Name38">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9" axis="ch ch" ptType="node node" st="1 3" cnt="1 1">
      <dgm:layoutNode name="Image3">
        <dgm:alg type="sp"/>
        <dgm:shape xmlns:r="http://schemas.openxmlformats.org/officeDocument/2006/relationships" r:blip="">
          <dgm:adjLst/>
        </dgm:shape>
        <dgm:presOf/>
        <dgm:constrLst/>
        <dgm:forEach name="Name40" ref="ImageRepeat"/>
      </dgm:layoutNode>
      <dgm:layoutNode name="Child3" styleLbl="revTx">
        <dgm:varLst>
          <dgm:chMax val="0"/>
          <dgm:chPref val="0"/>
          <dgm:bulletEnabled val="1"/>
        </dgm:varLst>
        <dgm:choose name="Name41">
          <dgm:if name="Name42" func="var" arg="dir" op="equ" val="norm">
            <dgm:alg type="tx">
              <dgm:param type="parTxLTRAlign" val="l"/>
              <dgm:param type="shpTxLTRAlignCh" val="l"/>
              <dgm:param type="parTxRTLAlign" val="l"/>
              <dgm:param type="shpTxRTLAlignCh" val="l"/>
              <dgm:param type="lnSpAfParP" val="10"/>
            </dgm:alg>
          </dgm:if>
          <dgm:else name="Name43">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4" axis="ch ch" ptType="node node" st="1 4" cnt="1 1">
      <dgm:layoutNode name="Image4">
        <dgm:alg type="sp"/>
        <dgm:shape xmlns:r="http://schemas.openxmlformats.org/officeDocument/2006/relationships" r:blip="">
          <dgm:adjLst/>
        </dgm:shape>
        <dgm:presOf/>
        <dgm:constrLst/>
        <dgm:forEach name="Name45" ref="ImageRepeat"/>
      </dgm:layoutNode>
      <dgm:layoutNode name="Child4" styleLbl="revTx">
        <dgm:varLst>
          <dgm:chMax val="0"/>
          <dgm:chPref val="0"/>
          <dgm:bulletEnabled val="1"/>
        </dgm:varLst>
        <dgm:choose name="Name46">
          <dgm:if name="Name47" func="var" arg="dir" op="equ" val="norm">
            <dgm:alg type="tx">
              <dgm:param type="parTxLTRAlign" val="l"/>
              <dgm:param type="shpTxLTRAlignCh" val="l"/>
              <dgm:param type="parTxRTLAlign" val="l"/>
              <dgm:param type="shpTxRTLAlignCh" val="l"/>
              <dgm:param type="lnSpAfParP" val="10"/>
            </dgm:alg>
          </dgm:if>
          <dgm:else name="Name48">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11/layout/RadialPictureList">
  <dgm:title val="Radial Picture List"/>
  <dgm:desc val="Use to show relationships to a central idea. The Level 1 shape contains text and all Level 2 shapes contain a picture with corresponding text. Limited to four Level 2 pictures.  Unused pictures do not appear, but remain available if you switch layouts. Works best with a small amount of Level 2 text."/>
  <dgm:catLst>
    <dgm:cat type="picture" pri="2500"/>
    <dgm:cat type="officeonline" pri="2500"/>
  </dgm:catLst>
  <dgm:samp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ampData>
  <dgm:styleData>
    <dgm:dataModel>
      <dgm:ptLst>
        <dgm:pt modelId="0" type="doc"/>
        <dgm:pt modelId="10">
          <dgm:prSet phldr="1"/>
        </dgm:pt>
        <dgm:pt modelId="11">
          <dgm:prSet phldr="1"/>
        </dgm:pt>
        <dgm:pt modelId="12">
          <dgm:prSet phldr="1"/>
        </dgm:pt>
      </dgm:ptLst>
      <dgm:cxnLst>
        <dgm:cxn modelId="1" srcId="0" destId="10" srcOrd="0" destOrd="0"/>
        <dgm:cxn modelId="2" srcId="10" destId="11" srcOrd="0" destOrd="0"/>
        <dgm:cxn modelId="3" srcId="10" destId="12" srcOrd="1"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Lst>
      <dgm:cxnLst>
        <dgm:cxn modelId="1" srcId="0" destId="10" srcOrd="0" destOrd="0"/>
        <dgm:cxn modelId="2" srcId="10" destId="11" srcOrd="0" destOrd="0"/>
        <dgm:cxn modelId="3" srcId="10" destId="12" srcOrd="1" destOrd="0"/>
        <dgm:cxn modelId="4" srcId="10" destId="13" srcOrd="2" destOrd="0"/>
        <dgm:cxn modelId="5" srcId="10" destId="14" srcOrd="3" destOrd="0"/>
      </dgm:cxnLst>
      <dgm:bg/>
      <dgm:whole/>
    </dgm:dataModel>
  </dgm:clrData>
  <dgm:layoutNode name="Name0">
    <dgm:varLst>
      <dgm:chMax val="1"/>
      <dgm:chPref val="1"/>
      <dgm:dir/>
      <dgm:resizeHandles/>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equ" val="1">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l" for="ch" forName="Accent" refType="w" fact="0"/>
              <dgm:constr type="t" for="ch" forName="Accent" refType="h" fact="0"/>
              <dgm:constr type="w" for="ch" forName="Accent" refType="w" fact="0.6747"/>
              <dgm:constr type="h" for="ch" forName="Accent" refType="h"/>
              <dgm:constr type="l" for="ch" forName="Child1" refType="w" fact="0.76"/>
              <dgm:constr type="t" for="ch" forName="Child1" refType="h" fact="0.3739"/>
              <dgm:constr type="w" for="ch" forName="Child1" refType="w" fact="0.24"/>
              <dgm:constr type="h" for="ch" forName="Child1" refType="h" fact="0.255"/>
              <dgm:constr type="l" for="ch" forName="Parent" refType="w" fact="0.1726"/>
              <dgm:constr type="t" for="ch" forName="Parent" refType="h" fact="0.2646"/>
              <dgm:constr type="w" for="ch" forName="Parent" refType="w" fact="0.3347"/>
              <dgm:constr type="h" for="ch" forName="Parent" refType="h" fact="0.4759"/>
              <dgm:constr type="l" for="ch" forName="Image1" refType="w" fact="0.5661"/>
              <dgm:constr type="t" for="ch" forName="Image1" refType="h" fact="0.3744"/>
              <dgm:constr type="w" for="ch" forName="Image1" refType="w" fact="0.1793"/>
              <dgm:constr type="h" for="ch" forName="Image1" refType="h" fact="0.255"/>
            </dgm:constrLst>
          </dgm:if>
          <dgm:if name="Name6" axis="ch ch" ptType="node node" st="1 1" cnt="1 0" func="cnt" op="equ" val="2">
            <dgm:alg type="composite">
              <dgm:param type="ar" val="1.381"/>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 refType="w" fact="0"/>
              <dgm:constr type="t" for="ch" forName="Accent" refType="h" fact="0"/>
              <dgm:constr type="w" for="ch" forName="Accent" refType="w" fact="0.6946"/>
              <dgm:constr type="h" for="ch" forName="Accent" refType="h"/>
              <dgm:constr type="l" for="ch" forName="Parent" refType="w" fact="0.1777"/>
              <dgm:constr type="t" for="ch" forName="Parent" refType="h" fact="0.2646"/>
              <dgm:constr type="w" for="ch" forName="Parent" refType="w" fact="0.3446"/>
              <dgm:constr type="h" for="ch" forName="Parent" refType="h" fact="0.4759"/>
              <dgm:constr type="l" for="ch" forName="Image1" refType="w" fact="0.5531"/>
              <dgm:constr type="t" for="ch" forName="Image1" refType="h" fact="0.1585"/>
              <dgm:constr type="w" for="ch" forName="Image1" refType="w" fact="0.1846"/>
              <dgm:constr type="h" for="ch" forName="Image1" refType="h" fact="0.255"/>
              <dgm:constr type="l" for="ch" forName="Image2" refType="w" fact="0.5531"/>
              <dgm:constr type="t" for="ch" forName="Image2" refType="h" fact="0.5624"/>
              <dgm:constr type="w" for="ch" forName="Image2" refType="w" fact="0.1846"/>
              <dgm:constr type="h" for="ch" forName="Image2" refType="h" fact="0.255"/>
              <dgm:constr type="l" for="ch" forName="Child1" refType="w" fact="0.7529"/>
              <dgm:constr type="t" for="ch" forName="Child1" refType="h" fact="0.1618"/>
              <dgm:constr type="w" for="ch" forName="Child1" refType="w" fact="0.2471"/>
              <dgm:constr type="h" for="ch" forName="Child1" refType="h" fact="0.2468"/>
              <dgm:constr type="l" for="ch" forName="Child2" refType="w" fact="0.7529"/>
              <dgm:constr type="t" for="ch" forName="Child2" refType="h" fact="0.5657"/>
              <dgm:constr type="w" for="ch" forName="Child2" refType="w" fact="0.2471"/>
              <dgm:constr type="h" for="ch" forName="Child2" refType="h" fact="0.2468"/>
            </dgm:constrLst>
          </dgm:if>
          <dgm:if name="Name7" axis="ch ch" ptType="node node" st="1 1" cnt="1 0" func="cnt" op="equ" val="3">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 refType="w" fact="0"/>
              <dgm:constr type="t" for="ch" forName="Accent" refType="h" fact="0"/>
              <dgm:constr type="w" for="ch" forName="Accent" refType="w" fact="0.6747"/>
              <dgm:constr type="h" for="ch" forName="Accent" refType="h"/>
              <dgm:constr type="l" for="ch" forName="Parent" refType="w" fact="0.1726"/>
              <dgm:constr type="t" for="ch" forName="Parent" refType="h" fact="0.2646"/>
              <dgm:constr type="w" for="ch" forName="Parent" refType="w" fact="0.3347"/>
              <dgm:constr type="h" for="ch" forName="Parent" refType="h" fact="0.4759"/>
              <dgm:constr type="l" for="ch" forName="Image1" refType="w" fact="0.4968"/>
              <dgm:constr type="t" for="ch" forName="Image1" refType="h" fact="0.0843"/>
              <dgm:constr type="w" for="ch" forName="Image1" refType="w" fact="0.1793"/>
              <dgm:constr type="h" for="ch" forName="Image1" refType="h" fact="0.255"/>
              <dgm:constr type="l" for="ch" forName="Image2" refType="w" fact="0.5661"/>
              <dgm:constr type="t" for="ch" forName="Image2" refType="h" fact="0.3744"/>
              <dgm:constr type="w" for="ch" forName="Image2" refType="w" fact="0.1793"/>
              <dgm:constr type="h" for="ch" forName="Image2" refType="h" fact="0.255"/>
              <dgm:constr type="l" for="ch" forName="Image3" refType="w" fact="0.4968"/>
              <dgm:constr type="t" for="ch" forName="Image3" refType="h" fact="0.6686"/>
              <dgm:constr type="w" for="ch" forName="Image3" refType="w" fact="0.1793"/>
              <dgm:constr type="h" for="ch" forName="Image3" refType="h" fact="0.255"/>
              <dgm:constr type="l" for="ch" forName="Child1" refType="w" fact="0.6897"/>
              <dgm:constr type="t" for="ch" forName="Child1" refType="h" fact="0.0884"/>
              <dgm:constr type="w" for="ch" forName="Child1" refType="w" fact="0.24"/>
              <dgm:constr type="h" for="ch" forName="Child1" refType="h" fact="0.2468"/>
              <dgm:constr type="l" for="ch" forName="Child2" refType="w" fact="0.76"/>
              <dgm:constr type="t" for="ch" forName="Child2" refType="h" fact="0.378"/>
              <dgm:constr type="w" for="ch" forName="Child2" refType="w" fact="0.24"/>
              <dgm:constr type="h" for="ch" forName="Child2" refType="h" fact="0.2468"/>
              <dgm:constr type="l" for="ch" forName="Child3" refType="w" fact="0.6897"/>
              <dgm:constr type="t" for="ch" forName="Child3" refType="h" fact="0.6738"/>
              <dgm:constr type="w" for="ch" forName="Child3" refType="w" fact="0.24"/>
              <dgm:constr type="h" for="ch" forName="Child3" refType="h" fact="0.2468"/>
            </dgm:constrLst>
          </dgm:if>
          <dgm:else name="Name8">
            <dgm:alg type="composite">
              <dgm:param type="ar" val="1.2852"/>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 refType="w" fact="0"/>
              <dgm:constr type="t" for="ch" forName="Accent" refType="h" fact="0.0361"/>
              <dgm:constr type="w" for="ch" forName="Accent" refType="w" fact="0.6865"/>
              <dgm:constr type="h" for="ch" forName="Accent" refType="h" fact="0.9197"/>
              <dgm:constr type="l" for="ch" forName="Parent" refType="w" fact="0.1756"/>
              <dgm:constr type="t" for="ch" forName="Parent" refType="h" fact="0.2795"/>
              <dgm:constr type="w" for="ch" forName="Parent" refType="w" fact="0.3406"/>
              <dgm:constr type="h" for="ch" forName="Parent" refType="h" fact="0.4377"/>
              <dgm:constr type="l" for="ch" forName="Image1" refType="w" fact="0.425"/>
              <dgm:constr type="t" for="ch" forName="Image1" refType="h" fact="0"/>
              <dgm:constr type="w" for="ch" forName="Image1" refType="w" fact="0.1825"/>
              <dgm:constr type="h" for="ch" forName="Image1" refType="h" fact="0.2345"/>
              <dgm:constr type="l" for="ch" forName="Image2" refType="w" fact="0.5598"/>
              <dgm:constr type="t" for="ch" forName="Image2" refType="h" fact="0.2184"/>
              <dgm:constr type="w" for="ch" forName="Image2" refType="w" fact="0.1825"/>
              <dgm:constr type="h" for="ch" forName="Image2" refType="h" fact="0.2345"/>
              <dgm:constr type="l" for="ch" forName="Image3" refType="w" fact="0.5591"/>
              <dgm:constr type="t" for="ch" forName="Image3" refType="h" fact="0.5395"/>
              <dgm:constr type="w" for="ch" forName="Image3" refType="w" fact="0.1825"/>
              <dgm:constr type="h" for="ch" forName="Image3" refType="h" fact="0.2345"/>
              <dgm:constr type="l" for="ch" forName="Image4" refType="w" fact="0.425"/>
              <dgm:constr type="t" for="ch" forName="Image4" refType="h" fact="0.7655"/>
              <dgm:constr type="w" for="ch" forName="Image4" refType="w" fact="0.1825"/>
              <dgm:constr type="h" for="ch" forName="Image4" refType="h" fact="0.2345"/>
              <dgm:constr type="l" for="ch" forName="Child1" refType="w" fact="0.6214"/>
              <dgm:constr type="t" for="ch" forName="Child1" refType="h" fact="0.003"/>
              <dgm:constr type="w" for="ch" forName="Child1" refType="w" fact="0.2443"/>
              <dgm:constr type="h" for="ch" forName="Child1" refType="h" fact="0.227"/>
              <dgm:constr type="l" for="ch" forName="Child2" refType="w" fact="0.7557"/>
              <dgm:constr type="t" for="ch" forName="Child2" refType="h" fact="0.2225"/>
              <dgm:constr type="w" for="ch" forName="Child2" refType="w" fact="0.2443"/>
              <dgm:constr type="h" for="ch" forName="Child2" refType="h" fact="0.227"/>
              <dgm:constr type="l" for="ch" forName="Child3" refType="w" fact="0.7557"/>
              <dgm:constr type="t" for="ch" forName="Child3" refType="h" fact="0.5433"/>
              <dgm:constr type="w" for="ch" forName="Child3" refType="w" fact="0.2443"/>
              <dgm:constr type="h" for="ch" forName="Child3" refType="h" fact="0.227"/>
              <dgm:constr type="l" for="ch" forName="Child4" refType="w" fact="0.6214"/>
              <dgm:constr type="t" for="ch" forName="Child4" refType="h" fact="0.7703"/>
              <dgm:constr type="w" for="ch" forName="Child4" refType="w" fact="0.2443"/>
              <dgm:constr type="h" for="ch" forName="Child4" refType="h" fact="0.227"/>
            </dgm:constrLst>
          </dgm:else>
        </dgm:choose>
      </dgm:if>
      <dgm:else name="Name9">
        <dgm:choose name="Name10">
          <dgm:if name="Name11" axis="ch ch" ptType="node node" st="1 1" cnt="1 0" func="cnt" op="equ" val="0">
            <dgm:alg type="composite">
              <dgm:param type="ar" val="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2" axis="ch ch" ptType="node node" st="1 1" cnt="1 0" func="cnt" op="equ" val="1">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r" for="ch" forName="Accent" refType="w"/>
              <dgm:constr type="t" for="ch" forName="Accent" refType="h" fact="0"/>
              <dgm:constr type="w" for="ch" forName="Accent" refType="w" fact="0.6747"/>
              <dgm:constr type="h" for="ch" forName="Accent" refType="h"/>
              <dgm:constr type="r" for="ch" forName="Child1" refType="w" fact="0.24"/>
              <dgm:constr type="t" for="ch" forName="Child1" refType="h" fact="0.3739"/>
              <dgm:constr type="w" for="ch" forName="Child1" refType="w" fact="0.24"/>
              <dgm:constr type="h" for="ch" forName="Child1" refType="h" fact="0.255"/>
              <dgm:constr type="r" for="ch" forName="Parent" refType="w" fact="0.8274"/>
              <dgm:constr type="t" for="ch" forName="Parent" refType="h" fact="0.2646"/>
              <dgm:constr type="w" for="ch" forName="Parent" refType="w" fact="0.3347"/>
              <dgm:constr type="h" for="ch" forName="Parent" refType="h" fact="0.4759"/>
              <dgm:constr type="r" for="ch" forName="Image1" refType="w" fact="0.4339"/>
              <dgm:constr type="t" for="ch" forName="Image1" refType="h" fact="0.3744"/>
              <dgm:constr type="w" for="ch" forName="Image1" refType="w" fact="0.1793"/>
              <dgm:constr type="h" for="ch" forName="Image1" refType="h" fact="0.255"/>
            </dgm:constrLst>
          </dgm:if>
          <dgm:if name="Name13" axis="ch ch" ptType="node node" st="1 1" cnt="1 0" func="cnt" op="equ" val="2">
            <dgm:alg type="composite">
              <dgm:param type="ar" val="1.381"/>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 refType="w"/>
              <dgm:constr type="t" for="ch" forName="Accent" refType="h" fact="0"/>
              <dgm:constr type="w" for="ch" forName="Accent" refType="w" fact="0.6946"/>
              <dgm:constr type="h" for="ch" forName="Accent" refType="h"/>
              <dgm:constr type="r" for="ch" forName="Parent" refType="w" fact="0.8223"/>
              <dgm:constr type="t" for="ch" forName="Parent" refType="h" fact="0.2646"/>
              <dgm:constr type="w" for="ch" forName="Parent" refType="w" fact="0.3446"/>
              <dgm:constr type="h" for="ch" forName="Parent" refType="h" fact="0.4759"/>
              <dgm:constr type="r" for="ch" forName="Image1" refType="w" fact="0.4469"/>
              <dgm:constr type="t" for="ch" forName="Image1" refType="h" fact="0.1585"/>
              <dgm:constr type="w" for="ch" forName="Image1" refType="w" fact="0.1846"/>
              <dgm:constr type="h" for="ch" forName="Image1" refType="h" fact="0.255"/>
              <dgm:constr type="r" for="ch" forName="Image2" refType="w" fact="0.4469"/>
              <dgm:constr type="t" for="ch" forName="Image2" refType="h" fact="0.5624"/>
              <dgm:constr type="w" for="ch" forName="Image2" refType="w" fact="0.1846"/>
              <dgm:constr type="h" for="ch" forName="Image2" refType="h" fact="0.255"/>
              <dgm:constr type="r" for="ch" forName="Child1" refType="w" fact="0.2471"/>
              <dgm:constr type="t" for="ch" forName="Child1" refType="h" fact="0.1618"/>
              <dgm:constr type="w" for="ch" forName="Child1" refType="w" fact="0.2471"/>
              <dgm:constr type="h" for="ch" forName="Child1" refType="h" fact="0.2468"/>
              <dgm:constr type="r" for="ch" forName="Child2" refType="w" fact="0.2471"/>
              <dgm:constr type="t" for="ch" forName="Child2" refType="h" fact="0.5657"/>
              <dgm:constr type="w" for="ch" forName="Child2" refType="w" fact="0.2471"/>
              <dgm:constr type="h" for="ch" forName="Child2" refType="h" fact="0.2468"/>
            </dgm:constrLst>
          </dgm:if>
          <dgm:if name="Name14" axis="ch ch" ptType="node node" st="1 1" cnt="1 0" func="cnt" op="equ" val="3">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 refType="w"/>
              <dgm:constr type="t" for="ch" forName="Accent" refType="h" fact="0"/>
              <dgm:constr type="w" for="ch" forName="Accent" refType="w" fact="0.6747"/>
              <dgm:constr type="h" for="ch" forName="Accent" refType="h"/>
              <dgm:constr type="r" for="ch" forName="Parent" refType="w" fact="0.8274"/>
              <dgm:constr type="t" for="ch" forName="Parent" refType="h" fact="0.2646"/>
              <dgm:constr type="w" for="ch" forName="Parent" refType="w" fact="0.3347"/>
              <dgm:constr type="h" for="ch" forName="Parent" refType="h" fact="0.4759"/>
              <dgm:constr type="r" for="ch" forName="Image1" refType="w" fact="0.5032"/>
              <dgm:constr type="t" for="ch" forName="Image1" refType="h" fact="0.0843"/>
              <dgm:constr type="w" for="ch" forName="Image1" refType="w" fact="0.1793"/>
              <dgm:constr type="h" for="ch" forName="Image1" refType="h" fact="0.255"/>
              <dgm:constr type="r" for="ch" forName="Image2" refType="w" fact="0.4339"/>
              <dgm:constr type="t" for="ch" forName="Image2" refType="h" fact="0.3744"/>
              <dgm:constr type="w" for="ch" forName="Image2" refType="w" fact="0.1793"/>
              <dgm:constr type="h" for="ch" forName="Image2" refType="h" fact="0.255"/>
              <dgm:constr type="r" for="ch" forName="Image3" refType="w" fact="0.5032"/>
              <dgm:constr type="t" for="ch" forName="Image3" refType="h" fact="0.6686"/>
              <dgm:constr type="w" for="ch" forName="Image3" refType="w" fact="0.1793"/>
              <dgm:constr type="h" for="ch" forName="Image3" refType="h" fact="0.255"/>
              <dgm:constr type="r" for="ch" forName="Child1" refType="w" fact="0.3103"/>
              <dgm:constr type="t" for="ch" forName="Child1" refType="h" fact="0.0884"/>
              <dgm:constr type="w" for="ch" forName="Child1" refType="w" fact="0.24"/>
              <dgm:constr type="h" for="ch" forName="Child1" refType="h" fact="0.2468"/>
              <dgm:constr type="r" for="ch" forName="Child2" refType="w" fact="0.24"/>
              <dgm:constr type="t" for="ch" forName="Child2" refType="h" fact="0.378"/>
              <dgm:constr type="w" for="ch" forName="Child2" refType="w" fact="0.24"/>
              <dgm:constr type="h" for="ch" forName="Child2" refType="h" fact="0.2468"/>
              <dgm:constr type="r" for="ch" forName="Child3" refType="w" fact="0.3103"/>
              <dgm:constr type="t" for="ch" forName="Child3" refType="h" fact="0.6738"/>
              <dgm:constr type="w" for="ch" forName="Child3" refType="w" fact="0.24"/>
              <dgm:constr type="h" for="ch" forName="Child3" refType="h" fact="0.2468"/>
            </dgm:constrLst>
          </dgm:if>
          <dgm:else name="Name15">
            <dgm:alg type="composite">
              <dgm:param type="ar" val="1.2852"/>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 refType="w"/>
              <dgm:constr type="t" for="ch" forName="Accent" refType="h" fact="0.0361"/>
              <dgm:constr type="w" for="ch" forName="Accent" refType="w" fact="0.6865"/>
              <dgm:constr type="h" for="ch" forName="Accent" refType="h" fact="0.9197"/>
              <dgm:constr type="r" for="ch" forName="Parent" refType="w" fact="0.8244"/>
              <dgm:constr type="t" for="ch" forName="Parent" refType="h" fact="0.2795"/>
              <dgm:constr type="w" for="ch" forName="Parent" refType="w" fact="0.3406"/>
              <dgm:constr type="h" for="ch" forName="Parent" refType="h" fact="0.4377"/>
              <dgm:constr type="r" for="ch" forName="Image1" refType="w" fact="0.575"/>
              <dgm:constr type="t" for="ch" forName="Image1" refType="h" fact="0"/>
              <dgm:constr type="w" for="ch" forName="Image1" refType="w" fact="0.1825"/>
              <dgm:constr type="h" for="ch" forName="Image1" refType="h" fact="0.2345"/>
              <dgm:constr type="r" for="ch" forName="Image2" refType="w" fact="0.4402"/>
              <dgm:constr type="t" for="ch" forName="Image2" refType="h" fact="0.2184"/>
              <dgm:constr type="w" for="ch" forName="Image2" refType="w" fact="0.1825"/>
              <dgm:constr type="h" for="ch" forName="Image2" refType="h" fact="0.2345"/>
              <dgm:constr type="r" for="ch" forName="Image3" refType="w" fact="0.4409"/>
              <dgm:constr type="t" for="ch" forName="Image3" refType="h" fact="0.5395"/>
              <dgm:constr type="w" for="ch" forName="Image3" refType="w" fact="0.1825"/>
              <dgm:constr type="h" for="ch" forName="Image3" refType="h" fact="0.2345"/>
              <dgm:constr type="r" for="ch" forName="Image4" refType="w" fact="0.575"/>
              <dgm:constr type="t" for="ch" forName="Image4" refType="h" fact="0.7655"/>
              <dgm:constr type="w" for="ch" forName="Image4" refType="w" fact="0.1825"/>
              <dgm:constr type="h" for="ch" forName="Image4" refType="h" fact="0.2345"/>
              <dgm:constr type="r" for="ch" forName="Child1" refType="w" fact="0.3786"/>
              <dgm:constr type="t" for="ch" forName="Child1" refType="h" fact="0.003"/>
              <dgm:constr type="w" for="ch" forName="Child1" refType="w" fact="0.2443"/>
              <dgm:constr type="h" for="ch" forName="Child1" refType="h" fact="0.227"/>
              <dgm:constr type="r" for="ch" forName="Child2" refType="w" fact="0.2443"/>
              <dgm:constr type="t" for="ch" forName="Child2" refType="h" fact="0.2225"/>
              <dgm:constr type="w" for="ch" forName="Child2" refType="w" fact="0.2443"/>
              <dgm:constr type="h" for="ch" forName="Child2" refType="h" fact="0.227"/>
              <dgm:constr type="r" for="ch" forName="Child3" refType="w" fact="0.2443"/>
              <dgm:constr type="t" for="ch" forName="Child3" refType="h" fact="0.5433"/>
              <dgm:constr type="w" for="ch" forName="Child3" refType="w" fact="0.2443"/>
              <dgm:constr type="h" for="ch" forName="Child3" refType="h" fact="0.227"/>
              <dgm:constr type="r" for="ch" forName="Child4" refType="w" fact="0.3786"/>
              <dgm:constr type="t" for="ch" forName="Child4" refType="h" fact="0.7703"/>
              <dgm:constr type="w" for="ch" forName="Child4" refType="w" fact="0.2443"/>
              <dgm:constr type="h" for="ch" forName="Child4" refType="h" fact="0.227"/>
            </dgm:constrLst>
          </dgm:else>
        </dgm:choose>
      </dgm:else>
    </dgm:choose>
    <dgm:forEach name="wrapper" axis="self" ptType="parTrans">
      <dgm:forEach name="ImageRepeat" axis="self">
        <dgm:layoutNode name="Image" styleLbl="fgImgPlace1">
          <dgm:alg type="sp"/>
          <dgm:shape xmlns:r="http://schemas.openxmlformats.org/officeDocument/2006/relationships" type="ellipse" r:blip="" blipPhldr="1">
            <dgm:adjLst/>
          </dgm:shape>
          <dgm:presOf/>
        </dgm:layoutNode>
      </dgm:forEach>
    </dgm:forEach>
    <dgm:forEach name="Name16" axis="ch" ptType="node" cnt="1">
      <dgm:layoutNode name="Parent" styleLbl="node1">
        <dgm:varLst>
          <dgm:chMax val="4"/>
          <dgm:chPref val="3"/>
        </dgm:varLst>
        <dgm:alg type="tx"/>
        <dgm:shape xmlns:r="http://schemas.openxmlformats.org/officeDocument/2006/relationships" type="ellipse"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17" axis="ch ch" ptType="node node" st="1 1" cnt="1 1">
      <dgm:layoutNode name="Accent" styleLbl="node1">
        <dgm:alg type="sp"/>
        <dgm:choose name="Name18">
          <dgm:if name="Name19" func="var" arg="dir" op="equ" val="norm">
            <dgm:choose name="Name20">
              <dgm:if name="Name21" axis="followSib" ptType="node" func="cnt" op="equ" val="0">
                <dgm:shape xmlns:r="http://schemas.openxmlformats.org/officeDocument/2006/relationships" type="blockArc" r:blip="">
                  <dgm:adjLst>
                    <dgm:adj idx="1" val="-49.0368"/>
                    <dgm:adj idx="2" val="49.4265"/>
                    <dgm:adj idx="3" val="0.0564"/>
                  </dgm:adjLst>
                </dgm:shape>
              </dgm:if>
              <dgm:if name="Name22" axis="followSib" ptType="node" func="cnt" op="equ" val="1">
                <dgm:shape xmlns:r="http://schemas.openxmlformats.org/officeDocument/2006/relationships" type="blockArc" r:blip="">
                  <dgm:adjLst>
                    <dgm:adj idx="1" val="-64.2028"/>
                    <dgm:adj idx="2" val="64.5456"/>
                    <dgm:adj idx="3" val="0.0558"/>
                  </dgm:adjLst>
                </dgm:shape>
              </dgm:if>
              <dgm:if name="Name23" axis="followSib" ptType="node" func="cnt" op="equ" val="2">
                <dgm:shape xmlns:r="http://schemas.openxmlformats.org/officeDocument/2006/relationships" type="blockArc" r:blip="">
                  <dgm:adjLst>
                    <dgm:adj idx="1" val="-67.8702"/>
                    <dgm:adj idx="2" val="68.6519"/>
                    <dgm:adj idx="3" val="0.0575"/>
                  </dgm:adjLst>
                </dgm:shape>
              </dgm:if>
              <dgm:else name="Name24">
                <dgm:shape xmlns:r="http://schemas.openxmlformats.org/officeDocument/2006/relationships" type="blockArc" r:blip="">
                  <dgm:adjLst>
                    <dgm:adj idx="1" val="-84.8426"/>
                    <dgm:adj idx="2" val="84.8009"/>
                    <dgm:adj idx="3" val="0.0524"/>
                  </dgm:adjLst>
                </dgm:shape>
              </dgm:else>
            </dgm:choose>
          </dgm:if>
          <dgm:else name="Name25">
            <dgm:choose name="Name26">
              <dgm:if name="Name27" axis="followSib" ptType="node" func="cnt" op="equ" val="0">
                <dgm:shape xmlns:r="http://schemas.openxmlformats.org/officeDocument/2006/relationships" rot="180" type="blockArc" r:blip="">
                  <dgm:adjLst>
                    <dgm:adj idx="1" val="-49.0368"/>
                    <dgm:adj idx="2" val="49.4265"/>
                    <dgm:adj idx="3" val="0.0564"/>
                  </dgm:adjLst>
                </dgm:shape>
              </dgm:if>
              <dgm:if name="Name28" axis="followSib" ptType="node" func="cnt" op="equ" val="1">
                <dgm:shape xmlns:r="http://schemas.openxmlformats.org/officeDocument/2006/relationships" rot="180" type="blockArc" r:blip="">
                  <dgm:adjLst>
                    <dgm:adj idx="1" val="-64.2028"/>
                    <dgm:adj idx="2" val="64.5456"/>
                    <dgm:adj idx="3" val="0.0558"/>
                  </dgm:adjLst>
                </dgm:shape>
              </dgm:if>
              <dgm:if name="Name29" axis="followSib" ptType="node" func="cnt" op="equ" val="2">
                <dgm:shape xmlns:r="http://schemas.openxmlformats.org/officeDocument/2006/relationships" rot="180" type="blockArc" r:blip="">
                  <dgm:adjLst>
                    <dgm:adj idx="1" val="-67.8702"/>
                    <dgm:adj idx="2" val="68.6519"/>
                    <dgm:adj idx="3" val="0.0575"/>
                  </dgm:adjLst>
                </dgm:shape>
              </dgm:if>
              <dgm:else name="Name30">
                <dgm:shape xmlns:r="http://schemas.openxmlformats.org/officeDocument/2006/relationships" rot="180" type="blockArc" r:blip="">
                  <dgm:adjLst>
                    <dgm:adj idx="1" val="-84.8426"/>
                    <dgm:adj idx="2" val="84.8009"/>
                    <dgm:adj idx="3" val="0.0524"/>
                  </dgm:adjLst>
                </dgm:shape>
              </dgm:else>
            </dgm:choose>
          </dgm:else>
        </dgm:choose>
        <dgm:presOf/>
      </dgm:layoutNode>
      <dgm:layoutNode name="Image1" styleLbl="fgImgPlace1">
        <dgm:alg type="sp"/>
        <dgm:shape xmlns:r="http://schemas.openxmlformats.org/officeDocument/2006/relationships" type="ellipse" r:blip="" blipPhldr="1">
          <dgm:adjLst/>
        </dgm:shape>
        <dgm:presOf/>
      </dgm:layoutNode>
      <dgm:layoutNode name="Child1" styleLbl="revTx">
        <dgm:varLst>
          <dgm:chMax val="0"/>
          <dgm:chPref val="0"/>
          <dgm:bulletEnabled val="1"/>
        </dgm:varLst>
        <dgm:choose name="Name31">
          <dgm:if name="Name32" func="var" arg="dir" op="equ" val="norm">
            <dgm:alg type="tx">
              <dgm:param type="parTxLTRAlign" val="l"/>
              <dgm:param type="shpTxLTRAlignCh" val="l"/>
              <dgm:param type="parTxRTLAlign" val="l"/>
              <dgm:param type="shpTxRTLAlignCh" val="l"/>
              <dgm:param type="lnSpAfParP" val="10"/>
            </dgm:alg>
          </dgm:if>
          <dgm:else name="Name33">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4" axis="ch ch" ptType="node node" st="1 2" cnt="1 1">
      <dgm:layoutNode name="Image2">
        <dgm:alg type="sp"/>
        <dgm:shape xmlns:r="http://schemas.openxmlformats.org/officeDocument/2006/relationships" r:blip="">
          <dgm:adjLst/>
        </dgm:shape>
        <dgm:presOf/>
        <dgm:constrLst/>
        <dgm:forEach name="Name35" ref="ImageRepeat"/>
      </dgm:layoutNode>
      <dgm:layoutNode name="Child2" styleLbl="revTx">
        <dgm:varLst>
          <dgm:chMax val="0"/>
          <dgm:chPref val="0"/>
          <dgm:bulletEnabled val="1"/>
        </dgm:varLst>
        <dgm:choose name="Name36">
          <dgm:if name="Name37" func="var" arg="dir" op="equ" val="norm">
            <dgm:alg type="tx">
              <dgm:param type="parTxLTRAlign" val="l"/>
              <dgm:param type="shpTxLTRAlignCh" val="l"/>
              <dgm:param type="parTxRTLAlign" val="l"/>
              <dgm:param type="shpTxRTLAlignCh" val="l"/>
              <dgm:param type="lnSpAfParP" val="10"/>
            </dgm:alg>
          </dgm:if>
          <dgm:else name="Name38">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9" axis="ch ch" ptType="node node" st="1 3" cnt="1 1">
      <dgm:layoutNode name="Image3">
        <dgm:alg type="sp"/>
        <dgm:shape xmlns:r="http://schemas.openxmlformats.org/officeDocument/2006/relationships" r:blip="">
          <dgm:adjLst/>
        </dgm:shape>
        <dgm:presOf/>
        <dgm:constrLst/>
        <dgm:forEach name="Name40" ref="ImageRepeat"/>
      </dgm:layoutNode>
      <dgm:layoutNode name="Child3" styleLbl="revTx">
        <dgm:varLst>
          <dgm:chMax val="0"/>
          <dgm:chPref val="0"/>
          <dgm:bulletEnabled val="1"/>
        </dgm:varLst>
        <dgm:choose name="Name41">
          <dgm:if name="Name42" func="var" arg="dir" op="equ" val="norm">
            <dgm:alg type="tx">
              <dgm:param type="parTxLTRAlign" val="l"/>
              <dgm:param type="shpTxLTRAlignCh" val="l"/>
              <dgm:param type="parTxRTLAlign" val="l"/>
              <dgm:param type="shpTxRTLAlignCh" val="l"/>
              <dgm:param type="lnSpAfParP" val="10"/>
            </dgm:alg>
          </dgm:if>
          <dgm:else name="Name43">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4" axis="ch ch" ptType="node node" st="1 4" cnt="1 1">
      <dgm:layoutNode name="Image4">
        <dgm:alg type="sp"/>
        <dgm:shape xmlns:r="http://schemas.openxmlformats.org/officeDocument/2006/relationships" r:blip="">
          <dgm:adjLst/>
        </dgm:shape>
        <dgm:presOf/>
        <dgm:constrLst/>
        <dgm:forEach name="Name45" ref="ImageRepeat"/>
      </dgm:layoutNode>
      <dgm:layoutNode name="Child4" styleLbl="revTx">
        <dgm:varLst>
          <dgm:chMax val="0"/>
          <dgm:chPref val="0"/>
          <dgm:bulletEnabled val="1"/>
        </dgm:varLst>
        <dgm:choose name="Name46">
          <dgm:if name="Name47" func="var" arg="dir" op="equ" val="norm">
            <dgm:alg type="tx">
              <dgm:param type="parTxLTRAlign" val="l"/>
              <dgm:param type="shpTxLTRAlignCh" val="l"/>
              <dgm:param type="parTxRTLAlign" val="l"/>
              <dgm:param type="shpTxRTLAlignCh" val="l"/>
              <dgm:param type="lnSpAfParP" val="10"/>
            </dgm:alg>
          </dgm:if>
          <dgm:else name="Name48">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TT"/>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70A4E6-29CA-4FE1-850F-8EEFB49F39E1}" type="datetimeFigureOut">
              <a:rPr lang="en-TT" smtClean="0"/>
              <a:t>11/11/2023</a:t>
            </a:fld>
            <a:endParaRPr lang="en-TT"/>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TT"/>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TT"/>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TT"/>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34359D-DC78-43A2-95E9-160E4C0DF388}" type="slidenum">
              <a:rPr lang="en-TT" smtClean="0"/>
              <a:t>‹#›</a:t>
            </a:fld>
            <a:endParaRPr lang="en-TT"/>
          </a:p>
        </p:txBody>
      </p:sp>
    </p:spTree>
    <p:extLst>
      <p:ext uri="{BB962C8B-B14F-4D97-AF65-F5344CB8AC3E}">
        <p14:creationId xmlns:p14="http://schemas.microsoft.com/office/powerpoint/2010/main" val="28739357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30A34-C747-D91F-6B1C-01C2F5391E1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TT"/>
          </a:p>
        </p:txBody>
      </p:sp>
      <p:sp>
        <p:nvSpPr>
          <p:cNvPr id="3" name="Subtitle 2">
            <a:extLst>
              <a:ext uri="{FF2B5EF4-FFF2-40B4-BE49-F238E27FC236}">
                <a16:creationId xmlns:a16="http://schemas.microsoft.com/office/drawing/2014/main" id="{B5438336-C54B-45A6-2F60-83373341AB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TT"/>
          </a:p>
        </p:txBody>
      </p:sp>
      <p:sp>
        <p:nvSpPr>
          <p:cNvPr id="4" name="Date Placeholder 3">
            <a:extLst>
              <a:ext uri="{FF2B5EF4-FFF2-40B4-BE49-F238E27FC236}">
                <a16:creationId xmlns:a16="http://schemas.microsoft.com/office/drawing/2014/main" id="{1A3252F9-EA28-3838-7B28-2C41130C9051}"/>
              </a:ext>
            </a:extLst>
          </p:cNvPr>
          <p:cNvSpPr>
            <a:spLocks noGrp="1"/>
          </p:cNvSpPr>
          <p:nvPr>
            <p:ph type="dt" sz="half" idx="10"/>
          </p:nvPr>
        </p:nvSpPr>
        <p:spPr/>
        <p:txBody>
          <a:bodyPr/>
          <a:lstStyle/>
          <a:p>
            <a:fld id="{458947D3-E0E4-495E-A062-1B2A7427CD34}" type="datetime1">
              <a:rPr lang="en-TT" smtClean="0"/>
              <a:t>11/11/2023</a:t>
            </a:fld>
            <a:endParaRPr lang="en-TT"/>
          </a:p>
        </p:txBody>
      </p:sp>
      <p:sp>
        <p:nvSpPr>
          <p:cNvPr id="5" name="Footer Placeholder 4">
            <a:extLst>
              <a:ext uri="{FF2B5EF4-FFF2-40B4-BE49-F238E27FC236}">
                <a16:creationId xmlns:a16="http://schemas.microsoft.com/office/drawing/2014/main" id="{85FF8AFB-3A9D-4596-98AC-5E36184443CB}"/>
              </a:ext>
            </a:extLst>
          </p:cNvPr>
          <p:cNvSpPr>
            <a:spLocks noGrp="1"/>
          </p:cNvSpPr>
          <p:nvPr>
            <p:ph type="ftr" sz="quarter" idx="11"/>
          </p:nvPr>
        </p:nvSpPr>
        <p:spPr/>
        <p:txBody>
          <a:bodyPr/>
          <a:lstStyle/>
          <a:p>
            <a:endParaRPr lang="en-TT"/>
          </a:p>
        </p:txBody>
      </p:sp>
      <p:sp>
        <p:nvSpPr>
          <p:cNvPr id="6" name="Slide Number Placeholder 5">
            <a:extLst>
              <a:ext uri="{FF2B5EF4-FFF2-40B4-BE49-F238E27FC236}">
                <a16:creationId xmlns:a16="http://schemas.microsoft.com/office/drawing/2014/main" id="{9FE48898-962E-28F2-54F7-0B4E7C440EE1}"/>
              </a:ext>
            </a:extLst>
          </p:cNvPr>
          <p:cNvSpPr>
            <a:spLocks noGrp="1"/>
          </p:cNvSpPr>
          <p:nvPr>
            <p:ph type="sldNum" sz="quarter" idx="12"/>
          </p:nvPr>
        </p:nvSpPr>
        <p:spPr/>
        <p:txBody>
          <a:bodyPr/>
          <a:lstStyle/>
          <a:p>
            <a:fld id="{6B229A05-875C-4208-9756-1E73A3718F10}" type="slidenum">
              <a:rPr lang="en-TT" smtClean="0"/>
              <a:t>‹#›</a:t>
            </a:fld>
            <a:endParaRPr lang="en-TT"/>
          </a:p>
        </p:txBody>
      </p:sp>
    </p:spTree>
    <p:extLst>
      <p:ext uri="{BB962C8B-B14F-4D97-AF65-F5344CB8AC3E}">
        <p14:creationId xmlns:p14="http://schemas.microsoft.com/office/powerpoint/2010/main" val="14222726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94B8F-477F-1F84-73E4-66483FCEBE69}"/>
              </a:ext>
            </a:extLst>
          </p:cNvPr>
          <p:cNvSpPr>
            <a:spLocks noGrp="1"/>
          </p:cNvSpPr>
          <p:nvPr>
            <p:ph type="title"/>
          </p:nvPr>
        </p:nvSpPr>
        <p:spPr/>
        <p:txBody>
          <a:bodyPr/>
          <a:lstStyle/>
          <a:p>
            <a:r>
              <a:rPr lang="en-US"/>
              <a:t>Click to edit Master title style</a:t>
            </a:r>
            <a:endParaRPr lang="en-TT"/>
          </a:p>
        </p:txBody>
      </p:sp>
      <p:sp>
        <p:nvSpPr>
          <p:cNvPr id="3" name="Content Placeholder 2">
            <a:extLst>
              <a:ext uri="{FF2B5EF4-FFF2-40B4-BE49-F238E27FC236}">
                <a16:creationId xmlns:a16="http://schemas.microsoft.com/office/drawing/2014/main" id="{465BA13E-1A6D-8507-A575-463A6015824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TT"/>
          </a:p>
        </p:txBody>
      </p:sp>
      <p:sp>
        <p:nvSpPr>
          <p:cNvPr id="4" name="Date Placeholder 3">
            <a:extLst>
              <a:ext uri="{FF2B5EF4-FFF2-40B4-BE49-F238E27FC236}">
                <a16:creationId xmlns:a16="http://schemas.microsoft.com/office/drawing/2014/main" id="{2D4D275A-C108-B376-B3FD-0DDF0D4B6AE6}"/>
              </a:ext>
            </a:extLst>
          </p:cNvPr>
          <p:cNvSpPr>
            <a:spLocks noGrp="1"/>
          </p:cNvSpPr>
          <p:nvPr>
            <p:ph type="dt" sz="half" idx="10"/>
          </p:nvPr>
        </p:nvSpPr>
        <p:spPr/>
        <p:txBody>
          <a:bodyPr/>
          <a:lstStyle/>
          <a:p>
            <a:fld id="{F211B9D5-EEE6-43CF-BD23-0AA2A85B0A40}" type="datetime1">
              <a:rPr lang="en-TT" smtClean="0"/>
              <a:t>11/11/2023</a:t>
            </a:fld>
            <a:endParaRPr lang="en-TT"/>
          </a:p>
        </p:txBody>
      </p:sp>
      <p:sp>
        <p:nvSpPr>
          <p:cNvPr id="5" name="Footer Placeholder 4">
            <a:extLst>
              <a:ext uri="{FF2B5EF4-FFF2-40B4-BE49-F238E27FC236}">
                <a16:creationId xmlns:a16="http://schemas.microsoft.com/office/drawing/2014/main" id="{3235DA38-C185-507D-A8DA-A5949CBD021C}"/>
              </a:ext>
            </a:extLst>
          </p:cNvPr>
          <p:cNvSpPr>
            <a:spLocks noGrp="1"/>
          </p:cNvSpPr>
          <p:nvPr>
            <p:ph type="ftr" sz="quarter" idx="11"/>
          </p:nvPr>
        </p:nvSpPr>
        <p:spPr/>
        <p:txBody>
          <a:bodyPr/>
          <a:lstStyle/>
          <a:p>
            <a:endParaRPr lang="en-TT"/>
          </a:p>
        </p:txBody>
      </p:sp>
      <p:sp>
        <p:nvSpPr>
          <p:cNvPr id="6" name="Slide Number Placeholder 5">
            <a:extLst>
              <a:ext uri="{FF2B5EF4-FFF2-40B4-BE49-F238E27FC236}">
                <a16:creationId xmlns:a16="http://schemas.microsoft.com/office/drawing/2014/main" id="{7E99AE7F-13F6-FD18-632D-9250C21898AC}"/>
              </a:ext>
            </a:extLst>
          </p:cNvPr>
          <p:cNvSpPr>
            <a:spLocks noGrp="1"/>
          </p:cNvSpPr>
          <p:nvPr>
            <p:ph type="sldNum" sz="quarter" idx="12"/>
          </p:nvPr>
        </p:nvSpPr>
        <p:spPr/>
        <p:txBody>
          <a:bodyPr/>
          <a:lstStyle/>
          <a:p>
            <a:fld id="{6B229A05-875C-4208-9756-1E73A3718F10}" type="slidenum">
              <a:rPr lang="en-TT" smtClean="0"/>
              <a:t>‹#›</a:t>
            </a:fld>
            <a:endParaRPr lang="en-TT"/>
          </a:p>
        </p:txBody>
      </p:sp>
    </p:spTree>
    <p:extLst>
      <p:ext uri="{BB962C8B-B14F-4D97-AF65-F5344CB8AC3E}">
        <p14:creationId xmlns:p14="http://schemas.microsoft.com/office/powerpoint/2010/main" val="26635092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8FB6E-7602-6617-E7EB-624FE443270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TT"/>
          </a:p>
        </p:txBody>
      </p:sp>
      <p:sp>
        <p:nvSpPr>
          <p:cNvPr id="3" name="Text Placeholder 2">
            <a:extLst>
              <a:ext uri="{FF2B5EF4-FFF2-40B4-BE49-F238E27FC236}">
                <a16:creationId xmlns:a16="http://schemas.microsoft.com/office/drawing/2014/main" id="{A98F4C8D-0E30-3A12-2004-BBCDA293C11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66EB345-2312-2FD7-EC27-09B0F7295AC0}"/>
              </a:ext>
            </a:extLst>
          </p:cNvPr>
          <p:cNvSpPr>
            <a:spLocks noGrp="1"/>
          </p:cNvSpPr>
          <p:nvPr>
            <p:ph type="dt" sz="half" idx="10"/>
          </p:nvPr>
        </p:nvSpPr>
        <p:spPr/>
        <p:txBody>
          <a:bodyPr/>
          <a:lstStyle/>
          <a:p>
            <a:fld id="{F7249394-2499-4B48-AFBB-F3CB28AA28B1}" type="datetime1">
              <a:rPr lang="en-TT" smtClean="0"/>
              <a:t>11/11/2023</a:t>
            </a:fld>
            <a:endParaRPr lang="en-TT"/>
          </a:p>
        </p:txBody>
      </p:sp>
      <p:sp>
        <p:nvSpPr>
          <p:cNvPr id="5" name="Footer Placeholder 4">
            <a:extLst>
              <a:ext uri="{FF2B5EF4-FFF2-40B4-BE49-F238E27FC236}">
                <a16:creationId xmlns:a16="http://schemas.microsoft.com/office/drawing/2014/main" id="{FE11C821-FE0B-ADCD-6183-2B102422E318}"/>
              </a:ext>
            </a:extLst>
          </p:cNvPr>
          <p:cNvSpPr>
            <a:spLocks noGrp="1"/>
          </p:cNvSpPr>
          <p:nvPr>
            <p:ph type="ftr" sz="quarter" idx="11"/>
          </p:nvPr>
        </p:nvSpPr>
        <p:spPr/>
        <p:txBody>
          <a:bodyPr/>
          <a:lstStyle/>
          <a:p>
            <a:endParaRPr lang="en-TT"/>
          </a:p>
        </p:txBody>
      </p:sp>
      <p:sp>
        <p:nvSpPr>
          <p:cNvPr id="6" name="Slide Number Placeholder 5">
            <a:extLst>
              <a:ext uri="{FF2B5EF4-FFF2-40B4-BE49-F238E27FC236}">
                <a16:creationId xmlns:a16="http://schemas.microsoft.com/office/drawing/2014/main" id="{4D80F422-44F8-227C-0257-ED1EC2262908}"/>
              </a:ext>
            </a:extLst>
          </p:cNvPr>
          <p:cNvSpPr>
            <a:spLocks noGrp="1"/>
          </p:cNvSpPr>
          <p:nvPr>
            <p:ph type="sldNum" sz="quarter" idx="12"/>
          </p:nvPr>
        </p:nvSpPr>
        <p:spPr/>
        <p:txBody>
          <a:bodyPr/>
          <a:lstStyle/>
          <a:p>
            <a:fld id="{6B229A05-875C-4208-9756-1E73A3718F10}" type="slidenum">
              <a:rPr lang="en-TT" smtClean="0"/>
              <a:t>‹#›</a:t>
            </a:fld>
            <a:endParaRPr lang="en-TT"/>
          </a:p>
        </p:txBody>
      </p:sp>
    </p:spTree>
    <p:extLst>
      <p:ext uri="{BB962C8B-B14F-4D97-AF65-F5344CB8AC3E}">
        <p14:creationId xmlns:p14="http://schemas.microsoft.com/office/powerpoint/2010/main" val="22227683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D6C0E-A5E7-AFF7-14AD-661DD33FA530}"/>
              </a:ext>
            </a:extLst>
          </p:cNvPr>
          <p:cNvSpPr>
            <a:spLocks noGrp="1"/>
          </p:cNvSpPr>
          <p:nvPr>
            <p:ph type="title"/>
          </p:nvPr>
        </p:nvSpPr>
        <p:spPr/>
        <p:txBody>
          <a:bodyPr/>
          <a:lstStyle/>
          <a:p>
            <a:r>
              <a:rPr lang="en-US"/>
              <a:t>Click to edit Master title style</a:t>
            </a:r>
            <a:endParaRPr lang="en-TT"/>
          </a:p>
        </p:txBody>
      </p:sp>
      <p:sp>
        <p:nvSpPr>
          <p:cNvPr id="3" name="Content Placeholder 2">
            <a:extLst>
              <a:ext uri="{FF2B5EF4-FFF2-40B4-BE49-F238E27FC236}">
                <a16:creationId xmlns:a16="http://schemas.microsoft.com/office/drawing/2014/main" id="{E39BE2C6-77E1-495B-F16F-BF3DDE42A34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TT"/>
          </a:p>
        </p:txBody>
      </p:sp>
      <p:sp>
        <p:nvSpPr>
          <p:cNvPr id="4" name="Content Placeholder 3">
            <a:extLst>
              <a:ext uri="{FF2B5EF4-FFF2-40B4-BE49-F238E27FC236}">
                <a16:creationId xmlns:a16="http://schemas.microsoft.com/office/drawing/2014/main" id="{237CDF73-28D8-C86C-0173-91656037A47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TT"/>
          </a:p>
        </p:txBody>
      </p:sp>
      <p:sp>
        <p:nvSpPr>
          <p:cNvPr id="5" name="Date Placeholder 4">
            <a:extLst>
              <a:ext uri="{FF2B5EF4-FFF2-40B4-BE49-F238E27FC236}">
                <a16:creationId xmlns:a16="http://schemas.microsoft.com/office/drawing/2014/main" id="{320C44A3-7BC7-23FA-FDE0-04DE1B544702}"/>
              </a:ext>
            </a:extLst>
          </p:cNvPr>
          <p:cNvSpPr>
            <a:spLocks noGrp="1"/>
          </p:cNvSpPr>
          <p:nvPr>
            <p:ph type="dt" sz="half" idx="10"/>
          </p:nvPr>
        </p:nvSpPr>
        <p:spPr/>
        <p:txBody>
          <a:bodyPr/>
          <a:lstStyle/>
          <a:p>
            <a:fld id="{8FF68A88-85D5-4619-827A-9C142868F905}" type="datetime1">
              <a:rPr lang="en-TT" smtClean="0"/>
              <a:t>11/11/2023</a:t>
            </a:fld>
            <a:endParaRPr lang="en-TT"/>
          </a:p>
        </p:txBody>
      </p:sp>
      <p:sp>
        <p:nvSpPr>
          <p:cNvPr id="6" name="Footer Placeholder 5">
            <a:extLst>
              <a:ext uri="{FF2B5EF4-FFF2-40B4-BE49-F238E27FC236}">
                <a16:creationId xmlns:a16="http://schemas.microsoft.com/office/drawing/2014/main" id="{44B7628E-0713-91EB-C0DE-9C4E817A96B8}"/>
              </a:ext>
            </a:extLst>
          </p:cNvPr>
          <p:cNvSpPr>
            <a:spLocks noGrp="1"/>
          </p:cNvSpPr>
          <p:nvPr>
            <p:ph type="ftr" sz="quarter" idx="11"/>
          </p:nvPr>
        </p:nvSpPr>
        <p:spPr/>
        <p:txBody>
          <a:bodyPr/>
          <a:lstStyle/>
          <a:p>
            <a:endParaRPr lang="en-TT"/>
          </a:p>
        </p:txBody>
      </p:sp>
      <p:sp>
        <p:nvSpPr>
          <p:cNvPr id="7" name="Slide Number Placeholder 6">
            <a:extLst>
              <a:ext uri="{FF2B5EF4-FFF2-40B4-BE49-F238E27FC236}">
                <a16:creationId xmlns:a16="http://schemas.microsoft.com/office/drawing/2014/main" id="{67E21956-F95A-15AE-D146-6A7E216832A4}"/>
              </a:ext>
            </a:extLst>
          </p:cNvPr>
          <p:cNvSpPr>
            <a:spLocks noGrp="1"/>
          </p:cNvSpPr>
          <p:nvPr>
            <p:ph type="sldNum" sz="quarter" idx="12"/>
          </p:nvPr>
        </p:nvSpPr>
        <p:spPr/>
        <p:txBody>
          <a:bodyPr/>
          <a:lstStyle/>
          <a:p>
            <a:fld id="{6B229A05-875C-4208-9756-1E73A3718F10}" type="slidenum">
              <a:rPr lang="en-TT" smtClean="0"/>
              <a:t>‹#›</a:t>
            </a:fld>
            <a:endParaRPr lang="en-TT"/>
          </a:p>
        </p:txBody>
      </p:sp>
    </p:spTree>
    <p:extLst>
      <p:ext uri="{BB962C8B-B14F-4D97-AF65-F5344CB8AC3E}">
        <p14:creationId xmlns:p14="http://schemas.microsoft.com/office/powerpoint/2010/main" val="30494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DEADA-75F4-020A-3A21-60F9F90E0311}"/>
              </a:ext>
            </a:extLst>
          </p:cNvPr>
          <p:cNvSpPr>
            <a:spLocks noGrp="1"/>
          </p:cNvSpPr>
          <p:nvPr>
            <p:ph type="title"/>
          </p:nvPr>
        </p:nvSpPr>
        <p:spPr>
          <a:xfrm>
            <a:off x="839788" y="365125"/>
            <a:ext cx="10515600" cy="1325563"/>
          </a:xfrm>
        </p:spPr>
        <p:txBody>
          <a:bodyPr/>
          <a:lstStyle/>
          <a:p>
            <a:r>
              <a:rPr lang="en-US"/>
              <a:t>Click to edit Master title style</a:t>
            </a:r>
            <a:endParaRPr lang="en-TT"/>
          </a:p>
        </p:txBody>
      </p:sp>
      <p:sp>
        <p:nvSpPr>
          <p:cNvPr id="3" name="Text Placeholder 2">
            <a:extLst>
              <a:ext uri="{FF2B5EF4-FFF2-40B4-BE49-F238E27FC236}">
                <a16:creationId xmlns:a16="http://schemas.microsoft.com/office/drawing/2014/main" id="{02D38F66-E43D-9006-0F2F-7AB75FE44FA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00958AC-AA0F-94D9-3617-3A5E9D3BC77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TT"/>
          </a:p>
        </p:txBody>
      </p:sp>
      <p:sp>
        <p:nvSpPr>
          <p:cNvPr id="5" name="Text Placeholder 4">
            <a:extLst>
              <a:ext uri="{FF2B5EF4-FFF2-40B4-BE49-F238E27FC236}">
                <a16:creationId xmlns:a16="http://schemas.microsoft.com/office/drawing/2014/main" id="{F6655FA6-ABA7-4074-D472-7B18AA860EE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7E11CF8-8E6B-21A5-25B0-5A312E0F6B2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TT"/>
          </a:p>
        </p:txBody>
      </p:sp>
      <p:sp>
        <p:nvSpPr>
          <p:cNvPr id="7" name="Date Placeholder 6">
            <a:extLst>
              <a:ext uri="{FF2B5EF4-FFF2-40B4-BE49-F238E27FC236}">
                <a16:creationId xmlns:a16="http://schemas.microsoft.com/office/drawing/2014/main" id="{BEBF0DBD-F70E-1C80-2DA4-25068EEE11A2}"/>
              </a:ext>
            </a:extLst>
          </p:cNvPr>
          <p:cNvSpPr>
            <a:spLocks noGrp="1"/>
          </p:cNvSpPr>
          <p:nvPr>
            <p:ph type="dt" sz="half" idx="10"/>
          </p:nvPr>
        </p:nvSpPr>
        <p:spPr/>
        <p:txBody>
          <a:bodyPr/>
          <a:lstStyle/>
          <a:p>
            <a:fld id="{8C8FBA80-C720-4EBC-8876-9844C30DAE35}" type="datetime1">
              <a:rPr lang="en-TT" smtClean="0"/>
              <a:t>11/11/2023</a:t>
            </a:fld>
            <a:endParaRPr lang="en-TT"/>
          </a:p>
        </p:txBody>
      </p:sp>
      <p:sp>
        <p:nvSpPr>
          <p:cNvPr id="8" name="Footer Placeholder 7">
            <a:extLst>
              <a:ext uri="{FF2B5EF4-FFF2-40B4-BE49-F238E27FC236}">
                <a16:creationId xmlns:a16="http://schemas.microsoft.com/office/drawing/2014/main" id="{BF1293E2-B57D-DB73-899C-4A0A8DA6DF85}"/>
              </a:ext>
            </a:extLst>
          </p:cNvPr>
          <p:cNvSpPr>
            <a:spLocks noGrp="1"/>
          </p:cNvSpPr>
          <p:nvPr>
            <p:ph type="ftr" sz="quarter" idx="11"/>
          </p:nvPr>
        </p:nvSpPr>
        <p:spPr/>
        <p:txBody>
          <a:bodyPr/>
          <a:lstStyle/>
          <a:p>
            <a:endParaRPr lang="en-TT"/>
          </a:p>
        </p:txBody>
      </p:sp>
      <p:sp>
        <p:nvSpPr>
          <p:cNvPr id="9" name="Slide Number Placeholder 8">
            <a:extLst>
              <a:ext uri="{FF2B5EF4-FFF2-40B4-BE49-F238E27FC236}">
                <a16:creationId xmlns:a16="http://schemas.microsoft.com/office/drawing/2014/main" id="{04CC0BF6-61D6-5E05-1107-D4DC186F93DF}"/>
              </a:ext>
            </a:extLst>
          </p:cNvPr>
          <p:cNvSpPr>
            <a:spLocks noGrp="1"/>
          </p:cNvSpPr>
          <p:nvPr>
            <p:ph type="sldNum" sz="quarter" idx="12"/>
          </p:nvPr>
        </p:nvSpPr>
        <p:spPr/>
        <p:txBody>
          <a:bodyPr/>
          <a:lstStyle/>
          <a:p>
            <a:fld id="{6B229A05-875C-4208-9756-1E73A3718F10}" type="slidenum">
              <a:rPr lang="en-TT" smtClean="0"/>
              <a:t>‹#›</a:t>
            </a:fld>
            <a:endParaRPr lang="en-TT"/>
          </a:p>
        </p:txBody>
      </p:sp>
    </p:spTree>
    <p:extLst>
      <p:ext uri="{BB962C8B-B14F-4D97-AF65-F5344CB8AC3E}">
        <p14:creationId xmlns:p14="http://schemas.microsoft.com/office/powerpoint/2010/main" val="10961775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2E826-EC02-28EB-EE3A-631EF60838B5}"/>
              </a:ext>
            </a:extLst>
          </p:cNvPr>
          <p:cNvSpPr>
            <a:spLocks noGrp="1"/>
          </p:cNvSpPr>
          <p:nvPr>
            <p:ph type="title"/>
          </p:nvPr>
        </p:nvSpPr>
        <p:spPr/>
        <p:txBody>
          <a:bodyPr/>
          <a:lstStyle/>
          <a:p>
            <a:r>
              <a:rPr lang="en-US"/>
              <a:t>Click to edit Master title style</a:t>
            </a:r>
            <a:endParaRPr lang="en-TT"/>
          </a:p>
        </p:txBody>
      </p:sp>
      <p:sp>
        <p:nvSpPr>
          <p:cNvPr id="3" name="Date Placeholder 2">
            <a:extLst>
              <a:ext uri="{FF2B5EF4-FFF2-40B4-BE49-F238E27FC236}">
                <a16:creationId xmlns:a16="http://schemas.microsoft.com/office/drawing/2014/main" id="{93E04DDF-6AB1-E16B-97EF-01332A64AC24}"/>
              </a:ext>
            </a:extLst>
          </p:cNvPr>
          <p:cNvSpPr>
            <a:spLocks noGrp="1"/>
          </p:cNvSpPr>
          <p:nvPr>
            <p:ph type="dt" sz="half" idx="10"/>
          </p:nvPr>
        </p:nvSpPr>
        <p:spPr/>
        <p:txBody>
          <a:bodyPr/>
          <a:lstStyle/>
          <a:p>
            <a:fld id="{6A8758B5-06F8-420E-8CCA-EBC4D69D9127}" type="datetime1">
              <a:rPr lang="en-TT" smtClean="0"/>
              <a:t>11/11/2023</a:t>
            </a:fld>
            <a:endParaRPr lang="en-TT"/>
          </a:p>
        </p:txBody>
      </p:sp>
      <p:sp>
        <p:nvSpPr>
          <p:cNvPr id="4" name="Footer Placeholder 3">
            <a:extLst>
              <a:ext uri="{FF2B5EF4-FFF2-40B4-BE49-F238E27FC236}">
                <a16:creationId xmlns:a16="http://schemas.microsoft.com/office/drawing/2014/main" id="{778A7E2C-6D4E-6B7B-A13E-B10E48A93FD4}"/>
              </a:ext>
            </a:extLst>
          </p:cNvPr>
          <p:cNvSpPr>
            <a:spLocks noGrp="1"/>
          </p:cNvSpPr>
          <p:nvPr>
            <p:ph type="ftr" sz="quarter" idx="11"/>
          </p:nvPr>
        </p:nvSpPr>
        <p:spPr/>
        <p:txBody>
          <a:bodyPr/>
          <a:lstStyle/>
          <a:p>
            <a:endParaRPr lang="en-TT"/>
          </a:p>
        </p:txBody>
      </p:sp>
      <p:sp>
        <p:nvSpPr>
          <p:cNvPr id="5" name="Slide Number Placeholder 4">
            <a:extLst>
              <a:ext uri="{FF2B5EF4-FFF2-40B4-BE49-F238E27FC236}">
                <a16:creationId xmlns:a16="http://schemas.microsoft.com/office/drawing/2014/main" id="{8E20D215-871E-621C-49FB-3ADF1F4F8AEB}"/>
              </a:ext>
            </a:extLst>
          </p:cNvPr>
          <p:cNvSpPr>
            <a:spLocks noGrp="1"/>
          </p:cNvSpPr>
          <p:nvPr>
            <p:ph type="sldNum" sz="quarter" idx="12"/>
          </p:nvPr>
        </p:nvSpPr>
        <p:spPr/>
        <p:txBody>
          <a:bodyPr/>
          <a:lstStyle/>
          <a:p>
            <a:fld id="{6B229A05-875C-4208-9756-1E73A3718F10}" type="slidenum">
              <a:rPr lang="en-TT" smtClean="0"/>
              <a:t>‹#›</a:t>
            </a:fld>
            <a:endParaRPr lang="en-TT"/>
          </a:p>
        </p:txBody>
      </p:sp>
    </p:spTree>
    <p:extLst>
      <p:ext uri="{BB962C8B-B14F-4D97-AF65-F5344CB8AC3E}">
        <p14:creationId xmlns:p14="http://schemas.microsoft.com/office/powerpoint/2010/main" val="1158088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B1E5707-CB77-7400-45EA-976FBA4885F5}"/>
              </a:ext>
            </a:extLst>
          </p:cNvPr>
          <p:cNvSpPr>
            <a:spLocks noGrp="1"/>
          </p:cNvSpPr>
          <p:nvPr>
            <p:ph type="dt" sz="half" idx="10"/>
          </p:nvPr>
        </p:nvSpPr>
        <p:spPr/>
        <p:txBody>
          <a:bodyPr/>
          <a:lstStyle/>
          <a:p>
            <a:fld id="{653EAF12-3216-4EF0-BEAB-A282AE5C1AC2}" type="datetime1">
              <a:rPr lang="en-TT" smtClean="0"/>
              <a:t>11/11/2023</a:t>
            </a:fld>
            <a:endParaRPr lang="en-TT"/>
          </a:p>
        </p:txBody>
      </p:sp>
      <p:sp>
        <p:nvSpPr>
          <p:cNvPr id="3" name="Footer Placeholder 2">
            <a:extLst>
              <a:ext uri="{FF2B5EF4-FFF2-40B4-BE49-F238E27FC236}">
                <a16:creationId xmlns:a16="http://schemas.microsoft.com/office/drawing/2014/main" id="{4D478A2C-AD34-0C10-C06A-9713E2034A30}"/>
              </a:ext>
            </a:extLst>
          </p:cNvPr>
          <p:cNvSpPr>
            <a:spLocks noGrp="1"/>
          </p:cNvSpPr>
          <p:nvPr>
            <p:ph type="ftr" sz="quarter" idx="11"/>
          </p:nvPr>
        </p:nvSpPr>
        <p:spPr/>
        <p:txBody>
          <a:bodyPr/>
          <a:lstStyle/>
          <a:p>
            <a:endParaRPr lang="en-TT"/>
          </a:p>
        </p:txBody>
      </p:sp>
      <p:sp>
        <p:nvSpPr>
          <p:cNvPr id="4" name="Slide Number Placeholder 3">
            <a:extLst>
              <a:ext uri="{FF2B5EF4-FFF2-40B4-BE49-F238E27FC236}">
                <a16:creationId xmlns:a16="http://schemas.microsoft.com/office/drawing/2014/main" id="{D136DD9E-85A2-BFA9-4998-69F62CE1BA61}"/>
              </a:ext>
            </a:extLst>
          </p:cNvPr>
          <p:cNvSpPr>
            <a:spLocks noGrp="1"/>
          </p:cNvSpPr>
          <p:nvPr>
            <p:ph type="sldNum" sz="quarter" idx="12"/>
          </p:nvPr>
        </p:nvSpPr>
        <p:spPr/>
        <p:txBody>
          <a:bodyPr/>
          <a:lstStyle/>
          <a:p>
            <a:fld id="{6B229A05-875C-4208-9756-1E73A3718F10}" type="slidenum">
              <a:rPr lang="en-TT" smtClean="0"/>
              <a:t>‹#›</a:t>
            </a:fld>
            <a:endParaRPr lang="en-TT"/>
          </a:p>
        </p:txBody>
      </p:sp>
    </p:spTree>
    <p:extLst>
      <p:ext uri="{BB962C8B-B14F-4D97-AF65-F5344CB8AC3E}">
        <p14:creationId xmlns:p14="http://schemas.microsoft.com/office/powerpoint/2010/main" val="33928537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3ECEE-D65C-E818-B467-0ADF553C19A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TT"/>
          </a:p>
        </p:txBody>
      </p:sp>
      <p:sp>
        <p:nvSpPr>
          <p:cNvPr id="3" name="Content Placeholder 2">
            <a:extLst>
              <a:ext uri="{FF2B5EF4-FFF2-40B4-BE49-F238E27FC236}">
                <a16:creationId xmlns:a16="http://schemas.microsoft.com/office/drawing/2014/main" id="{7BD8B504-8084-5605-89C5-3912658144A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TT"/>
          </a:p>
        </p:txBody>
      </p:sp>
      <p:sp>
        <p:nvSpPr>
          <p:cNvPr id="4" name="Text Placeholder 3">
            <a:extLst>
              <a:ext uri="{FF2B5EF4-FFF2-40B4-BE49-F238E27FC236}">
                <a16:creationId xmlns:a16="http://schemas.microsoft.com/office/drawing/2014/main" id="{16D7D2A2-0D51-2527-45C4-2F1473EB7A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D2F4F1-8100-062F-A4FA-47B132A7E8CF}"/>
              </a:ext>
            </a:extLst>
          </p:cNvPr>
          <p:cNvSpPr>
            <a:spLocks noGrp="1"/>
          </p:cNvSpPr>
          <p:nvPr>
            <p:ph type="dt" sz="half" idx="10"/>
          </p:nvPr>
        </p:nvSpPr>
        <p:spPr/>
        <p:txBody>
          <a:bodyPr/>
          <a:lstStyle/>
          <a:p>
            <a:fld id="{CF211C2A-3AC2-4FAE-B732-5DC3489D25F6}" type="datetime1">
              <a:rPr lang="en-TT" smtClean="0"/>
              <a:t>11/11/2023</a:t>
            </a:fld>
            <a:endParaRPr lang="en-TT"/>
          </a:p>
        </p:txBody>
      </p:sp>
      <p:sp>
        <p:nvSpPr>
          <p:cNvPr id="6" name="Footer Placeholder 5">
            <a:extLst>
              <a:ext uri="{FF2B5EF4-FFF2-40B4-BE49-F238E27FC236}">
                <a16:creationId xmlns:a16="http://schemas.microsoft.com/office/drawing/2014/main" id="{F7661FDA-2F43-C769-7621-F5C12D2889E9}"/>
              </a:ext>
            </a:extLst>
          </p:cNvPr>
          <p:cNvSpPr>
            <a:spLocks noGrp="1"/>
          </p:cNvSpPr>
          <p:nvPr>
            <p:ph type="ftr" sz="quarter" idx="11"/>
          </p:nvPr>
        </p:nvSpPr>
        <p:spPr/>
        <p:txBody>
          <a:bodyPr/>
          <a:lstStyle/>
          <a:p>
            <a:endParaRPr lang="en-TT"/>
          </a:p>
        </p:txBody>
      </p:sp>
      <p:sp>
        <p:nvSpPr>
          <p:cNvPr id="7" name="Slide Number Placeholder 6">
            <a:extLst>
              <a:ext uri="{FF2B5EF4-FFF2-40B4-BE49-F238E27FC236}">
                <a16:creationId xmlns:a16="http://schemas.microsoft.com/office/drawing/2014/main" id="{95AC78BF-E6D0-A0C0-00ED-AFD004F0C559}"/>
              </a:ext>
            </a:extLst>
          </p:cNvPr>
          <p:cNvSpPr>
            <a:spLocks noGrp="1"/>
          </p:cNvSpPr>
          <p:nvPr>
            <p:ph type="sldNum" sz="quarter" idx="12"/>
          </p:nvPr>
        </p:nvSpPr>
        <p:spPr/>
        <p:txBody>
          <a:bodyPr/>
          <a:lstStyle/>
          <a:p>
            <a:fld id="{6B229A05-875C-4208-9756-1E73A3718F10}" type="slidenum">
              <a:rPr lang="en-TT" smtClean="0"/>
              <a:t>‹#›</a:t>
            </a:fld>
            <a:endParaRPr lang="en-TT"/>
          </a:p>
        </p:txBody>
      </p:sp>
    </p:spTree>
    <p:extLst>
      <p:ext uri="{BB962C8B-B14F-4D97-AF65-F5344CB8AC3E}">
        <p14:creationId xmlns:p14="http://schemas.microsoft.com/office/powerpoint/2010/main" val="31829285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428C2-296F-F910-D25A-114A3490E3E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TT"/>
          </a:p>
        </p:txBody>
      </p:sp>
      <p:sp>
        <p:nvSpPr>
          <p:cNvPr id="3" name="Picture Placeholder 2">
            <a:extLst>
              <a:ext uri="{FF2B5EF4-FFF2-40B4-BE49-F238E27FC236}">
                <a16:creationId xmlns:a16="http://schemas.microsoft.com/office/drawing/2014/main" id="{853DE1B4-470A-AD4A-337A-963E068F0BA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TT"/>
          </a:p>
        </p:txBody>
      </p:sp>
      <p:sp>
        <p:nvSpPr>
          <p:cNvPr id="4" name="Text Placeholder 3">
            <a:extLst>
              <a:ext uri="{FF2B5EF4-FFF2-40B4-BE49-F238E27FC236}">
                <a16:creationId xmlns:a16="http://schemas.microsoft.com/office/drawing/2014/main" id="{5FE30902-7BBF-19E7-E814-141C97DBD6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23F4FF4-D96E-7E22-2244-1FE307290834}"/>
              </a:ext>
            </a:extLst>
          </p:cNvPr>
          <p:cNvSpPr>
            <a:spLocks noGrp="1"/>
          </p:cNvSpPr>
          <p:nvPr>
            <p:ph type="dt" sz="half" idx="10"/>
          </p:nvPr>
        </p:nvSpPr>
        <p:spPr/>
        <p:txBody>
          <a:bodyPr/>
          <a:lstStyle/>
          <a:p>
            <a:fld id="{F81883FB-03D6-489D-BD25-3EAC9B8F0E25}" type="datetime1">
              <a:rPr lang="en-TT" smtClean="0"/>
              <a:t>11/11/2023</a:t>
            </a:fld>
            <a:endParaRPr lang="en-TT"/>
          </a:p>
        </p:txBody>
      </p:sp>
      <p:sp>
        <p:nvSpPr>
          <p:cNvPr id="6" name="Footer Placeholder 5">
            <a:extLst>
              <a:ext uri="{FF2B5EF4-FFF2-40B4-BE49-F238E27FC236}">
                <a16:creationId xmlns:a16="http://schemas.microsoft.com/office/drawing/2014/main" id="{8844DF16-016A-4040-E59B-911A3A2DAFC5}"/>
              </a:ext>
            </a:extLst>
          </p:cNvPr>
          <p:cNvSpPr>
            <a:spLocks noGrp="1"/>
          </p:cNvSpPr>
          <p:nvPr>
            <p:ph type="ftr" sz="quarter" idx="11"/>
          </p:nvPr>
        </p:nvSpPr>
        <p:spPr/>
        <p:txBody>
          <a:bodyPr/>
          <a:lstStyle/>
          <a:p>
            <a:endParaRPr lang="en-TT"/>
          </a:p>
        </p:txBody>
      </p:sp>
      <p:sp>
        <p:nvSpPr>
          <p:cNvPr id="7" name="Slide Number Placeholder 6">
            <a:extLst>
              <a:ext uri="{FF2B5EF4-FFF2-40B4-BE49-F238E27FC236}">
                <a16:creationId xmlns:a16="http://schemas.microsoft.com/office/drawing/2014/main" id="{47719274-C781-3410-16CC-AAF40FD0A95D}"/>
              </a:ext>
            </a:extLst>
          </p:cNvPr>
          <p:cNvSpPr>
            <a:spLocks noGrp="1"/>
          </p:cNvSpPr>
          <p:nvPr>
            <p:ph type="sldNum" sz="quarter" idx="12"/>
          </p:nvPr>
        </p:nvSpPr>
        <p:spPr/>
        <p:txBody>
          <a:bodyPr/>
          <a:lstStyle/>
          <a:p>
            <a:fld id="{6B229A05-875C-4208-9756-1E73A3718F10}" type="slidenum">
              <a:rPr lang="en-TT" smtClean="0"/>
              <a:t>‹#›</a:t>
            </a:fld>
            <a:endParaRPr lang="en-TT"/>
          </a:p>
        </p:txBody>
      </p:sp>
    </p:spTree>
    <p:extLst>
      <p:ext uri="{BB962C8B-B14F-4D97-AF65-F5344CB8AC3E}">
        <p14:creationId xmlns:p14="http://schemas.microsoft.com/office/powerpoint/2010/main" val="5982008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76598-AFF4-79DD-7213-EECFB0F3600D}"/>
              </a:ext>
            </a:extLst>
          </p:cNvPr>
          <p:cNvSpPr>
            <a:spLocks noGrp="1"/>
          </p:cNvSpPr>
          <p:nvPr>
            <p:ph type="title"/>
          </p:nvPr>
        </p:nvSpPr>
        <p:spPr/>
        <p:txBody>
          <a:bodyPr/>
          <a:lstStyle/>
          <a:p>
            <a:r>
              <a:rPr lang="en-US"/>
              <a:t>Click to edit Master title style</a:t>
            </a:r>
            <a:endParaRPr lang="en-TT"/>
          </a:p>
        </p:txBody>
      </p:sp>
      <p:sp>
        <p:nvSpPr>
          <p:cNvPr id="3" name="Vertical Text Placeholder 2">
            <a:extLst>
              <a:ext uri="{FF2B5EF4-FFF2-40B4-BE49-F238E27FC236}">
                <a16:creationId xmlns:a16="http://schemas.microsoft.com/office/drawing/2014/main" id="{37A19BFD-23F0-399D-9E86-18CF5972B9E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TT"/>
          </a:p>
        </p:txBody>
      </p:sp>
      <p:sp>
        <p:nvSpPr>
          <p:cNvPr id="4" name="Date Placeholder 3">
            <a:extLst>
              <a:ext uri="{FF2B5EF4-FFF2-40B4-BE49-F238E27FC236}">
                <a16:creationId xmlns:a16="http://schemas.microsoft.com/office/drawing/2014/main" id="{92EBDE15-F22E-3A8A-6175-AEDC63AB85E4}"/>
              </a:ext>
            </a:extLst>
          </p:cNvPr>
          <p:cNvSpPr>
            <a:spLocks noGrp="1"/>
          </p:cNvSpPr>
          <p:nvPr>
            <p:ph type="dt" sz="half" idx="10"/>
          </p:nvPr>
        </p:nvSpPr>
        <p:spPr/>
        <p:txBody>
          <a:bodyPr/>
          <a:lstStyle/>
          <a:p>
            <a:fld id="{1984037C-A7F8-41CA-8274-E14A6AF07BC9}" type="datetime1">
              <a:rPr lang="en-TT" smtClean="0"/>
              <a:t>11/11/2023</a:t>
            </a:fld>
            <a:endParaRPr lang="en-TT"/>
          </a:p>
        </p:txBody>
      </p:sp>
      <p:sp>
        <p:nvSpPr>
          <p:cNvPr id="5" name="Footer Placeholder 4">
            <a:extLst>
              <a:ext uri="{FF2B5EF4-FFF2-40B4-BE49-F238E27FC236}">
                <a16:creationId xmlns:a16="http://schemas.microsoft.com/office/drawing/2014/main" id="{91DB18D9-53DB-BF59-DFFF-C12559975513}"/>
              </a:ext>
            </a:extLst>
          </p:cNvPr>
          <p:cNvSpPr>
            <a:spLocks noGrp="1"/>
          </p:cNvSpPr>
          <p:nvPr>
            <p:ph type="ftr" sz="quarter" idx="11"/>
          </p:nvPr>
        </p:nvSpPr>
        <p:spPr/>
        <p:txBody>
          <a:bodyPr/>
          <a:lstStyle/>
          <a:p>
            <a:endParaRPr lang="en-TT"/>
          </a:p>
        </p:txBody>
      </p:sp>
      <p:sp>
        <p:nvSpPr>
          <p:cNvPr id="6" name="Slide Number Placeholder 5">
            <a:extLst>
              <a:ext uri="{FF2B5EF4-FFF2-40B4-BE49-F238E27FC236}">
                <a16:creationId xmlns:a16="http://schemas.microsoft.com/office/drawing/2014/main" id="{392015BF-41CB-68BB-D9BA-070083B3366C}"/>
              </a:ext>
            </a:extLst>
          </p:cNvPr>
          <p:cNvSpPr>
            <a:spLocks noGrp="1"/>
          </p:cNvSpPr>
          <p:nvPr>
            <p:ph type="sldNum" sz="quarter" idx="12"/>
          </p:nvPr>
        </p:nvSpPr>
        <p:spPr/>
        <p:txBody>
          <a:bodyPr/>
          <a:lstStyle/>
          <a:p>
            <a:fld id="{6B229A05-875C-4208-9756-1E73A3718F10}" type="slidenum">
              <a:rPr lang="en-TT" smtClean="0"/>
              <a:t>‹#›</a:t>
            </a:fld>
            <a:endParaRPr lang="en-TT"/>
          </a:p>
        </p:txBody>
      </p:sp>
    </p:spTree>
    <p:extLst>
      <p:ext uri="{BB962C8B-B14F-4D97-AF65-F5344CB8AC3E}">
        <p14:creationId xmlns:p14="http://schemas.microsoft.com/office/powerpoint/2010/main" val="11499539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1325EF-5FFD-7961-0944-EC663AEE0EA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TT"/>
          </a:p>
        </p:txBody>
      </p:sp>
      <p:sp>
        <p:nvSpPr>
          <p:cNvPr id="3" name="Vertical Text Placeholder 2">
            <a:extLst>
              <a:ext uri="{FF2B5EF4-FFF2-40B4-BE49-F238E27FC236}">
                <a16:creationId xmlns:a16="http://schemas.microsoft.com/office/drawing/2014/main" id="{D89C9E11-B9E3-E7CC-5FE9-366722C9BA7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TT"/>
          </a:p>
        </p:txBody>
      </p:sp>
      <p:sp>
        <p:nvSpPr>
          <p:cNvPr id="4" name="Date Placeholder 3">
            <a:extLst>
              <a:ext uri="{FF2B5EF4-FFF2-40B4-BE49-F238E27FC236}">
                <a16:creationId xmlns:a16="http://schemas.microsoft.com/office/drawing/2014/main" id="{D274E469-7B06-E0B3-290A-E9B827D8090C}"/>
              </a:ext>
            </a:extLst>
          </p:cNvPr>
          <p:cNvSpPr>
            <a:spLocks noGrp="1"/>
          </p:cNvSpPr>
          <p:nvPr>
            <p:ph type="dt" sz="half" idx="10"/>
          </p:nvPr>
        </p:nvSpPr>
        <p:spPr/>
        <p:txBody>
          <a:bodyPr/>
          <a:lstStyle/>
          <a:p>
            <a:fld id="{6A0AD391-1544-4F76-84B2-08CEA45B4EE9}" type="datetime1">
              <a:rPr lang="en-TT" smtClean="0"/>
              <a:t>11/11/2023</a:t>
            </a:fld>
            <a:endParaRPr lang="en-TT"/>
          </a:p>
        </p:txBody>
      </p:sp>
      <p:sp>
        <p:nvSpPr>
          <p:cNvPr id="5" name="Footer Placeholder 4">
            <a:extLst>
              <a:ext uri="{FF2B5EF4-FFF2-40B4-BE49-F238E27FC236}">
                <a16:creationId xmlns:a16="http://schemas.microsoft.com/office/drawing/2014/main" id="{2AAB8958-09BA-CE7D-4672-1A03B347AB7E}"/>
              </a:ext>
            </a:extLst>
          </p:cNvPr>
          <p:cNvSpPr>
            <a:spLocks noGrp="1"/>
          </p:cNvSpPr>
          <p:nvPr>
            <p:ph type="ftr" sz="quarter" idx="11"/>
          </p:nvPr>
        </p:nvSpPr>
        <p:spPr/>
        <p:txBody>
          <a:bodyPr/>
          <a:lstStyle/>
          <a:p>
            <a:endParaRPr lang="en-TT"/>
          </a:p>
        </p:txBody>
      </p:sp>
      <p:sp>
        <p:nvSpPr>
          <p:cNvPr id="6" name="Slide Number Placeholder 5">
            <a:extLst>
              <a:ext uri="{FF2B5EF4-FFF2-40B4-BE49-F238E27FC236}">
                <a16:creationId xmlns:a16="http://schemas.microsoft.com/office/drawing/2014/main" id="{097C37EF-3377-6DCF-BB7C-1F055BFD0AF4}"/>
              </a:ext>
            </a:extLst>
          </p:cNvPr>
          <p:cNvSpPr>
            <a:spLocks noGrp="1"/>
          </p:cNvSpPr>
          <p:nvPr>
            <p:ph type="sldNum" sz="quarter" idx="12"/>
          </p:nvPr>
        </p:nvSpPr>
        <p:spPr/>
        <p:txBody>
          <a:bodyPr/>
          <a:lstStyle/>
          <a:p>
            <a:fld id="{6B229A05-875C-4208-9756-1E73A3718F10}" type="slidenum">
              <a:rPr lang="en-TT" smtClean="0"/>
              <a:t>‹#›</a:t>
            </a:fld>
            <a:endParaRPr lang="en-TT"/>
          </a:p>
        </p:txBody>
      </p:sp>
    </p:spTree>
    <p:extLst>
      <p:ext uri="{BB962C8B-B14F-4D97-AF65-F5344CB8AC3E}">
        <p14:creationId xmlns:p14="http://schemas.microsoft.com/office/powerpoint/2010/main" val="4115809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080F5-EF0A-D38E-A24E-4764AD7776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TT"/>
          </a:p>
        </p:txBody>
      </p:sp>
      <p:sp>
        <p:nvSpPr>
          <p:cNvPr id="3" name="Text Placeholder 2">
            <a:extLst>
              <a:ext uri="{FF2B5EF4-FFF2-40B4-BE49-F238E27FC236}">
                <a16:creationId xmlns:a16="http://schemas.microsoft.com/office/drawing/2014/main" id="{EAF2F1B6-67A5-3B6C-9ECD-6A5C616F08E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TT"/>
          </a:p>
        </p:txBody>
      </p:sp>
      <p:sp>
        <p:nvSpPr>
          <p:cNvPr id="4" name="Date Placeholder 3">
            <a:extLst>
              <a:ext uri="{FF2B5EF4-FFF2-40B4-BE49-F238E27FC236}">
                <a16:creationId xmlns:a16="http://schemas.microsoft.com/office/drawing/2014/main" id="{21B5359E-03D9-9743-CCD3-50AD94FF4FC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6712A2-450F-4028-A1DB-616ED24C6302}" type="datetime1">
              <a:rPr lang="en-TT" smtClean="0"/>
              <a:t>11/11/2023</a:t>
            </a:fld>
            <a:endParaRPr lang="en-TT"/>
          </a:p>
        </p:txBody>
      </p:sp>
      <p:sp>
        <p:nvSpPr>
          <p:cNvPr id="5" name="Footer Placeholder 4">
            <a:extLst>
              <a:ext uri="{FF2B5EF4-FFF2-40B4-BE49-F238E27FC236}">
                <a16:creationId xmlns:a16="http://schemas.microsoft.com/office/drawing/2014/main" id="{EB219CD2-63CF-C5DB-FE29-709F184ED30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TT"/>
          </a:p>
        </p:txBody>
      </p:sp>
      <p:sp>
        <p:nvSpPr>
          <p:cNvPr id="6" name="Slide Number Placeholder 5">
            <a:extLst>
              <a:ext uri="{FF2B5EF4-FFF2-40B4-BE49-F238E27FC236}">
                <a16:creationId xmlns:a16="http://schemas.microsoft.com/office/drawing/2014/main" id="{816D58CC-91E6-DBE3-F23D-951A06AD787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B229A05-875C-4208-9756-1E73A3718F10}" type="slidenum">
              <a:rPr lang="en-TT" smtClean="0"/>
              <a:t>‹#›</a:t>
            </a:fld>
            <a:endParaRPr lang="en-TT"/>
          </a:p>
        </p:txBody>
      </p:sp>
    </p:spTree>
    <p:extLst>
      <p:ext uri="{BB962C8B-B14F-4D97-AF65-F5344CB8AC3E}">
        <p14:creationId xmlns:p14="http://schemas.microsoft.com/office/powerpoint/2010/main" val="21168435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2.jp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8" Type="http://schemas.openxmlformats.org/officeDocument/2006/relationships/image" Target="../media/image17.jpg"/><Relationship Id="rId3" Type="http://schemas.openxmlformats.org/officeDocument/2006/relationships/diagramLayout" Target="../diagrams/layout3.xml"/><Relationship Id="rId7" Type="http://schemas.openxmlformats.org/officeDocument/2006/relationships/image" Target="../media/image16.jp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8.tmp"/><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bg2"/>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009600B8-2F69-C490-D538-5277CF38738F}"/>
              </a:ext>
            </a:extLst>
          </p:cNvPr>
          <p:cNvGrpSpPr/>
          <p:nvPr/>
        </p:nvGrpSpPr>
        <p:grpSpPr>
          <a:xfrm>
            <a:off x="88687" y="97255"/>
            <a:ext cx="6474038" cy="6760745"/>
            <a:chOff x="231562" y="206406"/>
            <a:chExt cx="4674199" cy="5748197"/>
          </a:xfrm>
          <a:blipFill>
            <a:blip r:embed="rId2"/>
            <a:stretch>
              <a:fillRect/>
            </a:stretch>
          </a:blipFill>
        </p:grpSpPr>
        <p:sp>
          <p:nvSpPr>
            <p:cNvPr id="2" name="Hexagon 1">
              <a:extLst>
                <a:ext uri="{FF2B5EF4-FFF2-40B4-BE49-F238E27FC236}">
                  <a16:creationId xmlns:a16="http://schemas.microsoft.com/office/drawing/2014/main" id="{C21D63CB-F274-14D4-563A-92EC1B492849}"/>
                </a:ext>
              </a:extLst>
            </p:cNvPr>
            <p:cNvSpPr/>
            <p:nvPr/>
          </p:nvSpPr>
          <p:spPr>
            <a:xfrm>
              <a:off x="249317" y="2371262"/>
              <a:ext cx="736847" cy="719091"/>
            </a:xfrm>
            <a:prstGeom prst="hexagon">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T"/>
            </a:p>
          </p:txBody>
        </p:sp>
        <p:sp>
          <p:nvSpPr>
            <p:cNvPr id="4" name="Hexagon 3">
              <a:extLst>
                <a:ext uri="{FF2B5EF4-FFF2-40B4-BE49-F238E27FC236}">
                  <a16:creationId xmlns:a16="http://schemas.microsoft.com/office/drawing/2014/main" id="{83C4D7D1-8C6A-F7E3-A393-DC7469A20C20}"/>
                </a:ext>
              </a:extLst>
            </p:cNvPr>
            <p:cNvSpPr/>
            <p:nvPr/>
          </p:nvSpPr>
          <p:spPr>
            <a:xfrm>
              <a:off x="255973" y="3090353"/>
              <a:ext cx="736847" cy="719091"/>
            </a:xfrm>
            <a:prstGeom prst="hexagon">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T"/>
            </a:p>
          </p:txBody>
        </p:sp>
        <p:sp>
          <p:nvSpPr>
            <p:cNvPr id="5" name="Hexagon 4">
              <a:extLst>
                <a:ext uri="{FF2B5EF4-FFF2-40B4-BE49-F238E27FC236}">
                  <a16:creationId xmlns:a16="http://schemas.microsoft.com/office/drawing/2014/main" id="{919BCB93-76E6-BC60-6493-4015E96BCD87}"/>
                </a:ext>
              </a:extLst>
            </p:cNvPr>
            <p:cNvSpPr/>
            <p:nvPr/>
          </p:nvSpPr>
          <p:spPr>
            <a:xfrm>
              <a:off x="244878" y="4509670"/>
              <a:ext cx="736847" cy="719091"/>
            </a:xfrm>
            <a:prstGeom prst="hexagon">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T"/>
            </a:p>
          </p:txBody>
        </p:sp>
        <p:sp>
          <p:nvSpPr>
            <p:cNvPr id="6" name="Hexagon 5">
              <a:extLst>
                <a:ext uri="{FF2B5EF4-FFF2-40B4-BE49-F238E27FC236}">
                  <a16:creationId xmlns:a16="http://schemas.microsoft.com/office/drawing/2014/main" id="{0D2114F4-5372-BC2E-4F68-A4B717A9B188}"/>
                </a:ext>
              </a:extLst>
            </p:cNvPr>
            <p:cNvSpPr/>
            <p:nvPr/>
          </p:nvSpPr>
          <p:spPr>
            <a:xfrm>
              <a:off x="244878" y="3797330"/>
              <a:ext cx="736847" cy="719091"/>
            </a:xfrm>
            <a:prstGeom prst="hexagon">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T"/>
            </a:p>
          </p:txBody>
        </p:sp>
        <p:sp>
          <p:nvSpPr>
            <p:cNvPr id="7" name="Hexagon 6">
              <a:extLst>
                <a:ext uri="{FF2B5EF4-FFF2-40B4-BE49-F238E27FC236}">
                  <a16:creationId xmlns:a16="http://schemas.microsoft.com/office/drawing/2014/main" id="{7F666F19-83A6-850E-A087-229923B83288}"/>
                </a:ext>
              </a:extLst>
            </p:cNvPr>
            <p:cNvSpPr/>
            <p:nvPr/>
          </p:nvSpPr>
          <p:spPr>
            <a:xfrm>
              <a:off x="805189" y="1998076"/>
              <a:ext cx="736847" cy="719091"/>
            </a:xfrm>
            <a:prstGeom prst="hexagon">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T"/>
            </a:p>
          </p:txBody>
        </p:sp>
        <p:sp>
          <p:nvSpPr>
            <p:cNvPr id="8" name="Hexagon 7">
              <a:extLst>
                <a:ext uri="{FF2B5EF4-FFF2-40B4-BE49-F238E27FC236}">
                  <a16:creationId xmlns:a16="http://schemas.microsoft.com/office/drawing/2014/main" id="{0BC5B64C-8046-7ED4-7615-A36E26EE67E9}"/>
                </a:ext>
              </a:extLst>
            </p:cNvPr>
            <p:cNvSpPr/>
            <p:nvPr/>
          </p:nvSpPr>
          <p:spPr>
            <a:xfrm>
              <a:off x="244878" y="5235512"/>
              <a:ext cx="736847" cy="719091"/>
            </a:xfrm>
            <a:prstGeom prst="hexagon">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T"/>
            </a:p>
          </p:txBody>
        </p:sp>
        <p:sp>
          <p:nvSpPr>
            <p:cNvPr id="9" name="Hexagon 8">
              <a:extLst>
                <a:ext uri="{FF2B5EF4-FFF2-40B4-BE49-F238E27FC236}">
                  <a16:creationId xmlns:a16="http://schemas.microsoft.com/office/drawing/2014/main" id="{BA6F831B-BB05-7709-7D12-5774958EEDDD}"/>
                </a:ext>
              </a:extLst>
            </p:cNvPr>
            <p:cNvSpPr/>
            <p:nvPr/>
          </p:nvSpPr>
          <p:spPr>
            <a:xfrm>
              <a:off x="255972" y="206406"/>
              <a:ext cx="736847" cy="719091"/>
            </a:xfrm>
            <a:prstGeom prst="hexagon">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T"/>
            </a:p>
          </p:txBody>
        </p:sp>
        <p:sp>
          <p:nvSpPr>
            <p:cNvPr id="10" name="Hexagon 9">
              <a:extLst>
                <a:ext uri="{FF2B5EF4-FFF2-40B4-BE49-F238E27FC236}">
                  <a16:creationId xmlns:a16="http://schemas.microsoft.com/office/drawing/2014/main" id="{ECC59ECD-0F46-D6FA-C549-C44F9D19AB24}"/>
                </a:ext>
              </a:extLst>
            </p:cNvPr>
            <p:cNvSpPr/>
            <p:nvPr/>
          </p:nvSpPr>
          <p:spPr>
            <a:xfrm>
              <a:off x="238217" y="925497"/>
              <a:ext cx="736847" cy="719091"/>
            </a:xfrm>
            <a:prstGeom prst="hexagon">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T"/>
            </a:p>
          </p:txBody>
        </p:sp>
        <p:sp>
          <p:nvSpPr>
            <p:cNvPr id="11" name="Hexagon 10">
              <a:extLst>
                <a:ext uri="{FF2B5EF4-FFF2-40B4-BE49-F238E27FC236}">
                  <a16:creationId xmlns:a16="http://schemas.microsoft.com/office/drawing/2014/main" id="{F95C5373-B5CE-A98B-8F07-7CD8AA190B12}"/>
                </a:ext>
              </a:extLst>
            </p:cNvPr>
            <p:cNvSpPr/>
            <p:nvPr/>
          </p:nvSpPr>
          <p:spPr>
            <a:xfrm>
              <a:off x="787434" y="1294705"/>
              <a:ext cx="736847" cy="719091"/>
            </a:xfrm>
            <a:prstGeom prst="hexagon">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T"/>
            </a:p>
          </p:txBody>
        </p:sp>
        <p:sp>
          <p:nvSpPr>
            <p:cNvPr id="12" name="Hexagon 11">
              <a:extLst>
                <a:ext uri="{FF2B5EF4-FFF2-40B4-BE49-F238E27FC236}">
                  <a16:creationId xmlns:a16="http://schemas.microsoft.com/office/drawing/2014/main" id="{8190FE26-B23C-41DB-6350-D054D80E5D49}"/>
                </a:ext>
              </a:extLst>
            </p:cNvPr>
            <p:cNvSpPr/>
            <p:nvPr/>
          </p:nvSpPr>
          <p:spPr>
            <a:xfrm>
              <a:off x="791191" y="3426144"/>
              <a:ext cx="736847" cy="719091"/>
            </a:xfrm>
            <a:prstGeom prst="hexagon">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T"/>
            </a:p>
          </p:txBody>
        </p:sp>
        <p:sp>
          <p:nvSpPr>
            <p:cNvPr id="13" name="Hexagon 12">
              <a:extLst>
                <a:ext uri="{FF2B5EF4-FFF2-40B4-BE49-F238E27FC236}">
                  <a16:creationId xmlns:a16="http://schemas.microsoft.com/office/drawing/2014/main" id="{68568A21-76AA-5220-FA7F-A175D55A83B8}"/>
                </a:ext>
              </a:extLst>
            </p:cNvPr>
            <p:cNvSpPr/>
            <p:nvPr/>
          </p:nvSpPr>
          <p:spPr>
            <a:xfrm>
              <a:off x="805189" y="2711109"/>
              <a:ext cx="736847" cy="719091"/>
            </a:xfrm>
            <a:prstGeom prst="hexagon">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T"/>
            </a:p>
          </p:txBody>
        </p:sp>
        <p:sp>
          <p:nvSpPr>
            <p:cNvPr id="14" name="Hexagon 13">
              <a:extLst>
                <a:ext uri="{FF2B5EF4-FFF2-40B4-BE49-F238E27FC236}">
                  <a16:creationId xmlns:a16="http://schemas.microsoft.com/office/drawing/2014/main" id="{BFC6B461-784E-8F2A-4CC1-F14A6837422B}"/>
                </a:ext>
              </a:extLst>
            </p:cNvPr>
            <p:cNvSpPr/>
            <p:nvPr/>
          </p:nvSpPr>
          <p:spPr>
            <a:xfrm>
              <a:off x="810927" y="4136670"/>
              <a:ext cx="736847" cy="719091"/>
            </a:xfrm>
            <a:prstGeom prst="hexagon">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T"/>
            </a:p>
          </p:txBody>
        </p:sp>
        <p:sp>
          <p:nvSpPr>
            <p:cNvPr id="15" name="Hexagon 14">
              <a:extLst>
                <a:ext uri="{FF2B5EF4-FFF2-40B4-BE49-F238E27FC236}">
                  <a16:creationId xmlns:a16="http://schemas.microsoft.com/office/drawing/2014/main" id="{15C579AF-067A-F1AD-8378-802A2A5518E5}"/>
                </a:ext>
              </a:extLst>
            </p:cNvPr>
            <p:cNvSpPr/>
            <p:nvPr/>
          </p:nvSpPr>
          <p:spPr>
            <a:xfrm>
              <a:off x="231562" y="1652171"/>
              <a:ext cx="736847" cy="719091"/>
            </a:xfrm>
            <a:prstGeom prst="hexagon">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T"/>
            </a:p>
          </p:txBody>
        </p:sp>
        <p:sp>
          <p:nvSpPr>
            <p:cNvPr id="16" name="Hexagon 15">
              <a:extLst>
                <a:ext uri="{FF2B5EF4-FFF2-40B4-BE49-F238E27FC236}">
                  <a16:creationId xmlns:a16="http://schemas.microsoft.com/office/drawing/2014/main" id="{4534BC2F-BF04-E4D0-085B-B9A030E6F2FA}"/>
                </a:ext>
              </a:extLst>
            </p:cNvPr>
            <p:cNvSpPr/>
            <p:nvPr/>
          </p:nvSpPr>
          <p:spPr>
            <a:xfrm>
              <a:off x="818326" y="4862512"/>
              <a:ext cx="736847" cy="719091"/>
            </a:xfrm>
            <a:prstGeom prst="hexagon">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T"/>
            </a:p>
          </p:txBody>
        </p:sp>
        <p:sp>
          <p:nvSpPr>
            <p:cNvPr id="17" name="Hexagon 16">
              <a:extLst>
                <a:ext uri="{FF2B5EF4-FFF2-40B4-BE49-F238E27FC236}">
                  <a16:creationId xmlns:a16="http://schemas.microsoft.com/office/drawing/2014/main" id="{F819CCCE-D6D1-C83D-6A1C-10ADF382C9A7}"/>
                </a:ext>
              </a:extLst>
            </p:cNvPr>
            <p:cNvSpPr/>
            <p:nvPr/>
          </p:nvSpPr>
          <p:spPr>
            <a:xfrm>
              <a:off x="2495406" y="3803475"/>
              <a:ext cx="736847" cy="719091"/>
            </a:xfrm>
            <a:prstGeom prst="hexagon">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T"/>
            </a:p>
          </p:txBody>
        </p:sp>
        <p:sp>
          <p:nvSpPr>
            <p:cNvPr id="18" name="Hexagon 17">
              <a:extLst>
                <a:ext uri="{FF2B5EF4-FFF2-40B4-BE49-F238E27FC236}">
                  <a16:creationId xmlns:a16="http://schemas.microsoft.com/office/drawing/2014/main" id="{0704A35F-6708-8F0D-573A-819EDA770DC4}"/>
                </a:ext>
              </a:extLst>
            </p:cNvPr>
            <p:cNvSpPr/>
            <p:nvPr/>
          </p:nvSpPr>
          <p:spPr>
            <a:xfrm>
              <a:off x="1370142" y="4490155"/>
              <a:ext cx="736847" cy="719091"/>
            </a:xfrm>
            <a:prstGeom prst="hexagon">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T"/>
            </a:p>
          </p:txBody>
        </p:sp>
        <p:sp>
          <p:nvSpPr>
            <p:cNvPr id="19" name="Hexagon 18">
              <a:extLst>
                <a:ext uri="{FF2B5EF4-FFF2-40B4-BE49-F238E27FC236}">
                  <a16:creationId xmlns:a16="http://schemas.microsoft.com/office/drawing/2014/main" id="{FBE57877-1A7B-B756-9A1A-8061DF2CA25F}"/>
                </a:ext>
              </a:extLst>
            </p:cNvPr>
            <p:cNvSpPr/>
            <p:nvPr/>
          </p:nvSpPr>
          <p:spPr>
            <a:xfrm>
              <a:off x="1381237" y="3797330"/>
              <a:ext cx="736847" cy="719091"/>
            </a:xfrm>
            <a:prstGeom prst="hexagon">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T"/>
            </a:p>
          </p:txBody>
        </p:sp>
        <p:sp>
          <p:nvSpPr>
            <p:cNvPr id="20" name="Hexagon 19">
              <a:extLst>
                <a:ext uri="{FF2B5EF4-FFF2-40B4-BE49-F238E27FC236}">
                  <a16:creationId xmlns:a16="http://schemas.microsoft.com/office/drawing/2014/main" id="{815E0A63-52C4-1323-C927-F39E3D7964CF}"/>
                </a:ext>
              </a:extLst>
            </p:cNvPr>
            <p:cNvSpPr/>
            <p:nvPr/>
          </p:nvSpPr>
          <p:spPr>
            <a:xfrm>
              <a:off x="794089" y="588099"/>
              <a:ext cx="736847" cy="719091"/>
            </a:xfrm>
            <a:prstGeom prst="hexagon">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T"/>
            </a:p>
          </p:txBody>
        </p:sp>
        <p:sp>
          <p:nvSpPr>
            <p:cNvPr id="21" name="Hexagon 20">
              <a:extLst>
                <a:ext uri="{FF2B5EF4-FFF2-40B4-BE49-F238E27FC236}">
                  <a16:creationId xmlns:a16="http://schemas.microsoft.com/office/drawing/2014/main" id="{F03252DF-4924-2FCC-C6DF-5EF94B3FE19B}"/>
                </a:ext>
              </a:extLst>
            </p:cNvPr>
            <p:cNvSpPr/>
            <p:nvPr/>
          </p:nvSpPr>
          <p:spPr>
            <a:xfrm>
              <a:off x="1363095" y="3068064"/>
              <a:ext cx="736847" cy="719091"/>
            </a:xfrm>
            <a:prstGeom prst="hexagon">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T"/>
            </a:p>
          </p:txBody>
        </p:sp>
        <p:sp>
          <p:nvSpPr>
            <p:cNvPr id="22" name="Hexagon 21">
              <a:extLst>
                <a:ext uri="{FF2B5EF4-FFF2-40B4-BE49-F238E27FC236}">
                  <a16:creationId xmlns:a16="http://schemas.microsoft.com/office/drawing/2014/main" id="{3CA6F54D-30F8-0AEE-91C8-5EA87AE86551}"/>
                </a:ext>
              </a:extLst>
            </p:cNvPr>
            <p:cNvSpPr/>
            <p:nvPr/>
          </p:nvSpPr>
          <p:spPr>
            <a:xfrm>
              <a:off x="1919916" y="2021760"/>
              <a:ext cx="736847" cy="670171"/>
            </a:xfrm>
            <a:prstGeom prst="hexagon">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T" dirty="0"/>
            </a:p>
          </p:txBody>
        </p:sp>
        <p:sp>
          <p:nvSpPr>
            <p:cNvPr id="23" name="Hexagon 22">
              <a:extLst>
                <a:ext uri="{FF2B5EF4-FFF2-40B4-BE49-F238E27FC236}">
                  <a16:creationId xmlns:a16="http://schemas.microsoft.com/office/drawing/2014/main" id="{44060477-2E7E-D7BB-23BD-8195512F93EF}"/>
                </a:ext>
              </a:extLst>
            </p:cNvPr>
            <p:cNvSpPr/>
            <p:nvPr/>
          </p:nvSpPr>
          <p:spPr>
            <a:xfrm>
              <a:off x="1916744" y="2722251"/>
              <a:ext cx="736847" cy="719091"/>
            </a:xfrm>
            <a:prstGeom prst="hexagon">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T"/>
            </a:p>
          </p:txBody>
        </p:sp>
        <p:sp>
          <p:nvSpPr>
            <p:cNvPr id="24" name="Hexagon 23">
              <a:extLst>
                <a:ext uri="{FF2B5EF4-FFF2-40B4-BE49-F238E27FC236}">
                  <a16:creationId xmlns:a16="http://schemas.microsoft.com/office/drawing/2014/main" id="{928C7298-C18C-EFC0-9263-AB54C16AD053}"/>
                </a:ext>
              </a:extLst>
            </p:cNvPr>
            <p:cNvSpPr/>
            <p:nvPr/>
          </p:nvSpPr>
          <p:spPr>
            <a:xfrm>
              <a:off x="1934886" y="3431724"/>
              <a:ext cx="736847" cy="719091"/>
            </a:xfrm>
            <a:prstGeom prst="hexagon">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T" dirty="0"/>
            </a:p>
          </p:txBody>
        </p:sp>
        <p:sp>
          <p:nvSpPr>
            <p:cNvPr id="25" name="Hexagon 24">
              <a:extLst>
                <a:ext uri="{FF2B5EF4-FFF2-40B4-BE49-F238E27FC236}">
                  <a16:creationId xmlns:a16="http://schemas.microsoft.com/office/drawing/2014/main" id="{97DFD5F1-ADB3-C9BB-A114-D5F16587C5A1}"/>
                </a:ext>
              </a:extLst>
            </p:cNvPr>
            <p:cNvSpPr/>
            <p:nvPr/>
          </p:nvSpPr>
          <p:spPr>
            <a:xfrm>
              <a:off x="1937030" y="4172639"/>
              <a:ext cx="736847" cy="719091"/>
            </a:xfrm>
            <a:prstGeom prst="hexagon">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T"/>
            </a:p>
          </p:txBody>
        </p:sp>
        <p:sp>
          <p:nvSpPr>
            <p:cNvPr id="26" name="Hexagon 25">
              <a:extLst>
                <a:ext uri="{FF2B5EF4-FFF2-40B4-BE49-F238E27FC236}">
                  <a16:creationId xmlns:a16="http://schemas.microsoft.com/office/drawing/2014/main" id="{BAE0D993-5355-5B9C-BF53-54FC820F810F}"/>
                </a:ext>
              </a:extLst>
            </p:cNvPr>
            <p:cNvSpPr/>
            <p:nvPr/>
          </p:nvSpPr>
          <p:spPr>
            <a:xfrm>
              <a:off x="1363096" y="1634276"/>
              <a:ext cx="736847" cy="719091"/>
            </a:xfrm>
            <a:prstGeom prst="hexagon">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T"/>
            </a:p>
          </p:txBody>
        </p:sp>
        <p:sp>
          <p:nvSpPr>
            <p:cNvPr id="27" name="Hexagon 26">
              <a:extLst>
                <a:ext uri="{FF2B5EF4-FFF2-40B4-BE49-F238E27FC236}">
                  <a16:creationId xmlns:a16="http://schemas.microsoft.com/office/drawing/2014/main" id="{1F6CA2E5-F958-7C3E-231A-2658CE930D50}"/>
                </a:ext>
              </a:extLst>
            </p:cNvPr>
            <p:cNvSpPr/>
            <p:nvPr/>
          </p:nvSpPr>
          <p:spPr>
            <a:xfrm>
              <a:off x="1353753" y="941587"/>
              <a:ext cx="736847" cy="719091"/>
            </a:xfrm>
            <a:prstGeom prst="hexagon">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T"/>
            </a:p>
          </p:txBody>
        </p:sp>
        <p:sp>
          <p:nvSpPr>
            <p:cNvPr id="28" name="Hexagon 27">
              <a:extLst>
                <a:ext uri="{FF2B5EF4-FFF2-40B4-BE49-F238E27FC236}">
                  <a16:creationId xmlns:a16="http://schemas.microsoft.com/office/drawing/2014/main" id="{CCD46D37-D5DC-E18D-6786-D0BE33A23C67}"/>
                </a:ext>
              </a:extLst>
            </p:cNvPr>
            <p:cNvSpPr/>
            <p:nvPr/>
          </p:nvSpPr>
          <p:spPr>
            <a:xfrm>
              <a:off x="1372439" y="2340882"/>
              <a:ext cx="736847" cy="719091"/>
            </a:xfrm>
            <a:prstGeom prst="hexagon">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T"/>
            </a:p>
          </p:txBody>
        </p:sp>
        <p:sp>
          <p:nvSpPr>
            <p:cNvPr id="29" name="Hexagon 28">
              <a:extLst>
                <a:ext uri="{FF2B5EF4-FFF2-40B4-BE49-F238E27FC236}">
                  <a16:creationId xmlns:a16="http://schemas.microsoft.com/office/drawing/2014/main" id="{FE7C1015-85F2-3270-B9B4-C51BD3D5F11C}"/>
                </a:ext>
              </a:extLst>
            </p:cNvPr>
            <p:cNvSpPr/>
            <p:nvPr/>
          </p:nvSpPr>
          <p:spPr>
            <a:xfrm>
              <a:off x="2485287" y="1629489"/>
              <a:ext cx="736847" cy="719091"/>
            </a:xfrm>
            <a:prstGeom prst="hexagon">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T"/>
            </a:p>
          </p:txBody>
        </p:sp>
        <p:sp>
          <p:nvSpPr>
            <p:cNvPr id="30" name="Hexagon 29">
              <a:extLst>
                <a:ext uri="{FF2B5EF4-FFF2-40B4-BE49-F238E27FC236}">
                  <a16:creationId xmlns:a16="http://schemas.microsoft.com/office/drawing/2014/main" id="{B430912D-390E-3A02-1485-CB935B4033EA}"/>
                </a:ext>
              </a:extLst>
            </p:cNvPr>
            <p:cNvSpPr/>
            <p:nvPr/>
          </p:nvSpPr>
          <p:spPr>
            <a:xfrm>
              <a:off x="3596405" y="2378153"/>
              <a:ext cx="736847" cy="719091"/>
            </a:xfrm>
            <a:prstGeom prst="hexagon">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T"/>
            </a:p>
          </p:txBody>
        </p:sp>
        <p:sp>
          <p:nvSpPr>
            <p:cNvPr id="31" name="Hexagon 30">
              <a:extLst>
                <a:ext uri="{FF2B5EF4-FFF2-40B4-BE49-F238E27FC236}">
                  <a16:creationId xmlns:a16="http://schemas.microsoft.com/office/drawing/2014/main" id="{9C119617-ED31-1134-02AA-3CAE4153ADAB}"/>
                </a:ext>
              </a:extLst>
            </p:cNvPr>
            <p:cNvSpPr/>
            <p:nvPr/>
          </p:nvSpPr>
          <p:spPr>
            <a:xfrm>
              <a:off x="2499454" y="3083582"/>
              <a:ext cx="736847" cy="719091"/>
            </a:xfrm>
            <a:prstGeom prst="hexagon">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T"/>
            </a:p>
          </p:txBody>
        </p:sp>
        <p:sp>
          <p:nvSpPr>
            <p:cNvPr id="32" name="Hexagon 31">
              <a:extLst>
                <a:ext uri="{FF2B5EF4-FFF2-40B4-BE49-F238E27FC236}">
                  <a16:creationId xmlns:a16="http://schemas.microsoft.com/office/drawing/2014/main" id="{012DA2FA-91AA-8D8B-4BED-72AA3C081F70}"/>
                </a:ext>
              </a:extLst>
            </p:cNvPr>
            <p:cNvSpPr/>
            <p:nvPr/>
          </p:nvSpPr>
          <p:spPr>
            <a:xfrm>
              <a:off x="1920072" y="1305896"/>
              <a:ext cx="736847" cy="719091"/>
            </a:xfrm>
            <a:prstGeom prst="hexagon">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T"/>
            </a:p>
          </p:txBody>
        </p:sp>
        <p:sp>
          <p:nvSpPr>
            <p:cNvPr id="33" name="Hexagon 32">
              <a:extLst>
                <a:ext uri="{FF2B5EF4-FFF2-40B4-BE49-F238E27FC236}">
                  <a16:creationId xmlns:a16="http://schemas.microsoft.com/office/drawing/2014/main" id="{77651D30-E528-11E2-CDC2-C5E828561096}"/>
                </a:ext>
              </a:extLst>
            </p:cNvPr>
            <p:cNvSpPr/>
            <p:nvPr/>
          </p:nvSpPr>
          <p:spPr>
            <a:xfrm>
              <a:off x="3037811" y="2728772"/>
              <a:ext cx="736847" cy="719091"/>
            </a:xfrm>
            <a:prstGeom prst="hexagon">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T"/>
            </a:p>
          </p:txBody>
        </p:sp>
        <p:sp>
          <p:nvSpPr>
            <p:cNvPr id="34" name="Hexagon 33">
              <a:extLst>
                <a:ext uri="{FF2B5EF4-FFF2-40B4-BE49-F238E27FC236}">
                  <a16:creationId xmlns:a16="http://schemas.microsoft.com/office/drawing/2014/main" id="{3B6532A8-4AE8-FE8B-36B9-10E9FB0DAA5C}"/>
                </a:ext>
              </a:extLst>
            </p:cNvPr>
            <p:cNvSpPr/>
            <p:nvPr/>
          </p:nvSpPr>
          <p:spPr>
            <a:xfrm>
              <a:off x="3592081" y="3088317"/>
              <a:ext cx="736847" cy="719091"/>
            </a:xfrm>
            <a:prstGeom prst="hexagon">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T"/>
            </a:p>
          </p:txBody>
        </p:sp>
        <p:sp>
          <p:nvSpPr>
            <p:cNvPr id="35" name="Hexagon 34">
              <a:extLst>
                <a:ext uri="{FF2B5EF4-FFF2-40B4-BE49-F238E27FC236}">
                  <a16:creationId xmlns:a16="http://schemas.microsoft.com/office/drawing/2014/main" id="{90F7C9F9-1E5E-FF69-CA01-60C685971D59}"/>
                </a:ext>
              </a:extLst>
            </p:cNvPr>
            <p:cNvSpPr/>
            <p:nvPr/>
          </p:nvSpPr>
          <p:spPr>
            <a:xfrm>
              <a:off x="2465129" y="2357621"/>
              <a:ext cx="736847" cy="719091"/>
            </a:xfrm>
            <a:prstGeom prst="hexagon">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T"/>
            </a:p>
          </p:txBody>
        </p:sp>
        <p:sp>
          <p:nvSpPr>
            <p:cNvPr id="36" name="Hexagon 35">
              <a:extLst>
                <a:ext uri="{FF2B5EF4-FFF2-40B4-BE49-F238E27FC236}">
                  <a16:creationId xmlns:a16="http://schemas.microsoft.com/office/drawing/2014/main" id="{5E312578-D2F3-C596-3B71-9508EAA0589F}"/>
                </a:ext>
              </a:extLst>
            </p:cNvPr>
            <p:cNvSpPr/>
            <p:nvPr/>
          </p:nvSpPr>
          <p:spPr>
            <a:xfrm>
              <a:off x="3037638" y="3432324"/>
              <a:ext cx="736847" cy="719091"/>
            </a:xfrm>
            <a:prstGeom prst="hexagon">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T"/>
            </a:p>
          </p:txBody>
        </p:sp>
        <p:sp>
          <p:nvSpPr>
            <p:cNvPr id="37" name="Hexagon 36">
              <a:extLst>
                <a:ext uri="{FF2B5EF4-FFF2-40B4-BE49-F238E27FC236}">
                  <a16:creationId xmlns:a16="http://schemas.microsoft.com/office/drawing/2014/main" id="{D8EB56B0-7C8D-4B71-3F23-A48547B0765B}"/>
                </a:ext>
              </a:extLst>
            </p:cNvPr>
            <p:cNvSpPr/>
            <p:nvPr/>
          </p:nvSpPr>
          <p:spPr>
            <a:xfrm>
              <a:off x="3028299" y="2005795"/>
              <a:ext cx="736847" cy="719091"/>
            </a:xfrm>
            <a:prstGeom prst="hexagon">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T"/>
            </a:p>
          </p:txBody>
        </p:sp>
        <p:sp>
          <p:nvSpPr>
            <p:cNvPr id="38" name="Hexagon 37">
              <a:extLst>
                <a:ext uri="{FF2B5EF4-FFF2-40B4-BE49-F238E27FC236}">
                  <a16:creationId xmlns:a16="http://schemas.microsoft.com/office/drawing/2014/main" id="{1A77F784-ADFF-4E06-F083-A4AB55EB6B9A}"/>
                </a:ext>
              </a:extLst>
            </p:cNvPr>
            <p:cNvSpPr/>
            <p:nvPr/>
          </p:nvSpPr>
          <p:spPr>
            <a:xfrm>
              <a:off x="4168914" y="2750511"/>
              <a:ext cx="736847" cy="719091"/>
            </a:xfrm>
            <a:prstGeom prst="hexagon">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T"/>
            </a:p>
          </p:txBody>
        </p:sp>
      </p:grpSp>
      <p:sp>
        <p:nvSpPr>
          <p:cNvPr id="43" name="TextBox 42">
            <a:extLst>
              <a:ext uri="{FF2B5EF4-FFF2-40B4-BE49-F238E27FC236}">
                <a16:creationId xmlns:a16="http://schemas.microsoft.com/office/drawing/2014/main" id="{BB02B932-D562-9EAC-5E28-F36F991884D1}"/>
              </a:ext>
            </a:extLst>
          </p:cNvPr>
          <p:cNvSpPr txBox="1"/>
          <p:nvPr/>
        </p:nvSpPr>
        <p:spPr>
          <a:xfrm>
            <a:off x="5775756" y="246635"/>
            <a:ext cx="6416244" cy="4154984"/>
          </a:xfrm>
          <a:prstGeom prst="rect">
            <a:avLst/>
          </a:prstGeom>
          <a:noFill/>
        </p:spPr>
        <p:txBody>
          <a:bodyPr wrap="square" rtlCol="0">
            <a:spAutoFit/>
          </a:bodyPr>
          <a:lstStyle/>
          <a:p>
            <a:pPr algn="ctr"/>
            <a:r>
              <a:rPr lang="en-US" sz="6600" dirty="0">
                <a:latin typeface="Bahnschrift Condensed" panose="020B0502040204020203" pitchFamily="34" charset="0"/>
              </a:rPr>
              <a:t>HOLIDAY INN EXPRESS RIVERSIDE DERBY: BASIC TRAINING: </a:t>
            </a:r>
            <a:r>
              <a:rPr lang="en-US" sz="6600" i="1" dirty="0">
                <a:latin typeface="Bahnschrift Condensed" panose="020B0502040204020203" pitchFamily="34" charset="0"/>
              </a:rPr>
              <a:t>HOUSEKEEPING</a:t>
            </a:r>
            <a:endParaRPr lang="en-TT" sz="6600" i="1" dirty="0">
              <a:latin typeface="Bahnschrift Condensed" panose="020B0502040204020203" pitchFamily="34" charset="0"/>
            </a:endParaRPr>
          </a:p>
        </p:txBody>
      </p:sp>
      <p:sp>
        <p:nvSpPr>
          <p:cNvPr id="46" name="TextBox 45">
            <a:extLst>
              <a:ext uri="{FF2B5EF4-FFF2-40B4-BE49-F238E27FC236}">
                <a16:creationId xmlns:a16="http://schemas.microsoft.com/office/drawing/2014/main" id="{438D1EE0-999A-8244-AD6E-59F12483271F}"/>
              </a:ext>
            </a:extLst>
          </p:cNvPr>
          <p:cNvSpPr txBox="1"/>
          <p:nvPr/>
        </p:nvSpPr>
        <p:spPr>
          <a:xfrm>
            <a:off x="6888378" y="4558935"/>
            <a:ext cx="4191000" cy="1754326"/>
          </a:xfrm>
          <a:prstGeom prst="rect">
            <a:avLst/>
          </a:prstGeom>
          <a:noFill/>
        </p:spPr>
        <p:txBody>
          <a:bodyPr wrap="square" rtlCol="0">
            <a:spAutoFit/>
          </a:bodyPr>
          <a:lstStyle/>
          <a:p>
            <a:pPr algn="ctr"/>
            <a:r>
              <a:rPr lang="en-US" sz="3600" dirty="0"/>
              <a:t>PRESENTED BY:  </a:t>
            </a:r>
            <a:r>
              <a:rPr lang="en-GB" sz="3600" b="0" i="0" dirty="0">
                <a:solidFill>
                  <a:srgbClr val="242130"/>
                </a:solidFill>
                <a:effectLst/>
                <a:latin typeface="Source Sans Pro" panose="020B0503030403020204" pitchFamily="34" charset="0"/>
              </a:rPr>
              <a:t>2232734 - </a:t>
            </a:r>
            <a:r>
              <a:rPr lang="en-US" sz="3600" dirty="0" err="1"/>
              <a:t>Ionut</a:t>
            </a:r>
            <a:r>
              <a:rPr lang="en-US" sz="3600" dirty="0"/>
              <a:t> Alexandru Dumitru</a:t>
            </a:r>
            <a:endParaRPr lang="en-TT" sz="3600" dirty="0"/>
          </a:p>
        </p:txBody>
      </p:sp>
      <p:sp>
        <p:nvSpPr>
          <p:cNvPr id="39" name="Slide Number Placeholder 38">
            <a:extLst>
              <a:ext uri="{FF2B5EF4-FFF2-40B4-BE49-F238E27FC236}">
                <a16:creationId xmlns:a16="http://schemas.microsoft.com/office/drawing/2014/main" id="{8A467C36-8898-7E82-E3AC-63DA9E94BB4E}"/>
              </a:ext>
            </a:extLst>
          </p:cNvPr>
          <p:cNvSpPr>
            <a:spLocks noGrp="1"/>
          </p:cNvSpPr>
          <p:nvPr>
            <p:ph type="sldNum" sz="quarter" idx="12"/>
          </p:nvPr>
        </p:nvSpPr>
        <p:spPr/>
        <p:txBody>
          <a:bodyPr/>
          <a:lstStyle/>
          <a:p>
            <a:fld id="{6B229A05-875C-4208-9756-1E73A3718F10}" type="slidenum">
              <a:rPr lang="en-TT" smtClean="0"/>
              <a:t>1</a:t>
            </a:fld>
            <a:endParaRPr lang="en-TT"/>
          </a:p>
        </p:txBody>
      </p:sp>
    </p:spTree>
    <p:extLst>
      <p:ext uri="{BB962C8B-B14F-4D97-AF65-F5344CB8AC3E}">
        <p14:creationId xmlns:p14="http://schemas.microsoft.com/office/powerpoint/2010/main" val="1121136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2FB87-F1F2-B5AE-E24B-5C6BB8262F5F}"/>
              </a:ext>
            </a:extLst>
          </p:cNvPr>
          <p:cNvSpPr>
            <a:spLocks noGrp="1"/>
          </p:cNvSpPr>
          <p:nvPr>
            <p:ph type="title"/>
          </p:nvPr>
        </p:nvSpPr>
        <p:spPr/>
        <p:txBody>
          <a:bodyPr>
            <a:normAutofit/>
          </a:bodyPr>
          <a:lstStyle/>
          <a:p>
            <a:pPr algn="ctr"/>
            <a:r>
              <a:rPr lang="en-US" sz="5400" dirty="0">
                <a:latin typeface="Agency FB" panose="020B0503020202020204" pitchFamily="34" charset="0"/>
              </a:rPr>
              <a:t>TABLE OF CONTENTS</a:t>
            </a:r>
            <a:endParaRPr lang="en-TT" sz="5400" dirty="0">
              <a:latin typeface="Agency FB" panose="020B0503020202020204" pitchFamily="34" charset="0"/>
            </a:endParaRPr>
          </a:p>
        </p:txBody>
      </p:sp>
      <p:graphicFrame>
        <p:nvGraphicFramePr>
          <p:cNvPr id="4" name="Content Placeholder 3">
            <a:extLst>
              <a:ext uri="{FF2B5EF4-FFF2-40B4-BE49-F238E27FC236}">
                <a16:creationId xmlns:a16="http://schemas.microsoft.com/office/drawing/2014/main" id="{0B1B749B-CBDD-178D-C2EA-AD33664327E9}"/>
              </a:ext>
            </a:extLst>
          </p:cNvPr>
          <p:cNvGraphicFramePr>
            <a:graphicFrameLocks noGrp="1"/>
          </p:cNvGraphicFramePr>
          <p:nvPr>
            <p:ph idx="1"/>
            <p:extLst>
              <p:ext uri="{D42A27DB-BD31-4B8C-83A1-F6EECF244321}">
                <p14:modId xmlns:p14="http://schemas.microsoft.com/office/powerpoint/2010/main" val="3420864904"/>
              </p:ext>
            </p:extLst>
          </p:nvPr>
        </p:nvGraphicFramePr>
        <p:xfrm>
          <a:off x="866775" y="1509712"/>
          <a:ext cx="10487025" cy="5029200"/>
        </p:xfrm>
        <a:graphic>
          <a:graphicData uri="http://schemas.openxmlformats.org/drawingml/2006/table">
            <a:tbl>
              <a:tblPr firstRow="1" bandRow="1">
                <a:tableStyleId>{5C22544A-7EE6-4342-B048-85BDC9FD1C3A}</a:tableStyleId>
              </a:tblPr>
              <a:tblGrid>
                <a:gridCol w="5229225">
                  <a:extLst>
                    <a:ext uri="{9D8B030D-6E8A-4147-A177-3AD203B41FA5}">
                      <a16:colId xmlns:a16="http://schemas.microsoft.com/office/drawing/2014/main" val="3761427972"/>
                    </a:ext>
                  </a:extLst>
                </a:gridCol>
                <a:gridCol w="5257800">
                  <a:extLst>
                    <a:ext uri="{9D8B030D-6E8A-4147-A177-3AD203B41FA5}">
                      <a16:colId xmlns:a16="http://schemas.microsoft.com/office/drawing/2014/main" val="2787804288"/>
                    </a:ext>
                  </a:extLst>
                </a:gridCol>
              </a:tblGrid>
              <a:tr h="370840">
                <a:tc>
                  <a:txBody>
                    <a:bodyPr/>
                    <a:lstStyle/>
                    <a:p>
                      <a:pPr algn="ctr"/>
                      <a:r>
                        <a:rPr lang="en-US" sz="3200" i="0" dirty="0">
                          <a:latin typeface="Agency FB" panose="020B0503020202020204" pitchFamily="34" charset="0"/>
                        </a:rPr>
                        <a:t>ITEM</a:t>
                      </a:r>
                      <a:endParaRPr lang="en-TT" sz="3200" i="0" dirty="0">
                        <a:latin typeface="Agency FB" panose="020B0503020202020204" pitchFamily="34" charset="0"/>
                      </a:endParaRPr>
                    </a:p>
                  </a:txBody>
                  <a:tcPr/>
                </a:tc>
                <a:tc>
                  <a:txBody>
                    <a:bodyPr/>
                    <a:lstStyle/>
                    <a:p>
                      <a:pPr algn="ctr"/>
                      <a:r>
                        <a:rPr lang="en-US" sz="3200" dirty="0">
                          <a:latin typeface="Agency FB" panose="020B0503020202020204" pitchFamily="34" charset="0"/>
                        </a:rPr>
                        <a:t>PAGE</a:t>
                      </a:r>
                      <a:endParaRPr lang="en-TT" sz="3200" dirty="0">
                        <a:latin typeface="Agency FB" panose="020B0503020202020204" pitchFamily="34" charset="0"/>
                      </a:endParaRPr>
                    </a:p>
                  </a:txBody>
                  <a:tcPr/>
                </a:tc>
                <a:extLst>
                  <a:ext uri="{0D108BD9-81ED-4DB2-BD59-A6C34878D82A}">
                    <a16:rowId xmlns:a16="http://schemas.microsoft.com/office/drawing/2014/main" val="2405518543"/>
                  </a:ext>
                </a:extLst>
              </a:tr>
              <a:tr h="370840">
                <a:tc>
                  <a:txBody>
                    <a:bodyPr/>
                    <a:lstStyle/>
                    <a:p>
                      <a:pPr algn="ctr"/>
                      <a:r>
                        <a:rPr lang="en-US" sz="3200" i="0" dirty="0">
                          <a:latin typeface="Agency FB" panose="020B0503020202020204" pitchFamily="34" charset="0"/>
                        </a:rPr>
                        <a:t>IHG EMPLOYEE ENGAGEMENT PLANS</a:t>
                      </a:r>
                      <a:endParaRPr lang="en-TT" sz="3200" i="0" dirty="0">
                        <a:latin typeface="Agency FB" panose="020B0503020202020204" pitchFamily="34" charset="0"/>
                      </a:endParaRPr>
                    </a:p>
                  </a:txBody>
                  <a:tcPr/>
                </a:tc>
                <a:tc>
                  <a:txBody>
                    <a:bodyPr/>
                    <a:lstStyle/>
                    <a:p>
                      <a:pPr algn="ctr"/>
                      <a:r>
                        <a:rPr lang="en-US" sz="3200" dirty="0">
                          <a:latin typeface="Agency FB" panose="020B0503020202020204" pitchFamily="34" charset="0"/>
                        </a:rPr>
                        <a:t>3</a:t>
                      </a:r>
                      <a:endParaRPr lang="en-TT" sz="3200" dirty="0">
                        <a:latin typeface="Agency FB" panose="020B0503020202020204" pitchFamily="34" charset="0"/>
                      </a:endParaRPr>
                    </a:p>
                  </a:txBody>
                  <a:tcPr/>
                </a:tc>
                <a:extLst>
                  <a:ext uri="{0D108BD9-81ED-4DB2-BD59-A6C34878D82A}">
                    <a16:rowId xmlns:a16="http://schemas.microsoft.com/office/drawing/2014/main" val="3291984163"/>
                  </a:ext>
                </a:extLst>
              </a:tr>
              <a:tr h="370840">
                <a:tc>
                  <a:txBody>
                    <a:bodyPr/>
                    <a:lstStyle/>
                    <a:p>
                      <a:pPr algn="ctr"/>
                      <a:r>
                        <a:rPr lang="en-US" sz="3200" i="0" dirty="0">
                          <a:latin typeface="Agency FB" panose="020B0503020202020204" pitchFamily="34" charset="0"/>
                        </a:rPr>
                        <a:t>PROCEDURES AND ACTIONS THAT MUST TAKE PLACE WHILE HOUSEKEEPING ROOMS </a:t>
                      </a:r>
                      <a:endParaRPr lang="en-TT" sz="3200" i="0" dirty="0">
                        <a:latin typeface="Agency FB" panose="020B0503020202020204" pitchFamily="34" charset="0"/>
                      </a:endParaRPr>
                    </a:p>
                  </a:txBody>
                  <a:tcPr/>
                </a:tc>
                <a:tc>
                  <a:txBody>
                    <a:bodyPr/>
                    <a:lstStyle/>
                    <a:p>
                      <a:pPr algn="ctr"/>
                      <a:r>
                        <a:rPr lang="en-US" sz="3200" dirty="0">
                          <a:latin typeface="Agency FB" panose="020B0503020202020204" pitchFamily="34" charset="0"/>
                        </a:rPr>
                        <a:t>5</a:t>
                      </a:r>
                      <a:endParaRPr lang="en-TT" sz="3200" dirty="0">
                        <a:latin typeface="Agency FB" panose="020B0503020202020204" pitchFamily="34" charset="0"/>
                      </a:endParaRPr>
                    </a:p>
                  </a:txBody>
                  <a:tcPr/>
                </a:tc>
                <a:extLst>
                  <a:ext uri="{0D108BD9-81ED-4DB2-BD59-A6C34878D82A}">
                    <a16:rowId xmlns:a16="http://schemas.microsoft.com/office/drawing/2014/main" val="2576458607"/>
                  </a:ext>
                </a:extLst>
              </a:tr>
              <a:tr h="370840">
                <a:tc>
                  <a:txBody>
                    <a:bodyPr/>
                    <a:lstStyle/>
                    <a:p>
                      <a:pPr algn="ctr"/>
                      <a:r>
                        <a:rPr lang="en-US" sz="3200" i="0" dirty="0">
                          <a:latin typeface="Agency FB" panose="020B0503020202020204" pitchFamily="34" charset="0"/>
                        </a:rPr>
                        <a:t>CLEANING </a:t>
                      </a:r>
                      <a:endParaRPr lang="en-TT" sz="3200" i="0" dirty="0">
                        <a:latin typeface="Agency FB" panose="020B0503020202020204" pitchFamily="34" charset="0"/>
                      </a:endParaRPr>
                    </a:p>
                  </a:txBody>
                  <a:tcPr/>
                </a:tc>
                <a:tc>
                  <a:txBody>
                    <a:bodyPr/>
                    <a:lstStyle/>
                    <a:p>
                      <a:pPr algn="ctr"/>
                      <a:r>
                        <a:rPr lang="en-US" sz="3200" dirty="0">
                          <a:latin typeface="Agency FB" panose="020B0503020202020204" pitchFamily="34" charset="0"/>
                        </a:rPr>
                        <a:t>6</a:t>
                      </a:r>
                      <a:endParaRPr lang="en-TT" sz="3200" dirty="0">
                        <a:latin typeface="Agency FB" panose="020B0503020202020204" pitchFamily="34" charset="0"/>
                      </a:endParaRPr>
                    </a:p>
                  </a:txBody>
                  <a:tcPr/>
                </a:tc>
                <a:extLst>
                  <a:ext uri="{0D108BD9-81ED-4DB2-BD59-A6C34878D82A}">
                    <a16:rowId xmlns:a16="http://schemas.microsoft.com/office/drawing/2014/main" val="2999664043"/>
                  </a:ext>
                </a:extLst>
              </a:tr>
              <a:tr h="370840">
                <a:tc>
                  <a:txBody>
                    <a:bodyPr/>
                    <a:lstStyle/>
                    <a:p>
                      <a:pPr algn="ctr"/>
                      <a:r>
                        <a:rPr lang="en-US" sz="3200" i="0" dirty="0">
                          <a:latin typeface="Agency FB" panose="020B0503020202020204" pitchFamily="34" charset="0"/>
                        </a:rPr>
                        <a:t>NON-CLEANING</a:t>
                      </a:r>
                      <a:endParaRPr lang="en-TT" sz="3200" i="0" dirty="0">
                        <a:latin typeface="Agency FB" panose="020B0503020202020204" pitchFamily="34" charset="0"/>
                      </a:endParaRPr>
                    </a:p>
                  </a:txBody>
                  <a:tcPr/>
                </a:tc>
                <a:tc>
                  <a:txBody>
                    <a:bodyPr/>
                    <a:lstStyle/>
                    <a:p>
                      <a:pPr algn="ctr"/>
                      <a:r>
                        <a:rPr lang="en-US" sz="3200" dirty="0">
                          <a:latin typeface="Agency FB" panose="020B0503020202020204" pitchFamily="34" charset="0"/>
                        </a:rPr>
                        <a:t>7</a:t>
                      </a:r>
                      <a:endParaRPr lang="en-TT" sz="3200" dirty="0">
                        <a:latin typeface="Agency FB" panose="020B0503020202020204" pitchFamily="34" charset="0"/>
                      </a:endParaRPr>
                    </a:p>
                  </a:txBody>
                  <a:tcPr/>
                </a:tc>
                <a:extLst>
                  <a:ext uri="{0D108BD9-81ED-4DB2-BD59-A6C34878D82A}">
                    <a16:rowId xmlns:a16="http://schemas.microsoft.com/office/drawing/2014/main" val="861686311"/>
                  </a:ext>
                </a:extLst>
              </a:tr>
              <a:tr h="370840">
                <a:tc>
                  <a:txBody>
                    <a:bodyPr/>
                    <a:lstStyle/>
                    <a:p>
                      <a:pPr algn="ctr"/>
                      <a:r>
                        <a:rPr lang="en-US" sz="3200" i="0" dirty="0">
                          <a:latin typeface="Agency FB" panose="020B0503020202020204" pitchFamily="34" charset="0"/>
                        </a:rPr>
                        <a:t>SUMMARY</a:t>
                      </a:r>
                      <a:endParaRPr lang="en-TT" sz="3200" i="0" dirty="0">
                        <a:latin typeface="Agency FB" panose="020B0503020202020204" pitchFamily="34" charset="0"/>
                      </a:endParaRPr>
                    </a:p>
                  </a:txBody>
                  <a:tcPr/>
                </a:tc>
                <a:tc>
                  <a:txBody>
                    <a:bodyPr/>
                    <a:lstStyle/>
                    <a:p>
                      <a:pPr algn="ctr"/>
                      <a:r>
                        <a:rPr lang="en-US" sz="3200" dirty="0">
                          <a:latin typeface="Agency FB" panose="020B0503020202020204" pitchFamily="34" charset="0"/>
                        </a:rPr>
                        <a:t>8</a:t>
                      </a:r>
                      <a:endParaRPr lang="en-TT" sz="3200" dirty="0">
                        <a:latin typeface="Agency FB" panose="020B0503020202020204" pitchFamily="34" charset="0"/>
                      </a:endParaRPr>
                    </a:p>
                  </a:txBody>
                  <a:tcPr/>
                </a:tc>
                <a:extLst>
                  <a:ext uri="{0D108BD9-81ED-4DB2-BD59-A6C34878D82A}">
                    <a16:rowId xmlns:a16="http://schemas.microsoft.com/office/drawing/2014/main" val="2416489652"/>
                  </a:ext>
                </a:extLst>
              </a:tr>
              <a:tr h="370840">
                <a:tc>
                  <a:txBody>
                    <a:bodyPr/>
                    <a:lstStyle/>
                    <a:p>
                      <a:pPr algn="ctr"/>
                      <a:r>
                        <a:rPr lang="en-US" sz="3200" i="0" dirty="0">
                          <a:latin typeface="Agency FB" panose="020B0503020202020204" pitchFamily="34" charset="0"/>
                        </a:rPr>
                        <a:t>CONCLUSION</a:t>
                      </a:r>
                      <a:endParaRPr lang="en-TT" sz="3200" i="0" dirty="0">
                        <a:latin typeface="Agency FB" panose="020B0503020202020204" pitchFamily="34" charset="0"/>
                      </a:endParaRPr>
                    </a:p>
                  </a:txBody>
                  <a:tcPr/>
                </a:tc>
                <a:tc>
                  <a:txBody>
                    <a:bodyPr/>
                    <a:lstStyle/>
                    <a:p>
                      <a:pPr algn="ctr"/>
                      <a:r>
                        <a:rPr lang="en-US" sz="3200" dirty="0">
                          <a:latin typeface="Agency FB" panose="020B0503020202020204" pitchFamily="34" charset="0"/>
                        </a:rPr>
                        <a:t>9</a:t>
                      </a:r>
                      <a:endParaRPr lang="en-TT" sz="3200" dirty="0">
                        <a:latin typeface="Agency FB" panose="020B0503020202020204" pitchFamily="34" charset="0"/>
                      </a:endParaRPr>
                    </a:p>
                  </a:txBody>
                  <a:tcPr/>
                </a:tc>
                <a:extLst>
                  <a:ext uri="{0D108BD9-81ED-4DB2-BD59-A6C34878D82A}">
                    <a16:rowId xmlns:a16="http://schemas.microsoft.com/office/drawing/2014/main" val="4151850759"/>
                  </a:ext>
                </a:extLst>
              </a:tr>
            </a:tbl>
          </a:graphicData>
        </a:graphic>
      </p:graphicFrame>
      <p:sp>
        <p:nvSpPr>
          <p:cNvPr id="6" name="Slide Number Placeholder 5">
            <a:extLst>
              <a:ext uri="{FF2B5EF4-FFF2-40B4-BE49-F238E27FC236}">
                <a16:creationId xmlns:a16="http://schemas.microsoft.com/office/drawing/2014/main" id="{AC743810-6C5C-2591-7066-E7CC562C1004}"/>
              </a:ext>
            </a:extLst>
          </p:cNvPr>
          <p:cNvSpPr>
            <a:spLocks noGrp="1"/>
          </p:cNvSpPr>
          <p:nvPr>
            <p:ph type="sldNum" sz="quarter" idx="12"/>
          </p:nvPr>
        </p:nvSpPr>
        <p:spPr/>
        <p:txBody>
          <a:bodyPr/>
          <a:lstStyle/>
          <a:p>
            <a:fld id="{6B229A05-875C-4208-9756-1E73A3718F10}" type="slidenum">
              <a:rPr lang="en-TT" smtClean="0"/>
              <a:t>2</a:t>
            </a:fld>
            <a:endParaRPr lang="en-TT"/>
          </a:p>
        </p:txBody>
      </p:sp>
    </p:spTree>
    <p:extLst>
      <p:ext uri="{BB962C8B-B14F-4D97-AF65-F5344CB8AC3E}">
        <p14:creationId xmlns:p14="http://schemas.microsoft.com/office/powerpoint/2010/main" val="26714425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16" name="TextBox 15">
            <a:extLst>
              <a:ext uri="{FF2B5EF4-FFF2-40B4-BE49-F238E27FC236}">
                <a16:creationId xmlns:a16="http://schemas.microsoft.com/office/drawing/2014/main" id="{A9888AA5-B8D8-5340-49C3-59DBFE199DE9}"/>
              </a:ext>
            </a:extLst>
          </p:cNvPr>
          <p:cNvSpPr txBox="1"/>
          <p:nvPr/>
        </p:nvSpPr>
        <p:spPr>
          <a:xfrm>
            <a:off x="1959768" y="57150"/>
            <a:ext cx="7762875" cy="923330"/>
          </a:xfrm>
          <a:prstGeom prst="rect">
            <a:avLst/>
          </a:prstGeom>
          <a:noFill/>
        </p:spPr>
        <p:txBody>
          <a:bodyPr wrap="square" rtlCol="0">
            <a:spAutoFit/>
          </a:bodyPr>
          <a:lstStyle/>
          <a:p>
            <a:pPr algn="ctr"/>
            <a:r>
              <a:rPr lang="en-US" sz="5400" dirty="0">
                <a:latin typeface="Agency FB" panose="020B0503020202020204" pitchFamily="34" charset="0"/>
              </a:rPr>
              <a:t>IHG EMPLOYEE ENGAGEMENT PLANS </a:t>
            </a:r>
            <a:endParaRPr lang="en-TT" sz="5400" dirty="0">
              <a:latin typeface="Agency FB" panose="020B0503020202020204" pitchFamily="34" charset="0"/>
            </a:endParaRPr>
          </a:p>
        </p:txBody>
      </p:sp>
      <p:sp>
        <p:nvSpPr>
          <p:cNvPr id="17" name="Rectangle: Rounded Corners 16">
            <a:extLst>
              <a:ext uri="{FF2B5EF4-FFF2-40B4-BE49-F238E27FC236}">
                <a16:creationId xmlns:a16="http://schemas.microsoft.com/office/drawing/2014/main" id="{49C0264A-D44C-B595-4936-DED022089477}"/>
              </a:ext>
            </a:extLst>
          </p:cNvPr>
          <p:cNvSpPr/>
          <p:nvPr/>
        </p:nvSpPr>
        <p:spPr>
          <a:xfrm>
            <a:off x="4470796" y="2494955"/>
            <a:ext cx="2990850" cy="256222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effectLst>
                  <a:outerShdw blurRad="38100" dist="38100" dir="2700000" algn="tl">
                    <a:srgbClr val="000000">
                      <a:alpha val="43137"/>
                    </a:srgbClr>
                  </a:outerShdw>
                </a:effectLst>
              </a:rPr>
              <a:t>MEANINGFUL WORK</a:t>
            </a:r>
          </a:p>
          <a:p>
            <a:pPr algn="ctr"/>
            <a:endParaRPr lang="en-US" dirty="0"/>
          </a:p>
          <a:p>
            <a:pPr marL="285750" indent="-285750" algn="just">
              <a:buFont typeface="Arial" panose="020B0604020202020204" pitchFamily="34" charset="0"/>
              <a:buChar char="•"/>
            </a:pPr>
            <a:r>
              <a:rPr lang="en-US" i="1" dirty="0"/>
              <a:t>We want all employees to feel valued thus when hiring we hire based on what you can bring to our supportive teams and what would suit your experience. </a:t>
            </a:r>
            <a:endParaRPr lang="en-TT" i="1" dirty="0"/>
          </a:p>
        </p:txBody>
      </p:sp>
      <p:sp>
        <p:nvSpPr>
          <p:cNvPr id="20" name="Rectangle: Rounded Corners 19">
            <a:extLst>
              <a:ext uri="{FF2B5EF4-FFF2-40B4-BE49-F238E27FC236}">
                <a16:creationId xmlns:a16="http://schemas.microsoft.com/office/drawing/2014/main" id="{690EF36C-4BDF-6E68-3876-2426FD5BC6A5}"/>
              </a:ext>
            </a:extLst>
          </p:cNvPr>
          <p:cNvSpPr/>
          <p:nvPr/>
        </p:nvSpPr>
        <p:spPr>
          <a:xfrm>
            <a:off x="8477250" y="1490366"/>
            <a:ext cx="3409949" cy="492442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a:p>
            <a:pPr algn="ctr"/>
            <a:r>
              <a:rPr lang="en-US" b="1" dirty="0">
                <a:solidFill>
                  <a:schemeClr val="tx1"/>
                </a:solidFill>
                <a:effectLst>
                  <a:outerShdw blurRad="38100" dist="38100" dir="2700000" algn="tl">
                    <a:srgbClr val="000000">
                      <a:alpha val="43137"/>
                    </a:srgbClr>
                  </a:outerShdw>
                </a:effectLst>
              </a:rPr>
              <a:t>POSITIVE WORK ENVIRONMENT</a:t>
            </a:r>
          </a:p>
          <a:p>
            <a:pPr algn="ctr"/>
            <a:endParaRPr lang="en-US" dirty="0"/>
          </a:p>
          <a:p>
            <a:pPr marL="285750" indent="-285750" algn="ctr">
              <a:buFont typeface="Arial" panose="020B0604020202020204" pitchFamily="34" charset="0"/>
              <a:buChar char="•"/>
            </a:pPr>
            <a:r>
              <a:rPr lang="en-US" i="1" dirty="0"/>
              <a:t>In this hotel chain we strive to ensure that there is a comfortable work environment.</a:t>
            </a:r>
          </a:p>
          <a:p>
            <a:pPr marL="285750" indent="-285750" algn="ctr">
              <a:buFont typeface="Arial" panose="020B0604020202020204" pitchFamily="34" charset="0"/>
              <a:buChar char="•"/>
            </a:pPr>
            <a:r>
              <a:rPr lang="en-US" i="1" dirty="0"/>
              <a:t>IHG practices inclusivity and diversity and recognizes that having a mix of cultures would allow for new ideas and experiences.</a:t>
            </a:r>
          </a:p>
          <a:p>
            <a:pPr marL="285750" indent="-285750" algn="ctr">
              <a:buFont typeface="Arial" panose="020B0604020202020204" pitchFamily="34" charset="0"/>
              <a:buChar char="•"/>
            </a:pPr>
            <a:r>
              <a:rPr lang="en-US" i="1" dirty="0"/>
              <a:t>We want all of our employees to know that we care about their well-being and strive to ensure they have a balanced life. </a:t>
            </a:r>
          </a:p>
          <a:p>
            <a:pPr algn="ctr"/>
            <a:endParaRPr lang="en-US" dirty="0"/>
          </a:p>
          <a:p>
            <a:pPr algn="ctr"/>
            <a:endParaRPr lang="en-TT" dirty="0"/>
          </a:p>
        </p:txBody>
      </p:sp>
      <p:sp>
        <p:nvSpPr>
          <p:cNvPr id="21" name="Rectangle: Rounded Corners 20">
            <a:extLst>
              <a:ext uri="{FF2B5EF4-FFF2-40B4-BE49-F238E27FC236}">
                <a16:creationId xmlns:a16="http://schemas.microsoft.com/office/drawing/2014/main" id="{CC941866-51A4-4EB6-7692-E71F279953AC}"/>
              </a:ext>
            </a:extLst>
          </p:cNvPr>
          <p:cNvSpPr/>
          <p:nvPr/>
        </p:nvSpPr>
        <p:spPr>
          <a:xfrm>
            <a:off x="464343" y="2113657"/>
            <a:ext cx="2990850" cy="332482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effectLst>
                  <a:outerShdw blurRad="38100" dist="38100" dir="2700000" algn="tl">
                    <a:srgbClr val="000000">
                      <a:alpha val="43137"/>
                    </a:srgbClr>
                  </a:outerShdw>
                </a:effectLst>
              </a:rPr>
              <a:t>HANDS-ON MANAGEMENT</a:t>
            </a:r>
          </a:p>
          <a:p>
            <a:pPr algn="ctr"/>
            <a:endParaRPr lang="en-US" dirty="0"/>
          </a:p>
          <a:p>
            <a:pPr marL="285750" indent="-285750" algn="just">
              <a:buFont typeface="Arial" panose="020B0604020202020204" pitchFamily="34" charset="0"/>
              <a:buChar char="•"/>
            </a:pPr>
            <a:r>
              <a:rPr lang="en-US" i="1" dirty="0"/>
              <a:t>At IHG there are clear goals so that everyone knows what we are working towards. There are also experienced staff who will coach every one of you to be able to do your tasks correctly </a:t>
            </a:r>
            <a:endParaRPr lang="en-TT" i="1" dirty="0"/>
          </a:p>
        </p:txBody>
      </p:sp>
      <p:sp>
        <p:nvSpPr>
          <p:cNvPr id="22" name="TextBox 21">
            <a:extLst>
              <a:ext uri="{FF2B5EF4-FFF2-40B4-BE49-F238E27FC236}">
                <a16:creationId xmlns:a16="http://schemas.microsoft.com/office/drawing/2014/main" id="{3641D344-3773-5E1D-00A0-19A1B5F2809C}"/>
              </a:ext>
            </a:extLst>
          </p:cNvPr>
          <p:cNvSpPr txBox="1"/>
          <p:nvPr/>
        </p:nvSpPr>
        <p:spPr>
          <a:xfrm>
            <a:off x="4696420" y="5800725"/>
            <a:ext cx="2539604" cy="463075"/>
          </a:xfrm>
          <a:prstGeom prst="rect">
            <a:avLst/>
          </a:prstGeom>
          <a:noFill/>
        </p:spPr>
        <p:txBody>
          <a:bodyPr wrap="square" rtlCol="0">
            <a:spAutoFit/>
          </a:bodyPr>
          <a:lstStyle/>
          <a:p>
            <a:pPr algn="just">
              <a:lnSpc>
                <a:spcPct val="150000"/>
              </a:lnSpc>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Pellikaan</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2023)</a:t>
            </a:r>
            <a:endParaRPr lang="en-TT"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4" name="Slide Number Placeholder 23">
            <a:extLst>
              <a:ext uri="{FF2B5EF4-FFF2-40B4-BE49-F238E27FC236}">
                <a16:creationId xmlns:a16="http://schemas.microsoft.com/office/drawing/2014/main" id="{49BD47B9-9400-B8D5-559C-3F4A525BAFF8}"/>
              </a:ext>
            </a:extLst>
          </p:cNvPr>
          <p:cNvSpPr>
            <a:spLocks noGrp="1"/>
          </p:cNvSpPr>
          <p:nvPr>
            <p:ph type="sldNum" sz="quarter" idx="12"/>
          </p:nvPr>
        </p:nvSpPr>
        <p:spPr/>
        <p:txBody>
          <a:bodyPr/>
          <a:lstStyle/>
          <a:p>
            <a:fld id="{6B229A05-875C-4208-9756-1E73A3718F10}" type="slidenum">
              <a:rPr lang="en-TT" smtClean="0"/>
              <a:t>3</a:t>
            </a:fld>
            <a:endParaRPr lang="en-TT"/>
          </a:p>
        </p:txBody>
      </p:sp>
    </p:spTree>
    <p:extLst>
      <p:ext uri="{BB962C8B-B14F-4D97-AF65-F5344CB8AC3E}">
        <p14:creationId xmlns:p14="http://schemas.microsoft.com/office/powerpoint/2010/main" val="1530006366"/>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16" name="TextBox 15">
            <a:extLst>
              <a:ext uri="{FF2B5EF4-FFF2-40B4-BE49-F238E27FC236}">
                <a16:creationId xmlns:a16="http://schemas.microsoft.com/office/drawing/2014/main" id="{A9888AA5-B8D8-5340-49C3-59DBFE199DE9}"/>
              </a:ext>
            </a:extLst>
          </p:cNvPr>
          <p:cNvSpPr txBox="1"/>
          <p:nvPr/>
        </p:nvSpPr>
        <p:spPr>
          <a:xfrm>
            <a:off x="1988343" y="462260"/>
            <a:ext cx="7762875" cy="923330"/>
          </a:xfrm>
          <a:prstGeom prst="rect">
            <a:avLst/>
          </a:prstGeom>
          <a:noFill/>
        </p:spPr>
        <p:txBody>
          <a:bodyPr wrap="square" rtlCol="0">
            <a:spAutoFit/>
          </a:bodyPr>
          <a:lstStyle/>
          <a:p>
            <a:pPr algn="ctr"/>
            <a:r>
              <a:rPr lang="en-US" sz="5400" dirty="0">
                <a:latin typeface="Agency FB" panose="020B0503020202020204" pitchFamily="34" charset="0"/>
              </a:rPr>
              <a:t>IHG EMPLOYEE ENGAGEMENT PLANS </a:t>
            </a:r>
            <a:endParaRPr lang="en-TT" sz="5400" dirty="0">
              <a:latin typeface="Agency FB" panose="020B0503020202020204" pitchFamily="34" charset="0"/>
            </a:endParaRPr>
          </a:p>
        </p:txBody>
      </p:sp>
      <p:sp>
        <p:nvSpPr>
          <p:cNvPr id="18" name="Rectangle: Rounded Corners 17">
            <a:extLst>
              <a:ext uri="{FF2B5EF4-FFF2-40B4-BE49-F238E27FC236}">
                <a16:creationId xmlns:a16="http://schemas.microsoft.com/office/drawing/2014/main" id="{7BFA777F-A62F-03A9-2C09-55A1C7D9E2EE}"/>
              </a:ext>
            </a:extLst>
          </p:cNvPr>
          <p:cNvSpPr/>
          <p:nvPr/>
        </p:nvSpPr>
        <p:spPr>
          <a:xfrm>
            <a:off x="5655466" y="1951881"/>
            <a:ext cx="5460207" cy="398219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effectLst>
                  <a:outerShdw blurRad="38100" dist="38100" dir="2700000" algn="tl">
                    <a:srgbClr val="000000">
                      <a:alpha val="43137"/>
                    </a:srgbClr>
                  </a:outerShdw>
                </a:effectLst>
              </a:rPr>
              <a:t>LEADERSHIP</a:t>
            </a:r>
          </a:p>
          <a:p>
            <a:pPr algn="ctr"/>
            <a:endParaRPr lang="en-US" dirty="0"/>
          </a:p>
          <a:p>
            <a:pPr marL="285750" indent="-285750" algn="ctr">
              <a:buFont typeface="Arial" panose="020B0604020202020204" pitchFamily="34" charset="0"/>
              <a:buChar char="•"/>
            </a:pPr>
            <a:r>
              <a:rPr lang="en-US" i="1" dirty="0"/>
              <a:t>All our leaders are handpicked to possess the training and experience to manage your teams. </a:t>
            </a:r>
          </a:p>
          <a:p>
            <a:pPr marL="285750" indent="-285750" algn="ctr">
              <a:buFont typeface="Arial" panose="020B0604020202020204" pitchFamily="34" charset="0"/>
              <a:buChar char="•"/>
            </a:pPr>
            <a:r>
              <a:rPr lang="en-US" i="1" dirty="0"/>
              <a:t>They are honest and transparent in all matters and expect the same from you.</a:t>
            </a:r>
          </a:p>
          <a:p>
            <a:pPr marL="285750" indent="-285750" algn="ctr">
              <a:buFont typeface="Arial" panose="020B0604020202020204" pitchFamily="34" charset="0"/>
              <a:buChar char="•"/>
            </a:pPr>
            <a:r>
              <a:rPr lang="en-US" i="1" dirty="0"/>
              <a:t>If you feel that something can be done better or if something is going wrong feel free to contact any of your managers. </a:t>
            </a:r>
          </a:p>
          <a:p>
            <a:pPr marL="285750" indent="-285750" algn="ctr">
              <a:buFont typeface="Arial" panose="020B0604020202020204" pitchFamily="34" charset="0"/>
              <a:buChar char="•"/>
            </a:pPr>
            <a:r>
              <a:rPr lang="en-US" i="1" dirty="0"/>
              <a:t>Believe it or not many managers had started within the hotel chain just like you. Thus they have intimate knowledge of all tasks and procedures. Feel free to speak with them. </a:t>
            </a:r>
            <a:endParaRPr lang="en-TT" i="1" dirty="0"/>
          </a:p>
        </p:txBody>
      </p:sp>
      <p:sp>
        <p:nvSpPr>
          <p:cNvPr id="19" name="Rectangle: Rounded Corners 18">
            <a:extLst>
              <a:ext uri="{FF2B5EF4-FFF2-40B4-BE49-F238E27FC236}">
                <a16:creationId xmlns:a16="http://schemas.microsoft.com/office/drawing/2014/main" id="{E03A7EA9-67D4-4FC5-5432-4750FC339ACD}"/>
              </a:ext>
            </a:extLst>
          </p:cNvPr>
          <p:cNvSpPr/>
          <p:nvPr/>
        </p:nvSpPr>
        <p:spPr>
          <a:xfrm>
            <a:off x="1628777" y="1951881"/>
            <a:ext cx="2990850" cy="398219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effectLst>
                  <a:outerShdw blurRad="38100" dist="38100" dir="2700000" algn="tl">
                    <a:srgbClr val="000000">
                      <a:alpha val="43137"/>
                    </a:srgbClr>
                  </a:outerShdw>
                </a:effectLst>
              </a:rPr>
              <a:t>GROWTH OPPORTUNITY</a:t>
            </a:r>
          </a:p>
          <a:p>
            <a:pPr algn="ctr"/>
            <a:endParaRPr lang="en-US" dirty="0"/>
          </a:p>
          <a:p>
            <a:pPr marL="285750" indent="-285750" algn="ctr">
              <a:buFont typeface="Arial" panose="020B0604020202020204" pitchFamily="34" charset="0"/>
              <a:buChar char="•"/>
            </a:pPr>
            <a:r>
              <a:rPr lang="en-US" i="1" dirty="0"/>
              <a:t>ALL EMPLOYEES are allowed to grow and can move up the hotel chain. </a:t>
            </a:r>
          </a:p>
          <a:p>
            <a:pPr marL="285750" indent="-285750" algn="ctr">
              <a:buFont typeface="Arial" panose="020B0604020202020204" pitchFamily="34" charset="0"/>
              <a:buChar char="•"/>
            </a:pPr>
            <a:r>
              <a:rPr lang="en-US" i="1" dirty="0"/>
              <a:t>We want all our employees to evolve and grow to match our ever-expanding and growing hotel group. </a:t>
            </a:r>
          </a:p>
          <a:p>
            <a:pPr marL="285750" indent="-285750" algn="ctr">
              <a:buFont typeface="Arial" panose="020B0604020202020204" pitchFamily="34" charset="0"/>
              <a:buChar char="•"/>
            </a:pPr>
            <a:r>
              <a:rPr lang="en-US" i="1" dirty="0"/>
              <a:t>ALWAYS THINK BIGGER</a:t>
            </a:r>
          </a:p>
        </p:txBody>
      </p:sp>
      <p:sp>
        <p:nvSpPr>
          <p:cNvPr id="2" name="TextBox 1">
            <a:extLst>
              <a:ext uri="{FF2B5EF4-FFF2-40B4-BE49-F238E27FC236}">
                <a16:creationId xmlns:a16="http://schemas.microsoft.com/office/drawing/2014/main" id="{65DFC455-C6C3-2513-128A-39419D17F645}"/>
              </a:ext>
            </a:extLst>
          </p:cNvPr>
          <p:cNvSpPr txBox="1"/>
          <p:nvPr/>
        </p:nvSpPr>
        <p:spPr>
          <a:xfrm>
            <a:off x="4385664" y="6037291"/>
            <a:ext cx="2539604" cy="463075"/>
          </a:xfrm>
          <a:prstGeom prst="rect">
            <a:avLst/>
          </a:prstGeom>
          <a:noFill/>
        </p:spPr>
        <p:txBody>
          <a:bodyPr wrap="square" rtlCol="0">
            <a:spAutoFit/>
          </a:bodyPr>
          <a:lstStyle/>
          <a:p>
            <a:pPr algn="just">
              <a:lnSpc>
                <a:spcPct val="150000"/>
              </a:lnSpc>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Pellikaan</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2023)</a:t>
            </a:r>
            <a:endParaRPr lang="en-TT"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B29C4BAA-0ADD-1FEE-4030-66D15C29C7A5}"/>
              </a:ext>
            </a:extLst>
          </p:cNvPr>
          <p:cNvSpPr>
            <a:spLocks noGrp="1"/>
          </p:cNvSpPr>
          <p:nvPr>
            <p:ph type="sldNum" sz="quarter" idx="12"/>
          </p:nvPr>
        </p:nvSpPr>
        <p:spPr/>
        <p:txBody>
          <a:bodyPr/>
          <a:lstStyle/>
          <a:p>
            <a:fld id="{6B229A05-875C-4208-9756-1E73A3718F10}" type="slidenum">
              <a:rPr lang="en-TT" smtClean="0"/>
              <a:t>4</a:t>
            </a:fld>
            <a:endParaRPr lang="en-TT"/>
          </a:p>
        </p:txBody>
      </p:sp>
    </p:spTree>
    <p:extLst>
      <p:ext uri="{BB962C8B-B14F-4D97-AF65-F5344CB8AC3E}">
        <p14:creationId xmlns:p14="http://schemas.microsoft.com/office/powerpoint/2010/main" val="2672379602"/>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DFC93323-C8FE-A5E9-6F5D-B7EAFFD691C1}"/>
              </a:ext>
            </a:extLst>
          </p:cNvPr>
          <p:cNvGraphicFramePr/>
          <p:nvPr>
            <p:extLst>
              <p:ext uri="{D42A27DB-BD31-4B8C-83A1-F6EECF244321}">
                <p14:modId xmlns:p14="http://schemas.microsoft.com/office/powerpoint/2010/main" val="2201712734"/>
              </p:ext>
            </p:extLst>
          </p:nvPr>
        </p:nvGraphicFramePr>
        <p:xfrm>
          <a:off x="4216894" y="630314"/>
          <a:ext cx="10076156" cy="59302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Arrow: Right 3">
            <a:extLst>
              <a:ext uri="{FF2B5EF4-FFF2-40B4-BE49-F238E27FC236}">
                <a16:creationId xmlns:a16="http://schemas.microsoft.com/office/drawing/2014/main" id="{DF5F18A3-054D-DC70-176D-5A8CC4C148BB}"/>
              </a:ext>
            </a:extLst>
          </p:cNvPr>
          <p:cNvSpPr/>
          <p:nvPr/>
        </p:nvSpPr>
        <p:spPr>
          <a:xfrm>
            <a:off x="192024" y="2706624"/>
            <a:ext cx="6419088" cy="176479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dirty="0">
                <a:latin typeface="Agency FB" panose="020B0503020202020204" pitchFamily="34" charset="0"/>
              </a:rPr>
              <a:t>PROCEDURES AND ACTIONS THAT MUST BE DONE WHILE HOUSEKEEPING ROOMS</a:t>
            </a:r>
            <a:endParaRPr lang="en-TT" sz="3200" dirty="0">
              <a:latin typeface="Agency FB" panose="020B0503020202020204" pitchFamily="34" charset="0"/>
            </a:endParaRPr>
          </a:p>
        </p:txBody>
      </p:sp>
      <p:sp>
        <p:nvSpPr>
          <p:cNvPr id="7" name="Slide Number Placeholder 6">
            <a:extLst>
              <a:ext uri="{FF2B5EF4-FFF2-40B4-BE49-F238E27FC236}">
                <a16:creationId xmlns:a16="http://schemas.microsoft.com/office/drawing/2014/main" id="{95AEBA51-E970-24A3-74AD-1933219863D9}"/>
              </a:ext>
            </a:extLst>
          </p:cNvPr>
          <p:cNvSpPr>
            <a:spLocks noGrp="1"/>
          </p:cNvSpPr>
          <p:nvPr>
            <p:ph type="sldNum" sz="quarter" idx="12"/>
          </p:nvPr>
        </p:nvSpPr>
        <p:spPr/>
        <p:txBody>
          <a:bodyPr/>
          <a:lstStyle/>
          <a:p>
            <a:fld id="{6B229A05-875C-4208-9756-1E73A3718F10}" type="slidenum">
              <a:rPr lang="en-TT" smtClean="0"/>
              <a:t>5</a:t>
            </a:fld>
            <a:endParaRPr lang="en-TT"/>
          </a:p>
        </p:txBody>
      </p:sp>
    </p:spTree>
    <p:extLst>
      <p:ext uri="{BB962C8B-B14F-4D97-AF65-F5344CB8AC3E}">
        <p14:creationId xmlns:p14="http://schemas.microsoft.com/office/powerpoint/2010/main" val="2325911623"/>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C463EB0F-A688-E9E6-3B3E-EF00E729945B}"/>
              </a:ext>
            </a:extLst>
          </p:cNvPr>
          <p:cNvGraphicFramePr/>
          <p:nvPr>
            <p:extLst>
              <p:ext uri="{D42A27DB-BD31-4B8C-83A1-F6EECF244321}">
                <p14:modId xmlns:p14="http://schemas.microsoft.com/office/powerpoint/2010/main" val="153586451"/>
              </p:ext>
            </p:extLst>
          </p:nvPr>
        </p:nvGraphicFramePr>
        <p:xfrm>
          <a:off x="476249" y="295274"/>
          <a:ext cx="11639551" cy="656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Oval 4">
            <a:extLst>
              <a:ext uri="{FF2B5EF4-FFF2-40B4-BE49-F238E27FC236}">
                <a16:creationId xmlns:a16="http://schemas.microsoft.com/office/drawing/2014/main" id="{13FDA6DD-98A6-2911-39D3-FB713A0B17A4}"/>
              </a:ext>
            </a:extLst>
          </p:cNvPr>
          <p:cNvSpPr/>
          <p:nvPr/>
        </p:nvSpPr>
        <p:spPr>
          <a:xfrm>
            <a:off x="4165701" y="3793998"/>
            <a:ext cx="1631747" cy="1632204"/>
          </a:xfrm>
          <a:prstGeom prst="ellipse">
            <a:avLst/>
          </a:prstGeom>
          <a:blipFill>
            <a:blip r:embed="rId7"/>
            <a:stretch>
              <a:fillRect l="-14000" r="-14000"/>
            </a:stretch>
          </a:blipFill>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TT" dirty="0"/>
          </a:p>
        </p:txBody>
      </p:sp>
      <p:sp>
        <p:nvSpPr>
          <p:cNvPr id="7" name="TextBox 6">
            <a:extLst>
              <a:ext uri="{FF2B5EF4-FFF2-40B4-BE49-F238E27FC236}">
                <a16:creationId xmlns:a16="http://schemas.microsoft.com/office/drawing/2014/main" id="{0B9262AD-8FBC-2BF8-904C-5CB18A15A3AA}"/>
              </a:ext>
            </a:extLst>
          </p:cNvPr>
          <p:cNvSpPr txBox="1"/>
          <p:nvPr/>
        </p:nvSpPr>
        <p:spPr>
          <a:xfrm>
            <a:off x="4019549" y="5541936"/>
            <a:ext cx="7048501" cy="1200329"/>
          </a:xfrm>
          <a:prstGeom prst="rect">
            <a:avLst/>
          </a:prstGeom>
          <a:noFill/>
        </p:spPr>
        <p:txBody>
          <a:bodyPr wrap="square" rtlCol="0">
            <a:spAutoFit/>
          </a:bodyPr>
          <a:lstStyle/>
          <a:p>
            <a:pPr algn="ctr"/>
            <a:r>
              <a:rPr lang="en-US" b="1" dirty="0">
                <a:latin typeface="Agency FB" panose="020B0503020202020204" pitchFamily="34" charset="0"/>
              </a:rPr>
              <a:t>Disposing of all trash in the rooms is also important. </a:t>
            </a:r>
          </a:p>
          <a:p>
            <a:pPr algn="ctr"/>
            <a:r>
              <a:rPr lang="en-US" b="1" dirty="0">
                <a:latin typeface="Agency FB" panose="020B0503020202020204" pitchFamily="34" charset="0"/>
              </a:rPr>
              <a:t>Thus vacuuming, sweeping and mopping properly, and disposing of all trash within the room would reduce the probability of ants, roaches, and other vermin-type animals and insects.</a:t>
            </a:r>
            <a:endParaRPr lang="en-TT" b="1" dirty="0">
              <a:latin typeface="Agency FB" panose="020B0503020202020204" pitchFamily="34" charset="0"/>
            </a:endParaRPr>
          </a:p>
        </p:txBody>
      </p:sp>
      <p:sp>
        <p:nvSpPr>
          <p:cNvPr id="9" name="Slide Number Placeholder 8">
            <a:extLst>
              <a:ext uri="{FF2B5EF4-FFF2-40B4-BE49-F238E27FC236}">
                <a16:creationId xmlns:a16="http://schemas.microsoft.com/office/drawing/2014/main" id="{E2131A87-57BE-96AF-BCA1-AE326F28B842}"/>
              </a:ext>
            </a:extLst>
          </p:cNvPr>
          <p:cNvSpPr>
            <a:spLocks noGrp="1"/>
          </p:cNvSpPr>
          <p:nvPr>
            <p:ph type="sldNum" sz="quarter" idx="12"/>
          </p:nvPr>
        </p:nvSpPr>
        <p:spPr/>
        <p:txBody>
          <a:bodyPr/>
          <a:lstStyle/>
          <a:p>
            <a:fld id="{6B229A05-875C-4208-9756-1E73A3718F10}" type="slidenum">
              <a:rPr lang="en-TT" smtClean="0"/>
              <a:t>6</a:t>
            </a:fld>
            <a:endParaRPr lang="en-TT"/>
          </a:p>
        </p:txBody>
      </p:sp>
    </p:spTree>
    <p:extLst>
      <p:ext uri="{BB962C8B-B14F-4D97-AF65-F5344CB8AC3E}">
        <p14:creationId xmlns:p14="http://schemas.microsoft.com/office/powerpoint/2010/main" val="3054689636"/>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C463EB0F-A688-E9E6-3B3E-EF00E729945B}"/>
              </a:ext>
            </a:extLst>
          </p:cNvPr>
          <p:cNvGraphicFramePr/>
          <p:nvPr>
            <p:extLst>
              <p:ext uri="{D42A27DB-BD31-4B8C-83A1-F6EECF244321}">
                <p14:modId xmlns:p14="http://schemas.microsoft.com/office/powerpoint/2010/main" val="1270893855"/>
              </p:ext>
            </p:extLst>
          </p:nvPr>
        </p:nvGraphicFramePr>
        <p:xfrm>
          <a:off x="476249" y="295274"/>
          <a:ext cx="11639551" cy="656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Oval 4">
            <a:extLst>
              <a:ext uri="{FF2B5EF4-FFF2-40B4-BE49-F238E27FC236}">
                <a16:creationId xmlns:a16="http://schemas.microsoft.com/office/drawing/2014/main" id="{13FDA6DD-98A6-2911-39D3-FB713A0B17A4}"/>
              </a:ext>
            </a:extLst>
          </p:cNvPr>
          <p:cNvSpPr/>
          <p:nvPr/>
        </p:nvSpPr>
        <p:spPr>
          <a:xfrm>
            <a:off x="4165701" y="3267075"/>
            <a:ext cx="1631747" cy="1632204"/>
          </a:xfrm>
          <a:prstGeom prst="ellipse">
            <a:avLst/>
          </a:prstGeom>
          <a:blipFill>
            <a:blip r:embed="rId7"/>
            <a:stretch>
              <a:fillRect l="-14000" r="-14000"/>
            </a:stretch>
          </a:blipFill>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TT" dirty="0"/>
          </a:p>
        </p:txBody>
      </p:sp>
      <p:sp>
        <p:nvSpPr>
          <p:cNvPr id="7" name="TextBox 6">
            <a:extLst>
              <a:ext uri="{FF2B5EF4-FFF2-40B4-BE49-F238E27FC236}">
                <a16:creationId xmlns:a16="http://schemas.microsoft.com/office/drawing/2014/main" id="{0B9262AD-8FBC-2BF8-904C-5CB18A15A3AA}"/>
              </a:ext>
            </a:extLst>
          </p:cNvPr>
          <p:cNvSpPr txBox="1"/>
          <p:nvPr/>
        </p:nvSpPr>
        <p:spPr>
          <a:xfrm>
            <a:off x="5797448" y="5619950"/>
            <a:ext cx="5308702" cy="1200329"/>
          </a:xfrm>
          <a:prstGeom prst="rect">
            <a:avLst/>
          </a:prstGeom>
          <a:noFill/>
        </p:spPr>
        <p:txBody>
          <a:bodyPr wrap="square" rtlCol="0">
            <a:spAutoFit/>
          </a:bodyPr>
          <a:lstStyle/>
          <a:p>
            <a:pPr algn="ctr"/>
            <a:r>
              <a:rPr lang="en-US" b="1" dirty="0">
                <a:latin typeface="Agency FB" panose="020B0503020202020204" pitchFamily="34" charset="0"/>
              </a:rPr>
              <a:t>Ensure that shampoos and conditioners, soaps, lotions, toilets paper, cups, coffees, teas, sugars and fridges are refilled and restocked. Ensure that every item is in its designated place to make it easier for the guest to find.</a:t>
            </a:r>
            <a:endParaRPr lang="en-TT" b="1" dirty="0">
              <a:latin typeface="Agency FB" panose="020B0503020202020204" pitchFamily="34" charset="0"/>
            </a:endParaRPr>
          </a:p>
        </p:txBody>
      </p:sp>
      <p:sp>
        <p:nvSpPr>
          <p:cNvPr id="2" name="Oval 1">
            <a:extLst>
              <a:ext uri="{FF2B5EF4-FFF2-40B4-BE49-F238E27FC236}">
                <a16:creationId xmlns:a16="http://schemas.microsoft.com/office/drawing/2014/main" id="{B7B47ED7-F45F-EE07-5E88-757B8BEB6041}"/>
              </a:ext>
            </a:extLst>
          </p:cNvPr>
          <p:cNvSpPr/>
          <p:nvPr/>
        </p:nvSpPr>
        <p:spPr>
          <a:xfrm>
            <a:off x="2533954" y="5188075"/>
            <a:ext cx="1631747" cy="1632204"/>
          </a:xfrm>
          <a:prstGeom prst="ellipse">
            <a:avLst/>
          </a:prstGeom>
          <a:blipFill>
            <a:blip r:embed="rId8"/>
            <a:stretch>
              <a:fillRect l="-25000" r="-25000"/>
            </a:stretch>
          </a:bli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TT" dirty="0"/>
          </a:p>
        </p:txBody>
      </p:sp>
      <p:sp>
        <p:nvSpPr>
          <p:cNvPr id="6" name="Slide Number Placeholder 5">
            <a:extLst>
              <a:ext uri="{FF2B5EF4-FFF2-40B4-BE49-F238E27FC236}">
                <a16:creationId xmlns:a16="http://schemas.microsoft.com/office/drawing/2014/main" id="{4AAA4304-D1BA-DB6C-6596-E047EB5C659A}"/>
              </a:ext>
            </a:extLst>
          </p:cNvPr>
          <p:cNvSpPr>
            <a:spLocks noGrp="1"/>
          </p:cNvSpPr>
          <p:nvPr>
            <p:ph type="sldNum" sz="quarter" idx="12"/>
          </p:nvPr>
        </p:nvSpPr>
        <p:spPr/>
        <p:txBody>
          <a:bodyPr/>
          <a:lstStyle/>
          <a:p>
            <a:fld id="{6B229A05-875C-4208-9756-1E73A3718F10}" type="slidenum">
              <a:rPr lang="en-TT" smtClean="0"/>
              <a:t>7</a:t>
            </a:fld>
            <a:endParaRPr lang="en-TT"/>
          </a:p>
        </p:txBody>
      </p:sp>
    </p:spTree>
    <p:extLst>
      <p:ext uri="{BB962C8B-B14F-4D97-AF65-F5344CB8AC3E}">
        <p14:creationId xmlns:p14="http://schemas.microsoft.com/office/powerpoint/2010/main" val="1692775901"/>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057DC2-6E6F-02C6-CD9B-0C517A15C434}"/>
              </a:ext>
            </a:extLst>
          </p:cNvPr>
          <p:cNvSpPr>
            <a:spLocks noGrp="1"/>
          </p:cNvSpPr>
          <p:nvPr>
            <p:ph idx="1"/>
          </p:nvPr>
        </p:nvSpPr>
        <p:spPr>
          <a:xfrm>
            <a:off x="838200" y="1997075"/>
            <a:ext cx="10515600" cy="4351338"/>
          </a:xfrm>
        </p:spPr>
        <p:txBody>
          <a:bodyPr/>
          <a:lstStyle/>
          <a:p>
            <a:pPr algn="ctr"/>
            <a:r>
              <a:rPr lang="en-US" dirty="0">
                <a:latin typeface="Agency FB" panose="020B0503020202020204" pitchFamily="34" charset="0"/>
              </a:rPr>
              <a:t>Always pay attention to your coaches. They have the knowledge and experience to ensure that you are doing the correct procedure.</a:t>
            </a:r>
          </a:p>
          <a:p>
            <a:pPr algn="ctr"/>
            <a:r>
              <a:rPr lang="en-US" dirty="0">
                <a:latin typeface="Agency FB" panose="020B0503020202020204" pitchFamily="34" charset="0"/>
              </a:rPr>
              <a:t>If you have any questions feel free to ask at any time. </a:t>
            </a:r>
          </a:p>
          <a:p>
            <a:pPr algn="ctr"/>
            <a:r>
              <a:rPr lang="en-US" dirty="0">
                <a:latin typeface="Agency FB" panose="020B0503020202020204" pitchFamily="34" charset="0"/>
              </a:rPr>
              <a:t>Use the available protection gear. It is important to safeguard not only yourself but also your colleagues and other guests. </a:t>
            </a:r>
          </a:p>
          <a:p>
            <a:pPr algn="ctr"/>
            <a:r>
              <a:rPr lang="en-US" dirty="0">
                <a:latin typeface="Agency FB" panose="020B0503020202020204" pitchFamily="34" charset="0"/>
              </a:rPr>
              <a:t>Be very diligent and careful. Ensure everything is done to prevent any issues with guests in the future. If your colleague has missed something tell them about it. You work in a team thus a team mindset is needed. </a:t>
            </a:r>
          </a:p>
          <a:p>
            <a:pPr marL="0" indent="0" algn="ctr">
              <a:buNone/>
            </a:pPr>
            <a:endParaRPr lang="en-US" dirty="0">
              <a:latin typeface="Agency FB" panose="020B0503020202020204" pitchFamily="34" charset="0"/>
            </a:endParaRPr>
          </a:p>
          <a:p>
            <a:pPr algn="ctr"/>
            <a:endParaRPr lang="en-US" dirty="0">
              <a:latin typeface="Agency FB" panose="020B0503020202020204" pitchFamily="34" charset="0"/>
            </a:endParaRPr>
          </a:p>
          <a:p>
            <a:endParaRPr lang="en-TT" dirty="0"/>
          </a:p>
        </p:txBody>
      </p:sp>
      <p:sp>
        <p:nvSpPr>
          <p:cNvPr id="5" name="Title 4">
            <a:extLst>
              <a:ext uri="{FF2B5EF4-FFF2-40B4-BE49-F238E27FC236}">
                <a16:creationId xmlns:a16="http://schemas.microsoft.com/office/drawing/2014/main" id="{DBC08D88-9667-661C-D9E5-C952AA8E5E4A}"/>
              </a:ext>
            </a:extLst>
          </p:cNvPr>
          <p:cNvSpPr>
            <a:spLocks noGrp="1"/>
          </p:cNvSpPr>
          <p:nvPr>
            <p:ph type="title"/>
          </p:nvPr>
        </p:nvSpPr>
        <p:spPr/>
        <p:txBody>
          <a:bodyPr/>
          <a:lstStyle/>
          <a:p>
            <a:pPr algn="ctr"/>
            <a:r>
              <a:rPr lang="en-US" dirty="0"/>
              <a:t> </a:t>
            </a:r>
            <a:r>
              <a:rPr lang="en-US" sz="8000" dirty="0">
                <a:latin typeface="Agency FB" panose="020B0503020202020204" pitchFamily="34" charset="0"/>
              </a:rPr>
              <a:t>SUMMARY OF TRAINING</a:t>
            </a:r>
            <a:endParaRPr lang="en-TT" sz="8000" dirty="0">
              <a:latin typeface="Agency FB" panose="020B0503020202020204" pitchFamily="34" charset="0"/>
            </a:endParaRPr>
          </a:p>
        </p:txBody>
      </p:sp>
      <p:sp>
        <p:nvSpPr>
          <p:cNvPr id="12" name="Slide Number Placeholder 11">
            <a:extLst>
              <a:ext uri="{FF2B5EF4-FFF2-40B4-BE49-F238E27FC236}">
                <a16:creationId xmlns:a16="http://schemas.microsoft.com/office/drawing/2014/main" id="{76763EAD-75C1-D9E3-3FD2-B19B1730B1E3}"/>
              </a:ext>
            </a:extLst>
          </p:cNvPr>
          <p:cNvSpPr>
            <a:spLocks noGrp="1"/>
          </p:cNvSpPr>
          <p:nvPr>
            <p:ph type="sldNum" sz="quarter" idx="12"/>
          </p:nvPr>
        </p:nvSpPr>
        <p:spPr/>
        <p:txBody>
          <a:bodyPr/>
          <a:lstStyle/>
          <a:p>
            <a:fld id="{6B229A05-875C-4208-9756-1E73A3718F10}" type="slidenum">
              <a:rPr lang="en-TT" smtClean="0"/>
              <a:t>8</a:t>
            </a:fld>
            <a:endParaRPr lang="en-TT"/>
          </a:p>
        </p:txBody>
      </p:sp>
    </p:spTree>
    <p:extLst>
      <p:ext uri="{BB962C8B-B14F-4D97-AF65-F5344CB8AC3E}">
        <p14:creationId xmlns:p14="http://schemas.microsoft.com/office/powerpoint/2010/main" val="2584989988"/>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4AEEA-2374-DFB2-D781-E0C6E913797C}"/>
              </a:ext>
            </a:extLst>
          </p:cNvPr>
          <p:cNvSpPr>
            <a:spLocks noGrp="1"/>
          </p:cNvSpPr>
          <p:nvPr>
            <p:ph type="title"/>
          </p:nvPr>
        </p:nvSpPr>
        <p:spPr/>
        <p:txBody>
          <a:bodyPr/>
          <a:lstStyle/>
          <a:p>
            <a:pPr algn="ctr"/>
            <a:r>
              <a:rPr lang="en-US" dirty="0">
                <a:latin typeface="Agency FB" panose="020B0503020202020204" pitchFamily="34" charset="0"/>
              </a:rPr>
              <a:t>CONCLUSION</a:t>
            </a:r>
            <a:endParaRPr lang="en-TT" dirty="0">
              <a:latin typeface="Agency FB" panose="020B0503020202020204" pitchFamily="34" charset="0"/>
            </a:endParaRPr>
          </a:p>
        </p:txBody>
      </p:sp>
      <p:sp>
        <p:nvSpPr>
          <p:cNvPr id="3" name="Content Placeholder 2">
            <a:extLst>
              <a:ext uri="{FF2B5EF4-FFF2-40B4-BE49-F238E27FC236}">
                <a16:creationId xmlns:a16="http://schemas.microsoft.com/office/drawing/2014/main" id="{7276522E-E966-D62E-B103-56E10EEC9020}"/>
              </a:ext>
            </a:extLst>
          </p:cNvPr>
          <p:cNvSpPr>
            <a:spLocks noGrp="1"/>
          </p:cNvSpPr>
          <p:nvPr>
            <p:ph idx="1"/>
          </p:nvPr>
        </p:nvSpPr>
        <p:spPr>
          <a:xfrm>
            <a:off x="838200" y="1690688"/>
            <a:ext cx="10515600" cy="4900612"/>
          </a:xfrm>
        </p:spPr>
        <p:txBody>
          <a:bodyPr>
            <a:normAutofit lnSpcReduction="10000"/>
          </a:bodyPr>
          <a:lstStyle/>
          <a:p>
            <a:pPr algn="ctr"/>
            <a:r>
              <a:rPr lang="en-US" dirty="0">
                <a:latin typeface="Agency FB" panose="020B0503020202020204" pitchFamily="34" charset="0"/>
              </a:rPr>
              <a:t>In conclusion, we at the </a:t>
            </a:r>
            <a:r>
              <a:rPr lang="en-TT" b="0" i="0" dirty="0">
                <a:effectLst/>
                <a:latin typeface="Agency FB" panose="020B0503020202020204" pitchFamily="34" charset="0"/>
              </a:rPr>
              <a:t>InterContinental Hotels Group want to ensure all our staff are in an environment where they are safe and comfortable. By ensuring this we know that you would give your best to your jobs and that is all we want. YOUR BEST. </a:t>
            </a:r>
          </a:p>
          <a:p>
            <a:pPr algn="ctr"/>
            <a:r>
              <a:rPr lang="en-TT" dirty="0">
                <a:latin typeface="Agency FB" panose="020B0503020202020204" pitchFamily="34" charset="0"/>
              </a:rPr>
              <a:t>We also want our guests to feel the same way. While doing your job put yourself in the place of the guest and ask yourself is this the way I would want staff to treat my surroundings if I were a guest? </a:t>
            </a:r>
          </a:p>
          <a:p>
            <a:pPr algn="ctr"/>
            <a:r>
              <a:rPr lang="en-TT" dirty="0">
                <a:latin typeface="Agency FB" panose="020B0503020202020204" pitchFamily="34" charset="0"/>
              </a:rPr>
              <a:t>We want to ensure that every staff and guest that walks through our doors is in an environment where they are happy and healthy and that is what we mainly want to achieve in this hotel group.</a:t>
            </a:r>
          </a:p>
          <a:p>
            <a:pPr algn="ctr"/>
            <a:r>
              <a:rPr lang="en-TT" dirty="0">
                <a:latin typeface="Agency FB" panose="020B0503020202020204" pitchFamily="34" charset="0"/>
              </a:rPr>
              <a:t>As stated on our websites our purpose is </a:t>
            </a:r>
            <a:r>
              <a:rPr lang="en-TT" sz="3000" dirty="0">
                <a:latin typeface="Agency FB" panose="020B0503020202020204" pitchFamily="34" charset="0"/>
              </a:rPr>
              <a:t>“</a:t>
            </a:r>
            <a:r>
              <a:rPr lang="en-US" sz="3000" b="0" i="1" dirty="0">
                <a:solidFill>
                  <a:srgbClr val="000000"/>
                </a:solidFill>
                <a:effectLst>
                  <a:outerShdw blurRad="38100" dist="38100" dir="2700000" algn="tl">
                    <a:srgbClr val="000000">
                      <a:alpha val="43137"/>
                    </a:srgbClr>
                  </a:outerShdw>
                </a:effectLst>
                <a:latin typeface="Agency FB" panose="020B0503020202020204" pitchFamily="34" charset="0"/>
              </a:rPr>
              <a:t>shaping our culture, bringing our brands to life and representing a commitment to make a difference to our guests, colleagues, owners and communities, and to protecting the world around us</a:t>
            </a:r>
            <a:r>
              <a:rPr lang="en-US" sz="3000" b="0" i="0" dirty="0">
                <a:solidFill>
                  <a:srgbClr val="000000"/>
                </a:solidFill>
                <a:effectLst/>
                <a:latin typeface="Agency FB" panose="020B0503020202020204" pitchFamily="34" charset="0"/>
              </a:rPr>
              <a:t>.”</a:t>
            </a:r>
            <a:endParaRPr lang="en-TT" sz="3000" dirty="0">
              <a:latin typeface="Agency FB" panose="020B0503020202020204" pitchFamily="34" charset="0"/>
            </a:endParaRPr>
          </a:p>
          <a:p>
            <a:pPr marL="0" indent="0">
              <a:buNone/>
            </a:pPr>
            <a:endParaRPr lang="en-TT" dirty="0">
              <a:latin typeface="Agency FB" panose="020B0503020202020204" pitchFamily="34" charset="0"/>
            </a:endParaRPr>
          </a:p>
        </p:txBody>
      </p:sp>
      <p:sp>
        <p:nvSpPr>
          <p:cNvPr id="5" name="Slide Number Placeholder 4">
            <a:extLst>
              <a:ext uri="{FF2B5EF4-FFF2-40B4-BE49-F238E27FC236}">
                <a16:creationId xmlns:a16="http://schemas.microsoft.com/office/drawing/2014/main" id="{32CA430D-7A4F-316D-74CB-D8ACD0C707F2}"/>
              </a:ext>
            </a:extLst>
          </p:cNvPr>
          <p:cNvSpPr>
            <a:spLocks noGrp="1"/>
          </p:cNvSpPr>
          <p:nvPr>
            <p:ph type="sldNum" sz="quarter" idx="12"/>
          </p:nvPr>
        </p:nvSpPr>
        <p:spPr/>
        <p:txBody>
          <a:bodyPr/>
          <a:lstStyle/>
          <a:p>
            <a:fld id="{6B229A05-875C-4208-9756-1E73A3718F10}" type="slidenum">
              <a:rPr lang="en-TT" smtClean="0"/>
              <a:t>9</a:t>
            </a:fld>
            <a:endParaRPr lang="en-TT"/>
          </a:p>
        </p:txBody>
      </p:sp>
    </p:spTree>
    <p:extLst>
      <p:ext uri="{BB962C8B-B14F-4D97-AF65-F5344CB8AC3E}">
        <p14:creationId xmlns:p14="http://schemas.microsoft.com/office/powerpoint/2010/main" val="2419529928"/>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508EE4-DA5A-FD2F-016B-0A799A80AEA7}"/>
              </a:ext>
            </a:extLst>
          </p:cNvPr>
          <p:cNvSpPr>
            <a:spLocks noGrp="1"/>
          </p:cNvSpPr>
          <p:nvPr>
            <p:ph idx="1"/>
          </p:nvPr>
        </p:nvSpPr>
        <p:spPr>
          <a:xfrm>
            <a:off x="904875" y="2082800"/>
            <a:ext cx="10515600" cy="4351338"/>
          </a:xfrm>
        </p:spPr>
        <p:txBody>
          <a:bodyPr>
            <a:normAutofit/>
          </a:bodyPr>
          <a:lstStyle/>
          <a:p>
            <a:pPr marL="0" indent="0" algn="ctr">
              <a:buNone/>
            </a:pPr>
            <a:r>
              <a:rPr lang="en-US" sz="9600" dirty="0">
                <a:latin typeface="Agency FB" panose="020B0503020202020204" pitchFamily="34" charset="0"/>
              </a:rPr>
              <a:t>THE END</a:t>
            </a:r>
          </a:p>
          <a:p>
            <a:pPr marL="0" indent="0" algn="ctr">
              <a:buNone/>
            </a:pPr>
            <a:r>
              <a:rPr lang="en-US" sz="9600" dirty="0">
                <a:latin typeface="Agency FB" panose="020B0503020202020204" pitchFamily="34" charset="0"/>
              </a:rPr>
              <a:t>THANK YOU</a:t>
            </a:r>
          </a:p>
          <a:p>
            <a:pPr marL="0" indent="0" algn="ctr">
              <a:buNone/>
            </a:pPr>
            <a:r>
              <a:rPr lang="en-US" sz="9600" dirty="0">
                <a:latin typeface="Agency FB" panose="020B0503020202020204" pitchFamily="34" charset="0"/>
              </a:rPr>
              <a:t>ANY QUESTIONS?</a:t>
            </a:r>
            <a:endParaRPr lang="en-TT" sz="9600" dirty="0">
              <a:latin typeface="Agency FB" panose="020B0503020202020204" pitchFamily="34" charset="0"/>
            </a:endParaRPr>
          </a:p>
        </p:txBody>
      </p:sp>
      <p:pic>
        <p:nvPicPr>
          <p:cNvPr id="10" name="Picture 9">
            <a:extLst>
              <a:ext uri="{FF2B5EF4-FFF2-40B4-BE49-F238E27FC236}">
                <a16:creationId xmlns:a16="http://schemas.microsoft.com/office/drawing/2014/main" id="{F2BA8FD9-9930-0C5D-A844-5598758FB2A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48062" y="215235"/>
            <a:ext cx="5229225" cy="1670716"/>
          </a:xfrm>
          <a:prstGeom prst="rect">
            <a:avLst/>
          </a:prstGeom>
        </p:spPr>
      </p:pic>
      <p:sp>
        <p:nvSpPr>
          <p:cNvPr id="12" name="Slide Number Placeholder 11">
            <a:extLst>
              <a:ext uri="{FF2B5EF4-FFF2-40B4-BE49-F238E27FC236}">
                <a16:creationId xmlns:a16="http://schemas.microsoft.com/office/drawing/2014/main" id="{E986C986-74CF-9D89-325A-1DA2201B1A03}"/>
              </a:ext>
            </a:extLst>
          </p:cNvPr>
          <p:cNvSpPr>
            <a:spLocks noGrp="1"/>
          </p:cNvSpPr>
          <p:nvPr>
            <p:ph type="sldNum" sz="quarter" idx="12"/>
          </p:nvPr>
        </p:nvSpPr>
        <p:spPr/>
        <p:txBody>
          <a:bodyPr/>
          <a:lstStyle/>
          <a:p>
            <a:fld id="{6B229A05-875C-4208-9756-1E73A3718F10}" type="slidenum">
              <a:rPr lang="en-TT" smtClean="0"/>
              <a:t>10</a:t>
            </a:fld>
            <a:endParaRPr lang="en-TT"/>
          </a:p>
        </p:txBody>
      </p:sp>
    </p:spTree>
    <p:extLst>
      <p:ext uri="{BB962C8B-B14F-4D97-AF65-F5344CB8AC3E}">
        <p14:creationId xmlns:p14="http://schemas.microsoft.com/office/powerpoint/2010/main" val="2125768954"/>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F31CD-ADC3-0372-1553-E9E5775FEBA8}"/>
              </a:ext>
            </a:extLst>
          </p:cNvPr>
          <p:cNvSpPr>
            <a:spLocks noGrp="1"/>
          </p:cNvSpPr>
          <p:nvPr>
            <p:ph type="title"/>
          </p:nvPr>
        </p:nvSpPr>
        <p:spPr/>
        <p:txBody>
          <a:bodyPr/>
          <a:lstStyle/>
          <a:p>
            <a:pPr algn="ctr"/>
            <a:r>
              <a:rPr lang="en-US" dirty="0">
                <a:latin typeface="Agency FB" panose="020B0503020202020204" pitchFamily="34" charset="0"/>
              </a:rPr>
              <a:t>REFERENCES</a:t>
            </a:r>
            <a:r>
              <a:rPr lang="en-US" dirty="0"/>
              <a:t> </a:t>
            </a:r>
            <a:endParaRPr lang="en-TT" dirty="0"/>
          </a:p>
        </p:txBody>
      </p:sp>
      <p:sp>
        <p:nvSpPr>
          <p:cNvPr id="3" name="Content Placeholder 2">
            <a:extLst>
              <a:ext uri="{FF2B5EF4-FFF2-40B4-BE49-F238E27FC236}">
                <a16:creationId xmlns:a16="http://schemas.microsoft.com/office/drawing/2014/main" id="{25A81C9F-3DFD-6321-2F10-D0763393CC41}"/>
              </a:ext>
            </a:extLst>
          </p:cNvPr>
          <p:cNvSpPr>
            <a:spLocks noGrp="1"/>
          </p:cNvSpPr>
          <p:nvPr>
            <p:ph idx="1"/>
          </p:nvPr>
        </p:nvSpPr>
        <p:spPr>
          <a:xfrm>
            <a:off x="108012" y="1322773"/>
            <a:ext cx="11975976" cy="5615126"/>
          </a:xfrm>
        </p:spPr>
        <p:txBody>
          <a:bodyPr>
            <a:normAutofit fontScale="70000" lnSpcReduction="20000"/>
          </a:bodyPr>
          <a:lstStyle/>
          <a:p>
            <a:pPr>
              <a:lnSpc>
                <a:spcPct val="107000"/>
              </a:lnSpc>
              <a:spcAft>
                <a:spcPts val="800"/>
              </a:spcAft>
            </a:pPr>
            <a:r>
              <a:rPr lang="en-US" sz="1800" kern="100" dirty="0">
                <a:effectLst/>
                <a:latin typeface="Agency FB" panose="020B0503020202020204" pitchFamily="34" charset="0"/>
                <a:ea typeface="Calibri" panose="020F0502020204030204" pitchFamily="34" charset="0"/>
                <a:cs typeface="Times New Roman" panose="02020603050405020304" pitchFamily="18" charset="0"/>
              </a:rPr>
              <a:t>123RF, n.d. </a:t>
            </a:r>
            <a:r>
              <a:rPr lang="en-US" sz="1800" i="1" kern="100" dirty="0">
                <a:effectLst/>
                <a:latin typeface="Agency FB" panose="020B0503020202020204" pitchFamily="34" charset="0"/>
                <a:ea typeface="Calibri" panose="020F0502020204030204" pitchFamily="34" charset="0"/>
                <a:cs typeface="Times New Roman" panose="02020603050405020304" pitchFamily="18" charset="0"/>
              </a:rPr>
              <a:t>Google Photos. </a:t>
            </a:r>
            <a:r>
              <a:rPr lang="en-US" sz="1800" kern="100" dirty="0">
                <a:effectLst/>
                <a:latin typeface="Agency FB" panose="020B0503020202020204" pitchFamily="34" charset="0"/>
                <a:ea typeface="Calibri" panose="020F0502020204030204" pitchFamily="34" charset="0"/>
                <a:cs typeface="Times New Roman" panose="02020603050405020304" pitchFamily="18" charset="0"/>
              </a:rPr>
              <a:t>[Online] </a:t>
            </a:r>
            <a:br>
              <a:rPr lang="en-US" sz="1800" kern="100" dirty="0">
                <a:effectLst/>
                <a:latin typeface="Agency FB" panose="020B0503020202020204" pitchFamily="34" charset="0"/>
                <a:ea typeface="Calibri" panose="020F0502020204030204" pitchFamily="34" charset="0"/>
                <a:cs typeface="Times New Roman" panose="02020603050405020304" pitchFamily="18" charset="0"/>
              </a:rPr>
            </a:br>
            <a:r>
              <a:rPr lang="en-US" sz="1800" kern="100" dirty="0">
                <a:effectLst/>
                <a:latin typeface="Agency FB" panose="020B0503020202020204" pitchFamily="34" charset="0"/>
                <a:ea typeface="Calibri" panose="020F0502020204030204" pitchFamily="34" charset="0"/>
                <a:cs typeface="Times New Roman" panose="02020603050405020304" pitchFamily="18" charset="0"/>
              </a:rPr>
              <a:t>Available at: https://www.google.com/search?q=sweeping+housekeeping&amp;tbm=isch&amp;ved=2ahUKEwiWyIHezqCCAxUii4QIHbOyBaQQ2-cCegQIABAA&amp;oq=sweeping+housekeeping&amp;gs_lcp=CgNpbWcQAzIGCAAQCBAeOgQIIxAnOgUIABCABFDGCFj-JmCCKmgAcAB4AIAB5AGIAfoRkgEGMC4xNS4xmAEAoAEBqgELZ3dzLXdpei1pbWfAAQ</a:t>
            </a:r>
            <a:br>
              <a:rPr lang="en-US" sz="1800" kern="100" dirty="0">
                <a:effectLst/>
                <a:latin typeface="Agency FB" panose="020B0503020202020204" pitchFamily="34" charset="0"/>
                <a:ea typeface="Calibri" panose="020F0502020204030204" pitchFamily="34" charset="0"/>
                <a:cs typeface="Times New Roman" panose="02020603050405020304" pitchFamily="18" charset="0"/>
              </a:rPr>
            </a:br>
            <a:r>
              <a:rPr lang="en-US" sz="1800" kern="100" dirty="0">
                <a:effectLst/>
                <a:latin typeface="Agency FB" panose="020B0503020202020204" pitchFamily="34" charset="0"/>
                <a:ea typeface="Calibri" panose="020F0502020204030204" pitchFamily="34" charset="0"/>
                <a:cs typeface="Times New Roman" panose="02020603050405020304" pitchFamily="18" charset="0"/>
              </a:rPr>
              <a:t>[Accessed 20 10 2023].</a:t>
            </a:r>
            <a:endParaRPr lang="en-TT" sz="1800" kern="100" dirty="0">
              <a:effectLst/>
              <a:latin typeface="Agency FB" panose="020B0503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Agency FB" panose="020B0503020202020204" pitchFamily="34" charset="0"/>
                <a:ea typeface="Calibri" panose="020F0502020204030204" pitchFamily="34" charset="0"/>
                <a:cs typeface="Times New Roman" panose="02020603050405020304" pitchFamily="18" charset="0"/>
              </a:rPr>
              <a:t>Advisor, T., n.d. </a:t>
            </a:r>
            <a:r>
              <a:rPr lang="en-US" sz="1800" i="1" kern="100" dirty="0">
                <a:effectLst/>
                <a:latin typeface="Agency FB" panose="020B0503020202020204" pitchFamily="34" charset="0"/>
                <a:ea typeface="Calibri" panose="020F0502020204030204" pitchFamily="34" charset="0"/>
                <a:cs typeface="Times New Roman" panose="02020603050405020304" pitchFamily="18" charset="0"/>
              </a:rPr>
              <a:t>Google Photos. </a:t>
            </a:r>
            <a:r>
              <a:rPr lang="en-US" sz="1800" kern="100" dirty="0">
                <a:effectLst/>
                <a:latin typeface="Agency FB" panose="020B0503020202020204" pitchFamily="34" charset="0"/>
                <a:ea typeface="Calibri" panose="020F0502020204030204" pitchFamily="34" charset="0"/>
                <a:cs typeface="Times New Roman" panose="02020603050405020304" pitchFamily="18" charset="0"/>
              </a:rPr>
              <a:t>[Online] </a:t>
            </a:r>
            <a:br>
              <a:rPr lang="en-US" sz="1800" kern="100" dirty="0">
                <a:effectLst/>
                <a:latin typeface="Agency FB" panose="020B0503020202020204" pitchFamily="34" charset="0"/>
                <a:ea typeface="Calibri" panose="020F0502020204030204" pitchFamily="34" charset="0"/>
                <a:cs typeface="Times New Roman" panose="02020603050405020304" pitchFamily="18" charset="0"/>
              </a:rPr>
            </a:br>
            <a:r>
              <a:rPr lang="en-US" sz="1800" kern="100" dirty="0">
                <a:effectLst/>
                <a:latin typeface="Agency FB" panose="020B0503020202020204" pitchFamily="34" charset="0"/>
                <a:ea typeface="Calibri" panose="020F0502020204030204" pitchFamily="34" charset="0"/>
                <a:cs typeface="Times New Roman" panose="02020603050405020304" pitchFamily="18" charset="0"/>
              </a:rPr>
              <a:t>Available at: https://www.google.com/search?q=holiday+inn+express+lights+in+room&amp;tbm=isch&amp;ved=2ahUKEwjlt_ik16CCAxXplYQIHWgUD0YQ2-cCegQIABAA&amp;oq=holiday+inn+express+lights+in+room&amp;gs_lcp=CgNpbWcQAzoECCMQJzoGCAAQBxAeOggIABAFEAcQHjoICAAQCBAHEB46BwgAEIoFEEM6BQgAEIAEUL8PWPFS</a:t>
            </a:r>
            <a:br>
              <a:rPr lang="en-US" sz="1800" kern="100" dirty="0">
                <a:effectLst/>
                <a:latin typeface="Agency FB" panose="020B0503020202020204" pitchFamily="34" charset="0"/>
                <a:ea typeface="Calibri" panose="020F0502020204030204" pitchFamily="34" charset="0"/>
                <a:cs typeface="Times New Roman" panose="02020603050405020304" pitchFamily="18" charset="0"/>
              </a:rPr>
            </a:br>
            <a:r>
              <a:rPr lang="en-US" sz="1800" kern="100" dirty="0">
                <a:effectLst/>
                <a:latin typeface="Agency FB" panose="020B0503020202020204" pitchFamily="34" charset="0"/>
                <a:ea typeface="Calibri" panose="020F0502020204030204" pitchFamily="34" charset="0"/>
                <a:cs typeface="Times New Roman" panose="02020603050405020304" pitchFamily="18" charset="0"/>
              </a:rPr>
              <a:t>[Accessed 31 10 2023].</a:t>
            </a:r>
            <a:endParaRPr lang="en-TT" sz="1800" kern="100" dirty="0">
              <a:effectLst/>
              <a:latin typeface="Agency FB" panose="020B0503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Agency FB" panose="020B0503020202020204" pitchFamily="34" charset="0"/>
                <a:ea typeface="Calibri" panose="020F0502020204030204" pitchFamily="34" charset="0"/>
                <a:cs typeface="Times New Roman" panose="02020603050405020304" pitchFamily="18" charset="0"/>
              </a:rPr>
              <a:t>Advisor, T., n.d. </a:t>
            </a:r>
            <a:r>
              <a:rPr lang="en-US" sz="1800" i="1" kern="100" dirty="0">
                <a:effectLst/>
                <a:latin typeface="Agency FB" panose="020B0503020202020204" pitchFamily="34" charset="0"/>
                <a:ea typeface="Calibri" panose="020F0502020204030204" pitchFamily="34" charset="0"/>
                <a:cs typeface="Times New Roman" panose="02020603050405020304" pitchFamily="18" charset="0"/>
              </a:rPr>
              <a:t>Google Photos. </a:t>
            </a:r>
            <a:r>
              <a:rPr lang="en-US" sz="1800" kern="100" dirty="0">
                <a:effectLst/>
                <a:latin typeface="Agency FB" panose="020B0503020202020204" pitchFamily="34" charset="0"/>
                <a:ea typeface="Calibri" panose="020F0502020204030204" pitchFamily="34" charset="0"/>
                <a:cs typeface="Times New Roman" panose="02020603050405020304" pitchFamily="18" charset="0"/>
              </a:rPr>
              <a:t>[Online] </a:t>
            </a:r>
            <a:br>
              <a:rPr lang="en-US" sz="1800" kern="100" dirty="0">
                <a:effectLst/>
                <a:latin typeface="Agency FB" panose="020B0503020202020204" pitchFamily="34" charset="0"/>
                <a:ea typeface="Calibri" panose="020F0502020204030204" pitchFamily="34" charset="0"/>
                <a:cs typeface="Times New Roman" panose="02020603050405020304" pitchFamily="18" charset="0"/>
              </a:rPr>
            </a:br>
            <a:r>
              <a:rPr lang="en-US" sz="1800" kern="100" dirty="0">
                <a:effectLst/>
                <a:latin typeface="Agency FB" panose="020B0503020202020204" pitchFamily="34" charset="0"/>
                <a:ea typeface="Calibri" panose="020F0502020204030204" pitchFamily="34" charset="0"/>
                <a:cs typeface="Times New Roman" panose="02020603050405020304" pitchFamily="18" charset="0"/>
              </a:rPr>
              <a:t>Available at: https://www.google.com/search?q=holiday+inn+express+lights+in+room&amp;tbm=isch&amp;ved=2ahUKEwjlt_ik16CCAxXplYQIHWgUD0YQ2-cCegQIABAA&amp;oq=holiday+inn+express+lights+in+room&amp;gs_lcp=CgNpbWcQAzoECCMQJzoGCAAQBxAeOggIABAFEAcQHjoICAAQCBAHEB46BwgAEIoFEEM6BQgAEIAEUL8PWPFS</a:t>
            </a:r>
            <a:br>
              <a:rPr lang="en-US" sz="1800" kern="100" dirty="0">
                <a:effectLst/>
                <a:latin typeface="Agency FB" panose="020B0503020202020204" pitchFamily="34" charset="0"/>
                <a:ea typeface="Calibri" panose="020F0502020204030204" pitchFamily="34" charset="0"/>
                <a:cs typeface="Times New Roman" panose="02020603050405020304" pitchFamily="18" charset="0"/>
              </a:rPr>
            </a:br>
            <a:r>
              <a:rPr lang="en-US" sz="1800" kern="100" dirty="0">
                <a:effectLst/>
                <a:latin typeface="Agency FB" panose="020B0503020202020204" pitchFamily="34" charset="0"/>
                <a:ea typeface="Calibri" panose="020F0502020204030204" pitchFamily="34" charset="0"/>
                <a:cs typeface="Times New Roman" panose="02020603050405020304" pitchFamily="18" charset="0"/>
              </a:rPr>
              <a:t>[Accessed 20 10 2023].</a:t>
            </a:r>
            <a:endParaRPr lang="en-TT" sz="1800" kern="100" dirty="0">
              <a:effectLst/>
              <a:latin typeface="Agency FB" panose="020B0503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Agency FB" panose="020B0503020202020204" pitchFamily="34" charset="0"/>
                <a:ea typeface="Calibri" panose="020F0502020204030204" pitchFamily="34" charset="0"/>
                <a:cs typeface="Times New Roman" panose="02020603050405020304" pitchFamily="18" charset="0"/>
              </a:rPr>
              <a:t>Advisor, T., n.d. </a:t>
            </a:r>
            <a:r>
              <a:rPr lang="en-US" sz="1800" i="1" kern="100" dirty="0">
                <a:effectLst/>
                <a:latin typeface="Agency FB" panose="020B0503020202020204" pitchFamily="34" charset="0"/>
                <a:ea typeface="Calibri" panose="020F0502020204030204" pitchFamily="34" charset="0"/>
                <a:cs typeface="Times New Roman" panose="02020603050405020304" pitchFamily="18" charset="0"/>
              </a:rPr>
              <a:t>Google Photos. </a:t>
            </a:r>
            <a:r>
              <a:rPr lang="en-US" sz="1800" kern="100" dirty="0">
                <a:effectLst/>
                <a:latin typeface="Agency FB" panose="020B0503020202020204" pitchFamily="34" charset="0"/>
                <a:ea typeface="Calibri" panose="020F0502020204030204" pitchFamily="34" charset="0"/>
                <a:cs typeface="Times New Roman" panose="02020603050405020304" pitchFamily="18" charset="0"/>
              </a:rPr>
              <a:t>[Online] </a:t>
            </a:r>
            <a:br>
              <a:rPr lang="en-US" sz="1800" kern="100" dirty="0">
                <a:effectLst/>
                <a:latin typeface="Agency FB" panose="020B0503020202020204" pitchFamily="34" charset="0"/>
                <a:ea typeface="Calibri" panose="020F0502020204030204" pitchFamily="34" charset="0"/>
                <a:cs typeface="Times New Roman" panose="02020603050405020304" pitchFamily="18" charset="0"/>
              </a:rPr>
            </a:br>
            <a:r>
              <a:rPr lang="en-US" sz="1800" kern="100" dirty="0">
                <a:effectLst/>
                <a:latin typeface="Agency FB" panose="020B0503020202020204" pitchFamily="34" charset="0"/>
                <a:ea typeface="Calibri" panose="020F0502020204030204" pitchFamily="34" charset="0"/>
                <a:cs typeface="Times New Roman" panose="02020603050405020304" pitchFamily="18" charset="0"/>
              </a:rPr>
              <a:t>Available at: https://www.google.com/search?q=ihg+towels&amp;sca_esv=578190303&amp;rlz=1C1ONGR_enTT1080TT1080&amp;tbm=isch&amp;sxsrf=AM9HkKnbIZed-pQKSTUQLQ4lLfxCDEkI9g:1698768796714&amp;source=lnms&amp;sa=X&amp;sqi=2&amp;ved=2ahUKEwj_z7v11qCCAxUOMlkFHUscDpkQ_AUoAXoECAIQAw&amp;biw=1536&amp;bih=747&amp;dpr=1.25#im</a:t>
            </a:r>
            <a:br>
              <a:rPr lang="en-US" sz="1800" kern="100" dirty="0">
                <a:effectLst/>
                <a:latin typeface="Agency FB" panose="020B0503020202020204" pitchFamily="34" charset="0"/>
                <a:ea typeface="Calibri" panose="020F0502020204030204" pitchFamily="34" charset="0"/>
                <a:cs typeface="Times New Roman" panose="02020603050405020304" pitchFamily="18" charset="0"/>
              </a:rPr>
            </a:br>
            <a:r>
              <a:rPr lang="en-US" sz="1800" kern="100" dirty="0">
                <a:effectLst/>
                <a:latin typeface="Agency FB" panose="020B0503020202020204" pitchFamily="34" charset="0"/>
                <a:ea typeface="Calibri" panose="020F0502020204030204" pitchFamily="34" charset="0"/>
                <a:cs typeface="Times New Roman" panose="02020603050405020304" pitchFamily="18" charset="0"/>
              </a:rPr>
              <a:t>[Accessed 20 10 2023].</a:t>
            </a:r>
            <a:endParaRPr lang="en-TT" sz="1800" kern="100" dirty="0">
              <a:effectLst/>
              <a:latin typeface="Agency FB" panose="020B0503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Agency FB" panose="020B0503020202020204" pitchFamily="34" charset="0"/>
                <a:ea typeface="Calibri" panose="020F0502020204030204" pitchFamily="34" charset="0"/>
                <a:cs typeface="Times New Roman" panose="02020603050405020304" pitchFamily="18" charset="0"/>
              </a:rPr>
              <a:t>Booked.net, n.d. </a:t>
            </a:r>
            <a:r>
              <a:rPr lang="en-US" sz="1800" i="1" kern="100" dirty="0">
                <a:effectLst/>
                <a:latin typeface="Agency FB" panose="020B0503020202020204" pitchFamily="34" charset="0"/>
                <a:ea typeface="Calibri" panose="020F0502020204030204" pitchFamily="34" charset="0"/>
                <a:cs typeface="Times New Roman" panose="02020603050405020304" pitchFamily="18" charset="0"/>
              </a:rPr>
              <a:t>Google Photos. </a:t>
            </a:r>
            <a:r>
              <a:rPr lang="en-US" sz="1800" kern="100" dirty="0">
                <a:effectLst/>
                <a:latin typeface="Agency FB" panose="020B0503020202020204" pitchFamily="34" charset="0"/>
                <a:ea typeface="Calibri" panose="020F0502020204030204" pitchFamily="34" charset="0"/>
                <a:cs typeface="Times New Roman" panose="02020603050405020304" pitchFamily="18" charset="0"/>
              </a:rPr>
              <a:t>[Online] </a:t>
            </a:r>
            <a:br>
              <a:rPr lang="en-US" sz="1800" kern="100" dirty="0">
                <a:effectLst/>
                <a:latin typeface="Agency FB" panose="020B0503020202020204" pitchFamily="34" charset="0"/>
                <a:ea typeface="Calibri" panose="020F0502020204030204" pitchFamily="34" charset="0"/>
                <a:cs typeface="Times New Roman" panose="02020603050405020304" pitchFamily="18" charset="0"/>
              </a:rPr>
            </a:br>
            <a:r>
              <a:rPr lang="en-US" sz="1800" kern="100" dirty="0">
                <a:effectLst/>
                <a:latin typeface="Agency FB" panose="020B0503020202020204" pitchFamily="34" charset="0"/>
                <a:ea typeface="Calibri" panose="020F0502020204030204" pitchFamily="34" charset="0"/>
                <a:cs typeface="Times New Roman" panose="02020603050405020304" pitchFamily="18" charset="0"/>
              </a:rPr>
              <a:t>Available at: https://www.google.com/search?q=holiday+inn+sugar+and+coffee+packets&amp;tbm=isch&amp;ved=2ahUKEwjlwb_P1KCCAxVeajABHba7DF8Q2-cCegQIABAA&amp;oq=holiday+inn+sugar+and+coffee+packets&amp;gs_lcp=CgNpbWcQAzoECCMQJzoICAAQCBAHEB46BggAEAgQHlCZEFj6LmDWMWgAcAB4AIABiAGIAasNkgEEMC4x</a:t>
            </a:r>
            <a:br>
              <a:rPr lang="en-US" sz="1800" kern="100" dirty="0">
                <a:effectLst/>
                <a:latin typeface="Agency FB" panose="020B0503020202020204" pitchFamily="34" charset="0"/>
                <a:ea typeface="Calibri" panose="020F0502020204030204" pitchFamily="34" charset="0"/>
                <a:cs typeface="Times New Roman" panose="02020603050405020304" pitchFamily="18" charset="0"/>
              </a:rPr>
            </a:br>
            <a:r>
              <a:rPr lang="en-US" sz="1800" kern="100" dirty="0">
                <a:effectLst/>
                <a:latin typeface="Agency FB" panose="020B0503020202020204" pitchFamily="34" charset="0"/>
                <a:ea typeface="Calibri" panose="020F0502020204030204" pitchFamily="34" charset="0"/>
                <a:cs typeface="Times New Roman" panose="02020603050405020304" pitchFamily="18" charset="0"/>
              </a:rPr>
              <a:t>[Accessed 23 10 2023].</a:t>
            </a:r>
            <a:endParaRPr lang="en-TT" sz="1800" kern="100" dirty="0">
              <a:effectLst/>
              <a:latin typeface="Agency FB" panose="020B0503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Agency FB" panose="020B0503020202020204" pitchFamily="34" charset="0"/>
                <a:ea typeface="Calibri" panose="020F0502020204030204" pitchFamily="34" charset="0"/>
                <a:cs typeface="Times New Roman" panose="02020603050405020304" pitchFamily="18" charset="0"/>
              </a:rPr>
              <a:t>Booking.com, 2023. </a:t>
            </a:r>
            <a:r>
              <a:rPr lang="en-US" sz="1800" i="1" kern="100" dirty="0">
                <a:effectLst/>
                <a:latin typeface="Agency FB" panose="020B0503020202020204" pitchFamily="34" charset="0"/>
                <a:ea typeface="Calibri" panose="020F0502020204030204" pitchFamily="34" charset="0"/>
                <a:cs typeface="Times New Roman" panose="02020603050405020304" pitchFamily="18" charset="0"/>
              </a:rPr>
              <a:t>Google Photos. </a:t>
            </a:r>
            <a:r>
              <a:rPr lang="en-US" sz="1800" kern="100" dirty="0">
                <a:effectLst/>
                <a:latin typeface="Agency FB" panose="020B0503020202020204" pitchFamily="34" charset="0"/>
                <a:ea typeface="Calibri" panose="020F0502020204030204" pitchFamily="34" charset="0"/>
                <a:cs typeface="Times New Roman" panose="02020603050405020304" pitchFamily="18" charset="0"/>
              </a:rPr>
              <a:t>[Online] </a:t>
            </a:r>
            <a:br>
              <a:rPr lang="en-US" sz="1800" kern="100" dirty="0">
                <a:effectLst/>
                <a:latin typeface="Agency FB" panose="020B0503020202020204" pitchFamily="34" charset="0"/>
                <a:ea typeface="Calibri" panose="020F0502020204030204" pitchFamily="34" charset="0"/>
                <a:cs typeface="Times New Roman" panose="02020603050405020304" pitchFamily="18" charset="0"/>
              </a:rPr>
            </a:br>
            <a:r>
              <a:rPr lang="en-US" sz="1800" kern="100" dirty="0">
                <a:effectLst/>
                <a:latin typeface="Agency FB" panose="020B0503020202020204" pitchFamily="34" charset="0"/>
                <a:ea typeface="Calibri" panose="020F0502020204030204" pitchFamily="34" charset="0"/>
                <a:cs typeface="Times New Roman" panose="02020603050405020304" pitchFamily="18" charset="0"/>
              </a:rPr>
              <a:t>Available at: https://www.google.com/search?q=ihg+beds&amp;tbm=isch&amp;ved=2ahUKEwjysfS_1qCCAxVwSDABHWgSBQkQ2-cCegQIABAA&amp;oq=ihg+beds&amp;gs_lcp=CgNpbWcQAzIHCAAQGBCABDIJCAAQGBCABBAKOgQIIxAnOgUIABCABFAAWM4LYNMPaABwAHgAgAGhAYgB2QWSAQMwLjWYAQCgAQGqAQtnd3Mtd2l6LWltZ8ABAQ&amp;sclient=img&amp;e</a:t>
            </a:r>
            <a:br>
              <a:rPr lang="en-US" sz="1800" kern="100" dirty="0">
                <a:effectLst/>
                <a:latin typeface="Agency FB" panose="020B0503020202020204" pitchFamily="34" charset="0"/>
                <a:ea typeface="Calibri" panose="020F0502020204030204" pitchFamily="34" charset="0"/>
                <a:cs typeface="Times New Roman" panose="02020603050405020304" pitchFamily="18" charset="0"/>
              </a:rPr>
            </a:br>
            <a:r>
              <a:rPr lang="en-US" sz="1800" kern="100" dirty="0">
                <a:effectLst/>
                <a:latin typeface="Agency FB" panose="020B0503020202020204" pitchFamily="34" charset="0"/>
                <a:ea typeface="Calibri" panose="020F0502020204030204" pitchFamily="34" charset="0"/>
                <a:cs typeface="Times New Roman" panose="02020603050405020304" pitchFamily="18" charset="0"/>
              </a:rPr>
              <a:t>[Accessed 20 10 2023].</a:t>
            </a:r>
            <a:endParaRPr lang="en-TT" sz="1800" kern="100" dirty="0">
              <a:effectLst/>
              <a:latin typeface="Agency FB" panose="020B0503020202020204" pitchFamily="34" charset="0"/>
              <a:ea typeface="Calibri" panose="020F0502020204030204" pitchFamily="34" charset="0"/>
              <a:cs typeface="Times New Roman" panose="02020603050405020304" pitchFamily="18" charset="0"/>
            </a:endParaRPr>
          </a:p>
          <a:p>
            <a:endParaRPr lang="en-TT" dirty="0"/>
          </a:p>
        </p:txBody>
      </p:sp>
      <p:sp>
        <p:nvSpPr>
          <p:cNvPr id="4" name="Slide Number Placeholder 3">
            <a:extLst>
              <a:ext uri="{FF2B5EF4-FFF2-40B4-BE49-F238E27FC236}">
                <a16:creationId xmlns:a16="http://schemas.microsoft.com/office/drawing/2014/main" id="{58041A4A-5ADC-C4EC-2363-ADE8EF5A98F6}"/>
              </a:ext>
            </a:extLst>
          </p:cNvPr>
          <p:cNvSpPr>
            <a:spLocks noGrp="1"/>
          </p:cNvSpPr>
          <p:nvPr>
            <p:ph type="sldNum" sz="quarter" idx="12"/>
          </p:nvPr>
        </p:nvSpPr>
        <p:spPr/>
        <p:txBody>
          <a:bodyPr/>
          <a:lstStyle/>
          <a:p>
            <a:fld id="{6B229A05-875C-4208-9756-1E73A3718F10}" type="slidenum">
              <a:rPr lang="en-TT" smtClean="0"/>
              <a:t>11</a:t>
            </a:fld>
            <a:endParaRPr lang="en-TT"/>
          </a:p>
        </p:txBody>
      </p:sp>
    </p:spTree>
    <p:extLst>
      <p:ext uri="{BB962C8B-B14F-4D97-AF65-F5344CB8AC3E}">
        <p14:creationId xmlns:p14="http://schemas.microsoft.com/office/powerpoint/2010/main" val="18242341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F31CD-ADC3-0372-1553-E9E5775FEBA8}"/>
              </a:ext>
            </a:extLst>
          </p:cNvPr>
          <p:cNvSpPr>
            <a:spLocks noGrp="1"/>
          </p:cNvSpPr>
          <p:nvPr>
            <p:ph type="title"/>
          </p:nvPr>
        </p:nvSpPr>
        <p:spPr>
          <a:xfrm>
            <a:off x="509726" y="0"/>
            <a:ext cx="10515600" cy="683581"/>
          </a:xfrm>
        </p:spPr>
        <p:txBody>
          <a:bodyPr>
            <a:normAutofit fontScale="90000"/>
          </a:bodyPr>
          <a:lstStyle/>
          <a:p>
            <a:pPr algn="ctr"/>
            <a:r>
              <a:rPr lang="en-US" dirty="0">
                <a:latin typeface="Agency FB" panose="020B0503020202020204" pitchFamily="34" charset="0"/>
              </a:rPr>
              <a:t>REFERENCES</a:t>
            </a:r>
            <a:r>
              <a:rPr lang="en-US" dirty="0"/>
              <a:t> </a:t>
            </a:r>
            <a:endParaRPr lang="en-TT" dirty="0"/>
          </a:p>
        </p:txBody>
      </p:sp>
      <p:sp>
        <p:nvSpPr>
          <p:cNvPr id="3" name="Content Placeholder 2">
            <a:extLst>
              <a:ext uri="{FF2B5EF4-FFF2-40B4-BE49-F238E27FC236}">
                <a16:creationId xmlns:a16="http://schemas.microsoft.com/office/drawing/2014/main" id="{25A81C9F-3DFD-6321-2F10-D0763393CC41}"/>
              </a:ext>
            </a:extLst>
          </p:cNvPr>
          <p:cNvSpPr>
            <a:spLocks noGrp="1"/>
          </p:cNvSpPr>
          <p:nvPr>
            <p:ph idx="1"/>
          </p:nvPr>
        </p:nvSpPr>
        <p:spPr>
          <a:xfrm>
            <a:off x="-62143" y="683580"/>
            <a:ext cx="12254144" cy="6174419"/>
          </a:xfrm>
        </p:spPr>
        <p:txBody>
          <a:bodyPr>
            <a:noAutofit/>
          </a:bodyPr>
          <a:lstStyle/>
          <a:p>
            <a:pPr>
              <a:lnSpc>
                <a:spcPct val="107000"/>
              </a:lnSpc>
              <a:spcAft>
                <a:spcPts val="800"/>
              </a:spcAft>
            </a:pPr>
            <a:r>
              <a:rPr lang="en-US" sz="900" kern="100" dirty="0">
                <a:effectLst/>
                <a:latin typeface="Agency FB" panose="020B0503020202020204" pitchFamily="34" charset="0"/>
                <a:ea typeface="Calibri" panose="020F0502020204030204" pitchFamily="34" charset="0"/>
                <a:cs typeface="Times New Roman" panose="02020603050405020304" pitchFamily="18" charset="0"/>
              </a:rPr>
              <a:t>Booking.com, 2023. </a:t>
            </a:r>
            <a:r>
              <a:rPr lang="en-US" sz="900" i="1" kern="100" dirty="0">
                <a:effectLst/>
                <a:latin typeface="Agency FB" panose="020B0503020202020204" pitchFamily="34" charset="0"/>
                <a:ea typeface="Calibri" panose="020F0502020204030204" pitchFamily="34" charset="0"/>
                <a:cs typeface="Times New Roman" panose="02020603050405020304" pitchFamily="18" charset="0"/>
              </a:rPr>
              <a:t>Google Photos. </a:t>
            </a:r>
            <a:r>
              <a:rPr lang="en-US" sz="900" kern="100" dirty="0">
                <a:effectLst/>
                <a:latin typeface="Agency FB" panose="020B0503020202020204" pitchFamily="34" charset="0"/>
                <a:ea typeface="Calibri" panose="020F0502020204030204" pitchFamily="34" charset="0"/>
                <a:cs typeface="Times New Roman" panose="02020603050405020304" pitchFamily="18" charset="0"/>
              </a:rPr>
              <a:t>[Online] </a:t>
            </a:r>
            <a:br>
              <a:rPr lang="en-US" sz="900" kern="100" dirty="0">
                <a:effectLst/>
                <a:latin typeface="Agency FB" panose="020B0503020202020204" pitchFamily="34" charset="0"/>
                <a:ea typeface="Calibri" panose="020F0502020204030204" pitchFamily="34" charset="0"/>
                <a:cs typeface="Times New Roman" panose="02020603050405020304" pitchFamily="18" charset="0"/>
              </a:rPr>
            </a:br>
            <a:r>
              <a:rPr lang="en-US" sz="900" kern="100" dirty="0">
                <a:effectLst/>
                <a:latin typeface="Agency FB" panose="020B0503020202020204" pitchFamily="34" charset="0"/>
                <a:ea typeface="Calibri" panose="020F0502020204030204" pitchFamily="34" charset="0"/>
                <a:cs typeface="Times New Roman" panose="02020603050405020304" pitchFamily="18" charset="0"/>
              </a:rPr>
              <a:t>Available at: https://www.google.com/search?q=sanitising+door+handle+ihg+hotel&amp;tbm=isch&amp;hl=en&amp;chips=q:sanitising+door+handle+ihg+hotel,online_chips:holiday+inn:o2Z4XgcumWs%3D&amp;rlz=1C1ONGR_enTT1080TT1080&amp;sa=X&amp;ved=2ahUKEwjctb7ZnaCCAxUbooQIHS-gDcgQ4lYoAXoECAEQMA&amp;biw=1519&amp;b</a:t>
            </a:r>
            <a:br>
              <a:rPr lang="en-US" sz="900" kern="100" dirty="0">
                <a:effectLst/>
                <a:latin typeface="Agency FB" panose="020B0503020202020204" pitchFamily="34" charset="0"/>
                <a:ea typeface="Calibri" panose="020F0502020204030204" pitchFamily="34" charset="0"/>
                <a:cs typeface="Times New Roman" panose="02020603050405020304" pitchFamily="18" charset="0"/>
              </a:rPr>
            </a:br>
            <a:r>
              <a:rPr lang="en-US" sz="900" kern="100" dirty="0">
                <a:effectLst/>
                <a:latin typeface="Agency FB" panose="020B0503020202020204" pitchFamily="34" charset="0"/>
                <a:ea typeface="Calibri" panose="020F0502020204030204" pitchFamily="34" charset="0"/>
                <a:cs typeface="Times New Roman" panose="02020603050405020304" pitchFamily="18" charset="0"/>
              </a:rPr>
              <a:t>[Accessed 23 10 2023].</a:t>
            </a:r>
            <a:endParaRPr lang="en-TT" sz="900" kern="100" dirty="0">
              <a:effectLst/>
              <a:latin typeface="Agency FB" panose="020B0503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900" kern="100" dirty="0">
                <a:effectLst/>
                <a:latin typeface="Agency FB" panose="020B0503020202020204" pitchFamily="34" charset="0"/>
                <a:ea typeface="Calibri" panose="020F0502020204030204" pitchFamily="34" charset="0"/>
                <a:cs typeface="Times New Roman" panose="02020603050405020304" pitchFamily="18" charset="0"/>
              </a:rPr>
              <a:t>Booking.com, 2023. </a:t>
            </a:r>
            <a:r>
              <a:rPr lang="en-US" sz="900" i="1" kern="100" dirty="0">
                <a:effectLst/>
                <a:latin typeface="Agency FB" panose="020B0503020202020204" pitchFamily="34" charset="0"/>
                <a:ea typeface="Calibri" panose="020F0502020204030204" pitchFamily="34" charset="0"/>
                <a:cs typeface="Times New Roman" panose="02020603050405020304" pitchFamily="18" charset="0"/>
              </a:rPr>
              <a:t>Google Photos. </a:t>
            </a:r>
            <a:r>
              <a:rPr lang="en-US" sz="900" kern="100" dirty="0">
                <a:effectLst/>
                <a:latin typeface="Agency FB" panose="020B0503020202020204" pitchFamily="34" charset="0"/>
                <a:ea typeface="Calibri" panose="020F0502020204030204" pitchFamily="34" charset="0"/>
                <a:cs typeface="Times New Roman" panose="02020603050405020304" pitchFamily="18" charset="0"/>
              </a:rPr>
              <a:t>[Online] </a:t>
            </a:r>
            <a:br>
              <a:rPr lang="en-US" sz="900" kern="100" dirty="0">
                <a:effectLst/>
                <a:latin typeface="Agency FB" panose="020B0503020202020204" pitchFamily="34" charset="0"/>
                <a:ea typeface="Calibri" panose="020F0502020204030204" pitchFamily="34" charset="0"/>
                <a:cs typeface="Times New Roman" panose="02020603050405020304" pitchFamily="18" charset="0"/>
              </a:rPr>
            </a:br>
            <a:r>
              <a:rPr lang="en-US" sz="900" kern="100" dirty="0">
                <a:effectLst/>
                <a:latin typeface="Agency FB" panose="020B0503020202020204" pitchFamily="34" charset="0"/>
                <a:ea typeface="Calibri" panose="020F0502020204030204" pitchFamily="34" charset="0"/>
                <a:cs typeface="Times New Roman" panose="02020603050405020304" pitchFamily="18" charset="0"/>
              </a:rPr>
              <a:t>Available at: https://www.google.com/search?q=Holiday+Inn+Express+DERBY&amp;sca_esv=a553f41aeb1ec941&amp;rlz=1C1ONGR_enTT1080TT1080&amp;tbm=isch&amp;sxsrf=AM9HkKl1ED-CFH6Knqiu2kUbRLE4455AZw:1698842942828&amp;source=lnms&amp;sa=X&amp;ved=2ahUKEwiqsIuR66KCAxUmnIQIHdxEAoYQ_AUoAnoECAQQBA&amp;biw=1536&amp;bih</a:t>
            </a:r>
            <a:br>
              <a:rPr lang="en-US" sz="900" kern="100" dirty="0">
                <a:effectLst/>
                <a:latin typeface="Agency FB" panose="020B0503020202020204" pitchFamily="34" charset="0"/>
                <a:ea typeface="Calibri" panose="020F0502020204030204" pitchFamily="34" charset="0"/>
                <a:cs typeface="Times New Roman" panose="02020603050405020304" pitchFamily="18" charset="0"/>
              </a:rPr>
            </a:br>
            <a:r>
              <a:rPr lang="en-US" sz="900" kern="100" dirty="0">
                <a:effectLst/>
                <a:latin typeface="Agency FB" panose="020B0503020202020204" pitchFamily="34" charset="0"/>
                <a:ea typeface="Calibri" panose="020F0502020204030204" pitchFamily="34" charset="0"/>
                <a:cs typeface="Times New Roman" panose="02020603050405020304" pitchFamily="18" charset="0"/>
              </a:rPr>
              <a:t>[Accessed 20 10 2023].</a:t>
            </a:r>
            <a:endParaRPr lang="en-TT" sz="900" kern="100" dirty="0">
              <a:effectLst/>
              <a:latin typeface="Agency FB" panose="020B0503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900" kern="100" dirty="0">
                <a:effectLst/>
                <a:latin typeface="Agency FB" panose="020B0503020202020204" pitchFamily="34" charset="0"/>
                <a:ea typeface="Calibri" panose="020F0502020204030204" pitchFamily="34" charset="0"/>
                <a:cs typeface="Times New Roman" panose="02020603050405020304" pitchFamily="18" charset="0"/>
              </a:rPr>
              <a:t>Brothers, S. W., n.d. </a:t>
            </a:r>
            <a:r>
              <a:rPr lang="en-US" sz="900" i="1" kern="100" dirty="0">
                <a:effectLst/>
                <a:latin typeface="Agency FB" panose="020B0503020202020204" pitchFamily="34" charset="0"/>
                <a:ea typeface="Calibri" panose="020F0502020204030204" pitchFamily="34" charset="0"/>
                <a:cs typeface="Times New Roman" panose="02020603050405020304" pitchFamily="18" charset="0"/>
              </a:rPr>
              <a:t>About Our Company. </a:t>
            </a:r>
            <a:r>
              <a:rPr lang="en-US" sz="900" kern="100" dirty="0">
                <a:effectLst/>
                <a:latin typeface="Agency FB" panose="020B0503020202020204" pitchFamily="34" charset="0"/>
                <a:ea typeface="Calibri" panose="020F0502020204030204" pitchFamily="34" charset="0"/>
                <a:cs typeface="Times New Roman" panose="02020603050405020304" pitchFamily="18" charset="0"/>
              </a:rPr>
              <a:t>[Online] </a:t>
            </a:r>
            <a:br>
              <a:rPr lang="en-US" sz="900" kern="100" dirty="0">
                <a:effectLst/>
                <a:latin typeface="Agency FB" panose="020B0503020202020204" pitchFamily="34" charset="0"/>
                <a:ea typeface="Calibri" panose="020F0502020204030204" pitchFamily="34" charset="0"/>
                <a:cs typeface="Times New Roman" panose="02020603050405020304" pitchFamily="18" charset="0"/>
              </a:rPr>
            </a:br>
            <a:r>
              <a:rPr lang="en-US" sz="900" kern="100" dirty="0">
                <a:effectLst/>
                <a:latin typeface="Agency FB" panose="020B0503020202020204" pitchFamily="34" charset="0"/>
                <a:ea typeface="Calibri" panose="020F0502020204030204" pitchFamily="34" charset="0"/>
                <a:cs typeface="Times New Roman" panose="02020603050405020304" pitchFamily="18" charset="0"/>
              </a:rPr>
              <a:t>Available at: https://www.superwashbrothers.com/about-us/</a:t>
            </a:r>
            <a:br>
              <a:rPr lang="en-US" sz="900" kern="100" dirty="0">
                <a:effectLst/>
                <a:latin typeface="Agency FB" panose="020B0503020202020204" pitchFamily="34" charset="0"/>
                <a:ea typeface="Calibri" panose="020F0502020204030204" pitchFamily="34" charset="0"/>
                <a:cs typeface="Times New Roman" panose="02020603050405020304" pitchFamily="18" charset="0"/>
              </a:rPr>
            </a:br>
            <a:r>
              <a:rPr lang="en-US" sz="900" kern="100" dirty="0">
                <a:effectLst/>
                <a:latin typeface="Agency FB" panose="020B0503020202020204" pitchFamily="34" charset="0"/>
                <a:ea typeface="Calibri" panose="020F0502020204030204" pitchFamily="34" charset="0"/>
                <a:cs typeface="Times New Roman" panose="02020603050405020304" pitchFamily="18" charset="0"/>
              </a:rPr>
              <a:t>[Accessed 20 10 2023].</a:t>
            </a:r>
            <a:endParaRPr lang="en-TT" sz="900" kern="100" dirty="0">
              <a:effectLst/>
              <a:latin typeface="Agency FB" panose="020B0503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900" kern="100" dirty="0">
                <a:effectLst/>
                <a:latin typeface="Agency FB" panose="020B0503020202020204" pitchFamily="34" charset="0"/>
                <a:ea typeface="Calibri" panose="020F0502020204030204" pitchFamily="34" charset="0"/>
                <a:cs typeface="Times New Roman" panose="02020603050405020304" pitchFamily="18" charset="0"/>
              </a:rPr>
              <a:t>Cleaners, B. &amp;. R., n.d. </a:t>
            </a:r>
            <a:r>
              <a:rPr lang="en-US" sz="900" i="1" kern="100" dirty="0">
                <a:effectLst/>
                <a:latin typeface="Agency FB" panose="020B0503020202020204" pitchFamily="34" charset="0"/>
                <a:ea typeface="Calibri" panose="020F0502020204030204" pitchFamily="34" charset="0"/>
                <a:cs typeface="Times New Roman" panose="02020603050405020304" pitchFamily="18" charset="0"/>
              </a:rPr>
              <a:t>Hotel Room Cleaning Checklist. </a:t>
            </a:r>
            <a:r>
              <a:rPr lang="en-US" sz="900" kern="100" dirty="0">
                <a:effectLst/>
                <a:latin typeface="Agency FB" panose="020B0503020202020204" pitchFamily="34" charset="0"/>
                <a:ea typeface="Calibri" panose="020F0502020204030204" pitchFamily="34" charset="0"/>
                <a:cs typeface="Times New Roman" panose="02020603050405020304" pitchFamily="18" charset="0"/>
              </a:rPr>
              <a:t>[Online] </a:t>
            </a:r>
            <a:br>
              <a:rPr lang="en-US" sz="900" kern="100" dirty="0">
                <a:effectLst/>
                <a:latin typeface="Agency FB" panose="020B0503020202020204" pitchFamily="34" charset="0"/>
                <a:ea typeface="Calibri" panose="020F0502020204030204" pitchFamily="34" charset="0"/>
                <a:cs typeface="Times New Roman" panose="02020603050405020304" pitchFamily="18" charset="0"/>
              </a:rPr>
            </a:br>
            <a:r>
              <a:rPr lang="en-US" sz="900" kern="100" dirty="0">
                <a:effectLst/>
                <a:latin typeface="Agency FB" panose="020B0503020202020204" pitchFamily="34" charset="0"/>
                <a:ea typeface="Calibri" panose="020F0502020204030204" pitchFamily="34" charset="0"/>
                <a:cs typeface="Times New Roman" panose="02020603050405020304" pitchFamily="18" charset="0"/>
              </a:rPr>
              <a:t>Available at: https://www.brcompany.com.au/check-list/hotel-room-cleaning-checklist/</a:t>
            </a:r>
            <a:br>
              <a:rPr lang="en-US" sz="900" kern="100" dirty="0">
                <a:effectLst/>
                <a:latin typeface="Agency FB" panose="020B0503020202020204" pitchFamily="34" charset="0"/>
                <a:ea typeface="Calibri" panose="020F0502020204030204" pitchFamily="34" charset="0"/>
                <a:cs typeface="Times New Roman" panose="02020603050405020304" pitchFamily="18" charset="0"/>
              </a:rPr>
            </a:br>
            <a:r>
              <a:rPr lang="en-US" sz="900" kern="100" dirty="0">
                <a:effectLst/>
                <a:latin typeface="Agency FB" panose="020B0503020202020204" pitchFamily="34" charset="0"/>
                <a:ea typeface="Calibri" panose="020F0502020204030204" pitchFamily="34" charset="0"/>
                <a:cs typeface="Times New Roman" panose="02020603050405020304" pitchFamily="18" charset="0"/>
              </a:rPr>
              <a:t>[Accessed 20 10 2023].</a:t>
            </a:r>
            <a:endParaRPr lang="en-TT" sz="900" kern="100" dirty="0">
              <a:effectLst/>
              <a:latin typeface="Agency FB" panose="020B0503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900" kern="100" dirty="0">
                <a:effectLst/>
                <a:latin typeface="Agency FB" panose="020B0503020202020204" pitchFamily="34" charset="0"/>
                <a:ea typeface="Calibri" panose="020F0502020204030204" pitchFamily="34" charset="0"/>
                <a:cs typeface="Times New Roman" panose="02020603050405020304" pitchFamily="18" charset="0"/>
              </a:rPr>
              <a:t>Cleaning, N. D., n.d. </a:t>
            </a:r>
            <a:r>
              <a:rPr lang="en-US" sz="900" i="1" kern="100" dirty="0">
                <a:effectLst/>
                <a:latin typeface="Agency FB" panose="020B0503020202020204" pitchFamily="34" charset="0"/>
                <a:ea typeface="Calibri" panose="020F0502020204030204" pitchFamily="34" charset="0"/>
                <a:cs typeface="Times New Roman" panose="02020603050405020304" pitchFamily="18" charset="0"/>
              </a:rPr>
              <a:t>Google Photos. </a:t>
            </a:r>
            <a:r>
              <a:rPr lang="en-US" sz="900" kern="100" dirty="0">
                <a:effectLst/>
                <a:latin typeface="Agency FB" panose="020B0503020202020204" pitchFamily="34" charset="0"/>
                <a:ea typeface="Calibri" panose="020F0502020204030204" pitchFamily="34" charset="0"/>
                <a:cs typeface="Times New Roman" panose="02020603050405020304" pitchFamily="18" charset="0"/>
              </a:rPr>
              <a:t>[Online] </a:t>
            </a:r>
            <a:br>
              <a:rPr lang="en-US" sz="900" kern="100" dirty="0">
                <a:effectLst/>
                <a:latin typeface="Agency FB" panose="020B0503020202020204" pitchFamily="34" charset="0"/>
                <a:ea typeface="Calibri" panose="020F0502020204030204" pitchFamily="34" charset="0"/>
                <a:cs typeface="Times New Roman" panose="02020603050405020304" pitchFamily="18" charset="0"/>
              </a:rPr>
            </a:br>
            <a:r>
              <a:rPr lang="en-US" sz="900" kern="100" dirty="0">
                <a:effectLst/>
                <a:latin typeface="Agency FB" panose="020B0503020202020204" pitchFamily="34" charset="0"/>
                <a:ea typeface="Calibri" panose="020F0502020204030204" pitchFamily="34" charset="0"/>
                <a:cs typeface="Times New Roman" panose="02020603050405020304" pitchFamily="18" charset="0"/>
              </a:rPr>
              <a:t>Available at: https://www.google.com/search?q=mopping&amp;tbm=isch&amp;hl=en&amp;chips=q:mopping,g_1:housekeeping:-_286FcM-5M%3D,online_chips:housekeeping+services:lm2CboSYNgI%3D&amp;rlz=1C1ONGR_enTT1080TT1080&amp;sa=X&amp;ved=2ahUKEwi31-zimqCCAxUxeDABHfyJD4AQ4lYoA3oECAEQNw&amp;biw=1519&amp;bih=747#i</a:t>
            </a:r>
            <a:br>
              <a:rPr lang="en-US" sz="900" kern="100" dirty="0">
                <a:effectLst/>
                <a:latin typeface="Agency FB" panose="020B0503020202020204" pitchFamily="34" charset="0"/>
                <a:ea typeface="Calibri" panose="020F0502020204030204" pitchFamily="34" charset="0"/>
                <a:cs typeface="Times New Roman" panose="02020603050405020304" pitchFamily="18" charset="0"/>
              </a:rPr>
            </a:br>
            <a:r>
              <a:rPr lang="en-US" sz="900" kern="100" dirty="0">
                <a:effectLst/>
                <a:latin typeface="Agency FB" panose="020B0503020202020204" pitchFamily="34" charset="0"/>
                <a:ea typeface="Calibri" panose="020F0502020204030204" pitchFamily="34" charset="0"/>
                <a:cs typeface="Times New Roman" panose="02020603050405020304" pitchFamily="18" charset="0"/>
              </a:rPr>
              <a:t>[Accessed 20 10 2023].</a:t>
            </a:r>
            <a:endParaRPr lang="en-TT" sz="900" kern="100" dirty="0">
              <a:effectLst/>
              <a:latin typeface="Agency FB" panose="020B0503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900" kern="100" dirty="0">
                <a:effectLst/>
                <a:latin typeface="Agency FB" panose="020B0503020202020204" pitchFamily="34" charset="0"/>
                <a:ea typeface="Calibri" panose="020F0502020204030204" pitchFamily="34" charset="0"/>
                <a:cs typeface="Times New Roman" panose="02020603050405020304" pitchFamily="18" charset="0"/>
              </a:rPr>
              <a:t>Company, T., n.d. </a:t>
            </a:r>
            <a:r>
              <a:rPr lang="en-US" sz="900" i="1" kern="100" dirty="0">
                <a:effectLst/>
                <a:latin typeface="Agency FB" panose="020B0503020202020204" pitchFamily="34" charset="0"/>
                <a:ea typeface="Calibri" panose="020F0502020204030204" pitchFamily="34" charset="0"/>
                <a:cs typeface="Times New Roman" panose="02020603050405020304" pitchFamily="18" charset="0"/>
              </a:rPr>
              <a:t>Google Photos. </a:t>
            </a:r>
            <a:r>
              <a:rPr lang="en-US" sz="900" kern="100" dirty="0">
                <a:effectLst/>
                <a:latin typeface="Agency FB" panose="020B0503020202020204" pitchFamily="34" charset="0"/>
                <a:ea typeface="Calibri" panose="020F0502020204030204" pitchFamily="34" charset="0"/>
                <a:cs typeface="Times New Roman" panose="02020603050405020304" pitchFamily="18" charset="0"/>
              </a:rPr>
              <a:t>[Online] </a:t>
            </a:r>
            <a:br>
              <a:rPr lang="en-US" sz="900" kern="100" dirty="0">
                <a:effectLst/>
                <a:latin typeface="Agency FB" panose="020B0503020202020204" pitchFamily="34" charset="0"/>
                <a:ea typeface="Calibri" panose="020F0502020204030204" pitchFamily="34" charset="0"/>
                <a:cs typeface="Times New Roman" panose="02020603050405020304" pitchFamily="18" charset="0"/>
              </a:rPr>
            </a:br>
            <a:r>
              <a:rPr lang="en-US" sz="900" kern="100" dirty="0">
                <a:effectLst/>
                <a:latin typeface="Agency FB" panose="020B0503020202020204" pitchFamily="34" charset="0"/>
                <a:ea typeface="Calibri" panose="020F0502020204030204" pitchFamily="34" charset="0"/>
                <a:cs typeface="Times New Roman" panose="02020603050405020304" pitchFamily="18" charset="0"/>
              </a:rPr>
              <a:t>Available at: https://www.google.com/search?q=protective+gear+for+housekeeping&amp;sca_esv=578178501&amp;rlz=1C1ONGR_enTT1080TT1080&amp;tbm=isch&amp;sxsrf=AM9HkKko3_Q61kQ5MC4aLxssOJJ3h4gWSg:1698766136729&amp;source=lnms&amp;sa=X&amp;ved=2ahUKEwiriIuBzaCCAxUtIUQIHWyhARUQ_AUoAXoECAIQAw&amp;biw=1536&amp;bih</a:t>
            </a:r>
            <a:br>
              <a:rPr lang="en-US" sz="900" kern="100" dirty="0">
                <a:effectLst/>
                <a:latin typeface="Agency FB" panose="020B0503020202020204" pitchFamily="34" charset="0"/>
                <a:ea typeface="Calibri" panose="020F0502020204030204" pitchFamily="34" charset="0"/>
                <a:cs typeface="Times New Roman" panose="02020603050405020304" pitchFamily="18" charset="0"/>
              </a:rPr>
            </a:br>
            <a:r>
              <a:rPr lang="en-US" sz="900" kern="100" dirty="0">
                <a:effectLst/>
                <a:latin typeface="Agency FB" panose="020B0503020202020204" pitchFamily="34" charset="0"/>
                <a:ea typeface="Calibri" panose="020F0502020204030204" pitchFamily="34" charset="0"/>
                <a:cs typeface="Times New Roman" panose="02020603050405020304" pitchFamily="18" charset="0"/>
              </a:rPr>
              <a:t>[Accessed 20 10 2023].</a:t>
            </a:r>
            <a:endParaRPr lang="en-TT" sz="900" kern="100" dirty="0">
              <a:effectLst/>
              <a:latin typeface="Agency FB" panose="020B0503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900" kern="100" dirty="0">
                <a:effectLst/>
                <a:latin typeface="Agency FB" panose="020B0503020202020204" pitchFamily="34" charset="0"/>
                <a:ea typeface="Calibri" panose="020F0502020204030204" pitchFamily="34" charset="0"/>
                <a:cs typeface="Times New Roman" panose="02020603050405020304" pitchFamily="18" charset="0"/>
              </a:rPr>
              <a:t>Group, I. H., n.d. </a:t>
            </a:r>
            <a:r>
              <a:rPr lang="en-US" sz="900" i="1" kern="100" dirty="0">
                <a:effectLst/>
                <a:latin typeface="Agency FB" panose="020B0503020202020204" pitchFamily="34" charset="0"/>
                <a:ea typeface="Calibri" panose="020F0502020204030204" pitchFamily="34" charset="0"/>
                <a:cs typeface="Times New Roman" panose="02020603050405020304" pitchFamily="18" charset="0"/>
              </a:rPr>
              <a:t>What we stand for?. </a:t>
            </a:r>
            <a:r>
              <a:rPr lang="en-US" sz="900" kern="100" dirty="0">
                <a:effectLst/>
                <a:latin typeface="Agency FB" panose="020B0503020202020204" pitchFamily="34" charset="0"/>
                <a:ea typeface="Calibri" panose="020F0502020204030204" pitchFamily="34" charset="0"/>
                <a:cs typeface="Times New Roman" panose="02020603050405020304" pitchFamily="18" charset="0"/>
              </a:rPr>
              <a:t>[Online] </a:t>
            </a:r>
            <a:br>
              <a:rPr lang="en-US" sz="900" kern="100" dirty="0">
                <a:effectLst/>
                <a:latin typeface="Agency FB" panose="020B0503020202020204" pitchFamily="34" charset="0"/>
                <a:ea typeface="Calibri" panose="020F0502020204030204" pitchFamily="34" charset="0"/>
                <a:cs typeface="Times New Roman" panose="02020603050405020304" pitchFamily="18" charset="0"/>
              </a:rPr>
            </a:br>
            <a:r>
              <a:rPr lang="en-US" sz="900" kern="100" dirty="0">
                <a:effectLst/>
                <a:latin typeface="Agency FB" panose="020B0503020202020204" pitchFamily="34" charset="0"/>
                <a:ea typeface="Calibri" panose="020F0502020204030204" pitchFamily="34" charset="0"/>
                <a:cs typeface="Times New Roman" panose="02020603050405020304" pitchFamily="18" charset="0"/>
              </a:rPr>
              <a:t>Available at: https://www.ihgplc.com/en/about-us/what-we-stand-for</a:t>
            </a:r>
            <a:br>
              <a:rPr lang="en-US" sz="900" kern="100" dirty="0">
                <a:effectLst/>
                <a:latin typeface="Agency FB" panose="020B0503020202020204" pitchFamily="34" charset="0"/>
                <a:ea typeface="Calibri" panose="020F0502020204030204" pitchFamily="34" charset="0"/>
                <a:cs typeface="Times New Roman" panose="02020603050405020304" pitchFamily="18" charset="0"/>
              </a:rPr>
            </a:br>
            <a:r>
              <a:rPr lang="en-US" sz="900" kern="100" dirty="0">
                <a:effectLst/>
                <a:latin typeface="Agency FB" panose="020B0503020202020204" pitchFamily="34" charset="0"/>
                <a:ea typeface="Calibri" panose="020F0502020204030204" pitchFamily="34" charset="0"/>
                <a:cs typeface="Times New Roman" panose="02020603050405020304" pitchFamily="18" charset="0"/>
              </a:rPr>
              <a:t>[Accessed 20 10 2023].</a:t>
            </a:r>
            <a:endParaRPr lang="en-TT" sz="900" kern="100" dirty="0">
              <a:effectLst/>
              <a:latin typeface="Agency FB" panose="020B0503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900" kern="100" dirty="0">
                <a:effectLst/>
                <a:latin typeface="Agency FB" panose="020B0503020202020204" pitchFamily="34" charset="0"/>
                <a:ea typeface="Calibri" panose="020F0502020204030204" pitchFamily="34" charset="0"/>
                <a:cs typeface="Times New Roman" panose="02020603050405020304" pitchFamily="18" charset="0"/>
              </a:rPr>
              <a:t>Hospitality, 2020. </a:t>
            </a:r>
            <a:r>
              <a:rPr lang="en-US" sz="900" i="1" kern="100" dirty="0">
                <a:effectLst/>
                <a:latin typeface="Agency FB" panose="020B0503020202020204" pitchFamily="34" charset="0"/>
                <a:ea typeface="Calibri" panose="020F0502020204030204" pitchFamily="34" charset="0"/>
                <a:cs typeface="Times New Roman" panose="02020603050405020304" pitchFamily="18" charset="0"/>
              </a:rPr>
              <a:t>How to improve cleaning standards in hotel housekeeping. </a:t>
            </a:r>
            <a:r>
              <a:rPr lang="en-US" sz="900" kern="100" dirty="0">
                <a:effectLst/>
                <a:latin typeface="Agency FB" panose="020B0503020202020204" pitchFamily="34" charset="0"/>
                <a:ea typeface="Calibri" panose="020F0502020204030204" pitchFamily="34" charset="0"/>
                <a:cs typeface="Times New Roman" panose="02020603050405020304" pitchFamily="18" charset="0"/>
              </a:rPr>
              <a:t>[Online] </a:t>
            </a:r>
            <a:br>
              <a:rPr lang="en-US" sz="900" kern="100" dirty="0">
                <a:effectLst/>
                <a:latin typeface="Agency FB" panose="020B0503020202020204" pitchFamily="34" charset="0"/>
                <a:ea typeface="Calibri" panose="020F0502020204030204" pitchFamily="34" charset="0"/>
                <a:cs typeface="Times New Roman" panose="02020603050405020304" pitchFamily="18" charset="0"/>
              </a:rPr>
            </a:br>
            <a:r>
              <a:rPr lang="en-US" sz="900" kern="100" dirty="0">
                <a:effectLst/>
                <a:latin typeface="Agency FB" panose="020B0503020202020204" pitchFamily="34" charset="0"/>
                <a:ea typeface="Calibri" panose="020F0502020204030204" pitchFamily="34" charset="0"/>
                <a:cs typeface="Times New Roman" panose="02020603050405020304" pitchFamily="18" charset="0"/>
              </a:rPr>
              <a:t>Available at: https://www.rubbermaidcommercial.com.au/blog/hospitality/how-to-improve-cleaning-standards-in-hotel-housekeeping/</a:t>
            </a:r>
            <a:br>
              <a:rPr lang="en-US" sz="900" kern="100" dirty="0">
                <a:effectLst/>
                <a:latin typeface="Agency FB" panose="020B0503020202020204" pitchFamily="34" charset="0"/>
                <a:ea typeface="Calibri" panose="020F0502020204030204" pitchFamily="34" charset="0"/>
                <a:cs typeface="Times New Roman" panose="02020603050405020304" pitchFamily="18" charset="0"/>
              </a:rPr>
            </a:br>
            <a:r>
              <a:rPr lang="en-US" sz="900" kern="100" dirty="0">
                <a:effectLst/>
                <a:latin typeface="Agency FB" panose="020B0503020202020204" pitchFamily="34" charset="0"/>
                <a:ea typeface="Calibri" panose="020F0502020204030204" pitchFamily="34" charset="0"/>
                <a:cs typeface="Times New Roman" panose="02020603050405020304" pitchFamily="18" charset="0"/>
              </a:rPr>
              <a:t>[Accessed 24 10 2023].</a:t>
            </a:r>
            <a:endParaRPr lang="en-TT" sz="900" kern="100" dirty="0">
              <a:effectLst/>
              <a:latin typeface="Agency FB" panose="020B0503020202020204" pitchFamily="34" charset="0"/>
              <a:ea typeface="Calibri" panose="020F0502020204030204" pitchFamily="34" charset="0"/>
              <a:cs typeface="Times New Roman" panose="02020603050405020304" pitchFamily="18" charset="0"/>
            </a:endParaRPr>
          </a:p>
          <a:p>
            <a:r>
              <a:rPr lang="en-US" sz="900" dirty="0">
                <a:effectLst/>
                <a:latin typeface="Agency FB" panose="020B0503020202020204" pitchFamily="34" charset="0"/>
                <a:ea typeface="Calibri" panose="020F0502020204030204" pitchFamily="34" charset="0"/>
                <a:cs typeface="Times New Roman" panose="02020603050405020304" pitchFamily="18" charset="0"/>
              </a:rPr>
              <a:t>Hospitality, A., n.d. </a:t>
            </a:r>
            <a:r>
              <a:rPr lang="en-US" sz="900" i="1" dirty="0">
                <a:effectLst/>
                <a:latin typeface="Agency FB" panose="020B0503020202020204" pitchFamily="34" charset="0"/>
                <a:ea typeface="Calibri" panose="020F0502020204030204" pitchFamily="34" charset="0"/>
                <a:cs typeface="Times New Roman" panose="02020603050405020304" pitchFamily="18" charset="0"/>
              </a:rPr>
              <a:t>Google Photos. </a:t>
            </a:r>
            <a:r>
              <a:rPr lang="en-US" sz="900" dirty="0">
                <a:effectLst/>
                <a:latin typeface="Agency FB" panose="020B0503020202020204" pitchFamily="34" charset="0"/>
                <a:ea typeface="Calibri" panose="020F0502020204030204" pitchFamily="34" charset="0"/>
                <a:cs typeface="Times New Roman" panose="02020603050405020304" pitchFamily="18" charset="0"/>
              </a:rPr>
              <a:t>[Online] </a:t>
            </a:r>
            <a:br>
              <a:rPr lang="en-US" sz="900" dirty="0">
                <a:effectLst/>
                <a:latin typeface="Agency FB" panose="020B0503020202020204" pitchFamily="34" charset="0"/>
                <a:ea typeface="Calibri" panose="020F0502020204030204" pitchFamily="34" charset="0"/>
                <a:cs typeface="Times New Roman" panose="02020603050405020304" pitchFamily="18" charset="0"/>
              </a:rPr>
            </a:br>
            <a:r>
              <a:rPr lang="en-US" sz="900" dirty="0">
                <a:effectLst/>
                <a:latin typeface="Agency FB" panose="020B0503020202020204" pitchFamily="34" charset="0"/>
                <a:ea typeface="Calibri" panose="020F0502020204030204" pitchFamily="34" charset="0"/>
                <a:cs typeface="Times New Roman" panose="02020603050405020304" pitchFamily="18" charset="0"/>
              </a:rPr>
              <a:t>Available at: https://www.google.com/search?q</a:t>
            </a:r>
            <a:r>
              <a:rPr lang="en-US" sz="900" kern="100" dirty="0">
                <a:effectLst/>
                <a:latin typeface="Agency FB" panose="020B0503020202020204" pitchFamily="34" charset="0"/>
                <a:ea typeface="Calibri" panose="020F0502020204030204" pitchFamily="34" charset="0"/>
                <a:cs typeface="Times New Roman" panose="02020603050405020304" pitchFamily="18" charset="0"/>
              </a:rPr>
              <a:t>kzaCCAxVpSTABHTr9CRgQ2-cCegQIABAA&amp;oq=sanitation+in+housekeeping+ihg&amp;gs_lcp=CgNpbWcQAzoECCMQJzoFCAAQgAQ6BggAEAcQHjoECAAQHjoGCAAQBRAeUKAHWJwUYLUZaABwAHgAgAFxiAGaBJIBAzAu</a:t>
            </a:r>
            <a:br>
              <a:rPr lang="en-US" sz="900" kern="100" dirty="0">
                <a:effectLst/>
                <a:latin typeface="Agency FB" panose="020B0503020202020204" pitchFamily="34" charset="0"/>
                <a:ea typeface="Calibri" panose="020F0502020204030204" pitchFamily="34" charset="0"/>
                <a:cs typeface="Times New Roman" panose="02020603050405020304" pitchFamily="18" charset="0"/>
              </a:rPr>
            </a:br>
            <a:r>
              <a:rPr lang="en-US" sz="900" kern="100" dirty="0">
                <a:effectLst/>
                <a:latin typeface="Agency FB" panose="020B0503020202020204" pitchFamily="34" charset="0"/>
                <a:ea typeface="Calibri" panose="020F0502020204030204" pitchFamily="34" charset="0"/>
                <a:cs typeface="Times New Roman" panose="02020603050405020304" pitchFamily="18" charset="0"/>
              </a:rPr>
              <a:t>[Accessed 20 10 2023].</a:t>
            </a:r>
            <a:endParaRPr lang="en-TT" sz="900" kern="100" dirty="0">
              <a:effectLst/>
              <a:latin typeface="Agency FB" panose="020B0503020202020204" pitchFamily="34" charset="0"/>
              <a:ea typeface="Calibri" panose="020F0502020204030204" pitchFamily="34" charset="0"/>
              <a:cs typeface="Times New Roman" panose="02020603050405020304" pitchFamily="18" charset="0"/>
            </a:endParaRPr>
          </a:p>
          <a:p>
            <a:endParaRPr lang="en-TT" sz="900" dirty="0">
              <a:latin typeface="Agency FB" panose="020B0503020202020204" pitchFamily="34" charset="0"/>
            </a:endParaRPr>
          </a:p>
        </p:txBody>
      </p:sp>
      <p:sp>
        <p:nvSpPr>
          <p:cNvPr id="4" name="Slide Number Placeholder 3">
            <a:extLst>
              <a:ext uri="{FF2B5EF4-FFF2-40B4-BE49-F238E27FC236}">
                <a16:creationId xmlns:a16="http://schemas.microsoft.com/office/drawing/2014/main" id="{58041A4A-5ADC-C4EC-2363-ADE8EF5A98F6}"/>
              </a:ext>
            </a:extLst>
          </p:cNvPr>
          <p:cNvSpPr>
            <a:spLocks noGrp="1"/>
          </p:cNvSpPr>
          <p:nvPr>
            <p:ph type="sldNum" sz="quarter" idx="12"/>
          </p:nvPr>
        </p:nvSpPr>
        <p:spPr/>
        <p:txBody>
          <a:bodyPr/>
          <a:lstStyle/>
          <a:p>
            <a:fld id="{6B229A05-875C-4208-9756-1E73A3718F10}" type="slidenum">
              <a:rPr lang="en-TT" smtClean="0"/>
              <a:t>12</a:t>
            </a:fld>
            <a:endParaRPr lang="en-TT"/>
          </a:p>
        </p:txBody>
      </p:sp>
    </p:spTree>
    <p:extLst>
      <p:ext uri="{BB962C8B-B14F-4D97-AF65-F5344CB8AC3E}">
        <p14:creationId xmlns:p14="http://schemas.microsoft.com/office/powerpoint/2010/main" val="567913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F31CD-ADC3-0372-1553-E9E5775FEBA8}"/>
              </a:ext>
            </a:extLst>
          </p:cNvPr>
          <p:cNvSpPr>
            <a:spLocks noGrp="1"/>
          </p:cNvSpPr>
          <p:nvPr>
            <p:ph type="title"/>
          </p:nvPr>
        </p:nvSpPr>
        <p:spPr>
          <a:xfrm>
            <a:off x="509726" y="0"/>
            <a:ext cx="10515600" cy="683581"/>
          </a:xfrm>
        </p:spPr>
        <p:txBody>
          <a:bodyPr>
            <a:normAutofit fontScale="90000"/>
          </a:bodyPr>
          <a:lstStyle/>
          <a:p>
            <a:pPr algn="ctr"/>
            <a:r>
              <a:rPr lang="en-US" dirty="0">
                <a:latin typeface="Agency FB" panose="020B0503020202020204" pitchFamily="34" charset="0"/>
              </a:rPr>
              <a:t>REFERENCES</a:t>
            </a:r>
            <a:r>
              <a:rPr lang="en-US" dirty="0"/>
              <a:t> </a:t>
            </a:r>
            <a:endParaRPr lang="en-TT" dirty="0"/>
          </a:p>
        </p:txBody>
      </p:sp>
      <p:sp>
        <p:nvSpPr>
          <p:cNvPr id="3" name="Content Placeholder 2">
            <a:extLst>
              <a:ext uri="{FF2B5EF4-FFF2-40B4-BE49-F238E27FC236}">
                <a16:creationId xmlns:a16="http://schemas.microsoft.com/office/drawing/2014/main" id="{25A81C9F-3DFD-6321-2F10-D0763393CC41}"/>
              </a:ext>
            </a:extLst>
          </p:cNvPr>
          <p:cNvSpPr>
            <a:spLocks noGrp="1"/>
          </p:cNvSpPr>
          <p:nvPr>
            <p:ph idx="1"/>
          </p:nvPr>
        </p:nvSpPr>
        <p:spPr>
          <a:xfrm>
            <a:off x="-62143" y="683580"/>
            <a:ext cx="12254144" cy="6174419"/>
          </a:xfrm>
        </p:spPr>
        <p:txBody>
          <a:bodyPr>
            <a:noAutofit/>
          </a:bodyPr>
          <a:lstStyle/>
          <a:p>
            <a:pPr>
              <a:lnSpc>
                <a:spcPct val="107000"/>
              </a:lnSpc>
              <a:spcAft>
                <a:spcPts val="800"/>
              </a:spcAft>
            </a:pPr>
            <a:r>
              <a:rPr lang="en-US" sz="1050" kern="100" dirty="0">
                <a:effectLst/>
                <a:latin typeface="Agency FB" panose="020B0503020202020204" pitchFamily="34" charset="0"/>
                <a:ea typeface="Calibri" panose="020F0502020204030204" pitchFamily="34" charset="0"/>
                <a:cs typeface="Times New Roman" panose="02020603050405020304" pitchFamily="18" charset="0"/>
              </a:rPr>
              <a:t>Hospitality-school.com, n.d. </a:t>
            </a:r>
            <a:r>
              <a:rPr lang="en-US" sz="1050" i="1" kern="100" dirty="0">
                <a:effectLst/>
                <a:latin typeface="Agency FB" panose="020B0503020202020204" pitchFamily="34" charset="0"/>
                <a:ea typeface="Calibri" panose="020F0502020204030204" pitchFamily="34" charset="0"/>
                <a:cs typeface="Times New Roman" panose="02020603050405020304" pitchFamily="18" charset="0"/>
              </a:rPr>
              <a:t>Google Photos. </a:t>
            </a:r>
            <a:r>
              <a:rPr lang="en-US" sz="1050" kern="100" dirty="0">
                <a:effectLst/>
                <a:latin typeface="Agency FB" panose="020B0503020202020204" pitchFamily="34" charset="0"/>
                <a:ea typeface="Calibri" panose="020F0502020204030204" pitchFamily="34" charset="0"/>
                <a:cs typeface="Times New Roman" panose="02020603050405020304" pitchFamily="18" charset="0"/>
              </a:rPr>
              <a:t>[Online] </a:t>
            </a:r>
            <a:br>
              <a:rPr lang="en-US" sz="1050" kern="100" dirty="0">
                <a:effectLst/>
                <a:latin typeface="Agency FB" panose="020B0503020202020204" pitchFamily="34" charset="0"/>
                <a:ea typeface="Calibri" panose="020F0502020204030204" pitchFamily="34" charset="0"/>
                <a:cs typeface="Times New Roman" panose="02020603050405020304" pitchFamily="18" charset="0"/>
              </a:rPr>
            </a:br>
            <a:r>
              <a:rPr lang="en-US" sz="1050" kern="100" dirty="0">
                <a:effectLst/>
                <a:latin typeface="Agency FB" panose="020B0503020202020204" pitchFamily="34" charset="0"/>
                <a:ea typeface="Calibri" panose="020F0502020204030204" pitchFamily="34" charset="0"/>
                <a:cs typeface="Times New Roman" panose="02020603050405020304" pitchFamily="18" charset="0"/>
              </a:rPr>
              <a:t>Available at: https://www.google.com/search?q=cleaning+agents+in+housekeeping+ihg+&amp;tbm=isch&amp;ved=2ahUKEwiZquO5zaCCAxW-mrAFHQwAM_gQ2-cCegQIABAA&amp;oq=cleaning+agents+in+housekeeping+ihg+&amp;gs_lcp=CgNpbWcQAzoECCMQJzoFCAAQgAQ6BggAEAcQHjoGCAAQCBAeOgcIABAYEIAEOgQIABAeOgYIABAFEB5Q</a:t>
            </a:r>
            <a:br>
              <a:rPr lang="en-US" sz="1050" kern="100" dirty="0">
                <a:effectLst/>
                <a:latin typeface="Agency FB" panose="020B0503020202020204" pitchFamily="34" charset="0"/>
                <a:ea typeface="Calibri" panose="020F0502020204030204" pitchFamily="34" charset="0"/>
                <a:cs typeface="Times New Roman" panose="02020603050405020304" pitchFamily="18" charset="0"/>
              </a:rPr>
            </a:br>
            <a:r>
              <a:rPr lang="en-US" sz="1050" kern="100" dirty="0">
                <a:effectLst/>
                <a:latin typeface="Agency FB" panose="020B0503020202020204" pitchFamily="34" charset="0"/>
                <a:ea typeface="Calibri" panose="020F0502020204030204" pitchFamily="34" charset="0"/>
                <a:cs typeface="Times New Roman" panose="02020603050405020304" pitchFamily="18" charset="0"/>
              </a:rPr>
              <a:t>[Accessed 20 10 2023].</a:t>
            </a:r>
            <a:endParaRPr lang="en-TT" sz="1050" kern="100" dirty="0">
              <a:effectLst/>
              <a:latin typeface="Agency FB" panose="020B0503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050" kern="100" dirty="0">
                <a:effectLst/>
                <a:latin typeface="Agency FB" panose="020B0503020202020204" pitchFamily="34" charset="0"/>
                <a:ea typeface="Calibri" panose="020F0502020204030204" pitchFamily="34" charset="0"/>
                <a:cs typeface="Times New Roman" panose="02020603050405020304" pitchFamily="18" charset="0"/>
              </a:rPr>
              <a:t>iStock, n.d. </a:t>
            </a:r>
            <a:r>
              <a:rPr lang="en-US" sz="1050" i="1" kern="100" dirty="0">
                <a:effectLst/>
                <a:latin typeface="Agency FB" panose="020B0503020202020204" pitchFamily="34" charset="0"/>
                <a:ea typeface="Calibri" panose="020F0502020204030204" pitchFamily="34" charset="0"/>
                <a:cs typeface="Times New Roman" panose="02020603050405020304" pitchFamily="18" charset="0"/>
              </a:rPr>
              <a:t>Google Photos. </a:t>
            </a:r>
            <a:r>
              <a:rPr lang="en-US" sz="1050" kern="100" dirty="0">
                <a:effectLst/>
                <a:latin typeface="Agency FB" panose="020B0503020202020204" pitchFamily="34" charset="0"/>
                <a:ea typeface="Calibri" panose="020F0502020204030204" pitchFamily="34" charset="0"/>
                <a:cs typeface="Times New Roman" panose="02020603050405020304" pitchFamily="18" charset="0"/>
              </a:rPr>
              <a:t>[Online] </a:t>
            </a:r>
            <a:br>
              <a:rPr lang="en-US" sz="1050" kern="100" dirty="0">
                <a:effectLst/>
                <a:latin typeface="Agency FB" panose="020B0503020202020204" pitchFamily="34" charset="0"/>
                <a:ea typeface="Calibri" panose="020F0502020204030204" pitchFamily="34" charset="0"/>
                <a:cs typeface="Times New Roman" panose="02020603050405020304" pitchFamily="18" charset="0"/>
              </a:rPr>
            </a:br>
            <a:r>
              <a:rPr lang="en-US" sz="1050" kern="100" dirty="0">
                <a:effectLst/>
                <a:latin typeface="Agency FB" panose="020B0503020202020204" pitchFamily="34" charset="0"/>
                <a:ea typeface="Calibri" panose="020F0502020204030204" pitchFamily="34" charset="0"/>
                <a:cs typeface="Times New Roman" panose="02020603050405020304" pitchFamily="18" charset="0"/>
              </a:rPr>
              <a:t>Available at: https://www.google.com/search?q=woman+sanitaising+window&amp;tbm=isch&amp;ved=2ahUKEwimqc3456KCAxVbbTABHRoSB0QQ2-cCegQIABAA&amp;oq=woman+sanitaising+window&amp;gs_lcp=CgNpbWcQAzoECCMQJzoHCCMQ6gIQJzoLCAAQgAQQsQMQgwE6BQgAEIAEOggIABCABBCxAzoHCAAQigUQQzoECAAQAzoICAAQsQMQgwE6</a:t>
            </a:r>
            <a:br>
              <a:rPr lang="en-US" sz="1050" kern="100" dirty="0">
                <a:effectLst/>
                <a:latin typeface="Agency FB" panose="020B0503020202020204" pitchFamily="34" charset="0"/>
                <a:ea typeface="Calibri" panose="020F0502020204030204" pitchFamily="34" charset="0"/>
                <a:cs typeface="Times New Roman" panose="02020603050405020304" pitchFamily="18" charset="0"/>
              </a:rPr>
            </a:br>
            <a:r>
              <a:rPr lang="en-US" sz="1050" kern="100" dirty="0">
                <a:effectLst/>
                <a:latin typeface="Agency FB" panose="020B0503020202020204" pitchFamily="34" charset="0"/>
                <a:ea typeface="Calibri" panose="020F0502020204030204" pitchFamily="34" charset="0"/>
                <a:cs typeface="Times New Roman" panose="02020603050405020304" pitchFamily="18" charset="0"/>
              </a:rPr>
              <a:t>[Accessed 20 10 2023].</a:t>
            </a:r>
            <a:endParaRPr lang="en-TT" sz="1050" kern="100" dirty="0">
              <a:effectLst/>
              <a:latin typeface="Agency FB" panose="020B0503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050" kern="100" dirty="0">
                <a:effectLst/>
                <a:latin typeface="Agency FB" panose="020B0503020202020204" pitchFamily="34" charset="0"/>
                <a:ea typeface="Calibri" panose="020F0502020204030204" pitchFamily="34" charset="0"/>
                <a:cs typeface="Times New Roman" panose="02020603050405020304" pitchFamily="18" charset="0"/>
              </a:rPr>
              <a:t>Living, S., n.d. </a:t>
            </a:r>
            <a:r>
              <a:rPr lang="en-US" sz="1050" i="1" kern="100" dirty="0">
                <a:effectLst/>
                <a:latin typeface="Agency FB" panose="020B0503020202020204" pitchFamily="34" charset="0"/>
                <a:ea typeface="Calibri" panose="020F0502020204030204" pitchFamily="34" charset="0"/>
                <a:cs typeface="Times New Roman" panose="02020603050405020304" pitchFamily="18" charset="0"/>
              </a:rPr>
              <a:t>Google Photos. </a:t>
            </a:r>
            <a:r>
              <a:rPr lang="en-US" sz="1050" kern="100" dirty="0">
                <a:effectLst/>
                <a:latin typeface="Agency FB" panose="020B0503020202020204" pitchFamily="34" charset="0"/>
                <a:ea typeface="Calibri" panose="020F0502020204030204" pitchFamily="34" charset="0"/>
                <a:cs typeface="Times New Roman" panose="02020603050405020304" pitchFamily="18" charset="0"/>
              </a:rPr>
              <a:t>[Online] </a:t>
            </a:r>
            <a:br>
              <a:rPr lang="en-US" sz="1050" kern="100" dirty="0">
                <a:effectLst/>
                <a:latin typeface="Agency FB" panose="020B0503020202020204" pitchFamily="34" charset="0"/>
                <a:ea typeface="Calibri" panose="020F0502020204030204" pitchFamily="34" charset="0"/>
                <a:cs typeface="Times New Roman" panose="02020603050405020304" pitchFamily="18" charset="0"/>
              </a:rPr>
            </a:br>
            <a:r>
              <a:rPr lang="en-US" sz="1050" kern="100" dirty="0">
                <a:effectLst/>
                <a:latin typeface="Agency FB" panose="020B0503020202020204" pitchFamily="34" charset="0"/>
                <a:ea typeface="Calibri" panose="020F0502020204030204" pitchFamily="34" charset="0"/>
                <a:cs typeface="Times New Roman" panose="02020603050405020304" pitchFamily="18" charset="0"/>
              </a:rPr>
              <a:t>Available at: https://www.google.com/search?q=housekeeping+sinks&amp;tbm=isch&amp;ved=2ahUKEwi2spuj6KKCAxVvmIQIHbFKA6EQ2-cCegQIABAA&amp;oq=housekeeping+sinks&amp;gs_lcp=CgNpbWcQAzoECCMQJzoHCAAQigUQQzoFCAAQgAQ6BAgAEAM6BQgAELEDOggIABCABBCxAzoKCAAQigUQsQMQQzoGCAAQCBAeOgcIABAYEIAEOgkIABAY</a:t>
            </a:r>
            <a:br>
              <a:rPr lang="en-US" sz="1050" kern="100" dirty="0">
                <a:effectLst/>
                <a:latin typeface="Agency FB" panose="020B0503020202020204" pitchFamily="34" charset="0"/>
                <a:ea typeface="Calibri" panose="020F0502020204030204" pitchFamily="34" charset="0"/>
                <a:cs typeface="Times New Roman" panose="02020603050405020304" pitchFamily="18" charset="0"/>
              </a:rPr>
            </a:br>
            <a:r>
              <a:rPr lang="en-US" sz="1050" kern="100" dirty="0">
                <a:effectLst/>
                <a:latin typeface="Agency FB" panose="020B0503020202020204" pitchFamily="34" charset="0"/>
                <a:ea typeface="Calibri" panose="020F0502020204030204" pitchFamily="34" charset="0"/>
                <a:cs typeface="Times New Roman" panose="02020603050405020304" pitchFamily="18" charset="0"/>
              </a:rPr>
              <a:t>[Accessed 20 10 2023].</a:t>
            </a:r>
            <a:endParaRPr lang="en-TT" sz="1050" kern="100" dirty="0">
              <a:effectLst/>
              <a:latin typeface="Agency FB" panose="020B0503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050" kern="100" dirty="0" err="1">
                <a:effectLst/>
                <a:latin typeface="Agency FB" panose="020B0503020202020204" pitchFamily="34" charset="0"/>
                <a:ea typeface="Calibri" panose="020F0502020204030204" pitchFamily="34" charset="0"/>
                <a:cs typeface="Times New Roman" panose="02020603050405020304" pitchFamily="18" charset="0"/>
              </a:rPr>
              <a:t>Malosso</a:t>
            </a:r>
            <a:r>
              <a:rPr lang="en-US" sz="1050" kern="100" dirty="0">
                <a:effectLst/>
                <a:latin typeface="Agency FB" panose="020B0503020202020204" pitchFamily="34" charset="0"/>
                <a:ea typeface="Calibri" panose="020F0502020204030204" pitchFamily="34" charset="0"/>
                <a:cs typeface="Times New Roman" panose="02020603050405020304" pitchFamily="18" charset="0"/>
              </a:rPr>
              <a:t>, R., 2023. </a:t>
            </a:r>
            <a:r>
              <a:rPr lang="en-US" sz="1050" i="1" kern="100" dirty="0">
                <a:effectLst/>
                <a:latin typeface="Agency FB" panose="020B0503020202020204" pitchFamily="34" charset="0"/>
                <a:ea typeface="Calibri" panose="020F0502020204030204" pitchFamily="34" charset="0"/>
                <a:cs typeface="Times New Roman" panose="02020603050405020304" pitchFamily="18" charset="0"/>
              </a:rPr>
              <a:t>Hotel room cleaning: download the free checklist. </a:t>
            </a:r>
            <a:r>
              <a:rPr lang="en-US" sz="1050" kern="100" dirty="0">
                <a:effectLst/>
                <a:latin typeface="Agency FB" panose="020B0503020202020204" pitchFamily="34" charset="0"/>
                <a:ea typeface="Calibri" panose="020F0502020204030204" pitchFamily="34" charset="0"/>
                <a:cs typeface="Times New Roman" panose="02020603050405020304" pitchFamily="18" charset="0"/>
              </a:rPr>
              <a:t>[Online] </a:t>
            </a:r>
            <a:br>
              <a:rPr lang="en-US" sz="1050" kern="100" dirty="0">
                <a:effectLst/>
                <a:latin typeface="Agency FB" panose="020B0503020202020204" pitchFamily="34" charset="0"/>
                <a:ea typeface="Calibri" panose="020F0502020204030204" pitchFamily="34" charset="0"/>
                <a:cs typeface="Times New Roman" panose="02020603050405020304" pitchFamily="18" charset="0"/>
              </a:rPr>
            </a:br>
            <a:r>
              <a:rPr lang="en-US" sz="1050" kern="100" dirty="0">
                <a:effectLst/>
                <a:latin typeface="Agency FB" panose="020B0503020202020204" pitchFamily="34" charset="0"/>
                <a:ea typeface="Calibri" panose="020F0502020204030204" pitchFamily="34" charset="0"/>
                <a:cs typeface="Times New Roman" panose="02020603050405020304" pitchFamily="18" charset="0"/>
              </a:rPr>
              <a:t>Available at: https://octorate.com/en/hotel-housekeeping-checklist/</a:t>
            </a:r>
            <a:br>
              <a:rPr lang="en-US" sz="1050" kern="100" dirty="0">
                <a:effectLst/>
                <a:latin typeface="Agency FB" panose="020B0503020202020204" pitchFamily="34" charset="0"/>
                <a:ea typeface="Calibri" panose="020F0502020204030204" pitchFamily="34" charset="0"/>
                <a:cs typeface="Times New Roman" panose="02020603050405020304" pitchFamily="18" charset="0"/>
              </a:rPr>
            </a:br>
            <a:r>
              <a:rPr lang="en-US" sz="1050" kern="100" dirty="0">
                <a:effectLst/>
                <a:latin typeface="Agency FB" panose="020B0503020202020204" pitchFamily="34" charset="0"/>
                <a:ea typeface="Calibri" panose="020F0502020204030204" pitchFamily="34" charset="0"/>
                <a:cs typeface="Times New Roman" panose="02020603050405020304" pitchFamily="18" charset="0"/>
              </a:rPr>
              <a:t>[Accessed 20 10 2023].</a:t>
            </a:r>
            <a:endParaRPr lang="en-TT" sz="1050" kern="100" dirty="0">
              <a:effectLst/>
              <a:latin typeface="Agency FB" panose="020B0503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050" kern="100" dirty="0">
                <a:effectLst/>
                <a:latin typeface="Agency FB" panose="020B0503020202020204" pitchFamily="34" charset="0"/>
                <a:ea typeface="Calibri" panose="020F0502020204030204" pitchFamily="34" charset="0"/>
                <a:cs typeface="Times New Roman" panose="02020603050405020304" pitchFamily="18" charset="0"/>
              </a:rPr>
              <a:t>Media, A., n.d. </a:t>
            </a:r>
            <a:r>
              <a:rPr lang="en-US" sz="1050" i="1" kern="100" dirty="0">
                <a:effectLst/>
                <a:latin typeface="Agency FB" panose="020B0503020202020204" pitchFamily="34" charset="0"/>
                <a:ea typeface="Calibri" panose="020F0502020204030204" pitchFamily="34" charset="0"/>
                <a:cs typeface="Times New Roman" panose="02020603050405020304" pitchFamily="18" charset="0"/>
              </a:rPr>
              <a:t>Google Photos. </a:t>
            </a:r>
            <a:r>
              <a:rPr lang="en-US" sz="1050" kern="100" dirty="0">
                <a:effectLst/>
                <a:latin typeface="Agency FB" panose="020B0503020202020204" pitchFamily="34" charset="0"/>
                <a:ea typeface="Calibri" panose="020F0502020204030204" pitchFamily="34" charset="0"/>
                <a:cs typeface="Times New Roman" panose="02020603050405020304" pitchFamily="18" charset="0"/>
              </a:rPr>
              <a:t>[Online] </a:t>
            </a:r>
            <a:br>
              <a:rPr lang="en-US" sz="1050" kern="100" dirty="0">
                <a:effectLst/>
                <a:latin typeface="Agency FB" panose="020B0503020202020204" pitchFamily="34" charset="0"/>
                <a:ea typeface="Calibri" panose="020F0502020204030204" pitchFamily="34" charset="0"/>
                <a:cs typeface="Times New Roman" panose="02020603050405020304" pitchFamily="18" charset="0"/>
              </a:rPr>
            </a:br>
            <a:r>
              <a:rPr lang="en-US" sz="1050" kern="100" dirty="0">
                <a:effectLst/>
                <a:latin typeface="Agency FB" panose="020B0503020202020204" pitchFamily="34" charset="0"/>
                <a:ea typeface="Calibri" panose="020F0502020204030204" pitchFamily="34" charset="0"/>
                <a:cs typeface="Times New Roman" panose="02020603050405020304" pitchFamily="18" charset="0"/>
              </a:rPr>
              <a:t>Available at: https://www.google.com/search?q=ihg+towels&amp;sca_esv=578190303&amp;rlz=1C1ONGR_enTT1080TT1080&amp;tbm=isch&amp;sxsrf=AM9HkKkMoyroNAbFLHk-W5lC-wqShPneNg:1698768049402&amp;source=lnms&amp;sa=X&amp;ved=2ahUKEwiGso-R1KCCAxVnJUQIHWndBNoQ_AUoAXoECAEQAw&amp;biw=1536&amp;bih=747&amp;dpr=1.25#imgrc=1I</a:t>
            </a:r>
            <a:br>
              <a:rPr lang="en-US" sz="1050" kern="100" dirty="0">
                <a:effectLst/>
                <a:latin typeface="Agency FB" panose="020B0503020202020204" pitchFamily="34" charset="0"/>
                <a:ea typeface="Calibri" panose="020F0502020204030204" pitchFamily="34" charset="0"/>
                <a:cs typeface="Times New Roman" panose="02020603050405020304" pitchFamily="18" charset="0"/>
              </a:rPr>
            </a:br>
            <a:r>
              <a:rPr lang="en-US" sz="1050" kern="100" dirty="0">
                <a:effectLst/>
                <a:latin typeface="Agency FB" panose="020B0503020202020204" pitchFamily="34" charset="0"/>
                <a:ea typeface="Calibri" panose="020F0502020204030204" pitchFamily="34" charset="0"/>
                <a:cs typeface="Times New Roman" panose="02020603050405020304" pitchFamily="18" charset="0"/>
              </a:rPr>
              <a:t>[Accessed 20 10 2023].</a:t>
            </a:r>
            <a:endParaRPr lang="en-TT" sz="1050" kern="100" dirty="0">
              <a:effectLst/>
              <a:latin typeface="Agency FB" panose="020B0503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050" kern="100" dirty="0" err="1">
                <a:effectLst/>
                <a:latin typeface="Agency FB" panose="020B0503020202020204" pitchFamily="34" charset="0"/>
                <a:ea typeface="Calibri" panose="020F0502020204030204" pitchFamily="34" charset="0"/>
                <a:cs typeface="Times New Roman" panose="02020603050405020304" pitchFamily="18" charset="0"/>
              </a:rPr>
              <a:t>Pellikaan</a:t>
            </a:r>
            <a:r>
              <a:rPr lang="en-US" sz="1050" kern="100" dirty="0">
                <a:effectLst/>
                <a:latin typeface="Agency FB" panose="020B0503020202020204" pitchFamily="34" charset="0"/>
                <a:ea typeface="Calibri" panose="020F0502020204030204" pitchFamily="34" charset="0"/>
                <a:cs typeface="Times New Roman" panose="02020603050405020304" pitchFamily="18" charset="0"/>
              </a:rPr>
              <a:t>, M., 2023. </a:t>
            </a:r>
            <a:r>
              <a:rPr lang="en-US" sz="1050" i="1" kern="100" dirty="0">
                <a:effectLst/>
                <a:latin typeface="Agency FB" panose="020B0503020202020204" pitchFamily="34" charset="0"/>
                <a:ea typeface="Calibri" panose="020F0502020204030204" pitchFamily="34" charset="0"/>
                <a:cs typeface="Times New Roman" panose="02020603050405020304" pitchFamily="18" charset="0"/>
              </a:rPr>
              <a:t>Five employee engagement models every HR professional need to know. </a:t>
            </a:r>
            <a:r>
              <a:rPr lang="en-US" sz="1050" kern="100" dirty="0">
                <a:effectLst/>
                <a:latin typeface="Agency FB" panose="020B0503020202020204" pitchFamily="34" charset="0"/>
                <a:ea typeface="Calibri" panose="020F0502020204030204" pitchFamily="34" charset="0"/>
                <a:cs typeface="Times New Roman" panose="02020603050405020304" pitchFamily="18" charset="0"/>
              </a:rPr>
              <a:t>[Online] </a:t>
            </a:r>
            <a:br>
              <a:rPr lang="en-US" sz="1050" kern="100" dirty="0">
                <a:effectLst/>
                <a:latin typeface="Agency FB" panose="020B0503020202020204" pitchFamily="34" charset="0"/>
                <a:ea typeface="Calibri" panose="020F0502020204030204" pitchFamily="34" charset="0"/>
                <a:cs typeface="Times New Roman" panose="02020603050405020304" pitchFamily="18" charset="0"/>
              </a:rPr>
            </a:br>
            <a:r>
              <a:rPr lang="en-US" sz="1050" kern="100" dirty="0">
                <a:effectLst/>
                <a:latin typeface="Agency FB" panose="020B0503020202020204" pitchFamily="34" charset="0"/>
                <a:ea typeface="Calibri" panose="020F0502020204030204" pitchFamily="34" charset="0"/>
                <a:cs typeface="Times New Roman" panose="02020603050405020304" pitchFamily="18" charset="0"/>
              </a:rPr>
              <a:t>Available at: https://www.effectory.com/knowledge/five-employee-engagement-models/</a:t>
            </a:r>
            <a:br>
              <a:rPr lang="en-US" sz="1050" kern="100" dirty="0">
                <a:effectLst/>
                <a:latin typeface="Agency FB" panose="020B0503020202020204" pitchFamily="34" charset="0"/>
                <a:ea typeface="Calibri" panose="020F0502020204030204" pitchFamily="34" charset="0"/>
                <a:cs typeface="Times New Roman" panose="02020603050405020304" pitchFamily="18" charset="0"/>
              </a:rPr>
            </a:br>
            <a:r>
              <a:rPr lang="en-US" sz="1050" kern="100" dirty="0">
                <a:effectLst/>
                <a:latin typeface="Agency FB" panose="020B0503020202020204" pitchFamily="34" charset="0"/>
                <a:ea typeface="Calibri" panose="020F0502020204030204" pitchFamily="34" charset="0"/>
                <a:cs typeface="Times New Roman" panose="02020603050405020304" pitchFamily="18" charset="0"/>
              </a:rPr>
              <a:t>[Accessed 20 10 2023].</a:t>
            </a:r>
            <a:endParaRPr lang="en-TT" sz="1050" kern="100" dirty="0">
              <a:effectLst/>
              <a:latin typeface="Agency FB" panose="020B0503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050" kern="100" dirty="0">
                <a:effectLst/>
                <a:latin typeface="Agency FB" panose="020B0503020202020204" pitchFamily="34" charset="0"/>
                <a:ea typeface="Calibri" panose="020F0502020204030204" pitchFamily="34" charset="0"/>
                <a:cs typeface="Times New Roman" panose="02020603050405020304" pitchFamily="18" charset="0"/>
              </a:rPr>
              <a:t>Reservations, G., n.d. </a:t>
            </a:r>
            <a:r>
              <a:rPr lang="en-US" sz="1050" i="1" kern="100" dirty="0">
                <a:effectLst/>
                <a:latin typeface="Agency FB" panose="020B0503020202020204" pitchFamily="34" charset="0"/>
                <a:ea typeface="Calibri" panose="020F0502020204030204" pitchFamily="34" charset="0"/>
                <a:cs typeface="Times New Roman" panose="02020603050405020304" pitchFamily="18" charset="0"/>
              </a:rPr>
              <a:t>Holiday Inn Express Toronto-North York, an IHG Hotel. </a:t>
            </a:r>
            <a:r>
              <a:rPr lang="en-US" sz="1050" kern="100" dirty="0">
                <a:effectLst/>
                <a:latin typeface="Agency FB" panose="020B0503020202020204" pitchFamily="34" charset="0"/>
                <a:ea typeface="Calibri" panose="020F0502020204030204" pitchFamily="34" charset="0"/>
                <a:cs typeface="Times New Roman" panose="02020603050405020304" pitchFamily="18" charset="0"/>
              </a:rPr>
              <a:t>[Online] </a:t>
            </a:r>
            <a:br>
              <a:rPr lang="en-US" sz="1050" kern="100" dirty="0">
                <a:effectLst/>
                <a:latin typeface="Agency FB" panose="020B0503020202020204" pitchFamily="34" charset="0"/>
                <a:ea typeface="Calibri" panose="020F0502020204030204" pitchFamily="34" charset="0"/>
                <a:cs typeface="Times New Roman" panose="02020603050405020304" pitchFamily="18" charset="0"/>
              </a:rPr>
            </a:br>
            <a:r>
              <a:rPr lang="en-US" sz="1050" kern="100" dirty="0">
                <a:effectLst/>
                <a:latin typeface="Agency FB" panose="020B0503020202020204" pitchFamily="34" charset="0"/>
                <a:ea typeface="Calibri" panose="020F0502020204030204" pitchFamily="34" charset="0"/>
                <a:cs typeface="Times New Roman" panose="02020603050405020304" pitchFamily="18" charset="0"/>
              </a:rPr>
              <a:t>Available at: https://www.guestreservations.com/holiday-inn-express-toronto-north-york/booking</a:t>
            </a:r>
            <a:br>
              <a:rPr lang="en-US" sz="1050" kern="100" dirty="0">
                <a:effectLst/>
                <a:latin typeface="Agency FB" panose="020B0503020202020204" pitchFamily="34" charset="0"/>
                <a:ea typeface="Calibri" panose="020F0502020204030204" pitchFamily="34" charset="0"/>
                <a:cs typeface="Times New Roman" panose="02020603050405020304" pitchFamily="18" charset="0"/>
              </a:rPr>
            </a:br>
            <a:r>
              <a:rPr lang="en-US" sz="1050" kern="100" dirty="0">
                <a:effectLst/>
                <a:latin typeface="Agency FB" panose="020B0503020202020204" pitchFamily="34" charset="0"/>
                <a:ea typeface="Calibri" panose="020F0502020204030204" pitchFamily="34" charset="0"/>
                <a:cs typeface="Times New Roman" panose="02020603050405020304" pitchFamily="18" charset="0"/>
              </a:rPr>
              <a:t>[Accessed 20 10 2023].</a:t>
            </a:r>
            <a:endParaRPr lang="en-TT" sz="1050" kern="100" dirty="0">
              <a:effectLst/>
              <a:latin typeface="Agency FB" panose="020B0503020202020204" pitchFamily="34" charset="0"/>
              <a:ea typeface="Calibri" panose="020F0502020204030204" pitchFamily="34" charset="0"/>
              <a:cs typeface="Times New Roman" panose="02020603050405020304" pitchFamily="18" charset="0"/>
            </a:endParaRPr>
          </a:p>
          <a:p>
            <a:endParaRPr lang="en-TT" sz="900" dirty="0">
              <a:latin typeface="Agency FB" panose="020B0503020202020204" pitchFamily="34" charset="0"/>
            </a:endParaRPr>
          </a:p>
        </p:txBody>
      </p:sp>
      <p:sp>
        <p:nvSpPr>
          <p:cNvPr id="4" name="Slide Number Placeholder 3">
            <a:extLst>
              <a:ext uri="{FF2B5EF4-FFF2-40B4-BE49-F238E27FC236}">
                <a16:creationId xmlns:a16="http://schemas.microsoft.com/office/drawing/2014/main" id="{58041A4A-5ADC-C4EC-2363-ADE8EF5A98F6}"/>
              </a:ext>
            </a:extLst>
          </p:cNvPr>
          <p:cNvSpPr>
            <a:spLocks noGrp="1"/>
          </p:cNvSpPr>
          <p:nvPr>
            <p:ph type="sldNum" sz="quarter" idx="12"/>
          </p:nvPr>
        </p:nvSpPr>
        <p:spPr/>
        <p:txBody>
          <a:bodyPr/>
          <a:lstStyle/>
          <a:p>
            <a:fld id="{6B229A05-875C-4208-9756-1E73A3718F10}" type="slidenum">
              <a:rPr lang="en-TT" smtClean="0"/>
              <a:t>13</a:t>
            </a:fld>
            <a:endParaRPr lang="en-TT"/>
          </a:p>
        </p:txBody>
      </p:sp>
    </p:spTree>
    <p:extLst>
      <p:ext uri="{BB962C8B-B14F-4D97-AF65-F5344CB8AC3E}">
        <p14:creationId xmlns:p14="http://schemas.microsoft.com/office/powerpoint/2010/main" val="34788033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F31CD-ADC3-0372-1553-E9E5775FEBA8}"/>
              </a:ext>
            </a:extLst>
          </p:cNvPr>
          <p:cNvSpPr>
            <a:spLocks noGrp="1"/>
          </p:cNvSpPr>
          <p:nvPr>
            <p:ph type="title"/>
          </p:nvPr>
        </p:nvSpPr>
        <p:spPr/>
        <p:txBody>
          <a:bodyPr/>
          <a:lstStyle/>
          <a:p>
            <a:pPr algn="ctr"/>
            <a:r>
              <a:rPr lang="en-US" dirty="0">
                <a:latin typeface="Agency FB" panose="020B0503020202020204" pitchFamily="34" charset="0"/>
              </a:rPr>
              <a:t>REFERENCES</a:t>
            </a:r>
            <a:r>
              <a:rPr lang="en-US" dirty="0"/>
              <a:t> </a:t>
            </a:r>
            <a:endParaRPr lang="en-TT" dirty="0"/>
          </a:p>
        </p:txBody>
      </p:sp>
      <p:sp>
        <p:nvSpPr>
          <p:cNvPr id="3" name="Content Placeholder 2">
            <a:extLst>
              <a:ext uri="{FF2B5EF4-FFF2-40B4-BE49-F238E27FC236}">
                <a16:creationId xmlns:a16="http://schemas.microsoft.com/office/drawing/2014/main" id="{25A81C9F-3DFD-6321-2F10-D0763393CC41}"/>
              </a:ext>
            </a:extLst>
          </p:cNvPr>
          <p:cNvSpPr>
            <a:spLocks noGrp="1"/>
          </p:cNvSpPr>
          <p:nvPr>
            <p:ph idx="1"/>
          </p:nvPr>
        </p:nvSpPr>
        <p:spPr/>
        <p:txBody>
          <a:bodyPr>
            <a:normAutofit fontScale="85000" lnSpcReduction="20000"/>
          </a:bodyPr>
          <a:lstStyle/>
          <a:p>
            <a:pPr>
              <a:lnSpc>
                <a:spcPct val="107000"/>
              </a:lnSpc>
              <a:spcAft>
                <a:spcPts val="800"/>
              </a:spcAft>
            </a:pP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Agency FB" panose="020B0503020202020204" pitchFamily="34" charset="0"/>
                <a:ea typeface="Calibri" panose="020F0502020204030204" pitchFamily="34" charset="0"/>
                <a:cs typeface="Times New Roman" panose="02020603050405020304" pitchFamily="18" charset="0"/>
              </a:rPr>
              <a:t>Service, B. C., 2022. </a:t>
            </a:r>
            <a:r>
              <a:rPr lang="en-US" sz="1800" i="1" kern="100" dirty="0">
                <a:effectLst/>
                <a:latin typeface="Agency FB" panose="020B0503020202020204" pitchFamily="34" charset="0"/>
                <a:ea typeface="Calibri" panose="020F0502020204030204" pitchFamily="34" charset="0"/>
                <a:cs typeface="Times New Roman" panose="02020603050405020304" pitchFamily="18" charset="0"/>
              </a:rPr>
              <a:t>How to ensure that your hotel room is clean. </a:t>
            </a:r>
            <a:r>
              <a:rPr lang="en-US" sz="1800" kern="100" dirty="0">
                <a:effectLst/>
                <a:latin typeface="Agency FB" panose="020B0503020202020204" pitchFamily="34" charset="0"/>
                <a:ea typeface="Calibri" panose="020F0502020204030204" pitchFamily="34" charset="0"/>
                <a:cs typeface="Times New Roman" panose="02020603050405020304" pitchFamily="18" charset="0"/>
              </a:rPr>
              <a:t>[Online] </a:t>
            </a:r>
            <a:br>
              <a:rPr lang="en-US" sz="1800" kern="100" dirty="0">
                <a:effectLst/>
                <a:latin typeface="Agency FB" panose="020B0503020202020204" pitchFamily="34" charset="0"/>
                <a:ea typeface="Calibri" panose="020F0502020204030204" pitchFamily="34" charset="0"/>
                <a:cs typeface="Times New Roman" panose="02020603050405020304" pitchFamily="18" charset="0"/>
              </a:rPr>
            </a:br>
            <a:r>
              <a:rPr lang="en-US" sz="1800" kern="100" dirty="0">
                <a:effectLst/>
                <a:latin typeface="Agency FB" panose="020B0503020202020204" pitchFamily="34" charset="0"/>
                <a:ea typeface="Calibri" panose="020F0502020204030204" pitchFamily="34" charset="0"/>
                <a:cs typeface="Times New Roman" panose="02020603050405020304" pitchFamily="18" charset="0"/>
              </a:rPr>
              <a:t>Available at: </a:t>
            </a:r>
            <a:r>
              <a:rPr lang="en-US" sz="1800" u="sng" kern="100" dirty="0">
                <a:effectLst/>
                <a:latin typeface="Agency FB" panose="020B0503020202020204" pitchFamily="34" charset="0"/>
                <a:ea typeface="Calibri" panose="020F0502020204030204" pitchFamily="34" charset="0"/>
                <a:cs typeface="Times New Roman" panose="02020603050405020304" pitchFamily="18" charset="0"/>
              </a:rPr>
              <a:t>https://www.burgoscleaning.com/how-to-ensure-that-your-hotel-room-is-clean/</a:t>
            </a:r>
            <a:br>
              <a:rPr lang="en-US" sz="1800" kern="100" dirty="0">
                <a:effectLst/>
                <a:latin typeface="Agency FB" panose="020B0503020202020204" pitchFamily="34" charset="0"/>
                <a:ea typeface="Calibri" panose="020F0502020204030204" pitchFamily="34" charset="0"/>
                <a:cs typeface="Times New Roman" panose="02020603050405020304" pitchFamily="18" charset="0"/>
              </a:rPr>
            </a:br>
            <a:r>
              <a:rPr lang="en-US" sz="1800" kern="100" dirty="0">
                <a:effectLst/>
                <a:latin typeface="Agency FB" panose="020B0503020202020204" pitchFamily="34" charset="0"/>
                <a:ea typeface="Calibri" panose="020F0502020204030204" pitchFamily="34" charset="0"/>
                <a:cs typeface="Times New Roman" panose="02020603050405020304" pitchFamily="18" charset="0"/>
              </a:rPr>
              <a:t>[Accessed 20 10 2023].</a:t>
            </a:r>
            <a:endParaRPr lang="en-TT" sz="1800" kern="100" dirty="0">
              <a:effectLst/>
              <a:latin typeface="Agency FB" panose="020B0503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Agency FB" panose="020B0503020202020204" pitchFamily="34" charset="0"/>
                <a:ea typeface="Calibri" panose="020F0502020204030204" pitchFamily="34" charset="0"/>
                <a:cs typeface="Times New Roman" panose="02020603050405020304" pitchFamily="18" charset="0"/>
              </a:rPr>
              <a:t>Services, H. C., n.d. </a:t>
            </a:r>
            <a:r>
              <a:rPr lang="en-US" sz="1800" i="1" kern="100" dirty="0">
                <a:effectLst/>
                <a:latin typeface="Agency FB" panose="020B0503020202020204" pitchFamily="34" charset="0"/>
                <a:ea typeface="Calibri" panose="020F0502020204030204" pitchFamily="34" charset="0"/>
                <a:cs typeface="Times New Roman" panose="02020603050405020304" pitchFamily="18" charset="0"/>
              </a:rPr>
              <a:t>How to improve hotel housekeeping hotel standards. </a:t>
            </a:r>
            <a:r>
              <a:rPr lang="en-US" sz="1800" kern="100" dirty="0">
                <a:effectLst/>
                <a:latin typeface="Agency FB" panose="020B0503020202020204" pitchFamily="34" charset="0"/>
                <a:ea typeface="Calibri" panose="020F0502020204030204" pitchFamily="34" charset="0"/>
                <a:cs typeface="Times New Roman" panose="02020603050405020304" pitchFamily="18" charset="0"/>
              </a:rPr>
              <a:t>[Online] </a:t>
            </a:r>
            <a:br>
              <a:rPr lang="en-US" sz="1800" kern="100" dirty="0">
                <a:effectLst/>
                <a:latin typeface="Agency FB" panose="020B0503020202020204" pitchFamily="34" charset="0"/>
                <a:ea typeface="Calibri" panose="020F0502020204030204" pitchFamily="34" charset="0"/>
                <a:cs typeface="Times New Roman" panose="02020603050405020304" pitchFamily="18" charset="0"/>
              </a:rPr>
            </a:br>
            <a:r>
              <a:rPr lang="en-US" sz="1800" kern="100" dirty="0">
                <a:effectLst/>
                <a:latin typeface="Agency FB" panose="020B0503020202020204" pitchFamily="34" charset="0"/>
                <a:ea typeface="Calibri" panose="020F0502020204030204" pitchFamily="34" charset="0"/>
                <a:cs typeface="Times New Roman" panose="02020603050405020304" pitchFamily="18" charset="0"/>
              </a:rPr>
              <a:t>Available at: </a:t>
            </a:r>
            <a:r>
              <a:rPr lang="en-US" sz="1800" u="sng" kern="100" dirty="0">
                <a:effectLst/>
                <a:latin typeface="Agency FB" panose="020B0503020202020204" pitchFamily="34" charset="0"/>
                <a:ea typeface="Calibri" panose="020F0502020204030204" pitchFamily="34" charset="0"/>
                <a:cs typeface="Times New Roman" panose="02020603050405020304" pitchFamily="18" charset="0"/>
              </a:rPr>
              <a:t>https://hotelcleaningservices.com/how-to-improve-hotel-housekeeping-service-standards-checklist/</a:t>
            </a:r>
            <a:br>
              <a:rPr lang="en-US" sz="1800" kern="100" dirty="0">
                <a:effectLst/>
                <a:latin typeface="Agency FB" panose="020B0503020202020204" pitchFamily="34" charset="0"/>
                <a:ea typeface="Calibri" panose="020F0502020204030204" pitchFamily="34" charset="0"/>
                <a:cs typeface="Times New Roman" panose="02020603050405020304" pitchFamily="18" charset="0"/>
              </a:rPr>
            </a:br>
            <a:r>
              <a:rPr lang="en-US" sz="1800" kern="100" dirty="0">
                <a:effectLst/>
                <a:latin typeface="Agency FB" panose="020B0503020202020204" pitchFamily="34" charset="0"/>
                <a:ea typeface="Calibri" panose="020F0502020204030204" pitchFamily="34" charset="0"/>
                <a:cs typeface="Times New Roman" panose="02020603050405020304" pitchFamily="18" charset="0"/>
              </a:rPr>
              <a:t>[Accessed 20 10 2023].</a:t>
            </a:r>
            <a:endParaRPr lang="en-TT" sz="1800" kern="100" dirty="0">
              <a:effectLst/>
              <a:latin typeface="Agency FB" panose="020B0503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Agency FB" panose="020B0503020202020204" pitchFamily="34" charset="0"/>
                <a:ea typeface="Calibri" panose="020F0502020204030204" pitchFamily="34" charset="0"/>
                <a:cs typeface="Times New Roman" panose="02020603050405020304" pitchFamily="18" charset="0"/>
              </a:rPr>
              <a:t>Springfield, C. S., n.d. </a:t>
            </a:r>
            <a:r>
              <a:rPr lang="en-US" sz="1800" i="1" kern="100" dirty="0">
                <a:effectLst/>
                <a:latin typeface="Agency FB" panose="020B0503020202020204" pitchFamily="34" charset="0"/>
                <a:ea typeface="Calibri" panose="020F0502020204030204" pitchFamily="34" charset="0"/>
                <a:cs typeface="Times New Roman" panose="02020603050405020304" pitchFamily="18" charset="0"/>
              </a:rPr>
              <a:t>Google Photos. </a:t>
            </a:r>
            <a:r>
              <a:rPr lang="en-US" sz="1800" kern="100" dirty="0">
                <a:effectLst/>
                <a:latin typeface="Agency FB" panose="020B0503020202020204" pitchFamily="34" charset="0"/>
                <a:ea typeface="Calibri" panose="020F0502020204030204" pitchFamily="34" charset="0"/>
                <a:cs typeface="Times New Roman" panose="02020603050405020304" pitchFamily="18" charset="0"/>
              </a:rPr>
              <a:t>[Online] </a:t>
            </a:r>
            <a:br>
              <a:rPr lang="en-US" sz="1800" kern="100" dirty="0">
                <a:effectLst/>
                <a:latin typeface="Agency FB" panose="020B0503020202020204" pitchFamily="34" charset="0"/>
                <a:ea typeface="Calibri" panose="020F0502020204030204" pitchFamily="34" charset="0"/>
                <a:cs typeface="Times New Roman" panose="02020603050405020304" pitchFamily="18" charset="0"/>
              </a:rPr>
            </a:br>
            <a:r>
              <a:rPr lang="en-US" sz="1800" kern="100" dirty="0">
                <a:effectLst/>
                <a:latin typeface="Agency FB" panose="020B0503020202020204" pitchFamily="34" charset="0"/>
                <a:ea typeface="Calibri" panose="020F0502020204030204" pitchFamily="34" charset="0"/>
                <a:cs typeface="Times New Roman" panose="02020603050405020304" pitchFamily="18" charset="0"/>
              </a:rPr>
              <a:t>Available at: </a:t>
            </a:r>
            <a:r>
              <a:rPr lang="en-US" sz="1800" u="sng" kern="100" dirty="0">
                <a:effectLst/>
                <a:latin typeface="Agency FB" panose="020B0503020202020204" pitchFamily="34" charset="0"/>
                <a:ea typeface="Calibri" panose="020F0502020204030204" pitchFamily="34" charset="0"/>
                <a:cs typeface="Times New Roman" panose="02020603050405020304" pitchFamily="18" charset="0"/>
              </a:rPr>
              <a:t>https://www.google.com/search?q=vacuuming+with+yellow+gloves+and+vacuum+machine&amp;sca_esv=a553f41aeb1ec941&amp;rlz=1C1ONGR_enTT1080TT1080&amp;tbm=isch&amp;sxsrf=AM9HkKkVpW8DRINLri9RY9j-scx1mmqrVA:1698842807107&amp;source=lnms&amp;sa=X&amp;ved=2ahUKEwjtya_Q6qKCAxU3SDABHSndDhQQ_AUoA</a:t>
            </a:r>
            <a:br>
              <a:rPr lang="en-US" sz="1800" kern="100" dirty="0">
                <a:effectLst/>
                <a:latin typeface="Agency FB" panose="020B0503020202020204" pitchFamily="34" charset="0"/>
                <a:ea typeface="Calibri" panose="020F0502020204030204" pitchFamily="34" charset="0"/>
                <a:cs typeface="Times New Roman" panose="02020603050405020304" pitchFamily="18" charset="0"/>
              </a:rPr>
            </a:br>
            <a:r>
              <a:rPr lang="en-US" sz="1800" kern="100" dirty="0">
                <a:effectLst/>
                <a:latin typeface="Agency FB" panose="020B0503020202020204" pitchFamily="34" charset="0"/>
                <a:ea typeface="Calibri" panose="020F0502020204030204" pitchFamily="34" charset="0"/>
                <a:cs typeface="Times New Roman" panose="02020603050405020304" pitchFamily="18" charset="0"/>
              </a:rPr>
              <a:t>[Accessed 20 10 2023].</a:t>
            </a:r>
            <a:endParaRPr lang="en-TT" sz="1800" kern="100" dirty="0">
              <a:effectLst/>
              <a:latin typeface="Agency FB" panose="020B0503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err="1">
                <a:effectLst/>
                <a:latin typeface="Agency FB" panose="020B0503020202020204" pitchFamily="34" charset="0"/>
                <a:ea typeface="Calibri" panose="020F0502020204030204" pitchFamily="34" charset="0"/>
                <a:cs typeface="Times New Roman" panose="02020603050405020304" pitchFamily="18" charset="0"/>
              </a:rPr>
              <a:t>WorkSafeBC</a:t>
            </a:r>
            <a:r>
              <a:rPr lang="en-US" sz="1800" kern="100" dirty="0">
                <a:effectLst/>
                <a:latin typeface="Agency FB" panose="020B0503020202020204" pitchFamily="34" charset="0"/>
                <a:ea typeface="Calibri" panose="020F0502020204030204" pitchFamily="34" charset="0"/>
                <a:cs typeface="Times New Roman" panose="02020603050405020304" pitchFamily="18" charset="0"/>
              </a:rPr>
              <a:t>, 2015. </a:t>
            </a:r>
            <a:r>
              <a:rPr lang="en-US" sz="1800" i="1" kern="100" dirty="0">
                <a:effectLst/>
                <a:latin typeface="Agency FB" panose="020B0503020202020204" pitchFamily="34" charset="0"/>
                <a:ea typeface="Calibri" panose="020F0502020204030204" pitchFamily="34" charset="0"/>
                <a:cs typeface="Times New Roman" panose="02020603050405020304" pitchFamily="18" charset="0"/>
              </a:rPr>
              <a:t>Google Photos. </a:t>
            </a:r>
            <a:r>
              <a:rPr lang="en-US" sz="1800" kern="100" dirty="0">
                <a:effectLst/>
                <a:latin typeface="Agency FB" panose="020B0503020202020204" pitchFamily="34" charset="0"/>
                <a:ea typeface="Calibri" panose="020F0502020204030204" pitchFamily="34" charset="0"/>
                <a:cs typeface="Times New Roman" panose="02020603050405020304" pitchFamily="18" charset="0"/>
              </a:rPr>
              <a:t>[Online] </a:t>
            </a:r>
            <a:br>
              <a:rPr lang="en-US" sz="1800" kern="100" dirty="0">
                <a:effectLst/>
                <a:latin typeface="Agency FB" panose="020B0503020202020204" pitchFamily="34" charset="0"/>
                <a:ea typeface="Calibri" panose="020F0502020204030204" pitchFamily="34" charset="0"/>
                <a:cs typeface="Times New Roman" panose="02020603050405020304" pitchFamily="18" charset="0"/>
              </a:rPr>
            </a:br>
            <a:r>
              <a:rPr lang="en-US" sz="1800" kern="100" dirty="0">
                <a:effectLst/>
                <a:latin typeface="Agency FB" panose="020B0503020202020204" pitchFamily="34" charset="0"/>
                <a:ea typeface="Calibri" panose="020F0502020204030204" pitchFamily="34" charset="0"/>
                <a:cs typeface="Times New Roman" panose="02020603050405020304" pitchFamily="18" charset="0"/>
              </a:rPr>
              <a:t>Available at: </a:t>
            </a:r>
            <a:r>
              <a:rPr lang="en-US" sz="1800" u="sng" kern="100" dirty="0">
                <a:effectLst/>
                <a:latin typeface="Agency FB" panose="020B0503020202020204" pitchFamily="34" charset="0"/>
                <a:ea typeface="Calibri" panose="020F0502020204030204" pitchFamily="34" charset="0"/>
                <a:cs typeface="Times New Roman" panose="02020603050405020304" pitchFamily="18" charset="0"/>
              </a:rPr>
              <a:t>https://www.google.com/search?q=emptying+trashbin+with+gloves+in+hotels&amp;tbm=isch&amp;ved=2ahUKEwjLiKz8mqCCAxUHcTABHQnXChcQ2-cCegQIABAA&amp;oq=empty&amp;gs_lcp=CgNpbWcQARgBMgQIIxAnMgQIIxAnMgUIABCABDIFCAAQgAQyBQgAEIAEMgUIABCABDIFCAAQgAQyBQgAEIAEMgUIABCABDIFCAAQgAQ6BwgA</a:t>
            </a:r>
            <a:br>
              <a:rPr lang="en-US" sz="1800" kern="100" dirty="0">
                <a:effectLst/>
                <a:latin typeface="Agency FB" panose="020B0503020202020204" pitchFamily="34" charset="0"/>
                <a:ea typeface="Calibri" panose="020F0502020204030204" pitchFamily="34" charset="0"/>
                <a:cs typeface="Times New Roman" panose="02020603050405020304" pitchFamily="18" charset="0"/>
              </a:rPr>
            </a:br>
            <a:r>
              <a:rPr lang="en-US" sz="1800" kern="100" dirty="0">
                <a:effectLst/>
                <a:latin typeface="Agency FB" panose="020B0503020202020204" pitchFamily="34" charset="0"/>
                <a:ea typeface="Calibri" panose="020F0502020204030204" pitchFamily="34" charset="0"/>
                <a:cs typeface="Times New Roman" panose="02020603050405020304" pitchFamily="18" charset="0"/>
              </a:rPr>
              <a:t>[Accessed 20 10 2023].</a:t>
            </a:r>
            <a:endParaRPr lang="en-TT" sz="1800" kern="100" dirty="0">
              <a:effectLst/>
              <a:latin typeface="Agency FB" panose="020B0503020202020204" pitchFamily="34" charset="0"/>
              <a:ea typeface="Calibri" panose="020F0502020204030204" pitchFamily="34" charset="0"/>
              <a:cs typeface="Times New Roman" panose="02020603050405020304" pitchFamily="18" charset="0"/>
            </a:endParaRPr>
          </a:p>
          <a:p>
            <a:endParaRPr lang="en-TT" dirty="0"/>
          </a:p>
        </p:txBody>
      </p:sp>
      <p:sp>
        <p:nvSpPr>
          <p:cNvPr id="4" name="Slide Number Placeholder 3">
            <a:extLst>
              <a:ext uri="{FF2B5EF4-FFF2-40B4-BE49-F238E27FC236}">
                <a16:creationId xmlns:a16="http://schemas.microsoft.com/office/drawing/2014/main" id="{58041A4A-5ADC-C4EC-2363-ADE8EF5A98F6}"/>
              </a:ext>
            </a:extLst>
          </p:cNvPr>
          <p:cNvSpPr>
            <a:spLocks noGrp="1"/>
          </p:cNvSpPr>
          <p:nvPr>
            <p:ph type="sldNum" sz="quarter" idx="12"/>
          </p:nvPr>
        </p:nvSpPr>
        <p:spPr/>
        <p:txBody>
          <a:bodyPr/>
          <a:lstStyle/>
          <a:p>
            <a:fld id="{6B229A05-875C-4208-9756-1E73A3718F10}" type="slidenum">
              <a:rPr lang="en-TT" smtClean="0"/>
              <a:t>14</a:t>
            </a:fld>
            <a:endParaRPr lang="en-TT"/>
          </a:p>
        </p:txBody>
      </p:sp>
    </p:spTree>
    <p:extLst>
      <p:ext uri="{BB962C8B-B14F-4D97-AF65-F5344CB8AC3E}">
        <p14:creationId xmlns:p14="http://schemas.microsoft.com/office/powerpoint/2010/main" val="923351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646</TotalTime>
  <Words>2747</Words>
  <Application>Microsoft Office PowerPoint</Application>
  <PresentationFormat>Widescreen</PresentationFormat>
  <Paragraphs>123</Paragraphs>
  <Slides>14</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Agency FB</vt:lpstr>
      <vt:lpstr>Arial</vt:lpstr>
      <vt:lpstr>Bahnschrift Condensed</vt:lpstr>
      <vt:lpstr>Calibri</vt:lpstr>
      <vt:lpstr>Calibri Light</vt:lpstr>
      <vt:lpstr>Source Sans Pro</vt:lpstr>
      <vt:lpstr>Wingdings</vt:lpstr>
      <vt:lpstr>Office Theme</vt:lpstr>
      <vt:lpstr>PowerPoint Presentation</vt:lpstr>
      <vt:lpstr>TABLE OF CONTENTS</vt:lpstr>
      <vt:lpstr>PowerPoint Presentation</vt:lpstr>
      <vt:lpstr>PowerPoint Presentation</vt:lpstr>
      <vt:lpstr>PowerPoint Presentation</vt:lpstr>
      <vt:lpstr>PowerPoint Presentation</vt:lpstr>
      <vt:lpstr>PowerPoint Presentation</vt:lpstr>
      <vt:lpstr> SUMMARY OF TRAINING</vt:lpstr>
      <vt:lpstr>CONCLUSION</vt:lpstr>
      <vt:lpstr>PowerPoint Presentation</vt:lpstr>
      <vt:lpstr>REFERENCES </vt:lpstr>
      <vt:lpstr>REFERENCES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ronaldo jhilmit</dc:creator>
  <cp:lastModifiedBy>Lucifer TDA</cp:lastModifiedBy>
  <cp:revision>37</cp:revision>
  <dcterms:created xsi:type="dcterms:W3CDTF">2023-10-26T19:29:03Z</dcterms:created>
  <dcterms:modified xsi:type="dcterms:W3CDTF">2023-11-11T19:04:53Z</dcterms:modified>
</cp:coreProperties>
</file>