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257" r:id="rId3"/>
    <p:sldId id="258" r:id="rId4"/>
    <p:sldId id="260" r:id="rId5"/>
    <p:sldId id="259" r:id="rId6"/>
    <p:sldId id="271" r:id="rId7"/>
    <p:sldId id="261" r:id="rId8"/>
    <p:sldId id="262" r:id="rId9"/>
    <p:sldId id="266" r:id="rId10"/>
    <p:sldId id="267" r:id="rId11"/>
    <p:sldId id="268" r:id="rId12"/>
    <p:sldId id="269" r:id="rId13"/>
    <p:sldId id="270" r:id="rId14"/>
    <p:sldId id="263" r:id="rId15"/>
    <p:sldId id="272" r:id="rId16"/>
    <p:sldId id="273" r:id="rId17"/>
    <p:sldId id="274" r:id="rId18"/>
    <p:sldId id="264" r:id="rId19"/>
    <p:sldId id="265"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312" autoAdjust="0"/>
  </p:normalViewPr>
  <p:slideViewPr>
    <p:cSldViewPr snapToGrid="0">
      <p:cViewPr varScale="1">
        <p:scale>
          <a:sx n="56" d="100"/>
          <a:sy n="56" d="100"/>
        </p:scale>
        <p:origin x="1685"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982DD7-2731-4BD7-B49F-8B8B2C641C2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62B03A-42C5-4BD1-9F87-68A483FF3BC8}">
      <dgm:prSet/>
      <dgm:spPr/>
      <dgm:t>
        <a:bodyPr/>
        <a:lstStyle/>
        <a:p>
          <a:pPr>
            <a:lnSpc>
              <a:spcPct val="100000"/>
            </a:lnSpc>
          </a:pPr>
          <a:r>
            <a:rPr lang="en-GB" dirty="0"/>
            <a:t>Statement of the Problem</a:t>
          </a:r>
          <a:endParaRPr lang="en-US" dirty="0"/>
        </a:p>
      </dgm:t>
    </dgm:pt>
    <dgm:pt modelId="{971BA854-C808-47C6-AD6B-C9FB4FEFA655}" type="parTrans" cxnId="{29BF1B9E-250A-4D5E-BAD4-99F8E82649AA}">
      <dgm:prSet/>
      <dgm:spPr/>
      <dgm:t>
        <a:bodyPr/>
        <a:lstStyle/>
        <a:p>
          <a:endParaRPr lang="en-US"/>
        </a:p>
      </dgm:t>
    </dgm:pt>
    <dgm:pt modelId="{D34427EE-DB95-4839-82A1-5FC033646AFB}" type="sibTrans" cxnId="{29BF1B9E-250A-4D5E-BAD4-99F8E82649AA}">
      <dgm:prSet/>
      <dgm:spPr/>
      <dgm:t>
        <a:bodyPr/>
        <a:lstStyle/>
        <a:p>
          <a:endParaRPr lang="en-US"/>
        </a:p>
      </dgm:t>
    </dgm:pt>
    <dgm:pt modelId="{ED093DE2-FA67-4142-803E-02086E11AA90}">
      <dgm:prSet/>
      <dgm:spPr/>
      <dgm:t>
        <a:bodyPr/>
        <a:lstStyle/>
        <a:p>
          <a:pPr>
            <a:lnSpc>
              <a:spcPct val="100000"/>
            </a:lnSpc>
          </a:pPr>
          <a:r>
            <a:rPr lang="en-GB" dirty="0"/>
            <a:t>Aims and objectives</a:t>
          </a:r>
          <a:endParaRPr lang="en-US" dirty="0"/>
        </a:p>
      </dgm:t>
    </dgm:pt>
    <dgm:pt modelId="{EDFDE6C1-BA7B-429B-8721-50D89CD03403}" type="parTrans" cxnId="{6C349A0A-E766-4533-B26F-4844B36B346D}">
      <dgm:prSet/>
      <dgm:spPr/>
      <dgm:t>
        <a:bodyPr/>
        <a:lstStyle/>
        <a:p>
          <a:endParaRPr lang="en-US"/>
        </a:p>
      </dgm:t>
    </dgm:pt>
    <dgm:pt modelId="{2F39D5E9-1425-4ABF-9DA4-F156D9BD876E}" type="sibTrans" cxnId="{6C349A0A-E766-4533-B26F-4844B36B346D}">
      <dgm:prSet/>
      <dgm:spPr/>
      <dgm:t>
        <a:bodyPr/>
        <a:lstStyle/>
        <a:p>
          <a:endParaRPr lang="en-US"/>
        </a:p>
      </dgm:t>
    </dgm:pt>
    <dgm:pt modelId="{656B4C71-D464-4090-84A6-50F37582C8B5}">
      <dgm:prSet/>
      <dgm:spPr/>
      <dgm:t>
        <a:bodyPr/>
        <a:lstStyle/>
        <a:p>
          <a:pPr>
            <a:lnSpc>
              <a:spcPct val="100000"/>
            </a:lnSpc>
          </a:pPr>
          <a:r>
            <a:rPr lang="en-GB"/>
            <a:t>Research Methodology</a:t>
          </a:r>
          <a:endParaRPr lang="en-US"/>
        </a:p>
      </dgm:t>
    </dgm:pt>
    <dgm:pt modelId="{84A0EF21-A8CC-45F0-A9D1-BB925AAEC967}" type="parTrans" cxnId="{BD5CFCB4-ED7E-48BC-A835-7EA93904A748}">
      <dgm:prSet/>
      <dgm:spPr/>
      <dgm:t>
        <a:bodyPr/>
        <a:lstStyle/>
        <a:p>
          <a:endParaRPr lang="en-US"/>
        </a:p>
      </dgm:t>
    </dgm:pt>
    <dgm:pt modelId="{699181E7-0976-4875-A4A6-4EE77B97765D}" type="sibTrans" cxnId="{BD5CFCB4-ED7E-48BC-A835-7EA93904A748}">
      <dgm:prSet/>
      <dgm:spPr/>
      <dgm:t>
        <a:bodyPr/>
        <a:lstStyle/>
        <a:p>
          <a:endParaRPr lang="en-US"/>
        </a:p>
      </dgm:t>
    </dgm:pt>
    <dgm:pt modelId="{5CBCFB71-2D6B-4E4D-A85B-050A46F36768}">
      <dgm:prSet/>
      <dgm:spPr/>
      <dgm:t>
        <a:bodyPr/>
        <a:lstStyle/>
        <a:p>
          <a:pPr>
            <a:lnSpc>
              <a:spcPct val="100000"/>
            </a:lnSpc>
          </a:pPr>
          <a:r>
            <a:rPr lang="en-GB"/>
            <a:t>Resources</a:t>
          </a:r>
          <a:endParaRPr lang="en-US"/>
        </a:p>
      </dgm:t>
    </dgm:pt>
    <dgm:pt modelId="{2C928EF0-57EC-4758-B867-01C8DFAB9930}" type="parTrans" cxnId="{FE3A3E16-D81E-4499-A9EF-C62EB0A178CA}">
      <dgm:prSet/>
      <dgm:spPr/>
      <dgm:t>
        <a:bodyPr/>
        <a:lstStyle/>
        <a:p>
          <a:endParaRPr lang="en-US"/>
        </a:p>
      </dgm:t>
    </dgm:pt>
    <dgm:pt modelId="{A1C11374-8EE7-4060-8DE4-FE14A34817E2}" type="sibTrans" cxnId="{FE3A3E16-D81E-4499-A9EF-C62EB0A178CA}">
      <dgm:prSet/>
      <dgm:spPr/>
      <dgm:t>
        <a:bodyPr/>
        <a:lstStyle/>
        <a:p>
          <a:endParaRPr lang="en-US"/>
        </a:p>
      </dgm:t>
    </dgm:pt>
    <dgm:pt modelId="{94ED7D9D-C8AC-4207-8E29-DFFB8F7E6D4A}">
      <dgm:prSet/>
      <dgm:spPr/>
      <dgm:t>
        <a:bodyPr/>
        <a:lstStyle/>
        <a:p>
          <a:pPr>
            <a:lnSpc>
              <a:spcPct val="100000"/>
            </a:lnSpc>
          </a:pPr>
          <a:r>
            <a:rPr lang="en-GB"/>
            <a:t>Project Plan</a:t>
          </a:r>
          <a:endParaRPr lang="en-US"/>
        </a:p>
      </dgm:t>
    </dgm:pt>
    <dgm:pt modelId="{5ABBC08F-3348-44C4-BDB1-8BB4E149CBD6}" type="parTrans" cxnId="{89D5F369-9489-40C7-9591-5D03EC276ABB}">
      <dgm:prSet/>
      <dgm:spPr/>
      <dgm:t>
        <a:bodyPr/>
        <a:lstStyle/>
        <a:p>
          <a:endParaRPr lang="en-US"/>
        </a:p>
      </dgm:t>
    </dgm:pt>
    <dgm:pt modelId="{A43C1433-D00F-4467-AB3F-27C261AC7227}" type="sibTrans" cxnId="{89D5F369-9489-40C7-9591-5D03EC276ABB}">
      <dgm:prSet/>
      <dgm:spPr/>
      <dgm:t>
        <a:bodyPr/>
        <a:lstStyle/>
        <a:p>
          <a:endParaRPr lang="en-US"/>
        </a:p>
      </dgm:t>
    </dgm:pt>
    <dgm:pt modelId="{D6916247-AC5B-4D8D-ABF8-0AFC1A0B7879}" type="pres">
      <dgm:prSet presAssocID="{3D982DD7-2731-4BD7-B49F-8B8B2C641C22}" presName="root" presStyleCnt="0">
        <dgm:presLayoutVars>
          <dgm:dir/>
          <dgm:resizeHandles val="exact"/>
        </dgm:presLayoutVars>
      </dgm:prSet>
      <dgm:spPr/>
    </dgm:pt>
    <dgm:pt modelId="{07AA71D2-88F2-4D47-BFE5-3C0F70B45AA5}" type="pres">
      <dgm:prSet presAssocID="{ED093DE2-FA67-4142-803E-02086E11AA90}" presName="compNode" presStyleCnt="0"/>
      <dgm:spPr/>
    </dgm:pt>
    <dgm:pt modelId="{7BE512B3-2AFE-41AA-8BEE-5B323BC80339}" type="pres">
      <dgm:prSet presAssocID="{ED093DE2-FA67-4142-803E-02086E11AA90}" presName="bgRect" presStyleLbl="bgShp" presStyleIdx="0" presStyleCnt="5"/>
      <dgm:spPr/>
    </dgm:pt>
    <dgm:pt modelId="{D19A11BE-63AA-4AFF-82A5-1CF7C3B87970}" type="pres">
      <dgm:prSet presAssocID="{ED093DE2-FA67-4142-803E-02086E11AA9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537E23A-CB6B-4FD9-BA2C-9796C9348314}" type="pres">
      <dgm:prSet presAssocID="{ED093DE2-FA67-4142-803E-02086E11AA90}" presName="spaceRect" presStyleCnt="0"/>
      <dgm:spPr/>
    </dgm:pt>
    <dgm:pt modelId="{0C970B40-F701-4081-A3B3-5064935283A2}" type="pres">
      <dgm:prSet presAssocID="{ED093DE2-FA67-4142-803E-02086E11AA90}" presName="parTx" presStyleLbl="revTx" presStyleIdx="0" presStyleCnt="5">
        <dgm:presLayoutVars>
          <dgm:chMax val="0"/>
          <dgm:chPref val="0"/>
        </dgm:presLayoutVars>
      </dgm:prSet>
      <dgm:spPr/>
    </dgm:pt>
    <dgm:pt modelId="{050DB644-79D0-4FA7-8E93-0CA9AE31C473}" type="pres">
      <dgm:prSet presAssocID="{2F39D5E9-1425-4ABF-9DA4-F156D9BD876E}" presName="sibTrans" presStyleCnt="0"/>
      <dgm:spPr/>
    </dgm:pt>
    <dgm:pt modelId="{95B71B8D-610B-47E3-A7CB-8842DBEFC36B}" type="pres">
      <dgm:prSet presAssocID="{1462B03A-42C5-4BD1-9F87-68A483FF3BC8}" presName="compNode" presStyleCnt="0"/>
      <dgm:spPr/>
    </dgm:pt>
    <dgm:pt modelId="{7E6768BC-C436-44F9-A2A3-181A2A36BBA3}" type="pres">
      <dgm:prSet presAssocID="{1462B03A-42C5-4BD1-9F87-68A483FF3BC8}" presName="bgRect" presStyleLbl="bgShp" presStyleIdx="1" presStyleCnt="5"/>
      <dgm:spPr/>
    </dgm:pt>
    <dgm:pt modelId="{B83AF84C-4567-4D40-9FC5-73799CA5083B}" type="pres">
      <dgm:prSet presAssocID="{1462B03A-42C5-4BD1-9F87-68A483FF3BC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62D46F3A-6736-4C66-A663-24B4D8DD3839}" type="pres">
      <dgm:prSet presAssocID="{1462B03A-42C5-4BD1-9F87-68A483FF3BC8}" presName="spaceRect" presStyleCnt="0"/>
      <dgm:spPr/>
    </dgm:pt>
    <dgm:pt modelId="{B98CB9C4-3D16-4C94-9B0F-700F66E5FDDC}" type="pres">
      <dgm:prSet presAssocID="{1462B03A-42C5-4BD1-9F87-68A483FF3BC8}" presName="parTx" presStyleLbl="revTx" presStyleIdx="1" presStyleCnt="5">
        <dgm:presLayoutVars>
          <dgm:chMax val="0"/>
          <dgm:chPref val="0"/>
        </dgm:presLayoutVars>
      </dgm:prSet>
      <dgm:spPr/>
    </dgm:pt>
    <dgm:pt modelId="{CBB125CC-ED8C-402C-B244-AFB606277403}" type="pres">
      <dgm:prSet presAssocID="{D34427EE-DB95-4839-82A1-5FC033646AFB}" presName="sibTrans" presStyleCnt="0"/>
      <dgm:spPr/>
    </dgm:pt>
    <dgm:pt modelId="{F0FE7840-935B-45F6-8DD0-6850B0B07D40}" type="pres">
      <dgm:prSet presAssocID="{656B4C71-D464-4090-84A6-50F37582C8B5}" presName="compNode" presStyleCnt="0"/>
      <dgm:spPr/>
    </dgm:pt>
    <dgm:pt modelId="{DF84576A-60B6-47D4-AB63-FF794B78B111}" type="pres">
      <dgm:prSet presAssocID="{656B4C71-D464-4090-84A6-50F37582C8B5}" presName="bgRect" presStyleLbl="bgShp" presStyleIdx="2" presStyleCnt="5"/>
      <dgm:spPr/>
    </dgm:pt>
    <dgm:pt modelId="{3854CA3B-F5AF-4EE1-954E-C73F29ECC112}" type="pres">
      <dgm:prSet presAssocID="{656B4C71-D464-4090-84A6-50F37582C8B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23885589-C649-4154-BFAE-EAF6655759F1}" type="pres">
      <dgm:prSet presAssocID="{656B4C71-D464-4090-84A6-50F37582C8B5}" presName="spaceRect" presStyleCnt="0"/>
      <dgm:spPr/>
    </dgm:pt>
    <dgm:pt modelId="{7708518B-4963-471F-B9DD-04AA39B09576}" type="pres">
      <dgm:prSet presAssocID="{656B4C71-D464-4090-84A6-50F37582C8B5}" presName="parTx" presStyleLbl="revTx" presStyleIdx="2" presStyleCnt="5">
        <dgm:presLayoutVars>
          <dgm:chMax val="0"/>
          <dgm:chPref val="0"/>
        </dgm:presLayoutVars>
      </dgm:prSet>
      <dgm:spPr/>
    </dgm:pt>
    <dgm:pt modelId="{45258051-CEF5-494E-865B-4B2BF3B34E1A}" type="pres">
      <dgm:prSet presAssocID="{699181E7-0976-4875-A4A6-4EE77B97765D}" presName="sibTrans" presStyleCnt="0"/>
      <dgm:spPr/>
    </dgm:pt>
    <dgm:pt modelId="{0D48D3D2-7D17-4B2F-BA0A-8EDB93B1BC3D}" type="pres">
      <dgm:prSet presAssocID="{5CBCFB71-2D6B-4E4D-A85B-050A46F36768}" presName="compNode" presStyleCnt="0"/>
      <dgm:spPr/>
    </dgm:pt>
    <dgm:pt modelId="{FA6D77E5-822F-4E4A-8BEB-7977C366DB6A}" type="pres">
      <dgm:prSet presAssocID="{5CBCFB71-2D6B-4E4D-A85B-050A46F36768}" presName="bgRect" presStyleLbl="bgShp" presStyleIdx="3" presStyleCnt="5"/>
      <dgm:spPr/>
    </dgm:pt>
    <dgm:pt modelId="{6E48C65B-77F1-4F1E-AB5C-4D44820562ED}" type="pres">
      <dgm:prSet presAssocID="{5CBCFB71-2D6B-4E4D-A85B-050A46F3676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on Shelf"/>
        </a:ext>
      </dgm:extLst>
    </dgm:pt>
    <dgm:pt modelId="{5CC49330-3415-4E81-808E-48AE1D873249}" type="pres">
      <dgm:prSet presAssocID="{5CBCFB71-2D6B-4E4D-A85B-050A46F36768}" presName="spaceRect" presStyleCnt="0"/>
      <dgm:spPr/>
    </dgm:pt>
    <dgm:pt modelId="{464B9B3D-AD34-491A-9612-DAA3B40B6185}" type="pres">
      <dgm:prSet presAssocID="{5CBCFB71-2D6B-4E4D-A85B-050A46F36768}" presName="parTx" presStyleLbl="revTx" presStyleIdx="3" presStyleCnt="5">
        <dgm:presLayoutVars>
          <dgm:chMax val="0"/>
          <dgm:chPref val="0"/>
        </dgm:presLayoutVars>
      </dgm:prSet>
      <dgm:spPr/>
    </dgm:pt>
    <dgm:pt modelId="{DEDA3525-81BE-4D62-9D01-BAB12771819E}" type="pres">
      <dgm:prSet presAssocID="{A1C11374-8EE7-4060-8DE4-FE14A34817E2}" presName="sibTrans" presStyleCnt="0"/>
      <dgm:spPr/>
    </dgm:pt>
    <dgm:pt modelId="{C9F4103E-3701-4F20-8A7A-54FA24287DC2}" type="pres">
      <dgm:prSet presAssocID="{94ED7D9D-C8AC-4207-8E29-DFFB8F7E6D4A}" presName="compNode" presStyleCnt="0"/>
      <dgm:spPr/>
    </dgm:pt>
    <dgm:pt modelId="{65DB7BAB-7469-47ED-909B-7762E300EFFF}" type="pres">
      <dgm:prSet presAssocID="{94ED7D9D-C8AC-4207-8E29-DFFB8F7E6D4A}" presName="bgRect" presStyleLbl="bgShp" presStyleIdx="4" presStyleCnt="5"/>
      <dgm:spPr/>
    </dgm:pt>
    <dgm:pt modelId="{D92F87EE-5A79-4A84-94D4-20D3EFEB31E7}" type="pres">
      <dgm:prSet presAssocID="{94ED7D9D-C8AC-4207-8E29-DFFB8F7E6D4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60431A4D-5007-4D24-B365-07DF82E816C4}" type="pres">
      <dgm:prSet presAssocID="{94ED7D9D-C8AC-4207-8E29-DFFB8F7E6D4A}" presName="spaceRect" presStyleCnt="0"/>
      <dgm:spPr/>
    </dgm:pt>
    <dgm:pt modelId="{AB304A72-FE56-4495-B3C9-3F7D4432B89D}" type="pres">
      <dgm:prSet presAssocID="{94ED7D9D-C8AC-4207-8E29-DFFB8F7E6D4A}" presName="parTx" presStyleLbl="revTx" presStyleIdx="4" presStyleCnt="5">
        <dgm:presLayoutVars>
          <dgm:chMax val="0"/>
          <dgm:chPref val="0"/>
        </dgm:presLayoutVars>
      </dgm:prSet>
      <dgm:spPr/>
    </dgm:pt>
  </dgm:ptLst>
  <dgm:cxnLst>
    <dgm:cxn modelId="{6C349A0A-E766-4533-B26F-4844B36B346D}" srcId="{3D982DD7-2731-4BD7-B49F-8B8B2C641C22}" destId="{ED093DE2-FA67-4142-803E-02086E11AA90}" srcOrd="0" destOrd="0" parTransId="{EDFDE6C1-BA7B-429B-8721-50D89CD03403}" sibTransId="{2F39D5E9-1425-4ABF-9DA4-F156D9BD876E}"/>
    <dgm:cxn modelId="{FE3A3E16-D81E-4499-A9EF-C62EB0A178CA}" srcId="{3D982DD7-2731-4BD7-B49F-8B8B2C641C22}" destId="{5CBCFB71-2D6B-4E4D-A85B-050A46F36768}" srcOrd="3" destOrd="0" parTransId="{2C928EF0-57EC-4758-B867-01C8DFAB9930}" sibTransId="{A1C11374-8EE7-4060-8DE4-FE14A34817E2}"/>
    <dgm:cxn modelId="{EFD2402C-AF9D-4A7C-AD9F-C8A49758CA84}" type="presOf" srcId="{5CBCFB71-2D6B-4E4D-A85B-050A46F36768}" destId="{464B9B3D-AD34-491A-9612-DAA3B40B6185}" srcOrd="0" destOrd="0" presId="urn:microsoft.com/office/officeart/2018/2/layout/IconVerticalSolidList"/>
    <dgm:cxn modelId="{F118AE2D-C6D9-4CE1-8978-A6FCBB870929}" type="presOf" srcId="{656B4C71-D464-4090-84A6-50F37582C8B5}" destId="{7708518B-4963-471F-B9DD-04AA39B09576}" srcOrd="0" destOrd="0" presId="urn:microsoft.com/office/officeart/2018/2/layout/IconVerticalSolidList"/>
    <dgm:cxn modelId="{F5949647-1A68-4CD2-80FE-028122943601}" type="presOf" srcId="{1462B03A-42C5-4BD1-9F87-68A483FF3BC8}" destId="{B98CB9C4-3D16-4C94-9B0F-700F66E5FDDC}" srcOrd="0" destOrd="0" presId="urn:microsoft.com/office/officeart/2018/2/layout/IconVerticalSolidList"/>
    <dgm:cxn modelId="{89D5F369-9489-40C7-9591-5D03EC276ABB}" srcId="{3D982DD7-2731-4BD7-B49F-8B8B2C641C22}" destId="{94ED7D9D-C8AC-4207-8E29-DFFB8F7E6D4A}" srcOrd="4" destOrd="0" parTransId="{5ABBC08F-3348-44C4-BDB1-8BB4E149CBD6}" sibTransId="{A43C1433-D00F-4467-AB3F-27C261AC7227}"/>
    <dgm:cxn modelId="{52749B78-620A-4331-847E-CE9A298959D5}" type="presOf" srcId="{94ED7D9D-C8AC-4207-8E29-DFFB8F7E6D4A}" destId="{AB304A72-FE56-4495-B3C9-3F7D4432B89D}" srcOrd="0" destOrd="0" presId="urn:microsoft.com/office/officeart/2018/2/layout/IconVerticalSolidList"/>
    <dgm:cxn modelId="{B9157A91-8510-4E24-AABE-9AE539BC8332}" type="presOf" srcId="{3D982DD7-2731-4BD7-B49F-8B8B2C641C22}" destId="{D6916247-AC5B-4D8D-ABF8-0AFC1A0B7879}" srcOrd="0" destOrd="0" presId="urn:microsoft.com/office/officeart/2018/2/layout/IconVerticalSolidList"/>
    <dgm:cxn modelId="{29BF1B9E-250A-4D5E-BAD4-99F8E82649AA}" srcId="{3D982DD7-2731-4BD7-B49F-8B8B2C641C22}" destId="{1462B03A-42C5-4BD1-9F87-68A483FF3BC8}" srcOrd="1" destOrd="0" parTransId="{971BA854-C808-47C6-AD6B-C9FB4FEFA655}" sibTransId="{D34427EE-DB95-4839-82A1-5FC033646AFB}"/>
    <dgm:cxn modelId="{FCE54AB1-9070-4470-B433-F646AE228B2D}" type="presOf" srcId="{ED093DE2-FA67-4142-803E-02086E11AA90}" destId="{0C970B40-F701-4081-A3B3-5064935283A2}" srcOrd="0" destOrd="0" presId="urn:microsoft.com/office/officeart/2018/2/layout/IconVerticalSolidList"/>
    <dgm:cxn modelId="{BD5CFCB4-ED7E-48BC-A835-7EA93904A748}" srcId="{3D982DD7-2731-4BD7-B49F-8B8B2C641C22}" destId="{656B4C71-D464-4090-84A6-50F37582C8B5}" srcOrd="2" destOrd="0" parTransId="{84A0EF21-A8CC-45F0-A9D1-BB925AAEC967}" sibTransId="{699181E7-0976-4875-A4A6-4EE77B97765D}"/>
    <dgm:cxn modelId="{CA04BA5F-7156-4B91-B45F-45CBCF3929F2}" type="presParOf" srcId="{D6916247-AC5B-4D8D-ABF8-0AFC1A0B7879}" destId="{07AA71D2-88F2-4D47-BFE5-3C0F70B45AA5}" srcOrd="0" destOrd="0" presId="urn:microsoft.com/office/officeart/2018/2/layout/IconVerticalSolidList"/>
    <dgm:cxn modelId="{C396801B-7C97-4DA8-8359-2AAD40E3D18E}" type="presParOf" srcId="{07AA71D2-88F2-4D47-BFE5-3C0F70B45AA5}" destId="{7BE512B3-2AFE-41AA-8BEE-5B323BC80339}" srcOrd="0" destOrd="0" presId="urn:microsoft.com/office/officeart/2018/2/layout/IconVerticalSolidList"/>
    <dgm:cxn modelId="{5DFB06C6-D698-44B6-929B-D515AEAA3265}" type="presParOf" srcId="{07AA71D2-88F2-4D47-BFE5-3C0F70B45AA5}" destId="{D19A11BE-63AA-4AFF-82A5-1CF7C3B87970}" srcOrd="1" destOrd="0" presId="urn:microsoft.com/office/officeart/2018/2/layout/IconVerticalSolidList"/>
    <dgm:cxn modelId="{7B3ED023-8452-4323-9410-621243199DE5}" type="presParOf" srcId="{07AA71D2-88F2-4D47-BFE5-3C0F70B45AA5}" destId="{0537E23A-CB6B-4FD9-BA2C-9796C9348314}" srcOrd="2" destOrd="0" presId="urn:microsoft.com/office/officeart/2018/2/layout/IconVerticalSolidList"/>
    <dgm:cxn modelId="{5E4BD533-2C47-4360-83C8-FF87B326BEA1}" type="presParOf" srcId="{07AA71D2-88F2-4D47-BFE5-3C0F70B45AA5}" destId="{0C970B40-F701-4081-A3B3-5064935283A2}" srcOrd="3" destOrd="0" presId="urn:microsoft.com/office/officeart/2018/2/layout/IconVerticalSolidList"/>
    <dgm:cxn modelId="{1BABB1F7-FDD5-4BFB-A860-E7485D2051D1}" type="presParOf" srcId="{D6916247-AC5B-4D8D-ABF8-0AFC1A0B7879}" destId="{050DB644-79D0-4FA7-8E93-0CA9AE31C473}" srcOrd="1" destOrd="0" presId="urn:microsoft.com/office/officeart/2018/2/layout/IconVerticalSolidList"/>
    <dgm:cxn modelId="{62BB8FC0-BE57-44D6-9717-6550F1058130}" type="presParOf" srcId="{D6916247-AC5B-4D8D-ABF8-0AFC1A0B7879}" destId="{95B71B8D-610B-47E3-A7CB-8842DBEFC36B}" srcOrd="2" destOrd="0" presId="urn:microsoft.com/office/officeart/2018/2/layout/IconVerticalSolidList"/>
    <dgm:cxn modelId="{87A8C342-B574-4D66-B4E0-FF62B7687B29}" type="presParOf" srcId="{95B71B8D-610B-47E3-A7CB-8842DBEFC36B}" destId="{7E6768BC-C436-44F9-A2A3-181A2A36BBA3}" srcOrd="0" destOrd="0" presId="urn:microsoft.com/office/officeart/2018/2/layout/IconVerticalSolidList"/>
    <dgm:cxn modelId="{D41F3C96-0FAA-4A35-B1E8-AD94F43D6AF3}" type="presParOf" srcId="{95B71B8D-610B-47E3-A7CB-8842DBEFC36B}" destId="{B83AF84C-4567-4D40-9FC5-73799CA5083B}" srcOrd="1" destOrd="0" presId="urn:microsoft.com/office/officeart/2018/2/layout/IconVerticalSolidList"/>
    <dgm:cxn modelId="{96E35356-E717-4B3F-9601-30A5D1FF25E5}" type="presParOf" srcId="{95B71B8D-610B-47E3-A7CB-8842DBEFC36B}" destId="{62D46F3A-6736-4C66-A663-24B4D8DD3839}" srcOrd="2" destOrd="0" presId="urn:microsoft.com/office/officeart/2018/2/layout/IconVerticalSolidList"/>
    <dgm:cxn modelId="{042BE22E-89AA-4D0F-AB0C-DF3047232D73}" type="presParOf" srcId="{95B71B8D-610B-47E3-A7CB-8842DBEFC36B}" destId="{B98CB9C4-3D16-4C94-9B0F-700F66E5FDDC}" srcOrd="3" destOrd="0" presId="urn:microsoft.com/office/officeart/2018/2/layout/IconVerticalSolidList"/>
    <dgm:cxn modelId="{48A0B879-718F-40FB-99AF-4DD3DE17E771}" type="presParOf" srcId="{D6916247-AC5B-4D8D-ABF8-0AFC1A0B7879}" destId="{CBB125CC-ED8C-402C-B244-AFB606277403}" srcOrd="3" destOrd="0" presId="urn:microsoft.com/office/officeart/2018/2/layout/IconVerticalSolidList"/>
    <dgm:cxn modelId="{36542943-FD90-4AD0-8069-3EB2E8358563}" type="presParOf" srcId="{D6916247-AC5B-4D8D-ABF8-0AFC1A0B7879}" destId="{F0FE7840-935B-45F6-8DD0-6850B0B07D40}" srcOrd="4" destOrd="0" presId="urn:microsoft.com/office/officeart/2018/2/layout/IconVerticalSolidList"/>
    <dgm:cxn modelId="{DC7959F3-BD91-4553-9A09-1A493ABD5865}" type="presParOf" srcId="{F0FE7840-935B-45F6-8DD0-6850B0B07D40}" destId="{DF84576A-60B6-47D4-AB63-FF794B78B111}" srcOrd="0" destOrd="0" presId="urn:microsoft.com/office/officeart/2018/2/layout/IconVerticalSolidList"/>
    <dgm:cxn modelId="{5E1FF330-3C11-4CD4-AFA9-6DBCECC0ED24}" type="presParOf" srcId="{F0FE7840-935B-45F6-8DD0-6850B0B07D40}" destId="{3854CA3B-F5AF-4EE1-954E-C73F29ECC112}" srcOrd="1" destOrd="0" presId="urn:microsoft.com/office/officeart/2018/2/layout/IconVerticalSolidList"/>
    <dgm:cxn modelId="{0694BE6B-0878-45E2-83D4-693EC10BE0AC}" type="presParOf" srcId="{F0FE7840-935B-45F6-8DD0-6850B0B07D40}" destId="{23885589-C649-4154-BFAE-EAF6655759F1}" srcOrd="2" destOrd="0" presId="urn:microsoft.com/office/officeart/2018/2/layout/IconVerticalSolidList"/>
    <dgm:cxn modelId="{F871DBF5-A04E-4A60-8FE9-0F2B112E436B}" type="presParOf" srcId="{F0FE7840-935B-45F6-8DD0-6850B0B07D40}" destId="{7708518B-4963-471F-B9DD-04AA39B09576}" srcOrd="3" destOrd="0" presId="urn:microsoft.com/office/officeart/2018/2/layout/IconVerticalSolidList"/>
    <dgm:cxn modelId="{8C645E83-D36D-477A-ADF7-2F2A37C97A4E}" type="presParOf" srcId="{D6916247-AC5B-4D8D-ABF8-0AFC1A0B7879}" destId="{45258051-CEF5-494E-865B-4B2BF3B34E1A}" srcOrd="5" destOrd="0" presId="urn:microsoft.com/office/officeart/2018/2/layout/IconVerticalSolidList"/>
    <dgm:cxn modelId="{F6F24131-E14D-4DBE-9C53-6C7FEFA4B138}" type="presParOf" srcId="{D6916247-AC5B-4D8D-ABF8-0AFC1A0B7879}" destId="{0D48D3D2-7D17-4B2F-BA0A-8EDB93B1BC3D}" srcOrd="6" destOrd="0" presId="urn:microsoft.com/office/officeart/2018/2/layout/IconVerticalSolidList"/>
    <dgm:cxn modelId="{DA98A91F-6729-47FF-8261-44C757896912}" type="presParOf" srcId="{0D48D3D2-7D17-4B2F-BA0A-8EDB93B1BC3D}" destId="{FA6D77E5-822F-4E4A-8BEB-7977C366DB6A}" srcOrd="0" destOrd="0" presId="urn:microsoft.com/office/officeart/2018/2/layout/IconVerticalSolidList"/>
    <dgm:cxn modelId="{4AAA126B-086C-472B-9187-D5D0669D164E}" type="presParOf" srcId="{0D48D3D2-7D17-4B2F-BA0A-8EDB93B1BC3D}" destId="{6E48C65B-77F1-4F1E-AB5C-4D44820562ED}" srcOrd="1" destOrd="0" presId="urn:microsoft.com/office/officeart/2018/2/layout/IconVerticalSolidList"/>
    <dgm:cxn modelId="{4FC277AA-3619-4347-9080-38727622406A}" type="presParOf" srcId="{0D48D3D2-7D17-4B2F-BA0A-8EDB93B1BC3D}" destId="{5CC49330-3415-4E81-808E-48AE1D873249}" srcOrd="2" destOrd="0" presId="urn:microsoft.com/office/officeart/2018/2/layout/IconVerticalSolidList"/>
    <dgm:cxn modelId="{25524EC4-AE00-4F84-BA14-FA91CF7A3AA5}" type="presParOf" srcId="{0D48D3D2-7D17-4B2F-BA0A-8EDB93B1BC3D}" destId="{464B9B3D-AD34-491A-9612-DAA3B40B6185}" srcOrd="3" destOrd="0" presId="urn:microsoft.com/office/officeart/2018/2/layout/IconVerticalSolidList"/>
    <dgm:cxn modelId="{CB4867EF-7844-4B8C-8C35-4C0E7954038A}" type="presParOf" srcId="{D6916247-AC5B-4D8D-ABF8-0AFC1A0B7879}" destId="{DEDA3525-81BE-4D62-9D01-BAB12771819E}" srcOrd="7" destOrd="0" presId="urn:microsoft.com/office/officeart/2018/2/layout/IconVerticalSolidList"/>
    <dgm:cxn modelId="{B12684ED-1756-4E6F-B0A2-F8AFFD7812CC}" type="presParOf" srcId="{D6916247-AC5B-4D8D-ABF8-0AFC1A0B7879}" destId="{C9F4103E-3701-4F20-8A7A-54FA24287DC2}" srcOrd="8" destOrd="0" presId="urn:microsoft.com/office/officeart/2018/2/layout/IconVerticalSolidList"/>
    <dgm:cxn modelId="{4E5A5080-DCD5-4F64-873C-114A601F15FA}" type="presParOf" srcId="{C9F4103E-3701-4F20-8A7A-54FA24287DC2}" destId="{65DB7BAB-7469-47ED-909B-7762E300EFFF}" srcOrd="0" destOrd="0" presId="urn:microsoft.com/office/officeart/2018/2/layout/IconVerticalSolidList"/>
    <dgm:cxn modelId="{AC9A085B-0370-4C47-870F-C82C9C6F5BB4}" type="presParOf" srcId="{C9F4103E-3701-4F20-8A7A-54FA24287DC2}" destId="{D92F87EE-5A79-4A84-94D4-20D3EFEB31E7}" srcOrd="1" destOrd="0" presId="urn:microsoft.com/office/officeart/2018/2/layout/IconVerticalSolidList"/>
    <dgm:cxn modelId="{8EAD8CC4-0948-4359-A85C-2B387F5D76C8}" type="presParOf" srcId="{C9F4103E-3701-4F20-8A7A-54FA24287DC2}" destId="{60431A4D-5007-4D24-B365-07DF82E816C4}" srcOrd="2" destOrd="0" presId="urn:microsoft.com/office/officeart/2018/2/layout/IconVerticalSolidList"/>
    <dgm:cxn modelId="{D5FEFF76-40AA-430D-8ECB-6D3926FF8402}" type="presParOf" srcId="{C9F4103E-3701-4F20-8A7A-54FA24287DC2}" destId="{AB304A72-FE56-4495-B3C9-3F7D4432B8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82E16B-D757-4CA7-A5A9-CEBAD2FEC7C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C2A1618-EE9C-4D05-89AF-F9E09AC835F1}">
      <dgm:prSet/>
      <dgm:spPr/>
      <dgm:t>
        <a:bodyPr/>
        <a:lstStyle/>
        <a:p>
          <a:r>
            <a:rPr lang="en-GB"/>
            <a:t>give reason why the current enrolment process used by NPTC Group is outdated and in need for an update to fit modern times and students. </a:t>
          </a:r>
          <a:endParaRPr lang="en-US"/>
        </a:p>
      </dgm:t>
    </dgm:pt>
    <dgm:pt modelId="{5B1FD711-0BE8-4A59-9D03-4062A08E7309}" type="parTrans" cxnId="{7ED6CC0D-816E-434C-A417-97B8857D7606}">
      <dgm:prSet/>
      <dgm:spPr/>
      <dgm:t>
        <a:bodyPr/>
        <a:lstStyle/>
        <a:p>
          <a:endParaRPr lang="en-US"/>
        </a:p>
      </dgm:t>
    </dgm:pt>
    <dgm:pt modelId="{F0051FE9-56F2-4E86-947A-86EA7405545B}" type="sibTrans" cxnId="{7ED6CC0D-816E-434C-A417-97B8857D7606}">
      <dgm:prSet/>
      <dgm:spPr/>
      <dgm:t>
        <a:bodyPr/>
        <a:lstStyle/>
        <a:p>
          <a:endParaRPr lang="en-US"/>
        </a:p>
      </dgm:t>
    </dgm:pt>
    <dgm:pt modelId="{08D24B93-30C8-4FD0-986D-22C2DF32A519}">
      <dgm:prSet/>
      <dgm:spPr/>
      <dgm:t>
        <a:bodyPr/>
        <a:lstStyle/>
        <a:p>
          <a:r>
            <a:rPr lang="en-GB"/>
            <a:t>Create a solution</a:t>
          </a:r>
          <a:endParaRPr lang="en-US"/>
        </a:p>
      </dgm:t>
    </dgm:pt>
    <dgm:pt modelId="{F2A117A2-DDDD-4C97-BCE7-E430C787D5C9}" type="parTrans" cxnId="{C28C09E4-E33E-4B7D-9021-AA0D97131442}">
      <dgm:prSet/>
      <dgm:spPr/>
      <dgm:t>
        <a:bodyPr/>
        <a:lstStyle/>
        <a:p>
          <a:endParaRPr lang="en-US"/>
        </a:p>
      </dgm:t>
    </dgm:pt>
    <dgm:pt modelId="{C5643649-532E-46AA-90C8-8CB54CC009F2}" type="sibTrans" cxnId="{C28C09E4-E33E-4B7D-9021-AA0D97131442}">
      <dgm:prSet/>
      <dgm:spPr/>
      <dgm:t>
        <a:bodyPr/>
        <a:lstStyle/>
        <a:p>
          <a:endParaRPr lang="en-US"/>
        </a:p>
      </dgm:t>
    </dgm:pt>
    <dgm:pt modelId="{DC867EA4-0378-419C-A952-F265955BAAD9}" type="pres">
      <dgm:prSet presAssocID="{EA82E16B-D757-4CA7-A5A9-CEBAD2FEC7C5}" presName="root" presStyleCnt="0">
        <dgm:presLayoutVars>
          <dgm:dir/>
          <dgm:resizeHandles val="exact"/>
        </dgm:presLayoutVars>
      </dgm:prSet>
      <dgm:spPr/>
    </dgm:pt>
    <dgm:pt modelId="{849664B8-98A5-4FAE-B70D-1E3769EB67C0}" type="pres">
      <dgm:prSet presAssocID="{EA82E16B-D757-4CA7-A5A9-CEBAD2FEC7C5}" presName="container" presStyleCnt="0">
        <dgm:presLayoutVars>
          <dgm:dir/>
          <dgm:resizeHandles val="exact"/>
        </dgm:presLayoutVars>
      </dgm:prSet>
      <dgm:spPr/>
    </dgm:pt>
    <dgm:pt modelId="{5649199A-0B5E-4A90-8440-6639F945FEDC}" type="pres">
      <dgm:prSet presAssocID="{3C2A1618-EE9C-4D05-89AF-F9E09AC835F1}" presName="compNode" presStyleCnt="0"/>
      <dgm:spPr/>
    </dgm:pt>
    <dgm:pt modelId="{5B031DCB-A3C5-42AA-94A4-C7387EEB0614}" type="pres">
      <dgm:prSet presAssocID="{3C2A1618-EE9C-4D05-89AF-F9E09AC835F1}" presName="iconBgRect" presStyleLbl="bgShp" presStyleIdx="0" presStyleCnt="2"/>
      <dgm:spPr/>
    </dgm:pt>
    <dgm:pt modelId="{F3AEB6C2-86EF-4671-8309-F4F02910E81C}" type="pres">
      <dgm:prSet presAssocID="{3C2A1618-EE9C-4D05-89AF-F9E09AC835F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7C69A46-FC6A-4E5A-B711-D07F2C0F4535}" type="pres">
      <dgm:prSet presAssocID="{3C2A1618-EE9C-4D05-89AF-F9E09AC835F1}" presName="spaceRect" presStyleCnt="0"/>
      <dgm:spPr/>
    </dgm:pt>
    <dgm:pt modelId="{DAD27CA2-C932-4ACA-BB84-F97BDCED0D2F}" type="pres">
      <dgm:prSet presAssocID="{3C2A1618-EE9C-4D05-89AF-F9E09AC835F1}" presName="textRect" presStyleLbl="revTx" presStyleIdx="0" presStyleCnt="2">
        <dgm:presLayoutVars>
          <dgm:chMax val="1"/>
          <dgm:chPref val="1"/>
        </dgm:presLayoutVars>
      </dgm:prSet>
      <dgm:spPr/>
    </dgm:pt>
    <dgm:pt modelId="{D55E6E13-3FE1-4AF0-9F4B-F5156668E827}" type="pres">
      <dgm:prSet presAssocID="{F0051FE9-56F2-4E86-947A-86EA7405545B}" presName="sibTrans" presStyleLbl="sibTrans2D1" presStyleIdx="0" presStyleCnt="0"/>
      <dgm:spPr/>
    </dgm:pt>
    <dgm:pt modelId="{B2EB3B57-DD73-4F05-BF71-6B98B3F54028}" type="pres">
      <dgm:prSet presAssocID="{08D24B93-30C8-4FD0-986D-22C2DF32A519}" presName="compNode" presStyleCnt="0"/>
      <dgm:spPr/>
    </dgm:pt>
    <dgm:pt modelId="{E6EB265F-C996-485C-8EBF-67684560F1DF}" type="pres">
      <dgm:prSet presAssocID="{08D24B93-30C8-4FD0-986D-22C2DF32A519}" presName="iconBgRect" presStyleLbl="bgShp" presStyleIdx="1" presStyleCnt="2"/>
      <dgm:spPr/>
    </dgm:pt>
    <dgm:pt modelId="{95B5ADCF-CC80-4D06-BDCB-4224EBD1B0A9}" type="pres">
      <dgm:prSet presAssocID="{08D24B93-30C8-4FD0-986D-22C2DF32A51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40F6773E-4946-4232-9665-742B8BBA14B9}" type="pres">
      <dgm:prSet presAssocID="{08D24B93-30C8-4FD0-986D-22C2DF32A519}" presName="spaceRect" presStyleCnt="0"/>
      <dgm:spPr/>
    </dgm:pt>
    <dgm:pt modelId="{6DCAD231-4B49-4702-AF2B-08F1409636E9}" type="pres">
      <dgm:prSet presAssocID="{08D24B93-30C8-4FD0-986D-22C2DF32A519}" presName="textRect" presStyleLbl="revTx" presStyleIdx="1" presStyleCnt="2">
        <dgm:presLayoutVars>
          <dgm:chMax val="1"/>
          <dgm:chPref val="1"/>
        </dgm:presLayoutVars>
      </dgm:prSet>
      <dgm:spPr/>
    </dgm:pt>
  </dgm:ptLst>
  <dgm:cxnLst>
    <dgm:cxn modelId="{7ED6CC0D-816E-434C-A417-97B8857D7606}" srcId="{EA82E16B-D757-4CA7-A5A9-CEBAD2FEC7C5}" destId="{3C2A1618-EE9C-4D05-89AF-F9E09AC835F1}" srcOrd="0" destOrd="0" parTransId="{5B1FD711-0BE8-4A59-9D03-4062A08E7309}" sibTransId="{F0051FE9-56F2-4E86-947A-86EA7405545B}"/>
    <dgm:cxn modelId="{F78EE819-17B2-4769-8A94-AFF4CC3E95CE}" type="presOf" srcId="{F0051FE9-56F2-4E86-947A-86EA7405545B}" destId="{D55E6E13-3FE1-4AF0-9F4B-F5156668E827}" srcOrd="0" destOrd="0" presId="urn:microsoft.com/office/officeart/2018/2/layout/IconCircleList"/>
    <dgm:cxn modelId="{B0FD383C-77D4-4069-AB61-B3504EE7217B}" type="presOf" srcId="{08D24B93-30C8-4FD0-986D-22C2DF32A519}" destId="{6DCAD231-4B49-4702-AF2B-08F1409636E9}" srcOrd="0" destOrd="0" presId="urn:microsoft.com/office/officeart/2018/2/layout/IconCircleList"/>
    <dgm:cxn modelId="{F4947979-5C91-4A96-9D6F-013404972D29}" type="presOf" srcId="{EA82E16B-D757-4CA7-A5A9-CEBAD2FEC7C5}" destId="{DC867EA4-0378-419C-A952-F265955BAAD9}" srcOrd="0" destOrd="0" presId="urn:microsoft.com/office/officeart/2018/2/layout/IconCircleList"/>
    <dgm:cxn modelId="{B05887C5-F728-4B58-B368-2DB764A1A3D1}" type="presOf" srcId="{3C2A1618-EE9C-4D05-89AF-F9E09AC835F1}" destId="{DAD27CA2-C932-4ACA-BB84-F97BDCED0D2F}" srcOrd="0" destOrd="0" presId="urn:microsoft.com/office/officeart/2018/2/layout/IconCircleList"/>
    <dgm:cxn modelId="{C28C09E4-E33E-4B7D-9021-AA0D97131442}" srcId="{EA82E16B-D757-4CA7-A5A9-CEBAD2FEC7C5}" destId="{08D24B93-30C8-4FD0-986D-22C2DF32A519}" srcOrd="1" destOrd="0" parTransId="{F2A117A2-DDDD-4C97-BCE7-E430C787D5C9}" sibTransId="{C5643649-532E-46AA-90C8-8CB54CC009F2}"/>
    <dgm:cxn modelId="{AEFE52FA-0851-48FB-89E3-6DD0269769CB}" type="presParOf" srcId="{DC867EA4-0378-419C-A952-F265955BAAD9}" destId="{849664B8-98A5-4FAE-B70D-1E3769EB67C0}" srcOrd="0" destOrd="0" presId="urn:microsoft.com/office/officeart/2018/2/layout/IconCircleList"/>
    <dgm:cxn modelId="{80FA0F61-D329-41D9-98CD-799CC56A5892}" type="presParOf" srcId="{849664B8-98A5-4FAE-B70D-1E3769EB67C0}" destId="{5649199A-0B5E-4A90-8440-6639F945FEDC}" srcOrd="0" destOrd="0" presId="urn:microsoft.com/office/officeart/2018/2/layout/IconCircleList"/>
    <dgm:cxn modelId="{CDF3244F-CE07-4FEC-93CB-4E5F399881B0}" type="presParOf" srcId="{5649199A-0B5E-4A90-8440-6639F945FEDC}" destId="{5B031DCB-A3C5-42AA-94A4-C7387EEB0614}" srcOrd="0" destOrd="0" presId="urn:microsoft.com/office/officeart/2018/2/layout/IconCircleList"/>
    <dgm:cxn modelId="{9B684173-3A00-4A50-84FD-6480DDF9F2C8}" type="presParOf" srcId="{5649199A-0B5E-4A90-8440-6639F945FEDC}" destId="{F3AEB6C2-86EF-4671-8309-F4F02910E81C}" srcOrd="1" destOrd="0" presId="urn:microsoft.com/office/officeart/2018/2/layout/IconCircleList"/>
    <dgm:cxn modelId="{61A63AF7-BC4C-4D82-BCBB-675BA3CD1FC6}" type="presParOf" srcId="{5649199A-0B5E-4A90-8440-6639F945FEDC}" destId="{17C69A46-FC6A-4E5A-B711-D07F2C0F4535}" srcOrd="2" destOrd="0" presId="urn:microsoft.com/office/officeart/2018/2/layout/IconCircleList"/>
    <dgm:cxn modelId="{8356E657-97E5-4C0E-AD77-94945BE75ED3}" type="presParOf" srcId="{5649199A-0B5E-4A90-8440-6639F945FEDC}" destId="{DAD27CA2-C932-4ACA-BB84-F97BDCED0D2F}" srcOrd="3" destOrd="0" presId="urn:microsoft.com/office/officeart/2018/2/layout/IconCircleList"/>
    <dgm:cxn modelId="{5D67ECD2-C63F-4F80-B546-FB48A995C451}" type="presParOf" srcId="{849664B8-98A5-4FAE-B70D-1E3769EB67C0}" destId="{D55E6E13-3FE1-4AF0-9F4B-F5156668E827}" srcOrd="1" destOrd="0" presId="urn:microsoft.com/office/officeart/2018/2/layout/IconCircleList"/>
    <dgm:cxn modelId="{39090D8A-C816-4F55-8709-8125D61145D3}" type="presParOf" srcId="{849664B8-98A5-4FAE-B70D-1E3769EB67C0}" destId="{B2EB3B57-DD73-4F05-BF71-6B98B3F54028}" srcOrd="2" destOrd="0" presId="urn:microsoft.com/office/officeart/2018/2/layout/IconCircleList"/>
    <dgm:cxn modelId="{153FA415-146B-4D5B-B7FE-6661B420B192}" type="presParOf" srcId="{B2EB3B57-DD73-4F05-BF71-6B98B3F54028}" destId="{E6EB265F-C996-485C-8EBF-67684560F1DF}" srcOrd="0" destOrd="0" presId="urn:microsoft.com/office/officeart/2018/2/layout/IconCircleList"/>
    <dgm:cxn modelId="{DAD6A30F-A478-4E38-8DE5-B6E012D79750}" type="presParOf" srcId="{B2EB3B57-DD73-4F05-BF71-6B98B3F54028}" destId="{95B5ADCF-CC80-4D06-BDCB-4224EBD1B0A9}" srcOrd="1" destOrd="0" presId="urn:microsoft.com/office/officeart/2018/2/layout/IconCircleList"/>
    <dgm:cxn modelId="{366914B6-7ABE-4888-84A5-0B66144A4929}" type="presParOf" srcId="{B2EB3B57-DD73-4F05-BF71-6B98B3F54028}" destId="{40F6773E-4946-4232-9665-742B8BBA14B9}" srcOrd="2" destOrd="0" presId="urn:microsoft.com/office/officeart/2018/2/layout/IconCircleList"/>
    <dgm:cxn modelId="{2AE8BDE6-E14B-49B6-9E11-993C75A71BB9}" type="presParOf" srcId="{B2EB3B57-DD73-4F05-BF71-6B98B3F54028}" destId="{6DCAD231-4B49-4702-AF2B-08F1409636E9}"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5BE965-EE29-4830-BED8-D81CC719E428}"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28248396-4835-4534-9D82-51D86279C5E0}">
      <dgm:prSet/>
      <dgm:spPr/>
      <dgm:t>
        <a:bodyPr/>
        <a:lstStyle/>
        <a:p>
          <a:r>
            <a:rPr lang="en-GB"/>
            <a:t>Perform in-depth literature review</a:t>
          </a:r>
          <a:endParaRPr lang="en-US"/>
        </a:p>
      </dgm:t>
    </dgm:pt>
    <dgm:pt modelId="{E9391C26-A0A4-4294-81C2-86FC55EE34F9}" type="parTrans" cxnId="{A2F4BDF5-205C-4001-B75C-92D257B4F0EB}">
      <dgm:prSet/>
      <dgm:spPr/>
      <dgm:t>
        <a:bodyPr/>
        <a:lstStyle/>
        <a:p>
          <a:endParaRPr lang="en-US"/>
        </a:p>
      </dgm:t>
    </dgm:pt>
    <dgm:pt modelId="{BE4C224C-6E16-4AE0-82D8-CE3E4BC16A16}" type="sibTrans" cxnId="{A2F4BDF5-205C-4001-B75C-92D257B4F0EB}">
      <dgm:prSet phldrT="1" phldr="0"/>
      <dgm:spPr/>
      <dgm:t>
        <a:bodyPr/>
        <a:lstStyle/>
        <a:p>
          <a:r>
            <a:rPr lang="en-US"/>
            <a:t>1</a:t>
          </a:r>
        </a:p>
      </dgm:t>
    </dgm:pt>
    <dgm:pt modelId="{550F7CA6-7F34-4D5E-B5E0-4A99E7BD7865}">
      <dgm:prSet/>
      <dgm:spPr/>
      <dgm:t>
        <a:bodyPr/>
        <a:lstStyle/>
        <a:p>
          <a:r>
            <a:rPr lang="en-GB"/>
            <a:t>Gain feedback on current system</a:t>
          </a:r>
          <a:endParaRPr lang="en-US"/>
        </a:p>
      </dgm:t>
    </dgm:pt>
    <dgm:pt modelId="{FD63A3CA-95F4-4B68-B410-0D45BFC009AF}" type="parTrans" cxnId="{3C73CE42-4181-43F8-A478-72C6CF8994B4}">
      <dgm:prSet/>
      <dgm:spPr/>
      <dgm:t>
        <a:bodyPr/>
        <a:lstStyle/>
        <a:p>
          <a:endParaRPr lang="en-US"/>
        </a:p>
      </dgm:t>
    </dgm:pt>
    <dgm:pt modelId="{7DA2092C-45FC-42AE-B1BE-2089CC8CF745}" type="sibTrans" cxnId="{3C73CE42-4181-43F8-A478-72C6CF8994B4}">
      <dgm:prSet phldrT="2" phldr="0"/>
      <dgm:spPr/>
      <dgm:t>
        <a:bodyPr/>
        <a:lstStyle/>
        <a:p>
          <a:r>
            <a:rPr lang="en-US"/>
            <a:t>2</a:t>
          </a:r>
        </a:p>
      </dgm:t>
    </dgm:pt>
    <dgm:pt modelId="{1B8C1427-873A-4B11-BF9E-F2CCEFA89DA3}">
      <dgm:prSet/>
      <dgm:spPr/>
      <dgm:t>
        <a:bodyPr/>
        <a:lstStyle/>
        <a:p>
          <a:r>
            <a:rPr lang="en-GB"/>
            <a:t>Find out what is wanted from a new system</a:t>
          </a:r>
          <a:endParaRPr lang="en-US"/>
        </a:p>
      </dgm:t>
    </dgm:pt>
    <dgm:pt modelId="{8B5E42BB-B21A-47E4-957F-7FCB3FF3B849}" type="parTrans" cxnId="{C3217980-DBFF-4938-BC4F-F680993E6107}">
      <dgm:prSet/>
      <dgm:spPr/>
      <dgm:t>
        <a:bodyPr/>
        <a:lstStyle/>
        <a:p>
          <a:endParaRPr lang="en-US"/>
        </a:p>
      </dgm:t>
    </dgm:pt>
    <dgm:pt modelId="{804B10B8-4E0A-497A-BC16-5EB437F5863A}" type="sibTrans" cxnId="{C3217980-DBFF-4938-BC4F-F680993E6107}">
      <dgm:prSet phldrT="3" phldr="0"/>
      <dgm:spPr/>
      <dgm:t>
        <a:bodyPr/>
        <a:lstStyle/>
        <a:p>
          <a:r>
            <a:rPr lang="en-US"/>
            <a:t>3</a:t>
          </a:r>
        </a:p>
      </dgm:t>
    </dgm:pt>
    <dgm:pt modelId="{B9D042C0-E087-4B1B-B6A0-5B28DF31186B}">
      <dgm:prSet/>
      <dgm:spPr/>
      <dgm:t>
        <a:bodyPr/>
        <a:lstStyle/>
        <a:p>
          <a:r>
            <a:rPr lang="en-GB"/>
            <a:t>Research enrolment systems in use</a:t>
          </a:r>
          <a:endParaRPr lang="en-US"/>
        </a:p>
      </dgm:t>
    </dgm:pt>
    <dgm:pt modelId="{9BDC3EE4-E2C0-45C2-B246-D3CA3059C1BC}" type="parTrans" cxnId="{648E2208-CA9F-49F3-BE74-18D86AD8C6C8}">
      <dgm:prSet/>
      <dgm:spPr/>
      <dgm:t>
        <a:bodyPr/>
        <a:lstStyle/>
        <a:p>
          <a:endParaRPr lang="en-US"/>
        </a:p>
      </dgm:t>
    </dgm:pt>
    <dgm:pt modelId="{B281A428-C573-41FF-9535-66DCD75759A9}" type="sibTrans" cxnId="{648E2208-CA9F-49F3-BE74-18D86AD8C6C8}">
      <dgm:prSet phldrT="4" phldr="0"/>
      <dgm:spPr/>
      <dgm:t>
        <a:bodyPr/>
        <a:lstStyle/>
        <a:p>
          <a:r>
            <a:rPr lang="en-US"/>
            <a:t>4</a:t>
          </a:r>
        </a:p>
      </dgm:t>
    </dgm:pt>
    <dgm:pt modelId="{26EBA311-388E-4B2A-9CB7-532B354356B0}">
      <dgm:prSet/>
      <dgm:spPr/>
      <dgm:t>
        <a:bodyPr/>
        <a:lstStyle/>
        <a:p>
          <a:r>
            <a:rPr lang="en-GB"/>
            <a:t>Design and develop a new solution based on research findings</a:t>
          </a:r>
          <a:endParaRPr lang="en-US"/>
        </a:p>
      </dgm:t>
    </dgm:pt>
    <dgm:pt modelId="{67CAC212-E38A-4917-A0F7-FD1E6A938951}" type="parTrans" cxnId="{67EE0C7E-17EF-4195-AD56-9581B020912B}">
      <dgm:prSet/>
      <dgm:spPr/>
      <dgm:t>
        <a:bodyPr/>
        <a:lstStyle/>
        <a:p>
          <a:endParaRPr lang="en-US"/>
        </a:p>
      </dgm:t>
    </dgm:pt>
    <dgm:pt modelId="{244A4C78-69EF-4209-8459-C470DAC79021}" type="sibTrans" cxnId="{67EE0C7E-17EF-4195-AD56-9581B020912B}">
      <dgm:prSet phldrT="5" phldr="0"/>
      <dgm:spPr/>
      <dgm:t>
        <a:bodyPr/>
        <a:lstStyle/>
        <a:p>
          <a:r>
            <a:rPr lang="en-US"/>
            <a:t>5</a:t>
          </a:r>
        </a:p>
      </dgm:t>
    </dgm:pt>
    <dgm:pt modelId="{422C9237-ACCE-4889-9451-17D6B284378E}">
      <dgm:prSet/>
      <dgm:spPr/>
      <dgm:t>
        <a:bodyPr/>
        <a:lstStyle/>
        <a:p>
          <a:r>
            <a:rPr lang="en-GB"/>
            <a:t>Evaluate solution</a:t>
          </a:r>
          <a:endParaRPr lang="en-US"/>
        </a:p>
      </dgm:t>
    </dgm:pt>
    <dgm:pt modelId="{C86FCD1B-45AD-4682-9FAE-F8F291728795}" type="parTrans" cxnId="{333E937F-6849-401A-B98E-3139D3827672}">
      <dgm:prSet/>
      <dgm:spPr/>
      <dgm:t>
        <a:bodyPr/>
        <a:lstStyle/>
        <a:p>
          <a:endParaRPr lang="en-US"/>
        </a:p>
      </dgm:t>
    </dgm:pt>
    <dgm:pt modelId="{2CAB2A02-878A-49E5-8BD1-5EFB13318DFF}" type="sibTrans" cxnId="{333E937F-6849-401A-B98E-3139D3827672}">
      <dgm:prSet phldrT="6" phldr="0"/>
      <dgm:spPr/>
      <dgm:t>
        <a:bodyPr/>
        <a:lstStyle/>
        <a:p>
          <a:r>
            <a:rPr lang="en-US"/>
            <a:t>6</a:t>
          </a:r>
        </a:p>
      </dgm:t>
    </dgm:pt>
    <dgm:pt modelId="{7BFE306A-EDD8-4A43-A825-86A7B2E3EFE4}" type="pres">
      <dgm:prSet presAssocID="{2E5BE965-EE29-4830-BED8-D81CC719E428}" presName="linearFlow" presStyleCnt="0">
        <dgm:presLayoutVars>
          <dgm:dir/>
          <dgm:animLvl val="lvl"/>
          <dgm:resizeHandles val="exact"/>
        </dgm:presLayoutVars>
      </dgm:prSet>
      <dgm:spPr/>
    </dgm:pt>
    <dgm:pt modelId="{09DDC0DC-A6BF-4D79-A4EE-B0FCA0DEE988}" type="pres">
      <dgm:prSet presAssocID="{28248396-4835-4534-9D82-51D86279C5E0}" presName="compositeNode" presStyleCnt="0"/>
      <dgm:spPr/>
    </dgm:pt>
    <dgm:pt modelId="{AB77D518-5B00-4C58-92A1-6D4AB4F28C97}" type="pres">
      <dgm:prSet presAssocID="{28248396-4835-4534-9D82-51D86279C5E0}" presName="parTx" presStyleLbl="node1" presStyleIdx="0" presStyleCnt="0">
        <dgm:presLayoutVars>
          <dgm:chMax val="0"/>
          <dgm:chPref val="0"/>
          <dgm:bulletEnabled val="1"/>
        </dgm:presLayoutVars>
      </dgm:prSet>
      <dgm:spPr/>
    </dgm:pt>
    <dgm:pt modelId="{914869A7-74EA-4BE0-8DC8-57E6A301C230}" type="pres">
      <dgm:prSet presAssocID="{28248396-4835-4534-9D82-51D86279C5E0}" presName="parSh" presStyleCnt="0"/>
      <dgm:spPr/>
    </dgm:pt>
    <dgm:pt modelId="{D47C75D7-1922-4A11-B2C6-BCADC4F5E927}" type="pres">
      <dgm:prSet presAssocID="{28248396-4835-4534-9D82-51D86279C5E0}" presName="lineNode" presStyleLbl="alignAccFollowNode1" presStyleIdx="0" presStyleCnt="18"/>
      <dgm:spPr/>
    </dgm:pt>
    <dgm:pt modelId="{22590A97-E99F-4788-B2C3-C2AE74F4F3A4}" type="pres">
      <dgm:prSet presAssocID="{28248396-4835-4534-9D82-51D86279C5E0}" presName="lineArrowNode" presStyleLbl="alignAccFollowNode1" presStyleIdx="1" presStyleCnt="18"/>
      <dgm:spPr/>
    </dgm:pt>
    <dgm:pt modelId="{5F38C92E-DABF-437D-979D-C1C15D302D50}" type="pres">
      <dgm:prSet presAssocID="{BE4C224C-6E16-4AE0-82D8-CE3E4BC16A16}" presName="sibTransNodeCircle" presStyleLbl="alignNode1" presStyleIdx="0" presStyleCnt="6">
        <dgm:presLayoutVars>
          <dgm:chMax val="0"/>
          <dgm:bulletEnabled/>
        </dgm:presLayoutVars>
      </dgm:prSet>
      <dgm:spPr/>
    </dgm:pt>
    <dgm:pt modelId="{5F986CD4-3F1C-42C5-8D75-87020A4E9885}" type="pres">
      <dgm:prSet presAssocID="{BE4C224C-6E16-4AE0-82D8-CE3E4BC16A16}" presName="spacerBetweenCircleAndCallout" presStyleCnt="0">
        <dgm:presLayoutVars/>
      </dgm:prSet>
      <dgm:spPr/>
    </dgm:pt>
    <dgm:pt modelId="{3B9CD1AE-3FF5-4B23-A0EF-C48993501920}" type="pres">
      <dgm:prSet presAssocID="{28248396-4835-4534-9D82-51D86279C5E0}" presName="nodeText" presStyleLbl="alignAccFollowNode1" presStyleIdx="2" presStyleCnt="18">
        <dgm:presLayoutVars>
          <dgm:bulletEnabled val="1"/>
        </dgm:presLayoutVars>
      </dgm:prSet>
      <dgm:spPr/>
    </dgm:pt>
    <dgm:pt modelId="{34DE055A-1FD8-4BCC-9256-B5C3D9C7A111}" type="pres">
      <dgm:prSet presAssocID="{BE4C224C-6E16-4AE0-82D8-CE3E4BC16A16}" presName="sibTransComposite" presStyleCnt="0"/>
      <dgm:spPr/>
    </dgm:pt>
    <dgm:pt modelId="{6E245BBC-E19C-4F12-B06D-346116E26C1D}" type="pres">
      <dgm:prSet presAssocID="{550F7CA6-7F34-4D5E-B5E0-4A99E7BD7865}" presName="compositeNode" presStyleCnt="0"/>
      <dgm:spPr/>
    </dgm:pt>
    <dgm:pt modelId="{E713C9B6-06A5-4D1D-BC91-43A474373867}" type="pres">
      <dgm:prSet presAssocID="{550F7CA6-7F34-4D5E-B5E0-4A99E7BD7865}" presName="parTx" presStyleLbl="node1" presStyleIdx="0" presStyleCnt="0">
        <dgm:presLayoutVars>
          <dgm:chMax val="0"/>
          <dgm:chPref val="0"/>
          <dgm:bulletEnabled val="1"/>
        </dgm:presLayoutVars>
      </dgm:prSet>
      <dgm:spPr/>
    </dgm:pt>
    <dgm:pt modelId="{1C1251E3-CA68-4644-B44F-A3873E1B8F4F}" type="pres">
      <dgm:prSet presAssocID="{550F7CA6-7F34-4D5E-B5E0-4A99E7BD7865}" presName="parSh" presStyleCnt="0"/>
      <dgm:spPr/>
    </dgm:pt>
    <dgm:pt modelId="{8D5267D5-8219-4DAC-980E-57A75F395312}" type="pres">
      <dgm:prSet presAssocID="{550F7CA6-7F34-4D5E-B5E0-4A99E7BD7865}" presName="lineNode" presStyleLbl="alignAccFollowNode1" presStyleIdx="3" presStyleCnt="18"/>
      <dgm:spPr/>
    </dgm:pt>
    <dgm:pt modelId="{2EDAFFE8-1F72-4E4B-B2FF-B5DE819743DA}" type="pres">
      <dgm:prSet presAssocID="{550F7CA6-7F34-4D5E-B5E0-4A99E7BD7865}" presName="lineArrowNode" presStyleLbl="alignAccFollowNode1" presStyleIdx="4" presStyleCnt="18"/>
      <dgm:spPr/>
    </dgm:pt>
    <dgm:pt modelId="{1CF2F484-97B7-4F32-A189-B43ED71515C9}" type="pres">
      <dgm:prSet presAssocID="{7DA2092C-45FC-42AE-B1BE-2089CC8CF745}" presName="sibTransNodeCircle" presStyleLbl="alignNode1" presStyleIdx="1" presStyleCnt="6">
        <dgm:presLayoutVars>
          <dgm:chMax val="0"/>
          <dgm:bulletEnabled/>
        </dgm:presLayoutVars>
      </dgm:prSet>
      <dgm:spPr/>
    </dgm:pt>
    <dgm:pt modelId="{BEA27055-7A75-4000-94A4-2783DF1EB1C8}" type="pres">
      <dgm:prSet presAssocID="{7DA2092C-45FC-42AE-B1BE-2089CC8CF745}" presName="spacerBetweenCircleAndCallout" presStyleCnt="0">
        <dgm:presLayoutVars/>
      </dgm:prSet>
      <dgm:spPr/>
    </dgm:pt>
    <dgm:pt modelId="{50C8A6FE-AF22-481C-B3EC-ACC5E00B1DE4}" type="pres">
      <dgm:prSet presAssocID="{550F7CA6-7F34-4D5E-B5E0-4A99E7BD7865}" presName="nodeText" presStyleLbl="alignAccFollowNode1" presStyleIdx="5" presStyleCnt="18">
        <dgm:presLayoutVars>
          <dgm:bulletEnabled val="1"/>
        </dgm:presLayoutVars>
      </dgm:prSet>
      <dgm:spPr/>
    </dgm:pt>
    <dgm:pt modelId="{C0E20DDD-24BF-4CB4-87FD-786C9B0BF4F8}" type="pres">
      <dgm:prSet presAssocID="{7DA2092C-45FC-42AE-B1BE-2089CC8CF745}" presName="sibTransComposite" presStyleCnt="0"/>
      <dgm:spPr/>
    </dgm:pt>
    <dgm:pt modelId="{1DB5EDE2-F193-4AF7-A599-70D1502ABF5F}" type="pres">
      <dgm:prSet presAssocID="{1B8C1427-873A-4B11-BF9E-F2CCEFA89DA3}" presName="compositeNode" presStyleCnt="0"/>
      <dgm:spPr/>
    </dgm:pt>
    <dgm:pt modelId="{87FC5815-0E66-43E5-8163-251656656F87}" type="pres">
      <dgm:prSet presAssocID="{1B8C1427-873A-4B11-BF9E-F2CCEFA89DA3}" presName="parTx" presStyleLbl="node1" presStyleIdx="0" presStyleCnt="0">
        <dgm:presLayoutVars>
          <dgm:chMax val="0"/>
          <dgm:chPref val="0"/>
          <dgm:bulletEnabled val="1"/>
        </dgm:presLayoutVars>
      </dgm:prSet>
      <dgm:spPr/>
    </dgm:pt>
    <dgm:pt modelId="{2FF71ACF-B55D-4FD6-905F-FD03D42D1408}" type="pres">
      <dgm:prSet presAssocID="{1B8C1427-873A-4B11-BF9E-F2CCEFA89DA3}" presName="parSh" presStyleCnt="0"/>
      <dgm:spPr/>
    </dgm:pt>
    <dgm:pt modelId="{F054FBCE-AB04-41CD-9431-139FA0513032}" type="pres">
      <dgm:prSet presAssocID="{1B8C1427-873A-4B11-BF9E-F2CCEFA89DA3}" presName="lineNode" presStyleLbl="alignAccFollowNode1" presStyleIdx="6" presStyleCnt="18"/>
      <dgm:spPr/>
    </dgm:pt>
    <dgm:pt modelId="{F1AC223B-4EA2-43BA-9AAB-38C6718898ED}" type="pres">
      <dgm:prSet presAssocID="{1B8C1427-873A-4B11-BF9E-F2CCEFA89DA3}" presName="lineArrowNode" presStyleLbl="alignAccFollowNode1" presStyleIdx="7" presStyleCnt="18"/>
      <dgm:spPr/>
    </dgm:pt>
    <dgm:pt modelId="{080C6DDA-18A5-4A79-AF83-DBB6DAB698A4}" type="pres">
      <dgm:prSet presAssocID="{804B10B8-4E0A-497A-BC16-5EB437F5863A}" presName="sibTransNodeCircle" presStyleLbl="alignNode1" presStyleIdx="2" presStyleCnt="6">
        <dgm:presLayoutVars>
          <dgm:chMax val="0"/>
          <dgm:bulletEnabled/>
        </dgm:presLayoutVars>
      </dgm:prSet>
      <dgm:spPr/>
    </dgm:pt>
    <dgm:pt modelId="{8C555285-BCA0-4184-A9A2-63590F59501F}" type="pres">
      <dgm:prSet presAssocID="{804B10B8-4E0A-497A-BC16-5EB437F5863A}" presName="spacerBetweenCircleAndCallout" presStyleCnt="0">
        <dgm:presLayoutVars/>
      </dgm:prSet>
      <dgm:spPr/>
    </dgm:pt>
    <dgm:pt modelId="{0041101D-1B4B-4B0E-8908-70387F2D6D99}" type="pres">
      <dgm:prSet presAssocID="{1B8C1427-873A-4B11-BF9E-F2CCEFA89DA3}" presName="nodeText" presStyleLbl="alignAccFollowNode1" presStyleIdx="8" presStyleCnt="18">
        <dgm:presLayoutVars>
          <dgm:bulletEnabled val="1"/>
        </dgm:presLayoutVars>
      </dgm:prSet>
      <dgm:spPr/>
    </dgm:pt>
    <dgm:pt modelId="{37134A74-55F9-45A7-A14E-216BE77E2954}" type="pres">
      <dgm:prSet presAssocID="{804B10B8-4E0A-497A-BC16-5EB437F5863A}" presName="sibTransComposite" presStyleCnt="0"/>
      <dgm:spPr/>
    </dgm:pt>
    <dgm:pt modelId="{B00827E2-1EAF-4FF2-875F-E801492EF644}" type="pres">
      <dgm:prSet presAssocID="{B9D042C0-E087-4B1B-B6A0-5B28DF31186B}" presName="compositeNode" presStyleCnt="0"/>
      <dgm:spPr/>
    </dgm:pt>
    <dgm:pt modelId="{4644A5D1-61B9-4B33-B278-6A75E9B57921}" type="pres">
      <dgm:prSet presAssocID="{B9D042C0-E087-4B1B-B6A0-5B28DF31186B}" presName="parTx" presStyleLbl="node1" presStyleIdx="0" presStyleCnt="0">
        <dgm:presLayoutVars>
          <dgm:chMax val="0"/>
          <dgm:chPref val="0"/>
          <dgm:bulletEnabled val="1"/>
        </dgm:presLayoutVars>
      </dgm:prSet>
      <dgm:spPr/>
    </dgm:pt>
    <dgm:pt modelId="{E3B7AFB0-7CAE-43E4-AB9A-0485E54EACF4}" type="pres">
      <dgm:prSet presAssocID="{B9D042C0-E087-4B1B-B6A0-5B28DF31186B}" presName="parSh" presStyleCnt="0"/>
      <dgm:spPr/>
    </dgm:pt>
    <dgm:pt modelId="{1CAE47C5-33D2-48E9-A285-B51D7BF3846F}" type="pres">
      <dgm:prSet presAssocID="{B9D042C0-E087-4B1B-B6A0-5B28DF31186B}" presName="lineNode" presStyleLbl="alignAccFollowNode1" presStyleIdx="9" presStyleCnt="18"/>
      <dgm:spPr/>
    </dgm:pt>
    <dgm:pt modelId="{60330F53-277B-44CC-970A-06FD4A086161}" type="pres">
      <dgm:prSet presAssocID="{B9D042C0-E087-4B1B-B6A0-5B28DF31186B}" presName="lineArrowNode" presStyleLbl="alignAccFollowNode1" presStyleIdx="10" presStyleCnt="18"/>
      <dgm:spPr/>
    </dgm:pt>
    <dgm:pt modelId="{694B8EAC-B0D4-4DA3-8D4C-99C19E0E6C9B}" type="pres">
      <dgm:prSet presAssocID="{B281A428-C573-41FF-9535-66DCD75759A9}" presName="sibTransNodeCircle" presStyleLbl="alignNode1" presStyleIdx="3" presStyleCnt="6">
        <dgm:presLayoutVars>
          <dgm:chMax val="0"/>
          <dgm:bulletEnabled/>
        </dgm:presLayoutVars>
      </dgm:prSet>
      <dgm:spPr/>
    </dgm:pt>
    <dgm:pt modelId="{669FF926-8447-40D0-BF2F-4193D5976802}" type="pres">
      <dgm:prSet presAssocID="{B281A428-C573-41FF-9535-66DCD75759A9}" presName="spacerBetweenCircleAndCallout" presStyleCnt="0">
        <dgm:presLayoutVars/>
      </dgm:prSet>
      <dgm:spPr/>
    </dgm:pt>
    <dgm:pt modelId="{85B162D6-F831-4EB6-8B67-09C5F5A27441}" type="pres">
      <dgm:prSet presAssocID="{B9D042C0-E087-4B1B-B6A0-5B28DF31186B}" presName="nodeText" presStyleLbl="alignAccFollowNode1" presStyleIdx="11" presStyleCnt="18">
        <dgm:presLayoutVars>
          <dgm:bulletEnabled val="1"/>
        </dgm:presLayoutVars>
      </dgm:prSet>
      <dgm:spPr/>
    </dgm:pt>
    <dgm:pt modelId="{DE3CA018-10E4-4DC6-9EF4-85D7AC549EDD}" type="pres">
      <dgm:prSet presAssocID="{B281A428-C573-41FF-9535-66DCD75759A9}" presName="sibTransComposite" presStyleCnt="0"/>
      <dgm:spPr/>
    </dgm:pt>
    <dgm:pt modelId="{EA040815-2189-4114-BCFD-6DB563F17C05}" type="pres">
      <dgm:prSet presAssocID="{26EBA311-388E-4B2A-9CB7-532B354356B0}" presName="compositeNode" presStyleCnt="0"/>
      <dgm:spPr/>
    </dgm:pt>
    <dgm:pt modelId="{FAED3695-E169-4E2E-9BA4-1ED98529AF85}" type="pres">
      <dgm:prSet presAssocID="{26EBA311-388E-4B2A-9CB7-532B354356B0}" presName="parTx" presStyleLbl="node1" presStyleIdx="0" presStyleCnt="0">
        <dgm:presLayoutVars>
          <dgm:chMax val="0"/>
          <dgm:chPref val="0"/>
          <dgm:bulletEnabled val="1"/>
        </dgm:presLayoutVars>
      </dgm:prSet>
      <dgm:spPr/>
    </dgm:pt>
    <dgm:pt modelId="{BBD7E57A-CDD2-4FAA-814B-C2A98F08014C}" type="pres">
      <dgm:prSet presAssocID="{26EBA311-388E-4B2A-9CB7-532B354356B0}" presName="parSh" presStyleCnt="0"/>
      <dgm:spPr/>
    </dgm:pt>
    <dgm:pt modelId="{5411CBBD-87E4-456B-AB83-2C9CDD8964D9}" type="pres">
      <dgm:prSet presAssocID="{26EBA311-388E-4B2A-9CB7-532B354356B0}" presName="lineNode" presStyleLbl="alignAccFollowNode1" presStyleIdx="12" presStyleCnt="18"/>
      <dgm:spPr/>
    </dgm:pt>
    <dgm:pt modelId="{50D4CD6D-0727-4B4D-97E3-23CFBD3FC390}" type="pres">
      <dgm:prSet presAssocID="{26EBA311-388E-4B2A-9CB7-532B354356B0}" presName="lineArrowNode" presStyleLbl="alignAccFollowNode1" presStyleIdx="13" presStyleCnt="18"/>
      <dgm:spPr/>
    </dgm:pt>
    <dgm:pt modelId="{1FF81A0A-F584-4E53-997D-E7C6FCC0C345}" type="pres">
      <dgm:prSet presAssocID="{244A4C78-69EF-4209-8459-C470DAC79021}" presName="sibTransNodeCircle" presStyleLbl="alignNode1" presStyleIdx="4" presStyleCnt="6">
        <dgm:presLayoutVars>
          <dgm:chMax val="0"/>
          <dgm:bulletEnabled/>
        </dgm:presLayoutVars>
      </dgm:prSet>
      <dgm:spPr/>
    </dgm:pt>
    <dgm:pt modelId="{10789359-241E-4B57-8001-8EEF0616186E}" type="pres">
      <dgm:prSet presAssocID="{244A4C78-69EF-4209-8459-C470DAC79021}" presName="spacerBetweenCircleAndCallout" presStyleCnt="0">
        <dgm:presLayoutVars/>
      </dgm:prSet>
      <dgm:spPr/>
    </dgm:pt>
    <dgm:pt modelId="{CAEBAAA5-2759-4DA2-9F66-90653CB78824}" type="pres">
      <dgm:prSet presAssocID="{26EBA311-388E-4B2A-9CB7-532B354356B0}" presName="nodeText" presStyleLbl="alignAccFollowNode1" presStyleIdx="14" presStyleCnt="18">
        <dgm:presLayoutVars>
          <dgm:bulletEnabled val="1"/>
        </dgm:presLayoutVars>
      </dgm:prSet>
      <dgm:spPr/>
    </dgm:pt>
    <dgm:pt modelId="{ADD28344-0121-4684-BC40-4969C7A0871E}" type="pres">
      <dgm:prSet presAssocID="{244A4C78-69EF-4209-8459-C470DAC79021}" presName="sibTransComposite" presStyleCnt="0"/>
      <dgm:spPr/>
    </dgm:pt>
    <dgm:pt modelId="{CC52AFE6-37FF-4E91-895D-BE63A580A204}" type="pres">
      <dgm:prSet presAssocID="{422C9237-ACCE-4889-9451-17D6B284378E}" presName="compositeNode" presStyleCnt="0"/>
      <dgm:spPr/>
    </dgm:pt>
    <dgm:pt modelId="{A0963661-475E-4B3D-B65B-C5A6B727B2F6}" type="pres">
      <dgm:prSet presAssocID="{422C9237-ACCE-4889-9451-17D6B284378E}" presName="parTx" presStyleLbl="node1" presStyleIdx="0" presStyleCnt="0">
        <dgm:presLayoutVars>
          <dgm:chMax val="0"/>
          <dgm:chPref val="0"/>
          <dgm:bulletEnabled val="1"/>
        </dgm:presLayoutVars>
      </dgm:prSet>
      <dgm:spPr/>
    </dgm:pt>
    <dgm:pt modelId="{49BA578B-5838-4972-8387-3B5953549107}" type="pres">
      <dgm:prSet presAssocID="{422C9237-ACCE-4889-9451-17D6B284378E}" presName="parSh" presStyleCnt="0"/>
      <dgm:spPr/>
    </dgm:pt>
    <dgm:pt modelId="{B9E5C93A-DFEB-4997-99A8-B327993C92D6}" type="pres">
      <dgm:prSet presAssocID="{422C9237-ACCE-4889-9451-17D6B284378E}" presName="lineNode" presStyleLbl="alignAccFollowNode1" presStyleIdx="15" presStyleCnt="18"/>
      <dgm:spPr/>
    </dgm:pt>
    <dgm:pt modelId="{844399C0-1C5C-4DAB-A340-18CAA85BC646}" type="pres">
      <dgm:prSet presAssocID="{422C9237-ACCE-4889-9451-17D6B284378E}" presName="lineArrowNode" presStyleLbl="alignAccFollowNode1" presStyleIdx="16" presStyleCnt="18"/>
      <dgm:spPr/>
    </dgm:pt>
    <dgm:pt modelId="{CDB1AC9B-50D6-4AB6-B112-5EC63D653FBF}" type="pres">
      <dgm:prSet presAssocID="{2CAB2A02-878A-49E5-8BD1-5EFB13318DFF}" presName="sibTransNodeCircle" presStyleLbl="alignNode1" presStyleIdx="5" presStyleCnt="6">
        <dgm:presLayoutVars>
          <dgm:chMax val="0"/>
          <dgm:bulletEnabled/>
        </dgm:presLayoutVars>
      </dgm:prSet>
      <dgm:spPr/>
    </dgm:pt>
    <dgm:pt modelId="{E8FED61F-FE23-4A3A-B13F-504960B95617}" type="pres">
      <dgm:prSet presAssocID="{2CAB2A02-878A-49E5-8BD1-5EFB13318DFF}" presName="spacerBetweenCircleAndCallout" presStyleCnt="0">
        <dgm:presLayoutVars/>
      </dgm:prSet>
      <dgm:spPr/>
    </dgm:pt>
    <dgm:pt modelId="{3D3BFF92-A66D-4123-AC70-2478A5F83A8F}" type="pres">
      <dgm:prSet presAssocID="{422C9237-ACCE-4889-9451-17D6B284378E}" presName="nodeText" presStyleLbl="alignAccFollowNode1" presStyleIdx="17" presStyleCnt="18">
        <dgm:presLayoutVars>
          <dgm:bulletEnabled val="1"/>
        </dgm:presLayoutVars>
      </dgm:prSet>
      <dgm:spPr/>
    </dgm:pt>
  </dgm:ptLst>
  <dgm:cxnLst>
    <dgm:cxn modelId="{648E2208-CA9F-49F3-BE74-18D86AD8C6C8}" srcId="{2E5BE965-EE29-4830-BED8-D81CC719E428}" destId="{B9D042C0-E087-4B1B-B6A0-5B28DF31186B}" srcOrd="3" destOrd="0" parTransId="{9BDC3EE4-E2C0-45C2-B246-D3CA3059C1BC}" sibTransId="{B281A428-C573-41FF-9535-66DCD75759A9}"/>
    <dgm:cxn modelId="{5B96B825-8A0D-4297-9557-909124DE7432}" type="presOf" srcId="{2CAB2A02-878A-49E5-8BD1-5EFB13318DFF}" destId="{CDB1AC9B-50D6-4AB6-B112-5EC63D653FBF}" srcOrd="0" destOrd="0" presId="urn:microsoft.com/office/officeart/2016/7/layout/LinearArrowProcessNumbered"/>
    <dgm:cxn modelId="{D9649533-502F-4B5D-8367-B3D6084B0205}" type="presOf" srcId="{2E5BE965-EE29-4830-BED8-D81CC719E428}" destId="{7BFE306A-EDD8-4A43-A825-86A7B2E3EFE4}" srcOrd="0" destOrd="0" presId="urn:microsoft.com/office/officeart/2016/7/layout/LinearArrowProcessNumbered"/>
    <dgm:cxn modelId="{3C73CE42-4181-43F8-A478-72C6CF8994B4}" srcId="{2E5BE965-EE29-4830-BED8-D81CC719E428}" destId="{550F7CA6-7F34-4D5E-B5E0-4A99E7BD7865}" srcOrd="1" destOrd="0" parTransId="{FD63A3CA-95F4-4B68-B410-0D45BFC009AF}" sibTransId="{7DA2092C-45FC-42AE-B1BE-2089CC8CF745}"/>
    <dgm:cxn modelId="{E908DD65-C0E7-465E-95E9-E517A956265F}" type="presOf" srcId="{422C9237-ACCE-4889-9451-17D6B284378E}" destId="{3D3BFF92-A66D-4123-AC70-2478A5F83A8F}" srcOrd="0" destOrd="0" presId="urn:microsoft.com/office/officeart/2016/7/layout/LinearArrowProcessNumbered"/>
    <dgm:cxn modelId="{18B78672-1775-4801-AD6F-8658E905DBEE}" type="presOf" srcId="{7DA2092C-45FC-42AE-B1BE-2089CC8CF745}" destId="{1CF2F484-97B7-4F32-A189-B43ED71515C9}" srcOrd="0" destOrd="0" presId="urn:microsoft.com/office/officeart/2016/7/layout/LinearArrowProcessNumbered"/>
    <dgm:cxn modelId="{5D064054-44C1-4B01-B8BE-6FEA15C338EF}" type="presOf" srcId="{28248396-4835-4534-9D82-51D86279C5E0}" destId="{3B9CD1AE-3FF5-4B23-A0EF-C48993501920}" srcOrd="0" destOrd="0" presId="urn:microsoft.com/office/officeart/2016/7/layout/LinearArrowProcessNumbered"/>
    <dgm:cxn modelId="{67EE0C7E-17EF-4195-AD56-9581B020912B}" srcId="{2E5BE965-EE29-4830-BED8-D81CC719E428}" destId="{26EBA311-388E-4B2A-9CB7-532B354356B0}" srcOrd="4" destOrd="0" parTransId="{67CAC212-E38A-4917-A0F7-FD1E6A938951}" sibTransId="{244A4C78-69EF-4209-8459-C470DAC79021}"/>
    <dgm:cxn modelId="{333E937F-6849-401A-B98E-3139D3827672}" srcId="{2E5BE965-EE29-4830-BED8-D81CC719E428}" destId="{422C9237-ACCE-4889-9451-17D6B284378E}" srcOrd="5" destOrd="0" parTransId="{C86FCD1B-45AD-4682-9FAE-F8F291728795}" sibTransId="{2CAB2A02-878A-49E5-8BD1-5EFB13318DFF}"/>
    <dgm:cxn modelId="{C3217980-DBFF-4938-BC4F-F680993E6107}" srcId="{2E5BE965-EE29-4830-BED8-D81CC719E428}" destId="{1B8C1427-873A-4B11-BF9E-F2CCEFA89DA3}" srcOrd="2" destOrd="0" parTransId="{8B5E42BB-B21A-47E4-957F-7FCB3FF3B849}" sibTransId="{804B10B8-4E0A-497A-BC16-5EB437F5863A}"/>
    <dgm:cxn modelId="{CBA98094-10B4-4657-8C8F-85798D6ADBDE}" type="presOf" srcId="{BE4C224C-6E16-4AE0-82D8-CE3E4BC16A16}" destId="{5F38C92E-DABF-437D-979D-C1C15D302D50}" srcOrd="0" destOrd="0" presId="urn:microsoft.com/office/officeart/2016/7/layout/LinearArrowProcessNumbered"/>
    <dgm:cxn modelId="{080191A8-7C53-482D-99B6-E34F4C1F691F}" type="presOf" srcId="{B281A428-C573-41FF-9535-66DCD75759A9}" destId="{694B8EAC-B0D4-4DA3-8D4C-99C19E0E6C9B}" srcOrd="0" destOrd="0" presId="urn:microsoft.com/office/officeart/2016/7/layout/LinearArrowProcessNumbered"/>
    <dgm:cxn modelId="{4C0EE6B2-D6F7-4106-8BF5-E78056111A5B}" type="presOf" srcId="{244A4C78-69EF-4209-8459-C470DAC79021}" destId="{1FF81A0A-F584-4E53-997D-E7C6FCC0C345}" srcOrd="0" destOrd="0" presId="urn:microsoft.com/office/officeart/2016/7/layout/LinearArrowProcessNumbered"/>
    <dgm:cxn modelId="{DFFD89B9-DDD9-4B6D-9565-7AF6254CFCCF}" type="presOf" srcId="{550F7CA6-7F34-4D5E-B5E0-4A99E7BD7865}" destId="{50C8A6FE-AF22-481C-B3EC-ACC5E00B1DE4}" srcOrd="0" destOrd="0" presId="urn:microsoft.com/office/officeart/2016/7/layout/LinearArrowProcessNumbered"/>
    <dgm:cxn modelId="{D1803FD0-7AEA-40FB-8309-9EBD3C8048A4}" type="presOf" srcId="{1B8C1427-873A-4B11-BF9E-F2CCEFA89DA3}" destId="{0041101D-1B4B-4B0E-8908-70387F2D6D99}" srcOrd="0" destOrd="0" presId="urn:microsoft.com/office/officeart/2016/7/layout/LinearArrowProcessNumbered"/>
    <dgm:cxn modelId="{48B15ADC-1CB9-4F4F-9036-A5C4A73ED058}" type="presOf" srcId="{804B10B8-4E0A-497A-BC16-5EB437F5863A}" destId="{080C6DDA-18A5-4A79-AF83-DBB6DAB698A4}" srcOrd="0" destOrd="0" presId="urn:microsoft.com/office/officeart/2016/7/layout/LinearArrowProcessNumbered"/>
    <dgm:cxn modelId="{450703ED-C9AA-4793-9858-A1A150C17EDB}" type="presOf" srcId="{26EBA311-388E-4B2A-9CB7-532B354356B0}" destId="{CAEBAAA5-2759-4DA2-9F66-90653CB78824}" srcOrd="0" destOrd="0" presId="urn:microsoft.com/office/officeart/2016/7/layout/LinearArrowProcessNumbered"/>
    <dgm:cxn modelId="{A2F4BDF5-205C-4001-B75C-92D257B4F0EB}" srcId="{2E5BE965-EE29-4830-BED8-D81CC719E428}" destId="{28248396-4835-4534-9D82-51D86279C5E0}" srcOrd="0" destOrd="0" parTransId="{E9391C26-A0A4-4294-81C2-86FC55EE34F9}" sibTransId="{BE4C224C-6E16-4AE0-82D8-CE3E4BC16A16}"/>
    <dgm:cxn modelId="{74990DFC-5AAB-4F8B-BC5F-ADF7FB488C59}" type="presOf" srcId="{B9D042C0-E087-4B1B-B6A0-5B28DF31186B}" destId="{85B162D6-F831-4EB6-8B67-09C5F5A27441}" srcOrd="0" destOrd="0" presId="urn:microsoft.com/office/officeart/2016/7/layout/LinearArrowProcessNumbered"/>
    <dgm:cxn modelId="{5D752524-F886-4A36-9FF9-F7344A718031}" type="presParOf" srcId="{7BFE306A-EDD8-4A43-A825-86A7B2E3EFE4}" destId="{09DDC0DC-A6BF-4D79-A4EE-B0FCA0DEE988}" srcOrd="0" destOrd="0" presId="urn:microsoft.com/office/officeart/2016/7/layout/LinearArrowProcessNumbered"/>
    <dgm:cxn modelId="{0D54D987-C732-43C0-88F6-4A3290AF0AAA}" type="presParOf" srcId="{09DDC0DC-A6BF-4D79-A4EE-B0FCA0DEE988}" destId="{AB77D518-5B00-4C58-92A1-6D4AB4F28C97}" srcOrd="0" destOrd="0" presId="urn:microsoft.com/office/officeart/2016/7/layout/LinearArrowProcessNumbered"/>
    <dgm:cxn modelId="{CBE86F18-77C1-4FAB-9A45-88050C5502E0}" type="presParOf" srcId="{09DDC0DC-A6BF-4D79-A4EE-B0FCA0DEE988}" destId="{914869A7-74EA-4BE0-8DC8-57E6A301C230}" srcOrd="1" destOrd="0" presId="urn:microsoft.com/office/officeart/2016/7/layout/LinearArrowProcessNumbered"/>
    <dgm:cxn modelId="{99B31C04-2F7F-444E-A7B9-D559191AF779}" type="presParOf" srcId="{914869A7-74EA-4BE0-8DC8-57E6A301C230}" destId="{D47C75D7-1922-4A11-B2C6-BCADC4F5E927}" srcOrd="0" destOrd="0" presId="urn:microsoft.com/office/officeart/2016/7/layout/LinearArrowProcessNumbered"/>
    <dgm:cxn modelId="{370C953C-B6D7-40F6-ACE4-DF22A2C07448}" type="presParOf" srcId="{914869A7-74EA-4BE0-8DC8-57E6A301C230}" destId="{22590A97-E99F-4788-B2C3-C2AE74F4F3A4}" srcOrd="1" destOrd="0" presId="urn:microsoft.com/office/officeart/2016/7/layout/LinearArrowProcessNumbered"/>
    <dgm:cxn modelId="{2D6604E3-B510-4D22-9779-ED15639CD1D6}" type="presParOf" srcId="{914869A7-74EA-4BE0-8DC8-57E6A301C230}" destId="{5F38C92E-DABF-437D-979D-C1C15D302D50}" srcOrd="2" destOrd="0" presId="urn:microsoft.com/office/officeart/2016/7/layout/LinearArrowProcessNumbered"/>
    <dgm:cxn modelId="{4226851B-F327-4997-8BB7-F1C9A2BE9A51}" type="presParOf" srcId="{914869A7-74EA-4BE0-8DC8-57E6A301C230}" destId="{5F986CD4-3F1C-42C5-8D75-87020A4E9885}" srcOrd="3" destOrd="0" presId="urn:microsoft.com/office/officeart/2016/7/layout/LinearArrowProcessNumbered"/>
    <dgm:cxn modelId="{2BF7AB69-1DFA-4C6B-9106-6C6274E0A169}" type="presParOf" srcId="{09DDC0DC-A6BF-4D79-A4EE-B0FCA0DEE988}" destId="{3B9CD1AE-3FF5-4B23-A0EF-C48993501920}" srcOrd="2" destOrd="0" presId="urn:microsoft.com/office/officeart/2016/7/layout/LinearArrowProcessNumbered"/>
    <dgm:cxn modelId="{B19AC421-9367-43E8-A826-BAA7B6AFD288}" type="presParOf" srcId="{7BFE306A-EDD8-4A43-A825-86A7B2E3EFE4}" destId="{34DE055A-1FD8-4BCC-9256-B5C3D9C7A111}" srcOrd="1" destOrd="0" presId="urn:microsoft.com/office/officeart/2016/7/layout/LinearArrowProcessNumbered"/>
    <dgm:cxn modelId="{74A42757-BC72-4E7D-B9CF-06833ADCE4E7}" type="presParOf" srcId="{7BFE306A-EDD8-4A43-A825-86A7B2E3EFE4}" destId="{6E245BBC-E19C-4F12-B06D-346116E26C1D}" srcOrd="2" destOrd="0" presId="urn:microsoft.com/office/officeart/2016/7/layout/LinearArrowProcessNumbered"/>
    <dgm:cxn modelId="{66A29B26-DB6F-45F6-8B25-12AD8EC8123D}" type="presParOf" srcId="{6E245BBC-E19C-4F12-B06D-346116E26C1D}" destId="{E713C9B6-06A5-4D1D-BC91-43A474373867}" srcOrd="0" destOrd="0" presId="urn:microsoft.com/office/officeart/2016/7/layout/LinearArrowProcessNumbered"/>
    <dgm:cxn modelId="{A4A62DB6-3D34-4139-AC59-73EC5D1CC85C}" type="presParOf" srcId="{6E245BBC-E19C-4F12-B06D-346116E26C1D}" destId="{1C1251E3-CA68-4644-B44F-A3873E1B8F4F}" srcOrd="1" destOrd="0" presId="urn:microsoft.com/office/officeart/2016/7/layout/LinearArrowProcessNumbered"/>
    <dgm:cxn modelId="{92C95A0E-EF5C-4FCB-8390-9A89121B5F46}" type="presParOf" srcId="{1C1251E3-CA68-4644-B44F-A3873E1B8F4F}" destId="{8D5267D5-8219-4DAC-980E-57A75F395312}" srcOrd="0" destOrd="0" presId="urn:microsoft.com/office/officeart/2016/7/layout/LinearArrowProcessNumbered"/>
    <dgm:cxn modelId="{D11506F8-224C-4571-8A0D-8AFA2720CDF1}" type="presParOf" srcId="{1C1251E3-CA68-4644-B44F-A3873E1B8F4F}" destId="{2EDAFFE8-1F72-4E4B-B2FF-B5DE819743DA}" srcOrd="1" destOrd="0" presId="urn:microsoft.com/office/officeart/2016/7/layout/LinearArrowProcessNumbered"/>
    <dgm:cxn modelId="{923D02B7-80A2-483F-AB0A-4107B2E5D1C5}" type="presParOf" srcId="{1C1251E3-CA68-4644-B44F-A3873E1B8F4F}" destId="{1CF2F484-97B7-4F32-A189-B43ED71515C9}" srcOrd="2" destOrd="0" presId="urn:microsoft.com/office/officeart/2016/7/layout/LinearArrowProcessNumbered"/>
    <dgm:cxn modelId="{88145968-D2E0-4A5E-950B-CF4A29F18BB6}" type="presParOf" srcId="{1C1251E3-CA68-4644-B44F-A3873E1B8F4F}" destId="{BEA27055-7A75-4000-94A4-2783DF1EB1C8}" srcOrd="3" destOrd="0" presId="urn:microsoft.com/office/officeart/2016/7/layout/LinearArrowProcessNumbered"/>
    <dgm:cxn modelId="{0E0B747F-1A7D-4E07-944B-2F3EC8E79D5B}" type="presParOf" srcId="{6E245BBC-E19C-4F12-B06D-346116E26C1D}" destId="{50C8A6FE-AF22-481C-B3EC-ACC5E00B1DE4}" srcOrd="2" destOrd="0" presId="urn:microsoft.com/office/officeart/2016/7/layout/LinearArrowProcessNumbered"/>
    <dgm:cxn modelId="{340F8AFE-5079-4D14-B1CD-CAAF0EEE3711}" type="presParOf" srcId="{7BFE306A-EDD8-4A43-A825-86A7B2E3EFE4}" destId="{C0E20DDD-24BF-4CB4-87FD-786C9B0BF4F8}" srcOrd="3" destOrd="0" presId="urn:microsoft.com/office/officeart/2016/7/layout/LinearArrowProcessNumbered"/>
    <dgm:cxn modelId="{CE411421-0F0B-48D4-855C-91F95B4CBD95}" type="presParOf" srcId="{7BFE306A-EDD8-4A43-A825-86A7B2E3EFE4}" destId="{1DB5EDE2-F193-4AF7-A599-70D1502ABF5F}" srcOrd="4" destOrd="0" presId="urn:microsoft.com/office/officeart/2016/7/layout/LinearArrowProcessNumbered"/>
    <dgm:cxn modelId="{50CB7233-7B4E-43D8-9502-40CABC43C7F4}" type="presParOf" srcId="{1DB5EDE2-F193-4AF7-A599-70D1502ABF5F}" destId="{87FC5815-0E66-43E5-8163-251656656F87}" srcOrd="0" destOrd="0" presId="urn:microsoft.com/office/officeart/2016/7/layout/LinearArrowProcessNumbered"/>
    <dgm:cxn modelId="{A7DA9976-E99A-4F6E-B542-532E744095ED}" type="presParOf" srcId="{1DB5EDE2-F193-4AF7-A599-70D1502ABF5F}" destId="{2FF71ACF-B55D-4FD6-905F-FD03D42D1408}" srcOrd="1" destOrd="0" presId="urn:microsoft.com/office/officeart/2016/7/layout/LinearArrowProcessNumbered"/>
    <dgm:cxn modelId="{57BD599C-2FCA-4800-BA9A-4AD8BCCFEF0A}" type="presParOf" srcId="{2FF71ACF-B55D-4FD6-905F-FD03D42D1408}" destId="{F054FBCE-AB04-41CD-9431-139FA0513032}" srcOrd="0" destOrd="0" presId="urn:microsoft.com/office/officeart/2016/7/layout/LinearArrowProcessNumbered"/>
    <dgm:cxn modelId="{4006309B-C5EB-4E3D-B4F2-EC398D92F40A}" type="presParOf" srcId="{2FF71ACF-B55D-4FD6-905F-FD03D42D1408}" destId="{F1AC223B-4EA2-43BA-9AAB-38C6718898ED}" srcOrd="1" destOrd="0" presId="urn:microsoft.com/office/officeart/2016/7/layout/LinearArrowProcessNumbered"/>
    <dgm:cxn modelId="{C954D956-CD4C-41CF-9E16-D7701DCABF2C}" type="presParOf" srcId="{2FF71ACF-B55D-4FD6-905F-FD03D42D1408}" destId="{080C6DDA-18A5-4A79-AF83-DBB6DAB698A4}" srcOrd="2" destOrd="0" presId="urn:microsoft.com/office/officeart/2016/7/layout/LinearArrowProcessNumbered"/>
    <dgm:cxn modelId="{84DBC4C8-42F4-4560-9F30-8520023A0BD1}" type="presParOf" srcId="{2FF71ACF-B55D-4FD6-905F-FD03D42D1408}" destId="{8C555285-BCA0-4184-A9A2-63590F59501F}" srcOrd="3" destOrd="0" presId="urn:microsoft.com/office/officeart/2016/7/layout/LinearArrowProcessNumbered"/>
    <dgm:cxn modelId="{AA777BE9-0A59-4A53-8325-363FD5002773}" type="presParOf" srcId="{1DB5EDE2-F193-4AF7-A599-70D1502ABF5F}" destId="{0041101D-1B4B-4B0E-8908-70387F2D6D99}" srcOrd="2" destOrd="0" presId="urn:microsoft.com/office/officeart/2016/7/layout/LinearArrowProcessNumbered"/>
    <dgm:cxn modelId="{539BF693-96A5-477F-873B-2B040CDC9AAB}" type="presParOf" srcId="{7BFE306A-EDD8-4A43-A825-86A7B2E3EFE4}" destId="{37134A74-55F9-45A7-A14E-216BE77E2954}" srcOrd="5" destOrd="0" presId="urn:microsoft.com/office/officeart/2016/7/layout/LinearArrowProcessNumbered"/>
    <dgm:cxn modelId="{A7947C5C-F4E7-402E-8ED3-7777575BABC5}" type="presParOf" srcId="{7BFE306A-EDD8-4A43-A825-86A7B2E3EFE4}" destId="{B00827E2-1EAF-4FF2-875F-E801492EF644}" srcOrd="6" destOrd="0" presId="urn:microsoft.com/office/officeart/2016/7/layout/LinearArrowProcessNumbered"/>
    <dgm:cxn modelId="{72DD1501-C469-4D1E-A8ED-FA617BD160E4}" type="presParOf" srcId="{B00827E2-1EAF-4FF2-875F-E801492EF644}" destId="{4644A5D1-61B9-4B33-B278-6A75E9B57921}" srcOrd="0" destOrd="0" presId="urn:microsoft.com/office/officeart/2016/7/layout/LinearArrowProcessNumbered"/>
    <dgm:cxn modelId="{325E03AA-5BD2-4339-A946-16AC0A68741B}" type="presParOf" srcId="{B00827E2-1EAF-4FF2-875F-E801492EF644}" destId="{E3B7AFB0-7CAE-43E4-AB9A-0485E54EACF4}" srcOrd="1" destOrd="0" presId="urn:microsoft.com/office/officeart/2016/7/layout/LinearArrowProcessNumbered"/>
    <dgm:cxn modelId="{C9475DCB-F7DD-479D-8B39-EB53AFE326DA}" type="presParOf" srcId="{E3B7AFB0-7CAE-43E4-AB9A-0485E54EACF4}" destId="{1CAE47C5-33D2-48E9-A285-B51D7BF3846F}" srcOrd="0" destOrd="0" presId="urn:microsoft.com/office/officeart/2016/7/layout/LinearArrowProcessNumbered"/>
    <dgm:cxn modelId="{CCEB7697-4634-4D4B-AFBB-6F5CC09F087B}" type="presParOf" srcId="{E3B7AFB0-7CAE-43E4-AB9A-0485E54EACF4}" destId="{60330F53-277B-44CC-970A-06FD4A086161}" srcOrd="1" destOrd="0" presId="urn:microsoft.com/office/officeart/2016/7/layout/LinearArrowProcessNumbered"/>
    <dgm:cxn modelId="{2A6E35E2-1BDA-422D-B891-2A2BE36CC692}" type="presParOf" srcId="{E3B7AFB0-7CAE-43E4-AB9A-0485E54EACF4}" destId="{694B8EAC-B0D4-4DA3-8D4C-99C19E0E6C9B}" srcOrd="2" destOrd="0" presId="urn:microsoft.com/office/officeart/2016/7/layout/LinearArrowProcessNumbered"/>
    <dgm:cxn modelId="{AFBCF708-665C-4A24-B231-EC984A170EF1}" type="presParOf" srcId="{E3B7AFB0-7CAE-43E4-AB9A-0485E54EACF4}" destId="{669FF926-8447-40D0-BF2F-4193D5976802}" srcOrd="3" destOrd="0" presId="urn:microsoft.com/office/officeart/2016/7/layout/LinearArrowProcessNumbered"/>
    <dgm:cxn modelId="{D47E7D0F-85ED-4EAC-BC62-83C759557136}" type="presParOf" srcId="{B00827E2-1EAF-4FF2-875F-E801492EF644}" destId="{85B162D6-F831-4EB6-8B67-09C5F5A27441}" srcOrd="2" destOrd="0" presId="urn:microsoft.com/office/officeart/2016/7/layout/LinearArrowProcessNumbered"/>
    <dgm:cxn modelId="{3978F7F0-BF66-4936-8185-91E7AA33B6F2}" type="presParOf" srcId="{7BFE306A-EDD8-4A43-A825-86A7B2E3EFE4}" destId="{DE3CA018-10E4-4DC6-9EF4-85D7AC549EDD}" srcOrd="7" destOrd="0" presId="urn:microsoft.com/office/officeart/2016/7/layout/LinearArrowProcessNumbered"/>
    <dgm:cxn modelId="{288761F6-377F-452C-9B4B-1A30651EA1AE}" type="presParOf" srcId="{7BFE306A-EDD8-4A43-A825-86A7B2E3EFE4}" destId="{EA040815-2189-4114-BCFD-6DB563F17C05}" srcOrd="8" destOrd="0" presId="urn:microsoft.com/office/officeart/2016/7/layout/LinearArrowProcessNumbered"/>
    <dgm:cxn modelId="{52DAD4B5-4614-4AB0-A028-6E8815CEE34F}" type="presParOf" srcId="{EA040815-2189-4114-BCFD-6DB563F17C05}" destId="{FAED3695-E169-4E2E-9BA4-1ED98529AF85}" srcOrd="0" destOrd="0" presId="urn:microsoft.com/office/officeart/2016/7/layout/LinearArrowProcessNumbered"/>
    <dgm:cxn modelId="{6E702D70-AF90-43F0-9F67-6D7926785E6B}" type="presParOf" srcId="{EA040815-2189-4114-BCFD-6DB563F17C05}" destId="{BBD7E57A-CDD2-4FAA-814B-C2A98F08014C}" srcOrd="1" destOrd="0" presId="urn:microsoft.com/office/officeart/2016/7/layout/LinearArrowProcessNumbered"/>
    <dgm:cxn modelId="{902498E9-F946-427E-8386-8F5810DE7882}" type="presParOf" srcId="{BBD7E57A-CDD2-4FAA-814B-C2A98F08014C}" destId="{5411CBBD-87E4-456B-AB83-2C9CDD8964D9}" srcOrd="0" destOrd="0" presId="urn:microsoft.com/office/officeart/2016/7/layout/LinearArrowProcessNumbered"/>
    <dgm:cxn modelId="{474AC6DF-148B-49B6-A2F3-9C9D29E2ECBD}" type="presParOf" srcId="{BBD7E57A-CDD2-4FAA-814B-C2A98F08014C}" destId="{50D4CD6D-0727-4B4D-97E3-23CFBD3FC390}" srcOrd="1" destOrd="0" presId="urn:microsoft.com/office/officeart/2016/7/layout/LinearArrowProcessNumbered"/>
    <dgm:cxn modelId="{B3FAC120-C011-4C99-931C-F05470CA7F8F}" type="presParOf" srcId="{BBD7E57A-CDD2-4FAA-814B-C2A98F08014C}" destId="{1FF81A0A-F584-4E53-997D-E7C6FCC0C345}" srcOrd="2" destOrd="0" presId="urn:microsoft.com/office/officeart/2016/7/layout/LinearArrowProcessNumbered"/>
    <dgm:cxn modelId="{95C5B46B-340B-4F66-808B-2190878F290A}" type="presParOf" srcId="{BBD7E57A-CDD2-4FAA-814B-C2A98F08014C}" destId="{10789359-241E-4B57-8001-8EEF0616186E}" srcOrd="3" destOrd="0" presId="urn:microsoft.com/office/officeart/2016/7/layout/LinearArrowProcessNumbered"/>
    <dgm:cxn modelId="{3C4938D0-C72F-43ED-BE0C-46549E265A24}" type="presParOf" srcId="{EA040815-2189-4114-BCFD-6DB563F17C05}" destId="{CAEBAAA5-2759-4DA2-9F66-90653CB78824}" srcOrd="2" destOrd="0" presId="urn:microsoft.com/office/officeart/2016/7/layout/LinearArrowProcessNumbered"/>
    <dgm:cxn modelId="{F2C480F4-929E-4B81-8FFE-F0CD59F2D035}" type="presParOf" srcId="{7BFE306A-EDD8-4A43-A825-86A7B2E3EFE4}" destId="{ADD28344-0121-4684-BC40-4969C7A0871E}" srcOrd="9" destOrd="0" presId="urn:microsoft.com/office/officeart/2016/7/layout/LinearArrowProcessNumbered"/>
    <dgm:cxn modelId="{EF62EE4C-4D1C-4566-8B9C-EDAFEE70B050}" type="presParOf" srcId="{7BFE306A-EDD8-4A43-A825-86A7B2E3EFE4}" destId="{CC52AFE6-37FF-4E91-895D-BE63A580A204}" srcOrd="10" destOrd="0" presId="urn:microsoft.com/office/officeart/2016/7/layout/LinearArrowProcessNumbered"/>
    <dgm:cxn modelId="{BE831695-864C-4A4A-A9DB-3D028F1A1973}" type="presParOf" srcId="{CC52AFE6-37FF-4E91-895D-BE63A580A204}" destId="{A0963661-475E-4B3D-B65B-C5A6B727B2F6}" srcOrd="0" destOrd="0" presId="urn:microsoft.com/office/officeart/2016/7/layout/LinearArrowProcessNumbered"/>
    <dgm:cxn modelId="{89610C73-39CA-484B-AE59-5C523F594072}" type="presParOf" srcId="{CC52AFE6-37FF-4E91-895D-BE63A580A204}" destId="{49BA578B-5838-4972-8387-3B5953549107}" srcOrd="1" destOrd="0" presId="urn:microsoft.com/office/officeart/2016/7/layout/LinearArrowProcessNumbered"/>
    <dgm:cxn modelId="{C533641B-E0BE-4B5B-B5F0-DAA50271B06C}" type="presParOf" srcId="{49BA578B-5838-4972-8387-3B5953549107}" destId="{B9E5C93A-DFEB-4997-99A8-B327993C92D6}" srcOrd="0" destOrd="0" presId="urn:microsoft.com/office/officeart/2016/7/layout/LinearArrowProcessNumbered"/>
    <dgm:cxn modelId="{A4FC4097-F905-4171-92A7-425957637BC4}" type="presParOf" srcId="{49BA578B-5838-4972-8387-3B5953549107}" destId="{844399C0-1C5C-4DAB-A340-18CAA85BC646}" srcOrd="1" destOrd="0" presId="urn:microsoft.com/office/officeart/2016/7/layout/LinearArrowProcessNumbered"/>
    <dgm:cxn modelId="{87490892-755C-489A-A9CA-FA20336342E1}" type="presParOf" srcId="{49BA578B-5838-4972-8387-3B5953549107}" destId="{CDB1AC9B-50D6-4AB6-B112-5EC63D653FBF}" srcOrd="2" destOrd="0" presId="urn:microsoft.com/office/officeart/2016/7/layout/LinearArrowProcessNumbered"/>
    <dgm:cxn modelId="{64DE8356-5EE0-444E-9B7A-35783BA79B4E}" type="presParOf" srcId="{49BA578B-5838-4972-8387-3B5953549107}" destId="{E8FED61F-FE23-4A3A-B13F-504960B95617}" srcOrd="3" destOrd="0" presId="urn:microsoft.com/office/officeart/2016/7/layout/LinearArrowProcessNumbered"/>
    <dgm:cxn modelId="{71F07FD6-684E-4F10-A8EE-BB6BCC0BDB7E}" type="presParOf" srcId="{CC52AFE6-37FF-4E91-895D-BE63A580A204}" destId="{3D3BFF92-A66D-4123-AC70-2478A5F83A8F}" srcOrd="2" destOrd="0" presId="urn:microsoft.com/office/officeart/2016/7/layout/LinearArrow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41CC53-6D7A-4846-BEE1-D8DC07D2135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0073CA-495F-4E38-8815-D533AD656096}">
      <dgm:prSet/>
      <dgm:spPr/>
      <dgm:t>
        <a:bodyPr/>
        <a:lstStyle/>
        <a:p>
          <a:r>
            <a:rPr lang="en-GB"/>
            <a:t>NPTC Group – Formed in 2013</a:t>
          </a:r>
          <a:endParaRPr lang="en-US"/>
        </a:p>
      </dgm:t>
    </dgm:pt>
    <dgm:pt modelId="{51555966-7B08-406F-804F-AC621AF10A8B}" type="parTrans" cxnId="{12A47106-D6BB-4B14-9BA1-F443D85C0130}">
      <dgm:prSet/>
      <dgm:spPr/>
      <dgm:t>
        <a:bodyPr/>
        <a:lstStyle/>
        <a:p>
          <a:endParaRPr lang="en-US"/>
        </a:p>
      </dgm:t>
    </dgm:pt>
    <dgm:pt modelId="{BE0DC8B6-944E-4DB5-B2EA-EB37BC45979A}" type="sibTrans" cxnId="{12A47106-D6BB-4B14-9BA1-F443D85C0130}">
      <dgm:prSet/>
      <dgm:spPr/>
      <dgm:t>
        <a:bodyPr/>
        <a:lstStyle/>
        <a:p>
          <a:endParaRPr lang="en-US"/>
        </a:p>
      </dgm:t>
    </dgm:pt>
    <dgm:pt modelId="{EB76BB1D-745B-40E2-B191-34C634F85B19}">
      <dgm:prSet/>
      <dgm:spPr/>
      <dgm:t>
        <a:bodyPr/>
        <a:lstStyle/>
        <a:p>
          <a:r>
            <a:rPr lang="en-GB"/>
            <a:t>9 facilities across wales</a:t>
          </a:r>
          <a:endParaRPr lang="en-US"/>
        </a:p>
      </dgm:t>
    </dgm:pt>
    <dgm:pt modelId="{3CBF9F9A-75A6-42DF-A847-F656944D4A7B}" type="parTrans" cxnId="{7E70B531-BF96-4799-9A1E-4915C7C9E8F8}">
      <dgm:prSet/>
      <dgm:spPr/>
      <dgm:t>
        <a:bodyPr/>
        <a:lstStyle/>
        <a:p>
          <a:endParaRPr lang="en-US"/>
        </a:p>
      </dgm:t>
    </dgm:pt>
    <dgm:pt modelId="{6218011B-1040-4068-9C3B-DFAC206A00A4}" type="sibTrans" cxnId="{7E70B531-BF96-4799-9A1E-4915C7C9E8F8}">
      <dgm:prSet/>
      <dgm:spPr/>
      <dgm:t>
        <a:bodyPr/>
        <a:lstStyle/>
        <a:p>
          <a:endParaRPr lang="en-US"/>
        </a:p>
      </dgm:t>
    </dgm:pt>
    <dgm:pt modelId="{3B755741-D3D2-462B-B1D6-627FC9A30D54}">
      <dgm:prSet/>
      <dgm:spPr/>
      <dgm:t>
        <a:bodyPr/>
        <a:lstStyle/>
        <a:p>
          <a:r>
            <a:rPr lang="en-GB"/>
            <a:t>One of the largest Further Education providers in Wales covering 30 percent of the country’s landmass with a total of nine campuses stretching from south to north Wales.</a:t>
          </a:r>
          <a:endParaRPr lang="en-US"/>
        </a:p>
      </dgm:t>
    </dgm:pt>
    <dgm:pt modelId="{3C88E444-BD59-4FE1-8865-E52BA7BF0098}" type="parTrans" cxnId="{CA75C830-855A-4224-971B-A8C1BAB05C80}">
      <dgm:prSet/>
      <dgm:spPr/>
      <dgm:t>
        <a:bodyPr/>
        <a:lstStyle/>
        <a:p>
          <a:endParaRPr lang="en-US"/>
        </a:p>
      </dgm:t>
    </dgm:pt>
    <dgm:pt modelId="{76DAA9BD-E9F1-4F3A-B16C-30DEA26C8D19}" type="sibTrans" cxnId="{CA75C830-855A-4224-971B-A8C1BAB05C80}">
      <dgm:prSet/>
      <dgm:spPr/>
      <dgm:t>
        <a:bodyPr/>
        <a:lstStyle/>
        <a:p>
          <a:endParaRPr lang="en-US"/>
        </a:p>
      </dgm:t>
    </dgm:pt>
    <dgm:pt modelId="{213842AD-6661-4145-B856-92E20CD1D39F}" type="pres">
      <dgm:prSet presAssocID="{2041CC53-6D7A-4846-BEE1-D8DC07D2135F}" presName="root" presStyleCnt="0">
        <dgm:presLayoutVars>
          <dgm:dir/>
          <dgm:resizeHandles val="exact"/>
        </dgm:presLayoutVars>
      </dgm:prSet>
      <dgm:spPr/>
    </dgm:pt>
    <dgm:pt modelId="{95143F0F-4C4C-4509-9B8F-4D0413A33756}" type="pres">
      <dgm:prSet presAssocID="{AB0073CA-495F-4E38-8815-D533AD656096}" presName="compNode" presStyleCnt="0"/>
      <dgm:spPr/>
    </dgm:pt>
    <dgm:pt modelId="{5511F2E2-18C5-41CF-8E07-C50153300619}" type="pres">
      <dgm:prSet presAssocID="{AB0073CA-495F-4E38-8815-D533AD65609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A452A91A-176B-4E55-BC3E-E08CA98F3DFC}" type="pres">
      <dgm:prSet presAssocID="{AB0073CA-495F-4E38-8815-D533AD656096}" presName="spaceRect" presStyleCnt="0"/>
      <dgm:spPr/>
    </dgm:pt>
    <dgm:pt modelId="{812E8152-7273-40A3-A26F-8D5075765880}" type="pres">
      <dgm:prSet presAssocID="{AB0073CA-495F-4E38-8815-D533AD656096}" presName="textRect" presStyleLbl="revTx" presStyleIdx="0" presStyleCnt="3">
        <dgm:presLayoutVars>
          <dgm:chMax val="1"/>
          <dgm:chPref val="1"/>
        </dgm:presLayoutVars>
      </dgm:prSet>
      <dgm:spPr/>
    </dgm:pt>
    <dgm:pt modelId="{16A6C027-271F-4335-A98D-A452F5AFB300}" type="pres">
      <dgm:prSet presAssocID="{BE0DC8B6-944E-4DB5-B2EA-EB37BC45979A}" presName="sibTrans" presStyleCnt="0"/>
      <dgm:spPr/>
    </dgm:pt>
    <dgm:pt modelId="{EA164695-3386-46BC-9E4D-E51F44D12228}" type="pres">
      <dgm:prSet presAssocID="{EB76BB1D-745B-40E2-B191-34C634F85B19}" presName="compNode" presStyleCnt="0"/>
      <dgm:spPr/>
    </dgm:pt>
    <dgm:pt modelId="{CF58FF37-DC5D-470B-95D3-5BD7D6CD6B3F}" type="pres">
      <dgm:prSet presAssocID="{EB76BB1D-745B-40E2-B191-34C634F85B1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02E3253C-09DD-448C-AE9B-609C31CBCC6E}" type="pres">
      <dgm:prSet presAssocID="{EB76BB1D-745B-40E2-B191-34C634F85B19}" presName="spaceRect" presStyleCnt="0"/>
      <dgm:spPr/>
    </dgm:pt>
    <dgm:pt modelId="{B4C58FC0-9176-4B2E-B5C1-9AA9FF89E8EE}" type="pres">
      <dgm:prSet presAssocID="{EB76BB1D-745B-40E2-B191-34C634F85B19}" presName="textRect" presStyleLbl="revTx" presStyleIdx="1" presStyleCnt="3">
        <dgm:presLayoutVars>
          <dgm:chMax val="1"/>
          <dgm:chPref val="1"/>
        </dgm:presLayoutVars>
      </dgm:prSet>
      <dgm:spPr/>
    </dgm:pt>
    <dgm:pt modelId="{6B1F7DA8-0186-46F0-A919-C8024D9FA3D2}" type="pres">
      <dgm:prSet presAssocID="{6218011B-1040-4068-9C3B-DFAC206A00A4}" presName="sibTrans" presStyleCnt="0"/>
      <dgm:spPr/>
    </dgm:pt>
    <dgm:pt modelId="{8AD00259-CFF2-4A40-8667-881B9054ABA5}" type="pres">
      <dgm:prSet presAssocID="{3B755741-D3D2-462B-B1D6-627FC9A30D54}" presName="compNode" presStyleCnt="0"/>
      <dgm:spPr/>
    </dgm:pt>
    <dgm:pt modelId="{A707FD27-8402-4345-BCE7-0BDF6AD9794B}" type="pres">
      <dgm:prSet presAssocID="{3B755741-D3D2-462B-B1D6-627FC9A30D5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World"/>
        </a:ext>
      </dgm:extLst>
    </dgm:pt>
    <dgm:pt modelId="{D53E689E-17BE-4D8F-92D2-656A509994C5}" type="pres">
      <dgm:prSet presAssocID="{3B755741-D3D2-462B-B1D6-627FC9A30D54}" presName="spaceRect" presStyleCnt="0"/>
      <dgm:spPr/>
    </dgm:pt>
    <dgm:pt modelId="{7919C412-1AD7-4D58-A4D8-9EE2248D493B}" type="pres">
      <dgm:prSet presAssocID="{3B755741-D3D2-462B-B1D6-627FC9A30D54}" presName="textRect" presStyleLbl="revTx" presStyleIdx="2" presStyleCnt="3">
        <dgm:presLayoutVars>
          <dgm:chMax val="1"/>
          <dgm:chPref val="1"/>
        </dgm:presLayoutVars>
      </dgm:prSet>
      <dgm:spPr/>
    </dgm:pt>
  </dgm:ptLst>
  <dgm:cxnLst>
    <dgm:cxn modelId="{12A47106-D6BB-4B14-9BA1-F443D85C0130}" srcId="{2041CC53-6D7A-4846-BEE1-D8DC07D2135F}" destId="{AB0073CA-495F-4E38-8815-D533AD656096}" srcOrd="0" destOrd="0" parTransId="{51555966-7B08-406F-804F-AC621AF10A8B}" sibTransId="{BE0DC8B6-944E-4DB5-B2EA-EB37BC45979A}"/>
    <dgm:cxn modelId="{1473000B-EA42-42C8-BBC8-7F4B50515D27}" type="presOf" srcId="{2041CC53-6D7A-4846-BEE1-D8DC07D2135F}" destId="{213842AD-6661-4145-B856-92E20CD1D39F}" srcOrd="0" destOrd="0" presId="urn:microsoft.com/office/officeart/2018/2/layout/IconLabelList"/>
    <dgm:cxn modelId="{E6F0CB2E-1A03-471F-91EA-4CAF1D83DD17}" type="presOf" srcId="{EB76BB1D-745B-40E2-B191-34C634F85B19}" destId="{B4C58FC0-9176-4B2E-B5C1-9AA9FF89E8EE}" srcOrd="0" destOrd="0" presId="urn:microsoft.com/office/officeart/2018/2/layout/IconLabelList"/>
    <dgm:cxn modelId="{CA75C830-855A-4224-971B-A8C1BAB05C80}" srcId="{2041CC53-6D7A-4846-BEE1-D8DC07D2135F}" destId="{3B755741-D3D2-462B-B1D6-627FC9A30D54}" srcOrd="2" destOrd="0" parTransId="{3C88E444-BD59-4FE1-8865-E52BA7BF0098}" sibTransId="{76DAA9BD-E9F1-4F3A-B16C-30DEA26C8D19}"/>
    <dgm:cxn modelId="{7E70B531-BF96-4799-9A1E-4915C7C9E8F8}" srcId="{2041CC53-6D7A-4846-BEE1-D8DC07D2135F}" destId="{EB76BB1D-745B-40E2-B191-34C634F85B19}" srcOrd="1" destOrd="0" parTransId="{3CBF9F9A-75A6-42DF-A847-F656944D4A7B}" sibTransId="{6218011B-1040-4068-9C3B-DFAC206A00A4}"/>
    <dgm:cxn modelId="{2BE00636-D845-444D-8B6F-9129361D3417}" type="presOf" srcId="{3B755741-D3D2-462B-B1D6-627FC9A30D54}" destId="{7919C412-1AD7-4D58-A4D8-9EE2248D493B}" srcOrd="0" destOrd="0" presId="urn:microsoft.com/office/officeart/2018/2/layout/IconLabelList"/>
    <dgm:cxn modelId="{E542CBD1-4066-403C-A4AF-A379D129BE99}" type="presOf" srcId="{AB0073CA-495F-4E38-8815-D533AD656096}" destId="{812E8152-7273-40A3-A26F-8D5075765880}" srcOrd="0" destOrd="0" presId="urn:microsoft.com/office/officeart/2018/2/layout/IconLabelList"/>
    <dgm:cxn modelId="{A64F3C36-529D-4D02-A12F-34D7B7931030}" type="presParOf" srcId="{213842AD-6661-4145-B856-92E20CD1D39F}" destId="{95143F0F-4C4C-4509-9B8F-4D0413A33756}" srcOrd="0" destOrd="0" presId="urn:microsoft.com/office/officeart/2018/2/layout/IconLabelList"/>
    <dgm:cxn modelId="{32CE65A7-564E-410E-BF30-DF480B88617A}" type="presParOf" srcId="{95143F0F-4C4C-4509-9B8F-4D0413A33756}" destId="{5511F2E2-18C5-41CF-8E07-C50153300619}" srcOrd="0" destOrd="0" presId="urn:microsoft.com/office/officeart/2018/2/layout/IconLabelList"/>
    <dgm:cxn modelId="{1772596E-E3F5-4325-A193-C9ADA287D934}" type="presParOf" srcId="{95143F0F-4C4C-4509-9B8F-4D0413A33756}" destId="{A452A91A-176B-4E55-BC3E-E08CA98F3DFC}" srcOrd="1" destOrd="0" presId="urn:microsoft.com/office/officeart/2018/2/layout/IconLabelList"/>
    <dgm:cxn modelId="{5FA7297E-8DC1-4245-9F20-A8D48D5B6B6F}" type="presParOf" srcId="{95143F0F-4C4C-4509-9B8F-4D0413A33756}" destId="{812E8152-7273-40A3-A26F-8D5075765880}" srcOrd="2" destOrd="0" presId="urn:microsoft.com/office/officeart/2018/2/layout/IconLabelList"/>
    <dgm:cxn modelId="{8899A31E-9AF0-4320-A55F-79C129FFC170}" type="presParOf" srcId="{213842AD-6661-4145-B856-92E20CD1D39F}" destId="{16A6C027-271F-4335-A98D-A452F5AFB300}" srcOrd="1" destOrd="0" presId="urn:microsoft.com/office/officeart/2018/2/layout/IconLabelList"/>
    <dgm:cxn modelId="{A608B590-D4B6-48E0-AE41-19AFBE06E05F}" type="presParOf" srcId="{213842AD-6661-4145-B856-92E20CD1D39F}" destId="{EA164695-3386-46BC-9E4D-E51F44D12228}" srcOrd="2" destOrd="0" presId="urn:microsoft.com/office/officeart/2018/2/layout/IconLabelList"/>
    <dgm:cxn modelId="{F52BEC7F-B700-4286-A650-DAEA4958EC46}" type="presParOf" srcId="{EA164695-3386-46BC-9E4D-E51F44D12228}" destId="{CF58FF37-DC5D-470B-95D3-5BD7D6CD6B3F}" srcOrd="0" destOrd="0" presId="urn:microsoft.com/office/officeart/2018/2/layout/IconLabelList"/>
    <dgm:cxn modelId="{CAED516A-64EF-4DD8-B439-982EAB92E214}" type="presParOf" srcId="{EA164695-3386-46BC-9E4D-E51F44D12228}" destId="{02E3253C-09DD-448C-AE9B-609C31CBCC6E}" srcOrd="1" destOrd="0" presId="urn:microsoft.com/office/officeart/2018/2/layout/IconLabelList"/>
    <dgm:cxn modelId="{47844E10-D9FF-4733-8F41-B4840114B931}" type="presParOf" srcId="{EA164695-3386-46BC-9E4D-E51F44D12228}" destId="{B4C58FC0-9176-4B2E-B5C1-9AA9FF89E8EE}" srcOrd="2" destOrd="0" presId="urn:microsoft.com/office/officeart/2018/2/layout/IconLabelList"/>
    <dgm:cxn modelId="{AB8847F3-BFCB-4E54-B09A-5D398F850A56}" type="presParOf" srcId="{213842AD-6661-4145-B856-92E20CD1D39F}" destId="{6B1F7DA8-0186-46F0-A919-C8024D9FA3D2}" srcOrd="3" destOrd="0" presId="urn:microsoft.com/office/officeart/2018/2/layout/IconLabelList"/>
    <dgm:cxn modelId="{3075B050-734D-49E4-9D97-1FCCAE463518}" type="presParOf" srcId="{213842AD-6661-4145-B856-92E20CD1D39F}" destId="{8AD00259-CFF2-4A40-8667-881B9054ABA5}" srcOrd="4" destOrd="0" presId="urn:microsoft.com/office/officeart/2018/2/layout/IconLabelList"/>
    <dgm:cxn modelId="{322DAD51-4900-4F0E-A345-CB8199DBE9F9}" type="presParOf" srcId="{8AD00259-CFF2-4A40-8667-881B9054ABA5}" destId="{A707FD27-8402-4345-BCE7-0BDF6AD9794B}" srcOrd="0" destOrd="0" presId="urn:microsoft.com/office/officeart/2018/2/layout/IconLabelList"/>
    <dgm:cxn modelId="{8ADC0D0B-FF21-4F84-8396-ADFA609975EE}" type="presParOf" srcId="{8AD00259-CFF2-4A40-8667-881B9054ABA5}" destId="{D53E689E-17BE-4D8F-92D2-656A509994C5}" srcOrd="1" destOrd="0" presId="urn:microsoft.com/office/officeart/2018/2/layout/IconLabelList"/>
    <dgm:cxn modelId="{93D33D9E-3411-4E1F-B4D6-A18FD44791BD}" type="presParOf" srcId="{8AD00259-CFF2-4A40-8667-881B9054ABA5}" destId="{7919C412-1AD7-4D58-A4D8-9EE2248D493B}"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901FD6-FD91-48F1-9A30-3AC085012CA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92930AE-B5B3-4DE9-AF0C-F26AA11A8298}">
      <dgm:prSet/>
      <dgm:spPr/>
      <dgm:t>
        <a:bodyPr/>
        <a:lstStyle/>
        <a:p>
          <a:r>
            <a:rPr lang="en-GB"/>
            <a:t>Philosophy – Phenomenology</a:t>
          </a:r>
          <a:endParaRPr lang="en-US"/>
        </a:p>
      </dgm:t>
    </dgm:pt>
    <dgm:pt modelId="{92412DB8-B99F-4E37-AD5C-6A9C3A2A01AC}" type="parTrans" cxnId="{1D1BFC9E-3F0A-48D9-AB48-BAC15C948E94}">
      <dgm:prSet/>
      <dgm:spPr/>
      <dgm:t>
        <a:bodyPr/>
        <a:lstStyle/>
        <a:p>
          <a:endParaRPr lang="en-US"/>
        </a:p>
      </dgm:t>
    </dgm:pt>
    <dgm:pt modelId="{F34B092E-CB42-4424-9A07-AE8E9548B2C2}" type="sibTrans" cxnId="{1D1BFC9E-3F0A-48D9-AB48-BAC15C948E94}">
      <dgm:prSet/>
      <dgm:spPr/>
      <dgm:t>
        <a:bodyPr/>
        <a:lstStyle/>
        <a:p>
          <a:endParaRPr lang="en-US"/>
        </a:p>
      </dgm:t>
    </dgm:pt>
    <dgm:pt modelId="{450887AA-2655-4F68-83C6-FA5AF3E0EA6A}">
      <dgm:prSet/>
      <dgm:spPr/>
      <dgm:t>
        <a:bodyPr/>
        <a:lstStyle/>
        <a:p>
          <a:r>
            <a:rPr lang="en-GB"/>
            <a:t>Aproach – induction</a:t>
          </a:r>
          <a:endParaRPr lang="en-US"/>
        </a:p>
      </dgm:t>
    </dgm:pt>
    <dgm:pt modelId="{B1B03FC4-8641-4E83-9918-CA3BA8FB9DEA}" type="parTrans" cxnId="{DBD953CB-693E-4058-B7AD-2E3BC92ED323}">
      <dgm:prSet/>
      <dgm:spPr/>
      <dgm:t>
        <a:bodyPr/>
        <a:lstStyle/>
        <a:p>
          <a:endParaRPr lang="en-US"/>
        </a:p>
      </dgm:t>
    </dgm:pt>
    <dgm:pt modelId="{000C7748-2189-426E-B8EB-55272913D51B}" type="sibTrans" cxnId="{DBD953CB-693E-4058-B7AD-2E3BC92ED323}">
      <dgm:prSet/>
      <dgm:spPr/>
      <dgm:t>
        <a:bodyPr/>
        <a:lstStyle/>
        <a:p>
          <a:endParaRPr lang="en-US"/>
        </a:p>
      </dgm:t>
    </dgm:pt>
    <dgm:pt modelId="{B471301E-D5D3-4A64-A557-C7D6ABED2AF7}">
      <dgm:prSet/>
      <dgm:spPr/>
      <dgm:t>
        <a:bodyPr/>
        <a:lstStyle/>
        <a:p>
          <a:r>
            <a:rPr lang="en-GB"/>
            <a:t>Strategy – Case Study</a:t>
          </a:r>
          <a:endParaRPr lang="en-US"/>
        </a:p>
      </dgm:t>
    </dgm:pt>
    <dgm:pt modelId="{E8937680-69F0-4CA4-8DA0-BB221E3AD2EB}" type="parTrans" cxnId="{14C786B9-7492-4BCC-9CB6-3691E6F9E8D4}">
      <dgm:prSet/>
      <dgm:spPr/>
      <dgm:t>
        <a:bodyPr/>
        <a:lstStyle/>
        <a:p>
          <a:endParaRPr lang="en-US"/>
        </a:p>
      </dgm:t>
    </dgm:pt>
    <dgm:pt modelId="{7CDB6377-2959-43FA-A4EF-79538A3C4A77}" type="sibTrans" cxnId="{14C786B9-7492-4BCC-9CB6-3691E6F9E8D4}">
      <dgm:prSet/>
      <dgm:spPr/>
      <dgm:t>
        <a:bodyPr/>
        <a:lstStyle/>
        <a:p>
          <a:endParaRPr lang="en-US"/>
        </a:p>
      </dgm:t>
    </dgm:pt>
    <dgm:pt modelId="{1090B393-C04A-4145-88AB-E7ADC955E157}">
      <dgm:prSet/>
      <dgm:spPr/>
      <dgm:t>
        <a:bodyPr/>
        <a:lstStyle/>
        <a:p>
          <a:r>
            <a:rPr lang="en-GB"/>
            <a:t>Time Horizon – Cross-sectional</a:t>
          </a:r>
          <a:endParaRPr lang="en-US"/>
        </a:p>
      </dgm:t>
    </dgm:pt>
    <dgm:pt modelId="{DED17193-22AF-43D8-AB2B-9AE214DE0153}" type="parTrans" cxnId="{693D64E5-7C10-4ABD-B9C6-CB9CA1A49C03}">
      <dgm:prSet/>
      <dgm:spPr/>
      <dgm:t>
        <a:bodyPr/>
        <a:lstStyle/>
        <a:p>
          <a:endParaRPr lang="en-US"/>
        </a:p>
      </dgm:t>
    </dgm:pt>
    <dgm:pt modelId="{5B78F50F-52E6-47F4-8C03-5465DE1C7A02}" type="sibTrans" cxnId="{693D64E5-7C10-4ABD-B9C6-CB9CA1A49C03}">
      <dgm:prSet/>
      <dgm:spPr/>
      <dgm:t>
        <a:bodyPr/>
        <a:lstStyle/>
        <a:p>
          <a:endParaRPr lang="en-US"/>
        </a:p>
      </dgm:t>
    </dgm:pt>
    <dgm:pt modelId="{7A9475A7-E2AF-48AF-9E8A-05949CD54B95}">
      <dgm:prSet/>
      <dgm:spPr/>
      <dgm:t>
        <a:bodyPr/>
        <a:lstStyle/>
        <a:p>
          <a:r>
            <a:rPr lang="en-GB"/>
            <a:t>Data collection method – Primary and secondary data</a:t>
          </a:r>
          <a:endParaRPr lang="en-US"/>
        </a:p>
      </dgm:t>
    </dgm:pt>
    <dgm:pt modelId="{D3783268-3D01-4DC5-9B2E-C75C90B0B004}" type="parTrans" cxnId="{6DB09A62-BD85-4E22-8AA0-531B96AC3D88}">
      <dgm:prSet/>
      <dgm:spPr/>
      <dgm:t>
        <a:bodyPr/>
        <a:lstStyle/>
        <a:p>
          <a:endParaRPr lang="en-US"/>
        </a:p>
      </dgm:t>
    </dgm:pt>
    <dgm:pt modelId="{D348543D-3D7E-45BC-9610-BD4EA343923A}" type="sibTrans" cxnId="{6DB09A62-BD85-4E22-8AA0-531B96AC3D88}">
      <dgm:prSet/>
      <dgm:spPr/>
      <dgm:t>
        <a:bodyPr/>
        <a:lstStyle/>
        <a:p>
          <a:endParaRPr lang="en-US"/>
        </a:p>
      </dgm:t>
    </dgm:pt>
    <dgm:pt modelId="{C3ADF8A1-16E1-4AE9-A698-E032FE88109C}" type="pres">
      <dgm:prSet presAssocID="{9E901FD6-FD91-48F1-9A30-3AC085012CA6}" presName="root" presStyleCnt="0">
        <dgm:presLayoutVars>
          <dgm:dir/>
          <dgm:resizeHandles val="exact"/>
        </dgm:presLayoutVars>
      </dgm:prSet>
      <dgm:spPr/>
    </dgm:pt>
    <dgm:pt modelId="{0090F1DB-BA55-4DF0-B84D-90D1629975DA}" type="pres">
      <dgm:prSet presAssocID="{192930AE-B5B3-4DE9-AF0C-F26AA11A8298}" presName="compNode" presStyleCnt="0"/>
      <dgm:spPr/>
    </dgm:pt>
    <dgm:pt modelId="{C08DA9AB-1E4F-482F-A421-FA488E3617A6}" type="pres">
      <dgm:prSet presAssocID="{192930AE-B5B3-4DE9-AF0C-F26AA11A829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scope"/>
        </a:ext>
      </dgm:extLst>
    </dgm:pt>
    <dgm:pt modelId="{2167926D-825B-42AE-BBE5-8ADE7B9EE432}" type="pres">
      <dgm:prSet presAssocID="{192930AE-B5B3-4DE9-AF0C-F26AA11A8298}" presName="spaceRect" presStyleCnt="0"/>
      <dgm:spPr/>
    </dgm:pt>
    <dgm:pt modelId="{2301BF5C-BC78-4C51-BF32-93362D547625}" type="pres">
      <dgm:prSet presAssocID="{192930AE-B5B3-4DE9-AF0C-F26AA11A8298}" presName="textRect" presStyleLbl="revTx" presStyleIdx="0" presStyleCnt="5">
        <dgm:presLayoutVars>
          <dgm:chMax val="1"/>
          <dgm:chPref val="1"/>
        </dgm:presLayoutVars>
      </dgm:prSet>
      <dgm:spPr/>
    </dgm:pt>
    <dgm:pt modelId="{9562E4BC-38D6-446D-9526-B9EDA4BB44DE}" type="pres">
      <dgm:prSet presAssocID="{F34B092E-CB42-4424-9A07-AE8E9548B2C2}" presName="sibTrans" presStyleCnt="0"/>
      <dgm:spPr/>
    </dgm:pt>
    <dgm:pt modelId="{6EE05E19-1E76-4718-B910-2E6847258784}" type="pres">
      <dgm:prSet presAssocID="{450887AA-2655-4F68-83C6-FA5AF3E0EA6A}" presName="compNode" presStyleCnt="0"/>
      <dgm:spPr/>
    </dgm:pt>
    <dgm:pt modelId="{6B83AB40-91A9-49BF-9981-5222A7AB7731}" type="pres">
      <dgm:prSet presAssocID="{450887AA-2655-4F68-83C6-FA5AF3E0EA6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DF87C75A-59C1-4AC3-A56A-E70611905EF7}" type="pres">
      <dgm:prSet presAssocID="{450887AA-2655-4F68-83C6-FA5AF3E0EA6A}" presName="spaceRect" presStyleCnt="0"/>
      <dgm:spPr/>
    </dgm:pt>
    <dgm:pt modelId="{1C2DC07D-1F41-4D3C-A640-24C87819A225}" type="pres">
      <dgm:prSet presAssocID="{450887AA-2655-4F68-83C6-FA5AF3E0EA6A}" presName="textRect" presStyleLbl="revTx" presStyleIdx="1" presStyleCnt="5">
        <dgm:presLayoutVars>
          <dgm:chMax val="1"/>
          <dgm:chPref val="1"/>
        </dgm:presLayoutVars>
      </dgm:prSet>
      <dgm:spPr/>
    </dgm:pt>
    <dgm:pt modelId="{02D08749-757F-49D5-BAD2-FB0E244DD166}" type="pres">
      <dgm:prSet presAssocID="{000C7748-2189-426E-B8EB-55272913D51B}" presName="sibTrans" presStyleCnt="0"/>
      <dgm:spPr/>
    </dgm:pt>
    <dgm:pt modelId="{89B84977-49E6-4976-9E75-D5388A80B3C4}" type="pres">
      <dgm:prSet presAssocID="{B471301E-D5D3-4A64-A557-C7D6ABED2AF7}" presName="compNode" presStyleCnt="0"/>
      <dgm:spPr/>
    </dgm:pt>
    <dgm:pt modelId="{203CF0C2-6878-4CDA-AAE9-738FB5DF2811}" type="pres">
      <dgm:prSet presAssocID="{B471301E-D5D3-4A64-A557-C7D6ABED2AF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66C191E8-3281-4A4C-A928-3C18E9329CA6}" type="pres">
      <dgm:prSet presAssocID="{B471301E-D5D3-4A64-A557-C7D6ABED2AF7}" presName="spaceRect" presStyleCnt="0"/>
      <dgm:spPr/>
    </dgm:pt>
    <dgm:pt modelId="{22DE1A8A-4ACA-43ED-8E8E-BF8C86164CDF}" type="pres">
      <dgm:prSet presAssocID="{B471301E-D5D3-4A64-A557-C7D6ABED2AF7}" presName="textRect" presStyleLbl="revTx" presStyleIdx="2" presStyleCnt="5">
        <dgm:presLayoutVars>
          <dgm:chMax val="1"/>
          <dgm:chPref val="1"/>
        </dgm:presLayoutVars>
      </dgm:prSet>
      <dgm:spPr/>
    </dgm:pt>
    <dgm:pt modelId="{705EB222-239D-4440-8D5A-04DB6B2FEA9C}" type="pres">
      <dgm:prSet presAssocID="{7CDB6377-2959-43FA-A4EF-79538A3C4A77}" presName="sibTrans" presStyleCnt="0"/>
      <dgm:spPr/>
    </dgm:pt>
    <dgm:pt modelId="{5B497573-C2EA-4A28-8388-0F490E9EDB12}" type="pres">
      <dgm:prSet presAssocID="{1090B393-C04A-4145-88AB-E7ADC955E157}" presName="compNode" presStyleCnt="0"/>
      <dgm:spPr/>
    </dgm:pt>
    <dgm:pt modelId="{BC5BA8CB-13EF-4685-A14C-D8676ED08E28}" type="pres">
      <dgm:prSet presAssocID="{1090B393-C04A-4145-88AB-E7ADC955E15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vron Arrows"/>
        </a:ext>
      </dgm:extLst>
    </dgm:pt>
    <dgm:pt modelId="{C906C288-108D-4EF1-88C6-82524C7532C4}" type="pres">
      <dgm:prSet presAssocID="{1090B393-C04A-4145-88AB-E7ADC955E157}" presName="spaceRect" presStyleCnt="0"/>
      <dgm:spPr/>
    </dgm:pt>
    <dgm:pt modelId="{0CA6CB56-405D-4307-94DB-86B69E8188F8}" type="pres">
      <dgm:prSet presAssocID="{1090B393-C04A-4145-88AB-E7ADC955E157}" presName="textRect" presStyleLbl="revTx" presStyleIdx="3" presStyleCnt="5">
        <dgm:presLayoutVars>
          <dgm:chMax val="1"/>
          <dgm:chPref val="1"/>
        </dgm:presLayoutVars>
      </dgm:prSet>
      <dgm:spPr/>
    </dgm:pt>
    <dgm:pt modelId="{9A73743D-1098-43C0-BC2C-2BC6DBC4E740}" type="pres">
      <dgm:prSet presAssocID="{5B78F50F-52E6-47F4-8C03-5465DE1C7A02}" presName="sibTrans" presStyleCnt="0"/>
      <dgm:spPr/>
    </dgm:pt>
    <dgm:pt modelId="{4D85DA35-2C18-4996-9C48-51B4EA00DF2F}" type="pres">
      <dgm:prSet presAssocID="{7A9475A7-E2AF-48AF-9E8A-05949CD54B95}" presName="compNode" presStyleCnt="0"/>
      <dgm:spPr/>
    </dgm:pt>
    <dgm:pt modelId="{37B9B47A-A4C5-4415-9AB1-BB6A54880D5D}" type="pres">
      <dgm:prSet presAssocID="{7A9475A7-E2AF-48AF-9E8A-05949CD54B9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r chart"/>
        </a:ext>
      </dgm:extLst>
    </dgm:pt>
    <dgm:pt modelId="{CD925580-4BB5-4D60-B413-394371633DEB}" type="pres">
      <dgm:prSet presAssocID="{7A9475A7-E2AF-48AF-9E8A-05949CD54B95}" presName="spaceRect" presStyleCnt="0"/>
      <dgm:spPr/>
    </dgm:pt>
    <dgm:pt modelId="{FF6FE360-10C5-45BF-A998-930AA965FB1D}" type="pres">
      <dgm:prSet presAssocID="{7A9475A7-E2AF-48AF-9E8A-05949CD54B95}" presName="textRect" presStyleLbl="revTx" presStyleIdx="4" presStyleCnt="5">
        <dgm:presLayoutVars>
          <dgm:chMax val="1"/>
          <dgm:chPref val="1"/>
        </dgm:presLayoutVars>
      </dgm:prSet>
      <dgm:spPr/>
    </dgm:pt>
  </dgm:ptLst>
  <dgm:cxnLst>
    <dgm:cxn modelId="{86C4735D-B4A1-4782-989A-423F4FE0EC57}" type="presOf" srcId="{1090B393-C04A-4145-88AB-E7ADC955E157}" destId="{0CA6CB56-405D-4307-94DB-86B69E8188F8}" srcOrd="0" destOrd="0" presId="urn:microsoft.com/office/officeart/2018/2/layout/IconLabelList"/>
    <dgm:cxn modelId="{6DB09A62-BD85-4E22-8AA0-531B96AC3D88}" srcId="{9E901FD6-FD91-48F1-9A30-3AC085012CA6}" destId="{7A9475A7-E2AF-48AF-9E8A-05949CD54B95}" srcOrd="4" destOrd="0" parTransId="{D3783268-3D01-4DC5-9B2E-C75C90B0B004}" sibTransId="{D348543D-3D7E-45BC-9610-BD4EA343923A}"/>
    <dgm:cxn modelId="{E293546B-C420-4B36-A328-8F7774FED8EB}" type="presOf" srcId="{450887AA-2655-4F68-83C6-FA5AF3E0EA6A}" destId="{1C2DC07D-1F41-4D3C-A640-24C87819A225}" srcOrd="0" destOrd="0" presId="urn:microsoft.com/office/officeart/2018/2/layout/IconLabelList"/>
    <dgm:cxn modelId="{92DC9F93-0992-474E-A9C6-E9D94F8854C9}" type="presOf" srcId="{7A9475A7-E2AF-48AF-9E8A-05949CD54B95}" destId="{FF6FE360-10C5-45BF-A998-930AA965FB1D}" srcOrd="0" destOrd="0" presId="urn:microsoft.com/office/officeart/2018/2/layout/IconLabelList"/>
    <dgm:cxn modelId="{1D1BFC9E-3F0A-48D9-AB48-BAC15C948E94}" srcId="{9E901FD6-FD91-48F1-9A30-3AC085012CA6}" destId="{192930AE-B5B3-4DE9-AF0C-F26AA11A8298}" srcOrd="0" destOrd="0" parTransId="{92412DB8-B99F-4E37-AD5C-6A9C3A2A01AC}" sibTransId="{F34B092E-CB42-4424-9A07-AE8E9548B2C2}"/>
    <dgm:cxn modelId="{14C786B9-7492-4BCC-9CB6-3691E6F9E8D4}" srcId="{9E901FD6-FD91-48F1-9A30-3AC085012CA6}" destId="{B471301E-D5D3-4A64-A557-C7D6ABED2AF7}" srcOrd="2" destOrd="0" parTransId="{E8937680-69F0-4CA4-8DA0-BB221E3AD2EB}" sibTransId="{7CDB6377-2959-43FA-A4EF-79538A3C4A77}"/>
    <dgm:cxn modelId="{80D762C2-A622-4217-A90B-54FBF9732287}" type="presOf" srcId="{B471301E-D5D3-4A64-A557-C7D6ABED2AF7}" destId="{22DE1A8A-4ACA-43ED-8E8E-BF8C86164CDF}" srcOrd="0" destOrd="0" presId="urn:microsoft.com/office/officeart/2018/2/layout/IconLabelList"/>
    <dgm:cxn modelId="{5129E4C8-A8E7-440C-9F7C-01F3B32423CC}" type="presOf" srcId="{192930AE-B5B3-4DE9-AF0C-F26AA11A8298}" destId="{2301BF5C-BC78-4C51-BF32-93362D547625}" srcOrd="0" destOrd="0" presId="urn:microsoft.com/office/officeart/2018/2/layout/IconLabelList"/>
    <dgm:cxn modelId="{DBD953CB-693E-4058-B7AD-2E3BC92ED323}" srcId="{9E901FD6-FD91-48F1-9A30-3AC085012CA6}" destId="{450887AA-2655-4F68-83C6-FA5AF3E0EA6A}" srcOrd="1" destOrd="0" parTransId="{B1B03FC4-8641-4E83-9918-CA3BA8FB9DEA}" sibTransId="{000C7748-2189-426E-B8EB-55272913D51B}"/>
    <dgm:cxn modelId="{4984BBE4-2C4E-48C9-BB3A-B1F804557D26}" type="presOf" srcId="{9E901FD6-FD91-48F1-9A30-3AC085012CA6}" destId="{C3ADF8A1-16E1-4AE9-A698-E032FE88109C}" srcOrd="0" destOrd="0" presId="urn:microsoft.com/office/officeart/2018/2/layout/IconLabelList"/>
    <dgm:cxn modelId="{693D64E5-7C10-4ABD-B9C6-CB9CA1A49C03}" srcId="{9E901FD6-FD91-48F1-9A30-3AC085012CA6}" destId="{1090B393-C04A-4145-88AB-E7ADC955E157}" srcOrd="3" destOrd="0" parTransId="{DED17193-22AF-43D8-AB2B-9AE214DE0153}" sibTransId="{5B78F50F-52E6-47F4-8C03-5465DE1C7A02}"/>
    <dgm:cxn modelId="{AE1B9240-3B9A-40DA-A140-C35F020926E0}" type="presParOf" srcId="{C3ADF8A1-16E1-4AE9-A698-E032FE88109C}" destId="{0090F1DB-BA55-4DF0-B84D-90D1629975DA}" srcOrd="0" destOrd="0" presId="urn:microsoft.com/office/officeart/2018/2/layout/IconLabelList"/>
    <dgm:cxn modelId="{CD51CD79-57FE-48FD-A737-6B25620BEC5A}" type="presParOf" srcId="{0090F1DB-BA55-4DF0-B84D-90D1629975DA}" destId="{C08DA9AB-1E4F-482F-A421-FA488E3617A6}" srcOrd="0" destOrd="0" presId="urn:microsoft.com/office/officeart/2018/2/layout/IconLabelList"/>
    <dgm:cxn modelId="{5C9B3C0C-E61F-491C-9E26-415D8F020425}" type="presParOf" srcId="{0090F1DB-BA55-4DF0-B84D-90D1629975DA}" destId="{2167926D-825B-42AE-BBE5-8ADE7B9EE432}" srcOrd="1" destOrd="0" presId="urn:microsoft.com/office/officeart/2018/2/layout/IconLabelList"/>
    <dgm:cxn modelId="{2117E7B9-73A9-416B-BB9E-6F2AD9C42D76}" type="presParOf" srcId="{0090F1DB-BA55-4DF0-B84D-90D1629975DA}" destId="{2301BF5C-BC78-4C51-BF32-93362D547625}" srcOrd="2" destOrd="0" presId="urn:microsoft.com/office/officeart/2018/2/layout/IconLabelList"/>
    <dgm:cxn modelId="{0CE1A16F-77CB-4C70-9385-E35E1BBDC673}" type="presParOf" srcId="{C3ADF8A1-16E1-4AE9-A698-E032FE88109C}" destId="{9562E4BC-38D6-446D-9526-B9EDA4BB44DE}" srcOrd="1" destOrd="0" presId="urn:microsoft.com/office/officeart/2018/2/layout/IconLabelList"/>
    <dgm:cxn modelId="{2C311641-328E-4569-9E81-C2379950D215}" type="presParOf" srcId="{C3ADF8A1-16E1-4AE9-A698-E032FE88109C}" destId="{6EE05E19-1E76-4718-B910-2E6847258784}" srcOrd="2" destOrd="0" presId="urn:microsoft.com/office/officeart/2018/2/layout/IconLabelList"/>
    <dgm:cxn modelId="{569B71DE-D3B1-4132-9303-36164D7CAABA}" type="presParOf" srcId="{6EE05E19-1E76-4718-B910-2E6847258784}" destId="{6B83AB40-91A9-49BF-9981-5222A7AB7731}" srcOrd="0" destOrd="0" presId="urn:microsoft.com/office/officeart/2018/2/layout/IconLabelList"/>
    <dgm:cxn modelId="{8D37BE58-46B3-4CFC-B235-454BA91DA6DB}" type="presParOf" srcId="{6EE05E19-1E76-4718-B910-2E6847258784}" destId="{DF87C75A-59C1-4AC3-A56A-E70611905EF7}" srcOrd="1" destOrd="0" presId="urn:microsoft.com/office/officeart/2018/2/layout/IconLabelList"/>
    <dgm:cxn modelId="{2CD2A208-AE6C-498D-BC68-6C70C38BA2E9}" type="presParOf" srcId="{6EE05E19-1E76-4718-B910-2E6847258784}" destId="{1C2DC07D-1F41-4D3C-A640-24C87819A225}" srcOrd="2" destOrd="0" presId="urn:microsoft.com/office/officeart/2018/2/layout/IconLabelList"/>
    <dgm:cxn modelId="{49059275-5166-4D86-A29A-853775CC47A5}" type="presParOf" srcId="{C3ADF8A1-16E1-4AE9-A698-E032FE88109C}" destId="{02D08749-757F-49D5-BAD2-FB0E244DD166}" srcOrd="3" destOrd="0" presId="urn:microsoft.com/office/officeart/2018/2/layout/IconLabelList"/>
    <dgm:cxn modelId="{30A2CF91-0225-41C3-8819-BD582176BA3E}" type="presParOf" srcId="{C3ADF8A1-16E1-4AE9-A698-E032FE88109C}" destId="{89B84977-49E6-4976-9E75-D5388A80B3C4}" srcOrd="4" destOrd="0" presId="urn:microsoft.com/office/officeart/2018/2/layout/IconLabelList"/>
    <dgm:cxn modelId="{57BB7872-39C7-4123-8254-184AB227E819}" type="presParOf" srcId="{89B84977-49E6-4976-9E75-D5388A80B3C4}" destId="{203CF0C2-6878-4CDA-AAE9-738FB5DF2811}" srcOrd="0" destOrd="0" presId="urn:microsoft.com/office/officeart/2018/2/layout/IconLabelList"/>
    <dgm:cxn modelId="{3E23ED14-3961-43D1-AC50-D7B2C165D6B0}" type="presParOf" srcId="{89B84977-49E6-4976-9E75-D5388A80B3C4}" destId="{66C191E8-3281-4A4C-A928-3C18E9329CA6}" srcOrd="1" destOrd="0" presId="urn:microsoft.com/office/officeart/2018/2/layout/IconLabelList"/>
    <dgm:cxn modelId="{7CEB2C0A-9640-4E90-A955-EB22331C1298}" type="presParOf" srcId="{89B84977-49E6-4976-9E75-D5388A80B3C4}" destId="{22DE1A8A-4ACA-43ED-8E8E-BF8C86164CDF}" srcOrd="2" destOrd="0" presId="urn:microsoft.com/office/officeart/2018/2/layout/IconLabelList"/>
    <dgm:cxn modelId="{15E08A84-32FB-4322-8D05-E3CF0B4CCB88}" type="presParOf" srcId="{C3ADF8A1-16E1-4AE9-A698-E032FE88109C}" destId="{705EB222-239D-4440-8D5A-04DB6B2FEA9C}" srcOrd="5" destOrd="0" presId="urn:microsoft.com/office/officeart/2018/2/layout/IconLabelList"/>
    <dgm:cxn modelId="{EF494AE5-E22A-46FA-90B9-4AC8F4CFE8E5}" type="presParOf" srcId="{C3ADF8A1-16E1-4AE9-A698-E032FE88109C}" destId="{5B497573-C2EA-4A28-8388-0F490E9EDB12}" srcOrd="6" destOrd="0" presId="urn:microsoft.com/office/officeart/2018/2/layout/IconLabelList"/>
    <dgm:cxn modelId="{584C83CE-D45F-4F51-A8E8-AECCE279B98E}" type="presParOf" srcId="{5B497573-C2EA-4A28-8388-0F490E9EDB12}" destId="{BC5BA8CB-13EF-4685-A14C-D8676ED08E28}" srcOrd="0" destOrd="0" presId="urn:microsoft.com/office/officeart/2018/2/layout/IconLabelList"/>
    <dgm:cxn modelId="{ED21BEB9-88C3-4056-A93D-A52B807A3C5F}" type="presParOf" srcId="{5B497573-C2EA-4A28-8388-0F490E9EDB12}" destId="{C906C288-108D-4EF1-88C6-82524C7532C4}" srcOrd="1" destOrd="0" presId="urn:microsoft.com/office/officeart/2018/2/layout/IconLabelList"/>
    <dgm:cxn modelId="{8CAA1AAC-E362-4478-8AEB-37B3B6A9D835}" type="presParOf" srcId="{5B497573-C2EA-4A28-8388-0F490E9EDB12}" destId="{0CA6CB56-405D-4307-94DB-86B69E8188F8}" srcOrd="2" destOrd="0" presId="urn:microsoft.com/office/officeart/2018/2/layout/IconLabelList"/>
    <dgm:cxn modelId="{C17AFC4B-5D62-4167-BAF0-77E2261593F8}" type="presParOf" srcId="{C3ADF8A1-16E1-4AE9-A698-E032FE88109C}" destId="{9A73743D-1098-43C0-BC2C-2BC6DBC4E740}" srcOrd="7" destOrd="0" presId="urn:microsoft.com/office/officeart/2018/2/layout/IconLabelList"/>
    <dgm:cxn modelId="{3DD8FBA0-3BCE-4CD5-9809-E03FBBF02701}" type="presParOf" srcId="{C3ADF8A1-16E1-4AE9-A698-E032FE88109C}" destId="{4D85DA35-2C18-4996-9C48-51B4EA00DF2F}" srcOrd="8" destOrd="0" presId="urn:microsoft.com/office/officeart/2018/2/layout/IconLabelList"/>
    <dgm:cxn modelId="{45D81956-9355-4B0D-8A8F-6C6BAE66E5B3}" type="presParOf" srcId="{4D85DA35-2C18-4996-9C48-51B4EA00DF2F}" destId="{37B9B47A-A4C5-4415-9AB1-BB6A54880D5D}" srcOrd="0" destOrd="0" presId="urn:microsoft.com/office/officeart/2018/2/layout/IconLabelList"/>
    <dgm:cxn modelId="{AFBEF7D7-1DA9-4D19-B2E0-C7E129DAD58F}" type="presParOf" srcId="{4D85DA35-2C18-4996-9C48-51B4EA00DF2F}" destId="{CD925580-4BB5-4D60-B413-394371633DEB}" srcOrd="1" destOrd="0" presId="urn:microsoft.com/office/officeart/2018/2/layout/IconLabelList"/>
    <dgm:cxn modelId="{92C561D0-DE03-4223-A52C-85B67C3B25C3}" type="presParOf" srcId="{4D85DA35-2C18-4996-9C48-51B4EA00DF2F}" destId="{FF6FE360-10C5-45BF-A998-930AA965FB1D}"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DBB93F-FC35-4E03-95A9-044D63A19C1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D457999-96D8-4175-B053-CD42707A5C17}">
      <dgm:prSet/>
      <dgm:spPr/>
      <dgm:t>
        <a:bodyPr/>
        <a:lstStyle/>
        <a:p>
          <a:r>
            <a:rPr lang="en-GB"/>
            <a:t>Aims and objectives have been set</a:t>
          </a:r>
          <a:endParaRPr lang="en-US"/>
        </a:p>
      </dgm:t>
    </dgm:pt>
    <dgm:pt modelId="{22DF07B9-F60E-47F9-A825-00FACA1AA184}" type="parTrans" cxnId="{133D7325-E3C8-4401-BC0D-3CB6B7D1076F}">
      <dgm:prSet/>
      <dgm:spPr/>
      <dgm:t>
        <a:bodyPr/>
        <a:lstStyle/>
        <a:p>
          <a:endParaRPr lang="en-US"/>
        </a:p>
      </dgm:t>
    </dgm:pt>
    <dgm:pt modelId="{1D04E54E-8B2E-4868-9B74-D25A7D53FBDF}" type="sibTrans" cxnId="{133D7325-E3C8-4401-BC0D-3CB6B7D1076F}">
      <dgm:prSet/>
      <dgm:spPr/>
      <dgm:t>
        <a:bodyPr/>
        <a:lstStyle/>
        <a:p>
          <a:endParaRPr lang="en-US"/>
        </a:p>
      </dgm:t>
    </dgm:pt>
    <dgm:pt modelId="{A0EF99C7-F255-4B0C-8108-097746880C7A}">
      <dgm:prSet/>
      <dgm:spPr/>
      <dgm:t>
        <a:bodyPr/>
        <a:lstStyle/>
        <a:p>
          <a:r>
            <a:rPr lang="en-GB"/>
            <a:t>literature review has given enough reason for me to develop a solution</a:t>
          </a:r>
          <a:endParaRPr lang="en-US"/>
        </a:p>
      </dgm:t>
    </dgm:pt>
    <dgm:pt modelId="{801BA943-D787-422C-BC46-9B477CEC43F0}" type="parTrans" cxnId="{3CC65FE5-4337-4662-9B4D-42B5FB0B33C3}">
      <dgm:prSet/>
      <dgm:spPr/>
      <dgm:t>
        <a:bodyPr/>
        <a:lstStyle/>
        <a:p>
          <a:endParaRPr lang="en-US"/>
        </a:p>
      </dgm:t>
    </dgm:pt>
    <dgm:pt modelId="{5A0CD1AB-0DA5-49CF-878A-23B19C25F86F}" type="sibTrans" cxnId="{3CC65FE5-4337-4662-9B4D-42B5FB0B33C3}">
      <dgm:prSet/>
      <dgm:spPr/>
      <dgm:t>
        <a:bodyPr/>
        <a:lstStyle/>
        <a:p>
          <a:endParaRPr lang="en-US"/>
        </a:p>
      </dgm:t>
    </dgm:pt>
    <dgm:pt modelId="{56DEA7C0-948B-44A1-B82D-76CC26BD136E}">
      <dgm:prSet/>
      <dgm:spPr/>
      <dgm:t>
        <a:bodyPr/>
        <a:lstStyle/>
        <a:p>
          <a:r>
            <a:rPr lang="en-GB"/>
            <a:t>Research methodology and resources have been chosen</a:t>
          </a:r>
          <a:endParaRPr lang="en-US"/>
        </a:p>
      </dgm:t>
    </dgm:pt>
    <dgm:pt modelId="{6B4E2463-1CE1-4501-A4BD-53D2C8DDC6EC}" type="parTrans" cxnId="{CB067BBA-AE0D-437E-B0DA-721A4C15E711}">
      <dgm:prSet/>
      <dgm:spPr/>
      <dgm:t>
        <a:bodyPr/>
        <a:lstStyle/>
        <a:p>
          <a:endParaRPr lang="en-US"/>
        </a:p>
      </dgm:t>
    </dgm:pt>
    <dgm:pt modelId="{5B92FA40-44F5-43FE-8E8A-3978FAE6662A}" type="sibTrans" cxnId="{CB067BBA-AE0D-437E-B0DA-721A4C15E711}">
      <dgm:prSet/>
      <dgm:spPr/>
      <dgm:t>
        <a:bodyPr/>
        <a:lstStyle/>
        <a:p>
          <a:endParaRPr lang="en-US"/>
        </a:p>
      </dgm:t>
    </dgm:pt>
    <dgm:pt modelId="{32007AA2-4006-4FF3-9180-A7858F28092D}">
      <dgm:prSet/>
      <dgm:spPr/>
      <dgm:t>
        <a:bodyPr/>
        <a:lstStyle/>
        <a:p>
          <a:r>
            <a:rPr lang="en-GB"/>
            <a:t>Project plan has been created and will be followed</a:t>
          </a:r>
          <a:endParaRPr lang="en-US"/>
        </a:p>
      </dgm:t>
    </dgm:pt>
    <dgm:pt modelId="{D2174FF8-E9FE-4EC3-8581-F0390E4E2109}" type="parTrans" cxnId="{CD5E3B40-1EB3-4BEE-BA28-FD89456A0274}">
      <dgm:prSet/>
      <dgm:spPr/>
      <dgm:t>
        <a:bodyPr/>
        <a:lstStyle/>
        <a:p>
          <a:endParaRPr lang="en-US"/>
        </a:p>
      </dgm:t>
    </dgm:pt>
    <dgm:pt modelId="{308ED0FE-F261-49C7-92C5-4ECED5DF9357}" type="sibTrans" cxnId="{CD5E3B40-1EB3-4BEE-BA28-FD89456A0274}">
      <dgm:prSet/>
      <dgm:spPr/>
      <dgm:t>
        <a:bodyPr/>
        <a:lstStyle/>
        <a:p>
          <a:endParaRPr lang="en-US"/>
        </a:p>
      </dgm:t>
    </dgm:pt>
    <dgm:pt modelId="{D0E9D867-42E7-434E-B5A3-F389E22D962E}" type="pres">
      <dgm:prSet presAssocID="{4DDBB93F-FC35-4E03-95A9-044D63A19C14}" presName="root" presStyleCnt="0">
        <dgm:presLayoutVars>
          <dgm:dir/>
          <dgm:resizeHandles val="exact"/>
        </dgm:presLayoutVars>
      </dgm:prSet>
      <dgm:spPr/>
    </dgm:pt>
    <dgm:pt modelId="{8B5F846E-B5DA-46D7-A5C2-0C21882FC759}" type="pres">
      <dgm:prSet presAssocID="{7D457999-96D8-4175-B053-CD42707A5C17}" presName="compNode" presStyleCnt="0"/>
      <dgm:spPr/>
    </dgm:pt>
    <dgm:pt modelId="{E5AE4406-7862-4B58-8A8B-7162E62E6340}" type="pres">
      <dgm:prSet presAssocID="{7D457999-96D8-4175-B053-CD42707A5C1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F8BA1D1E-C5EE-4A4B-A678-E1131CEF377A}" type="pres">
      <dgm:prSet presAssocID="{7D457999-96D8-4175-B053-CD42707A5C17}" presName="spaceRect" presStyleCnt="0"/>
      <dgm:spPr/>
    </dgm:pt>
    <dgm:pt modelId="{80DD8A50-5F42-4C7B-A36B-2DD1F0F97244}" type="pres">
      <dgm:prSet presAssocID="{7D457999-96D8-4175-B053-CD42707A5C17}" presName="textRect" presStyleLbl="revTx" presStyleIdx="0" presStyleCnt="4">
        <dgm:presLayoutVars>
          <dgm:chMax val="1"/>
          <dgm:chPref val="1"/>
        </dgm:presLayoutVars>
      </dgm:prSet>
      <dgm:spPr/>
    </dgm:pt>
    <dgm:pt modelId="{DD0B269B-52D4-4EAA-9FBF-B5E0B4E47D69}" type="pres">
      <dgm:prSet presAssocID="{1D04E54E-8B2E-4868-9B74-D25A7D53FBDF}" presName="sibTrans" presStyleCnt="0"/>
      <dgm:spPr/>
    </dgm:pt>
    <dgm:pt modelId="{D5AED410-9AC1-4A50-8DE5-B153E7A19E8E}" type="pres">
      <dgm:prSet presAssocID="{A0EF99C7-F255-4B0C-8108-097746880C7A}" presName="compNode" presStyleCnt="0"/>
      <dgm:spPr/>
    </dgm:pt>
    <dgm:pt modelId="{C00A36D5-A50F-4825-ABB9-CDFE12C4FE95}" type="pres">
      <dgm:prSet presAssocID="{A0EF99C7-F255-4B0C-8108-097746880C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4F531CC0-C689-4378-8404-832CBC979C32}" type="pres">
      <dgm:prSet presAssocID="{A0EF99C7-F255-4B0C-8108-097746880C7A}" presName="spaceRect" presStyleCnt="0"/>
      <dgm:spPr/>
    </dgm:pt>
    <dgm:pt modelId="{0A66ED2E-EBCE-4E08-9901-29CACE0BBEBC}" type="pres">
      <dgm:prSet presAssocID="{A0EF99C7-F255-4B0C-8108-097746880C7A}" presName="textRect" presStyleLbl="revTx" presStyleIdx="1" presStyleCnt="4">
        <dgm:presLayoutVars>
          <dgm:chMax val="1"/>
          <dgm:chPref val="1"/>
        </dgm:presLayoutVars>
      </dgm:prSet>
      <dgm:spPr/>
    </dgm:pt>
    <dgm:pt modelId="{213D54DD-34ED-480C-A3F7-D9B6E745EB45}" type="pres">
      <dgm:prSet presAssocID="{5A0CD1AB-0DA5-49CF-878A-23B19C25F86F}" presName="sibTrans" presStyleCnt="0"/>
      <dgm:spPr/>
    </dgm:pt>
    <dgm:pt modelId="{50CAD71A-7C81-475D-BDB2-A59F27D03585}" type="pres">
      <dgm:prSet presAssocID="{56DEA7C0-948B-44A1-B82D-76CC26BD136E}" presName="compNode" presStyleCnt="0"/>
      <dgm:spPr/>
    </dgm:pt>
    <dgm:pt modelId="{25EEA020-9C79-4DA4-9B62-CB2BB4ABB571}" type="pres">
      <dgm:prSet presAssocID="{56DEA7C0-948B-44A1-B82D-76CC26BD13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DA8B409E-9B40-47E9-8CCC-CCB28DE68741}" type="pres">
      <dgm:prSet presAssocID="{56DEA7C0-948B-44A1-B82D-76CC26BD136E}" presName="spaceRect" presStyleCnt="0"/>
      <dgm:spPr/>
    </dgm:pt>
    <dgm:pt modelId="{6AD27FD4-2BE0-4798-B799-EC2A173AD7B8}" type="pres">
      <dgm:prSet presAssocID="{56DEA7C0-948B-44A1-B82D-76CC26BD136E}" presName="textRect" presStyleLbl="revTx" presStyleIdx="2" presStyleCnt="4">
        <dgm:presLayoutVars>
          <dgm:chMax val="1"/>
          <dgm:chPref val="1"/>
        </dgm:presLayoutVars>
      </dgm:prSet>
      <dgm:spPr/>
    </dgm:pt>
    <dgm:pt modelId="{970AD5B5-5F12-4512-964C-9508AC0C33AC}" type="pres">
      <dgm:prSet presAssocID="{5B92FA40-44F5-43FE-8E8A-3978FAE6662A}" presName="sibTrans" presStyleCnt="0"/>
      <dgm:spPr/>
    </dgm:pt>
    <dgm:pt modelId="{472EA8E5-BB2B-4BBD-83BB-8FA1EA62F7B6}" type="pres">
      <dgm:prSet presAssocID="{32007AA2-4006-4FF3-9180-A7858F28092D}" presName="compNode" presStyleCnt="0"/>
      <dgm:spPr/>
    </dgm:pt>
    <dgm:pt modelId="{6FAE353C-565E-4B3C-8DED-69244F39C908}" type="pres">
      <dgm:prSet presAssocID="{32007AA2-4006-4FF3-9180-A7858F28092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392174EC-216A-47BF-8F76-A954A4A84463}" type="pres">
      <dgm:prSet presAssocID="{32007AA2-4006-4FF3-9180-A7858F28092D}" presName="spaceRect" presStyleCnt="0"/>
      <dgm:spPr/>
    </dgm:pt>
    <dgm:pt modelId="{D1BD41F6-AE00-4835-9D28-4FCC8B175F8E}" type="pres">
      <dgm:prSet presAssocID="{32007AA2-4006-4FF3-9180-A7858F28092D}" presName="textRect" presStyleLbl="revTx" presStyleIdx="3" presStyleCnt="4">
        <dgm:presLayoutVars>
          <dgm:chMax val="1"/>
          <dgm:chPref val="1"/>
        </dgm:presLayoutVars>
      </dgm:prSet>
      <dgm:spPr/>
    </dgm:pt>
  </dgm:ptLst>
  <dgm:cxnLst>
    <dgm:cxn modelId="{133D7325-E3C8-4401-BC0D-3CB6B7D1076F}" srcId="{4DDBB93F-FC35-4E03-95A9-044D63A19C14}" destId="{7D457999-96D8-4175-B053-CD42707A5C17}" srcOrd="0" destOrd="0" parTransId="{22DF07B9-F60E-47F9-A825-00FACA1AA184}" sibTransId="{1D04E54E-8B2E-4868-9B74-D25A7D53FBDF}"/>
    <dgm:cxn modelId="{C055C232-2742-4B93-99FB-EDBF1DE21504}" type="presOf" srcId="{32007AA2-4006-4FF3-9180-A7858F28092D}" destId="{D1BD41F6-AE00-4835-9D28-4FCC8B175F8E}" srcOrd="0" destOrd="0" presId="urn:microsoft.com/office/officeart/2018/2/layout/IconLabelList"/>
    <dgm:cxn modelId="{CD5E3B40-1EB3-4BEE-BA28-FD89456A0274}" srcId="{4DDBB93F-FC35-4E03-95A9-044D63A19C14}" destId="{32007AA2-4006-4FF3-9180-A7858F28092D}" srcOrd="3" destOrd="0" parTransId="{D2174FF8-E9FE-4EC3-8581-F0390E4E2109}" sibTransId="{308ED0FE-F261-49C7-92C5-4ECED5DF9357}"/>
    <dgm:cxn modelId="{6656239B-3E59-4ACA-8BCA-D27A5957CABE}" type="presOf" srcId="{56DEA7C0-948B-44A1-B82D-76CC26BD136E}" destId="{6AD27FD4-2BE0-4798-B799-EC2A173AD7B8}" srcOrd="0" destOrd="0" presId="urn:microsoft.com/office/officeart/2018/2/layout/IconLabelList"/>
    <dgm:cxn modelId="{C567F89F-24E4-4522-9FB8-F155B0F48126}" type="presOf" srcId="{4DDBB93F-FC35-4E03-95A9-044D63A19C14}" destId="{D0E9D867-42E7-434E-B5A3-F389E22D962E}" srcOrd="0" destOrd="0" presId="urn:microsoft.com/office/officeart/2018/2/layout/IconLabelList"/>
    <dgm:cxn modelId="{CB067BBA-AE0D-437E-B0DA-721A4C15E711}" srcId="{4DDBB93F-FC35-4E03-95A9-044D63A19C14}" destId="{56DEA7C0-948B-44A1-B82D-76CC26BD136E}" srcOrd="2" destOrd="0" parTransId="{6B4E2463-1CE1-4501-A4BD-53D2C8DDC6EC}" sibTransId="{5B92FA40-44F5-43FE-8E8A-3978FAE6662A}"/>
    <dgm:cxn modelId="{B47ECBDB-DF0D-49B9-B88C-9959C2FE685E}" type="presOf" srcId="{7D457999-96D8-4175-B053-CD42707A5C17}" destId="{80DD8A50-5F42-4C7B-A36B-2DD1F0F97244}" srcOrd="0" destOrd="0" presId="urn:microsoft.com/office/officeart/2018/2/layout/IconLabelList"/>
    <dgm:cxn modelId="{8D51D4DC-A56E-4D74-8C0C-A970DA15F607}" type="presOf" srcId="{A0EF99C7-F255-4B0C-8108-097746880C7A}" destId="{0A66ED2E-EBCE-4E08-9901-29CACE0BBEBC}" srcOrd="0" destOrd="0" presId="urn:microsoft.com/office/officeart/2018/2/layout/IconLabelList"/>
    <dgm:cxn modelId="{3CC65FE5-4337-4662-9B4D-42B5FB0B33C3}" srcId="{4DDBB93F-FC35-4E03-95A9-044D63A19C14}" destId="{A0EF99C7-F255-4B0C-8108-097746880C7A}" srcOrd="1" destOrd="0" parTransId="{801BA943-D787-422C-BC46-9B477CEC43F0}" sibTransId="{5A0CD1AB-0DA5-49CF-878A-23B19C25F86F}"/>
    <dgm:cxn modelId="{56080FA8-26B1-4053-AF9B-5FEA948DC38B}" type="presParOf" srcId="{D0E9D867-42E7-434E-B5A3-F389E22D962E}" destId="{8B5F846E-B5DA-46D7-A5C2-0C21882FC759}" srcOrd="0" destOrd="0" presId="urn:microsoft.com/office/officeart/2018/2/layout/IconLabelList"/>
    <dgm:cxn modelId="{947324A5-922A-4320-ADB1-0803FAAB8C1F}" type="presParOf" srcId="{8B5F846E-B5DA-46D7-A5C2-0C21882FC759}" destId="{E5AE4406-7862-4B58-8A8B-7162E62E6340}" srcOrd="0" destOrd="0" presId="urn:microsoft.com/office/officeart/2018/2/layout/IconLabelList"/>
    <dgm:cxn modelId="{9A3FF4A3-8FCA-4A4F-B9E0-83BFFACAC3EC}" type="presParOf" srcId="{8B5F846E-B5DA-46D7-A5C2-0C21882FC759}" destId="{F8BA1D1E-C5EE-4A4B-A678-E1131CEF377A}" srcOrd="1" destOrd="0" presId="urn:microsoft.com/office/officeart/2018/2/layout/IconLabelList"/>
    <dgm:cxn modelId="{88CBF870-6396-49DA-BE8F-BD240D4C8F22}" type="presParOf" srcId="{8B5F846E-B5DA-46D7-A5C2-0C21882FC759}" destId="{80DD8A50-5F42-4C7B-A36B-2DD1F0F97244}" srcOrd="2" destOrd="0" presId="urn:microsoft.com/office/officeart/2018/2/layout/IconLabelList"/>
    <dgm:cxn modelId="{1B6F0938-8488-433D-A0BE-C4893084F505}" type="presParOf" srcId="{D0E9D867-42E7-434E-B5A3-F389E22D962E}" destId="{DD0B269B-52D4-4EAA-9FBF-B5E0B4E47D69}" srcOrd="1" destOrd="0" presId="urn:microsoft.com/office/officeart/2018/2/layout/IconLabelList"/>
    <dgm:cxn modelId="{2A780455-F7E7-439B-AE92-1A5882E3EF46}" type="presParOf" srcId="{D0E9D867-42E7-434E-B5A3-F389E22D962E}" destId="{D5AED410-9AC1-4A50-8DE5-B153E7A19E8E}" srcOrd="2" destOrd="0" presId="urn:microsoft.com/office/officeart/2018/2/layout/IconLabelList"/>
    <dgm:cxn modelId="{C5BB964B-E73D-4585-9F5E-B700E666959C}" type="presParOf" srcId="{D5AED410-9AC1-4A50-8DE5-B153E7A19E8E}" destId="{C00A36D5-A50F-4825-ABB9-CDFE12C4FE95}" srcOrd="0" destOrd="0" presId="urn:microsoft.com/office/officeart/2018/2/layout/IconLabelList"/>
    <dgm:cxn modelId="{D0C5A0A7-7AD3-4AD6-ADF8-4804BD06342E}" type="presParOf" srcId="{D5AED410-9AC1-4A50-8DE5-B153E7A19E8E}" destId="{4F531CC0-C689-4378-8404-832CBC979C32}" srcOrd="1" destOrd="0" presId="urn:microsoft.com/office/officeart/2018/2/layout/IconLabelList"/>
    <dgm:cxn modelId="{81A79BAE-039E-4E8A-BEE6-DA15AEBB6801}" type="presParOf" srcId="{D5AED410-9AC1-4A50-8DE5-B153E7A19E8E}" destId="{0A66ED2E-EBCE-4E08-9901-29CACE0BBEBC}" srcOrd="2" destOrd="0" presId="urn:microsoft.com/office/officeart/2018/2/layout/IconLabelList"/>
    <dgm:cxn modelId="{C2BA24ED-72CF-4EC4-B040-2DD2560A3754}" type="presParOf" srcId="{D0E9D867-42E7-434E-B5A3-F389E22D962E}" destId="{213D54DD-34ED-480C-A3F7-D9B6E745EB45}" srcOrd="3" destOrd="0" presId="urn:microsoft.com/office/officeart/2018/2/layout/IconLabelList"/>
    <dgm:cxn modelId="{6E4AB672-A2D3-420B-8D30-20E21062FF9D}" type="presParOf" srcId="{D0E9D867-42E7-434E-B5A3-F389E22D962E}" destId="{50CAD71A-7C81-475D-BDB2-A59F27D03585}" srcOrd="4" destOrd="0" presId="urn:microsoft.com/office/officeart/2018/2/layout/IconLabelList"/>
    <dgm:cxn modelId="{1D13ED99-6FF5-4DAA-80DB-9D784C32A559}" type="presParOf" srcId="{50CAD71A-7C81-475D-BDB2-A59F27D03585}" destId="{25EEA020-9C79-4DA4-9B62-CB2BB4ABB571}" srcOrd="0" destOrd="0" presId="urn:microsoft.com/office/officeart/2018/2/layout/IconLabelList"/>
    <dgm:cxn modelId="{A9DC11D4-D26F-4BAE-A0B0-85833B8EC736}" type="presParOf" srcId="{50CAD71A-7C81-475D-BDB2-A59F27D03585}" destId="{DA8B409E-9B40-47E9-8CCC-CCB28DE68741}" srcOrd="1" destOrd="0" presId="urn:microsoft.com/office/officeart/2018/2/layout/IconLabelList"/>
    <dgm:cxn modelId="{D1612984-F350-4E34-B8C3-4CADA058B932}" type="presParOf" srcId="{50CAD71A-7C81-475D-BDB2-A59F27D03585}" destId="{6AD27FD4-2BE0-4798-B799-EC2A173AD7B8}" srcOrd="2" destOrd="0" presId="urn:microsoft.com/office/officeart/2018/2/layout/IconLabelList"/>
    <dgm:cxn modelId="{E30C7960-0F05-4722-B765-3F3087D00BAD}" type="presParOf" srcId="{D0E9D867-42E7-434E-B5A3-F389E22D962E}" destId="{970AD5B5-5F12-4512-964C-9508AC0C33AC}" srcOrd="5" destOrd="0" presId="urn:microsoft.com/office/officeart/2018/2/layout/IconLabelList"/>
    <dgm:cxn modelId="{6C830727-886D-4CAF-8637-9083363342A9}" type="presParOf" srcId="{D0E9D867-42E7-434E-B5A3-F389E22D962E}" destId="{472EA8E5-BB2B-4BBD-83BB-8FA1EA62F7B6}" srcOrd="6" destOrd="0" presId="urn:microsoft.com/office/officeart/2018/2/layout/IconLabelList"/>
    <dgm:cxn modelId="{15573F45-ECB0-489E-9E16-88502FD59BDC}" type="presParOf" srcId="{472EA8E5-BB2B-4BBD-83BB-8FA1EA62F7B6}" destId="{6FAE353C-565E-4B3C-8DED-69244F39C908}" srcOrd="0" destOrd="0" presId="urn:microsoft.com/office/officeart/2018/2/layout/IconLabelList"/>
    <dgm:cxn modelId="{DE60C1E3-A87E-4A34-A394-1C061CC95910}" type="presParOf" srcId="{472EA8E5-BB2B-4BBD-83BB-8FA1EA62F7B6}" destId="{392174EC-216A-47BF-8F76-A954A4A84463}" srcOrd="1" destOrd="0" presId="urn:microsoft.com/office/officeart/2018/2/layout/IconLabelList"/>
    <dgm:cxn modelId="{80B52AE4-2315-4C00-B4DF-871E953C8FA8}" type="presParOf" srcId="{472EA8E5-BB2B-4BBD-83BB-8FA1EA62F7B6}" destId="{D1BD41F6-AE00-4835-9D28-4FCC8B175F8E}"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512B3-2AFE-41AA-8BEE-5B323BC80339}">
      <dsp:nvSpPr>
        <dsp:cNvPr id="0" name=""/>
        <dsp:cNvSpPr/>
      </dsp:nvSpPr>
      <dsp:spPr>
        <a:xfrm>
          <a:off x="0" y="4155"/>
          <a:ext cx="5889686" cy="8851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9A11BE-63AA-4AFF-82A5-1CF7C3B87970}">
      <dsp:nvSpPr>
        <dsp:cNvPr id="0" name=""/>
        <dsp:cNvSpPr/>
      </dsp:nvSpPr>
      <dsp:spPr>
        <a:xfrm>
          <a:off x="267759" y="203315"/>
          <a:ext cx="486835" cy="486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970B40-F701-4081-A3B3-5064935283A2}">
      <dsp:nvSpPr>
        <dsp:cNvPr id="0" name=""/>
        <dsp:cNvSpPr/>
      </dsp:nvSpPr>
      <dsp:spPr>
        <a:xfrm>
          <a:off x="1022353" y="4155"/>
          <a:ext cx="4867332" cy="885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9" tIns="93679" rIns="93679" bIns="93679" numCol="1" spcCol="1270" anchor="ctr" anchorCtr="0">
          <a:noAutofit/>
        </a:bodyPr>
        <a:lstStyle/>
        <a:p>
          <a:pPr marL="0" lvl="0" indent="0" algn="l" defTabSz="844550">
            <a:lnSpc>
              <a:spcPct val="100000"/>
            </a:lnSpc>
            <a:spcBef>
              <a:spcPct val="0"/>
            </a:spcBef>
            <a:spcAft>
              <a:spcPct val="35000"/>
            </a:spcAft>
            <a:buNone/>
          </a:pPr>
          <a:r>
            <a:rPr lang="en-GB" sz="1900" kern="1200" dirty="0"/>
            <a:t>Aims and objectives</a:t>
          </a:r>
          <a:endParaRPr lang="en-US" sz="1900" kern="1200" dirty="0"/>
        </a:p>
      </dsp:txBody>
      <dsp:txXfrm>
        <a:off x="1022353" y="4155"/>
        <a:ext cx="4867332" cy="885154"/>
      </dsp:txXfrm>
    </dsp:sp>
    <dsp:sp modelId="{7E6768BC-C436-44F9-A2A3-181A2A36BBA3}">
      <dsp:nvSpPr>
        <dsp:cNvPr id="0" name=""/>
        <dsp:cNvSpPr/>
      </dsp:nvSpPr>
      <dsp:spPr>
        <a:xfrm>
          <a:off x="0" y="1110599"/>
          <a:ext cx="5889686" cy="8851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AF84C-4567-4D40-9FC5-73799CA5083B}">
      <dsp:nvSpPr>
        <dsp:cNvPr id="0" name=""/>
        <dsp:cNvSpPr/>
      </dsp:nvSpPr>
      <dsp:spPr>
        <a:xfrm>
          <a:off x="267759" y="1309759"/>
          <a:ext cx="486835" cy="486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8CB9C4-3D16-4C94-9B0F-700F66E5FDDC}">
      <dsp:nvSpPr>
        <dsp:cNvPr id="0" name=""/>
        <dsp:cNvSpPr/>
      </dsp:nvSpPr>
      <dsp:spPr>
        <a:xfrm>
          <a:off x="1022353" y="1110599"/>
          <a:ext cx="4867332" cy="885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9" tIns="93679" rIns="93679" bIns="93679" numCol="1" spcCol="1270" anchor="ctr" anchorCtr="0">
          <a:noAutofit/>
        </a:bodyPr>
        <a:lstStyle/>
        <a:p>
          <a:pPr marL="0" lvl="0" indent="0" algn="l" defTabSz="844550">
            <a:lnSpc>
              <a:spcPct val="100000"/>
            </a:lnSpc>
            <a:spcBef>
              <a:spcPct val="0"/>
            </a:spcBef>
            <a:spcAft>
              <a:spcPct val="35000"/>
            </a:spcAft>
            <a:buNone/>
          </a:pPr>
          <a:r>
            <a:rPr lang="en-GB" sz="1900" kern="1200" dirty="0"/>
            <a:t>Statement of the Problem</a:t>
          </a:r>
          <a:endParaRPr lang="en-US" sz="1900" kern="1200" dirty="0"/>
        </a:p>
      </dsp:txBody>
      <dsp:txXfrm>
        <a:off x="1022353" y="1110599"/>
        <a:ext cx="4867332" cy="885154"/>
      </dsp:txXfrm>
    </dsp:sp>
    <dsp:sp modelId="{DF84576A-60B6-47D4-AB63-FF794B78B111}">
      <dsp:nvSpPr>
        <dsp:cNvPr id="0" name=""/>
        <dsp:cNvSpPr/>
      </dsp:nvSpPr>
      <dsp:spPr>
        <a:xfrm>
          <a:off x="0" y="2217043"/>
          <a:ext cx="5889686" cy="8851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54CA3B-F5AF-4EE1-954E-C73F29ECC112}">
      <dsp:nvSpPr>
        <dsp:cNvPr id="0" name=""/>
        <dsp:cNvSpPr/>
      </dsp:nvSpPr>
      <dsp:spPr>
        <a:xfrm>
          <a:off x="267759" y="2416202"/>
          <a:ext cx="486835" cy="486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08518B-4963-471F-B9DD-04AA39B09576}">
      <dsp:nvSpPr>
        <dsp:cNvPr id="0" name=""/>
        <dsp:cNvSpPr/>
      </dsp:nvSpPr>
      <dsp:spPr>
        <a:xfrm>
          <a:off x="1022353" y="2217043"/>
          <a:ext cx="4867332" cy="885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9" tIns="93679" rIns="93679" bIns="93679" numCol="1" spcCol="1270" anchor="ctr" anchorCtr="0">
          <a:noAutofit/>
        </a:bodyPr>
        <a:lstStyle/>
        <a:p>
          <a:pPr marL="0" lvl="0" indent="0" algn="l" defTabSz="844550">
            <a:lnSpc>
              <a:spcPct val="100000"/>
            </a:lnSpc>
            <a:spcBef>
              <a:spcPct val="0"/>
            </a:spcBef>
            <a:spcAft>
              <a:spcPct val="35000"/>
            </a:spcAft>
            <a:buNone/>
          </a:pPr>
          <a:r>
            <a:rPr lang="en-GB" sz="1900" kern="1200"/>
            <a:t>Research Methodology</a:t>
          </a:r>
          <a:endParaRPr lang="en-US" sz="1900" kern="1200"/>
        </a:p>
      </dsp:txBody>
      <dsp:txXfrm>
        <a:off x="1022353" y="2217043"/>
        <a:ext cx="4867332" cy="885154"/>
      </dsp:txXfrm>
    </dsp:sp>
    <dsp:sp modelId="{FA6D77E5-822F-4E4A-8BEB-7977C366DB6A}">
      <dsp:nvSpPr>
        <dsp:cNvPr id="0" name=""/>
        <dsp:cNvSpPr/>
      </dsp:nvSpPr>
      <dsp:spPr>
        <a:xfrm>
          <a:off x="0" y="3323486"/>
          <a:ext cx="5889686" cy="8851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48C65B-77F1-4F1E-AB5C-4D44820562ED}">
      <dsp:nvSpPr>
        <dsp:cNvPr id="0" name=""/>
        <dsp:cNvSpPr/>
      </dsp:nvSpPr>
      <dsp:spPr>
        <a:xfrm>
          <a:off x="267759" y="3522646"/>
          <a:ext cx="486835" cy="4868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4B9B3D-AD34-491A-9612-DAA3B40B6185}">
      <dsp:nvSpPr>
        <dsp:cNvPr id="0" name=""/>
        <dsp:cNvSpPr/>
      </dsp:nvSpPr>
      <dsp:spPr>
        <a:xfrm>
          <a:off x="1022353" y="3323486"/>
          <a:ext cx="4867332" cy="885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9" tIns="93679" rIns="93679" bIns="93679" numCol="1" spcCol="1270" anchor="ctr" anchorCtr="0">
          <a:noAutofit/>
        </a:bodyPr>
        <a:lstStyle/>
        <a:p>
          <a:pPr marL="0" lvl="0" indent="0" algn="l" defTabSz="844550">
            <a:lnSpc>
              <a:spcPct val="100000"/>
            </a:lnSpc>
            <a:spcBef>
              <a:spcPct val="0"/>
            </a:spcBef>
            <a:spcAft>
              <a:spcPct val="35000"/>
            </a:spcAft>
            <a:buNone/>
          </a:pPr>
          <a:r>
            <a:rPr lang="en-GB" sz="1900" kern="1200"/>
            <a:t>Resources</a:t>
          </a:r>
          <a:endParaRPr lang="en-US" sz="1900" kern="1200"/>
        </a:p>
      </dsp:txBody>
      <dsp:txXfrm>
        <a:off x="1022353" y="3323486"/>
        <a:ext cx="4867332" cy="885154"/>
      </dsp:txXfrm>
    </dsp:sp>
    <dsp:sp modelId="{65DB7BAB-7469-47ED-909B-7762E300EFFF}">
      <dsp:nvSpPr>
        <dsp:cNvPr id="0" name=""/>
        <dsp:cNvSpPr/>
      </dsp:nvSpPr>
      <dsp:spPr>
        <a:xfrm>
          <a:off x="0" y="4429930"/>
          <a:ext cx="5889686" cy="8851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2F87EE-5A79-4A84-94D4-20D3EFEB31E7}">
      <dsp:nvSpPr>
        <dsp:cNvPr id="0" name=""/>
        <dsp:cNvSpPr/>
      </dsp:nvSpPr>
      <dsp:spPr>
        <a:xfrm>
          <a:off x="267759" y="4629090"/>
          <a:ext cx="486835" cy="48683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304A72-FE56-4495-B3C9-3F7D4432B89D}">
      <dsp:nvSpPr>
        <dsp:cNvPr id="0" name=""/>
        <dsp:cNvSpPr/>
      </dsp:nvSpPr>
      <dsp:spPr>
        <a:xfrm>
          <a:off x="1022353" y="4429930"/>
          <a:ext cx="4867332" cy="885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9" tIns="93679" rIns="93679" bIns="93679" numCol="1" spcCol="1270" anchor="ctr" anchorCtr="0">
          <a:noAutofit/>
        </a:bodyPr>
        <a:lstStyle/>
        <a:p>
          <a:pPr marL="0" lvl="0" indent="0" algn="l" defTabSz="844550">
            <a:lnSpc>
              <a:spcPct val="100000"/>
            </a:lnSpc>
            <a:spcBef>
              <a:spcPct val="0"/>
            </a:spcBef>
            <a:spcAft>
              <a:spcPct val="35000"/>
            </a:spcAft>
            <a:buNone/>
          </a:pPr>
          <a:r>
            <a:rPr lang="en-GB" sz="1900" kern="1200"/>
            <a:t>Project Plan</a:t>
          </a:r>
          <a:endParaRPr lang="en-US" sz="1900" kern="1200"/>
        </a:p>
      </dsp:txBody>
      <dsp:txXfrm>
        <a:off x="1022353" y="4429930"/>
        <a:ext cx="4867332" cy="885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31DCB-A3C5-42AA-94A4-C7387EEB0614}">
      <dsp:nvSpPr>
        <dsp:cNvPr id="0" name=""/>
        <dsp:cNvSpPr/>
      </dsp:nvSpPr>
      <dsp:spPr>
        <a:xfrm>
          <a:off x="232880" y="1133179"/>
          <a:ext cx="1163449" cy="116344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EB6C2-86EF-4671-8309-F4F02910E81C}">
      <dsp:nvSpPr>
        <dsp:cNvPr id="0" name=""/>
        <dsp:cNvSpPr/>
      </dsp:nvSpPr>
      <dsp:spPr>
        <a:xfrm>
          <a:off x="477205" y="1377503"/>
          <a:ext cx="674800" cy="674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D27CA2-C932-4ACA-BB84-F97BDCED0D2F}">
      <dsp:nvSpPr>
        <dsp:cNvPr id="0" name=""/>
        <dsp:cNvSpPr/>
      </dsp:nvSpPr>
      <dsp:spPr>
        <a:xfrm>
          <a:off x="1645640" y="1133179"/>
          <a:ext cx="2742416" cy="1163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give reason why the current enrolment process used by NPTC Group is outdated and in need for an update to fit modern times and students. </a:t>
          </a:r>
          <a:endParaRPr lang="en-US" sz="1600" kern="1200"/>
        </a:p>
      </dsp:txBody>
      <dsp:txXfrm>
        <a:off x="1645640" y="1133179"/>
        <a:ext cx="2742416" cy="1163449"/>
      </dsp:txXfrm>
    </dsp:sp>
    <dsp:sp modelId="{E6EB265F-C996-485C-8EBF-67684560F1DF}">
      <dsp:nvSpPr>
        <dsp:cNvPr id="0" name=""/>
        <dsp:cNvSpPr/>
      </dsp:nvSpPr>
      <dsp:spPr>
        <a:xfrm>
          <a:off x="4865902" y="1133179"/>
          <a:ext cx="1163449" cy="116344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B5ADCF-CC80-4D06-BDCB-4224EBD1B0A9}">
      <dsp:nvSpPr>
        <dsp:cNvPr id="0" name=""/>
        <dsp:cNvSpPr/>
      </dsp:nvSpPr>
      <dsp:spPr>
        <a:xfrm>
          <a:off x="5110226" y="1377503"/>
          <a:ext cx="674800" cy="674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CAD231-4B49-4702-AF2B-08F1409636E9}">
      <dsp:nvSpPr>
        <dsp:cNvPr id="0" name=""/>
        <dsp:cNvSpPr/>
      </dsp:nvSpPr>
      <dsp:spPr>
        <a:xfrm>
          <a:off x="6278661" y="1133179"/>
          <a:ext cx="2742416" cy="1163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Create a solution</a:t>
          </a:r>
          <a:endParaRPr lang="en-US" sz="1600" kern="1200"/>
        </a:p>
      </dsp:txBody>
      <dsp:txXfrm>
        <a:off x="6278661" y="1133179"/>
        <a:ext cx="2742416" cy="11634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C75D7-1922-4A11-B2C6-BCADC4F5E927}">
      <dsp:nvSpPr>
        <dsp:cNvPr id="0" name=""/>
        <dsp:cNvSpPr/>
      </dsp:nvSpPr>
      <dsp:spPr>
        <a:xfrm>
          <a:off x="826415" y="736171"/>
          <a:ext cx="657277" cy="71"/>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590A97-E99F-4788-B2C3-C2AE74F4F3A4}">
      <dsp:nvSpPr>
        <dsp:cNvPr id="0" name=""/>
        <dsp:cNvSpPr/>
      </dsp:nvSpPr>
      <dsp:spPr>
        <a:xfrm>
          <a:off x="1523129" y="680996"/>
          <a:ext cx="75586" cy="141971"/>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38C92E-DABF-437D-979D-C1C15D302D50}">
      <dsp:nvSpPr>
        <dsp:cNvPr id="0" name=""/>
        <dsp:cNvSpPr/>
      </dsp:nvSpPr>
      <dsp:spPr>
        <a:xfrm>
          <a:off x="432689" y="424641"/>
          <a:ext cx="623132" cy="62313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1" tIns="24181" rIns="24181" bIns="24181" numCol="1" spcCol="1270" anchor="ctr" anchorCtr="0">
          <a:noAutofit/>
        </a:bodyPr>
        <a:lstStyle/>
        <a:p>
          <a:pPr marL="0" lvl="0" indent="0" algn="ctr" defTabSz="1289050">
            <a:lnSpc>
              <a:spcPct val="90000"/>
            </a:lnSpc>
            <a:spcBef>
              <a:spcPct val="0"/>
            </a:spcBef>
            <a:spcAft>
              <a:spcPct val="35000"/>
            </a:spcAft>
            <a:buNone/>
          </a:pPr>
          <a:r>
            <a:rPr lang="en-US" sz="2900" kern="1200"/>
            <a:t>1</a:t>
          </a:r>
        </a:p>
      </dsp:txBody>
      <dsp:txXfrm>
        <a:off x="523945" y="515897"/>
        <a:ext cx="440620" cy="440620"/>
      </dsp:txXfrm>
    </dsp:sp>
    <dsp:sp modelId="{3B9CD1AE-3FF5-4B23-A0EF-C48993501920}">
      <dsp:nvSpPr>
        <dsp:cNvPr id="0" name=""/>
        <dsp:cNvSpPr/>
      </dsp:nvSpPr>
      <dsp:spPr>
        <a:xfrm>
          <a:off x="4818" y="1213373"/>
          <a:ext cx="147887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6655" tIns="165100" rIns="116655" bIns="165100" numCol="1" spcCol="1270" anchor="t" anchorCtr="0">
          <a:noAutofit/>
        </a:bodyPr>
        <a:lstStyle/>
        <a:p>
          <a:pPr marL="0" lvl="0" indent="0" algn="l" defTabSz="488950">
            <a:lnSpc>
              <a:spcPct val="90000"/>
            </a:lnSpc>
            <a:spcBef>
              <a:spcPct val="0"/>
            </a:spcBef>
            <a:spcAft>
              <a:spcPct val="35000"/>
            </a:spcAft>
            <a:buNone/>
          </a:pPr>
          <a:r>
            <a:rPr lang="en-GB" sz="1100" kern="1200"/>
            <a:t>Perform in-depth literature review</a:t>
          </a:r>
          <a:endParaRPr lang="en-US" sz="1100" kern="1200"/>
        </a:p>
      </dsp:txBody>
      <dsp:txXfrm>
        <a:off x="4818" y="1509148"/>
        <a:ext cx="1478874" cy="1669825"/>
      </dsp:txXfrm>
    </dsp:sp>
    <dsp:sp modelId="{8D5267D5-8219-4DAC-980E-57A75F395312}">
      <dsp:nvSpPr>
        <dsp:cNvPr id="0" name=""/>
        <dsp:cNvSpPr/>
      </dsp:nvSpPr>
      <dsp:spPr>
        <a:xfrm>
          <a:off x="1648012" y="736171"/>
          <a:ext cx="1478874" cy="71"/>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DAFFE8-1F72-4E4B-B2FF-B5DE819743DA}">
      <dsp:nvSpPr>
        <dsp:cNvPr id="0" name=""/>
        <dsp:cNvSpPr/>
      </dsp:nvSpPr>
      <dsp:spPr>
        <a:xfrm>
          <a:off x="3166323" y="680996"/>
          <a:ext cx="75586" cy="141971"/>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F2F484-97B7-4F32-A189-B43ED71515C9}">
      <dsp:nvSpPr>
        <dsp:cNvPr id="0" name=""/>
        <dsp:cNvSpPr/>
      </dsp:nvSpPr>
      <dsp:spPr>
        <a:xfrm>
          <a:off x="2075882" y="424641"/>
          <a:ext cx="623132" cy="62313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1" tIns="24181" rIns="24181" bIns="24181" numCol="1" spcCol="1270" anchor="ctr" anchorCtr="0">
          <a:noAutofit/>
        </a:bodyPr>
        <a:lstStyle/>
        <a:p>
          <a:pPr marL="0" lvl="0" indent="0" algn="ctr" defTabSz="1289050">
            <a:lnSpc>
              <a:spcPct val="90000"/>
            </a:lnSpc>
            <a:spcBef>
              <a:spcPct val="0"/>
            </a:spcBef>
            <a:spcAft>
              <a:spcPct val="35000"/>
            </a:spcAft>
            <a:buNone/>
          </a:pPr>
          <a:r>
            <a:rPr lang="en-US" sz="2900" kern="1200"/>
            <a:t>2</a:t>
          </a:r>
        </a:p>
      </dsp:txBody>
      <dsp:txXfrm>
        <a:off x="2167138" y="515897"/>
        <a:ext cx="440620" cy="440620"/>
      </dsp:txXfrm>
    </dsp:sp>
    <dsp:sp modelId="{50C8A6FE-AF22-481C-B3EC-ACC5E00B1DE4}">
      <dsp:nvSpPr>
        <dsp:cNvPr id="0" name=""/>
        <dsp:cNvSpPr/>
      </dsp:nvSpPr>
      <dsp:spPr>
        <a:xfrm>
          <a:off x="1648012" y="1213373"/>
          <a:ext cx="147887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6655" tIns="165100" rIns="116655" bIns="165100" numCol="1" spcCol="1270" anchor="t" anchorCtr="0">
          <a:noAutofit/>
        </a:bodyPr>
        <a:lstStyle/>
        <a:p>
          <a:pPr marL="0" lvl="0" indent="0" algn="l" defTabSz="488950">
            <a:lnSpc>
              <a:spcPct val="90000"/>
            </a:lnSpc>
            <a:spcBef>
              <a:spcPct val="0"/>
            </a:spcBef>
            <a:spcAft>
              <a:spcPct val="35000"/>
            </a:spcAft>
            <a:buNone/>
          </a:pPr>
          <a:r>
            <a:rPr lang="en-GB" sz="1100" kern="1200"/>
            <a:t>Gain feedback on current system</a:t>
          </a:r>
          <a:endParaRPr lang="en-US" sz="1100" kern="1200"/>
        </a:p>
      </dsp:txBody>
      <dsp:txXfrm>
        <a:off x="1648012" y="1509148"/>
        <a:ext cx="1478874" cy="1669825"/>
      </dsp:txXfrm>
    </dsp:sp>
    <dsp:sp modelId="{F054FBCE-AB04-41CD-9431-139FA0513032}">
      <dsp:nvSpPr>
        <dsp:cNvPr id="0" name=""/>
        <dsp:cNvSpPr/>
      </dsp:nvSpPr>
      <dsp:spPr>
        <a:xfrm>
          <a:off x="3291205" y="736171"/>
          <a:ext cx="1478874" cy="7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AC223B-4EA2-43BA-9AAB-38C6718898ED}">
      <dsp:nvSpPr>
        <dsp:cNvPr id="0" name=""/>
        <dsp:cNvSpPr/>
      </dsp:nvSpPr>
      <dsp:spPr>
        <a:xfrm>
          <a:off x="4809516" y="680996"/>
          <a:ext cx="75586" cy="141971"/>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0C6DDA-18A5-4A79-AF83-DBB6DAB698A4}">
      <dsp:nvSpPr>
        <dsp:cNvPr id="0" name=""/>
        <dsp:cNvSpPr/>
      </dsp:nvSpPr>
      <dsp:spPr>
        <a:xfrm>
          <a:off x="3719076" y="424641"/>
          <a:ext cx="623132" cy="62313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1" tIns="24181" rIns="24181" bIns="24181" numCol="1" spcCol="1270" anchor="ctr" anchorCtr="0">
          <a:noAutofit/>
        </a:bodyPr>
        <a:lstStyle/>
        <a:p>
          <a:pPr marL="0" lvl="0" indent="0" algn="ctr" defTabSz="1289050">
            <a:lnSpc>
              <a:spcPct val="90000"/>
            </a:lnSpc>
            <a:spcBef>
              <a:spcPct val="0"/>
            </a:spcBef>
            <a:spcAft>
              <a:spcPct val="35000"/>
            </a:spcAft>
            <a:buNone/>
          </a:pPr>
          <a:r>
            <a:rPr lang="en-US" sz="2900" kern="1200"/>
            <a:t>3</a:t>
          </a:r>
        </a:p>
      </dsp:txBody>
      <dsp:txXfrm>
        <a:off x="3810332" y="515897"/>
        <a:ext cx="440620" cy="440620"/>
      </dsp:txXfrm>
    </dsp:sp>
    <dsp:sp modelId="{0041101D-1B4B-4B0E-8908-70387F2D6D99}">
      <dsp:nvSpPr>
        <dsp:cNvPr id="0" name=""/>
        <dsp:cNvSpPr/>
      </dsp:nvSpPr>
      <dsp:spPr>
        <a:xfrm>
          <a:off x="3291205" y="1213373"/>
          <a:ext cx="147887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6655" tIns="165100" rIns="116655" bIns="165100" numCol="1" spcCol="1270" anchor="t" anchorCtr="0">
          <a:noAutofit/>
        </a:bodyPr>
        <a:lstStyle/>
        <a:p>
          <a:pPr marL="0" lvl="0" indent="0" algn="l" defTabSz="488950">
            <a:lnSpc>
              <a:spcPct val="90000"/>
            </a:lnSpc>
            <a:spcBef>
              <a:spcPct val="0"/>
            </a:spcBef>
            <a:spcAft>
              <a:spcPct val="35000"/>
            </a:spcAft>
            <a:buNone/>
          </a:pPr>
          <a:r>
            <a:rPr lang="en-GB" sz="1100" kern="1200"/>
            <a:t>Find out what is wanted from a new system</a:t>
          </a:r>
          <a:endParaRPr lang="en-US" sz="1100" kern="1200"/>
        </a:p>
      </dsp:txBody>
      <dsp:txXfrm>
        <a:off x="3291205" y="1509148"/>
        <a:ext cx="1478874" cy="1669825"/>
      </dsp:txXfrm>
    </dsp:sp>
    <dsp:sp modelId="{1CAE47C5-33D2-48E9-A285-B51D7BF3846F}">
      <dsp:nvSpPr>
        <dsp:cNvPr id="0" name=""/>
        <dsp:cNvSpPr/>
      </dsp:nvSpPr>
      <dsp:spPr>
        <a:xfrm>
          <a:off x="4934399" y="736171"/>
          <a:ext cx="1478874" cy="7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0330F53-277B-44CC-970A-06FD4A086161}">
      <dsp:nvSpPr>
        <dsp:cNvPr id="0" name=""/>
        <dsp:cNvSpPr/>
      </dsp:nvSpPr>
      <dsp:spPr>
        <a:xfrm>
          <a:off x="6452710" y="680996"/>
          <a:ext cx="75586" cy="141971"/>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4B8EAC-B0D4-4DA3-8D4C-99C19E0E6C9B}">
      <dsp:nvSpPr>
        <dsp:cNvPr id="0" name=""/>
        <dsp:cNvSpPr/>
      </dsp:nvSpPr>
      <dsp:spPr>
        <a:xfrm>
          <a:off x="5362270" y="424641"/>
          <a:ext cx="623132" cy="62313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1" tIns="24181" rIns="24181" bIns="24181" numCol="1" spcCol="1270" anchor="ctr" anchorCtr="0">
          <a:noAutofit/>
        </a:bodyPr>
        <a:lstStyle/>
        <a:p>
          <a:pPr marL="0" lvl="0" indent="0" algn="ctr" defTabSz="1289050">
            <a:lnSpc>
              <a:spcPct val="90000"/>
            </a:lnSpc>
            <a:spcBef>
              <a:spcPct val="0"/>
            </a:spcBef>
            <a:spcAft>
              <a:spcPct val="35000"/>
            </a:spcAft>
            <a:buNone/>
          </a:pPr>
          <a:r>
            <a:rPr lang="en-US" sz="2900" kern="1200"/>
            <a:t>4</a:t>
          </a:r>
        </a:p>
      </dsp:txBody>
      <dsp:txXfrm>
        <a:off x="5453526" y="515897"/>
        <a:ext cx="440620" cy="440620"/>
      </dsp:txXfrm>
    </dsp:sp>
    <dsp:sp modelId="{85B162D6-F831-4EB6-8B67-09C5F5A27441}">
      <dsp:nvSpPr>
        <dsp:cNvPr id="0" name=""/>
        <dsp:cNvSpPr/>
      </dsp:nvSpPr>
      <dsp:spPr>
        <a:xfrm>
          <a:off x="4934399" y="1213373"/>
          <a:ext cx="147887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6655" tIns="165100" rIns="116655" bIns="165100" numCol="1" spcCol="1270" anchor="t" anchorCtr="0">
          <a:noAutofit/>
        </a:bodyPr>
        <a:lstStyle/>
        <a:p>
          <a:pPr marL="0" lvl="0" indent="0" algn="l" defTabSz="488950">
            <a:lnSpc>
              <a:spcPct val="90000"/>
            </a:lnSpc>
            <a:spcBef>
              <a:spcPct val="0"/>
            </a:spcBef>
            <a:spcAft>
              <a:spcPct val="35000"/>
            </a:spcAft>
            <a:buNone/>
          </a:pPr>
          <a:r>
            <a:rPr lang="en-GB" sz="1100" kern="1200"/>
            <a:t>Research enrolment systems in use</a:t>
          </a:r>
          <a:endParaRPr lang="en-US" sz="1100" kern="1200"/>
        </a:p>
      </dsp:txBody>
      <dsp:txXfrm>
        <a:off x="4934399" y="1509148"/>
        <a:ext cx="1478874" cy="1669825"/>
      </dsp:txXfrm>
    </dsp:sp>
    <dsp:sp modelId="{5411CBBD-87E4-456B-AB83-2C9CDD8964D9}">
      <dsp:nvSpPr>
        <dsp:cNvPr id="0" name=""/>
        <dsp:cNvSpPr/>
      </dsp:nvSpPr>
      <dsp:spPr>
        <a:xfrm>
          <a:off x="6577593" y="736171"/>
          <a:ext cx="1478874" cy="7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0D4CD6D-0727-4B4D-97E3-23CFBD3FC390}">
      <dsp:nvSpPr>
        <dsp:cNvPr id="0" name=""/>
        <dsp:cNvSpPr/>
      </dsp:nvSpPr>
      <dsp:spPr>
        <a:xfrm>
          <a:off x="8095903" y="680996"/>
          <a:ext cx="75586" cy="141971"/>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F81A0A-F584-4E53-997D-E7C6FCC0C345}">
      <dsp:nvSpPr>
        <dsp:cNvPr id="0" name=""/>
        <dsp:cNvSpPr/>
      </dsp:nvSpPr>
      <dsp:spPr>
        <a:xfrm>
          <a:off x="7005463" y="424641"/>
          <a:ext cx="623132" cy="62313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1" tIns="24181" rIns="24181" bIns="24181" numCol="1" spcCol="1270" anchor="ctr" anchorCtr="0">
          <a:noAutofit/>
        </a:bodyPr>
        <a:lstStyle/>
        <a:p>
          <a:pPr marL="0" lvl="0" indent="0" algn="ctr" defTabSz="1289050">
            <a:lnSpc>
              <a:spcPct val="90000"/>
            </a:lnSpc>
            <a:spcBef>
              <a:spcPct val="0"/>
            </a:spcBef>
            <a:spcAft>
              <a:spcPct val="35000"/>
            </a:spcAft>
            <a:buNone/>
          </a:pPr>
          <a:r>
            <a:rPr lang="en-US" sz="2900" kern="1200"/>
            <a:t>5</a:t>
          </a:r>
        </a:p>
      </dsp:txBody>
      <dsp:txXfrm>
        <a:off x="7096719" y="515897"/>
        <a:ext cx="440620" cy="440620"/>
      </dsp:txXfrm>
    </dsp:sp>
    <dsp:sp modelId="{CAEBAAA5-2759-4DA2-9F66-90653CB78824}">
      <dsp:nvSpPr>
        <dsp:cNvPr id="0" name=""/>
        <dsp:cNvSpPr/>
      </dsp:nvSpPr>
      <dsp:spPr>
        <a:xfrm>
          <a:off x="6577593" y="1213373"/>
          <a:ext cx="147887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6655" tIns="165100" rIns="116655" bIns="165100" numCol="1" spcCol="1270" anchor="t" anchorCtr="0">
          <a:noAutofit/>
        </a:bodyPr>
        <a:lstStyle/>
        <a:p>
          <a:pPr marL="0" lvl="0" indent="0" algn="l" defTabSz="488950">
            <a:lnSpc>
              <a:spcPct val="90000"/>
            </a:lnSpc>
            <a:spcBef>
              <a:spcPct val="0"/>
            </a:spcBef>
            <a:spcAft>
              <a:spcPct val="35000"/>
            </a:spcAft>
            <a:buNone/>
          </a:pPr>
          <a:r>
            <a:rPr lang="en-GB" sz="1100" kern="1200"/>
            <a:t>Design and develop a new solution based on research findings</a:t>
          </a:r>
          <a:endParaRPr lang="en-US" sz="1100" kern="1200"/>
        </a:p>
      </dsp:txBody>
      <dsp:txXfrm>
        <a:off x="6577593" y="1509148"/>
        <a:ext cx="1478874" cy="1669825"/>
      </dsp:txXfrm>
    </dsp:sp>
    <dsp:sp modelId="{B9E5C93A-DFEB-4997-99A8-B327993C92D6}">
      <dsp:nvSpPr>
        <dsp:cNvPr id="0" name=""/>
        <dsp:cNvSpPr/>
      </dsp:nvSpPr>
      <dsp:spPr>
        <a:xfrm>
          <a:off x="8220786" y="736171"/>
          <a:ext cx="739437" cy="7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B1AC9B-50D6-4AB6-B112-5EC63D653FBF}">
      <dsp:nvSpPr>
        <dsp:cNvPr id="0" name=""/>
        <dsp:cNvSpPr/>
      </dsp:nvSpPr>
      <dsp:spPr>
        <a:xfrm>
          <a:off x="8648657" y="424641"/>
          <a:ext cx="623132" cy="62313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1" tIns="24181" rIns="24181" bIns="24181" numCol="1" spcCol="1270" anchor="ctr" anchorCtr="0">
          <a:noAutofit/>
        </a:bodyPr>
        <a:lstStyle/>
        <a:p>
          <a:pPr marL="0" lvl="0" indent="0" algn="ctr" defTabSz="1289050">
            <a:lnSpc>
              <a:spcPct val="90000"/>
            </a:lnSpc>
            <a:spcBef>
              <a:spcPct val="0"/>
            </a:spcBef>
            <a:spcAft>
              <a:spcPct val="35000"/>
            </a:spcAft>
            <a:buNone/>
          </a:pPr>
          <a:r>
            <a:rPr lang="en-US" sz="2900" kern="1200"/>
            <a:t>6</a:t>
          </a:r>
        </a:p>
      </dsp:txBody>
      <dsp:txXfrm>
        <a:off x="8739913" y="515897"/>
        <a:ext cx="440620" cy="440620"/>
      </dsp:txXfrm>
    </dsp:sp>
    <dsp:sp modelId="{3D3BFF92-A66D-4123-AC70-2478A5F83A8F}">
      <dsp:nvSpPr>
        <dsp:cNvPr id="0" name=""/>
        <dsp:cNvSpPr/>
      </dsp:nvSpPr>
      <dsp:spPr>
        <a:xfrm>
          <a:off x="8220786" y="1213373"/>
          <a:ext cx="147887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6655" tIns="165100" rIns="116655" bIns="165100" numCol="1" spcCol="1270" anchor="t" anchorCtr="0">
          <a:noAutofit/>
        </a:bodyPr>
        <a:lstStyle/>
        <a:p>
          <a:pPr marL="0" lvl="0" indent="0" algn="l" defTabSz="488950">
            <a:lnSpc>
              <a:spcPct val="90000"/>
            </a:lnSpc>
            <a:spcBef>
              <a:spcPct val="0"/>
            </a:spcBef>
            <a:spcAft>
              <a:spcPct val="35000"/>
            </a:spcAft>
            <a:buNone/>
          </a:pPr>
          <a:r>
            <a:rPr lang="en-GB" sz="1100" kern="1200"/>
            <a:t>Evaluate solution</a:t>
          </a:r>
          <a:endParaRPr lang="en-US" sz="1100" kern="1200"/>
        </a:p>
      </dsp:txBody>
      <dsp:txXfrm>
        <a:off x="8220786" y="1509148"/>
        <a:ext cx="1478874" cy="16698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1F2E2-18C5-41CF-8E07-C50153300619}">
      <dsp:nvSpPr>
        <dsp:cNvPr id="0" name=""/>
        <dsp:cNvSpPr/>
      </dsp:nvSpPr>
      <dsp:spPr>
        <a:xfrm>
          <a:off x="1002359" y="621556"/>
          <a:ext cx="1263869" cy="1263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2E8152-7273-40A3-A26F-8D5075765880}">
      <dsp:nvSpPr>
        <dsp:cNvPr id="0" name=""/>
        <dsp:cNvSpPr/>
      </dsp:nvSpPr>
      <dsp:spPr>
        <a:xfrm>
          <a:off x="229994" y="2239558"/>
          <a:ext cx="2808599"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NPTC Group – Formed in 2013</a:t>
          </a:r>
          <a:endParaRPr lang="en-US" sz="1100" kern="1200"/>
        </a:p>
      </dsp:txBody>
      <dsp:txXfrm>
        <a:off x="229994" y="2239558"/>
        <a:ext cx="2808599" cy="742500"/>
      </dsp:txXfrm>
    </dsp:sp>
    <dsp:sp modelId="{CF58FF37-DC5D-470B-95D3-5BD7D6CD6B3F}">
      <dsp:nvSpPr>
        <dsp:cNvPr id="0" name=""/>
        <dsp:cNvSpPr/>
      </dsp:nvSpPr>
      <dsp:spPr>
        <a:xfrm>
          <a:off x="4302464" y="621556"/>
          <a:ext cx="1263869" cy="1263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C58FC0-9176-4B2E-B5C1-9AA9FF89E8EE}">
      <dsp:nvSpPr>
        <dsp:cNvPr id="0" name=""/>
        <dsp:cNvSpPr/>
      </dsp:nvSpPr>
      <dsp:spPr>
        <a:xfrm>
          <a:off x="3530099" y="2239558"/>
          <a:ext cx="2808599"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9 facilities across wales</a:t>
          </a:r>
          <a:endParaRPr lang="en-US" sz="1100" kern="1200"/>
        </a:p>
      </dsp:txBody>
      <dsp:txXfrm>
        <a:off x="3530099" y="2239558"/>
        <a:ext cx="2808599" cy="742500"/>
      </dsp:txXfrm>
    </dsp:sp>
    <dsp:sp modelId="{A707FD27-8402-4345-BCE7-0BDF6AD9794B}">
      <dsp:nvSpPr>
        <dsp:cNvPr id="0" name=""/>
        <dsp:cNvSpPr/>
      </dsp:nvSpPr>
      <dsp:spPr>
        <a:xfrm>
          <a:off x="7602569" y="621556"/>
          <a:ext cx="1263869" cy="1263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19C412-1AD7-4D58-A4D8-9EE2248D493B}">
      <dsp:nvSpPr>
        <dsp:cNvPr id="0" name=""/>
        <dsp:cNvSpPr/>
      </dsp:nvSpPr>
      <dsp:spPr>
        <a:xfrm>
          <a:off x="6830204" y="2239558"/>
          <a:ext cx="2808599"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One of the largest Further Education providers in Wales covering 30 percent of the country’s landmass with a total of nine campuses stretching from south to north Wales.</a:t>
          </a:r>
          <a:endParaRPr lang="en-US" sz="1100" kern="1200"/>
        </a:p>
      </dsp:txBody>
      <dsp:txXfrm>
        <a:off x="6830204" y="2239558"/>
        <a:ext cx="2808599" cy="74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DA9AB-1E4F-482F-A421-FA488E3617A6}">
      <dsp:nvSpPr>
        <dsp:cNvPr id="0" name=""/>
        <dsp:cNvSpPr/>
      </dsp:nvSpPr>
      <dsp:spPr>
        <a:xfrm>
          <a:off x="480454" y="936939"/>
          <a:ext cx="778359" cy="778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01BF5C-BC78-4C51-BF32-93362D547625}">
      <dsp:nvSpPr>
        <dsp:cNvPr id="0" name=""/>
        <dsp:cNvSpPr/>
      </dsp:nvSpPr>
      <dsp:spPr>
        <a:xfrm>
          <a:off x="4790" y="1974800"/>
          <a:ext cx="1729687" cy="69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Philosophy – Phenomenology</a:t>
          </a:r>
          <a:endParaRPr lang="en-US" sz="1500" kern="1200"/>
        </a:p>
      </dsp:txBody>
      <dsp:txXfrm>
        <a:off x="4790" y="1974800"/>
        <a:ext cx="1729687" cy="691875"/>
      </dsp:txXfrm>
    </dsp:sp>
    <dsp:sp modelId="{6B83AB40-91A9-49BF-9981-5222A7AB7731}">
      <dsp:nvSpPr>
        <dsp:cNvPr id="0" name=""/>
        <dsp:cNvSpPr/>
      </dsp:nvSpPr>
      <dsp:spPr>
        <a:xfrm>
          <a:off x="2512836" y="936939"/>
          <a:ext cx="778359" cy="778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2DC07D-1F41-4D3C-A640-24C87819A225}">
      <dsp:nvSpPr>
        <dsp:cNvPr id="0" name=""/>
        <dsp:cNvSpPr/>
      </dsp:nvSpPr>
      <dsp:spPr>
        <a:xfrm>
          <a:off x="2037172" y="1974800"/>
          <a:ext cx="1729687" cy="69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Aproach – induction</a:t>
          </a:r>
          <a:endParaRPr lang="en-US" sz="1500" kern="1200"/>
        </a:p>
      </dsp:txBody>
      <dsp:txXfrm>
        <a:off x="2037172" y="1974800"/>
        <a:ext cx="1729687" cy="691875"/>
      </dsp:txXfrm>
    </dsp:sp>
    <dsp:sp modelId="{203CF0C2-6878-4CDA-AAE9-738FB5DF2811}">
      <dsp:nvSpPr>
        <dsp:cNvPr id="0" name=""/>
        <dsp:cNvSpPr/>
      </dsp:nvSpPr>
      <dsp:spPr>
        <a:xfrm>
          <a:off x="4545219" y="936939"/>
          <a:ext cx="778359" cy="778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DE1A8A-4ACA-43ED-8E8E-BF8C86164CDF}">
      <dsp:nvSpPr>
        <dsp:cNvPr id="0" name=""/>
        <dsp:cNvSpPr/>
      </dsp:nvSpPr>
      <dsp:spPr>
        <a:xfrm>
          <a:off x="4069555" y="1974800"/>
          <a:ext cx="1729687" cy="69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Strategy – Case Study</a:t>
          </a:r>
          <a:endParaRPr lang="en-US" sz="1500" kern="1200"/>
        </a:p>
      </dsp:txBody>
      <dsp:txXfrm>
        <a:off x="4069555" y="1974800"/>
        <a:ext cx="1729687" cy="691875"/>
      </dsp:txXfrm>
    </dsp:sp>
    <dsp:sp modelId="{BC5BA8CB-13EF-4685-A14C-D8676ED08E28}">
      <dsp:nvSpPr>
        <dsp:cNvPr id="0" name=""/>
        <dsp:cNvSpPr/>
      </dsp:nvSpPr>
      <dsp:spPr>
        <a:xfrm>
          <a:off x="6577602" y="936939"/>
          <a:ext cx="778359" cy="778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A6CB56-405D-4307-94DB-86B69E8188F8}">
      <dsp:nvSpPr>
        <dsp:cNvPr id="0" name=""/>
        <dsp:cNvSpPr/>
      </dsp:nvSpPr>
      <dsp:spPr>
        <a:xfrm>
          <a:off x="6101938" y="1974800"/>
          <a:ext cx="1729687" cy="69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Time Horizon – Cross-sectional</a:t>
          </a:r>
          <a:endParaRPr lang="en-US" sz="1500" kern="1200"/>
        </a:p>
      </dsp:txBody>
      <dsp:txXfrm>
        <a:off x="6101938" y="1974800"/>
        <a:ext cx="1729687" cy="691875"/>
      </dsp:txXfrm>
    </dsp:sp>
    <dsp:sp modelId="{37B9B47A-A4C5-4415-9AB1-BB6A54880D5D}">
      <dsp:nvSpPr>
        <dsp:cNvPr id="0" name=""/>
        <dsp:cNvSpPr/>
      </dsp:nvSpPr>
      <dsp:spPr>
        <a:xfrm>
          <a:off x="8609985" y="936939"/>
          <a:ext cx="778359" cy="778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6FE360-10C5-45BF-A998-930AA965FB1D}">
      <dsp:nvSpPr>
        <dsp:cNvPr id="0" name=""/>
        <dsp:cNvSpPr/>
      </dsp:nvSpPr>
      <dsp:spPr>
        <a:xfrm>
          <a:off x="8134321" y="1974800"/>
          <a:ext cx="1729687" cy="69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Data collection method – Primary and secondary data</a:t>
          </a:r>
          <a:endParaRPr lang="en-US" sz="1500" kern="1200"/>
        </a:p>
      </dsp:txBody>
      <dsp:txXfrm>
        <a:off x="8134321" y="1974800"/>
        <a:ext cx="1729687" cy="6918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E4406-7862-4B58-8A8B-7162E62E6340}">
      <dsp:nvSpPr>
        <dsp:cNvPr id="0" name=""/>
        <dsp:cNvSpPr/>
      </dsp:nvSpPr>
      <dsp:spPr>
        <a:xfrm>
          <a:off x="855751" y="835014"/>
          <a:ext cx="923467" cy="9234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DD8A50-5F42-4C7B-A36B-2DD1F0F97244}">
      <dsp:nvSpPr>
        <dsp:cNvPr id="0" name=""/>
        <dsp:cNvSpPr/>
      </dsp:nvSpPr>
      <dsp:spPr>
        <a:xfrm>
          <a:off x="291410" y="2048600"/>
          <a:ext cx="2052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Aims and objectives have been set</a:t>
          </a:r>
          <a:endParaRPr lang="en-US" sz="1400" kern="1200"/>
        </a:p>
      </dsp:txBody>
      <dsp:txXfrm>
        <a:off x="291410" y="2048600"/>
        <a:ext cx="2052149" cy="720000"/>
      </dsp:txXfrm>
    </dsp:sp>
    <dsp:sp modelId="{C00A36D5-A50F-4825-ABB9-CDFE12C4FE95}">
      <dsp:nvSpPr>
        <dsp:cNvPr id="0" name=""/>
        <dsp:cNvSpPr/>
      </dsp:nvSpPr>
      <dsp:spPr>
        <a:xfrm>
          <a:off x="3267027" y="835014"/>
          <a:ext cx="923467" cy="9234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66ED2E-EBCE-4E08-9901-29CACE0BBEBC}">
      <dsp:nvSpPr>
        <dsp:cNvPr id="0" name=""/>
        <dsp:cNvSpPr/>
      </dsp:nvSpPr>
      <dsp:spPr>
        <a:xfrm>
          <a:off x="2702686" y="2048600"/>
          <a:ext cx="2052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literature review has given enough reason for me to develop a solution</a:t>
          </a:r>
          <a:endParaRPr lang="en-US" sz="1400" kern="1200"/>
        </a:p>
      </dsp:txBody>
      <dsp:txXfrm>
        <a:off x="2702686" y="2048600"/>
        <a:ext cx="2052149" cy="720000"/>
      </dsp:txXfrm>
    </dsp:sp>
    <dsp:sp modelId="{25EEA020-9C79-4DA4-9B62-CB2BB4ABB571}">
      <dsp:nvSpPr>
        <dsp:cNvPr id="0" name=""/>
        <dsp:cNvSpPr/>
      </dsp:nvSpPr>
      <dsp:spPr>
        <a:xfrm>
          <a:off x="5678303" y="835014"/>
          <a:ext cx="923467" cy="9234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D27FD4-2BE0-4798-B799-EC2A173AD7B8}">
      <dsp:nvSpPr>
        <dsp:cNvPr id="0" name=""/>
        <dsp:cNvSpPr/>
      </dsp:nvSpPr>
      <dsp:spPr>
        <a:xfrm>
          <a:off x="5113962" y="2048600"/>
          <a:ext cx="2052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Research methodology and resources have been chosen</a:t>
          </a:r>
          <a:endParaRPr lang="en-US" sz="1400" kern="1200"/>
        </a:p>
      </dsp:txBody>
      <dsp:txXfrm>
        <a:off x="5113962" y="2048600"/>
        <a:ext cx="2052149" cy="720000"/>
      </dsp:txXfrm>
    </dsp:sp>
    <dsp:sp modelId="{6FAE353C-565E-4B3C-8DED-69244F39C908}">
      <dsp:nvSpPr>
        <dsp:cNvPr id="0" name=""/>
        <dsp:cNvSpPr/>
      </dsp:nvSpPr>
      <dsp:spPr>
        <a:xfrm>
          <a:off x="8089580" y="835014"/>
          <a:ext cx="923467" cy="9234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BD41F6-AE00-4835-9D28-4FCC8B175F8E}">
      <dsp:nvSpPr>
        <dsp:cNvPr id="0" name=""/>
        <dsp:cNvSpPr/>
      </dsp:nvSpPr>
      <dsp:spPr>
        <a:xfrm>
          <a:off x="7525238" y="2048600"/>
          <a:ext cx="2052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Project plan has been created and will be followed</a:t>
          </a:r>
          <a:endParaRPr lang="en-US" sz="1400" kern="1200"/>
        </a:p>
      </dsp:txBody>
      <dsp:txXfrm>
        <a:off x="7525238" y="2048600"/>
        <a:ext cx="205214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1F141D-EDCD-46D3-8200-C69327FE3F21}"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CBB21D-732D-4DF4-BDEB-7FECC10A1574}" type="slidenum">
              <a:rPr lang="en-GB" smtClean="0"/>
              <a:t>‹#›</a:t>
            </a:fld>
            <a:endParaRPr lang="en-GB"/>
          </a:p>
        </p:txBody>
      </p:sp>
    </p:spTree>
    <p:extLst>
      <p:ext uri="{BB962C8B-B14F-4D97-AF65-F5344CB8AC3E}">
        <p14:creationId xmlns:p14="http://schemas.microsoft.com/office/powerpoint/2010/main" val="1407206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2.1 Aims</a:t>
            </a:r>
          </a:p>
          <a:p>
            <a:r>
              <a:rPr lang="en-GB" sz="1200" kern="1200" dirty="0">
                <a:solidFill>
                  <a:schemeClr val="tx1"/>
                </a:solidFill>
                <a:effectLst/>
                <a:latin typeface="+mn-lt"/>
                <a:ea typeface="+mn-ea"/>
                <a:cs typeface="+mn-cs"/>
              </a:rPr>
              <a:t>The main aim of the project is to give reason why the current enrolment process used by NPTC Group is outdated and in need for an update to fit modern times and students. I will accompany the research with a system I will develop myself to be a solution to the problem that I will identify. The system will be planned and created alongside my research to ensure that the features and functionality of the system is based off the negatives that I have found from my research.</a:t>
            </a:r>
          </a:p>
          <a:p>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5</a:t>
            </a:fld>
            <a:endParaRPr lang="en-GB"/>
          </a:p>
        </p:txBody>
      </p:sp>
    </p:spTree>
    <p:extLst>
      <p:ext uri="{BB962C8B-B14F-4D97-AF65-F5344CB8AC3E}">
        <p14:creationId xmlns:p14="http://schemas.microsoft.com/office/powerpoint/2010/main" val="2033423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2.2 Objectives</a:t>
            </a:r>
          </a:p>
          <a:p>
            <a:r>
              <a:rPr lang="en-GB" sz="1200" kern="1200" dirty="0">
                <a:solidFill>
                  <a:schemeClr val="tx1"/>
                </a:solidFill>
                <a:effectLst/>
                <a:latin typeface="+mn-lt"/>
                <a:ea typeface="+mn-ea"/>
                <a:cs typeface="+mn-cs"/>
              </a:rPr>
              <a:t>The aim will be met through the targeting of objectives that I will complete during the project. The objects are so:</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Retrieve staff feedback on the current system to help discover the advantages and disadvantages of the current system and all the features that staff like about the current system and what would be desired in a new system.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Research the other enrolment systems used by local colleges and educational institutes in South Wales to examine their processes and if they should be adopted to fit NPTC group or if the enrolment process should have a total overhaul and start from scratch.</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Create a new digital enrolment system for NPTC Group. This will be a long-lasting objective that will be worked on alongside the research.</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Have a working system and research documentation that can be used to prove that the problem has been solved using research to identify what is needed for NPTC Group and the system as proof of what is required and how it will be used to solve the problem.</a:t>
            </a:r>
          </a:p>
          <a:p>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6</a:t>
            </a:fld>
            <a:endParaRPr lang="en-GB"/>
          </a:p>
        </p:txBody>
      </p:sp>
    </p:spTree>
    <p:extLst>
      <p:ext uri="{BB962C8B-B14F-4D97-AF65-F5344CB8AC3E}">
        <p14:creationId xmlns:p14="http://schemas.microsoft.com/office/powerpoint/2010/main" val="1497197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NPTC Group is a group of colleges that was formed in 2013 due to a merger between Neath Port Talbot College and Coleg Powys. There are 9 separate facilities that belong to the college group that all provide learning to students [3]. </a:t>
            </a:r>
          </a:p>
          <a:p>
            <a:pPr>
              <a:spcAft>
                <a:spcPts val="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p>
          <a:p>
            <a:pPr>
              <a:spcAft>
                <a:spcPts val="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According to NPTC Group’s website [3] the college “is one of the largest Further Education providers in Wales covering 30 percent of the country’s landmass with a total of nine campuses stretching from south to north Wales.” This shows how large the group is. </a:t>
            </a:r>
          </a:p>
          <a:p>
            <a:pPr>
              <a:spcAft>
                <a:spcPts val="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p>
          <a:p>
            <a:pPr>
              <a:spcAft>
                <a:spcPts val="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With the everyday advancements in technology there is a large amount of formal processes that are done via digital systems to improve attributes such as accuracy, time saved, costs saved and potential number of applications. </a:t>
            </a:r>
          </a:p>
          <a:p>
            <a:pPr>
              <a:spcAft>
                <a:spcPts val="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p>
          <a:p>
            <a:pPr>
              <a:spcAft>
                <a:spcPts val="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The process to be investigated is enrolment, which is one of the most important activities in all Further Education providers, including NPTC Group of Colleges.</a:t>
            </a:r>
          </a:p>
          <a:p>
            <a:pPr>
              <a:spcAft>
                <a:spcPts val="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p>
          <a:p>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7</a:t>
            </a:fld>
            <a:endParaRPr lang="en-GB"/>
          </a:p>
        </p:txBody>
      </p:sp>
    </p:spTree>
    <p:extLst>
      <p:ext uri="{BB962C8B-B14F-4D97-AF65-F5344CB8AC3E}">
        <p14:creationId xmlns:p14="http://schemas.microsoft.com/office/powerpoint/2010/main" val="2967882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official definition as explained by the Collins dictionary is “enrolment is the act of enrolling at an institution or on a course” which is what will be application in the project regarding educational institutes [1].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While enrolment is the term for the action, the process can be entirely different depending on where it is done and what purpose it is done for. The enrolment process, ideally, should be welcoming for new students while being fast and easy so that more students are willing to attend, boosting the number of students that will participate and ultimately complete their respective courses. </a:t>
            </a:r>
          </a:p>
          <a:p>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8</a:t>
            </a:fld>
            <a:endParaRPr lang="en-GB"/>
          </a:p>
        </p:txBody>
      </p:sp>
    </p:spTree>
    <p:extLst>
      <p:ext uri="{BB962C8B-B14F-4D97-AF65-F5344CB8AC3E}">
        <p14:creationId xmlns:p14="http://schemas.microsoft.com/office/powerpoint/2010/main" val="1879227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Further education providers, such as NPTC Group, will gain funding per student that completes an academic year of learning with the institute. The funding the institute receives comes directly from the government and is calculated using a formula that takes in many elements to produce a final funding cost per student. The Gov.uk website lists the following attributes as the elements which are used in the funding formula: “student numbers, split into bands by size of programme, national funding rate per student, retention factor, programme cost weighting, disadvantage funding, large programme uplift, area cost allowance.”.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official Government website has a visible table displaying all the funding bands that are applicable to further education providers throughout the UK. The table itself is shown below.</a:t>
            </a:r>
          </a:p>
          <a:p>
            <a:r>
              <a:rPr lang="en-GB" sz="1200" i="1" kern="1200" dirty="0">
                <a:solidFill>
                  <a:schemeClr val="tx1"/>
                </a:solidFill>
                <a:effectLst/>
                <a:latin typeface="+mn-lt"/>
                <a:ea typeface="+mn-ea"/>
                <a:cs typeface="+mn-cs"/>
              </a:rPr>
              <a:t>Figure 1 National Further Education Funding Bands [5]</a:t>
            </a:r>
          </a:p>
          <a:p>
            <a:br>
              <a:rPr lang="en-GB" dirty="0">
                <a:effectLst/>
              </a:rPr>
            </a:br>
            <a:r>
              <a:rPr lang="en-GB" sz="1200" kern="1200" dirty="0">
                <a:solidFill>
                  <a:schemeClr val="tx1"/>
                </a:solidFill>
                <a:effectLst/>
                <a:latin typeface="+mn-lt"/>
                <a:ea typeface="+mn-ea"/>
                <a:cs typeface="+mn-cs"/>
              </a:rPr>
              <a:t>If we consider further education providers, such as NPTC Group, as businesses then it is clearly shown by the funding bands that profit per student is very good, and important to the upkeep of the institute. Furthermore, they would aim to make as much profit as possible through students completing an academic year under the college. The more students, the more profit and this all starts with the first stage of a student joining the college; enrolment.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Every student who wishes to participate in a course must be enrolled as the process will put the student in the college system and register them official as a number to be processed for government funding.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a review published by the Financial Times regarding the Augar Review published in June 2017 shows a graph on the funding for further education institutes over the last decade.  The graph displays the funding for FE institutions from 2007 to 2017.  Overall funding for 2007/08 was above £7.1Bn which then rises to a peak income of £7.6Bn in 2009/10. This overall funding amount slowly drops to its lowest point in 2017/18 at £5.9Bn [12]. This is a clear display of how the funding has dropped over the years for FE institutes which could be an issue for many institutes.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most of the FE funding is received for students who complete the academic year then it should be crucial that the number of students who enrol should increase, which could be done using updated enrolling systems [13].</a:t>
            </a:r>
          </a:p>
          <a:p>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9</a:t>
            </a:fld>
            <a:endParaRPr lang="en-GB"/>
          </a:p>
        </p:txBody>
      </p:sp>
    </p:spTree>
    <p:extLst>
      <p:ext uri="{BB962C8B-B14F-4D97-AF65-F5344CB8AC3E}">
        <p14:creationId xmlns:p14="http://schemas.microsoft.com/office/powerpoint/2010/main" val="1715462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1.4 Competition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any regular business, there is also competition between colleges to retain and encourage new students. Regarding further education, there may be competition between colleges and sixth forms whom both provide qualification teaching such as A Levels or BTEC courses.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1.4.1 Sixth Forms in Schools </a:t>
            </a:r>
          </a:p>
          <a:p>
            <a:r>
              <a:rPr lang="en-GB" sz="1200" kern="1200" dirty="0">
                <a:solidFill>
                  <a:schemeClr val="tx1"/>
                </a:solidFill>
                <a:effectLst/>
                <a:latin typeface="+mn-lt"/>
                <a:ea typeface="+mn-ea"/>
                <a:cs typeface="+mn-cs"/>
              </a:rPr>
              <a:t>A sixth form in school, or “Year 12 / 13” would be continued learning in a school environment where students would typically follow the same principles as they had previously done so In the school regarding rules, uniform and policies. This is a good option for students who feel comfortable and settled into the environment. The range of subjects available for further learning may be limited in a sixth form, but still may provide the courses that individual students wish to learn. UCAS describes Sixth Form Schools with “If you’re already at a school with a sixth form, you could stay on – you already know the place, the teachers, and your friends (who might stay on too).” [19].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1.4.2 Further Education Colleges</a:t>
            </a:r>
          </a:p>
          <a:p>
            <a:r>
              <a:rPr lang="en-GB" sz="1200" kern="1200" dirty="0">
                <a:solidFill>
                  <a:schemeClr val="tx1"/>
                </a:solidFill>
                <a:effectLst/>
                <a:latin typeface="+mn-lt"/>
                <a:ea typeface="+mn-ea"/>
                <a:cs typeface="+mn-cs"/>
              </a:rPr>
              <a:t>Further Education Colleges are establishments which provide further education teaching to students. Many FE colleges also provide GCSE Level courses such as English or Maths for those who require it. Some also may provide higher education learning through HND’s or BSc’s. </a:t>
            </a:r>
          </a:p>
          <a:p>
            <a:r>
              <a:rPr lang="en-GB" sz="1200" kern="1200" dirty="0">
                <a:solidFill>
                  <a:schemeClr val="tx1"/>
                </a:solidFill>
                <a:effectLst/>
                <a:latin typeface="+mn-lt"/>
                <a:ea typeface="+mn-ea"/>
                <a:cs typeface="+mn-cs"/>
              </a:rPr>
              <a:t>FE colleges may provide more freedom to students that Sixth Form Schools as it is considered an adult learning environment where students hold more responsibility for themselves. UCAS provides the following statement on FE Colleges, “College is an adult environment where you take more responsibility for yourself and your learning – there's support and guidance available, but it‘s also a chance for you to prepare for work and life post-education.” [19]</a:t>
            </a:r>
          </a:p>
          <a:p>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10</a:t>
            </a:fld>
            <a:endParaRPr lang="en-GB"/>
          </a:p>
        </p:txBody>
      </p:sp>
    </p:spTree>
    <p:extLst>
      <p:ext uri="{BB962C8B-B14F-4D97-AF65-F5344CB8AC3E}">
        <p14:creationId xmlns:p14="http://schemas.microsoft.com/office/powerpoint/2010/main" val="257452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1.5.1 Physical Enrolment</a:t>
            </a:r>
          </a:p>
          <a:p>
            <a:r>
              <a:rPr lang="en-GB" sz="1200" kern="1200" dirty="0">
                <a:solidFill>
                  <a:schemeClr val="tx1"/>
                </a:solidFill>
                <a:effectLst/>
                <a:latin typeface="+mn-lt"/>
                <a:ea typeface="+mn-ea"/>
                <a:cs typeface="+mn-cs"/>
              </a:rPr>
              <a:t>One of the types of enrolment process that may be in use is physical enrolment. This process is done manually by the participant on paper or physical forms where details would have to be written formally and given to the relevant person for processing. As described by Borders College, “You will sit with a member of administration staff while they enrol you onto your course” which shows that enrolment process involved the students speaking with an administrator to manually enter data. This could be a problem as set days would be in place for people to visit the institute to enrol making it difficult or even impossible for some people if they are unavailable on the set days [2].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According to their website, Manchester College is the “The largest further education college in the uk”. The process undertaken by Manchester College uses a physical enrolment method. If the college with this acclaim still uses the physical enrolment process, then it only leaves for imagination of how much they could improve from a digital system themselves [14].</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 image of a generic college enrolment form can be seen.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 advantage of this method is that the entire process can be sorted in one day with all the necessary documentation being given on the day to the enrolee. Items such as ID cards, Bus passes and welcome packs can all be received rather than waiting for them via the post.</a:t>
            </a:r>
          </a:p>
          <a:p>
            <a:r>
              <a:rPr lang="en-GB" sz="1200" kern="1200" dirty="0">
                <a:solidFill>
                  <a:schemeClr val="tx1"/>
                </a:solidFill>
                <a:effectLst/>
                <a:latin typeface="+mn-lt"/>
                <a:ea typeface="+mn-ea"/>
                <a:cs typeface="+mn-cs"/>
              </a:rPr>
              <a:t>A disadvantage however, would be that this method of enrolment is very considerate of those who cannot attend enrolment dates or have disabilities disallowing them to go to crowded public gatherings to complete the process.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Figure 2 Generic Physical Enrolment Form [20]</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1.5.2 Digital Enrolment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Digitally enrolling would be the process of enrolling onto the course that the individual wants to do via online forms, emails or communication with the institute rather than the physical approach of having all aspects of enrolment complete face-to-face at a set date within the institute.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 enforced and established digital enrolment system used by a college is quite a unique quality that is mainly preserved by online or “distance” learning institutes. The Digital College is a recognised institute that provides online teaching facilities to students like those of the Open University. With coursework and no exams, the digital college is a good alternative for education for those who do cannot attend a physical college. It can be argued that a digital enrolment system is used for The Digital College and the Open University as they require less information than a physical institute where people attend. However, if a digital college can award the same certification and qualifications as a physical college is there really need for so much data to be held that a physical enrolment is required? A digital solution could be implemented which includes all the relevant questions to be more suitable and flexible for students enrolling [15].</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Shown alongside, is an image of an online enrolment form.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 advantage of an online enrolling process would be that it is very practical for people who wish to enrol in their own time and can avoid human contact.</a:t>
            </a:r>
          </a:p>
          <a:p>
            <a:r>
              <a:rPr lang="en-GB" sz="1200" i="1" kern="1200" dirty="0">
                <a:solidFill>
                  <a:schemeClr val="tx1"/>
                </a:solidFill>
                <a:effectLst/>
                <a:latin typeface="+mn-lt"/>
                <a:ea typeface="+mn-ea"/>
                <a:cs typeface="+mn-cs"/>
              </a:rPr>
              <a:t>Figure 3 Generic online enrolment form [21]</a:t>
            </a:r>
          </a:p>
          <a:p>
            <a:r>
              <a:rPr lang="en-GB" dirty="0">
                <a:effectLst/>
              </a:rPr>
              <a:t>A disadvantage however, could be that people may not trust that their enrolling fees and data is being provided to an online form rather than face-to-face with someone that they can ensure is not a scam or phisher. </a:t>
            </a:r>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11</a:t>
            </a:fld>
            <a:endParaRPr lang="en-GB"/>
          </a:p>
        </p:txBody>
      </p:sp>
    </p:spTree>
    <p:extLst>
      <p:ext uri="{BB962C8B-B14F-4D97-AF65-F5344CB8AC3E}">
        <p14:creationId xmlns:p14="http://schemas.microsoft.com/office/powerpoint/2010/main" val="24311586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1.6 Current digital tools</a:t>
            </a:r>
          </a:p>
          <a:p>
            <a:r>
              <a:rPr lang="en-GB" sz="1200" kern="1200" dirty="0">
                <a:solidFill>
                  <a:schemeClr val="tx1"/>
                </a:solidFill>
                <a:effectLst/>
                <a:latin typeface="+mn-lt"/>
                <a:ea typeface="+mn-ea"/>
                <a:cs typeface="+mn-cs"/>
              </a:rPr>
              <a:t>Some of the tools are used will be mentioned in this section.</a:t>
            </a:r>
          </a:p>
          <a:p>
            <a:r>
              <a:rPr lang="en-GB" sz="1200" b="1" kern="1200" dirty="0">
                <a:solidFill>
                  <a:schemeClr val="tx1"/>
                </a:solidFill>
                <a:effectLst/>
                <a:latin typeface="+mn-lt"/>
                <a:ea typeface="+mn-ea"/>
                <a:cs typeface="+mn-cs"/>
              </a:rPr>
              <a:t>1.6.1 Open University</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Open University describes themselves as “We are the leading university for flexible, innovative teaching and world-leading research in the United Kingdom”. Open University uses their own custom enrolment system which can be accessed through registration once a user has selected a course they wish to study. The process is in two parts; firstly, an application is sent for the course selected. The second part is payment and further personal data to finish to enrolment if the first stage is complete and accepted. This is a good system that allows for easy applying and simple form filling. A disadvantage however, is that applicants may have selected the incorrect course to what they originally planned and may go through the entire process without realising and therefore having to restart the entire process when they realise the mistake that they have made.</a:t>
            </a:r>
          </a:p>
          <a:p>
            <a:r>
              <a:rPr lang="en-GB" sz="1200" b="1" i="1" kern="1200" dirty="0">
                <a:solidFill>
                  <a:schemeClr val="tx1"/>
                </a:solidFill>
                <a:effectLst/>
                <a:latin typeface="+mn-lt"/>
                <a:ea typeface="+mn-ea"/>
                <a:cs typeface="+mn-cs"/>
              </a:rPr>
              <a:t>Figure 4 Confirmation of application to Open University</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1.6.2 Student Enrolment System (SES)</a:t>
            </a:r>
          </a:p>
          <a:p>
            <a:r>
              <a:rPr lang="en-GB" sz="1200" kern="1200" dirty="0">
                <a:solidFill>
                  <a:schemeClr val="tx1"/>
                </a:solidFill>
                <a:effectLst/>
                <a:latin typeface="+mn-lt"/>
                <a:ea typeface="+mn-ea"/>
                <a:cs typeface="+mn-cs"/>
              </a:rPr>
              <a:t>The Student Enrolment System is a formerly used system by the university of Oxford. It was used as a web-based tool with multiple features and functionality that allowed students to view relevant information for graduate training, course information and the ability to enrol onto courses. It was provided the advantage of having all the data required by students available in one single software that could display course data to students while allowing them to apply and enrol for courses they hold data on. A disadvantage however, was that students were only limited to applying and enrolling to course data held by SES. This was replaced with a new tool by oxford known as Researcher Training Tool [23].</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1.6.3 Customer Relationship Management Systems</a:t>
            </a:r>
          </a:p>
          <a:p>
            <a:r>
              <a:rPr lang="en-GB" sz="1200" kern="1200" dirty="0">
                <a:solidFill>
                  <a:schemeClr val="tx1"/>
                </a:solidFill>
                <a:effectLst/>
                <a:latin typeface="+mn-lt"/>
                <a:ea typeface="+mn-ea"/>
                <a:cs typeface="+mn-cs"/>
              </a:rPr>
              <a:t>CRM’s are used in many different businesses and sectors to unite customer actions with a business purpose for analysis or overseeing purposes. They can be seen as a method to reroute processes to a paperless system. While existing CRM’s such as HubSpot CRM may not specifically provide Enrolment services, they do have admission and evaluation tools which could be modified to provide enrolment features to students as similar tools are already existing. An advantage of this is that the system is already full of useful tools that could be incorporated into an FE institute for use. A disadvantage would be that a CRM system would need rework for it to be suitable for enrolment which could be costly and eventually lead to faults or problems as it is not solely a enrolment system but a modified analysis system.</a:t>
            </a:r>
          </a:p>
          <a:p>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12</a:t>
            </a:fld>
            <a:endParaRPr lang="en-GB"/>
          </a:p>
        </p:txBody>
      </p:sp>
    </p:spTree>
    <p:extLst>
      <p:ext uri="{BB962C8B-B14F-4D97-AF65-F5344CB8AC3E}">
        <p14:creationId xmlns:p14="http://schemas.microsoft.com/office/powerpoint/2010/main" val="2686511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1.7 Conclusion</a:t>
            </a:r>
          </a:p>
          <a:p>
            <a:r>
              <a:rPr lang="en-GB" sz="1200" kern="1200" dirty="0">
                <a:solidFill>
                  <a:schemeClr val="tx1"/>
                </a:solidFill>
                <a:effectLst/>
                <a:latin typeface="+mn-lt"/>
                <a:ea typeface="+mn-ea"/>
                <a:cs typeface="+mn-cs"/>
              </a:rPr>
              <a:t>In conclusion I have found that the overall income of institutes comes from the number of students who complete the academic year with the institute. This emphasises the cruciality of getting students on each course to build the overall number of students for the year, which all begins with the enrolment stage. I researched the different methods of enrolment, including physical and digital methods and found that most institutes operate using the physical process of enrolment, especially the University of Manchester whom could be seen as a role model to smaller institutes due to their accolades.  I then analysed three digital tools and found that there is not many options for bespoke digital enrolment systems, leading to institutes having to create their own product that could be used, potentially being a large factor to why physical enrolment is the most viable option used.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From my research I believe that a custom digital enrolment system should be created for NPTC group to provide more flexibility and ease of access for enrolling students, especially those who cannot attend physical enrolment dates or have reasons they cannot attend, such as mental illnesses, physical disabilities or simply have no ability to reach the enrolment institute on the date.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proposed system would be a fully digitalised enrolment process which would capture the personal details of students that are required as well as allowing for uploading images for student ID’s and taking payment for the enrolment and bus passes if necessary.</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13</a:t>
            </a:fld>
            <a:endParaRPr lang="en-GB"/>
          </a:p>
        </p:txBody>
      </p:sp>
    </p:spTree>
    <p:extLst>
      <p:ext uri="{BB962C8B-B14F-4D97-AF65-F5344CB8AC3E}">
        <p14:creationId xmlns:p14="http://schemas.microsoft.com/office/powerpoint/2010/main" val="1918628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will be a few different research methods used within the project proposed to ensure that the project will provide the best, most accurate and useful results. Different layers of the research onion will be discussed as it forms my approach to the research methods.</a:t>
            </a:r>
          </a:p>
          <a:p>
            <a:r>
              <a:rPr lang="en-GB" sz="1200" b="1" u="sng" kern="1200" dirty="0">
                <a:solidFill>
                  <a:schemeClr val="tx1"/>
                </a:solidFill>
                <a:effectLst/>
                <a:latin typeface="+mn-lt"/>
                <a:ea typeface="+mn-ea"/>
                <a:cs typeface="+mn-cs"/>
              </a:rPr>
              <a:t>3.1 Philosophies</a:t>
            </a:r>
          </a:p>
          <a:p>
            <a:r>
              <a:rPr lang="en-GB" sz="1200" kern="1200" dirty="0">
                <a:solidFill>
                  <a:schemeClr val="tx1"/>
                </a:solidFill>
                <a:effectLst/>
                <a:latin typeface="+mn-lt"/>
                <a:ea typeface="+mn-ea"/>
                <a:cs typeface="+mn-cs"/>
              </a:rPr>
              <a:t>The philosophy that will be used for research is phenomenology. This is because “A phenomenological study explores what people experienced and focuses on their experience of a phenomena” [16]. This philosophy has been chosen due to the focus on personal experience which is what would be the research purpose for the project. Feedback of staff and student experiences with the enrolment process used at NPTC Group would be successful feedback for the project.</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3.2 Approaches</a:t>
            </a:r>
          </a:p>
          <a:p>
            <a:r>
              <a:rPr lang="en-GB" sz="1200" kern="1200" dirty="0">
                <a:solidFill>
                  <a:schemeClr val="tx1"/>
                </a:solidFill>
                <a:effectLst/>
                <a:latin typeface="+mn-lt"/>
                <a:ea typeface="+mn-ea"/>
                <a:cs typeface="+mn-cs"/>
              </a:rPr>
              <a:t>The induction approach will be taken for the project as “this is the process by which we draw a general conclusion from individual instances or observations.” [17]. This approach is used as an initial conclusion is gathered from observation for the project which should be improved upon through completion of the project.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3.3 Strategies</a:t>
            </a:r>
          </a:p>
          <a:p>
            <a:r>
              <a:rPr lang="en-GB" sz="1200" kern="1200" dirty="0">
                <a:solidFill>
                  <a:schemeClr val="tx1"/>
                </a:solidFill>
                <a:effectLst/>
                <a:latin typeface="+mn-lt"/>
                <a:ea typeface="+mn-ea"/>
                <a:cs typeface="+mn-cs"/>
              </a:rPr>
              <a:t>Many strategies may be looked at but for the project surveys will be an important strategy.</a:t>
            </a:r>
          </a:p>
          <a:p>
            <a:r>
              <a:rPr lang="en-GB" sz="1200" kern="1200" dirty="0">
                <a:solidFill>
                  <a:schemeClr val="tx1"/>
                </a:solidFill>
                <a:effectLst/>
                <a:latin typeface="+mn-lt"/>
                <a:ea typeface="+mn-ea"/>
                <a:cs typeface="+mn-cs"/>
              </a:rPr>
              <a:t>Case Study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3.4 Time Horizon</a:t>
            </a:r>
          </a:p>
          <a:p>
            <a:r>
              <a:rPr lang="en-GB" sz="1200" kern="1200" dirty="0">
                <a:solidFill>
                  <a:schemeClr val="tx1"/>
                </a:solidFill>
                <a:effectLst/>
                <a:latin typeface="+mn-lt"/>
                <a:ea typeface="+mn-ea"/>
                <a:cs typeface="+mn-cs"/>
              </a:rPr>
              <a:t>The project will be using a cross-sectional study for its time horizon. This has been chosen as the project will be looking at different variables of enrolment systems and relevant surrounding aspects of the enrolment process such as people’s emotions and business aspects of enrolment [18].</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3.5 Data Collection Method</a:t>
            </a:r>
          </a:p>
          <a:p>
            <a:r>
              <a:rPr lang="en-GB" sz="1200" kern="1200" dirty="0">
                <a:solidFill>
                  <a:schemeClr val="tx1"/>
                </a:solidFill>
                <a:effectLst/>
                <a:latin typeface="+mn-lt"/>
                <a:ea typeface="+mn-ea"/>
                <a:cs typeface="+mn-cs"/>
              </a:rPr>
              <a:t>The use of both Primary and secondary data will occur within the project. This will allow for new data through interviews, observations and surveys to be used in the project alongside existing data through document analysis and research. This will give a large understanding on how people feel towards existing systems and what they wish and desire a new system to include and be used.</a:t>
            </a: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14</a:t>
            </a:fld>
            <a:endParaRPr lang="en-GB"/>
          </a:p>
        </p:txBody>
      </p:sp>
    </p:spTree>
    <p:extLst>
      <p:ext uri="{BB962C8B-B14F-4D97-AF65-F5344CB8AC3E}">
        <p14:creationId xmlns:p14="http://schemas.microsoft.com/office/powerpoint/2010/main" val="1221275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device has been chosen for use due to the ability of the CPU for use in word processing and coding to ensure a smooth and fast experience. The RAM count also allows for lag-free coding and compiling. A large storage is also provided for the storing of all of the project and program files.</a:t>
            </a:r>
          </a:p>
          <a:p>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16</a:t>
            </a:fld>
            <a:endParaRPr lang="en-GB"/>
          </a:p>
        </p:txBody>
      </p:sp>
    </p:spTree>
    <p:extLst>
      <p:ext uri="{BB962C8B-B14F-4D97-AF65-F5344CB8AC3E}">
        <p14:creationId xmlns:p14="http://schemas.microsoft.com/office/powerpoint/2010/main" val="1553317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software chosen all has a significant purpose in the project and will play important roles in the research and development stages of the project.</a:t>
            </a:r>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17</a:t>
            </a:fld>
            <a:endParaRPr lang="en-GB"/>
          </a:p>
        </p:txBody>
      </p:sp>
    </p:spTree>
    <p:extLst>
      <p:ext uri="{BB962C8B-B14F-4D97-AF65-F5344CB8AC3E}">
        <p14:creationId xmlns:p14="http://schemas.microsoft.com/office/powerpoint/2010/main" val="3375395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project plan has been created for the overall scheme of the project to ensure that deadlines are met and sections of research and complete on time. The project plan includes all the sections required and has been broken down into stages and subgroups to ensure that set goals can be reached by specific dates to allow for planned time schedules per stage. I have deemed that as a minimum, if all the stages are reached by the times set on the project plan then the project will be complete by its deadline.</a:t>
            </a:r>
            <a:endParaRPr lang="en-GB" dirty="0"/>
          </a:p>
        </p:txBody>
      </p:sp>
      <p:sp>
        <p:nvSpPr>
          <p:cNvPr id="4" name="Slide Number Placeholder 3"/>
          <p:cNvSpPr>
            <a:spLocks noGrp="1"/>
          </p:cNvSpPr>
          <p:nvPr>
            <p:ph type="sldNum" sz="quarter" idx="5"/>
          </p:nvPr>
        </p:nvSpPr>
        <p:spPr/>
        <p:txBody>
          <a:bodyPr/>
          <a:lstStyle/>
          <a:p>
            <a:fld id="{51CBB21D-732D-4DF4-BDEB-7FECC10A1574}" type="slidenum">
              <a:rPr lang="en-GB" smtClean="0"/>
              <a:t>18</a:t>
            </a:fld>
            <a:endParaRPr lang="en-GB"/>
          </a:p>
        </p:txBody>
      </p:sp>
    </p:spTree>
    <p:extLst>
      <p:ext uri="{BB962C8B-B14F-4D97-AF65-F5344CB8AC3E}">
        <p14:creationId xmlns:p14="http://schemas.microsoft.com/office/powerpoint/2010/main" val="11239521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A1A4E44-0566-4132-8F53-DEC8E0DCFD7C}"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7A473EBC-71C2-4701-A504-0376E245DF12}"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92065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1A4E44-0566-4132-8F53-DEC8E0DCFD7C}"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73EBC-71C2-4701-A504-0376E245DF12}"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811194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1A4E44-0566-4132-8F53-DEC8E0DCFD7C}"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73EBC-71C2-4701-A504-0376E245DF12}" type="slidenum">
              <a:rPr lang="en-GB" smtClean="0"/>
              <a:t>‹#›</a:t>
            </a:fld>
            <a:endParaRPr lang="en-GB"/>
          </a:p>
        </p:txBody>
      </p:sp>
    </p:spTree>
    <p:extLst>
      <p:ext uri="{BB962C8B-B14F-4D97-AF65-F5344CB8AC3E}">
        <p14:creationId xmlns:p14="http://schemas.microsoft.com/office/powerpoint/2010/main" val="3890712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1A4E44-0566-4132-8F53-DEC8E0DCFD7C}"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73EBC-71C2-4701-A504-0376E245DF12}"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772173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1A4E44-0566-4132-8F53-DEC8E0DCFD7C}" type="datetimeFigureOut">
              <a:rPr lang="en-GB" smtClean="0"/>
              <a:t>11/12/2019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473EBC-71C2-4701-A504-0376E245DF12}" type="slidenum">
              <a:rPr lang="en-GB" smtClean="0"/>
              <a:t>‹#›</a:t>
            </a:fld>
            <a:endParaRPr lang="en-GB"/>
          </a:p>
        </p:txBody>
      </p:sp>
    </p:spTree>
    <p:extLst>
      <p:ext uri="{BB962C8B-B14F-4D97-AF65-F5344CB8AC3E}">
        <p14:creationId xmlns:p14="http://schemas.microsoft.com/office/powerpoint/2010/main" val="3351649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1A4E44-0566-4132-8F53-DEC8E0DCFD7C}" type="datetimeFigureOut">
              <a:rPr lang="en-GB" smtClean="0"/>
              <a:t>11/12/2019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473EBC-71C2-4701-A504-0376E245DF12}"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023264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A1A4E44-0566-4132-8F53-DEC8E0DCFD7C}" type="datetimeFigureOut">
              <a:rPr lang="en-GB" smtClean="0"/>
              <a:t>11/12/2019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473EBC-71C2-4701-A504-0376E245DF12}" type="slidenum">
              <a:rPr lang="en-GB" smtClean="0"/>
              <a:t>‹#›</a:t>
            </a:fld>
            <a:endParaRPr lang="en-GB"/>
          </a:p>
        </p:txBody>
      </p:sp>
    </p:spTree>
    <p:extLst>
      <p:ext uri="{BB962C8B-B14F-4D97-AF65-F5344CB8AC3E}">
        <p14:creationId xmlns:p14="http://schemas.microsoft.com/office/powerpoint/2010/main" val="957092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1A4E44-0566-4132-8F53-DEC8E0DCFD7C}"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73EBC-71C2-4701-A504-0376E245DF12}" type="slidenum">
              <a:rPr lang="en-GB" smtClean="0"/>
              <a:t>‹#›</a:t>
            </a:fld>
            <a:endParaRPr lang="en-GB"/>
          </a:p>
        </p:txBody>
      </p:sp>
    </p:spTree>
    <p:extLst>
      <p:ext uri="{BB962C8B-B14F-4D97-AF65-F5344CB8AC3E}">
        <p14:creationId xmlns:p14="http://schemas.microsoft.com/office/powerpoint/2010/main" val="3437963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1A4E44-0566-4132-8F53-DEC8E0DCFD7C}"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73EBC-71C2-4701-A504-0376E245DF12}" type="slidenum">
              <a:rPr lang="en-GB" smtClean="0"/>
              <a:t>‹#›</a:t>
            </a:fld>
            <a:endParaRPr lang="en-GB"/>
          </a:p>
        </p:txBody>
      </p:sp>
    </p:spTree>
    <p:extLst>
      <p:ext uri="{BB962C8B-B14F-4D97-AF65-F5344CB8AC3E}">
        <p14:creationId xmlns:p14="http://schemas.microsoft.com/office/powerpoint/2010/main" val="594181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1A4E44-0566-4132-8F53-DEC8E0DCFD7C}"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73EBC-71C2-4701-A504-0376E245DF12}" type="slidenum">
              <a:rPr lang="en-GB" smtClean="0"/>
              <a:t>‹#›</a:t>
            </a:fld>
            <a:endParaRPr lang="en-GB"/>
          </a:p>
        </p:txBody>
      </p:sp>
    </p:spTree>
    <p:extLst>
      <p:ext uri="{BB962C8B-B14F-4D97-AF65-F5344CB8AC3E}">
        <p14:creationId xmlns:p14="http://schemas.microsoft.com/office/powerpoint/2010/main" val="1069485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1A4E44-0566-4132-8F53-DEC8E0DCFD7C}"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73EBC-71C2-4701-A504-0376E245DF12}" type="slidenum">
              <a:rPr lang="en-GB" smtClean="0"/>
              <a:t>‹#›</a:t>
            </a:fld>
            <a:endParaRPr lang="en-GB"/>
          </a:p>
        </p:txBody>
      </p:sp>
    </p:spTree>
    <p:extLst>
      <p:ext uri="{BB962C8B-B14F-4D97-AF65-F5344CB8AC3E}">
        <p14:creationId xmlns:p14="http://schemas.microsoft.com/office/powerpoint/2010/main" val="3142360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0A1A4E44-0566-4132-8F53-DEC8E0DCFD7C}" type="datetimeFigureOut">
              <a:rPr lang="en-GB" smtClean="0"/>
              <a:t>11/12/2019</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7A473EBC-71C2-4701-A504-0376E245DF12}"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735692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jpeg"/><Relationship Id="rId7" Type="http://schemas.openxmlformats.org/officeDocument/2006/relationships/diagramQuickStyle" Target="../diagrams/quickStyle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png"/><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6.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eg"/><Relationship Id="rId7" Type="http://schemas.openxmlformats.org/officeDocument/2006/relationships/diagramQuickStyle" Target="../diagrams/quickStyle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3.png"/><Relationship Id="rId9" Type="http://schemas.microsoft.com/office/2007/relationships/diagramDrawing" Target="../diagrams/drawing5.xml"/></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png"/><Relationship Id="rId7" Type="http://schemas.openxmlformats.org/officeDocument/2006/relationships/diagramColors" Target="../diagrams/colors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5568C-CF05-41CB-865E-D245997BA14F}"/>
              </a:ext>
            </a:extLst>
          </p:cNvPr>
          <p:cNvSpPr>
            <a:spLocks noGrp="1"/>
          </p:cNvSpPr>
          <p:nvPr>
            <p:ph type="ctrTitle"/>
          </p:nvPr>
        </p:nvSpPr>
        <p:spPr/>
        <p:txBody>
          <a:bodyPr/>
          <a:lstStyle/>
          <a:p>
            <a:r>
              <a:rPr lang="en-GB" dirty="0"/>
              <a:t>Interim Viva</a:t>
            </a:r>
          </a:p>
        </p:txBody>
      </p:sp>
      <p:sp>
        <p:nvSpPr>
          <p:cNvPr id="3" name="Subtitle 2">
            <a:extLst>
              <a:ext uri="{FF2B5EF4-FFF2-40B4-BE49-F238E27FC236}">
                <a16:creationId xmlns:a16="http://schemas.microsoft.com/office/drawing/2014/main" id="{408A1352-F208-4C04-82EA-B741EA3A2BA8}"/>
              </a:ext>
            </a:extLst>
          </p:cNvPr>
          <p:cNvSpPr>
            <a:spLocks noGrp="1"/>
          </p:cNvSpPr>
          <p:nvPr>
            <p:ph type="subTitle" idx="1"/>
          </p:nvPr>
        </p:nvSpPr>
        <p:spPr/>
        <p:txBody>
          <a:bodyPr/>
          <a:lstStyle/>
          <a:p>
            <a:r>
              <a:rPr lang="en-GB" dirty="0"/>
              <a:t>Joshua Hanbury</a:t>
            </a:r>
          </a:p>
        </p:txBody>
      </p:sp>
    </p:spTree>
    <p:extLst>
      <p:ext uri="{BB962C8B-B14F-4D97-AF65-F5344CB8AC3E}">
        <p14:creationId xmlns:p14="http://schemas.microsoft.com/office/powerpoint/2010/main" val="1586770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CB949-6134-4EFA-9563-96934D1E544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BA7608E-8108-4C9A-AEAD-1001528CB905}"/>
              </a:ext>
            </a:extLst>
          </p:cNvPr>
          <p:cNvSpPr>
            <a:spLocks noGrp="1"/>
          </p:cNvSpPr>
          <p:nvPr>
            <p:ph idx="1"/>
          </p:nvPr>
        </p:nvSpPr>
        <p:spPr>
          <a:xfrm>
            <a:off x="2773599" y="1430086"/>
            <a:ext cx="7796540" cy="3997828"/>
          </a:xfrm>
        </p:spPr>
        <p:txBody>
          <a:bodyPr/>
          <a:lstStyle/>
          <a:p>
            <a:pPr marL="6160" indent="0" algn="ctr">
              <a:buNone/>
            </a:pPr>
            <a:r>
              <a:rPr lang="en-GB" dirty="0"/>
              <a:t>An investigation into the use of software systems to improve the enrolment process in educational institutes</a:t>
            </a:r>
          </a:p>
        </p:txBody>
      </p:sp>
    </p:spTree>
    <p:extLst>
      <p:ext uri="{BB962C8B-B14F-4D97-AF65-F5344CB8AC3E}">
        <p14:creationId xmlns:p14="http://schemas.microsoft.com/office/powerpoint/2010/main" val="361624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9D280B1-51DA-4F82-8F2F-673036139246}"/>
              </a:ext>
            </a:extLst>
          </p:cNvPr>
          <p:cNvSpPr>
            <a:spLocks noGrp="1"/>
          </p:cNvSpPr>
          <p:nvPr>
            <p:ph type="title"/>
          </p:nvPr>
        </p:nvSpPr>
        <p:spPr>
          <a:xfrm>
            <a:off x="1337191" y="1064365"/>
            <a:ext cx="2856582" cy="3313671"/>
          </a:xfrm>
        </p:spPr>
        <p:txBody>
          <a:bodyPr>
            <a:normAutofit/>
          </a:bodyPr>
          <a:lstStyle/>
          <a:p>
            <a:pPr algn="l"/>
            <a:r>
              <a:rPr lang="en-GB">
                <a:solidFill>
                  <a:schemeClr val="bg1"/>
                </a:solidFill>
              </a:rPr>
              <a:t>Contents</a:t>
            </a:r>
          </a:p>
        </p:txBody>
      </p:sp>
      <p:sp>
        <p:nvSpPr>
          <p:cNvPr id="14" name="Rectangle 13">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2">
            <a:extLst>
              <a:ext uri="{FF2B5EF4-FFF2-40B4-BE49-F238E27FC236}">
                <a16:creationId xmlns:a16="http://schemas.microsoft.com/office/drawing/2014/main" id="{37E008D8-9175-48ED-8E1E-D25AF975D970}"/>
              </a:ext>
            </a:extLst>
          </p:cNvPr>
          <p:cNvGraphicFramePr>
            <a:graphicFrameLocks noGrp="1"/>
          </p:cNvGraphicFramePr>
          <p:nvPr>
            <p:ph idx="1"/>
            <p:extLst>
              <p:ext uri="{D42A27DB-BD31-4B8C-83A1-F6EECF244321}">
                <p14:modId xmlns:p14="http://schemas.microsoft.com/office/powerpoint/2010/main" val="684198987"/>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044995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extLst/>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049A0C8-4DD4-4ABB-A614-232847765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0F6A325A-2919-4123-9174-54EABC5A0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80E82CC2-31B4-4592-9C30-6A975D5DE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98CE383-5E7E-4B66-B52A-B492AE0F1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D185A96-18D7-4084-8117-F60559EB2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EA34A425-32DC-4467-9A4A-9176EC369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1BF53389-3CCE-4DFA-9F44-1093CA4DBE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6" name="Freeform: Shape 25">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27">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Freeform: Shape 31">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Oval 3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CD65C-40E7-4090-A7F1-0B682D200B46}"/>
              </a:ext>
            </a:extLst>
          </p:cNvPr>
          <p:cNvSpPr>
            <a:spLocks noGrp="1"/>
          </p:cNvSpPr>
          <p:nvPr>
            <p:ph type="title"/>
          </p:nvPr>
        </p:nvSpPr>
        <p:spPr>
          <a:xfrm>
            <a:off x="2193167" y="2590984"/>
            <a:ext cx="7369642" cy="3608480"/>
          </a:xfrm>
        </p:spPr>
        <p:txBody>
          <a:bodyPr vert="horz" lIns="91440" tIns="45720" rIns="91440" bIns="45720" rtlCol="0" anchor="t">
            <a:normAutofit/>
          </a:bodyPr>
          <a:lstStyle/>
          <a:p>
            <a:pPr algn="l"/>
            <a:r>
              <a:rPr lang="en-US" sz="8000"/>
              <a:t>Summary of project</a:t>
            </a:r>
          </a:p>
        </p:txBody>
      </p:sp>
    </p:spTree>
    <p:extLst>
      <p:ext uri="{BB962C8B-B14F-4D97-AF65-F5344CB8AC3E}">
        <p14:creationId xmlns:p14="http://schemas.microsoft.com/office/powerpoint/2010/main" val="2326507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p:nvSpPr>
          <p:cNvPr id="47" name="Rectangle 40">
            <a:extLst>
              <a:ext uri="{FF2B5EF4-FFF2-40B4-BE49-F238E27FC236}">
                <a16:creationId xmlns:a16="http://schemas.microsoft.com/office/drawing/2014/main" id="{9418730E-BC23-4E06-9479-DD4810A03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2">
            <a:extLst>
              <a:ext uri="{FF2B5EF4-FFF2-40B4-BE49-F238E27FC236}">
                <a16:creationId xmlns:a16="http://schemas.microsoft.com/office/drawing/2014/main" id="{F21D3FFD-0C42-4204-BC31-4F969F379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4">
            <a:extLst>
              <a:ext uri="{FF2B5EF4-FFF2-40B4-BE49-F238E27FC236}">
                <a16:creationId xmlns:a16="http://schemas.microsoft.com/office/drawing/2014/main" id="{0648B565-5DB7-424D-9CBA-2761C31B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C2C08E-0D64-40F8-BDA1-4BC9300E39BB}"/>
              </a:ext>
            </a:extLst>
          </p:cNvPr>
          <p:cNvSpPr>
            <a:spLocks noGrp="1"/>
          </p:cNvSpPr>
          <p:nvPr>
            <p:ph type="title"/>
          </p:nvPr>
        </p:nvSpPr>
        <p:spPr>
          <a:xfrm>
            <a:off x="2259802" y="5035165"/>
            <a:ext cx="8968026" cy="1077229"/>
          </a:xfrm>
        </p:spPr>
        <p:txBody>
          <a:bodyPr>
            <a:normAutofit/>
          </a:bodyPr>
          <a:lstStyle/>
          <a:p>
            <a:pPr algn="l"/>
            <a:r>
              <a:rPr lang="en-GB" dirty="0"/>
              <a:t>Aims</a:t>
            </a:r>
          </a:p>
        </p:txBody>
      </p:sp>
      <p:graphicFrame>
        <p:nvGraphicFramePr>
          <p:cNvPr id="50" name="Content Placeholder 3">
            <a:extLst>
              <a:ext uri="{FF2B5EF4-FFF2-40B4-BE49-F238E27FC236}">
                <a16:creationId xmlns:a16="http://schemas.microsoft.com/office/drawing/2014/main" id="{7E39D4AA-D87C-4864-9577-05441A256EDD}"/>
              </a:ext>
            </a:extLst>
          </p:cNvPr>
          <p:cNvGraphicFramePr>
            <a:graphicFrameLocks noGrp="1"/>
          </p:cNvGraphicFramePr>
          <p:nvPr>
            <p:ph idx="1"/>
            <p:extLst>
              <p:ext uri="{D42A27DB-BD31-4B8C-83A1-F6EECF244321}">
                <p14:modId xmlns:p14="http://schemas.microsoft.com/office/powerpoint/2010/main" val="1032340138"/>
              </p:ext>
            </p:extLst>
          </p:nvPr>
        </p:nvGraphicFramePr>
        <p:xfrm>
          <a:off x="1973869" y="961889"/>
          <a:ext cx="9253959" cy="34298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18094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p:nvSpPr>
          <p:cNvPr id="31" name="Rectangle 9">
            <a:extLst>
              <a:ext uri="{FF2B5EF4-FFF2-40B4-BE49-F238E27FC236}">
                <a16:creationId xmlns:a16="http://schemas.microsoft.com/office/drawing/2014/main" id="{74F28370-1EE3-4863-9FE5-5DA24906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11">
            <a:extLst>
              <a:ext uri="{FF2B5EF4-FFF2-40B4-BE49-F238E27FC236}">
                <a16:creationId xmlns:a16="http://schemas.microsoft.com/office/drawing/2014/main" id="{1D544BB6-2428-4107-BAC4-C38BEA1E15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72C2C08E-0D64-40F8-BDA1-4BC9300E39BB}"/>
              </a:ext>
            </a:extLst>
          </p:cNvPr>
          <p:cNvSpPr>
            <a:spLocks noGrp="1"/>
          </p:cNvSpPr>
          <p:nvPr>
            <p:ph type="title"/>
          </p:nvPr>
        </p:nvSpPr>
        <p:spPr>
          <a:xfrm>
            <a:off x="1969803" y="4979749"/>
            <a:ext cx="9561079" cy="1077229"/>
          </a:xfrm>
        </p:spPr>
        <p:txBody>
          <a:bodyPr>
            <a:normAutofit/>
          </a:bodyPr>
          <a:lstStyle/>
          <a:p>
            <a:pPr algn="l"/>
            <a:r>
              <a:rPr lang="en-GB" dirty="0"/>
              <a:t>Objectives</a:t>
            </a:r>
          </a:p>
        </p:txBody>
      </p:sp>
      <p:sp>
        <p:nvSpPr>
          <p:cNvPr id="33" name="Rectangle 13">
            <a:extLst>
              <a:ext uri="{FF2B5EF4-FFF2-40B4-BE49-F238E27FC236}">
                <a16:creationId xmlns:a16="http://schemas.microsoft.com/office/drawing/2014/main" id="{5D34B500-5EC0-476D-B67E-70D28FFE6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5">
            <a:extLst>
              <a:ext uri="{FF2B5EF4-FFF2-40B4-BE49-F238E27FC236}">
                <a16:creationId xmlns:a16="http://schemas.microsoft.com/office/drawing/2014/main" id="{2EC8A0E2-483D-4079-AF4D-14DD2BE3D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AA7EE0C-65E0-471B-8C60-FD6B12B11B0B}"/>
              </a:ext>
            </a:extLst>
          </p:cNvPr>
          <p:cNvGraphicFramePr>
            <a:graphicFrameLocks noGrp="1"/>
          </p:cNvGraphicFramePr>
          <p:nvPr>
            <p:ph idx="1"/>
            <p:extLst/>
          </p:nvPr>
        </p:nvGraphicFramePr>
        <p:xfrm>
          <a:off x="1662084" y="647749"/>
          <a:ext cx="9868799" cy="36036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00696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74F28370-1EE3-4863-9FE5-5DA24906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1">
            <a:extLst>
              <a:ext uri="{FF2B5EF4-FFF2-40B4-BE49-F238E27FC236}">
                <a16:creationId xmlns:a16="http://schemas.microsoft.com/office/drawing/2014/main" id="{1D544BB6-2428-4107-BAC4-C38BEA1E15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A21560F8-1E3E-4EB5-97A6-3E86280A61E4}"/>
              </a:ext>
            </a:extLst>
          </p:cNvPr>
          <p:cNvSpPr>
            <a:spLocks noGrp="1"/>
          </p:cNvSpPr>
          <p:nvPr>
            <p:ph type="title"/>
          </p:nvPr>
        </p:nvSpPr>
        <p:spPr>
          <a:xfrm>
            <a:off x="1969803" y="4979749"/>
            <a:ext cx="9561079" cy="1077229"/>
          </a:xfrm>
        </p:spPr>
        <p:txBody>
          <a:bodyPr>
            <a:normAutofit/>
          </a:bodyPr>
          <a:lstStyle/>
          <a:p>
            <a:pPr algn="l"/>
            <a:r>
              <a:rPr lang="en-GB" sz="2100"/>
              <a:t>Literature Review Findings</a:t>
            </a:r>
            <a:br>
              <a:rPr lang="en-GB" sz="2100"/>
            </a:br>
            <a:r>
              <a:rPr lang="en-GB" sz="2100"/>
              <a:t>Introduction</a:t>
            </a:r>
            <a:br>
              <a:rPr lang="en-GB" sz="2100"/>
            </a:br>
            <a:endParaRPr lang="en-GB" sz="2100"/>
          </a:p>
        </p:txBody>
      </p:sp>
      <p:sp>
        <p:nvSpPr>
          <p:cNvPr id="20" name="Rectangle 13">
            <a:extLst>
              <a:ext uri="{FF2B5EF4-FFF2-40B4-BE49-F238E27FC236}">
                <a16:creationId xmlns:a16="http://schemas.microsoft.com/office/drawing/2014/main" id="{5D34B500-5EC0-476D-B67E-70D28FFE6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2EC8A0E2-483D-4079-AF4D-14DD2BE3D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17806493-1F94-4E92-82B5-FC26690F63E6}"/>
              </a:ext>
            </a:extLst>
          </p:cNvPr>
          <p:cNvGraphicFramePr>
            <a:graphicFrameLocks noGrp="1"/>
          </p:cNvGraphicFramePr>
          <p:nvPr>
            <p:ph idx="1"/>
            <p:extLst>
              <p:ext uri="{D42A27DB-BD31-4B8C-83A1-F6EECF244321}">
                <p14:modId xmlns:p14="http://schemas.microsoft.com/office/powerpoint/2010/main" val="2041659664"/>
              </p:ext>
            </p:extLst>
          </p:nvPr>
        </p:nvGraphicFramePr>
        <p:xfrm>
          <a:off x="1662084" y="647749"/>
          <a:ext cx="9868799" cy="36036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68622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560F8-1E3E-4EB5-97A6-3E86280A61E4}"/>
              </a:ext>
            </a:extLst>
          </p:cNvPr>
          <p:cNvSpPr>
            <a:spLocks noGrp="1"/>
          </p:cNvSpPr>
          <p:nvPr>
            <p:ph type="title"/>
          </p:nvPr>
        </p:nvSpPr>
        <p:spPr/>
        <p:txBody>
          <a:bodyPr>
            <a:normAutofit/>
          </a:bodyPr>
          <a:lstStyle/>
          <a:p>
            <a:r>
              <a:rPr lang="en-GB" dirty="0"/>
              <a:t>Literature Review Findings</a:t>
            </a:r>
            <a:br>
              <a:rPr lang="en-GB" dirty="0"/>
            </a:br>
            <a:r>
              <a:rPr lang="en-GB" sz="2000" dirty="0"/>
              <a:t>What is enrolment and why is it important to NPTCG?</a:t>
            </a:r>
          </a:p>
        </p:txBody>
      </p:sp>
      <p:sp>
        <p:nvSpPr>
          <p:cNvPr id="3" name="Content Placeholder 2">
            <a:extLst>
              <a:ext uri="{FF2B5EF4-FFF2-40B4-BE49-F238E27FC236}">
                <a16:creationId xmlns:a16="http://schemas.microsoft.com/office/drawing/2014/main" id="{833430AF-3EC0-49C8-881D-9028106C01D4}"/>
              </a:ext>
            </a:extLst>
          </p:cNvPr>
          <p:cNvSpPr>
            <a:spLocks noGrp="1"/>
          </p:cNvSpPr>
          <p:nvPr>
            <p:ph idx="1"/>
          </p:nvPr>
        </p:nvSpPr>
        <p:spPr>
          <a:xfrm>
            <a:off x="1876083" y="1885285"/>
            <a:ext cx="8439833" cy="642958"/>
          </a:xfrm>
        </p:spPr>
        <p:txBody>
          <a:bodyPr>
            <a:normAutofit fontScale="85000" lnSpcReduction="10000"/>
          </a:bodyPr>
          <a:lstStyle/>
          <a:p>
            <a:pPr marL="6160" indent="0" algn="ctr">
              <a:buNone/>
            </a:pPr>
            <a:r>
              <a:rPr lang="en-GB" i="1" dirty="0"/>
              <a:t>Enrolment is the act of enrolling at an institution or on a course – Collins Dictionary</a:t>
            </a:r>
          </a:p>
        </p:txBody>
      </p:sp>
      <p:sp>
        <p:nvSpPr>
          <p:cNvPr id="4" name="TextBox 3">
            <a:extLst>
              <a:ext uri="{FF2B5EF4-FFF2-40B4-BE49-F238E27FC236}">
                <a16:creationId xmlns:a16="http://schemas.microsoft.com/office/drawing/2014/main" id="{62A7B733-47BC-46C4-ACF8-4C8AAFFC6A7F}"/>
              </a:ext>
            </a:extLst>
          </p:cNvPr>
          <p:cNvSpPr txBox="1"/>
          <p:nvPr/>
        </p:nvSpPr>
        <p:spPr>
          <a:xfrm>
            <a:off x="2149642" y="3010011"/>
            <a:ext cx="8166274" cy="1477328"/>
          </a:xfrm>
          <a:prstGeom prst="rect">
            <a:avLst/>
          </a:prstGeom>
          <a:noFill/>
        </p:spPr>
        <p:txBody>
          <a:bodyPr wrap="square" rtlCol="0">
            <a:spAutoFit/>
          </a:bodyPr>
          <a:lstStyle/>
          <a:p>
            <a:pPr marL="285750" indent="-285750">
              <a:buFont typeface="Arial" panose="020B0604020202020204" pitchFamily="34" charset="0"/>
              <a:buChar char="•"/>
            </a:pPr>
            <a:r>
              <a:rPr lang="en-GB" dirty="0"/>
              <a:t>First step of a student joining a course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Enrolment is mandatory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Without enrolment there can be no students</a:t>
            </a:r>
          </a:p>
        </p:txBody>
      </p:sp>
    </p:spTree>
    <p:extLst>
      <p:ext uri="{BB962C8B-B14F-4D97-AF65-F5344CB8AC3E}">
        <p14:creationId xmlns:p14="http://schemas.microsoft.com/office/powerpoint/2010/main" val="1084506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560F8-1E3E-4EB5-97A6-3E86280A61E4}"/>
              </a:ext>
            </a:extLst>
          </p:cNvPr>
          <p:cNvSpPr>
            <a:spLocks noGrp="1"/>
          </p:cNvSpPr>
          <p:nvPr>
            <p:ph type="title"/>
          </p:nvPr>
        </p:nvSpPr>
        <p:spPr/>
        <p:txBody>
          <a:bodyPr/>
          <a:lstStyle/>
          <a:p>
            <a:r>
              <a:rPr lang="en-GB" dirty="0"/>
              <a:t>Literature Review Findings</a:t>
            </a:r>
            <a:br>
              <a:rPr lang="en-GB" dirty="0"/>
            </a:br>
            <a:r>
              <a:rPr lang="en-GB" sz="2800" dirty="0"/>
              <a:t>Funding</a:t>
            </a:r>
          </a:p>
        </p:txBody>
      </p:sp>
      <p:sp>
        <p:nvSpPr>
          <p:cNvPr id="3" name="Content Placeholder 2">
            <a:extLst>
              <a:ext uri="{FF2B5EF4-FFF2-40B4-BE49-F238E27FC236}">
                <a16:creationId xmlns:a16="http://schemas.microsoft.com/office/drawing/2014/main" id="{833430AF-3EC0-49C8-881D-9028106C01D4}"/>
              </a:ext>
            </a:extLst>
          </p:cNvPr>
          <p:cNvSpPr>
            <a:spLocks noGrp="1"/>
          </p:cNvSpPr>
          <p:nvPr>
            <p:ph idx="1"/>
          </p:nvPr>
        </p:nvSpPr>
        <p:spPr>
          <a:xfrm>
            <a:off x="3526635" y="1885285"/>
            <a:ext cx="7796540" cy="3997828"/>
          </a:xfrm>
        </p:spPr>
        <p:txBody>
          <a:bodyPr/>
          <a:lstStyle/>
          <a:p>
            <a:r>
              <a:rPr lang="en-GB" dirty="0"/>
              <a:t>Funding gained per student that completes an academic year</a:t>
            </a:r>
          </a:p>
          <a:p>
            <a:r>
              <a:rPr lang="en-GB" dirty="0"/>
              <a:t>Enrolment ensures students are correctly entered and college can gain the funding</a:t>
            </a:r>
          </a:p>
          <a:p>
            <a:r>
              <a:rPr lang="en-GB" dirty="0"/>
              <a:t>In 2017/18 the UK FE funding was at its lowest in a decade at £5.9Bn</a:t>
            </a:r>
          </a:p>
          <a:p>
            <a:r>
              <a:rPr lang="en-GB" dirty="0"/>
              <a:t>More enrolment – More funding</a:t>
            </a:r>
          </a:p>
        </p:txBody>
      </p:sp>
      <p:pic>
        <p:nvPicPr>
          <p:cNvPr id="4" name="Picture 3">
            <a:extLst>
              <a:ext uri="{FF2B5EF4-FFF2-40B4-BE49-F238E27FC236}">
                <a16:creationId xmlns:a16="http://schemas.microsoft.com/office/drawing/2014/main" id="{33CC9B18-2C73-4AA8-8271-4237330CB69C}"/>
              </a:ext>
            </a:extLst>
          </p:cNvPr>
          <p:cNvPicPr/>
          <p:nvPr/>
        </p:nvPicPr>
        <p:blipFill>
          <a:blip r:embed="rId3">
            <a:extLst>
              <a:ext uri="{28A0092B-C50C-407E-A947-70E740481C1C}">
                <a14:useLocalDpi xmlns:a14="http://schemas.microsoft.com/office/drawing/2010/main" val="0"/>
              </a:ext>
            </a:extLst>
          </a:blip>
          <a:stretch>
            <a:fillRect/>
          </a:stretch>
        </p:blipFill>
        <p:spPr>
          <a:xfrm>
            <a:off x="474876" y="2239851"/>
            <a:ext cx="2898608" cy="3288695"/>
          </a:xfrm>
          <a:prstGeom prst="rect">
            <a:avLst/>
          </a:prstGeom>
        </p:spPr>
      </p:pic>
    </p:spTree>
    <p:extLst>
      <p:ext uri="{BB962C8B-B14F-4D97-AF65-F5344CB8AC3E}">
        <p14:creationId xmlns:p14="http://schemas.microsoft.com/office/powerpoint/2010/main" val="14676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AFDBACB-7BAB-4995-99D4-A640258E5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291C249C-E4DD-44AE-873E-FF27B0E1C2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1" name="Picture 30">
            <a:extLst>
              <a:ext uri="{FF2B5EF4-FFF2-40B4-BE49-F238E27FC236}">
                <a16:creationId xmlns:a16="http://schemas.microsoft.com/office/drawing/2014/main" id="{484143CE-5230-470F-984A-8740973597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3" name="Rectangle 32">
            <a:extLst>
              <a:ext uri="{FF2B5EF4-FFF2-40B4-BE49-F238E27FC236}">
                <a16:creationId xmlns:a16="http://schemas.microsoft.com/office/drawing/2014/main" id="{5E85EC9D-F353-4476-B229-D91E807201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2592ECF-E945-4D59-A7A2-35A2288DC8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324EE9C-6947-4A52-9501-B0E8B6C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560F8-1E3E-4EB5-97A6-3E86280A61E4}"/>
              </a:ext>
            </a:extLst>
          </p:cNvPr>
          <p:cNvSpPr>
            <a:spLocks noGrp="1"/>
          </p:cNvSpPr>
          <p:nvPr>
            <p:ph type="title"/>
          </p:nvPr>
        </p:nvSpPr>
        <p:spPr>
          <a:xfrm>
            <a:off x="1969803" y="808056"/>
            <a:ext cx="8608037" cy="1077229"/>
          </a:xfrm>
        </p:spPr>
        <p:txBody>
          <a:bodyPr>
            <a:normAutofit/>
          </a:bodyPr>
          <a:lstStyle/>
          <a:p>
            <a:pPr algn="l"/>
            <a:r>
              <a:rPr lang="en-GB" dirty="0"/>
              <a:t>Literature Review Findings</a:t>
            </a:r>
            <a:br>
              <a:rPr lang="en-GB" dirty="0"/>
            </a:br>
            <a:r>
              <a:rPr lang="en-GB"/>
              <a:t>Competition</a:t>
            </a:r>
          </a:p>
        </p:txBody>
      </p:sp>
      <p:pic>
        <p:nvPicPr>
          <p:cNvPr id="7" name="Graphic 6" descr="Education">
            <a:extLst>
              <a:ext uri="{FF2B5EF4-FFF2-40B4-BE49-F238E27FC236}">
                <a16:creationId xmlns:a16="http://schemas.microsoft.com/office/drawing/2014/main" id="{2C9B3E1E-20D0-4493-AF3F-6DC8D6E41F2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969803" y="2819626"/>
            <a:ext cx="2341722" cy="234172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Content Placeholder 2">
            <a:extLst>
              <a:ext uri="{FF2B5EF4-FFF2-40B4-BE49-F238E27FC236}">
                <a16:creationId xmlns:a16="http://schemas.microsoft.com/office/drawing/2014/main" id="{833430AF-3EC0-49C8-881D-9028106C01D4}"/>
              </a:ext>
            </a:extLst>
          </p:cNvPr>
          <p:cNvSpPr>
            <a:spLocks noGrp="1"/>
          </p:cNvSpPr>
          <p:nvPr>
            <p:ph idx="1"/>
          </p:nvPr>
        </p:nvSpPr>
        <p:spPr>
          <a:xfrm>
            <a:off x="4628661" y="2052116"/>
            <a:ext cx="5947239" cy="4456260"/>
          </a:xfrm>
        </p:spPr>
        <p:txBody>
          <a:bodyPr>
            <a:normAutofit/>
          </a:bodyPr>
          <a:lstStyle/>
          <a:p>
            <a:pPr marL="6160" indent="0">
              <a:lnSpc>
                <a:spcPct val="110000"/>
              </a:lnSpc>
              <a:buNone/>
            </a:pPr>
            <a:r>
              <a:rPr lang="en-GB" sz="1400" u="sng" dirty="0"/>
              <a:t>Sixth Form in schools</a:t>
            </a:r>
          </a:p>
          <a:p>
            <a:pPr>
              <a:lnSpc>
                <a:spcPct val="110000"/>
              </a:lnSpc>
            </a:pPr>
            <a:r>
              <a:rPr lang="en-GB" sz="1400" dirty="0"/>
              <a:t>Students follow school procedures</a:t>
            </a:r>
          </a:p>
          <a:p>
            <a:pPr>
              <a:lnSpc>
                <a:spcPct val="110000"/>
              </a:lnSpc>
            </a:pPr>
            <a:r>
              <a:rPr lang="en-GB" sz="1400" dirty="0"/>
              <a:t>Students can feel comfortable in a known environment</a:t>
            </a:r>
          </a:p>
          <a:p>
            <a:pPr>
              <a:lnSpc>
                <a:spcPct val="110000"/>
              </a:lnSpc>
            </a:pPr>
            <a:r>
              <a:rPr lang="en-GB" sz="1400" dirty="0"/>
              <a:t>Limited subjects</a:t>
            </a:r>
          </a:p>
          <a:p>
            <a:pPr>
              <a:lnSpc>
                <a:spcPct val="110000"/>
              </a:lnSpc>
            </a:pPr>
            <a:r>
              <a:rPr lang="en-GB" sz="1400" dirty="0"/>
              <a:t>If you’re already at a school with a sixth form, you could stay on – you already know the place, the teachers, and your friends (who might stay on too).” - </a:t>
            </a:r>
            <a:r>
              <a:rPr lang="en-GB" sz="1400" dirty="0" err="1"/>
              <a:t>Ucas</a:t>
            </a:r>
            <a:endParaRPr lang="en-GB" sz="1400" dirty="0"/>
          </a:p>
          <a:p>
            <a:pPr marL="6160" indent="0">
              <a:lnSpc>
                <a:spcPct val="110000"/>
              </a:lnSpc>
              <a:buNone/>
            </a:pPr>
            <a:r>
              <a:rPr lang="en-GB" sz="1400" u="sng" dirty="0"/>
              <a:t>Further Education Colleges</a:t>
            </a:r>
          </a:p>
          <a:p>
            <a:pPr>
              <a:lnSpc>
                <a:spcPct val="110000"/>
              </a:lnSpc>
            </a:pPr>
            <a:r>
              <a:rPr lang="en-GB" sz="1400" dirty="0"/>
              <a:t>Adult learning environment</a:t>
            </a:r>
          </a:p>
          <a:p>
            <a:pPr>
              <a:lnSpc>
                <a:spcPct val="110000"/>
              </a:lnSpc>
            </a:pPr>
            <a:r>
              <a:rPr lang="en-GB" sz="1400" dirty="0"/>
              <a:t>Larger range of subjects and qualifications (GCSEs, BTECs, HNDs etc)</a:t>
            </a:r>
          </a:p>
          <a:p>
            <a:pPr marL="6160" indent="0">
              <a:lnSpc>
                <a:spcPct val="110000"/>
              </a:lnSpc>
              <a:buNone/>
            </a:pPr>
            <a:endParaRPr lang="en-GB" sz="1400" u="sng" dirty="0"/>
          </a:p>
          <a:p>
            <a:pPr marL="6160" indent="0">
              <a:lnSpc>
                <a:spcPct val="110000"/>
              </a:lnSpc>
              <a:buNone/>
            </a:pPr>
            <a:endParaRPr lang="en-GB" sz="1400" u="sng" dirty="0"/>
          </a:p>
        </p:txBody>
      </p:sp>
      <p:sp>
        <p:nvSpPr>
          <p:cNvPr id="39" name="Rectangle 38">
            <a:extLst>
              <a:ext uri="{FF2B5EF4-FFF2-40B4-BE49-F238E27FC236}">
                <a16:creationId xmlns:a16="http://schemas.microsoft.com/office/drawing/2014/main" id="{2DA0C8A3-A3E5-457D-A542-24E556579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8745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1ACE0F-77DB-4E5D-9CA2-A00D93735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CDC1CDF-C479-4FEE-AE50-3487D19B63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F071A1B3-6B08-4E5A-B88F-F6FAD5CD1A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183D88A3-5080-44CE-A00C-8FB4FE300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C4F0669-EE52-4F05-825F-3B94B651A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B410FAF-180F-40D0-BE44-EF4120246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560F8-1E3E-4EB5-97A6-3E86280A61E4}"/>
              </a:ext>
            </a:extLst>
          </p:cNvPr>
          <p:cNvSpPr>
            <a:spLocks noGrp="1"/>
          </p:cNvSpPr>
          <p:nvPr>
            <p:ph type="title"/>
          </p:nvPr>
        </p:nvSpPr>
        <p:spPr>
          <a:xfrm>
            <a:off x="1969804" y="808056"/>
            <a:ext cx="3969504" cy="1077229"/>
          </a:xfrm>
        </p:spPr>
        <p:txBody>
          <a:bodyPr>
            <a:normAutofit/>
          </a:bodyPr>
          <a:lstStyle/>
          <a:p>
            <a:pPr algn="l"/>
            <a:r>
              <a:rPr lang="en-GB" sz="2400"/>
              <a:t>Literature Review Findings</a:t>
            </a:r>
            <a:br>
              <a:rPr lang="en-GB" sz="2400"/>
            </a:br>
            <a:r>
              <a:rPr lang="en-GB" sz="2400"/>
              <a:t>Methods of Enrolment</a:t>
            </a:r>
          </a:p>
        </p:txBody>
      </p:sp>
      <p:sp>
        <p:nvSpPr>
          <p:cNvPr id="3" name="Content Placeholder 2">
            <a:extLst>
              <a:ext uri="{FF2B5EF4-FFF2-40B4-BE49-F238E27FC236}">
                <a16:creationId xmlns:a16="http://schemas.microsoft.com/office/drawing/2014/main" id="{833430AF-3EC0-49C8-881D-9028106C01D4}"/>
              </a:ext>
            </a:extLst>
          </p:cNvPr>
          <p:cNvSpPr>
            <a:spLocks noGrp="1"/>
          </p:cNvSpPr>
          <p:nvPr>
            <p:ph idx="1"/>
          </p:nvPr>
        </p:nvSpPr>
        <p:spPr>
          <a:xfrm>
            <a:off x="1969803" y="2052116"/>
            <a:ext cx="3969505" cy="3997828"/>
          </a:xfrm>
        </p:spPr>
        <p:txBody>
          <a:bodyPr>
            <a:normAutofit/>
          </a:bodyPr>
          <a:lstStyle/>
          <a:p>
            <a:pPr marL="6160" indent="0">
              <a:lnSpc>
                <a:spcPct val="110000"/>
              </a:lnSpc>
              <a:buNone/>
            </a:pPr>
            <a:r>
              <a:rPr lang="en-GB" sz="1700" u="sng" dirty="0"/>
              <a:t>Physical Enrolment</a:t>
            </a:r>
          </a:p>
          <a:p>
            <a:pPr>
              <a:lnSpc>
                <a:spcPct val="110000"/>
              </a:lnSpc>
            </a:pPr>
            <a:r>
              <a:rPr lang="en-GB" sz="1700" dirty="0"/>
              <a:t>Manually completing paperwork</a:t>
            </a:r>
          </a:p>
          <a:p>
            <a:pPr>
              <a:lnSpc>
                <a:spcPct val="110000"/>
              </a:lnSpc>
            </a:pPr>
            <a:r>
              <a:rPr lang="en-GB" sz="1700" dirty="0"/>
              <a:t>Contact with staff member or administration team</a:t>
            </a:r>
          </a:p>
          <a:p>
            <a:pPr>
              <a:lnSpc>
                <a:spcPct val="110000"/>
              </a:lnSpc>
            </a:pPr>
            <a:r>
              <a:rPr lang="en-GB" sz="1700" dirty="0"/>
              <a:t>Set days for enrolment</a:t>
            </a:r>
          </a:p>
          <a:p>
            <a:pPr marL="6160" indent="0">
              <a:lnSpc>
                <a:spcPct val="110000"/>
              </a:lnSpc>
              <a:buNone/>
            </a:pPr>
            <a:r>
              <a:rPr lang="en-GB" sz="1700" u="sng" dirty="0"/>
              <a:t>Digital Enrolment</a:t>
            </a:r>
          </a:p>
          <a:p>
            <a:pPr>
              <a:lnSpc>
                <a:spcPct val="110000"/>
              </a:lnSpc>
            </a:pPr>
            <a:r>
              <a:rPr lang="en-GB" sz="1700" dirty="0"/>
              <a:t>Via online forms or applications</a:t>
            </a:r>
          </a:p>
          <a:p>
            <a:pPr>
              <a:lnSpc>
                <a:spcPct val="110000"/>
              </a:lnSpc>
            </a:pPr>
            <a:r>
              <a:rPr lang="en-GB" sz="1700" dirty="0"/>
              <a:t>Straight forward</a:t>
            </a:r>
          </a:p>
          <a:p>
            <a:pPr>
              <a:lnSpc>
                <a:spcPct val="110000"/>
              </a:lnSpc>
            </a:pPr>
            <a:r>
              <a:rPr lang="en-GB" sz="1700" dirty="0"/>
              <a:t>Flexible for peoples timescale</a:t>
            </a:r>
          </a:p>
        </p:txBody>
      </p:sp>
      <p:pic>
        <p:nvPicPr>
          <p:cNvPr id="4" name="Picture 3" descr="Image result for college enrolment form&quot;">
            <a:extLst>
              <a:ext uri="{FF2B5EF4-FFF2-40B4-BE49-F238E27FC236}">
                <a16:creationId xmlns:a16="http://schemas.microsoft.com/office/drawing/2014/main" id="{FBF8902D-BC45-493F-923A-575D25315C5F}"/>
              </a:ext>
            </a:extLst>
          </p:cNvPr>
          <p:cNvPicPr/>
          <p:nvPr/>
        </p:nvPicPr>
        <p:blipFill>
          <a:blip r:embed="rId6">
            <a:extLst>
              <a:ext uri="{28A0092B-C50C-407E-A947-70E740481C1C}">
                <a14:useLocalDpi xmlns:a14="http://schemas.microsoft.com/office/drawing/2010/main" val="0"/>
              </a:ext>
            </a:extLst>
          </a:blip>
          <a:stretch>
            <a:fillRect/>
          </a:stretch>
        </p:blipFill>
        <p:spPr bwMode="auto">
          <a:xfrm>
            <a:off x="6751768" y="842214"/>
            <a:ext cx="3994617" cy="5174235"/>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1" name="Rectangle 20">
            <a:extLst>
              <a:ext uri="{FF2B5EF4-FFF2-40B4-BE49-F238E27FC236}">
                <a16:creationId xmlns:a16="http://schemas.microsoft.com/office/drawing/2014/main" id="{B8F6FDA7-DB57-4D33-9702-AC641D346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3901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560F8-1E3E-4EB5-97A6-3E86280A61E4}"/>
              </a:ext>
            </a:extLst>
          </p:cNvPr>
          <p:cNvSpPr>
            <a:spLocks noGrp="1"/>
          </p:cNvSpPr>
          <p:nvPr>
            <p:ph type="title"/>
          </p:nvPr>
        </p:nvSpPr>
        <p:spPr/>
        <p:txBody>
          <a:bodyPr/>
          <a:lstStyle/>
          <a:p>
            <a:r>
              <a:rPr lang="en-GB" dirty="0"/>
              <a:t>Literature Review Findings</a:t>
            </a:r>
            <a:br>
              <a:rPr lang="en-GB" dirty="0"/>
            </a:br>
            <a:r>
              <a:rPr lang="en-GB" sz="2800" dirty="0"/>
              <a:t>Current Digital Tools</a:t>
            </a:r>
          </a:p>
        </p:txBody>
      </p:sp>
      <p:sp>
        <p:nvSpPr>
          <p:cNvPr id="3" name="Content Placeholder 2">
            <a:extLst>
              <a:ext uri="{FF2B5EF4-FFF2-40B4-BE49-F238E27FC236}">
                <a16:creationId xmlns:a16="http://schemas.microsoft.com/office/drawing/2014/main" id="{833430AF-3EC0-49C8-881D-9028106C01D4}"/>
              </a:ext>
            </a:extLst>
          </p:cNvPr>
          <p:cNvSpPr>
            <a:spLocks noGrp="1"/>
          </p:cNvSpPr>
          <p:nvPr>
            <p:ph idx="1"/>
          </p:nvPr>
        </p:nvSpPr>
        <p:spPr>
          <a:xfrm>
            <a:off x="1249676" y="2569774"/>
            <a:ext cx="9366981" cy="4805884"/>
          </a:xfrm>
        </p:spPr>
        <p:txBody>
          <a:bodyPr>
            <a:normAutofit fontScale="85000" lnSpcReduction="20000"/>
          </a:bodyPr>
          <a:lstStyle/>
          <a:p>
            <a:pPr marL="6160" indent="0">
              <a:lnSpc>
                <a:spcPct val="110000"/>
              </a:lnSpc>
              <a:buNone/>
            </a:pPr>
            <a:r>
              <a:rPr lang="en-GB" u="sng" dirty="0"/>
              <a:t>Open University</a:t>
            </a:r>
          </a:p>
          <a:p>
            <a:pPr>
              <a:lnSpc>
                <a:spcPct val="110000"/>
              </a:lnSpc>
            </a:pPr>
            <a:r>
              <a:rPr lang="en-GB" dirty="0"/>
              <a:t>We are the leading university for flexible, innovative teaching and world-leading research in the United Kingdom – OU</a:t>
            </a:r>
          </a:p>
          <a:p>
            <a:pPr>
              <a:lnSpc>
                <a:spcPct val="110000"/>
              </a:lnSpc>
            </a:pPr>
            <a:r>
              <a:rPr lang="en-GB" dirty="0"/>
              <a:t>Custom enrolment system</a:t>
            </a:r>
          </a:p>
          <a:p>
            <a:pPr>
              <a:lnSpc>
                <a:spcPct val="110000"/>
              </a:lnSpc>
            </a:pPr>
            <a:r>
              <a:rPr lang="en-GB" dirty="0"/>
              <a:t>Application then payment and further information processing</a:t>
            </a:r>
          </a:p>
          <a:p>
            <a:pPr marL="6160" indent="0">
              <a:lnSpc>
                <a:spcPct val="110000"/>
              </a:lnSpc>
              <a:buNone/>
            </a:pPr>
            <a:r>
              <a:rPr lang="en-GB" u="sng" dirty="0"/>
              <a:t>Student Enrolment System</a:t>
            </a:r>
          </a:p>
          <a:p>
            <a:pPr>
              <a:lnSpc>
                <a:spcPct val="110000"/>
              </a:lnSpc>
            </a:pPr>
            <a:r>
              <a:rPr lang="en-GB" dirty="0"/>
              <a:t>Enrolment system formerly used by University of Oxford</a:t>
            </a:r>
          </a:p>
          <a:p>
            <a:pPr>
              <a:lnSpc>
                <a:spcPct val="110000"/>
              </a:lnSpc>
            </a:pPr>
            <a:r>
              <a:rPr lang="en-GB" dirty="0"/>
              <a:t>Web based for training, course information and enrolling</a:t>
            </a:r>
          </a:p>
          <a:p>
            <a:pPr>
              <a:lnSpc>
                <a:spcPct val="110000"/>
              </a:lnSpc>
            </a:pPr>
            <a:r>
              <a:rPr lang="en-GB" dirty="0"/>
              <a:t>Limited to knowledge and enrolling on to courses only on SES</a:t>
            </a:r>
          </a:p>
          <a:p>
            <a:pPr marL="6160" indent="0">
              <a:lnSpc>
                <a:spcPct val="110000"/>
              </a:lnSpc>
              <a:buNone/>
            </a:pPr>
            <a:r>
              <a:rPr lang="en-GB" u="sng" dirty="0"/>
              <a:t>Customer Relationship Management Systems</a:t>
            </a:r>
          </a:p>
          <a:p>
            <a:pPr>
              <a:lnSpc>
                <a:spcPct val="110000"/>
              </a:lnSpc>
            </a:pPr>
            <a:r>
              <a:rPr lang="en-GB" dirty="0"/>
              <a:t>Unite customer actions with business purposes – Analysing &amp; overseeing</a:t>
            </a:r>
          </a:p>
          <a:p>
            <a:pPr>
              <a:lnSpc>
                <a:spcPct val="110000"/>
              </a:lnSpc>
            </a:pPr>
            <a:r>
              <a:rPr lang="en-GB" dirty="0"/>
              <a:t>Existing tools such as tribal group’s student lifecycle management</a:t>
            </a:r>
          </a:p>
          <a:p>
            <a:pPr>
              <a:lnSpc>
                <a:spcPct val="110000"/>
              </a:lnSpc>
            </a:pPr>
            <a:r>
              <a:rPr lang="en-GB" dirty="0"/>
              <a:t>Modify other existing CRMs</a:t>
            </a:r>
          </a:p>
          <a:p>
            <a:pPr marL="6160" indent="0">
              <a:lnSpc>
                <a:spcPct val="110000"/>
              </a:lnSpc>
              <a:buNone/>
            </a:pPr>
            <a:endParaRPr lang="en-GB" u="sng" dirty="0"/>
          </a:p>
          <a:p>
            <a:pPr marL="6160" indent="0">
              <a:lnSpc>
                <a:spcPct val="110000"/>
              </a:lnSpc>
              <a:buNone/>
            </a:pPr>
            <a:endParaRPr lang="en-GB" u="sng" dirty="0"/>
          </a:p>
          <a:p>
            <a:pPr marL="6160" indent="0">
              <a:lnSpc>
                <a:spcPct val="110000"/>
              </a:lnSpc>
              <a:buNone/>
            </a:pPr>
            <a:endParaRPr lang="en-GB" u="sng" dirty="0"/>
          </a:p>
          <a:p>
            <a:endParaRPr lang="en-GB" dirty="0"/>
          </a:p>
        </p:txBody>
      </p:sp>
    </p:spTree>
    <p:extLst>
      <p:ext uri="{BB962C8B-B14F-4D97-AF65-F5344CB8AC3E}">
        <p14:creationId xmlns:p14="http://schemas.microsoft.com/office/powerpoint/2010/main" val="2381062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560F8-1E3E-4EB5-97A6-3E86280A61E4}"/>
              </a:ext>
            </a:extLst>
          </p:cNvPr>
          <p:cNvSpPr>
            <a:spLocks noGrp="1"/>
          </p:cNvSpPr>
          <p:nvPr>
            <p:ph type="title"/>
          </p:nvPr>
        </p:nvSpPr>
        <p:spPr/>
        <p:txBody>
          <a:bodyPr/>
          <a:lstStyle/>
          <a:p>
            <a:r>
              <a:rPr lang="en-GB" dirty="0"/>
              <a:t>Literature Review Findings</a:t>
            </a:r>
            <a:br>
              <a:rPr lang="en-GB" dirty="0"/>
            </a:br>
            <a:r>
              <a:rPr lang="en-GB" sz="2800" dirty="0"/>
              <a:t>Conclusion</a:t>
            </a:r>
          </a:p>
        </p:txBody>
      </p:sp>
      <p:sp>
        <p:nvSpPr>
          <p:cNvPr id="3" name="Content Placeholder 2">
            <a:extLst>
              <a:ext uri="{FF2B5EF4-FFF2-40B4-BE49-F238E27FC236}">
                <a16:creationId xmlns:a16="http://schemas.microsoft.com/office/drawing/2014/main" id="{833430AF-3EC0-49C8-881D-9028106C01D4}"/>
              </a:ext>
            </a:extLst>
          </p:cNvPr>
          <p:cNvSpPr>
            <a:spLocks noGrp="1"/>
          </p:cNvSpPr>
          <p:nvPr>
            <p:ph idx="1"/>
          </p:nvPr>
        </p:nvSpPr>
        <p:spPr/>
        <p:txBody>
          <a:bodyPr/>
          <a:lstStyle/>
          <a:p>
            <a:r>
              <a:rPr lang="en-GB" dirty="0"/>
              <a:t>Enrolment is key for funding</a:t>
            </a:r>
          </a:p>
          <a:p>
            <a:r>
              <a:rPr lang="en-GB" dirty="0"/>
              <a:t>Physical enrolment dominates</a:t>
            </a:r>
          </a:p>
          <a:p>
            <a:r>
              <a:rPr lang="en-GB" dirty="0"/>
              <a:t>Digital tools exist, proving they are a viable option</a:t>
            </a:r>
          </a:p>
          <a:p>
            <a:r>
              <a:rPr lang="en-GB" dirty="0"/>
              <a:t>I will create a digital solution for NPTC Group</a:t>
            </a:r>
          </a:p>
        </p:txBody>
      </p:sp>
    </p:spTree>
    <p:extLst>
      <p:ext uri="{BB962C8B-B14F-4D97-AF65-F5344CB8AC3E}">
        <p14:creationId xmlns:p14="http://schemas.microsoft.com/office/powerpoint/2010/main" val="619985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74F28370-1EE3-4863-9FE5-5DA24906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1">
            <a:extLst>
              <a:ext uri="{FF2B5EF4-FFF2-40B4-BE49-F238E27FC236}">
                <a16:creationId xmlns:a16="http://schemas.microsoft.com/office/drawing/2014/main" id="{1D544BB6-2428-4107-BAC4-C38BEA1E15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FDC9F597-5B34-41B4-BD70-37EF76701018}"/>
              </a:ext>
            </a:extLst>
          </p:cNvPr>
          <p:cNvSpPr>
            <a:spLocks noGrp="1"/>
          </p:cNvSpPr>
          <p:nvPr>
            <p:ph type="title"/>
          </p:nvPr>
        </p:nvSpPr>
        <p:spPr>
          <a:xfrm>
            <a:off x="1969803" y="4979749"/>
            <a:ext cx="9561079" cy="1077229"/>
          </a:xfrm>
        </p:spPr>
        <p:txBody>
          <a:bodyPr>
            <a:normAutofit/>
          </a:bodyPr>
          <a:lstStyle/>
          <a:p>
            <a:pPr algn="l"/>
            <a:r>
              <a:rPr lang="en-GB"/>
              <a:t>Research Methodology</a:t>
            </a:r>
          </a:p>
        </p:txBody>
      </p:sp>
      <p:sp>
        <p:nvSpPr>
          <p:cNvPr id="20" name="Rectangle 13">
            <a:extLst>
              <a:ext uri="{FF2B5EF4-FFF2-40B4-BE49-F238E27FC236}">
                <a16:creationId xmlns:a16="http://schemas.microsoft.com/office/drawing/2014/main" id="{5D34B500-5EC0-476D-B67E-70D28FFE6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2EC8A0E2-483D-4079-AF4D-14DD2BE3D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E6891595-7BC7-433B-A745-0F2B0015D01A}"/>
              </a:ext>
            </a:extLst>
          </p:cNvPr>
          <p:cNvGraphicFramePr>
            <a:graphicFrameLocks noGrp="1"/>
          </p:cNvGraphicFramePr>
          <p:nvPr>
            <p:ph idx="1"/>
            <p:extLst>
              <p:ext uri="{D42A27DB-BD31-4B8C-83A1-F6EECF244321}">
                <p14:modId xmlns:p14="http://schemas.microsoft.com/office/powerpoint/2010/main" val="1339750810"/>
              </p:ext>
            </p:extLst>
          </p:nvPr>
        </p:nvGraphicFramePr>
        <p:xfrm>
          <a:off x="1662084" y="647749"/>
          <a:ext cx="9868799" cy="36036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72725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E1377-FC58-40BA-AF6E-CE762EE11EF9}"/>
              </a:ext>
            </a:extLst>
          </p:cNvPr>
          <p:cNvSpPr>
            <a:spLocks noGrp="1"/>
          </p:cNvSpPr>
          <p:nvPr>
            <p:ph type="title"/>
          </p:nvPr>
        </p:nvSpPr>
        <p:spPr/>
        <p:txBody>
          <a:bodyPr/>
          <a:lstStyle/>
          <a:p>
            <a:r>
              <a:rPr lang="en-GB" dirty="0"/>
              <a:t>Digital System Examples</a:t>
            </a:r>
          </a:p>
        </p:txBody>
      </p:sp>
      <p:sp>
        <p:nvSpPr>
          <p:cNvPr id="6" name="Content Placeholder 5">
            <a:extLst>
              <a:ext uri="{FF2B5EF4-FFF2-40B4-BE49-F238E27FC236}">
                <a16:creationId xmlns:a16="http://schemas.microsoft.com/office/drawing/2014/main" id="{7FDEC95E-2288-495D-887E-D88D8E4A5029}"/>
              </a:ext>
            </a:extLst>
          </p:cNvPr>
          <p:cNvSpPr>
            <a:spLocks noGrp="1"/>
          </p:cNvSpPr>
          <p:nvPr>
            <p:ph idx="1"/>
          </p:nvPr>
        </p:nvSpPr>
        <p:spPr/>
        <p:txBody>
          <a:bodyPr/>
          <a:lstStyle/>
          <a:p>
            <a:endParaRPr lang="en-GB"/>
          </a:p>
        </p:txBody>
      </p:sp>
      <p:pic>
        <p:nvPicPr>
          <p:cNvPr id="7" name="Picture 6" descr="https://management.ind.in/img/n/Online-Application-Form-Of-Amity-University-Noida-4.jpg">
            <a:extLst>
              <a:ext uri="{FF2B5EF4-FFF2-40B4-BE49-F238E27FC236}">
                <a16:creationId xmlns:a16="http://schemas.microsoft.com/office/drawing/2014/main" id="{A983C524-039F-4783-B8FF-7EDDD573B95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364439" y="2496818"/>
            <a:ext cx="5019624" cy="3108423"/>
          </a:xfrm>
          <a:prstGeom prst="rect">
            <a:avLst/>
          </a:prstGeom>
          <a:noFill/>
          <a:ln>
            <a:noFill/>
          </a:ln>
        </p:spPr>
      </p:pic>
      <p:pic>
        <p:nvPicPr>
          <p:cNvPr id="1026" name="Picture 2" descr="https://www.engage2serve.com/uk/img/home-banner/banner-sys.png">
            <a:extLst>
              <a:ext uri="{FF2B5EF4-FFF2-40B4-BE49-F238E27FC236}">
                <a16:creationId xmlns:a16="http://schemas.microsoft.com/office/drawing/2014/main" id="{47F72938-231C-4276-BF26-87B6D88112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4570" y="2162661"/>
            <a:ext cx="5307430" cy="3776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4681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F28370-1EE3-4863-9FE5-5DA24906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1D544BB6-2428-4107-BAC4-C38BEA1E15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E202C667-7DBD-424A-863B-368582E4ABAC}"/>
              </a:ext>
            </a:extLst>
          </p:cNvPr>
          <p:cNvSpPr>
            <a:spLocks noGrp="1"/>
          </p:cNvSpPr>
          <p:nvPr>
            <p:ph type="title"/>
          </p:nvPr>
        </p:nvSpPr>
        <p:spPr>
          <a:xfrm>
            <a:off x="1969803" y="4979749"/>
            <a:ext cx="9561079" cy="1077229"/>
          </a:xfrm>
        </p:spPr>
        <p:txBody>
          <a:bodyPr>
            <a:normAutofit/>
          </a:bodyPr>
          <a:lstStyle/>
          <a:p>
            <a:pPr algn="l"/>
            <a:r>
              <a:rPr lang="en-GB" dirty="0"/>
              <a:t>Resources</a:t>
            </a:r>
            <a:br>
              <a:rPr lang="en-GB" dirty="0"/>
            </a:br>
            <a:r>
              <a:rPr lang="en-GB" sz="2400" dirty="0"/>
              <a:t>Hardware</a:t>
            </a:r>
          </a:p>
        </p:txBody>
      </p:sp>
      <p:sp>
        <p:nvSpPr>
          <p:cNvPr id="13" name="Rectangle 12">
            <a:extLst>
              <a:ext uri="{FF2B5EF4-FFF2-40B4-BE49-F238E27FC236}">
                <a16:creationId xmlns:a16="http://schemas.microsoft.com/office/drawing/2014/main" id="{5D34B500-5EC0-476D-B67E-70D28FFE6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EC8A0E2-483D-4079-AF4D-14DD2BE3D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2EDE4C5C-D45A-497B-9EE2-50B282134A86}"/>
              </a:ext>
            </a:extLst>
          </p:cNvPr>
          <p:cNvGraphicFramePr>
            <a:graphicFrameLocks noGrp="1"/>
          </p:cNvGraphicFramePr>
          <p:nvPr>
            <p:ph idx="1"/>
            <p:extLst>
              <p:ext uri="{D42A27DB-BD31-4B8C-83A1-F6EECF244321}">
                <p14:modId xmlns:p14="http://schemas.microsoft.com/office/powerpoint/2010/main" val="711507810"/>
              </p:ext>
            </p:extLst>
          </p:nvPr>
        </p:nvGraphicFramePr>
        <p:xfrm>
          <a:off x="1662084" y="709761"/>
          <a:ext cx="9868800" cy="3479595"/>
        </p:xfrm>
        <a:graphic>
          <a:graphicData uri="http://schemas.openxmlformats.org/drawingml/2006/table">
            <a:tbl>
              <a:tblPr firstRow="1" firstCol="1" bandRow="1">
                <a:noFill/>
                <a:tableStyleId>{5C22544A-7EE6-4342-B048-85BDC9FD1C3A}</a:tableStyleId>
              </a:tblPr>
              <a:tblGrid>
                <a:gridCol w="3919500">
                  <a:extLst>
                    <a:ext uri="{9D8B030D-6E8A-4147-A177-3AD203B41FA5}">
                      <a16:colId xmlns:a16="http://schemas.microsoft.com/office/drawing/2014/main" val="197660532"/>
                    </a:ext>
                  </a:extLst>
                </a:gridCol>
                <a:gridCol w="5949300">
                  <a:extLst>
                    <a:ext uri="{9D8B030D-6E8A-4147-A177-3AD203B41FA5}">
                      <a16:colId xmlns:a16="http://schemas.microsoft.com/office/drawing/2014/main" val="343369780"/>
                    </a:ext>
                  </a:extLst>
                </a:gridCol>
              </a:tblGrid>
              <a:tr h="673470">
                <a:tc>
                  <a:txBody>
                    <a:bodyPr/>
                    <a:lstStyle/>
                    <a:p>
                      <a:pPr>
                        <a:spcAft>
                          <a:spcPts val="0"/>
                        </a:spcAft>
                      </a:pPr>
                      <a:r>
                        <a:rPr lang="en-GB" sz="2100" b="1">
                          <a:solidFill>
                            <a:schemeClr val="tx1">
                              <a:lumMod val="75000"/>
                              <a:lumOff val="25000"/>
                            </a:schemeClr>
                          </a:solidFill>
                          <a:effectLst/>
                        </a:rPr>
                        <a:t>Hardware</a:t>
                      </a:r>
                      <a:endParaRPr lang="en-GB" sz="2100" b="1">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57844" marT="157844" marB="157844">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spcAft>
                          <a:spcPts val="0"/>
                        </a:spcAft>
                      </a:pPr>
                      <a:r>
                        <a:rPr lang="en-GB" sz="2100">
                          <a:solidFill>
                            <a:schemeClr val="tx1">
                              <a:lumMod val="75000"/>
                              <a:lumOff val="25000"/>
                            </a:schemeClr>
                          </a:solidFill>
                          <a:effectLst/>
                        </a:rPr>
                        <a:t>Specification</a:t>
                      </a:r>
                      <a:endParaRPr lang="en-GB" sz="2100">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57844" marT="157844" marB="157844">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3120811804"/>
                  </a:ext>
                </a:extLst>
              </a:tr>
              <a:tr h="561225">
                <a:tc>
                  <a:txBody>
                    <a:bodyPr/>
                    <a:lstStyle/>
                    <a:p>
                      <a:pPr>
                        <a:spcAft>
                          <a:spcPts val="0"/>
                        </a:spcAft>
                      </a:pPr>
                      <a:r>
                        <a:rPr lang="en-GB" sz="1600" b="1">
                          <a:solidFill>
                            <a:schemeClr val="tx1">
                              <a:lumMod val="75000"/>
                              <a:lumOff val="25000"/>
                            </a:schemeClr>
                          </a:solidFill>
                          <a:effectLst/>
                        </a:rPr>
                        <a:t>CPU</a:t>
                      </a:r>
                      <a:endParaRPr lang="en-GB" sz="1600" b="1">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36798" marT="136798" marB="136798">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spcAft>
                          <a:spcPts val="0"/>
                        </a:spcAft>
                      </a:pPr>
                      <a:r>
                        <a:rPr lang="en-GB" sz="1600">
                          <a:solidFill>
                            <a:schemeClr val="tx1">
                              <a:lumMod val="75000"/>
                              <a:lumOff val="25000"/>
                            </a:schemeClr>
                          </a:solidFill>
                          <a:effectLst/>
                        </a:rPr>
                        <a:t>I5-8300h 2.30Ghz 4 core</a:t>
                      </a:r>
                      <a:endParaRPr lang="en-GB" sz="1600">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36798" marT="136798" marB="136798">
                    <a:lnL w="19050" cap="flat" cmpd="sng" algn="ctr">
                      <a:solidFill>
                        <a:srgbClr val="FFFFFF"/>
                      </a:solid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4178582846"/>
                  </a:ext>
                </a:extLst>
              </a:tr>
              <a:tr h="561225">
                <a:tc>
                  <a:txBody>
                    <a:bodyPr/>
                    <a:lstStyle/>
                    <a:p>
                      <a:pPr>
                        <a:spcAft>
                          <a:spcPts val="0"/>
                        </a:spcAft>
                      </a:pPr>
                      <a:r>
                        <a:rPr lang="en-GB" sz="1600" b="1">
                          <a:solidFill>
                            <a:schemeClr val="tx1">
                              <a:lumMod val="75000"/>
                              <a:lumOff val="25000"/>
                            </a:schemeClr>
                          </a:solidFill>
                          <a:effectLst/>
                        </a:rPr>
                        <a:t>RAM</a:t>
                      </a:r>
                      <a:endParaRPr lang="en-GB" sz="1600" b="1">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36798" marT="136798" marB="136798">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spcAft>
                          <a:spcPts val="0"/>
                        </a:spcAft>
                      </a:pPr>
                      <a:r>
                        <a:rPr lang="en-GB" sz="1600">
                          <a:solidFill>
                            <a:schemeClr val="tx1">
                              <a:lumMod val="75000"/>
                              <a:lumOff val="25000"/>
                            </a:schemeClr>
                          </a:solidFill>
                          <a:effectLst/>
                        </a:rPr>
                        <a:t>8GB DDR4</a:t>
                      </a:r>
                      <a:endParaRPr lang="en-GB" sz="1600">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36798" marT="136798" marB="136798">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79263496"/>
                  </a:ext>
                </a:extLst>
              </a:tr>
              <a:tr h="561225">
                <a:tc>
                  <a:txBody>
                    <a:bodyPr/>
                    <a:lstStyle/>
                    <a:p>
                      <a:pPr>
                        <a:spcAft>
                          <a:spcPts val="0"/>
                        </a:spcAft>
                      </a:pPr>
                      <a:r>
                        <a:rPr lang="en-GB" sz="1600" b="1">
                          <a:solidFill>
                            <a:schemeClr val="tx1">
                              <a:lumMod val="75000"/>
                              <a:lumOff val="25000"/>
                            </a:schemeClr>
                          </a:solidFill>
                          <a:effectLst/>
                        </a:rPr>
                        <a:t>GPU</a:t>
                      </a:r>
                      <a:endParaRPr lang="en-GB" sz="1600" b="1">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36798" marT="136798" marB="136798">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spcAft>
                          <a:spcPts val="0"/>
                        </a:spcAft>
                      </a:pPr>
                      <a:r>
                        <a:rPr lang="en-GB" sz="1600">
                          <a:solidFill>
                            <a:schemeClr val="tx1">
                              <a:lumMod val="75000"/>
                              <a:lumOff val="25000"/>
                            </a:schemeClr>
                          </a:solidFill>
                          <a:effectLst/>
                        </a:rPr>
                        <a:t>GTX 1050 4GB</a:t>
                      </a:r>
                      <a:endParaRPr lang="en-GB" sz="1600">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36798" marT="136798" marB="136798">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722864016"/>
                  </a:ext>
                </a:extLst>
              </a:tr>
              <a:tr h="561225">
                <a:tc>
                  <a:txBody>
                    <a:bodyPr/>
                    <a:lstStyle/>
                    <a:p>
                      <a:pPr>
                        <a:spcAft>
                          <a:spcPts val="0"/>
                        </a:spcAft>
                      </a:pPr>
                      <a:r>
                        <a:rPr lang="en-GB" sz="1600" b="1">
                          <a:solidFill>
                            <a:schemeClr val="tx1">
                              <a:lumMod val="75000"/>
                              <a:lumOff val="25000"/>
                            </a:schemeClr>
                          </a:solidFill>
                          <a:effectLst/>
                        </a:rPr>
                        <a:t>HDD</a:t>
                      </a:r>
                      <a:endParaRPr lang="en-GB" sz="1600" b="1">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36798" marT="136798" marB="136798">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spcAft>
                          <a:spcPts val="0"/>
                        </a:spcAft>
                      </a:pPr>
                      <a:r>
                        <a:rPr lang="en-GB" sz="1600">
                          <a:solidFill>
                            <a:schemeClr val="tx1">
                              <a:lumMod val="75000"/>
                              <a:lumOff val="25000"/>
                            </a:schemeClr>
                          </a:solidFill>
                          <a:effectLst/>
                        </a:rPr>
                        <a:t>1TB</a:t>
                      </a:r>
                      <a:endParaRPr lang="en-GB" sz="1600">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36798" marT="136798" marB="136798">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4181705530"/>
                  </a:ext>
                </a:extLst>
              </a:tr>
              <a:tr h="561225">
                <a:tc>
                  <a:txBody>
                    <a:bodyPr/>
                    <a:lstStyle/>
                    <a:p>
                      <a:pPr>
                        <a:spcAft>
                          <a:spcPts val="0"/>
                        </a:spcAft>
                      </a:pPr>
                      <a:r>
                        <a:rPr lang="en-GB" sz="1600" b="1">
                          <a:solidFill>
                            <a:schemeClr val="tx1">
                              <a:lumMod val="75000"/>
                              <a:lumOff val="25000"/>
                            </a:schemeClr>
                          </a:solidFill>
                          <a:effectLst/>
                        </a:rPr>
                        <a:t>SSD</a:t>
                      </a:r>
                      <a:endParaRPr lang="en-GB" sz="1600" b="1">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36798" marT="136798" marB="136798">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spcAft>
                          <a:spcPts val="0"/>
                        </a:spcAft>
                      </a:pPr>
                      <a:r>
                        <a:rPr lang="en-GB" sz="1600">
                          <a:solidFill>
                            <a:schemeClr val="tx1">
                              <a:lumMod val="75000"/>
                              <a:lumOff val="25000"/>
                            </a:schemeClr>
                          </a:solidFill>
                          <a:effectLst/>
                        </a:rPr>
                        <a:t>256GB</a:t>
                      </a:r>
                      <a:endParaRPr lang="en-GB" sz="1600">
                        <a:solidFill>
                          <a:schemeClr val="tx1">
                            <a:lumMod val="75000"/>
                            <a:lumOff val="25000"/>
                          </a:schemeClr>
                        </a:solidFill>
                        <a:effectLst/>
                        <a:latin typeface="Calibri" panose="020F0502020204030204" pitchFamily="34" charset="0"/>
                        <a:ea typeface="Times New Roman" panose="02020603050405020304" pitchFamily="18" charset="0"/>
                        <a:cs typeface="Calibri" panose="020F0502020204030204" pitchFamily="34" charset="0"/>
                      </a:endParaRPr>
                    </a:p>
                  </a:txBody>
                  <a:tcPr marL="263074" marR="136798" marT="136798" marB="136798">
                    <a:lnL w="19050" cap="flat" cmpd="sng" algn="ctr">
                      <a:solidFill>
                        <a:srgbClr val="FFFFFF"/>
                      </a:solid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extLst>
                  <a:ext uri="{0D108BD9-81ED-4DB2-BD59-A6C34878D82A}">
                    <a16:rowId xmlns:a16="http://schemas.microsoft.com/office/drawing/2014/main" val="186601427"/>
                  </a:ext>
                </a:extLst>
              </a:tr>
            </a:tbl>
          </a:graphicData>
        </a:graphic>
      </p:graphicFrame>
    </p:spTree>
    <p:extLst>
      <p:ext uri="{BB962C8B-B14F-4D97-AF65-F5344CB8AC3E}">
        <p14:creationId xmlns:p14="http://schemas.microsoft.com/office/powerpoint/2010/main" val="1662672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418730E-BC23-4E06-9479-DD4810A03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21D3FFD-0C42-4204-BC31-4F969F379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48B565-5DB7-424D-9CBA-2761C31B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2C667-7DBD-424A-863B-368582E4ABAC}"/>
              </a:ext>
            </a:extLst>
          </p:cNvPr>
          <p:cNvSpPr>
            <a:spLocks noGrp="1"/>
          </p:cNvSpPr>
          <p:nvPr>
            <p:ph type="title"/>
          </p:nvPr>
        </p:nvSpPr>
        <p:spPr>
          <a:xfrm>
            <a:off x="2259802" y="5035165"/>
            <a:ext cx="8968026" cy="1077229"/>
          </a:xfrm>
        </p:spPr>
        <p:txBody>
          <a:bodyPr>
            <a:normAutofit/>
          </a:bodyPr>
          <a:lstStyle/>
          <a:p>
            <a:pPr algn="l"/>
            <a:r>
              <a:rPr lang="en-GB" dirty="0"/>
              <a:t>Resources</a:t>
            </a:r>
            <a:br>
              <a:rPr lang="en-GB" dirty="0"/>
            </a:br>
            <a:r>
              <a:rPr lang="en-GB" sz="2400" dirty="0"/>
              <a:t>Software</a:t>
            </a:r>
          </a:p>
        </p:txBody>
      </p:sp>
      <p:graphicFrame>
        <p:nvGraphicFramePr>
          <p:cNvPr id="4" name="Content Placeholder 3">
            <a:extLst>
              <a:ext uri="{FF2B5EF4-FFF2-40B4-BE49-F238E27FC236}">
                <a16:creationId xmlns:a16="http://schemas.microsoft.com/office/drawing/2014/main" id="{9F702BD5-2110-47B5-9A12-2F433D9FF322}"/>
              </a:ext>
            </a:extLst>
          </p:cNvPr>
          <p:cNvGraphicFramePr>
            <a:graphicFrameLocks noGrp="1"/>
          </p:cNvGraphicFramePr>
          <p:nvPr>
            <p:ph idx="1"/>
            <p:extLst>
              <p:ext uri="{D42A27DB-BD31-4B8C-83A1-F6EECF244321}">
                <p14:modId xmlns:p14="http://schemas.microsoft.com/office/powerpoint/2010/main" val="4212486977"/>
              </p:ext>
            </p:extLst>
          </p:nvPr>
        </p:nvGraphicFramePr>
        <p:xfrm>
          <a:off x="1973869" y="1032268"/>
          <a:ext cx="9253960" cy="3289055"/>
        </p:xfrm>
        <a:graphic>
          <a:graphicData uri="http://schemas.openxmlformats.org/drawingml/2006/table">
            <a:tbl>
              <a:tblPr firstRow="1" firstCol="1" bandRow="1">
                <a:tableStyleId>{3B4B98B0-60AC-42C2-AFA5-B58CD77FA1E5}</a:tableStyleId>
              </a:tblPr>
              <a:tblGrid>
                <a:gridCol w="3155711">
                  <a:extLst>
                    <a:ext uri="{9D8B030D-6E8A-4147-A177-3AD203B41FA5}">
                      <a16:colId xmlns:a16="http://schemas.microsoft.com/office/drawing/2014/main" val="136363425"/>
                    </a:ext>
                  </a:extLst>
                </a:gridCol>
                <a:gridCol w="6098249">
                  <a:extLst>
                    <a:ext uri="{9D8B030D-6E8A-4147-A177-3AD203B41FA5}">
                      <a16:colId xmlns:a16="http://schemas.microsoft.com/office/drawing/2014/main" val="1409238756"/>
                    </a:ext>
                  </a:extLst>
                </a:gridCol>
              </a:tblGrid>
              <a:tr h="299005">
                <a:tc>
                  <a:txBody>
                    <a:bodyPr/>
                    <a:lstStyle/>
                    <a:p>
                      <a:pPr>
                        <a:spcAft>
                          <a:spcPts val="0"/>
                        </a:spcAft>
                      </a:pPr>
                      <a:r>
                        <a:rPr lang="en-GB" sz="1700">
                          <a:effectLst/>
                        </a:rPr>
                        <a:t>Software</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Purpose</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2216598492"/>
                  </a:ext>
                </a:extLst>
              </a:tr>
              <a:tr h="299005">
                <a:tc>
                  <a:txBody>
                    <a:bodyPr/>
                    <a:lstStyle/>
                    <a:p>
                      <a:pPr>
                        <a:spcAft>
                          <a:spcPts val="0"/>
                        </a:spcAft>
                      </a:pPr>
                      <a:r>
                        <a:rPr lang="en-GB" sz="1700">
                          <a:effectLst/>
                        </a:rPr>
                        <a:t>Microsoft Word</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Writing the documentation of the project</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3783035193"/>
                  </a:ext>
                </a:extLst>
              </a:tr>
              <a:tr h="299005">
                <a:tc>
                  <a:txBody>
                    <a:bodyPr/>
                    <a:lstStyle/>
                    <a:p>
                      <a:pPr>
                        <a:spcAft>
                          <a:spcPts val="0"/>
                        </a:spcAft>
                      </a:pPr>
                      <a:r>
                        <a:rPr lang="en-GB" sz="1700">
                          <a:effectLst/>
                        </a:rPr>
                        <a:t>Brackets</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The IDE that will be used for coding</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815470803"/>
                  </a:ext>
                </a:extLst>
              </a:tr>
              <a:tr h="299005">
                <a:tc>
                  <a:txBody>
                    <a:bodyPr/>
                    <a:lstStyle/>
                    <a:p>
                      <a:pPr>
                        <a:spcAft>
                          <a:spcPts val="0"/>
                        </a:spcAft>
                      </a:pPr>
                      <a:r>
                        <a:rPr lang="en-GB" sz="1700">
                          <a:effectLst/>
                        </a:rPr>
                        <a:t>Google Chrome</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The web browser used for research and system testing</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1362136678"/>
                  </a:ext>
                </a:extLst>
              </a:tr>
              <a:tr h="299005">
                <a:tc>
                  <a:txBody>
                    <a:bodyPr/>
                    <a:lstStyle/>
                    <a:p>
                      <a:pPr>
                        <a:spcAft>
                          <a:spcPts val="0"/>
                        </a:spcAft>
                      </a:pPr>
                      <a:r>
                        <a:rPr lang="en-GB" sz="1700">
                          <a:effectLst/>
                        </a:rPr>
                        <a:t>Toms Planner</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Time and project planning</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2528429170"/>
                  </a:ext>
                </a:extLst>
              </a:tr>
              <a:tr h="299005">
                <a:tc>
                  <a:txBody>
                    <a:bodyPr/>
                    <a:lstStyle/>
                    <a:p>
                      <a:pPr>
                        <a:spcAft>
                          <a:spcPts val="0"/>
                        </a:spcAft>
                      </a:pPr>
                      <a:r>
                        <a:rPr lang="en-GB" sz="1700">
                          <a:effectLst/>
                        </a:rPr>
                        <a:t>Google Drive</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Backup for research and project</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3715863162"/>
                  </a:ext>
                </a:extLst>
              </a:tr>
              <a:tr h="299005">
                <a:tc>
                  <a:txBody>
                    <a:bodyPr/>
                    <a:lstStyle/>
                    <a:p>
                      <a:pPr>
                        <a:spcAft>
                          <a:spcPts val="0"/>
                        </a:spcAft>
                      </a:pPr>
                      <a:r>
                        <a:rPr lang="en-GB" sz="1700">
                          <a:effectLst/>
                        </a:rPr>
                        <a:t>HTML</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The format in which the system will be programmed</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2625553855"/>
                  </a:ext>
                </a:extLst>
              </a:tr>
              <a:tr h="299005">
                <a:tc>
                  <a:txBody>
                    <a:bodyPr/>
                    <a:lstStyle/>
                    <a:p>
                      <a:pPr>
                        <a:spcAft>
                          <a:spcPts val="0"/>
                        </a:spcAft>
                      </a:pPr>
                      <a:r>
                        <a:rPr lang="en-GB" sz="1700">
                          <a:effectLst/>
                        </a:rPr>
                        <a:t>CSS</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The style for the website</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1570877309"/>
                  </a:ext>
                </a:extLst>
              </a:tr>
              <a:tr h="299005">
                <a:tc>
                  <a:txBody>
                    <a:bodyPr/>
                    <a:lstStyle/>
                    <a:p>
                      <a:pPr>
                        <a:spcAft>
                          <a:spcPts val="0"/>
                        </a:spcAft>
                      </a:pPr>
                      <a:r>
                        <a:rPr lang="en-GB" sz="1700">
                          <a:effectLst/>
                        </a:rPr>
                        <a:t>CakePHP</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The setup of the database for the program</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517530680"/>
                  </a:ext>
                </a:extLst>
              </a:tr>
              <a:tr h="299005">
                <a:tc>
                  <a:txBody>
                    <a:bodyPr/>
                    <a:lstStyle/>
                    <a:p>
                      <a:pPr>
                        <a:spcAft>
                          <a:spcPts val="0"/>
                        </a:spcAft>
                      </a:pPr>
                      <a:r>
                        <a:rPr lang="en-GB" sz="1700">
                          <a:effectLst/>
                        </a:rPr>
                        <a:t>MySQL</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The database management system for the program</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2391693715"/>
                  </a:ext>
                </a:extLst>
              </a:tr>
              <a:tr h="299005">
                <a:tc>
                  <a:txBody>
                    <a:bodyPr/>
                    <a:lstStyle/>
                    <a:p>
                      <a:pPr>
                        <a:spcAft>
                          <a:spcPts val="0"/>
                        </a:spcAft>
                      </a:pPr>
                      <a:r>
                        <a:rPr lang="en-GB" sz="1700">
                          <a:effectLst/>
                        </a:rPr>
                        <a:t>Apache</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tc>
                  <a:txBody>
                    <a:bodyPr/>
                    <a:lstStyle/>
                    <a:p>
                      <a:pPr>
                        <a:spcAft>
                          <a:spcPts val="0"/>
                        </a:spcAft>
                      </a:pPr>
                      <a:r>
                        <a:rPr lang="en-GB" sz="1700">
                          <a:effectLst/>
                        </a:rPr>
                        <a:t>This will power the web server for development use</a:t>
                      </a:r>
                      <a:endParaRPr lang="en-GB" sz="1700">
                        <a:effectLst/>
                        <a:latin typeface="Calibri" panose="020F0502020204030204" pitchFamily="34" charset="0"/>
                        <a:ea typeface="Times New Roman" panose="02020603050405020304" pitchFamily="18" charset="0"/>
                        <a:cs typeface="Calibri" panose="020F0502020204030204" pitchFamily="34" charset="0"/>
                      </a:endParaRPr>
                    </a:p>
                  </a:txBody>
                  <a:tcPr marL="101568" marR="101568" marT="0" marB="0"/>
                </a:tc>
                <a:extLst>
                  <a:ext uri="{0D108BD9-81ED-4DB2-BD59-A6C34878D82A}">
                    <a16:rowId xmlns:a16="http://schemas.microsoft.com/office/drawing/2014/main" val="737633522"/>
                  </a:ext>
                </a:extLst>
              </a:tr>
            </a:tbl>
          </a:graphicData>
        </a:graphic>
      </p:graphicFrame>
    </p:spTree>
    <p:extLst>
      <p:ext uri="{BB962C8B-B14F-4D97-AF65-F5344CB8AC3E}">
        <p14:creationId xmlns:p14="http://schemas.microsoft.com/office/powerpoint/2010/main" val="2455736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A3CF5-5EDA-4811-8611-BEA74426F2EB}"/>
              </a:ext>
            </a:extLst>
          </p:cNvPr>
          <p:cNvSpPr>
            <a:spLocks noGrp="1"/>
          </p:cNvSpPr>
          <p:nvPr>
            <p:ph type="title"/>
          </p:nvPr>
        </p:nvSpPr>
        <p:spPr/>
        <p:txBody>
          <a:bodyPr/>
          <a:lstStyle/>
          <a:p>
            <a:r>
              <a:rPr lang="en-GB" dirty="0"/>
              <a:t>Project Plan</a:t>
            </a:r>
          </a:p>
        </p:txBody>
      </p:sp>
      <p:sp>
        <p:nvSpPr>
          <p:cNvPr id="3" name="Content Placeholder 2">
            <a:extLst>
              <a:ext uri="{FF2B5EF4-FFF2-40B4-BE49-F238E27FC236}">
                <a16:creationId xmlns:a16="http://schemas.microsoft.com/office/drawing/2014/main" id="{0FF1A8B6-6F18-4A21-A1C2-82009A9135A7}"/>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2B798D7A-F4AF-4F00-8403-5CECCE84878C}"/>
              </a:ext>
            </a:extLst>
          </p:cNvPr>
          <p:cNvPicPr>
            <a:picLocks noChangeAspect="1"/>
          </p:cNvPicPr>
          <p:nvPr/>
        </p:nvPicPr>
        <p:blipFill>
          <a:blip r:embed="rId3"/>
          <a:stretch>
            <a:fillRect/>
          </a:stretch>
        </p:blipFill>
        <p:spPr>
          <a:xfrm>
            <a:off x="3212436" y="2092457"/>
            <a:ext cx="6918865" cy="4195482"/>
          </a:xfrm>
          <a:prstGeom prst="rect">
            <a:avLst/>
          </a:prstGeom>
        </p:spPr>
      </p:pic>
    </p:spTree>
    <p:extLst>
      <p:ext uri="{BB962C8B-B14F-4D97-AF65-F5344CB8AC3E}">
        <p14:creationId xmlns:p14="http://schemas.microsoft.com/office/powerpoint/2010/main" val="2304963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extLst/>
          </a:blip>
          <a:stretch/>
        </a:blip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74F28370-1EE3-4863-9FE5-5DA24906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1">
            <a:extLst>
              <a:ext uri="{FF2B5EF4-FFF2-40B4-BE49-F238E27FC236}">
                <a16:creationId xmlns:a16="http://schemas.microsoft.com/office/drawing/2014/main" id="{1D544BB6-2428-4107-BAC4-C38BEA1E15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A1095001-9534-4CE1-B932-A1CE3E36CFF2}"/>
              </a:ext>
            </a:extLst>
          </p:cNvPr>
          <p:cNvSpPr>
            <a:spLocks noGrp="1"/>
          </p:cNvSpPr>
          <p:nvPr>
            <p:ph type="title"/>
          </p:nvPr>
        </p:nvSpPr>
        <p:spPr>
          <a:xfrm>
            <a:off x="1969803" y="4979749"/>
            <a:ext cx="9561079" cy="1077229"/>
          </a:xfrm>
        </p:spPr>
        <p:txBody>
          <a:bodyPr>
            <a:normAutofit/>
          </a:bodyPr>
          <a:lstStyle/>
          <a:p>
            <a:pPr algn="l"/>
            <a:r>
              <a:rPr lang="en-GB"/>
              <a:t>Conclusion</a:t>
            </a:r>
          </a:p>
        </p:txBody>
      </p:sp>
      <p:sp>
        <p:nvSpPr>
          <p:cNvPr id="20" name="Rectangle 13">
            <a:extLst>
              <a:ext uri="{FF2B5EF4-FFF2-40B4-BE49-F238E27FC236}">
                <a16:creationId xmlns:a16="http://schemas.microsoft.com/office/drawing/2014/main" id="{5D34B500-5EC0-476D-B67E-70D28FFE6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2EC8A0E2-483D-4079-AF4D-14DD2BE3D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B5114F46-8697-4385-900D-114635EFCA71}"/>
              </a:ext>
            </a:extLst>
          </p:cNvPr>
          <p:cNvGraphicFramePr>
            <a:graphicFrameLocks noGrp="1"/>
          </p:cNvGraphicFramePr>
          <p:nvPr>
            <p:ph idx="1"/>
            <p:extLst>
              <p:ext uri="{D42A27DB-BD31-4B8C-83A1-F6EECF244321}">
                <p14:modId xmlns:p14="http://schemas.microsoft.com/office/powerpoint/2010/main" val="1301121604"/>
              </p:ext>
            </p:extLst>
          </p:nvPr>
        </p:nvGraphicFramePr>
        <p:xfrm>
          <a:off x="1662084" y="647749"/>
          <a:ext cx="9868799" cy="36036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8634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extLst/>
          </a:blip>
          <a:stretch/>
        </a:blipFill>
        <a:effectLst/>
      </p:bgPr>
    </p:bg>
    <p:spTree>
      <p:nvGrpSpPr>
        <p:cNvPr id="1" name=""/>
        <p:cNvGrpSpPr/>
        <p:nvPr/>
      </p:nvGrpSpPr>
      <p:grpSpPr>
        <a:xfrm>
          <a:off x="0" y="0"/>
          <a:ext cx="0" cy="0"/>
          <a:chOff x="0" y="0"/>
          <a:chExt cx="0" cy="0"/>
        </a:xfrm>
      </p:grpSpPr>
      <p:pic>
        <p:nvPicPr>
          <p:cNvPr id="59" name="Picture 32">
            <a:extLst>
              <a:ext uri="{FF2B5EF4-FFF2-40B4-BE49-F238E27FC236}">
                <a16:creationId xmlns:a16="http://schemas.microsoft.com/office/drawing/2014/main" id="{2049A0C8-4DD4-4ABB-A614-232847765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0" name="Picture 34">
            <a:extLst>
              <a:ext uri="{FF2B5EF4-FFF2-40B4-BE49-F238E27FC236}">
                <a16:creationId xmlns:a16="http://schemas.microsoft.com/office/drawing/2014/main" id="{0F6A325A-2919-4123-9174-54EABC5A0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1" name="Rectangle 36">
            <a:extLst>
              <a:ext uri="{FF2B5EF4-FFF2-40B4-BE49-F238E27FC236}">
                <a16:creationId xmlns:a16="http://schemas.microsoft.com/office/drawing/2014/main" id="{80E82CC2-31B4-4592-9C30-6A975D5DE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38">
            <a:extLst>
              <a:ext uri="{FF2B5EF4-FFF2-40B4-BE49-F238E27FC236}">
                <a16:creationId xmlns:a16="http://schemas.microsoft.com/office/drawing/2014/main" id="{198CE383-5E7E-4B66-B52A-B492AE0F1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Rectangle 40">
            <a:extLst>
              <a:ext uri="{FF2B5EF4-FFF2-40B4-BE49-F238E27FC236}">
                <a16:creationId xmlns:a16="http://schemas.microsoft.com/office/drawing/2014/main" id="{9D185A96-18D7-4084-8117-F60559EB2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42">
            <a:extLst>
              <a:ext uri="{FF2B5EF4-FFF2-40B4-BE49-F238E27FC236}">
                <a16:creationId xmlns:a16="http://schemas.microsoft.com/office/drawing/2014/main" id="{EA34A425-32DC-4467-9A4A-9176EC369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TextBox 44">
            <a:extLst>
              <a:ext uri="{FF2B5EF4-FFF2-40B4-BE49-F238E27FC236}">
                <a16:creationId xmlns:a16="http://schemas.microsoft.com/office/drawing/2014/main" id="{1BF53389-3CCE-4DFA-9F44-1093CA4DBE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66" name="Rectangle 46">
            <a:extLst>
              <a:ext uri="{FF2B5EF4-FFF2-40B4-BE49-F238E27FC236}">
                <a16:creationId xmlns:a16="http://schemas.microsoft.com/office/drawing/2014/main" id="{7A9074EF-75C6-40E4-B8AE-48DDDC359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200" y="0"/>
            <a:ext cx="19368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7" name="Picture 48">
            <a:extLst>
              <a:ext uri="{FF2B5EF4-FFF2-40B4-BE49-F238E27FC236}">
                <a16:creationId xmlns:a16="http://schemas.microsoft.com/office/drawing/2014/main" id="{483018C7-4970-4022-A967-85B66E74F0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8" name="Rectangle 50">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02552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606D1-CD26-4F82-B44D-43DA12E831D3}"/>
              </a:ext>
            </a:extLst>
          </p:cNvPr>
          <p:cNvSpPr>
            <a:spLocks noGrp="1"/>
          </p:cNvSpPr>
          <p:nvPr>
            <p:ph type="title"/>
          </p:nvPr>
        </p:nvSpPr>
        <p:spPr>
          <a:xfrm>
            <a:off x="2611808" y="2906706"/>
            <a:ext cx="7000990" cy="3515034"/>
          </a:xfrm>
        </p:spPr>
        <p:txBody>
          <a:bodyPr vert="horz" lIns="91440" tIns="45720" rIns="91440" bIns="45720" rtlCol="0" anchor="t">
            <a:normAutofit/>
          </a:bodyPr>
          <a:lstStyle/>
          <a:p>
            <a:r>
              <a:rPr lang="en-US" sz="7200"/>
              <a:t>Any questions?</a:t>
            </a:r>
          </a:p>
        </p:txBody>
      </p:sp>
      <p:sp>
        <p:nvSpPr>
          <p:cNvPr id="69" name="Rectangle 52">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TextBox 54">
            <a:extLst>
              <a:ext uri="{FF2B5EF4-FFF2-40B4-BE49-F238E27FC236}">
                <a16:creationId xmlns:a16="http://schemas.microsoft.com/office/drawing/2014/main" id="{CE8DDCB6-CB7F-4357-B284-774DFD05F75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335" y="2316631"/>
            <a:ext cx="849742" cy="400110"/>
          </a:xfrm>
          <a:prstGeom prst="rect">
            <a:avLst/>
          </a:prstGeom>
          <a:noFill/>
        </p:spPr>
        <p:txBody>
          <a:bodyPr wrap="square" rtlCol="0">
            <a:spAutoFit/>
          </a:bodyPr>
          <a:lstStyle/>
          <a:p>
            <a:pPr algn="r"/>
            <a:endParaRPr lang="en-US" sz="2000" dirty="0">
              <a:latin typeface="MS Shell Dlg 2" panose="020B0604030504040204" pitchFamily="34" charset="0"/>
            </a:endParaRPr>
          </a:p>
        </p:txBody>
      </p:sp>
    </p:spTree>
    <p:extLst>
      <p:ext uri="{BB962C8B-B14F-4D97-AF65-F5344CB8AC3E}">
        <p14:creationId xmlns:p14="http://schemas.microsoft.com/office/powerpoint/2010/main" val="25341766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1473</Words>
  <Application>Microsoft Office PowerPoint</Application>
  <PresentationFormat>Widescreen</PresentationFormat>
  <Paragraphs>266</Paragraphs>
  <Slides>20</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MS Shell Dlg 2</vt:lpstr>
      <vt:lpstr>Wingdings</vt:lpstr>
      <vt:lpstr>Wingdings 3</vt:lpstr>
      <vt:lpstr>Madison</vt:lpstr>
      <vt:lpstr>Interim Viva</vt:lpstr>
      <vt:lpstr>Introduction</vt:lpstr>
      <vt:lpstr>Contents</vt:lpstr>
      <vt:lpstr>Summary of project</vt:lpstr>
      <vt:lpstr>Aims</vt:lpstr>
      <vt:lpstr>Objectives</vt:lpstr>
      <vt:lpstr>Literature Review Findings Introduction </vt:lpstr>
      <vt:lpstr>Literature Review Findings What is enrolment and why is it important to NPTCG?</vt:lpstr>
      <vt:lpstr>Literature Review Findings Funding</vt:lpstr>
      <vt:lpstr>Literature Review Findings Competition</vt:lpstr>
      <vt:lpstr>Literature Review Findings Methods of Enrolment</vt:lpstr>
      <vt:lpstr>Literature Review Findings Current Digital Tools</vt:lpstr>
      <vt:lpstr>Literature Review Findings Conclusion</vt:lpstr>
      <vt:lpstr>Research Methodology</vt:lpstr>
      <vt:lpstr>Digital System Examples</vt:lpstr>
      <vt:lpstr>Resources Hardware</vt:lpstr>
      <vt:lpstr>Resources Software</vt:lpstr>
      <vt:lpstr>Project Plan</vt:lpstr>
      <vt:lpstr>Conclusion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Interim Viva</dc:title>
  <dc:creator>Joshua Hanbury</dc:creator>
  <cp:lastModifiedBy>Joshua Hanbury</cp:lastModifiedBy>
  <cp:revision>2</cp:revision>
  <dcterms:created xsi:type="dcterms:W3CDTF">2019-12-10T21:41:15Z</dcterms:created>
  <dcterms:modified xsi:type="dcterms:W3CDTF">2019-12-11T17:53:23Z</dcterms:modified>
</cp:coreProperties>
</file>