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E8E8E8"/>
    <a:srgbClr val="FEF8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A20EA5-C938-4568-9B77-24AD827BBC6B}" v="362" dt="2025-11-11T20:38:21.8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132" autoAdjust="0"/>
    <p:restoredTop sz="94660"/>
  </p:normalViewPr>
  <p:slideViewPr>
    <p:cSldViewPr snapToGrid="0">
      <p:cViewPr varScale="1">
        <p:scale>
          <a:sx n="78" d="100"/>
          <a:sy n="78" d="100"/>
        </p:scale>
        <p:origin x="119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gos raducanu" userId="ea1ab4d96cb6f8e9" providerId="LiveId" clId="{C7D28E11-F9C0-4624-882E-3BADCC305189}"/>
    <pc:docChg chg="undo redo custSel addSld modSld">
      <pc:chgData name="dragos raducanu" userId="ea1ab4d96cb6f8e9" providerId="LiveId" clId="{C7D28E11-F9C0-4624-882E-3BADCC305189}" dt="2025-11-11T20:39:28.626" v="12469" actId="20577"/>
      <pc:docMkLst>
        <pc:docMk/>
      </pc:docMkLst>
      <pc:sldChg chg="addSp delSp modSp mod modTransition setBg">
        <pc:chgData name="dragos raducanu" userId="ea1ab4d96cb6f8e9" providerId="LiveId" clId="{C7D28E11-F9C0-4624-882E-3BADCC305189}" dt="2025-11-11T20:37:27.704" v="12453"/>
        <pc:sldMkLst>
          <pc:docMk/>
          <pc:sldMk cId="3601847158" sldId="256"/>
        </pc:sldMkLst>
        <pc:spChg chg="del mod">
          <ac:chgData name="dragos raducanu" userId="ea1ab4d96cb6f8e9" providerId="LiveId" clId="{C7D28E11-F9C0-4624-882E-3BADCC305189}" dt="2025-11-10T21:23:10.385" v="11255" actId="21"/>
          <ac:spMkLst>
            <pc:docMk/>
            <pc:sldMk cId="3601847158" sldId="256"/>
            <ac:spMk id="2" creationId="{A65E9B35-B0CF-AE8C-9818-6E2CAB574957}"/>
          </ac:spMkLst>
        </pc:spChg>
        <pc:spChg chg="del mod">
          <ac:chgData name="dragos raducanu" userId="ea1ab4d96cb6f8e9" providerId="LiveId" clId="{C7D28E11-F9C0-4624-882E-3BADCC305189}" dt="2025-11-10T21:20:33.408" v="11068" actId="21"/>
          <ac:spMkLst>
            <pc:docMk/>
            <pc:sldMk cId="3601847158" sldId="256"/>
            <ac:spMk id="3" creationId="{597442A0-CFD9-9B45-7B6A-1248EEB8D312}"/>
          </ac:spMkLst>
        </pc:spChg>
        <pc:spChg chg="add mod ord">
          <ac:chgData name="dragos raducanu" userId="ea1ab4d96cb6f8e9" providerId="LiveId" clId="{C7D28E11-F9C0-4624-882E-3BADCC305189}" dt="2025-11-11T20:35:07.908" v="12443" actId="166"/>
          <ac:spMkLst>
            <pc:docMk/>
            <pc:sldMk cId="3601847158" sldId="256"/>
            <ac:spMk id="5" creationId="{7BEDE232-F188-5233-5EF5-D79BA70D17DE}"/>
          </ac:spMkLst>
        </pc:spChg>
        <pc:spChg chg="add mod ord">
          <ac:chgData name="dragos raducanu" userId="ea1ab4d96cb6f8e9" providerId="LiveId" clId="{C7D28E11-F9C0-4624-882E-3BADCC305189}" dt="2025-11-11T20:35:10.430" v="12444" actId="166"/>
          <ac:spMkLst>
            <pc:docMk/>
            <pc:sldMk cId="3601847158" sldId="256"/>
            <ac:spMk id="6" creationId="{DF0CC1C9-FF1B-D858-602A-594567C51623}"/>
          </ac:spMkLst>
        </pc:spChg>
        <pc:spChg chg="add mod ord">
          <ac:chgData name="dragos raducanu" userId="ea1ab4d96cb6f8e9" providerId="LiveId" clId="{C7D28E11-F9C0-4624-882E-3BADCC305189}" dt="2025-11-11T20:35:18.991" v="12446" actId="166"/>
          <ac:spMkLst>
            <pc:docMk/>
            <pc:sldMk cId="3601847158" sldId="256"/>
            <ac:spMk id="7" creationId="{0941F2FA-52D4-3CD8-B9E9-EC022A837975}"/>
          </ac:spMkLst>
        </pc:spChg>
        <pc:spChg chg="add">
          <ac:chgData name="dragos raducanu" userId="ea1ab4d96cb6f8e9" providerId="LiveId" clId="{C7D28E11-F9C0-4624-882E-3BADCC305189}" dt="2025-11-06T19:52:16.457" v="7962" actId="26606"/>
          <ac:spMkLst>
            <pc:docMk/>
            <pc:sldMk cId="3601847158" sldId="256"/>
            <ac:spMk id="8" creationId="{A8DB9CD9-59B1-4D73-BC4C-98796A48EF9B}"/>
          </ac:spMkLst>
        </pc:spChg>
        <pc:spChg chg="add mod ord">
          <ac:chgData name="dragos raducanu" userId="ea1ab4d96cb6f8e9" providerId="LiveId" clId="{C7D28E11-F9C0-4624-882E-3BADCC305189}" dt="2025-11-11T20:35:15.593" v="12445" actId="166"/>
          <ac:spMkLst>
            <pc:docMk/>
            <pc:sldMk cId="3601847158" sldId="256"/>
            <ac:spMk id="9" creationId="{B15E009F-462A-468B-0786-541EDCC71C27}"/>
          </ac:spMkLst>
        </pc:spChg>
        <pc:spChg chg="add">
          <ac:chgData name="dragos raducanu" userId="ea1ab4d96cb6f8e9" providerId="LiveId" clId="{C7D28E11-F9C0-4624-882E-3BADCC305189}" dt="2025-11-06T19:52:16.457" v="7962" actId="26606"/>
          <ac:spMkLst>
            <pc:docMk/>
            <pc:sldMk cId="3601847158" sldId="256"/>
            <ac:spMk id="10" creationId="{8874A6A9-41FF-4E33-AFA8-F9F81436A59E}"/>
          </ac:spMkLst>
        </pc:spChg>
        <pc:spChg chg="add del mod">
          <ac:chgData name="dragos raducanu" userId="ea1ab4d96cb6f8e9" providerId="LiveId" clId="{C7D28E11-F9C0-4624-882E-3BADCC305189}" dt="2025-11-10T21:23:13.739" v="11256" actId="21"/>
          <ac:spMkLst>
            <pc:docMk/>
            <pc:sldMk cId="3601847158" sldId="256"/>
            <ac:spMk id="20" creationId="{DDB2A446-1F52-654F-16B0-50977F9F123B}"/>
          </ac:spMkLst>
        </pc:spChg>
        <pc:grpChg chg="add">
          <ac:chgData name="dragos raducanu" userId="ea1ab4d96cb6f8e9" providerId="LiveId" clId="{C7D28E11-F9C0-4624-882E-3BADCC305189}" dt="2025-11-06T19:52:16.457" v="7962" actId="26606"/>
          <ac:grpSpMkLst>
            <pc:docMk/>
            <pc:sldMk cId="3601847158" sldId="256"/>
            <ac:grpSpMk id="12" creationId="{721D730E-1F97-4071-B143-B05E6D2599BC}"/>
          </ac:grpSpMkLst>
        </pc:grpChg>
        <pc:picChg chg="add mod ord modCrop">
          <ac:chgData name="dragos raducanu" userId="ea1ab4d96cb6f8e9" providerId="LiveId" clId="{C7D28E11-F9C0-4624-882E-3BADCC305189}" dt="2025-11-11T20:36:17.667" v="12452" actId="1076"/>
          <ac:picMkLst>
            <pc:docMk/>
            <pc:sldMk cId="3601847158" sldId="256"/>
            <ac:picMk id="2" creationId="{E6DA1651-54CA-E4F5-14A8-DE3FE2129411}"/>
          </ac:picMkLst>
        </pc:picChg>
      </pc:sldChg>
      <pc:sldChg chg="addSp modSp mod modTransition setBg">
        <pc:chgData name="dragos raducanu" userId="ea1ab4d96cb6f8e9" providerId="LiveId" clId="{C7D28E11-F9C0-4624-882E-3BADCC305189}" dt="2025-11-11T20:38:38.724" v="12465" actId="20577"/>
        <pc:sldMkLst>
          <pc:docMk/>
          <pc:sldMk cId="3254778853" sldId="257"/>
        </pc:sldMkLst>
        <pc:spChg chg="mod">
          <ac:chgData name="dragos raducanu" userId="ea1ab4d96cb6f8e9" providerId="LiveId" clId="{C7D28E11-F9C0-4624-882E-3BADCC305189}" dt="2025-11-10T21:34:14.665" v="11368" actId="2711"/>
          <ac:spMkLst>
            <pc:docMk/>
            <pc:sldMk cId="3254778853" sldId="257"/>
            <ac:spMk id="2" creationId="{E259FBD8-8E93-714A-9CC4-1DC6BA2BDB72}"/>
          </ac:spMkLst>
        </pc:spChg>
        <pc:spChg chg="mod">
          <ac:chgData name="dragos raducanu" userId="ea1ab4d96cb6f8e9" providerId="LiveId" clId="{C7D28E11-F9C0-4624-882E-3BADCC305189}" dt="2025-11-11T20:38:38.724" v="12465" actId="20577"/>
          <ac:spMkLst>
            <pc:docMk/>
            <pc:sldMk cId="3254778853" sldId="257"/>
            <ac:spMk id="3" creationId="{BDADCF5E-1656-6336-612C-80C63CABAA66}"/>
          </ac:spMkLst>
        </pc:spChg>
        <pc:spChg chg="add">
          <ac:chgData name="dragos raducanu" userId="ea1ab4d96cb6f8e9" providerId="LiveId" clId="{C7D28E11-F9C0-4624-882E-3BADCC305189}" dt="2025-11-06T19:18:12.171" v="5791" actId="26606"/>
          <ac:spMkLst>
            <pc:docMk/>
            <pc:sldMk cId="3254778853" sldId="257"/>
            <ac:spMk id="8" creationId="{D038248A-211C-4EEC-8401-C761B929FB52}"/>
          </ac:spMkLst>
        </pc:spChg>
        <pc:spChg chg="add">
          <ac:chgData name="dragos raducanu" userId="ea1ab4d96cb6f8e9" providerId="LiveId" clId="{C7D28E11-F9C0-4624-882E-3BADCC305189}" dt="2025-11-06T19:18:12.171" v="5791" actId="26606"/>
          <ac:spMkLst>
            <pc:docMk/>
            <pc:sldMk cId="3254778853" sldId="257"/>
            <ac:spMk id="10" creationId="{C30A849F-66D9-40C8-BEC8-35AFF8F4568F}"/>
          </ac:spMkLst>
        </pc:spChg>
        <pc:grpChg chg="add">
          <ac:chgData name="dragos raducanu" userId="ea1ab4d96cb6f8e9" providerId="LiveId" clId="{C7D28E11-F9C0-4624-882E-3BADCC305189}" dt="2025-11-06T19:18:12.171" v="5791" actId="26606"/>
          <ac:grpSpMkLst>
            <pc:docMk/>
            <pc:sldMk cId="3254778853" sldId="257"/>
            <ac:grpSpMk id="12" creationId="{04542298-A2B1-480F-A11C-A40EDD19B857}"/>
          </ac:grpSpMkLst>
        </pc:grpChg>
        <pc:grpChg chg="add">
          <ac:chgData name="dragos raducanu" userId="ea1ab4d96cb6f8e9" providerId="LiveId" clId="{C7D28E11-F9C0-4624-882E-3BADCC305189}" dt="2025-11-06T19:18:12.171" v="5791" actId="26606"/>
          <ac:grpSpMkLst>
            <pc:docMk/>
            <pc:sldMk cId="3254778853" sldId="257"/>
            <ac:grpSpMk id="18" creationId="{2A5C9C35-2375-49EB-B99C-17C87D42FE7C}"/>
          </ac:grpSpMkLst>
        </pc:grpChg>
      </pc:sldChg>
      <pc:sldChg chg="addSp delSp modSp mod modTransition setBg">
        <pc:chgData name="dragos raducanu" userId="ea1ab4d96cb6f8e9" providerId="LiveId" clId="{C7D28E11-F9C0-4624-882E-3BADCC305189}" dt="2025-11-11T20:39:28.626" v="12469" actId="20577"/>
        <pc:sldMkLst>
          <pc:docMk/>
          <pc:sldMk cId="3100839656" sldId="258"/>
        </pc:sldMkLst>
        <pc:spChg chg="mod ord">
          <ac:chgData name="dragos raducanu" userId="ea1ab4d96cb6f8e9" providerId="LiveId" clId="{C7D28E11-F9C0-4624-882E-3BADCC305189}" dt="2025-11-11T20:32:40.965" v="12426" actId="166"/>
          <ac:spMkLst>
            <pc:docMk/>
            <pc:sldMk cId="3100839656" sldId="258"/>
            <ac:spMk id="2" creationId="{1E52A6EB-F77D-77E4-8245-7D2EB32D13B1}"/>
          </ac:spMkLst>
        </pc:spChg>
        <pc:spChg chg="add">
          <ac:chgData name="dragos raducanu" userId="ea1ab4d96cb6f8e9" providerId="LiveId" clId="{C7D28E11-F9C0-4624-882E-3BADCC305189}" dt="2025-11-06T19:18:25.039" v="5792" actId="26606"/>
          <ac:spMkLst>
            <pc:docMk/>
            <pc:sldMk cId="3100839656" sldId="258"/>
            <ac:spMk id="9" creationId="{53B021B3-DE93-4AB7-8A18-CF5F1CED88B8}"/>
          </ac:spMkLst>
        </pc:spChg>
        <pc:spChg chg="add">
          <ac:chgData name="dragos raducanu" userId="ea1ab4d96cb6f8e9" providerId="LiveId" clId="{C7D28E11-F9C0-4624-882E-3BADCC305189}" dt="2025-11-06T19:18:25.039" v="5792" actId="26606"/>
          <ac:spMkLst>
            <pc:docMk/>
            <pc:sldMk cId="3100839656" sldId="258"/>
            <ac:spMk id="11" creationId="{52D502E5-F6B4-4D58-B4AE-FC466FF15EE8}"/>
          </ac:spMkLst>
        </pc:spChg>
        <pc:spChg chg="add">
          <ac:chgData name="dragos raducanu" userId="ea1ab4d96cb6f8e9" providerId="LiveId" clId="{C7D28E11-F9C0-4624-882E-3BADCC305189}" dt="2025-11-06T19:18:25.039" v="5792" actId="26606"/>
          <ac:spMkLst>
            <pc:docMk/>
            <pc:sldMk cId="3100839656" sldId="258"/>
            <ac:spMk id="13" creationId="{9DECDBF4-02B6-4BB4-B65B-B8107AD6A9E8}"/>
          </ac:spMkLst>
        </pc:spChg>
        <pc:graphicFrameChg chg="add modGraphic">
          <ac:chgData name="dragos raducanu" userId="ea1ab4d96cb6f8e9" providerId="LiveId" clId="{C7D28E11-F9C0-4624-882E-3BADCC305189}" dt="2025-11-11T20:39:28.626" v="12469" actId="20577"/>
          <ac:graphicFrameMkLst>
            <pc:docMk/>
            <pc:sldMk cId="3100839656" sldId="258"/>
            <ac:graphicFrameMk id="5" creationId="{17605153-1E57-6F33-1C3C-CB6B4533B676}"/>
          </ac:graphicFrameMkLst>
        </pc:graphicFrameChg>
        <pc:picChg chg="add mod ord">
          <ac:chgData name="dragos raducanu" userId="ea1ab4d96cb6f8e9" providerId="LiveId" clId="{C7D28E11-F9C0-4624-882E-3BADCC305189}" dt="2025-11-11T20:33:23.969" v="12434" actId="1076"/>
          <ac:picMkLst>
            <pc:docMk/>
            <pc:sldMk cId="3100839656" sldId="258"/>
            <ac:picMk id="4" creationId="{5D46FF90-4F8B-D882-ED3B-09DC717F5C97}"/>
          </ac:picMkLst>
        </pc:picChg>
      </pc:sldChg>
      <pc:sldChg chg="addSp delSp modSp new mod modTransition setBg">
        <pc:chgData name="dragos raducanu" userId="ea1ab4d96cb6f8e9" providerId="LiveId" clId="{C7D28E11-F9C0-4624-882E-3BADCC305189}" dt="2025-11-11T20:37:43.223" v="12456"/>
        <pc:sldMkLst>
          <pc:docMk/>
          <pc:sldMk cId="767764516" sldId="259"/>
        </pc:sldMkLst>
        <pc:spChg chg="mod">
          <ac:chgData name="dragos raducanu" userId="ea1ab4d96cb6f8e9" providerId="LiveId" clId="{C7D28E11-F9C0-4624-882E-3BADCC305189}" dt="2025-11-11T19:35:48.666" v="12191" actId="26606"/>
          <ac:spMkLst>
            <pc:docMk/>
            <pc:sldMk cId="767764516" sldId="259"/>
            <ac:spMk id="2" creationId="{53E07BDC-584E-E054-8E8C-1C453E2DE143}"/>
          </ac:spMkLst>
        </pc:spChg>
        <pc:spChg chg="mod">
          <ac:chgData name="dragos raducanu" userId="ea1ab4d96cb6f8e9" providerId="LiveId" clId="{C7D28E11-F9C0-4624-882E-3BADCC305189}" dt="2025-11-11T19:35:48.666" v="12191" actId="26606"/>
          <ac:spMkLst>
            <pc:docMk/>
            <pc:sldMk cId="767764516" sldId="259"/>
            <ac:spMk id="3" creationId="{46F51CFD-16B4-B94C-DE05-B00CF894D1D4}"/>
          </ac:spMkLst>
        </pc:spChg>
        <pc:spChg chg="add del mod">
          <ac:chgData name="dragos raducanu" userId="ea1ab4d96cb6f8e9" providerId="LiveId" clId="{C7D28E11-F9C0-4624-882E-3BADCC305189}" dt="2025-11-11T19:40:25.229" v="12236" actId="21"/>
          <ac:spMkLst>
            <pc:docMk/>
            <pc:sldMk cId="767764516" sldId="259"/>
            <ac:spMk id="6" creationId="{D26EE003-1005-3DAA-EA4D-715918A9DE6B}"/>
          </ac:spMkLst>
        </pc:spChg>
        <pc:spChg chg="add del">
          <ac:chgData name="dragos raducanu" userId="ea1ab4d96cb6f8e9" providerId="LiveId" clId="{C7D28E11-F9C0-4624-882E-3BADCC305189}" dt="2025-11-11T19:35:48.666" v="12191" actId="26606"/>
          <ac:spMkLst>
            <pc:docMk/>
            <pc:sldMk cId="767764516" sldId="259"/>
            <ac:spMk id="9" creationId="{AE2B703B-46F9-481A-A605-82E2A828C4FA}"/>
          </ac:spMkLst>
        </pc:spChg>
        <pc:spChg chg="add del">
          <ac:chgData name="dragos raducanu" userId="ea1ab4d96cb6f8e9" providerId="LiveId" clId="{C7D28E11-F9C0-4624-882E-3BADCC305189}" dt="2025-11-11T19:35:48.666" v="12191" actId="26606"/>
          <ac:spMkLst>
            <pc:docMk/>
            <pc:sldMk cId="767764516" sldId="259"/>
            <ac:spMk id="11" creationId="{F13BE4D7-0C3D-4906-B230-A1C5B4665CCF}"/>
          </ac:spMkLst>
        </pc:spChg>
        <pc:spChg chg="add">
          <ac:chgData name="dragos raducanu" userId="ea1ab4d96cb6f8e9" providerId="LiveId" clId="{C7D28E11-F9C0-4624-882E-3BADCC305189}" dt="2025-11-11T19:35:48.666" v="12191" actId="26606"/>
          <ac:spMkLst>
            <pc:docMk/>
            <pc:sldMk cId="767764516" sldId="259"/>
            <ac:spMk id="16" creationId="{1D63C574-BFD2-41A1-A567-B0C3CC7FDD4F}"/>
          </ac:spMkLst>
        </pc:spChg>
        <pc:spChg chg="add">
          <ac:chgData name="dragos raducanu" userId="ea1ab4d96cb6f8e9" providerId="LiveId" clId="{C7D28E11-F9C0-4624-882E-3BADCC305189}" dt="2025-11-11T19:35:48.666" v="12191" actId="26606"/>
          <ac:spMkLst>
            <pc:docMk/>
            <pc:sldMk cId="767764516" sldId="259"/>
            <ac:spMk id="18" creationId="{E2A46BAB-8C31-42B2-90E8-B26DD3E81D37}"/>
          </ac:spMkLst>
        </pc:spChg>
        <pc:grpChg chg="add">
          <ac:chgData name="dragos raducanu" userId="ea1ab4d96cb6f8e9" providerId="LiveId" clId="{C7D28E11-F9C0-4624-882E-3BADCC305189}" dt="2025-11-11T19:35:48.666" v="12191" actId="26606"/>
          <ac:grpSpMkLst>
            <pc:docMk/>
            <pc:sldMk cId="767764516" sldId="259"/>
            <ac:grpSpMk id="20" creationId="{B3F7A3C7-0737-4E57-B30E-8EEFE638B401}"/>
          </ac:grpSpMkLst>
        </pc:grpChg>
        <pc:grpChg chg="add">
          <ac:chgData name="dragos raducanu" userId="ea1ab4d96cb6f8e9" providerId="LiveId" clId="{C7D28E11-F9C0-4624-882E-3BADCC305189}" dt="2025-11-11T19:35:48.666" v="12191" actId="26606"/>
          <ac:grpSpMkLst>
            <pc:docMk/>
            <pc:sldMk cId="767764516" sldId="259"/>
            <ac:grpSpMk id="24" creationId="{43F5E015-E085-4624-B431-B42414448684}"/>
          </ac:grpSpMkLst>
        </pc:grpChg>
        <pc:graphicFrameChg chg="add del mod ord modGraphic">
          <ac:chgData name="dragos raducanu" userId="ea1ab4d96cb6f8e9" providerId="LiveId" clId="{C7D28E11-F9C0-4624-882E-3BADCC305189}" dt="2025-11-11T20:02:54.529" v="12409" actId="166"/>
          <ac:graphicFrameMkLst>
            <pc:docMk/>
            <pc:sldMk cId="767764516" sldId="259"/>
            <ac:graphicFrameMk id="5" creationId="{3CF74A0C-072C-243A-7667-99C7DEAF9294}"/>
          </ac:graphicFrameMkLst>
        </pc:graphicFrameChg>
        <pc:picChg chg="add mod ord">
          <ac:chgData name="dragos raducanu" userId="ea1ab4d96cb6f8e9" providerId="LiveId" clId="{C7D28E11-F9C0-4624-882E-3BADCC305189}" dt="2025-11-11T19:49:27.833" v="12308" actId="171"/>
          <ac:picMkLst>
            <pc:docMk/>
            <pc:sldMk cId="767764516" sldId="259"/>
            <ac:picMk id="7" creationId="{03BD0DF7-5B95-2ECD-6006-987E7ADB701E}"/>
          </ac:picMkLst>
        </pc:picChg>
      </pc:sldChg>
      <pc:sldChg chg="addSp delSp modSp new mod modTransition setBg">
        <pc:chgData name="dragos raducanu" userId="ea1ab4d96cb6f8e9" providerId="LiveId" clId="{C7D28E11-F9C0-4624-882E-3BADCC305189}" dt="2025-11-11T20:37:43.724" v="12457"/>
        <pc:sldMkLst>
          <pc:docMk/>
          <pc:sldMk cId="877366532" sldId="260"/>
        </pc:sldMkLst>
        <pc:spChg chg="mod">
          <ac:chgData name="dragos raducanu" userId="ea1ab4d96cb6f8e9" providerId="LiveId" clId="{C7D28E11-F9C0-4624-882E-3BADCC305189}" dt="2025-11-10T21:35:08.423" v="11376" actId="2711"/>
          <ac:spMkLst>
            <pc:docMk/>
            <pc:sldMk cId="877366532" sldId="260"/>
            <ac:spMk id="2" creationId="{2AD39979-CD0B-BC50-D764-315ACEAA5DA0}"/>
          </ac:spMkLst>
        </pc:spChg>
        <pc:spChg chg="add">
          <ac:chgData name="dragos raducanu" userId="ea1ab4d96cb6f8e9" providerId="LiveId" clId="{C7D28E11-F9C0-4624-882E-3BADCC305189}" dt="2025-11-06T19:18:36.034" v="5794" actId="26606"/>
          <ac:spMkLst>
            <pc:docMk/>
            <pc:sldMk cId="877366532" sldId="260"/>
            <ac:spMk id="9" creationId="{AE2B703B-46F9-481A-A605-82E2A828C4FA}"/>
          </ac:spMkLst>
        </pc:spChg>
        <pc:spChg chg="add">
          <ac:chgData name="dragos raducanu" userId="ea1ab4d96cb6f8e9" providerId="LiveId" clId="{C7D28E11-F9C0-4624-882E-3BADCC305189}" dt="2025-11-06T19:18:36.034" v="5794" actId="26606"/>
          <ac:spMkLst>
            <pc:docMk/>
            <pc:sldMk cId="877366532" sldId="260"/>
            <ac:spMk id="11" creationId="{F13BE4D7-0C3D-4906-B230-A1C5B4665CCF}"/>
          </ac:spMkLst>
        </pc:spChg>
        <pc:graphicFrameChg chg="add mod modGraphic">
          <ac:chgData name="dragos raducanu" userId="ea1ab4d96cb6f8e9" providerId="LiveId" clId="{C7D28E11-F9C0-4624-882E-3BADCC305189}" dt="2025-11-10T21:34:57.416" v="11375" actId="2711"/>
          <ac:graphicFrameMkLst>
            <pc:docMk/>
            <pc:sldMk cId="877366532" sldId="260"/>
            <ac:graphicFrameMk id="5" creationId="{26A1BEE4-45B7-4169-AA08-F386139D23EC}"/>
          </ac:graphicFrameMkLst>
        </pc:graphicFrameChg>
      </pc:sldChg>
      <pc:sldChg chg="addSp delSp modSp new mod modTransition setBg">
        <pc:chgData name="dragos raducanu" userId="ea1ab4d96cb6f8e9" providerId="LiveId" clId="{C7D28E11-F9C0-4624-882E-3BADCC305189}" dt="2025-11-11T20:37:44.237" v="12458"/>
        <pc:sldMkLst>
          <pc:docMk/>
          <pc:sldMk cId="145981873" sldId="261"/>
        </pc:sldMkLst>
        <pc:spChg chg="mod">
          <ac:chgData name="dragos raducanu" userId="ea1ab4d96cb6f8e9" providerId="LiveId" clId="{C7D28E11-F9C0-4624-882E-3BADCC305189}" dt="2025-11-10T21:35:16.278" v="11377" actId="2711"/>
          <ac:spMkLst>
            <pc:docMk/>
            <pc:sldMk cId="145981873" sldId="261"/>
            <ac:spMk id="2" creationId="{D26498C3-9BB0-3296-C245-896C129462AC}"/>
          </ac:spMkLst>
        </pc:spChg>
        <pc:spChg chg="add">
          <ac:chgData name="dragos raducanu" userId="ea1ab4d96cb6f8e9" providerId="LiveId" clId="{C7D28E11-F9C0-4624-882E-3BADCC305189}" dt="2025-11-06T19:19:17.414" v="5807" actId="26606"/>
          <ac:spMkLst>
            <pc:docMk/>
            <pc:sldMk cId="145981873" sldId="261"/>
            <ac:spMk id="10" creationId="{E51BA4DF-2BD4-4EC2-B1DB-B27C8AC71864}"/>
          </ac:spMkLst>
        </pc:spChg>
        <pc:graphicFrameChg chg="add mod modGraphic">
          <ac:chgData name="dragos raducanu" userId="ea1ab4d96cb6f8e9" providerId="LiveId" clId="{C7D28E11-F9C0-4624-882E-3BADCC305189}" dt="2025-11-10T21:35:33.129" v="11380" actId="2711"/>
          <ac:graphicFrameMkLst>
            <pc:docMk/>
            <pc:sldMk cId="145981873" sldId="261"/>
            <ac:graphicFrameMk id="25" creationId="{9016623B-2409-6C67-CD43-FB50211E562F}"/>
          </ac:graphicFrameMkLst>
        </pc:graphicFrameChg>
        <pc:picChg chg="add">
          <ac:chgData name="dragos raducanu" userId="ea1ab4d96cb6f8e9" providerId="LiveId" clId="{C7D28E11-F9C0-4624-882E-3BADCC305189}" dt="2025-11-06T19:19:17.414" v="5807" actId="26606"/>
          <ac:picMkLst>
            <pc:docMk/>
            <pc:sldMk cId="145981873" sldId="261"/>
            <ac:picMk id="6" creationId="{77738B2A-D4BA-FEE2-426D-9E19E0CC1B47}"/>
          </ac:picMkLst>
        </pc:picChg>
      </pc:sldChg>
      <pc:sldChg chg="addSp modSp new mod modTransition setBg">
        <pc:chgData name="dragos raducanu" userId="ea1ab4d96cb6f8e9" providerId="LiveId" clId="{C7D28E11-F9C0-4624-882E-3BADCC305189}" dt="2025-11-11T20:37:44.602" v="12459"/>
        <pc:sldMkLst>
          <pc:docMk/>
          <pc:sldMk cId="1904764820" sldId="262"/>
        </pc:sldMkLst>
        <pc:spChg chg="mod">
          <ac:chgData name="dragos raducanu" userId="ea1ab4d96cb6f8e9" providerId="LiveId" clId="{C7D28E11-F9C0-4624-882E-3BADCC305189}" dt="2025-11-06T19:19:27.677" v="5808" actId="26606"/>
          <ac:spMkLst>
            <pc:docMk/>
            <pc:sldMk cId="1904764820" sldId="262"/>
            <ac:spMk id="2" creationId="{B74315B4-EBE0-1CA4-8ACB-1CBA10623158}"/>
          </ac:spMkLst>
        </pc:spChg>
        <pc:spChg chg="mod">
          <ac:chgData name="dragos raducanu" userId="ea1ab4d96cb6f8e9" providerId="LiveId" clId="{C7D28E11-F9C0-4624-882E-3BADCC305189}" dt="2025-11-10T21:35:42.362" v="11382" actId="2711"/>
          <ac:spMkLst>
            <pc:docMk/>
            <pc:sldMk cId="1904764820" sldId="262"/>
            <ac:spMk id="3" creationId="{B0562618-E766-09FA-B5ED-2D98BB47D579}"/>
          </ac:spMkLst>
        </pc:spChg>
        <pc:spChg chg="add">
          <ac:chgData name="dragos raducanu" userId="ea1ab4d96cb6f8e9" providerId="LiveId" clId="{C7D28E11-F9C0-4624-882E-3BADCC305189}" dt="2025-11-06T19:19:27.677" v="5808" actId="26606"/>
          <ac:spMkLst>
            <pc:docMk/>
            <pc:sldMk cId="1904764820" sldId="262"/>
            <ac:spMk id="8" creationId="{C2554CA6-288E-4202-BC52-2E5A8F0C0AED}"/>
          </ac:spMkLst>
        </pc:spChg>
        <pc:spChg chg="add">
          <ac:chgData name="dragos raducanu" userId="ea1ab4d96cb6f8e9" providerId="LiveId" clId="{C7D28E11-F9C0-4624-882E-3BADCC305189}" dt="2025-11-06T19:19:27.677" v="5808" actId="26606"/>
          <ac:spMkLst>
            <pc:docMk/>
            <pc:sldMk cId="1904764820" sldId="262"/>
            <ac:spMk id="10" creationId="{B10BB131-AC8E-4A8E-A5D1-36260F720C3B}"/>
          </ac:spMkLst>
        </pc:spChg>
        <pc:spChg chg="add">
          <ac:chgData name="dragos raducanu" userId="ea1ab4d96cb6f8e9" providerId="LiveId" clId="{C7D28E11-F9C0-4624-882E-3BADCC305189}" dt="2025-11-06T19:19:27.677" v="5808" actId="26606"/>
          <ac:spMkLst>
            <pc:docMk/>
            <pc:sldMk cId="1904764820" sldId="262"/>
            <ac:spMk id="12" creationId="{5B7778FC-632E-4DCA-A7CB-0D7731CCF970}"/>
          </ac:spMkLst>
        </pc:spChg>
        <pc:spChg chg="add">
          <ac:chgData name="dragos raducanu" userId="ea1ab4d96cb6f8e9" providerId="LiveId" clId="{C7D28E11-F9C0-4624-882E-3BADCC305189}" dt="2025-11-06T19:19:27.677" v="5808" actId="26606"/>
          <ac:spMkLst>
            <pc:docMk/>
            <pc:sldMk cId="1904764820" sldId="262"/>
            <ac:spMk id="14" creationId="{FA23A907-97FB-4A8F-880A-DD77401C4296}"/>
          </ac:spMkLst>
        </pc:spChg>
      </pc:sldChg>
      <pc:sldChg chg="addSp delSp modSp new mod modTransition setBg">
        <pc:chgData name="dragos raducanu" userId="ea1ab4d96cb6f8e9" providerId="LiveId" clId="{C7D28E11-F9C0-4624-882E-3BADCC305189}" dt="2025-11-11T20:37:45.002" v="12460"/>
        <pc:sldMkLst>
          <pc:docMk/>
          <pc:sldMk cId="394813399" sldId="263"/>
        </pc:sldMkLst>
        <pc:spChg chg="mod">
          <ac:chgData name="dragos raducanu" userId="ea1ab4d96cb6f8e9" providerId="LiveId" clId="{C7D28E11-F9C0-4624-882E-3BADCC305189}" dt="2025-11-10T21:37:27.914" v="11449" actId="122"/>
          <ac:spMkLst>
            <pc:docMk/>
            <pc:sldMk cId="394813399" sldId="263"/>
            <ac:spMk id="2" creationId="{07D87FC8-ABC2-17A5-8E4B-C163E7BC908F}"/>
          </ac:spMkLst>
        </pc:spChg>
        <pc:spChg chg="add">
          <ac:chgData name="dragos raducanu" userId="ea1ab4d96cb6f8e9" providerId="LiveId" clId="{C7D28E11-F9C0-4624-882E-3BADCC305189}" dt="2025-11-06T19:21:02.588" v="5826" actId="26606"/>
          <ac:spMkLst>
            <pc:docMk/>
            <pc:sldMk cId="394813399" sldId="263"/>
            <ac:spMk id="58" creationId="{245A9F99-D9B1-4094-A2E2-B90AC1DB7B9C}"/>
          </ac:spMkLst>
        </pc:spChg>
        <pc:spChg chg="add">
          <ac:chgData name="dragos raducanu" userId="ea1ab4d96cb6f8e9" providerId="LiveId" clId="{C7D28E11-F9C0-4624-882E-3BADCC305189}" dt="2025-11-06T19:21:02.588" v="5826" actId="26606"/>
          <ac:spMkLst>
            <pc:docMk/>
            <pc:sldMk cId="394813399" sldId="263"/>
            <ac:spMk id="59" creationId="{B7FAF607-473A-4A43-A23D-BBFF5C4117BB}"/>
          </ac:spMkLst>
        </pc:spChg>
        <pc:spChg chg="add mod">
          <ac:chgData name="dragos raducanu" userId="ea1ab4d96cb6f8e9" providerId="LiveId" clId="{C7D28E11-F9C0-4624-882E-3BADCC305189}" dt="2025-11-10T21:35:53.841" v="11384" actId="2711"/>
          <ac:spMkLst>
            <pc:docMk/>
            <pc:sldMk cId="394813399" sldId="263"/>
            <ac:spMk id="60" creationId="{F7A18670-ADE0-5C5B-F1F2-39AAB4ABFD57}"/>
          </ac:spMkLst>
        </pc:spChg>
        <pc:grpChg chg="add">
          <ac:chgData name="dragos raducanu" userId="ea1ab4d96cb6f8e9" providerId="LiveId" clId="{C7D28E11-F9C0-4624-882E-3BADCC305189}" dt="2025-11-06T19:21:02.588" v="5826" actId="26606"/>
          <ac:grpSpMkLst>
            <pc:docMk/>
            <pc:sldMk cId="394813399" sldId="263"/>
            <ac:grpSpMk id="61" creationId="{C5F6476F-D303-44D3-B30F-1BA348F0F64A}"/>
          </ac:grpSpMkLst>
        </pc:grpChg>
        <pc:picChg chg="add">
          <ac:chgData name="dragos raducanu" userId="ea1ab4d96cb6f8e9" providerId="LiveId" clId="{C7D28E11-F9C0-4624-882E-3BADCC305189}" dt="2025-11-06T19:21:02.588" v="5826" actId="26606"/>
          <ac:picMkLst>
            <pc:docMk/>
            <pc:sldMk cId="394813399" sldId="263"/>
            <ac:picMk id="37" creationId="{6290AD3A-4BA3-0E78-6401-F84A5C8536A8}"/>
          </ac:picMkLst>
        </pc:picChg>
      </pc:sldChg>
      <pc:sldChg chg="addSp delSp modSp new mod modTransition setBg">
        <pc:chgData name="dragos raducanu" userId="ea1ab4d96cb6f8e9" providerId="LiveId" clId="{C7D28E11-F9C0-4624-882E-3BADCC305189}" dt="2025-11-11T20:38:21.820" v="12464"/>
        <pc:sldMkLst>
          <pc:docMk/>
          <pc:sldMk cId="1356329214" sldId="264"/>
        </pc:sldMkLst>
        <pc:spChg chg="mod">
          <ac:chgData name="dragos raducanu" userId="ea1ab4d96cb6f8e9" providerId="LiveId" clId="{C7D28E11-F9C0-4624-882E-3BADCC305189}" dt="2025-11-11T20:28:02.500" v="12410" actId="26606"/>
          <ac:spMkLst>
            <pc:docMk/>
            <pc:sldMk cId="1356329214" sldId="264"/>
            <ac:spMk id="2" creationId="{B1EF9986-04B1-01C8-FBA7-CF32F46B225F}"/>
          </ac:spMkLst>
        </pc:spChg>
        <pc:spChg chg="mod">
          <ac:chgData name="dragos raducanu" userId="ea1ab4d96cb6f8e9" providerId="LiveId" clId="{C7D28E11-F9C0-4624-882E-3BADCC305189}" dt="2025-11-11T20:28:26.320" v="12415" actId="2711"/>
          <ac:spMkLst>
            <pc:docMk/>
            <pc:sldMk cId="1356329214" sldId="264"/>
            <ac:spMk id="3" creationId="{661A5F44-3692-A2FD-8388-9BCFF0A109F1}"/>
          </ac:spMkLst>
        </pc:spChg>
        <pc:spChg chg="add mod ord">
          <ac:chgData name="dragos raducanu" userId="ea1ab4d96cb6f8e9" providerId="LiveId" clId="{C7D28E11-F9C0-4624-882E-3BADCC305189}" dt="2025-11-11T20:28:02.500" v="12410" actId="26606"/>
          <ac:spMkLst>
            <pc:docMk/>
            <pc:sldMk cId="1356329214" sldId="264"/>
            <ac:spMk id="4" creationId="{83AD3190-C500-672E-12DB-79A751CA0297}"/>
          </ac:spMkLst>
        </pc:spChg>
        <pc:spChg chg="add del">
          <ac:chgData name="dragos raducanu" userId="ea1ab4d96cb6f8e9" providerId="LiveId" clId="{C7D28E11-F9C0-4624-882E-3BADCC305189}" dt="2025-11-11T20:28:02.500" v="12410" actId="26606"/>
          <ac:spMkLst>
            <pc:docMk/>
            <pc:sldMk cId="1356329214" sldId="264"/>
            <ac:spMk id="8" creationId="{C2554CA6-288E-4202-BC52-2E5A8F0C0AED}"/>
          </ac:spMkLst>
        </pc:spChg>
        <pc:spChg chg="add del">
          <ac:chgData name="dragos raducanu" userId="ea1ab4d96cb6f8e9" providerId="LiveId" clId="{C7D28E11-F9C0-4624-882E-3BADCC305189}" dt="2025-11-11T20:28:02.500" v="12410" actId="26606"/>
          <ac:spMkLst>
            <pc:docMk/>
            <pc:sldMk cId="1356329214" sldId="264"/>
            <ac:spMk id="10" creationId="{B10BB131-AC8E-4A8E-A5D1-36260F720C3B}"/>
          </ac:spMkLst>
        </pc:spChg>
        <pc:spChg chg="add del">
          <ac:chgData name="dragos raducanu" userId="ea1ab4d96cb6f8e9" providerId="LiveId" clId="{C7D28E11-F9C0-4624-882E-3BADCC305189}" dt="2025-11-11T20:28:02.500" v="12410" actId="26606"/>
          <ac:spMkLst>
            <pc:docMk/>
            <pc:sldMk cId="1356329214" sldId="264"/>
            <ac:spMk id="14" creationId="{FA23A907-97FB-4A8F-880A-DD77401C4296}"/>
          </ac:spMkLst>
        </pc:spChg>
        <pc:spChg chg="add">
          <ac:chgData name="dragos raducanu" userId="ea1ab4d96cb6f8e9" providerId="LiveId" clId="{C7D28E11-F9C0-4624-882E-3BADCC305189}" dt="2025-11-11T20:28:02.500" v="12410" actId="26606"/>
          <ac:spMkLst>
            <pc:docMk/>
            <pc:sldMk cId="1356329214" sldId="264"/>
            <ac:spMk id="19" creationId="{09588DA8-065E-4F6F-8EFD-43104AB2E0CF}"/>
          </ac:spMkLst>
        </pc:spChg>
        <pc:spChg chg="add">
          <ac:chgData name="dragos raducanu" userId="ea1ab4d96cb6f8e9" providerId="LiveId" clId="{C7D28E11-F9C0-4624-882E-3BADCC305189}" dt="2025-11-11T20:28:02.500" v="12410" actId="26606"/>
          <ac:spMkLst>
            <pc:docMk/>
            <pc:sldMk cId="1356329214" sldId="264"/>
            <ac:spMk id="21" creationId="{C4285719-470E-454C-AF62-8323075F1F5B}"/>
          </ac:spMkLst>
        </pc:spChg>
        <pc:spChg chg="add">
          <ac:chgData name="dragos raducanu" userId="ea1ab4d96cb6f8e9" providerId="LiveId" clId="{C7D28E11-F9C0-4624-882E-3BADCC305189}" dt="2025-11-11T20:28:02.500" v="12410" actId="26606"/>
          <ac:spMkLst>
            <pc:docMk/>
            <pc:sldMk cId="1356329214" sldId="264"/>
            <ac:spMk id="27" creationId="{D2B78728-A580-49A7-84F9-6EF6F583ADE0}"/>
          </ac:spMkLst>
        </pc:spChg>
        <pc:spChg chg="add">
          <ac:chgData name="dragos raducanu" userId="ea1ab4d96cb6f8e9" providerId="LiveId" clId="{C7D28E11-F9C0-4624-882E-3BADCC305189}" dt="2025-11-11T20:28:02.500" v="12410" actId="26606"/>
          <ac:spMkLst>
            <pc:docMk/>
            <pc:sldMk cId="1356329214" sldId="264"/>
            <ac:spMk id="29" creationId="{38FAA1A1-D861-433F-88FA-1E9D6FD31D11}"/>
          </ac:spMkLst>
        </pc:spChg>
        <pc:spChg chg="add">
          <ac:chgData name="dragos raducanu" userId="ea1ab4d96cb6f8e9" providerId="LiveId" clId="{C7D28E11-F9C0-4624-882E-3BADCC305189}" dt="2025-11-11T20:28:02.500" v="12410" actId="26606"/>
          <ac:spMkLst>
            <pc:docMk/>
            <pc:sldMk cId="1356329214" sldId="264"/>
            <ac:spMk id="31" creationId="{8D71EDA1-87BF-4D5D-AB79-F346FD19278A}"/>
          </ac:spMkLst>
        </pc:spChg>
      </pc:sldChg>
      <pc:sldChg chg="addSp delSp modSp new mod modTransition setBg">
        <pc:chgData name="dragos raducanu" userId="ea1ab4d96cb6f8e9" providerId="LiveId" clId="{C7D28E11-F9C0-4624-882E-3BADCC305189}" dt="2025-11-11T20:38:16.981" v="12463"/>
        <pc:sldMkLst>
          <pc:docMk/>
          <pc:sldMk cId="1050271798" sldId="265"/>
        </pc:sldMkLst>
        <pc:spChg chg="mod">
          <ac:chgData name="dragos raducanu" userId="ea1ab4d96cb6f8e9" providerId="LiveId" clId="{C7D28E11-F9C0-4624-882E-3BADCC305189}" dt="2025-11-10T22:04:19.180" v="12144" actId="1076"/>
          <ac:spMkLst>
            <pc:docMk/>
            <pc:sldMk cId="1050271798" sldId="265"/>
            <ac:spMk id="2" creationId="{AF51CF46-908C-31E6-F389-9BEAA305C659}"/>
          </ac:spMkLst>
        </pc:spChg>
        <pc:spChg chg="add del mod">
          <ac:chgData name="dragos raducanu" userId="ea1ab4d96cb6f8e9" providerId="LiveId" clId="{C7D28E11-F9C0-4624-882E-3BADCC305189}" dt="2025-11-10T21:54:37.907" v="11477" actId="21"/>
          <ac:spMkLst>
            <pc:docMk/>
            <pc:sldMk cId="1050271798" sldId="265"/>
            <ac:spMk id="6" creationId="{CF2933CC-BEFB-ABD4-5FD5-A7E6A6F7B515}"/>
          </ac:spMkLst>
        </pc:spChg>
        <pc:spChg chg="add del mod">
          <ac:chgData name="dragos raducanu" userId="ea1ab4d96cb6f8e9" providerId="LiveId" clId="{C7D28E11-F9C0-4624-882E-3BADCC305189}" dt="2025-11-10T21:56:20.259" v="11480"/>
          <ac:spMkLst>
            <pc:docMk/>
            <pc:sldMk cId="1050271798" sldId="265"/>
            <ac:spMk id="7" creationId="{21C6F8CE-A2CE-68C2-13AC-34095E0E4C83}"/>
          </ac:spMkLst>
        </pc:spChg>
        <pc:spChg chg="add">
          <ac:chgData name="dragos raducanu" userId="ea1ab4d96cb6f8e9" providerId="LiveId" clId="{C7D28E11-F9C0-4624-882E-3BADCC305189}" dt="2025-11-06T19:28:06.146" v="6057" actId="26606"/>
          <ac:spMkLst>
            <pc:docMk/>
            <pc:sldMk cId="1050271798" sldId="265"/>
            <ac:spMk id="9" creationId="{BCC81228-CEA3-402B-B8E5-688F5BFA7876}"/>
          </ac:spMkLst>
        </pc:spChg>
        <pc:spChg chg="add">
          <ac:chgData name="dragos raducanu" userId="ea1ab4d96cb6f8e9" providerId="LiveId" clId="{C7D28E11-F9C0-4624-882E-3BADCC305189}" dt="2025-11-06T19:28:06.146" v="6057" actId="26606"/>
          <ac:spMkLst>
            <pc:docMk/>
            <pc:sldMk cId="1050271798" sldId="265"/>
            <ac:spMk id="11" creationId="{BC0916B8-FF7A-4ECB-9FD7-C7668658D9B4}"/>
          </ac:spMkLst>
        </pc:spChg>
        <pc:spChg chg="add">
          <ac:chgData name="dragos raducanu" userId="ea1ab4d96cb6f8e9" providerId="LiveId" clId="{C7D28E11-F9C0-4624-882E-3BADCC305189}" dt="2025-11-06T19:28:06.146" v="6057" actId="26606"/>
          <ac:spMkLst>
            <pc:docMk/>
            <pc:sldMk cId="1050271798" sldId="265"/>
            <ac:spMk id="13" creationId="{9DC011D4-C95F-4B2E-9A3C-A46DCDE956DC}"/>
          </ac:spMkLst>
        </pc:spChg>
        <pc:graphicFrameChg chg="add del mod ord modGraphic">
          <ac:chgData name="dragos raducanu" userId="ea1ab4d96cb6f8e9" providerId="LiveId" clId="{C7D28E11-F9C0-4624-882E-3BADCC305189}" dt="2025-11-10T21:54:34.774" v="11476" actId="21"/>
          <ac:graphicFrameMkLst>
            <pc:docMk/>
            <pc:sldMk cId="1050271798" sldId="265"/>
            <ac:graphicFrameMk id="4" creationId="{F974D9F4-5361-5AC4-6C82-E2E411D391B9}"/>
          </ac:graphicFrameMkLst>
        </pc:graphicFrameChg>
        <pc:graphicFrameChg chg="add mod modGraphic">
          <ac:chgData name="dragos raducanu" userId="ea1ab4d96cb6f8e9" providerId="LiveId" clId="{C7D28E11-F9C0-4624-882E-3BADCC305189}" dt="2025-11-10T22:03:59.763" v="12142" actId="1076"/>
          <ac:graphicFrameMkLst>
            <pc:docMk/>
            <pc:sldMk cId="1050271798" sldId="265"/>
            <ac:graphicFrameMk id="8" creationId="{5A1EE2CB-64CF-5364-5CDA-4C17B2507408}"/>
          </ac:graphicFrameMkLst>
        </pc:graphicFrameChg>
      </pc:sldChg>
      <pc:sldChg chg="addSp modSp new mod modTransition setBg">
        <pc:chgData name="dragos raducanu" userId="ea1ab4d96cb6f8e9" providerId="LiveId" clId="{C7D28E11-F9C0-4624-882E-3BADCC305189}" dt="2025-11-11T20:37:47.070" v="12461"/>
        <pc:sldMkLst>
          <pc:docMk/>
          <pc:sldMk cId="417444053" sldId="266"/>
        </pc:sldMkLst>
        <pc:spChg chg="mod">
          <ac:chgData name="dragos raducanu" userId="ea1ab4d96cb6f8e9" providerId="LiveId" clId="{C7D28E11-F9C0-4624-882E-3BADCC305189}" dt="2025-11-10T21:39:54.825" v="11464" actId="2711"/>
          <ac:spMkLst>
            <pc:docMk/>
            <pc:sldMk cId="417444053" sldId="266"/>
            <ac:spMk id="2" creationId="{7DD6F560-6E85-74BC-5997-28C1E0B39ECE}"/>
          </ac:spMkLst>
        </pc:spChg>
        <pc:spChg chg="mod">
          <ac:chgData name="dragos raducanu" userId="ea1ab4d96cb6f8e9" providerId="LiveId" clId="{C7D28E11-F9C0-4624-882E-3BADCC305189}" dt="2025-11-10T21:39:58.790" v="11465" actId="2711"/>
          <ac:spMkLst>
            <pc:docMk/>
            <pc:sldMk cId="417444053" sldId="266"/>
            <ac:spMk id="3" creationId="{D8CD3CB4-FF63-877B-3316-D03B3758CEAC}"/>
          </ac:spMkLst>
        </pc:spChg>
        <pc:spChg chg="add">
          <ac:chgData name="dragos raducanu" userId="ea1ab4d96cb6f8e9" providerId="LiveId" clId="{C7D28E11-F9C0-4624-882E-3BADCC305189}" dt="2025-11-06T19:51:46.746" v="7949" actId="26606"/>
          <ac:spMkLst>
            <pc:docMk/>
            <pc:sldMk cId="417444053" sldId="266"/>
            <ac:spMk id="10" creationId="{245A9F99-D9B1-4094-A2E2-B90AC1DB7B9C}"/>
          </ac:spMkLst>
        </pc:spChg>
        <pc:spChg chg="add">
          <ac:chgData name="dragos raducanu" userId="ea1ab4d96cb6f8e9" providerId="LiveId" clId="{C7D28E11-F9C0-4624-882E-3BADCC305189}" dt="2025-11-06T19:51:46.746" v="7949" actId="26606"/>
          <ac:spMkLst>
            <pc:docMk/>
            <pc:sldMk cId="417444053" sldId="266"/>
            <ac:spMk id="12" creationId="{B7FAF607-473A-4A43-A23D-BBFF5C4117BB}"/>
          </ac:spMkLst>
        </pc:spChg>
        <pc:grpChg chg="add">
          <ac:chgData name="dragos raducanu" userId="ea1ab4d96cb6f8e9" providerId="LiveId" clId="{C7D28E11-F9C0-4624-882E-3BADCC305189}" dt="2025-11-06T19:51:46.746" v="7949" actId="26606"/>
          <ac:grpSpMkLst>
            <pc:docMk/>
            <pc:sldMk cId="417444053" sldId="266"/>
            <ac:grpSpMk id="14" creationId="{C5F6476F-D303-44D3-B30F-1BA348F0F64A}"/>
          </ac:grpSpMkLst>
        </pc:grpChg>
        <pc:picChg chg="add">
          <ac:chgData name="dragos raducanu" userId="ea1ab4d96cb6f8e9" providerId="LiveId" clId="{C7D28E11-F9C0-4624-882E-3BADCC305189}" dt="2025-11-06T19:51:46.746" v="7949" actId="26606"/>
          <ac:picMkLst>
            <pc:docMk/>
            <pc:sldMk cId="417444053" sldId="266"/>
            <ac:picMk id="7" creationId="{E43DFB58-F097-3A20-3468-9E952DBADE97}"/>
          </ac:picMkLst>
        </pc:picChg>
      </pc:sldChg>
      <pc:sldChg chg="addSp modSp new mod modTransition setBg">
        <pc:chgData name="dragos raducanu" userId="ea1ab4d96cb6f8e9" providerId="LiveId" clId="{C7D28E11-F9C0-4624-882E-3BADCC305189}" dt="2025-11-11T20:37:47.700" v="12462"/>
        <pc:sldMkLst>
          <pc:docMk/>
          <pc:sldMk cId="4221295339" sldId="267"/>
        </pc:sldMkLst>
        <pc:spChg chg="mod">
          <ac:chgData name="dragos raducanu" userId="ea1ab4d96cb6f8e9" providerId="LiveId" clId="{C7D28E11-F9C0-4624-882E-3BADCC305189}" dt="2025-11-10T21:40:09.097" v="11466" actId="2711"/>
          <ac:spMkLst>
            <pc:docMk/>
            <pc:sldMk cId="4221295339" sldId="267"/>
            <ac:spMk id="2" creationId="{CC932B88-2ED1-7CA2-9DD0-0EA3E186FF09}"/>
          </ac:spMkLst>
        </pc:spChg>
        <pc:spChg chg="mod">
          <ac:chgData name="dragos raducanu" userId="ea1ab4d96cb6f8e9" providerId="LiveId" clId="{C7D28E11-F9C0-4624-882E-3BADCC305189}" dt="2025-11-10T21:43:43.881" v="11475" actId="114"/>
          <ac:spMkLst>
            <pc:docMk/>
            <pc:sldMk cId="4221295339" sldId="267"/>
            <ac:spMk id="3" creationId="{362C851E-6345-25EA-A682-5735B8EAB65B}"/>
          </ac:spMkLst>
        </pc:spChg>
        <pc:spChg chg="add">
          <ac:chgData name="dragos raducanu" userId="ea1ab4d96cb6f8e9" providerId="LiveId" clId="{C7D28E11-F9C0-4624-882E-3BADCC305189}" dt="2025-11-06T19:52:07.059" v="7961" actId="26606"/>
          <ac:spMkLst>
            <pc:docMk/>
            <pc:sldMk cId="4221295339" sldId="267"/>
            <ac:spMk id="8" creationId="{D038248A-211C-4EEC-8401-C761B929FB52}"/>
          </ac:spMkLst>
        </pc:spChg>
        <pc:spChg chg="add">
          <ac:chgData name="dragos raducanu" userId="ea1ab4d96cb6f8e9" providerId="LiveId" clId="{C7D28E11-F9C0-4624-882E-3BADCC305189}" dt="2025-11-06T19:52:07.059" v="7961" actId="26606"/>
          <ac:spMkLst>
            <pc:docMk/>
            <pc:sldMk cId="4221295339" sldId="267"/>
            <ac:spMk id="10" creationId="{C30A849F-66D9-40C8-BEC8-35AFF8F4568F}"/>
          </ac:spMkLst>
        </pc:spChg>
        <pc:grpChg chg="add">
          <ac:chgData name="dragos raducanu" userId="ea1ab4d96cb6f8e9" providerId="LiveId" clId="{C7D28E11-F9C0-4624-882E-3BADCC305189}" dt="2025-11-06T19:52:07.059" v="7961" actId="26606"/>
          <ac:grpSpMkLst>
            <pc:docMk/>
            <pc:sldMk cId="4221295339" sldId="267"/>
            <ac:grpSpMk id="12" creationId="{04542298-A2B1-480F-A11C-A40EDD19B857}"/>
          </ac:grpSpMkLst>
        </pc:grpChg>
        <pc:grpChg chg="add">
          <ac:chgData name="dragos raducanu" userId="ea1ab4d96cb6f8e9" providerId="LiveId" clId="{C7D28E11-F9C0-4624-882E-3BADCC305189}" dt="2025-11-06T19:52:07.059" v="7961" actId="26606"/>
          <ac:grpSpMkLst>
            <pc:docMk/>
            <pc:sldMk cId="4221295339" sldId="267"/>
            <ac:grpSpMk id="18" creationId="{2A5C9C35-2375-49EB-B99C-17C87D42FE7C}"/>
          </ac:grpSpMkLst>
        </pc:gr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5F7D9-FFB8-4BF4-AE36-0A56309FC34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19D127-ED18-45A3-99D7-347ED19E8351}">
      <dgm:prSet/>
      <dgm:spPr/>
      <dgm:t>
        <a:bodyPr/>
        <a:lstStyle/>
        <a:p>
          <a:r>
            <a:rPr lang="en-US" dirty="0"/>
            <a:t>Lloyds Banking Group, based in London, UK, is one of the UK’s oldest and finest financial services groups, with a history dating back to 1765.  According to Lloyds Banking Group, (n.d.), it provided a wide range of banking and financial services to millions of customers</a:t>
          </a:r>
        </a:p>
      </dgm:t>
    </dgm:pt>
    <dgm:pt modelId="{956FE10A-E86E-4FFD-B354-E578152D2E63}" type="parTrans" cxnId="{AD1341FD-DCCB-4628-AD3D-DE707A7CB615}">
      <dgm:prSet/>
      <dgm:spPr/>
      <dgm:t>
        <a:bodyPr/>
        <a:lstStyle/>
        <a:p>
          <a:endParaRPr lang="en-US"/>
        </a:p>
      </dgm:t>
    </dgm:pt>
    <dgm:pt modelId="{C798B4DE-A169-4CAF-AA7B-A2BE9CB3C307}" type="sibTrans" cxnId="{AD1341FD-DCCB-4628-AD3D-DE707A7CB615}">
      <dgm:prSet/>
      <dgm:spPr/>
      <dgm:t>
        <a:bodyPr/>
        <a:lstStyle/>
        <a:p>
          <a:endParaRPr lang="en-US"/>
        </a:p>
      </dgm:t>
    </dgm:pt>
    <dgm:pt modelId="{23253D65-289D-4ED2-895B-9FEAEF262259}">
      <dgm:prSet/>
      <dgm:spPr/>
      <dgm:t>
        <a:bodyPr/>
        <a:lstStyle/>
        <a:p>
          <a:r>
            <a:rPr lang="en-US" dirty="0"/>
            <a:t>Lloyds is undergoing a significant digital transformation to </a:t>
          </a:r>
          <a:r>
            <a:rPr lang="en-US"/>
            <a:t>become the </a:t>
          </a:r>
          <a:r>
            <a:rPr lang="en-US" dirty="0"/>
            <a:t>leader in the future of banking, focusing on digital innovation, customer experience, and operational efficiency</a:t>
          </a:r>
        </a:p>
      </dgm:t>
    </dgm:pt>
    <dgm:pt modelId="{DEC8EA82-D141-44CE-8261-E513D2733881}" type="parTrans" cxnId="{72483479-DB70-4A6F-93B0-28CB2A225A2A}">
      <dgm:prSet/>
      <dgm:spPr/>
      <dgm:t>
        <a:bodyPr/>
        <a:lstStyle/>
        <a:p>
          <a:endParaRPr lang="en-US"/>
        </a:p>
      </dgm:t>
    </dgm:pt>
    <dgm:pt modelId="{705D2EA1-F9A9-4C94-92B8-C78D364E0819}" type="sibTrans" cxnId="{72483479-DB70-4A6F-93B0-28CB2A225A2A}">
      <dgm:prSet/>
      <dgm:spPr/>
      <dgm:t>
        <a:bodyPr/>
        <a:lstStyle/>
        <a:p>
          <a:endParaRPr lang="en-US"/>
        </a:p>
      </dgm:t>
    </dgm:pt>
    <dgm:pt modelId="{30793A37-8224-4757-8F51-E4E2F05E71E1}">
      <dgm:prSet/>
      <dgm:spPr/>
      <dgm:t>
        <a:bodyPr/>
        <a:lstStyle/>
        <a:p>
          <a:r>
            <a:rPr lang="en-US" dirty="0"/>
            <a:t>To support this transformation, it is critical to hire individuals who not only posses the necessary skills but also align with Lloyds’ culture and belief in “Helping Britain Prosper”</a:t>
          </a:r>
        </a:p>
      </dgm:t>
    </dgm:pt>
    <dgm:pt modelId="{9247BBA2-C9C5-4DA0-803A-BF8938D4A5B8}" type="parTrans" cxnId="{21D07A3F-AC46-4E4E-B1EF-4C6BD0026A67}">
      <dgm:prSet/>
      <dgm:spPr/>
      <dgm:t>
        <a:bodyPr/>
        <a:lstStyle/>
        <a:p>
          <a:endParaRPr lang="en-US"/>
        </a:p>
      </dgm:t>
    </dgm:pt>
    <dgm:pt modelId="{3DE7103A-C392-4AE8-9943-9EBB6CDF579A}" type="sibTrans" cxnId="{21D07A3F-AC46-4E4E-B1EF-4C6BD0026A67}">
      <dgm:prSet/>
      <dgm:spPr/>
      <dgm:t>
        <a:bodyPr/>
        <a:lstStyle/>
        <a:p>
          <a:endParaRPr lang="en-US"/>
        </a:p>
      </dgm:t>
    </dgm:pt>
    <dgm:pt modelId="{A35E1343-870B-49D0-BC13-65DE6BF874C8}" type="pres">
      <dgm:prSet presAssocID="{B785F7D9-FFB8-4BF4-AE36-0A56309FC34D}" presName="root" presStyleCnt="0">
        <dgm:presLayoutVars>
          <dgm:dir/>
          <dgm:resizeHandles val="exact"/>
        </dgm:presLayoutVars>
      </dgm:prSet>
      <dgm:spPr/>
    </dgm:pt>
    <dgm:pt modelId="{45EFD810-7496-42BD-BD37-275B920FC576}" type="pres">
      <dgm:prSet presAssocID="{F219D127-ED18-45A3-99D7-347ED19E8351}" presName="compNode" presStyleCnt="0"/>
      <dgm:spPr/>
    </dgm:pt>
    <dgm:pt modelId="{C1ADD0AA-2F9B-4BF7-A405-03D249960058}" type="pres">
      <dgm:prSet presAssocID="{F219D127-ED18-45A3-99D7-347ED19E8351}" presName="bgRect" presStyleLbl="bgShp" presStyleIdx="0" presStyleCnt="3"/>
      <dgm:spPr/>
    </dgm:pt>
    <dgm:pt modelId="{79C95E78-26FF-4E50-A899-380E938CBD35}" type="pres">
      <dgm:prSet presAssocID="{F219D127-ED18-45A3-99D7-347ED19E83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3CE2E3CD-F463-4C31-BB8C-171B2C158031}" type="pres">
      <dgm:prSet presAssocID="{F219D127-ED18-45A3-99D7-347ED19E8351}" presName="spaceRect" presStyleCnt="0"/>
      <dgm:spPr/>
    </dgm:pt>
    <dgm:pt modelId="{768E0AB8-8697-4C94-AB93-87D0310057D6}" type="pres">
      <dgm:prSet presAssocID="{F219D127-ED18-45A3-99D7-347ED19E8351}" presName="parTx" presStyleLbl="revTx" presStyleIdx="0" presStyleCnt="3">
        <dgm:presLayoutVars>
          <dgm:chMax val="0"/>
          <dgm:chPref val="0"/>
        </dgm:presLayoutVars>
      </dgm:prSet>
      <dgm:spPr/>
    </dgm:pt>
    <dgm:pt modelId="{DC3D38D2-82D8-4721-A40D-CB640A801527}" type="pres">
      <dgm:prSet presAssocID="{C798B4DE-A169-4CAF-AA7B-A2BE9CB3C307}" presName="sibTrans" presStyleCnt="0"/>
      <dgm:spPr/>
    </dgm:pt>
    <dgm:pt modelId="{7A31440C-044C-4BCF-951A-6081358BEDCC}" type="pres">
      <dgm:prSet presAssocID="{23253D65-289D-4ED2-895B-9FEAEF262259}" presName="compNode" presStyleCnt="0"/>
      <dgm:spPr/>
    </dgm:pt>
    <dgm:pt modelId="{C7FBC39F-918B-4FD4-B1DE-5BEBD72F1920}" type="pres">
      <dgm:prSet presAssocID="{23253D65-289D-4ED2-895B-9FEAEF262259}" presName="bgRect" presStyleLbl="bgShp" presStyleIdx="1" presStyleCnt="3"/>
      <dgm:spPr/>
    </dgm:pt>
    <dgm:pt modelId="{D31C399B-F57B-4A78-9378-FEF18B97B8BC}" type="pres">
      <dgm:prSet presAssocID="{23253D65-289D-4ED2-895B-9FEAEF2622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39957FEF-51CA-4105-BCCB-E873DE62F8BE}" type="pres">
      <dgm:prSet presAssocID="{23253D65-289D-4ED2-895B-9FEAEF262259}" presName="spaceRect" presStyleCnt="0"/>
      <dgm:spPr/>
    </dgm:pt>
    <dgm:pt modelId="{9E92710D-A0BB-4010-A4B5-85D1D0883FB7}" type="pres">
      <dgm:prSet presAssocID="{23253D65-289D-4ED2-895B-9FEAEF262259}" presName="parTx" presStyleLbl="revTx" presStyleIdx="1" presStyleCnt="3">
        <dgm:presLayoutVars>
          <dgm:chMax val="0"/>
          <dgm:chPref val="0"/>
        </dgm:presLayoutVars>
      </dgm:prSet>
      <dgm:spPr/>
    </dgm:pt>
    <dgm:pt modelId="{7337178D-5B8F-4CC9-91E0-54CF73279E58}" type="pres">
      <dgm:prSet presAssocID="{705D2EA1-F9A9-4C94-92B8-C78D364E0819}" presName="sibTrans" presStyleCnt="0"/>
      <dgm:spPr/>
    </dgm:pt>
    <dgm:pt modelId="{40745E97-F2FF-45AE-9A0E-EE706B099D7B}" type="pres">
      <dgm:prSet presAssocID="{30793A37-8224-4757-8F51-E4E2F05E71E1}" presName="compNode" presStyleCnt="0"/>
      <dgm:spPr/>
    </dgm:pt>
    <dgm:pt modelId="{E33D2623-B99D-4F83-B864-DB101DB4CFD8}" type="pres">
      <dgm:prSet presAssocID="{30793A37-8224-4757-8F51-E4E2F05E71E1}" presName="bgRect" presStyleLbl="bgShp" presStyleIdx="2" presStyleCnt="3"/>
      <dgm:spPr/>
    </dgm:pt>
    <dgm:pt modelId="{929D4D7D-EA1A-4890-96C6-C7C7D60A9449}" type="pres">
      <dgm:prSet presAssocID="{30793A37-8224-4757-8F51-E4E2F05E71E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DBBE1DC7-516C-4C05-8A4F-C9F3A56D9BCF}" type="pres">
      <dgm:prSet presAssocID="{30793A37-8224-4757-8F51-E4E2F05E71E1}" presName="spaceRect" presStyleCnt="0"/>
      <dgm:spPr/>
    </dgm:pt>
    <dgm:pt modelId="{CA0152E0-EF5B-4D3D-97FD-45ED0338C2A4}" type="pres">
      <dgm:prSet presAssocID="{30793A37-8224-4757-8F51-E4E2F05E71E1}" presName="parTx" presStyleLbl="revTx" presStyleIdx="2" presStyleCnt="3">
        <dgm:presLayoutVars>
          <dgm:chMax val="0"/>
          <dgm:chPref val="0"/>
        </dgm:presLayoutVars>
      </dgm:prSet>
      <dgm:spPr/>
    </dgm:pt>
  </dgm:ptLst>
  <dgm:cxnLst>
    <dgm:cxn modelId="{21D07A3F-AC46-4E4E-B1EF-4C6BD0026A67}" srcId="{B785F7D9-FFB8-4BF4-AE36-0A56309FC34D}" destId="{30793A37-8224-4757-8F51-E4E2F05E71E1}" srcOrd="2" destOrd="0" parTransId="{9247BBA2-C9C5-4DA0-803A-BF8938D4A5B8}" sibTransId="{3DE7103A-C392-4AE8-9943-9EBB6CDF579A}"/>
    <dgm:cxn modelId="{18C5A96F-9A8C-4C07-9B1C-22DBBC149BE9}" type="presOf" srcId="{B785F7D9-FFB8-4BF4-AE36-0A56309FC34D}" destId="{A35E1343-870B-49D0-BC13-65DE6BF874C8}" srcOrd="0" destOrd="0" presId="urn:microsoft.com/office/officeart/2018/2/layout/IconVerticalSolidList"/>
    <dgm:cxn modelId="{72483479-DB70-4A6F-93B0-28CB2A225A2A}" srcId="{B785F7D9-FFB8-4BF4-AE36-0A56309FC34D}" destId="{23253D65-289D-4ED2-895B-9FEAEF262259}" srcOrd="1" destOrd="0" parTransId="{DEC8EA82-D141-44CE-8261-E513D2733881}" sibTransId="{705D2EA1-F9A9-4C94-92B8-C78D364E0819}"/>
    <dgm:cxn modelId="{BFADE7A5-CD7B-4C21-BEDD-3FA1B0177B1A}" type="presOf" srcId="{30793A37-8224-4757-8F51-E4E2F05E71E1}" destId="{CA0152E0-EF5B-4D3D-97FD-45ED0338C2A4}" srcOrd="0" destOrd="0" presId="urn:microsoft.com/office/officeart/2018/2/layout/IconVerticalSolidList"/>
    <dgm:cxn modelId="{1C6344E7-DE71-46B3-89FD-5488753F9329}" type="presOf" srcId="{23253D65-289D-4ED2-895B-9FEAEF262259}" destId="{9E92710D-A0BB-4010-A4B5-85D1D0883FB7}" srcOrd="0" destOrd="0" presId="urn:microsoft.com/office/officeart/2018/2/layout/IconVerticalSolidList"/>
    <dgm:cxn modelId="{AC5099FB-8A98-4C87-AAA2-E390012A74FE}" type="presOf" srcId="{F219D127-ED18-45A3-99D7-347ED19E8351}" destId="{768E0AB8-8697-4C94-AB93-87D0310057D6}" srcOrd="0" destOrd="0" presId="urn:microsoft.com/office/officeart/2018/2/layout/IconVerticalSolidList"/>
    <dgm:cxn modelId="{AD1341FD-DCCB-4628-AD3D-DE707A7CB615}" srcId="{B785F7D9-FFB8-4BF4-AE36-0A56309FC34D}" destId="{F219D127-ED18-45A3-99D7-347ED19E8351}" srcOrd="0" destOrd="0" parTransId="{956FE10A-E86E-4FFD-B354-E578152D2E63}" sibTransId="{C798B4DE-A169-4CAF-AA7B-A2BE9CB3C307}"/>
    <dgm:cxn modelId="{67716821-1946-41BB-96AF-A6E6A36CDEA7}" type="presParOf" srcId="{A35E1343-870B-49D0-BC13-65DE6BF874C8}" destId="{45EFD810-7496-42BD-BD37-275B920FC576}" srcOrd="0" destOrd="0" presId="urn:microsoft.com/office/officeart/2018/2/layout/IconVerticalSolidList"/>
    <dgm:cxn modelId="{89F2C557-15FA-49FD-AF87-7EDAB174F0CA}" type="presParOf" srcId="{45EFD810-7496-42BD-BD37-275B920FC576}" destId="{C1ADD0AA-2F9B-4BF7-A405-03D249960058}" srcOrd="0" destOrd="0" presId="urn:microsoft.com/office/officeart/2018/2/layout/IconVerticalSolidList"/>
    <dgm:cxn modelId="{CCCA1D0A-98A1-455F-89EB-1B9B741A1A69}" type="presParOf" srcId="{45EFD810-7496-42BD-BD37-275B920FC576}" destId="{79C95E78-26FF-4E50-A899-380E938CBD35}" srcOrd="1" destOrd="0" presId="urn:microsoft.com/office/officeart/2018/2/layout/IconVerticalSolidList"/>
    <dgm:cxn modelId="{04408679-5848-4582-BAEC-A730A3386ABC}" type="presParOf" srcId="{45EFD810-7496-42BD-BD37-275B920FC576}" destId="{3CE2E3CD-F463-4C31-BB8C-171B2C158031}" srcOrd="2" destOrd="0" presId="urn:microsoft.com/office/officeart/2018/2/layout/IconVerticalSolidList"/>
    <dgm:cxn modelId="{34F9B445-8111-416C-93E7-413A9FFF6D24}" type="presParOf" srcId="{45EFD810-7496-42BD-BD37-275B920FC576}" destId="{768E0AB8-8697-4C94-AB93-87D0310057D6}" srcOrd="3" destOrd="0" presId="urn:microsoft.com/office/officeart/2018/2/layout/IconVerticalSolidList"/>
    <dgm:cxn modelId="{882506A5-5853-4DCB-ABA1-ABA296CF7E86}" type="presParOf" srcId="{A35E1343-870B-49D0-BC13-65DE6BF874C8}" destId="{DC3D38D2-82D8-4721-A40D-CB640A801527}" srcOrd="1" destOrd="0" presId="urn:microsoft.com/office/officeart/2018/2/layout/IconVerticalSolidList"/>
    <dgm:cxn modelId="{CE4B79F4-7609-4586-A8F2-4179AFE5C03C}" type="presParOf" srcId="{A35E1343-870B-49D0-BC13-65DE6BF874C8}" destId="{7A31440C-044C-4BCF-951A-6081358BEDCC}" srcOrd="2" destOrd="0" presId="urn:microsoft.com/office/officeart/2018/2/layout/IconVerticalSolidList"/>
    <dgm:cxn modelId="{503DA7C6-6387-49C0-B322-47531D5BA736}" type="presParOf" srcId="{7A31440C-044C-4BCF-951A-6081358BEDCC}" destId="{C7FBC39F-918B-4FD4-B1DE-5BEBD72F1920}" srcOrd="0" destOrd="0" presId="urn:microsoft.com/office/officeart/2018/2/layout/IconVerticalSolidList"/>
    <dgm:cxn modelId="{11193A6B-4909-4B4F-A3AF-60AD001CC3AD}" type="presParOf" srcId="{7A31440C-044C-4BCF-951A-6081358BEDCC}" destId="{D31C399B-F57B-4A78-9378-FEF18B97B8BC}" srcOrd="1" destOrd="0" presId="urn:microsoft.com/office/officeart/2018/2/layout/IconVerticalSolidList"/>
    <dgm:cxn modelId="{B9535604-32C2-4DB6-B2D5-9FAFC9384F79}" type="presParOf" srcId="{7A31440C-044C-4BCF-951A-6081358BEDCC}" destId="{39957FEF-51CA-4105-BCCB-E873DE62F8BE}" srcOrd="2" destOrd="0" presId="urn:microsoft.com/office/officeart/2018/2/layout/IconVerticalSolidList"/>
    <dgm:cxn modelId="{624BDF45-F025-4F96-A393-A133536EB4DD}" type="presParOf" srcId="{7A31440C-044C-4BCF-951A-6081358BEDCC}" destId="{9E92710D-A0BB-4010-A4B5-85D1D0883FB7}" srcOrd="3" destOrd="0" presId="urn:microsoft.com/office/officeart/2018/2/layout/IconVerticalSolidList"/>
    <dgm:cxn modelId="{818AC75E-ECA4-470B-8B2E-B1D42992B0A1}" type="presParOf" srcId="{A35E1343-870B-49D0-BC13-65DE6BF874C8}" destId="{7337178D-5B8F-4CC9-91E0-54CF73279E58}" srcOrd="3" destOrd="0" presId="urn:microsoft.com/office/officeart/2018/2/layout/IconVerticalSolidList"/>
    <dgm:cxn modelId="{1DE71D9B-12BD-479E-8526-A1C3AC541656}" type="presParOf" srcId="{A35E1343-870B-49D0-BC13-65DE6BF874C8}" destId="{40745E97-F2FF-45AE-9A0E-EE706B099D7B}" srcOrd="4" destOrd="0" presId="urn:microsoft.com/office/officeart/2018/2/layout/IconVerticalSolidList"/>
    <dgm:cxn modelId="{5213D38F-297C-48B7-9EFA-7AEEAAF13E7A}" type="presParOf" srcId="{40745E97-F2FF-45AE-9A0E-EE706B099D7B}" destId="{E33D2623-B99D-4F83-B864-DB101DB4CFD8}" srcOrd="0" destOrd="0" presId="urn:microsoft.com/office/officeart/2018/2/layout/IconVerticalSolidList"/>
    <dgm:cxn modelId="{A7E2FEFA-295B-4820-A10C-0CC07BF83F97}" type="presParOf" srcId="{40745E97-F2FF-45AE-9A0E-EE706B099D7B}" destId="{929D4D7D-EA1A-4890-96C6-C7C7D60A9449}" srcOrd="1" destOrd="0" presId="urn:microsoft.com/office/officeart/2018/2/layout/IconVerticalSolidList"/>
    <dgm:cxn modelId="{08249182-A996-4191-BA45-39AE5A0816F3}" type="presParOf" srcId="{40745E97-F2FF-45AE-9A0E-EE706B099D7B}" destId="{DBBE1DC7-516C-4C05-8A4F-C9F3A56D9BCF}" srcOrd="2" destOrd="0" presId="urn:microsoft.com/office/officeart/2018/2/layout/IconVerticalSolidList"/>
    <dgm:cxn modelId="{5BCF8F5B-C409-4CEE-BB2F-896E3FCB5E54}" type="presParOf" srcId="{40745E97-F2FF-45AE-9A0E-EE706B099D7B}" destId="{CA0152E0-EF5B-4D3D-97FD-45ED0338C2A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9FD45F-4516-4FD4-AD72-803122A488BD}" type="doc">
      <dgm:prSet loTypeId="urn:microsoft.com/office/officeart/2018/5/layout/IconCircleLabelList" loCatId="icon" qsTypeId="urn:microsoft.com/office/officeart/2005/8/quickstyle/simple1" qsCatId="simple" csTypeId="urn:microsoft.com/office/officeart/2005/8/colors/colorful5" csCatId="colorful" phldr="1"/>
      <dgm:spPr/>
      <dgm:t>
        <a:bodyPr/>
        <a:lstStyle/>
        <a:p>
          <a:endParaRPr lang="en-US"/>
        </a:p>
      </dgm:t>
    </dgm:pt>
    <dgm:pt modelId="{4318DEFC-A7B6-45F5-A911-27F2A9CA7FA2}">
      <dgm:prSet custT="1"/>
      <dgm:spPr/>
      <dgm:t>
        <a:bodyPr/>
        <a:lstStyle/>
        <a:p>
          <a:pPr>
            <a:lnSpc>
              <a:spcPct val="100000"/>
            </a:lnSpc>
            <a:defRPr cap="all"/>
          </a:pPr>
          <a:r>
            <a:rPr lang="en-US" sz="1200" b="0" i="0" u="none" cap="none" dirty="0">
              <a:latin typeface="Arial" panose="020B0604020202020204" pitchFamily="34" charset="0"/>
              <a:cs typeface="Arial" panose="020B0604020202020204" pitchFamily="34" charset="0"/>
            </a:rPr>
            <a:t>A systematic process and KEY steps is crucial to find the right candidate, for the right job, at the right time, these are the 3 that stand out and their recruitment process methods</a:t>
          </a:r>
        </a:p>
      </dgm:t>
    </dgm:pt>
    <dgm:pt modelId="{9E8B407B-5C24-41BD-BA4A-099C41B195D1}" type="parTrans" cxnId="{14A9BCB2-10F3-4FBD-92F1-045AC7AB4BA9}">
      <dgm:prSet/>
      <dgm:spPr/>
      <dgm:t>
        <a:bodyPr/>
        <a:lstStyle/>
        <a:p>
          <a:endParaRPr lang="en-US"/>
        </a:p>
      </dgm:t>
    </dgm:pt>
    <dgm:pt modelId="{AF866971-B464-4998-B3F3-8A4D79931EE8}" type="sibTrans" cxnId="{14A9BCB2-10F3-4FBD-92F1-045AC7AB4BA9}">
      <dgm:prSet/>
      <dgm:spPr/>
      <dgm:t>
        <a:bodyPr/>
        <a:lstStyle/>
        <a:p>
          <a:endParaRPr lang="en-US"/>
        </a:p>
      </dgm:t>
    </dgm:pt>
    <dgm:pt modelId="{64D4F446-13F4-4C03-AAC7-F7388463D46D}">
      <dgm:prSet custT="1"/>
      <dgm:spPr/>
      <dgm:t>
        <a:bodyPr/>
        <a:lstStyle/>
        <a:p>
          <a:pPr>
            <a:lnSpc>
              <a:spcPct val="100000"/>
            </a:lnSpc>
            <a:defRPr cap="all"/>
          </a:pPr>
          <a:r>
            <a:rPr lang="en-US" sz="1200" cap="none" dirty="0">
              <a:latin typeface="Arial" panose="020B0604020202020204" pitchFamily="34" charset="0"/>
              <a:cs typeface="Arial" panose="020B0604020202020204" pitchFamily="34" charset="0"/>
            </a:rPr>
            <a:t>Job analysis: Interview current job holders and managers, observe the work being performed, and analyse how the role fits into the larger project team (Zoek, 2019)</a:t>
          </a:r>
        </a:p>
      </dgm:t>
    </dgm:pt>
    <dgm:pt modelId="{7AE00896-59F8-4749-BF99-90E7BB01C89F}" type="parTrans" cxnId="{5DFA057D-749F-413D-9AD5-688C267FF3AB}">
      <dgm:prSet/>
      <dgm:spPr/>
      <dgm:t>
        <a:bodyPr/>
        <a:lstStyle/>
        <a:p>
          <a:endParaRPr lang="en-US"/>
        </a:p>
      </dgm:t>
    </dgm:pt>
    <dgm:pt modelId="{C3D3B931-CA89-4A62-9BC7-BD1210EA674D}" type="sibTrans" cxnId="{5DFA057D-749F-413D-9AD5-688C267FF3AB}">
      <dgm:prSet/>
      <dgm:spPr/>
      <dgm:t>
        <a:bodyPr/>
        <a:lstStyle/>
        <a:p>
          <a:endParaRPr lang="en-US"/>
        </a:p>
      </dgm:t>
    </dgm:pt>
    <dgm:pt modelId="{7D7FB0DF-D864-469F-8858-94BD0551AA78}">
      <dgm:prSet custT="1"/>
      <dgm:spPr/>
      <dgm:t>
        <a:bodyPr/>
        <a:lstStyle/>
        <a:p>
          <a:pPr>
            <a:lnSpc>
              <a:spcPct val="100000"/>
            </a:lnSpc>
            <a:defRPr cap="all"/>
          </a:pPr>
          <a:r>
            <a:rPr lang="en-US" sz="1200" b="0" cap="none" dirty="0">
              <a:latin typeface="Arial" panose="020B0604020202020204" pitchFamily="34" charset="0"/>
              <a:cs typeface="Arial" panose="020B0604020202020204" pitchFamily="34" charset="0"/>
            </a:rPr>
            <a:t>Job description: Show the purpose of the role, such as ‘To lead and manage change initiatives within the digital project’, and further display key duties and responsibilities including, lists different tasks, and accountabilities</a:t>
          </a:r>
        </a:p>
      </dgm:t>
    </dgm:pt>
    <dgm:pt modelId="{707905B3-7635-498E-B8FF-BCA83A222694}" type="parTrans" cxnId="{79B51DF0-1A16-491E-B9D0-D8015984B3F9}">
      <dgm:prSet/>
      <dgm:spPr/>
      <dgm:t>
        <a:bodyPr/>
        <a:lstStyle/>
        <a:p>
          <a:endParaRPr lang="en-US"/>
        </a:p>
      </dgm:t>
    </dgm:pt>
    <dgm:pt modelId="{B4279710-1A87-4798-B428-C08BB92F5537}" type="sibTrans" cxnId="{79B51DF0-1A16-491E-B9D0-D8015984B3F9}">
      <dgm:prSet/>
      <dgm:spPr/>
      <dgm:t>
        <a:bodyPr/>
        <a:lstStyle/>
        <a:p>
          <a:endParaRPr lang="en-US"/>
        </a:p>
      </dgm:t>
    </dgm:pt>
    <dgm:pt modelId="{E73F2CEA-D120-40DB-B1CB-6E892355987B}">
      <dgm:prSet custT="1"/>
      <dgm:spPr/>
      <dgm:t>
        <a:bodyPr/>
        <a:lstStyle/>
        <a:p>
          <a:pPr>
            <a:lnSpc>
              <a:spcPct val="100000"/>
            </a:lnSpc>
            <a:defRPr cap="all"/>
          </a:pPr>
          <a:r>
            <a:rPr lang="en-US" sz="1200" cap="none" dirty="0">
              <a:latin typeface="Arial" panose="020B0604020202020204" pitchFamily="34" charset="0"/>
              <a:cs typeface="Arial" panose="020B0604020202020204" pitchFamily="34" charset="0"/>
            </a:rPr>
            <a:t>Person specification: Used to lead the people-focused side of change initiatives, ensuring smooth adoption, minimising resistance, and maximising benefits </a:t>
          </a:r>
        </a:p>
      </dgm:t>
    </dgm:pt>
    <dgm:pt modelId="{9E1FEB06-C289-4CF3-900B-A93183845834}" type="parTrans" cxnId="{3FEBDBA6-E5F5-4CAF-B37B-4E3067EF20B0}">
      <dgm:prSet/>
      <dgm:spPr/>
      <dgm:t>
        <a:bodyPr/>
        <a:lstStyle/>
        <a:p>
          <a:endParaRPr lang="en-US"/>
        </a:p>
      </dgm:t>
    </dgm:pt>
    <dgm:pt modelId="{7EDFA2BB-BFCB-4F7A-A2FC-D9B382EB1416}" type="sibTrans" cxnId="{3FEBDBA6-E5F5-4CAF-B37B-4E3067EF20B0}">
      <dgm:prSet/>
      <dgm:spPr/>
      <dgm:t>
        <a:bodyPr/>
        <a:lstStyle/>
        <a:p>
          <a:endParaRPr lang="en-US"/>
        </a:p>
      </dgm:t>
    </dgm:pt>
    <dgm:pt modelId="{9793F54F-844A-49D5-93C9-26DE8B235554}" type="pres">
      <dgm:prSet presAssocID="{329FD45F-4516-4FD4-AD72-803122A488BD}" presName="root" presStyleCnt="0">
        <dgm:presLayoutVars>
          <dgm:dir/>
          <dgm:resizeHandles val="exact"/>
        </dgm:presLayoutVars>
      </dgm:prSet>
      <dgm:spPr/>
    </dgm:pt>
    <dgm:pt modelId="{051D4C6B-8F4E-4C48-8FBA-D27BC5440F94}" type="pres">
      <dgm:prSet presAssocID="{4318DEFC-A7B6-45F5-A911-27F2A9CA7FA2}" presName="compNode" presStyleCnt="0"/>
      <dgm:spPr/>
    </dgm:pt>
    <dgm:pt modelId="{50FD0DFF-0C74-4167-A71D-BD7D716FDA03}" type="pres">
      <dgm:prSet presAssocID="{4318DEFC-A7B6-45F5-A911-27F2A9CA7FA2}" presName="iconBgRect" presStyleLbl="bgShp" presStyleIdx="0" presStyleCnt="4" custScaleX="101514" custLinFactNeighborX="-5718" custLinFactNeighborY="-63354"/>
      <dgm:spPr/>
    </dgm:pt>
    <dgm:pt modelId="{FC076A14-FB66-4103-93F0-1FC14CEBF2AC}" type="pres">
      <dgm:prSet presAssocID="{4318DEFC-A7B6-45F5-A911-27F2A9CA7FA2}" presName="iconRect" presStyleLbl="node1" presStyleIdx="0" presStyleCnt="4" custLinFactY="-12196" custLinFactNeighborX="-7623"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0B7E1A19-540A-4101-BF33-F28B2CAD44D8}" type="pres">
      <dgm:prSet presAssocID="{4318DEFC-A7B6-45F5-A911-27F2A9CA7FA2}" presName="spaceRect" presStyleCnt="0"/>
      <dgm:spPr/>
    </dgm:pt>
    <dgm:pt modelId="{39AD97A8-8D21-4D1B-BCFF-5CA403B17F6E}" type="pres">
      <dgm:prSet presAssocID="{4318DEFC-A7B6-45F5-A911-27F2A9CA7FA2}" presName="textRect" presStyleLbl="revTx" presStyleIdx="0" presStyleCnt="4" custScaleX="405670" custScaleY="53617" custLinFactY="-19078" custLinFactNeighborX="1296" custLinFactNeighborY="-100000">
        <dgm:presLayoutVars>
          <dgm:chMax val="1"/>
          <dgm:chPref val="1"/>
        </dgm:presLayoutVars>
      </dgm:prSet>
      <dgm:spPr/>
    </dgm:pt>
    <dgm:pt modelId="{2E504DB2-05AA-457F-9FE1-249D1EA04221}" type="pres">
      <dgm:prSet presAssocID="{AF866971-B464-4998-B3F3-8A4D79931EE8}" presName="sibTrans" presStyleCnt="0"/>
      <dgm:spPr/>
    </dgm:pt>
    <dgm:pt modelId="{B45044E9-B99D-4FAC-A65C-209AC52CB142}" type="pres">
      <dgm:prSet presAssocID="{64D4F446-13F4-4C03-AAC7-F7388463D46D}" presName="compNode" presStyleCnt="0"/>
      <dgm:spPr/>
    </dgm:pt>
    <dgm:pt modelId="{D8A203C7-5246-4A9E-A132-9A84986497BC}" type="pres">
      <dgm:prSet presAssocID="{64D4F446-13F4-4C03-AAC7-F7388463D46D}" presName="iconBgRect" presStyleLbl="bgShp" presStyleIdx="1" presStyleCnt="4" custScaleX="68510" custScaleY="50215" custLinFactY="-239990" custLinFactNeighborX="-45472" custLinFactNeighborY="-300000"/>
      <dgm:spPr>
        <a:solidFill>
          <a:srgbClr val="E8E8E8"/>
        </a:solidFill>
      </dgm:spPr>
    </dgm:pt>
    <dgm:pt modelId="{2000BFA5-FA2B-4FB8-BB67-8E55715A6DC4}" type="pres">
      <dgm:prSet presAssocID="{64D4F446-13F4-4C03-AAC7-F7388463D46D}" presName="iconRect" presStyleLbl="node1" presStyleIdx="1" presStyleCnt="4" custLinFactY="-70344" custLinFactNeighborX="-19522" custLinFactNeighborY="-10000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E2A77C38-6FCC-4FE6-AE28-8F2F5A172B0C}" type="pres">
      <dgm:prSet presAssocID="{64D4F446-13F4-4C03-AAC7-F7388463D46D}" presName="spaceRect" presStyleCnt="0"/>
      <dgm:spPr/>
    </dgm:pt>
    <dgm:pt modelId="{E6C36ABC-9B47-4CCD-BF26-1AC4BFEFB19D}" type="pres">
      <dgm:prSet presAssocID="{64D4F446-13F4-4C03-AAC7-F7388463D46D}" presName="textRect" presStyleLbl="revTx" presStyleIdx="1" presStyleCnt="4" custScaleY="134935" custLinFactNeighborX="-4295" custLinFactNeighborY="-18825">
        <dgm:presLayoutVars>
          <dgm:chMax val="1"/>
          <dgm:chPref val="1"/>
        </dgm:presLayoutVars>
      </dgm:prSet>
      <dgm:spPr/>
    </dgm:pt>
    <dgm:pt modelId="{45DA0D88-9FF1-48A0-991F-59EF7614FAF4}" type="pres">
      <dgm:prSet presAssocID="{C3D3B931-CA89-4A62-9BC7-BD1210EA674D}" presName="sibTrans" presStyleCnt="0"/>
      <dgm:spPr/>
    </dgm:pt>
    <dgm:pt modelId="{CE32F449-C8B8-413D-92C3-2BCFBFBEE17E}" type="pres">
      <dgm:prSet presAssocID="{7D7FB0DF-D864-469F-8858-94BD0551AA78}" presName="compNode" presStyleCnt="0"/>
      <dgm:spPr/>
    </dgm:pt>
    <dgm:pt modelId="{43500955-51AF-4B96-9B39-97C8C7075F2D}" type="pres">
      <dgm:prSet presAssocID="{7D7FB0DF-D864-469F-8858-94BD0551AA78}" presName="iconBgRect" presStyleLbl="bgShp" presStyleIdx="2" presStyleCnt="4" custLinFactY="-2075" custLinFactNeighborX="-4374" custLinFactNeighborY="-100000"/>
      <dgm:spPr/>
    </dgm:pt>
    <dgm:pt modelId="{B785C11D-B48A-46B3-A7D4-56CC13C6B9C8}" type="pres">
      <dgm:prSet presAssocID="{7D7FB0DF-D864-469F-8858-94BD0551AA78}" presName="iconRect" presStyleLbl="node1" presStyleIdx="2" presStyleCnt="4" custLinFactY="-75435" custLinFactNeighborX="-7623" custLinFactNeighborY="-10000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a:ext>
      </dgm:extLst>
    </dgm:pt>
    <dgm:pt modelId="{4DEC6C27-120D-42BF-88B5-2B1C48228CC4}" type="pres">
      <dgm:prSet presAssocID="{7D7FB0DF-D864-469F-8858-94BD0551AA78}" presName="spaceRect" presStyleCnt="0"/>
      <dgm:spPr/>
    </dgm:pt>
    <dgm:pt modelId="{1F020403-10D6-4DDA-BD8E-3895647A3E7B}" type="pres">
      <dgm:prSet presAssocID="{7D7FB0DF-D864-469F-8858-94BD0551AA78}" presName="textRect" presStyleLbl="revTx" presStyleIdx="2" presStyleCnt="4" custLinFactNeighborX="-2668" custLinFactNeighborY="-66702">
        <dgm:presLayoutVars>
          <dgm:chMax val="1"/>
          <dgm:chPref val="1"/>
        </dgm:presLayoutVars>
      </dgm:prSet>
      <dgm:spPr/>
    </dgm:pt>
    <dgm:pt modelId="{F09EE0EF-ED3B-460A-A52B-D4F8B0AA7E88}" type="pres">
      <dgm:prSet presAssocID="{B4279710-1A87-4798-B428-C08BB92F5537}" presName="sibTrans" presStyleCnt="0"/>
      <dgm:spPr/>
    </dgm:pt>
    <dgm:pt modelId="{A3DB7AC2-690C-4D9B-8CE9-60A1EF49B813}" type="pres">
      <dgm:prSet presAssocID="{E73F2CEA-D120-40DB-B1CB-6E892355987B}" presName="compNode" presStyleCnt="0"/>
      <dgm:spPr/>
    </dgm:pt>
    <dgm:pt modelId="{C6467782-92F6-4B2D-8BB2-963FDA9BAED0}" type="pres">
      <dgm:prSet presAssocID="{E73F2CEA-D120-40DB-B1CB-6E892355987B}" presName="iconBgRect" presStyleLbl="bgShp" presStyleIdx="3" presStyleCnt="4" custLinFactY="-1478" custLinFactNeighborX="-6351" custLinFactNeighborY="-100000"/>
      <dgm:spPr/>
    </dgm:pt>
    <dgm:pt modelId="{19A602F7-FB1C-4AC7-865B-834ED674C98B}" type="pres">
      <dgm:prSet presAssocID="{E73F2CEA-D120-40DB-B1CB-6E892355987B}" presName="iconRect" presStyleLbl="node1" presStyleIdx="3" presStyleCnt="4" custScaleX="113357" custScaleY="112022" custLinFactY="-77618" custLinFactNeighborX="-10771" custLinFactNeighborY="-10000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nching Diagram"/>
        </a:ext>
      </dgm:extLst>
    </dgm:pt>
    <dgm:pt modelId="{6A1DD75C-C6D7-40A0-A3E8-8BE9908BA5A0}" type="pres">
      <dgm:prSet presAssocID="{E73F2CEA-D120-40DB-B1CB-6E892355987B}" presName="spaceRect" presStyleCnt="0"/>
      <dgm:spPr/>
    </dgm:pt>
    <dgm:pt modelId="{BA0C2E13-713B-4751-9457-E1B4EB85A94B}" type="pres">
      <dgm:prSet presAssocID="{E73F2CEA-D120-40DB-B1CB-6E892355987B}" presName="textRect" presStyleLbl="revTx" presStyleIdx="3" presStyleCnt="4" custLinFactNeighborX="-1276" custLinFactNeighborY="-65213">
        <dgm:presLayoutVars>
          <dgm:chMax val="1"/>
          <dgm:chPref val="1"/>
        </dgm:presLayoutVars>
      </dgm:prSet>
      <dgm:spPr/>
    </dgm:pt>
  </dgm:ptLst>
  <dgm:cxnLst>
    <dgm:cxn modelId="{076FFF4F-0E36-4F9A-9FD7-DC86A67D9860}" type="presOf" srcId="{7D7FB0DF-D864-469F-8858-94BD0551AA78}" destId="{1F020403-10D6-4DDA-BD8E-3895647A3E7B}" srcOrd="0" destOrd="0" presId="urn:microsoft.com/office/officeart/2018/5/layout/IconCircleLabelList"/>
    <dgm:cxn modelId="{5DFA057D-749F-413D-9AD5-688C267FF3AB}" srcId="{329FD45F-4516-4FD4-AD72-803122A488BD}" destId="{64D4F446-13F4-4C03-AAC7-F7388463D46D}" srcOrd="1" destOrd="0" parTransId="{7AE00896-59F8-4749-BF99-90E7BB01C89F}" sibTransId="{C3D3B931-CA89-4A62-9BC7-BD1210EA674D}"/>
    <dgm:cxn modelId="{7D080184-E160-4E05-8DEA-6A0F467D20D9}" type="presOf" srcId="{E73F2CEA-D120-40DB-B1CB-6E892355987B}" destId="{BA0C2E13-713B-4751-9457-E1B4EB85A94B}" srcOrd="0" destOrd="0" presId="urn:microsoft.com/office/officeart/2018/5/layout/IconCircleLabelList"/>
    <dgm:cxn modelId="{C0E894A2-077A-4358-8BC6-0D381B9BB014}" type="presOf" srcId="{64D4F446-13F4-4C03-AAC7-F7388463D46D}" destId="{E6C36ABC-9B47-4CCD-BF26-1AC4BFEFB19D}" srcOrd="0" destOrd="0" presId="urn:microsoft.com/office/officeart/2018/5/layout/IconCircleLabelList"/>
    <dgm:cxn modelId="{3FEBDBA6-E5F5-4CAF-B37B-4E3067EF20B0}" srcId="{329FD45F-4516-4FD4-AD72-803122A488BD}" destId="{E73F2CEA-D120-40DB-B1CB-6E892355987B}" srcOrd="3" destOrd="0" parTransId="{9E1FEB06-C289-4CF3-900B-A93183845834}" sibTransId="{7EDFA2BB-BFCB-4F7A-A2FC-D9B382EB1416}"/>
    <dgm:cxn modelId="{14A9BCB2-10F3-4FBD-92F1-045AC7AB4BA9}" srcId="{329FD45F-4516-4FD4-AD72-803122A488BD}" destId="{4318DEFC-A7B6-45F5-A911-27F2A9CA7FA2}" srcOrd="0" destOrd="0" parTransId="{9E8B407B-5C24-41BD-BA4A-099C41B195D1}" sibTransId="{AF866971-B464-4998-B3F3-8A4D79931EE8}"/>
    <dgm:cxn modelId="{90B3C8C9-1E41-48A5-9913-024E9D410D83}" type="presOf" srcId="{329FD45F-4516-4FD4-AD72-803122A488BD}" destId="{9793F54F-844A-49D5-93C9-26DE8B235554}" srcOrd="0" destOrd="0" presId="urn:microsoft.com/office/officeart/2018/5/layout/IconCircleLabelList"/>
    <dgm:cxn modelId="{79B51DF0-1A16-491E-B9D0-D8015984B3F9}" srcId="{329FD45F-4516-4FD4-AD72-803122A488BD}" destId="{7D7FB0DF-D864-469F-8858-94BD0551AA78}" srcOrd="2" destOrd="0" parTransId="{707905B3-7635-498E-B8FF-BCA83A222694}" sibTransId="{B4279710-1A87-4798-B428-C08BB92F5537}"/>
    <dgm:cxn modelId="{BF259FF6-E688-4AB0-BD25-95560E74FF57}" type="presOf" srcId="{4318DEFC-A7B6-45F5-A911-27F2A9CA7FA2}" destId="{39AD97A8-8D21-4D1B-BCFF-5CA403B17F6E}" srcOrd="0" destOrd="0" presId="urn:microsoft.com/office/officeart/2018/5/layout/IconCircleLabelList"/>
    <dgm:cxn modelId="{5005BF15-112C-4B55-AE5F-8A39B0C0C2ED}" type="presParOf" srcId="{9793F54F-844A-49D5-93C9-26DE8B235554}" destId="{051D4C6B-8F4E-4C48-8FBA-D27BC5440F94}" srcOrd="0" destOrd="0" presId="urn:microsoft.com/office/officeart/2018/5/layout/IconCircleLabelList"/>
    <dgm:cxn modelId="{2724A058-97F5-40AE-B5F4-337C552020D8}" type="presParOf" srcId="{051D4C6B-8F4E-4C48-8FBA-D27BC5440F94}" destId="{50FD0DFF-0C74-4167-A71D-BD7D716FDA03}" srcOrd="0" destOrd="0" presId="urn:microsoft.com/office/officeart/2018/5/layout/IconCircleLabelList"/>
    <dgm:cxn modelId="{83C4DBC8-D11C-41E2-9AD7-39564B868D59}" type="presParOf" srcId="{051D4C6B-8F4E-4C48-8FBA-D27BC5440F94}" destId="{FC076A14-FB66-4103-93F0-1FC14CEBF2AC}" srcOrd="1" destOrd="0" presId="urn:microsoft.com/office/officeart/2018/5/layout/IconCircleLabelList"/>
    <dgm:cxn modelId="{C623462F-EEDE-44CE-9E1D-1803FBB41653}" type="presParOf" srcId="{051D4C6B-8F4E-4C48-8FBA-D27BC5440F94}" destId="{0B7E1A19-540A-4101-BF33-F28B2CAD44D8}" srcOrd="2" destOrd="0" presId="urn:microsoft.com/office/officeart/2018/5/layout/IconCircleLabelList"/>
    <dgm:cxn modelId="{BABA238F-ED2C-427C-877E-3DACE71949D9}" type="presParOf" srcId="{051D4C6B-8F4E-4C48-8FBA-D27BC5440F94}" destId="{39AD97A8-8D21-4D1B-BCFF-5CA403B17F6E}" srcOrd="3" destOrd="0" presId="urn:microsoft.com/office/officeart/2018/5/layout/IconCircleLabelList"/>
    <dgm:cxn modelId="{555ACBD4-E247-4FBE-B37D-C1D835356F08}" type="presParOf" srcId="{9793F54F-844A-49D5-93C9-26DE8B235554}" destId="{2E504DB2-05AA-457F-9FE1-249D1EA04221}" srcOrd="1" destOrd="0" presId="urn:microsoft.com/office/officeart/2018/5/layout/IconCircleLabelList"/>
    <dgm:cxn modelId="{EFBDCB4E-2AC1-4B73-80D4-8FAB0D8F18A9}" type="presParOf" srcId="{9793F54F-844A-49D5-93C9-26DE8B235554}" destId="{B45044E9-B99D-4FAC-A65C-209AC52CB142}" srcOrd="2" destOrd="0" presId="urn:microsoft.com/office/officeart/2018/5/layout/IconCircleLabelList"/>
    <dgm:cxn modelId="{1F4CD80D-20DD-4348-BDA6-7D305BCFDEC0}" type="presParOf" srcId="{B45044E9-B99D-4FAC-A65C-209AC52CB142}" destId="{D8A203C7-5246-4A9E-A132-9A84986497BC}" srcOrd="0" destOrd="0" presId="urn:microsoft.com/office/officeart/2018/5/layout/IconCircleLabelList"/>
    <dgm:cxn modelId="{C4F94B7E-F020-4566-A8B5-BD9B5C9AE9E1}" type="presParOf" srcId="{B45044E9-B99D-4FAC-A65C-209AC52CB142}" destId="{2000BFA5-FA2B-4FB8-BB67-8E55715A6DC4}" srcOrd="1" destOrd="0" presId="urn:microsoft.com/office/officeart/2018/5/layout/IconCircleLabelList"/>
    <dgm:cxn modelId="{DC0D8578-8FFC-4F68-BC86-8EE3EF1A6ABD}" type="presParOf" srcId="{B45044E9-B99D-4FAC-A65C-209AC52CB142}" destId="{E2A77C38-6FCC-4FE6-AE28-8F2F5A172B0C}" srcOrd="2" destOrd="0" presId="urn:microsoft.com/office/officeart/2018/5/layout/IconCircleLabelList"/>
    <dgm:cxn modelId="{B2326D63-52A4-4248-8E1E-BE27258B31C8}" type="presParOf" srcId="{B45044E9-B99D-4FAC-A65C-209AC52CB142}" destId="{E6C36ABC-9B47-4CCD-BF26-1AC4BFEFB19D}" srcOrd="3" destOrd="0" presId="urn:microsoft.com/office/officeart/2018/5/layout/IconCircleLabelList"/>
    <dgm:cxn modelId="{53B75ED3-2998-4794-9AE6-97B139AAC456}" type="presParOf" srcId="{9793F54F-844A-49D5-93C9-26DE8B235554}" destId="{45DA0D88-9FF1-48A0-991F-59EF7614FAF4}" srcOrd="3" destOrd="0" presId="urn:microsoft.com/office/officeart/2018/5/layout/IconCircleLabelList"/>
    <dgm:cxn modelId="{BADBD09D-422B-4E7B-9658-D8E8B77F9337}" type="presParOf" srcId="{9793F54F-844A-49D5-93C9-26DE8B235554}" destId="{CE32F449-C8B8-413D-92C3-2BCFBFBEE17E}" srcOrd="4" destOrd="0" presId="urn:microsoft.com/office/officeart/2018/5/layout/IconCircleLabelList"/>
    <dgm:cxn modelId="{4CA56DCC-FD47-4D40-9E08-CA8487A153B8}" type="presParOf" srcId="{CE32F449-C8B8-413D-92C3-2BCFBFBEE17E}" destId="{43500955-51AF-4B96-9B39-97C8C7075F2D}" srcOrd="0" destOrd="0" presId="urn:microsoft.com/office/officeart/2018/5/layout/IconCircleLabelList"/>
    <dgm:cxn modelId="{A1325974-D89A-4BCD-AF8C-54E7F213011E}" type="presParOf" srcId="{CE32F449-C8B8-413D-92C3-2BCFBFBEE17E}" destId="{B785C11D-B48A-46B3-A7D4-56CC13C6B9C8}" srcOrd="1" destOrd="0" presId="urn:microsoft.com/office/officeart/2018/5/layout/IconCircleLabelList"/>
    <dgm:cxn modelId="{B735B714-3141-44E9-AFB6-384F9ADDA57B}" type="presParOf" srcId="{CE32F449-C8B8-413D-92C3-2BCFBFBEE17E}" destId="{4DEC6C27-120D-42BF-88B5-2B1C48228CC4}" srcOrd="2" destOrd="0" presId="urn:microsoft.com/office/officeart/2018/5/layout/IconCircleLabelList"/>
    <dgm:cxn modelId="{0F44AAF4-85A1-4ED5-90AA-ABEE6A99BA8B}" type="presParOf" srcId="{CE32F449-C8B8-413D-92C3-2BCFBFBEE17E}" destId="{1F020403-10D6-4DDA-BD8E-3895647A3E7B}" srcOrd="3" destOrd="0" presId="urn:microsoft.com/office/officeart/2018/5/layout/IconCircleLabelList"/>
    <dgm:cxn modelId="{ACEE54EC-31FA-44AE-8B66-72A74575F268}" type="presParOf" srcId="{9793F54F-844A-49D5-93C9-26DE8B235554}" destId="{F09EE0EF-ED3B-460A-A52B-D4F8B0AA7E88}" srcOrd="5" destOrd="0" presId="urn:microsoft.com/office/officeart/2018/5/layout/IconCircleLabelList"/>
    <dgm:cxn modelId="{DE695D85-49B0-45BB-89DF-E454CBEC7EA0}" type="presParOf" srcId="{9793F54F-844A-49D5-93C9-26DE8B235554}" destId="{A3DB7AC2-690C-4D9B-8CE9-60A1EF49B813}" srcOrd="6" destOrd="0" presId="urn:microsoft.com/office/officeart/2018/5/layout/IconCircleLabelList"/>
    <dgm:cxn modelId="{81A6AE3C-47C5-406C-A469-E8D84BCF753B}" type="presParOf" srcId="{A3DB7AC2-690C-4D9B-8CE9-60A1EF49B813}" destId="{C6467782-92F6-4B2D-8BB2-963FDA9BAED0}" srcOrd="0" destOrd="0" presId="urn:microsoft.com/office/officeart/2018/5/layout/IconCircleLabelList"/>
    <dgm:cxn modelId="{C6A6DF0F-583A-4FDB-8AE4-DA21FD865DA6}" type="presParOf" srcId="{A3DB7AC2-690C-4D9B-8CE9-60A1EF49B813}" destId="{19A602F7-FB1C-4AC7-865B-834ED674C98B}" srcOrd="1" destOrd="0" presId="urn:microsoft.com/office/officeart/2018/5/layout/IconCircleLabelList"/>
    <dgm:cxn modelId="{0A0DB203-C78A-4A63-9E87-45B4D73816F1}" type="presParOf" srcId="{A3DB7AC2-690C-4D9B-8CE9-60A1EF49B813}" destId="{6A1DD75C-C6D7-40A0-A3E8-8BE9908BA5A0}" srcOrd="2" destOrd="0" presId="urn:microsoft.com/office/officeart/2018/5/layout/IconCircleLabelList"/>
    <dgm:cxn modelId="{800AB3BD-2D38-4C4C-B7FC-EC6833209E02}" type="presParOf" srcId="{A3DB7AC2-690C-4D9B-8CE9-60A1EF49B813}" destId="{BA0C2E13-713B-4751-9457-E1B4EB85A94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A0D723-1845-4994-A0AE-2D88AE330618}"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EEB9E13-967E-401C-A346-56835A82DC25}">
      <dgm:prSet custT="1"/>
      <dgm:spPr/>
      <dgm:t>
        <a:bodyPr/>
        <a:lstStyle/>
        <a:p>
          <a:r>
            <a:rPr lang="en-US" sz="1600" dirty="0">
              <a:latin typeface="Arial" panose="020B0604020202020204" pitchFamily="34" charset="0"/>
              <a:cs typeface="Arial" panose="020B0604020202020204" pitchFamily="34" charset="0"/>
            </a:rPr>
            <a:t>We tend to interview candidates who “believe what we believe”, and we must use a multi-faceted interview approach and one of these interview methods is known as the ‘Structured Interview’</a:t>
          </a:r>
        </a:p>
      </dgm:t>
    </dgm:pt>
    <dgm:pt modelId="{64CBFF1E-7E80-4CDC-AE68-C37759452DED}" type="parTrans" cxnId="{3ACE6A4C-46B8-40C8-BCB4-7EBF126A40CA}">
      <dgm:prSet/>
      <dgm:spPr/>
      <dgm:t>
        <a:bodyPr/>
        <a:lstStyle/>
        <a:p>
          <a:endParaRPr lang="en-US"/>
        </a:p>
      </dgm:t>
    </dgm:pt>
    <dgm:pt modelId="{8F433B24-5BB2-4D10-8D47-46B21BC4037E}" type="sibTrans" cxnId="{3ACE6A4C-46B8-40C8-BCB4-7EBF126A40CA}">
      <dgm:prSet/>
      <dgm:spPr/>
      <dgm:t>
        <a:bodyPr/>
        <a:lstStyle/>
        <a:p>
          <a:endParaRPr lang="en-US"/>
        </a:p>
      </dgm:t>
    </dgm:pt>
    <dgm:pt modelId="{56704194-3BF7-4C40-A791-DBA69907B025}">
      <dgm:prSet/>
      <dgm:spPr/>
      <dgm:t>
        <a:bodyPr/>
        <a:lstStyle/>
        <a:p>
          <a:r>
            <a:rPr lang="en-US" dirty="0">
              <a:latin typeface="Arial" panose="020B0604020202020204" pitchFamily="34" charset="0"/>
              <a:cs typeface="Arial" panose="020B0604020202020204" pitchFamily="34" charset="0"/>
            </a:rPr>
            <a:t>The ‘Structured Interview’ is a standardized interview where all candidates are asked the same set of predetermined questions in the same order (George, 2024)</a:t>
          </a:r>
        </a:p>
      </dgm:t>
    </dgm:pt>
    <dgm:pt modelId="{1246B2A9-5B5E-473C-A0A5-53EF3E56820B}" type="parTrans" cxnId="{406FE004-510F-4DC0-AD90-76E2E0FCE328}">
      <dgm:prSet/>
      <dgm:spPr/>
      <dgm:t>
        <a:bodyPr/>
        <a:lstStyle/>
        <a:p>
          <a:endParaRPr lang="en-US"/>
        </a:p>
      </dgm:t>
    </dgm:pt>
    <dgm:pt modelId="{74D2F64E-13FC-418D-97C5-B3B273F3884E}" type="sibTrans" cxnId="{406FE004-510F-4DC0-AD90-76E2E0FCE328}">
      <dgm:prSet/>
      <dgm:spPr/>
      <dgm:t>
        <a:bodyPr/>
        <a:lstStyle/>
        <a:p>
          <a:endParaRPr lang="en-US"/>
        </a:p>
      </dgm:t>
    </dgm:pt>
    <dgm:pt modelId="{FA7E6072-BD7C-480F-8E61-794B2BF9DF91}">
      <dgm:prSet/>
      <dgm:spPr/>
      <dgm:t>
        <a:bodyPr/>
        <a:lstStyle/>
        <a:p>
          <a:r>
            <a:rPr lang="en-US" dirty="0">
              <a:latin typeface="Arial" panose="020B0604020202020204" pitchFamily="34" charset="0"/>
              <a:cs typeface="Arial" panose="020B0604020202020204" pitchFamily="34" charset="0"/>
            </a:rPr>
            <a:t>It is ideal for screening all shortlisted candidates for core requirements to ensure a level playing field</a:t>
          </a:r>
        </a:p>
      </dgm:t>
    </dgm:pt>
    <dgm:pt modelId="{4A3FCF9E-73B0-4E87-AB77-72A4BCBB075C}" type="parTrans" cxnId="{86517011-1EC1-4660-9200-E7C7F8C54003}">
      <dgm:prSet/>
      <dgm:spPr/>
      <dgm:t>
        <a:bodyPr/>
        <a:lstStyle/>
        <a:p>
          <a:endParaRPr lang="en-US"/>
        </a:p>
      </dgm:t>
    </dgm:pt>
    <dgm:pt modelId="{C760B433-A800-4573-A61D-0D8929EBED5E}" type="sibTrans" cxnId="{86517011-1EC1-4660-9200-E7C7F8C54003}">
      <dgm:prSet/>
      <dgm:spPr/>
      <dgm:t>
        <a:bodyPr/>
        <a:lstStyle/>
        <a:p>
          <a:endParaRPr lang="en-US"/>
        </a:p>
      </dgm:t>
    </dgm:pt>
    <dgm:pt modelId="{1FFFA86D-61DC-44A5-B98C-0DFD398AAC40}" type="pres">
      <dgm:prSet presAssocID="{7EA0D723-1845-4994-A0AE-2D88AE330618}" presName="root" presStyleCnt="0">
        <dgm:presLayoutVars>
          <dgm:dir/>
          <dgm:resizeHandles val="exact"/>
        </dgm:presLayoutVars>
      </dgm:prSet>
      <dgm:spPr/>
    </dgm:pt>
    <dgm:pt modelId="{DE82211F-3C07-494D-9513-D63E39C318FA}" type="pres">
      <dgm:prSet presAssocID="{7EEB9E13-967E-401C-A346-56835A82DC25}" presName="compNode" presStyleCnt="0"/>
      <dgm:spPr/>
    </dgm:pt>
    <dgm:pt modelId="{6663DAD2-111E-48CD-B0F7-030840EFF3D5}" type="pres">
      <dgm:prSet presAssocID="{7EEB9E13-967E-401C-A346-56835A82DC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0581DC1D-3BD7-43CD-B9E0-97BFA1C320E1}" type="pres">
      <dgm:prSet presAssocID="{7EEB9E13-967E-401C-A346-56835A82DC25}" presName="spaceRect" presStyleCnt="0"/>
      <dgm:spPr/>
    </dgm:pt>
    <dgm:pt modelId="{CE384305-B50C-4B94-A778-B43AEA2B7B7B}" type="pres">
      <dgm:prSet presAssocID="{7EEB9E13-967E-401C-A346-56835A82DC25}" presName="textRect" presStyleLbl="revTx" presStyleIdx="0" presStyleCnt="3">
        <dgm:presLayoutVars>
          <dgm:chMax val="1"/>
          <dgm:chPref val="1"/>
        </dgm:presLayoutVars>
      </dgm:prSet>
      <dgm:spPr/>
    </dgm:pt>
    <dgm:pt modelId="{A88512BA-6AF9-4155-8E7A-23954BD63AC2}" type="pres">
      <dgm:prSet presAssocID="{8F433B24-5BB2-4D10-8D47-46B21BC4037E}" presName="sibTrans" presStyleCnt="0"/>
      <dgm:spPr/>
    </dgm:pt>
    <dgm:pt modelId="{E4F148B6-5581-4F95-9017-56545194DE53}" type="pres">
      <dgm:prSet presAssocID="{56704194-3BF7-4C40-A791-DBA69907B025}" presName="compNode" presStyleCnt="0"/>
      <dgm:spPr/>
    </dgm:pt>
    <dgm:pt modelId="{31970226-213A-4D02-90FB-B47C98287E2A}" type="pres">
      <dgm:prSet presAssocID="{56704194-3BF7-4C40-A791-DBA69907B02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36CDE473-8E3B-49C9-80C8-45438FBF78ED}" type="pres">
      <dgm:prSet presAssocID="{56704194-3BF7-4C40-A791-DBA69907B025}" presName="spaceRect" presStyleCnt="0"/>
      <dgm:spPr/>
    </dgm:pt>
    <dgm:pt modelId="{A52F469B-30BC-420B-8C04-D1F9968F57B5}" type="pres">
      <dgm:prSet presAssocID="{56704194-3BF7-4C40-A791-DBA69907B025}" presName="textRect" presStyleLbl="revTx" presStyleIdx="1" presStyleCnt="3">
        <dgm:presLayoutVars>
          <dgm:chMax val="1"/>
          <dgm:chPref val="1"/>
        </dgm:presLayoutVars>
      </dgm:prSet>
      <dgm:spPr/>
    </dgm:pt>
    <dgm:pt modelId="{191EDF57-9FE4-45E6-ACCD-3F1E7DF55E2C}" type="pres">
      <dgm:prSet presAssocID="{74D2F64E-13FC-418D-97C5-B3B273F3884E}" presName="sibTrans" presStyleCnt="0"/>
      <dgm:spPr/>
    </dgm:pt>
    <dgm:pt modelId="{E7288F11-64DC-4F54-864E-1E7AD71CF66F}" type="pres">
      <dgm:prSet presAssocID="{FA7E6072-BD7C-480F-8E61-794B2BF9DF91}" presName="compNode" presStyleCnt="0"/>
      <dgm:spPr/>
    </dgm:pt>
    <dgm:pt modelId="{AD429480-FF01-4DEC-B269-59CBC3D6C9F3}" type="pres">
      <dgm:prSet presAssocID="{FA7E6072-BD7C-480F-8E61-794B2BF9DF9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DF52B18C-FBC5-4E95-81A7-57D5C61C9A70}" type="pres">
      <dgm:prSet presAssocID="{FA7E6072-BD7C-480F-8E61-794B2BF9DF91}" presName="spaceRect" presStyleCnt="0"/>
      <dgm:spPr/>
    </dgm:pt>
    <dgm:pt modelId="{499D1DA6-6232-4A2F-8DC9-45534D5D1B8E}" type="pres">
      <dgm:prSet presAssocID="{FA7E6072-BD7C-480F-8E61-794B2BF9DF91}" presName="textRect" presStyleLbl="revTx" presStyleIdx="2" presStyleCnt="3">
        <dgm:presLayoutVars>
          <dgm:chMax val="1"/>
          <dgm:chPref val="1"/>
        </dgm:presLayoutVars>
      </dgm:prSet>
      <dgm:spPr/>
    </dgm:pt>
  </dgm:ptLst>
  <dgm:cxnLst>
    <dgm:cxn modelId="{406FE004-510F-4DC0-AD90-76E2E0FCE328}" srcId="{7EA0D723-1845-4994-A0AE-2D88AE330618}" destId="{56704194-3BF7-4C40-A791-DBA69907B025}" srcOrd="1" destOrd="0" parTransId="{1246B2A9-5B5E-473C-A0A5-53EF3E56820B}" sibTransId="{74D2F64E-13FC-418D-97C5-B3B273F3884E}"/>
    <dgm:cxn modelId="{86517011-1EC1-4660-9200-E7C7F8C54003}" srcId="{7EA0D723-1845-4994-A0AE-2D88AE330618}" destId="{FA7E6072-BD7C-480F-8E61-794B2BF9DF91}" srcOrd="2" destOrd="0" parTransId="{4A3FCF9E-73B0-4E87-AB77-72A4BCBB075C}" sibTransId="{C760B433-A800-4573-A61D-0D8929EBED5E}"/>
    <dgm:cxn modelId="{3ACE6A4C-46B8-40C8-BCB4-7EBF126A40CA}" srcId="{7EA0D723-1845-4994-A0AE-2D88AE330618}" destId="{7EEB9E13-967E-401C-A346-56835A82DC25}" srcOrd="0" destOrd="0" parTransId="{64CBFF1E-7E80-4CDC-AE68-C37759452DED}" sibTransId="{8F433B24-5BB2-4D10-8D47-46B21BC4037E}"/>
    <dgm:cxn modelId="{81F71953-9BEC-4962-AD62-C16274CD7DD2}" type="presOf" srcId="{FA7E6072-BD7C-480F-8E61-794B2BF9DF91}" destId="{499D1DA6-6232-4A2F-8DC9-45534D5D1B8E}" srcOrd="0" destOrd="0" presId="urn:microsoft.com/office/officeart/2018/2/layout/IconLabelList"/>
    <dgm:cxn modelId="{2C05D185-68B6-4C27-B95E-823983C81BB7}" type="presOf" srcId="{56704194-3BF7-4C40-A791-DBA69907B025}" destId="{A52F469B-30BC-420B-8C04-D1F9968F57B5}" srcOrd="0" destOrd="0" presId="urn:microsoft.com/office/officeart/2018/2/layout/IconLabelList"/>
    <dgm:cxn modelId="{273482CF-0214-4BA1-92A1-1DA3F9F47970}" type="presOf" srcId="{7EA0D723-1845-4994-A0AE-2D88AE330618}" destId="{1FFFA86D-61DC-44A5-B98C-0DFD398AAC40}" srcOrd="0" destOrd="0" presId="urn:microsoft.com/office/officeart/2018/2/layout/IconLabelList"/>
    <dgm:cxn modelId="{A4A358F4-8084-4F17-9CD2-DB421809C507}" type="presOf" srcId="{7EEB9E13-967E-401C-A346-56835A82DC25}" destId="{CE384305-B50C-4B94-A778-B43AEA2B7B7B}" srcOrd="0" destOrd="0" presId="urn:microsoft.com/office/officeart/2018/2/layout/IconLabelList"/>
    <dgm:cxn modelId="{14EF7C36-A3E4-4AEA-AF86-B91E3851AFFA}" type="presParOf" srcId="{1FFFA86D-61DC-44A5-B98C-0DFD398AAC40}" destId="{DE82211F-3C07-494D-9513-D63E39C318FA}" srcOrd="0" destOrd="0" presId="urn:microsoft.com/office/officeart/2018/2/layout/IconLabelList"/>
    <dgm:cxn modelId="{00904B99-059F-49A3-808E-84721877461D}" type="presParOf" srcId="{DE82211F-3C07-494D-9513-D63E39C318FA}" destId="{6663DAD2-111E-48CD-B0F7-030840EFF3D5}" srcOrd="0" destOrd="0" presId="urn:microsoft.com/office/officeart/2018/2/layout/IconLabelList"/>
    <dgm:cxn modelId="{FDDB7426-FAC3-49C0-975F-9347E65B892C}" type="presParOf" srcId="{DE82211F-3C07-494D-9513-D63E39C318FA}" destId="{0581DC1D-3BD7-43CD-B9E0-97BFA1C320E1}" srcOrd="1" destOrd="0" presId="urn:microsoft.com/office/officeart/2018/2/layout/IconLabelList"/>
    <dgm:cxn modelId="{2BE610C3-5B5D-49C2-980F-FB7834F899BB}" type="presParOf" srcId="{DE82211F-3C07-494D-9513-D63E39C318FA}" destId="{CE384305-B50C-4B94-A778-B43AEA2B7B7B}" srcOrd="2" destOrd="0" presId="urn:microsoft.com/office/officeart/2018/2/layout/IconLabelList"/>
    <dgm:cxn modelId="{6A36E59E-B83C-45AB-882B-B59EEEE639FE}" type="presParOf" srcId="{1FFFA86D-61DC-44A5-B98C-0DFD398AAC40}" destId="{A88512BA-6AF9-4155-8E7A-23954BD63AC2}" srcOrd="1" destOrd="0" presId="urn:microsoft.com/office/officeart/2018/2/layout/IconLabelList"/>
    <dgm:cxn modelId="{1A2BE709-D0AE-49C1-A1CF-038FCCA69148}" type="presParOf" srcId="{1FFFA86D-61DC-44A5-B98C-0DFD398AAC40}" destId="{E4F148B6-5581-4F95-9017-56545194DE53}" srcOrd="2" destOrd="0" presId="urn:microsoft.com/office/officeart/2018/2/layout/IconLabelList"/>
    <dgm:cxn modelId="{EC469C78-0BD8-4DDC-AB52-98C5B38AB66E}" type="presParOf" srcId="{E4F148B6-5581-4F95-9017-56545194DE53}" destId="{31970226-213A-4D02-90FB-B47C98287E2A}" srcOrd="0" destOrd="0" presId="urn:microsoft.com/office/officeart/2018/2/layout/IconLabelList"/>
    <dgm:cxn modelId="{AB9D6CBE-8A52-4CDF-AA28-6A45FDAE6D06}" type="presParOf" srcId="{E4F148B6-5581-4F95-9017-56545194DE53}" destId="{36CDE473-8E3B-49C9-80C8-45438FBF78ED}" srcOrd="1" destOrd="0" presId="urn:microsoft.com/office/officeart/2018/2/layout/IconLabelList"/>
    <dgm:cxn modelId="{66879F3E-0B52-4992-98B8-C1B71AF42C51}" type="presParOf" srcId="{E4F148B6-5581-4F95-9017-56545194DE53}" destId="{A52F469B-30BC-420B-8C04-D1F9968F57B5}" srcOrd="2" destOrd="0" presId="urn:microsoft.com/office/officeart/2018/2/layout/IconLabelList"/>
    <dgm:cxn modelId="{8D9774E5-A34F-47D6-9937-EE90164F66AE}" type="presParOf" srcId="{1FFFA86D-61DC-44A5-B98C-0DFD398AAC40}" destId="{191EDF57-9FE4-45E6-ACCD-3F1E7DF55E2C}" srcOrd="3" destOrd="0" presId="urn:microsoft.com/office/officeart/2018/2/layout/IconLabelList"/>
    <dgm:cxn modelId="{AFDD95E8-EE7E-48ED-8D99-7034CEBA032F}" type="presParOf" srcId="{1FFFA86D-61DC-44A5-B98C-0DFD398AAC40}" destId="{E7288F11-64DC-4F54-864E-1E7AD71CF66F}" srcOrd="4" destOrd="0" presId="urn:microsoft.com/office/officeart/2018/2/layout/IconLabelList"/>
    <dgm:cxn modelId="{4BE5F82B-C7A5-4637-A8AF-ACA506539317}" type="presParOf" srcId="{E7288F11-64DC-4F54-864E-1E7AD71CF66F}" destId="{AD429480-FF01-4DEC-B269-59CBC3D6C9F3}" srcOrd="0" destOrd="0" presId="urn:microsoft.com/office/officeart/2018/2/layout/IconLabelList"/>
    <dgm:cxn modelId="{80E212C3-C421-4995-8E13-5932177B0618}" type="presParOf" srcId="{E7288F11-64DC-4F54-864E-1E7AD71CF66F}" destId="{DF52B18C-FBC5-4E95-81A7-57D5C61C9A70}" srcOrd="1" destOrd="0" presId="urn:microsoft.com/office/officeart/2018/2/layout/IconLabelList"/>
    <dgm:cxn modelId="{53191CA4-E0D3-432A-9F9F-1A5F280A5D82}" type="presParOf" srcId="{E7288F11-64DC-4F54-864E-1E7AD71CF66F}" destId="{499D1DA6-6232-4A2F-8DC9-45534D5D1B8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A531C5-5836-4168-AD3E-291EBFFF83A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582AB0A-95A6-4B01-9E6F-1ACFD9A24BF8}">
      <dgm:prSet/>
      <dgm:spPr/>
      <dgm:t>
        <a:bodyPr/>
        <a:lstStyle/>
        <a:p>
          <a:r>
            <a:rPr lang="en-US" dirty="0">
              <a:latin typeface="Arial" panose="020B0604020202020204" pitchFamily="34" charset="0"/>
              <a:cs typeface="Arial" panose="020B0604020202020204" pitchFamily="34" charset="0"/>
            </a:rPr>
            <a:t>Competency Based Interview:</a:t>
          </a:r>
        </a:p>
      </dgm:t>
    </dgm:pt>
    <dgm:pt modelId="{42C53B0C-B548-4BE6-8C9F-D83F0DB15BD2}" type="parTrans" cxnId="{8A3B546C-3D5A-4932-BA2A-3B8A55C4FDBC}">
      <dgm:prSet/>
      <dgm:spPr/>
      <dgm:t>
        <a:bodyPr/>
        <a:lstStyle/>
        <a:p>
          <a:endParaRPr lang="en-US"/>
        </a:p>
      </dgm:t>
    </dgm:pt>
    <dgm:pt modelId="{6E24FCFD-D2BC-4635-A1CB-C0B07C780180}" type="sibTrans" cxnId="{8A3B546C-3D5A-4932-BA2A-3B8A55C4FDBC}">
      <dgm:prSet/>
      <dgm:spPr/>
      <dgm:t>
        <a:bodyPr/>
        <a:lstStyle/>
        <a:p>
          <a:endParaRPr lang="en-US"/>
        </a:p>
      </dgm:t>
    </dgm:pt>
    <dgm:pt modelId="{BD17146D-54CB-43AD-B58A-99E18B0F405A}">
      <dgm:prSet/>
      <dgm:spPr/>
      <dgm:t>
        <a:bodyPr/>
        <a:lstStyle/>
        <a:p>
          <a:r>
            <a:rPr lang="en-US" dirty="0">
              <a:latin typeface="Arial" panose="020B0604020202020204" pitchFamily="34" charset="0"/>
              <a:cs typeface="Arial" panose="020B0604020202020204" pitchFamily="34" charset="0"/>
            </a:rPr>
            <a:t>This interview method focuses on past behaviour as a predictor of future performances</a:t>
          </a:r>
          <a:r>
            <a:rPr lang="en-GB" dirty="0">
              <a:latin typeface="Arial" panose="020B0604020202020204" pitchFamily="34" charset="0"/>
              <a:cs typeface="Arial" panose="020B0604020202020204" pitchFamily="34" charset="0"/>
            </a:rPr>
            <a:t>. Candidates are asked to provide specific examples of when they demonstrated key competencies (Swain, 2025)</a:t>
          </a:r>
          <a:endParaRPr lang="en-US" dirty="0">
            <a:latin typeface="Arial" panose="020B0604020202020204" pitchFamily="34" charset="0"/>
            <a:cs typeface="Arial" panose="020B0604020202020204" pitchFamily="34" charset="0"/>
          </a:endParaRPr>
        </a:p>
      </dgm:t>
    </dgm:pt>
    <dgm:pt modelId="{65B6DA9F-129D-4844-883E-706A92B121C5}" type="parTrans" cxnId="{2C2245A9-D8EE-4198-93DB-8BDF0F202CF3}">
      <dgm:prSet/>
      <dgm:spPr/>
      <dgm:t>
        <a:bodyPr/>
        <a:lstStyle/>
        <a:p>
          <a:endParaRPr lang="en-US"/>
        </a:p>
      </dgm:t>
    </dgm:pt>
    <dgm:pt modelId="{27109E2B-FB72-4FF5-B3B7-4A1C087D766D}" type="sibTrans" cxnId="{2C2245A9-D8EE-4198-93DB-8BDF0F202CF3}">
      <dgm:prSet/>
      <dgm:spPr/>
      <dgm:t>
        <a:bodyPr/>
        <a:lstStyle/>
        <a:p>
          <a:endParaRPr lang="en-US"/>
        </a:p>
      </dgm:t>
    </dgm:pt>
    <dgm:pt modelId="{5F6A73F0-34FB-41C2-A0C1-B99295B10526}">
      <dgm:prSet/>
      <dgm:spPr/>
      <dgm:t>
        <a:bodyPr/>
        <a:lstStyle/>
        <a:p>
          <a:r>
            <a:rPr lang="en-GB" dirty="0">
              <a:latin typeface="Arial" panose="020B0604020202020204" pitchFamily="34" charset="0"/>
              <a:cs typeface="Arial" panose="020B0604020202020204" pitchFamily="34" charset="0"/>
            </a:rPr>
            <a:t>It is perfect for assessing transformation-critical competencies such as influence, resilience, and problem-solving</a:t>
          </a:r>
          <a:endParaRPr lang="en-US" dirty="0">
            <a:latin typeface="Arial" panose="020B0604020202020204" pitchFamily="34" charset="0"/>
            <a:cs typeface="Arial" panose="020B0604020202020204" pitchFamily="34" charset="0"/>
          </a:endParaRPr>
        </a:p>
      </dgm:t>
    </dgm:pt>
    <dgm:pt modelId="{26FFF6C3-88D1-44A7-98C3-44B00756E1E4}" type="parTrans" cxnId="{4827E55E-5896-41DE-B5E5-82972F28E02B}">
      <dgm:prSet/>
      <dgm:spPr/>
      <dgm:t>
        <a:bodyPr/>
        <a:lstStyle/>
        <a:p>
          <a:endParaRPr lang="en-US"/>
        </a:p>
      </dgm:t>
    </dgm:pt>
    <dgm:pt modelId="{9371A3E9-EEF9-4049-BCDA-76492DFD25F7}" type="sibTrans" cxnId="{4827E55E-5896-41DE-B5E5-82972F28E02B}">
      <dgm:prSet/>
      <dgm:spPr/>
      <dgm:t>
        <a:bodyPr/>
        <a:lstStyle/>
        <a:p>
          <a:endParaRPr lang="en-US"/>
        </a:p>
      </dgm:t>
    </dgm:pt>
    <dgm:pt modelId="{EB221397-5EA6-46D3-9DC4-DEC0C9373C8E}" type="pres">
      <dgm:prSet presAssocID="{02A531C5-5836-4168-AD3E-291EBFFF83AB}" presName="linear" presStyleCnt="0">
        <dgm:presLayoutVars>
          <dgm:animLvl val="lvl"/>
          <dgm:resizeHandles val="exact"/>
        </dgm:presLayoutVars>
      </dgm:prSet>
      <dgm:spPr/>
    </dgm:pt>
    <dgm:pt modelId="{626BEFFD-1C4D-4F3B-98E0-78E017B48712}" type="pres">
      <dgm:prSet presAssocID="{2582AB0A-95A6-4B01-9E6F-1ACFD9A24BF8}" presName="parentText" presStyleLbl="node1" presStyleIdx="0" presStyleCnt="3">
        <dgm:presLayoutVars>
          <dgm:chMax val="0"/>
          <dgm:bulletEnabled val="1"/>
        </dgm:presLayoutVars>
      </dgm:prSet>
      <dgm:spPr/>
    </dgm:pt>
    <dgm:pt modelId="{7DD37264-543B-4394-A205-D599322C4605}" type="pres">
      <dgm:prSet presAssocID="{6E24FCFD-D2BC-4635-A1CB-C0B07C780180}" presName="spacer" presStyleCnt="0"/>
      <dgm:spPr/>
    </dgm:pt>
    <dgm:pt modelId="{00F41066-C513-4BD5-9755-30B2C0D4D7F2}" type="pres">
      <dgm:prSet presAssocID="{BD17146D-54CB-43AD-B58A-99E18B0F405A}" presName="parentText" presStyleLbl="node1" presStyleIdx="1" presStyleCnt="3">
        <dgm:presLayoutVars>
          <dgm:chMax val="0"/>
          <dgm:bulletEnabled val="1"/>
        </dgm:presLayoutVars>
      </dgm:prSet>
      <dgm:spPr/>
    </dgm:pt>
    <dgm:pt modelId="{CE73F8D9-0507-4582-AA28-5AE3575FDB7E}" type="pres">
      <dgm:prSet presAssocID="{27109E2B-FB72-4FF5-B3B7-4A1C087D766D}" presName="spacer" presStyleCnt="0"/>
      <dgm:spPr/>
    </dgm:pt>
    <dgm:pt modelId="{CDFF1044-35BE-4AD3-B8D7-9BDF49F35AA0}" type="pres">
      <dgm:prSet presAssocID="{5F6A73F0-34FB-41C2-A0C1-B99295B10526}" presName="parentText" presStyleLbl="node1" presStyleIdx="2" presStyleCnt="3">
        <dgm:presLayoutVars>
          <dgm:chMax val="0"/>
          <dgm:bulletEnabled val="1"/>
        </dgm:presLayoutVars>
      </dgm:prSet>
      <dgm:spPr/>
    </dgm:pt>
  </dgm:ptLst>
  <dgm:cxnLst>
    <dgm:cxn modelId="{5524B930-F01D-4D69-B2B1-D4D808AD380E}" type="presOf" srcId="{BD17146D-54CB-43AD-B58A-99E18B0F405A}" destId="{00F41066-C513-4BD5-9755-30B2C0D4D7F2}" srcOrd="0" destOrd="0" presId="urn:microsoft.com/office/officeart/2005/8/layout/vList2"/>
    <dgm:cxn modelId="{FB0D743F-FCFD-47E9-AE5F-65837E7A46CB}" type="presOf" srcId="{2582AB0A-95A6-4B01-9E6F-1ACFD9A24BF8}" destId="{626BEFFD-1C4D-4F3B-98E0-78E017B48712}" srcOrd="0" destOrd="0" presId="urn:microsoft.com/office/officeart/2005/8/layout/vList2"/>
    <dgm:cxn modelId="{4827E55E-5896-41DE-B5E5-82972F28E02B}" srcId="{02A531C5-5836-4168-AD3E-291EBFFF83AB}" destId="{5F6A73F0-34FB-41C2-A0C1-B99295B10526}" srcOrd="2" destOrd="0" parTransId="{26FFF6C3-88D1-44A7-98C3-44B00756E1E4}" sibTransId="{9371A3E9-EEF9-4049-BCDA-76492DFD25F7}"/>
    <dgm:cxn modelId="{8A3B546C-3D5A-4932-BA2A-3B8A55C4FDBC}" srcId="{02A531C5-5836-4168-AD3E-291EBFFF83AB}" destId="{2582AB0A-95A6-4B01-9E6F-1ACFD9A24BF8}" srcOrd="0" destOrd="0" parTransId="{42C53B0C-B548-4BE6-8C9F-D83F0DB15BD2}" sibTransId="{6E24FCFD-D2BC-4635-A1CB-C0B07C780180}"/>
    <dgm:cxn modelId="{9E5D825A-91D8-43BF-B456-77B6BB0A9097}" type="presOf" srcId="{5F6A73F0-34FB-41C2-A0C1-B99295B10526}" destId="{CDFF1044-35BE-4AD3-B8D7-9BDF49F35AA0}" srcOrd="0" destOrd="0" presId="urn:microsoft.com/office/officeart/2005/8/layout/vList2"/>
    <dgm:cxn modelId="{2C2245A9-D8EE-4198-93DB-8BDF0F202CF3}" srcId="{02A531C5-5836-4168-AD3E-291EBFFF83AB}" destId="{BD17146D-54CB-43AD-B58A-99E18B0F405A}" srcOrd="1" destOrd="0" parTransId="{65B6DA9F-129D-4844-883E-706A92B121C5}" sibTransId="{27109E2B-FB72-4FF5-B3B7-4A1C087D766D}"/>
    <dgm:cxn modelId="{BD9ED0C9-8C87-486C-B0D6-1EF990C74639}" type="presOf" srcId="{02A531C5-5836-4168-AD3E-291EBFFF83AB}" destId="{EB221397-5EA6-46D3-9DC4-DEC0C9373C8E}" srcOrd="0" destOrd="0" presId="urn:microsoft.com/office/officeart/2005/8/layout/vList2"/>
    <dgm:cxn modelId="{E4A5BFFB-C491-4CD6-BE9A-99EA72875F72}" type="presParOf" srcId="{EB221397-5EA6-46D3-9DC4-DEC0C9373C8E}" destId="{626BEFFD-1C4D-4F3B-98E0-78E017B48712}" srcOrd="0" destOrd="0" presId="urn:microsoft.com/office/officeart/2005/8/layout/vList2"/>
    <dgm:cxn modelId="{49C8D290-9EEB-49EE-9203-6A3ADE1ECE4A}" type="presParOf" srcId="{EB221397-5EA6-46D3-9DC4-DEC0C9373C8E}" destId="{7DD37264-543B-4394-A205-D599322C4605}" srcOrd="1" destOrd="0" presId="urn:microsoft.com/office/officeart/2005/8/layout/vList2"/>
    <dgm:cxn modelId="{43840E01-B743-431A-8BF1-C69978C72986}" type="presParOf" srcId="{EB221397-5EA6-46D3-9DC4-DEC0C9373C8E}" destId="{00F41066-C513-4BD5-9755-30B2C0D4D7F2}" srcOrd="2" destOrd="0" presId="urn:microsoft.com/office/officeart/2005/8/layout/vList2"/>
    <dgm:cxn modelId="{96CA1998-4809-49E6-91F1-8D244B0F9B56}" type="presParOf" srcId="{EB221397-5EA6-46D3-9DC4-DEC0C9373C8E}" destId="{CE73F8D9-0507-4582-AA28-5AE3575FDB7E}" srcOrd="3" destOrd="0" presId="urn:microsoft.com/office/officeart/2005/8/layout/vList2"/>
    <dgm:cxn modelId="{96C607F0-2533-4871-8C47-F47ACA01A370}" type="presParOf" srcId="{EB221397-5EA6-46D3-9DC4-DEC0C9373C8E}" destId="{CDFF1044-35BE-4AD3-B8D7-9BDF49F35AA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DD0AA-2F9B-4BF7-A405-03D249960058}">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95E78-26FF-4E50-A899-380E938CBD3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8E0AB8-8697-4C94-AB93-87D0310057D6}">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US" sz="1800" kern="1200" dirty="0"/>
            <a:t>Lloyds Banking Group, based in London, UK, is one of the UK’s oldest and finest financial services groups, with a history dating back to 1765.  According to Lloyds Banking Group, (n.d.), it provided a wide range of banking and financial services to millions of customers</a:t>
          </a:r>
        </a:p>
      </dsp:txBody>
      <dsp:txXfrm>
        <a:off x="1437631" y="531"/>
        <a:ext cx="9077968" cy="1244702"/>
      </dsp:txXfrm>
    </dsp:sp>
    <dsp:sp modelId="{C7FBC39F-918B-4FD4-B1DE-5BEBD72F192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C399B-F57B-4A78-9378-FEF18B97B8BC}">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2710D-A0BB-4010-A4B5-85D1D0883FB7}">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US" sz="1800" kern="1200" dirty="0"/>
            <a:t>Lloyds is undergoing a significant digital transformation to </a:t>
          </a:r>
          <a:r>
            <a:rPr lang="en-US" sz="1800" kern="1200"/>
            <a:t>become the </a:t>
          </a:r>
          <a:r>
            <a:rPr lang="en-US" sz="1800" kern="1200" dirty="0"/>
            <a:t>leader in the future of banking, focusing on digital innovation, customer experience, and operational efficiency</a:t>
          </a:r>
        </a:p>
      </dsp:txBody>
      <dsp:txXfrm>
        <a:off x="1437631" y="1556410"/>
        <a:ext cx="9077968" cy="1244702"/>
      </dsp:txXfrm>
    </dsp:sp>
    <dsp:sp modelId="{E33D2623-B99D-4F83-B864-DB101DB4CFD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9D4D7D-EA1A-4890-96C6-C7C7D60A9449}">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0152E0-EF5B-4D3D-97FD-45ED0338C2A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US" sz="1800" kern="1200" dirty="0"/>
            <a:t>To support this transformation, it is critical to hire individuals who not only posses the necessary skills but also align with Lloyds’ culture and belief in “Helping Britain Prosper”</a:t>
          </a:r>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D0DFF-0C74-4167-A71D-BD7D716FDA03}">
      <dsp:nvSpPr>
        <dsp:cNvPr id="0" name=""/>
        <dsp:cNvSpPr/>
      </dsp:nvSpPr>
      <dsp:spPr>
        <a:xfrm>
          <a:off x="2643189" y="345157"/>
          <a:ext cx="972030" cy="957533"/>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076A14-FB66-4103-93F0-1FC14CEBF2AC}">
      <dsp:nvSpPr>
        <dsp:cNvPr id="0" name=""/>
        <dsp:cNvSpPr/>
      </dsp:nvSpPr>
      <dsp:spPr>
        <a:xfrm>
          <a:off x="2867373" y="539447"/>
          <a:ext cx="549404" cy="549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D97A8-8D21-4D1B-BCFF-5CA403B17F6E}">
      <dsp:nvSpPr>
        <dsp:cNvPr id="0" name=""/>
        <dsp:cNvSpPr/>
      </dsp:nvSpPr>
      <dsp:spPr>
        <a:xfrm>
          <a:off x="3" y="1483916"/>
          <a:ext cx="6367909" cy="404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0" i="0" u="none" kern="1200" cap="none" dirty="0">
              <a:latin typeface="Arial" panose="020B0604020202020204" pitchFamily="34" charset="0"/>
              <a:cs typeface="Arial" panose="020B0604020202020204" pitchFamily="34" charset="0"/>
            </a:rPr>
            <a:t>A systematic process and KEY steps is crucial to find the right candidate, for the right job, at the right time, these are the 3 that stand out and their recruitment process methods</a:t>
          </a:r>
        </a:p>
      </dsp:txBody>
      <dsp:txXfrm>
        <a:off x="3" y="1483916"/>
        <a:ext cx="6367909" cy="404648"/>
      </dsp:txXfrm>
    </dsp:sp>
    <dsp:sp modelId="{D8A203C7-5246-4A9E-A132-9A84986497BC}">
      <dsp:nvSpPr>
        <dsp:cNvPr id="0" name=""/>
        <dsp:cNvSpPr/>
      </dsp:nvSpPr>
      <dsp:spPr>
        <a:xfrm>
          <a:off x="816513" y="869520"/>
          <a:ext cx="449429" cy="241446"/>
        </a:xfrm>
        <a:prstGeom prst="ellipse">
          <a:avLst/>
        </a:prstGeom>
        <a:solidFill>
          <a:srgbClr val="E8E8E8"/>
        </a:solidFill>
        <a:ln>
          <a:noFill/>
        </a:ln>
        <a:effectLst/>
      </dsp:spPr>
      <dsp:style>
        <a:lnRef idx="0">
          <a:scrgbClr r="0" g="0" b="0"/>
        </a:lnRef>
        <a:fillRef idx="1">
          <a:scrgbClr r="0" g="0" b="0"/>
        </a:fillRef>
        <a:effectRef idx="0">
          <a:scrgbClr r="0" g="0" b="0"/>
        </a:effectRef>
        <a:fontRef idx="minor"/>
      </dsp:style>
    </dsp:sp>
    <dsp:sp modelId="{2000BFA5-FA2B-4FB8-BB67-8E55715A6DC4}">
      <dsp:nvSpPr>
        <dsp:cNvPr id="0" name=""/>
        <dsp:cNvSpPr/>
      </dsp:nvSpPr>
      <dsp:spPr>
        <a:xfrm>
          <a:off x="957570" y="2376072"/>
          <a:ext cx="549404" cy="549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36ABC-9B47-4CCD-BF26-1AC4BFEFB19D}">
      <dsp:nvSpPr>
        <dsp:cNvPr id="0" name=""/>
        <dsp:cNvSpPr/>
      </dsp:nvSpPr>
      <dsp:spPr>
        <a:xfrm>
          <a:off x="487244" y="3755725"/>
          <a:ext cx="1569726" cy="1374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cap="none" dirty="0">
              <a:latin typeface="Arial" panose="020B0604020202020204" pitchFamily="34" charset="0"/>
              <a:cs typeface="Arial" panose="020B0604020202020204" pitchFamily="34" charset="0"/>
            </a:rPr>
            <a:t>Job analysis: Interview current job holders and managers, observe the work being performed, and analyse how the role fits into the larger project team (Zoek, 2019)</a:t>
          </a:r>
        </a:p>
      </dsp:txBody>
      <dsp:txXfrm>
        <a:off x="487244" y="3755725"/>
        <a:ext cx="1569726" cy="1374120"/>
      </dsp:txXfrm>
    </dsp:sp>
    <dsp:sp modelId="{43500955-51AF-4B96-9B39-97C8C7075F2D}">
      <dsp:nvSpPr>
        <dsp:cNvPr id="0" name=""/>
        <dsp:cNvSpPr/>
      </dsp:nvSpPr>
      <dsp:spPr>
        <a:xfrm>
          <a:off x="2663307" y="2202279"/>
          <a:ext cx="957533" cy="957533"/>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5C11D-B48A-46B3-A7D4-56CC13C6B9C8}">
      <dsp:nvSpPr>
        <dsp:cNvPr id="0" name=""/>
        <dsp:cNvSpPr/>
      </dsp:nvSpPr>
      <dsp:spPr>
        <a:xfrm>
          <a:off x="2867373" y="2419898"/>
          <a:ext cx="549404" cy="549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020403-10D6-4DDA-BD8E-3895647A3E7B}">
      <dsp:nvSpPr>
        <dsp:cNvPr id="0" name=""/>
        <dsp:cNvSpPr/>
      </dsp:nvSpPr>
      <dsp:spPr>
        <a:xfrm>
          <a:off x="2357212" y="3756197"/>
          <a:ext cx="1569726" cy="1018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0" kern="1200" cap="none" dirty="0">
              <a:latin typeface="Arial" panose="020B0604020202020204" pitchFamily="34" charset="0"/>
              <a:cs typeface="Arial" panose="020B0604020202020204" pitchFamily="34" charset="0"/>
            </a:rPr>
            <a:t>Job description: Show the purpose of the role, such as ‘To lead and manage change initiatives within the digital project’, and further display key duties and responsibilities including, lists different tasks, and accountabilities</a:t>
          </a:r>
        </a:p>
      </dsp:txBody>
      <dsp:txXfrm>
        <a:off x="2357212" y="3756197"/>
        <a:ext cx="1569726" cy="1018357"/>
      </dsp:txXfrm>
    </dsp:sp>
    <dsp:sp modelId="{C6467782-92F6-4B2D-8BB2-963FDA9BAED0}">
      <dsp:nvSpPr>
        <dsp:cNvPr id="0" name=""/>
        <dsp:cNvSpPr/>
      </dsp:nvSpPr>
      <dsp:spPr>
        <a:xfrm>
          <a:off x="4488805" y="2207995"/>
          <a:ext cx="957533" cy="957533"/>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A602F7-FB1C-4AC7-865B-834ED674C98B}">
      <dsp:nvSpPr>
        <dsp:cNvPr id="0" name=""/>
        <dsp:cNvSpPr/>
      </dsp:nvSpPr>
      <dsp:spPr>
        <a:xfrm>
          <a:off x="4657814" y="2374880"/>
          <a:ext cx="622788" cy="6154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C2E13-713B-4751-9457-E1B4EB85A94B}">
      <dsp:nvSpPr>
        <dsp:cNvPr id="0" name=""/>
        <dsp:cNvSpPr/>
      </dsp:nvSpPr>
      <dsp:spPr>
        <a:xfrm>
          <a:off x="4223492" y="3771361"/>
          <a:ext cx="1569726" cy="1018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cap="none" dirty="0">
              <a:latin typeface="Arial" panose="020B0604020202020204" pitchFamily="34" charset="0"/>
              <a:cs typeface="Arial" panose="020B0604020202020204" pitchFamily="34" charset="0"/>
            </a:rPr>
            <a:t>Person specification: Used to lead the people-focused side of change initiatives, ensuring smooth adoption, minimising resistance, and maximising benefits </a:t>
          </a:r>
        </a:p>
      </dsp:txBody>
      <dsp:txXfrm>
        <a:off x="4223492" y="3771361"/>
        <a:ext cx="1569726" cy="10183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3DAD2-111E-48CD-B0F7-030840EFF3D5}">
      <dsp:nvSpPr>
        <dsp:cNvPr id="0" name=""/>
        <dsp:cNvSpPr/>
      </dsp:nvSpPr>
      <dsp:spPr>
        <a:xfrm>
          <a:off x="1212569" y="537260"/>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384305-B50C-4B94-A778-B43AEA2B7B7B}">
      <dsp:nvSpPr>
        <dsp:cNvPr id="0" name=""/>
        <dsp:cNvSpPr/>
      </dsp:nvSpPr>
      <dsp:spPr>
        <a:xfrm>
          <a:off x="417971" y="2329077"/>
          <a:ext cx="28894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We tend to interview candidates who “believe what we believe”, and we must use a multi-faceted interview approach and one of these interview methods is known as the ‘Structured Interview’</a:t>
          </a:r>
        </a:p>
      </dsp:txBody>
      <dsp:txXfrm>
        <a:off x="417971" y="2329077"/>
        <a:ext cx="2889450" cy="1485000"/>
      </dsp:txXfrm>
    </dsp:sp>
    <dsp:sp modelId="{31970226-213A-4D02-90FB-B47C98287E2A}">
      <dsp:nvSpPr>
        <dsp:cNvPr id="0" name=""/>
        <dsp:cNvSpPr/>
      </dsp:nvSpPr>
      <dsp:spPr>
        <a:xfrm>
          <a:off x="4607673" y="537260"/>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2F469B-30BC-420B-8C04-D1F9968F57B5}">
      <dsp:nvSpPr>
        <dsp:cNvPr id="0" name=""/>
        <dsp:cNvSpPr/>
      </dsp:nvSpPr>
      <dsp:spPr>
        <a:xfrm>
          <a:off x="3813075" y="2329077"/>
          <a:ext cx="28894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The ‘Structured Interview’ is a standardized interview where all candidates are asked the same set of predetermined questions in the same order (George, 2024)</a:t>
          </a:r>
        </a:p>
      </dsp:txBody>
      <dsp:txXfrm>
        <a:off x="3813075" y="2329077"/>
        <a:ext cx="2889450" cy="1485000"/>
      </dsp:txXfrm>
    </dsp:sp>
    <dsp:sp modelId="{AD429480-FF01-4DEC-B269-59CBC3D6C9F3}">
      <dsp:nvSpPr>
        <dsp:cNvPr id="0" name=""/>
        <dsp:cNvSpPr/>
      </dsp:nvSpPr>
      <dsp:spPr>
        <a:xfrm>
          <a:off x="8002777" y="537260"/>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D1DA6-6232-4A2F-8DC9-45534D5D1B8E}">
      <dsp:nvSpPr>
        <dsp:cNvPr id="0" name=""/>
        <dsp:cNvSpPr/>
      </dsp:nvSpPr>
      <dsp:spPr>
        <a:xfrm>
          <a:off x="7208178" y="2329077"/>
          <a:ext cx="28894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It is ideal for screening all shortlisted candidates for core requirements to ensure a level playing field</a:t>
          </a:r>
        </a:p>
      </dsp:txBody>
      <dsp:txXfrm>
        <a:off x="7208178" y="2329077"/>
        <a:ext cx="2889450" cy="148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BEFFD-1C4D-4F3B-98E0-78E017B48712}">
      <dsp:nvSpPr>
        <dsp:cNvPr id="0" name=""/>
        <dsp:cNvSpPr/>
      </dsp:nvSpPr>
      <dsp:spPr>
        <a:xfrm>
          <a:off x="0" y="88135"/>
          <a:ext cx="6798539" cy="114367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Competency Based Interview:</a:t>
          </a:r>
        </a:p>
      </dsp:txBody>
      <dsp:txXfrm>
        <a:off x="55830" y="143965"/>
        <a:ext cx="6686879" cy="1032015"/>
      </dsp:txXfrm>
    </dsp:sp>
    <dsp:sp modelId="{00F41066-C513-4BD5-9755-30B2C0D4D7F2}">
      <dsp:nvSpPr>
        <dsp:cNvPr id="0" name=""/>
        <dsp:cNvSpPr/>
      </dsp:nvSpPr>
      <dsp:spPr>
        <a:xfrm>
          <a:off x="0" y="1280770"/>
          <a:ext cx="6798539" cy="1143675"/>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This interview method focuses on past behaviour as a predictor of future performances</a:t>
          </a:r>
          <a:r>
            <a:rPr lang="en-GB" sz="1700" kern="1200" dirty="0">
              <a:latin typeface="Arial" panose="020B0604020202020204" pitchFamily="34" charset="0"/>
              <a:cs typeface="Arial" panose="020B0604020202020204" pitchFamily="34" charset="0"/>
            </a:rPr>
            <a:t>. Candidates are asked to provide specific examples of when they demonstrated key competencies (Swain, 2025)</a:t>
          </a:r>
          <a:endParaRPr lang="en-US" sz="1700" kern="1200" dirty="0">
            <a:latin typeface="Arial" panose="020B0604020202020204" pitchFamily="34" charset="0"/>
            <a:cs typeface="Arial" panose="020B0604020202020204" pitchFamily="34" charset="0"/>
          </a:endParaRPr>
        </a:p>
      </dsp:txBody>
      <dsp:txXfrm>
        <a:off x="55830" y="1336600"/>
        <a:ext cx="6686879" cy="1032015"/>
      </dsp:txXfrm>
    </dsp:sp>
    <dsp:sp modelId="{CDFF1044-35BE-4AD3-B8D7-9BDF49F35AA0}">
      <dsp:nvSpPr>
        <dsp:cNvPr id="0" name=""/>
        <dsp:cNvSpPr/>
      </dsp:nvSpPr>
      <dsp:spPr>
        <a:xfrm>
          <a:off x="0" y="2473406"/>
          <a:ext cx="6798539" cy="1143675"/>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It is perfect for assessing transformation-critical competencies such as influence, resilience, and problem-solving</a:t>
          </a:r>
          <a:endParaRPr lang="en-US" sz="1700" kern="1200" dirty="0">
            <a:latin typeface="Arial" panose="020B0604020202020204" pitchFamily="34" charset="0"/>
            <a:cs typeface="Arial" panose="020B0604020202020204" pitchFamily="34" charset="0"/>
          </a:endParaRPr>
        </a:p>
      </dsp:txBody>
      <dsp:txXfrm>
        <a:off x="55830" y="2529236"/>
        <a:ext cx="6686879" cy="10320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19C422-10D4-4B92-AAA8-D4AB570D682D}"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FB8BD3-EFFC-4C54-BD0E-439B7D106B4C}" type="slidenum">
              <a:rPr lang="en-GB" smtClean="0"/>
              <a:t>‹#›</a:t>
            </a:fld>
            <a:endParaRPr lang="en-GB"/>
          </a:p>
        </p:txBody>
      </p:sp>
    </p:spTree>
    <p:extLst>
      <p:ext uri="{BB962C8B-B14F-4D97-AF65-F5344CB8AC3E}">
        <p14:creationId xmlns:p14="http://schemas.microsoft.com/office/powerpoint/2010/main" val="703509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BA40C-0DD9-9206-0F8A-E6B398B615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22214B-F3F7-2DD3-CBCD-94E19EA093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2EB627-A21F-0A83-03EC-CE202C7B0046}"/>
              </a:ext>
            </a:extLst>
          </p:cNvPr>
          <p:cNvSpPr>
            <a:spLocks noGrp="1"/>
          </p:cNvSpPr>
          <p:nvPr>
            <p:ph type="dt" sz="half" idx="10"/>
          </p:nvPr>
        </p:nvSpPr>
        <p:spPr/>
        <p:txBody>
          <a:bodyPr/>
          <a:lstStyle/>
          <a:p>
            <a:fld id="{3C47DC23-8F78-400A-9023-0959006361D7}" type="datetime1">
              <a:rPr lang="en-GB" smtClean="0"/>
              <a:t>11/11/2025</a:t>
            </a:fld>
            <a:endParaRPr lang="en-GB"/>
          </a:p>
        </p:txBody>
      </p:sp>
      <p:sp>
        <p:nvSpPr>
          <p:cNvPr id="5" name="Footer Placeholder 4">
            <a:extLst>
              <a:ext uri="{FF2B5EF4-FFF2-40B4-BE49-F238E27FC236}">
                <a16:creationId xmlns:a16="http://schemas.microsoft.com/office/drawing/2014/main" id="{EB9F2EFD-A0B4-5F03-8443-007DE24628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E0C157-BCD8-2A1A-2174-77533F5F266E}"/>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185515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93CCD-662E-A9D4-2C12-F39F10FE59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3E187F-0085-B534-A5E8-BA56455AC0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B7A7AB-D5EB-B457-D008-D166798420D8}"/>
              </a:ext>
            </a:extLst>
          </p:cNvPr>
          <p:cNvSpPr>
            <a:spLocks noGrp="1"/>
          </p:cNvSpPr>
          <p:nvPr>
            <p:ph type="dt" sz="half" idx="10"/>
          </p:nvPr>
        </p:nvSpPr>
        <p:spPr/>
        <p:txBody>
          <a:bodyPr/>
          <a:lstStyle/>
          <a:p>
            <a:fld id="{BF571196-3CC6-4721-81FD-60677F33D9BD}" type="datetime1">
              <a:rPr lang="en-GB" smtClean="0"/>
              <a:t>11/11/2025</a:t>
            </a:fld>
            <a:endParaRPr lang="en-GB"/>
          </a:p>
        </p:txBody>
      </p:sp>
      <p:sp>
        <p:nvSpPr>
          <p:cNvPr id="5" name="Footer Placeholder 4">
            <a:extLst>
              <a:ext uri="{FF2B5EF4-FFF2-40B4-BE49-F238E27FC236}">
                <a16:creationId xmlns:a16="http://schemas.microsoft.com/office/drawing/2014/main" id="{25C25733-CA34-B514-E1B6-32122AF605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FEF0D6-F127-0925-3F99-957A50370550}"/>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1134552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F4919-62B1-3066-6791-FCD1A7E5F4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7A672B-7A8E-BFC5-B5E1-A75351EE6C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246799-22EC-24A6-26DC-54560E0EAD34}"/>
              </a:ext>
            </a:extLst>
          </p:cNvPr>
          <p:cNvSpPr>
            <a:spLocks noGrp="1"/>
          </p:cNvSpPr>
          <p:nvPr>
            <p:ph type="dt" sz="half" idx="10"/>
          </p:nvPr>
        </p:nvSpPr>
        <p:spPr/>
        <p:txBody>
          <a:bodyPr/>
          <a:lstStyle/>
          <a:p>
            <a:fld id="{CC6C9A29-8964-46C5-B701-1806F7E11381}" type="datetime1">
              <a:rPr lang="en-GB" smtClean="0"/>
              <a:t>11/11/2025</a:t>
            </a:fld>
            <a:endParaRPr lang="en-GB"/>
          </a:p>
        </p:txBody>
      </p:sp>
      <p:sp>
        <p:nvSpPr>
          <p:cNvPr id="5" name="Footer Placeholder 4">
            <a:extLst>
              <a:ext uri="{FF2B5EF4-FFF2-40B4-BE49-F238E27FC236}">
                <a16:creationId xmlns:a16="http://schemas.microsoft.com/office/drawing/2014/main" id="{FC6E3D78-89EF-0B1C-0983-02A428054D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902ED5-6678-7622-43AE-FB58B2F72CFC}"/>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3083576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E35C1-13D5-466F-9B4C-75E3AEFDF0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E5CA88-ED88-EE5C-B3E5-62D4A2FBA7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C8247B-1C7C-858C-A289-EAFA5CECC4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4BA6DE-29F8-0F2E-E11C-60D420D613BD}"/>
              </a:ext>
            </a:extLst>
          </p:cNvPr>
          <p:cNvSpPr>
            <a:spLocks noGrp="1"/>
          </p:cNvSpPr>
          <p:nvPr>
            <p:ph type="dt" sz="half" idx="10"/>
          </p:nvPr>
        </p:nvSpPr>
        <p:spPr/>
        <p:txBody>
          <a:bodyPr/>
          <a:lstStyle/>
          <a:p>
            <a:fld id="{722B4DC8-A9E8-4FAF-9FD7-492F071C4315}" type="datetime1">
              <a:rPr lang="en-GB" smtClean="0"/>
              <a:t>11/11/2025</a:t>
            </a:fld>
            <a:endParaRPr lang="en-GB"/>
          </a:p>
        </p:txBody>
      </p:sp>
      <p:sp>
        <p:nvSpPr>
          <p:cNvPr id="6" name="Footer Placeholder 5">
            <a:extLst>
              <a:ext uri="{FF2B5EF4-FFF2-40B4-BE49-F238E27FC236}">
                <a16:creationId xmlns:a16="http://schemas.microsoft.com/office/drawing/2014/main" id="{56FA90ED-97A2-4465-1FD8-F65CD74E0C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85F766-AD96-55D8-8D52-37BF1520F1AA}"/>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1007613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A99AD-6A74-7B9F-FE10-C7700A48BB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91568C-6542-D73D-DE1A-DD3D1F0149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FF1D5D-848E-420C-9CDA-C2834F9951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465C01-32C0-1099-A31B-40D43170F7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FBDAE5-2582-37D6-A4D2-CC421CE2F4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CAC003-E356-0475-C41E-9AEFE326D207}"/>
              </a:ext>
            </a:extLst>
          </p:cNvPr>
          <p:cNvSpPr>
            <a:spLocks noGrp="1"/>
          </p:cNvSpPr>
          <p:nvPr>
            <p:ph type="dt" sz="half" idx="10"/>
          </p:nvPr>
        </p:nvSpPr>
        <p:spPr/>
        <p:txBody>
          <a:bodyPr/>
          <a:lstStyle/>
          <a:p>
            <a:fld id="{E2437D96-5D34-4ED9-83F3-C0C6D3129328}" type="datetime1">
              <a:rPr lang="en-GB" smtClean="0"/>
              <a:t>11/11/2025</a:t>
            </a:fld>
            <a:endParaRPr lang="en-GB"/>
          </a:p>
        </p:txBody>
      </p:sp>
      <p:sp>
        <p:nvSpPr>
          <p:cNvPr id="8" name="Footer Placeholder 7">
            <a:extLst>
              <a:ext uri="{FF2B5EF4-FFF2-40B4-BE49-F238E27FC236}">
                <a16:creationId xmlns:a16="http://schemas.microsoft.com/office/drawing/2014/main" id="{3817F587-4644-4C73-9755-2A58E1DEFB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882166-39E3-7F6B-17BD-717A673BB8BD}"/>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4220745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80356-8826-BAE4-D5A1-912E134AD1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2F4B31-06FE-D9FB-2817-6E82605F9DB0}"/>
              </a:ext>
            </a:extLst>
          </p:cNvPr>
          <p:cNvSpPr>
            <a:spLocks noGrp="1"/>
          </p:cNvSpPr>
          <p:nvPr>
            <p:ph type="dt" sz="half" idx="10"/>
          </p:nvPr>
        </p:nvSpPr>
        <p:spPr/>
        <p:txBody>
          <a:bodyPr/>
          <a:lstStyle/>
          <a:p>
            <a:fld id="{0DDAA863-A13E-4C70-9F9B-8B602CA8024D}" type="datetime1">
              <a:rPr lang="en-GB" smtClean="0"/>
              <a:t>11/11/2025</a:t>
            </a:fld>
            <a:endParaRPr lang="en-GB"/>
          </a:p>
        </p:txBody>
      </p:sp>
      <p:sp>
        <p:nvSpPr>
          <p:cNvPr id="4" name="Footer Placeholder 3">
            <a:extLst>
              <a:ext uri="{FF2B5EF4-FFF2-40B4-BE49-F238E27FC236}">
                <a16:creationId xmlns:a16="http://schemas.microsoft.com/office/drawing/2014/main" id="{047104AA-26C5-E099-C9AC-CFCFA0218F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9FDB3B-BFAF-CEFB-BCF4-33D508F23AEC}"/>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2424281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8C3CDD-6121-2976-9FC3-0B01DB4A200C}"/>
              </a:ext>
            </a:extLst>
          </p:cNvPr>
          <p:cNvSpPr>
            <a:spLocks noGrp="1"/>
          </p:cNvSpPr>
          <p:nvPr>
            <p:ph type="dt" sz="half" idx="10"/>
          </p:nvPr>
        </p:nvSpPr>
        <p:spPr/>
        <p:txBody>
          <a:bodyPr/>
          <a:lstStyle/>
          <a:p>
            <a:fld id="{CE4DD8B1-F568-4376-A62C-82E3D5C84A82}" type="datetime1">
              <a:rPr lang="en-GB" smtClean="0"/>
              <a:t>11/11/2025</a:t>
            </a:fld>
            <a:endParaRPr lang="en-GB"/>
          </a:p>
        </p:txBody>
      </p:sp>
      <p:sp>
        <p:nvSpPr>
          <p:cNvPr id="3" name="Footer Placeholder 2">
            <a:extLst>
              <a:ext uri="{FF2B5EF4-FFF2-40B4-BE49-F238E27FC236}">
                <a16:creationId xmlns:a16="http://schemas.microsoft.com/office/drawing/2014/main" id="{2D3BE7B8-8272-0A6F-3EB5-217D36017F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88BEF0-912C-E920-99AA-48B07954F9AD}"/>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4074168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D61DE-9817-39FB-3E94-E866F895E1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C3AF28-C307-A9FF-BBDE-7441F45A40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0A0B7C-34C4-0D13-6545-F77DC8F83E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A61A87-1283-7AFF-6404-91B5D8644561}"/>
              </a:ext>
            </a:extLst>
          </p:cNvPr>
          <p:cNvSpPr>
            <a:spLocks noGrp="1"/>
          </p:cNvSpPr>
          <p:nvPr>
            <p:ph type="dt" sz="half" idx="10"/>
          </p:nvPr>
        </p:nvSpPr>
        <p:spPr/>
        <p:txBody>
          <a:bodyPr/>
          <a:lstStyle/>
          <a:p>
            <a:fld id="{A6B3EA2E-096A-4350-9BD8-AAF867D527E9}" type="datetime1">
              <a:rPr lang="en-GB" smtClean="0"/>
              <a:t>11/11/2025</a:t>
            </a:fld>
            <a:endParaRPr lang="en-GB"/>
          </a:p>
        </p:txBody>
      </p:sp>
      <p:sp>
        <p:nvSpPr>
          <p:cNvPr id="6" name="Footer Placeholder 5">
            <a:extLst>
              <a:ext uri="{FF2B5EF4-FFF2-40B4-BE49-F238E27FC236}">
                <a16:creationId xmlns:a16="http://schemas.microsoft.com/office/drawing/2014/main" id="{705B4A0E-AB83-DFA9-E753-07FF3FA0A0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933B5D-7E48-202A-1C84-6412087EE7C2}"/>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3824233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D225-B06F-6E0D-91D1-5FC782EDB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D442F-2A10-D438-1DC6-322DCC390F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B8475A-C610-E8BB-4090-0C3E79E33A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FA981A-5E50-D764-DCA6-66AE6C0FF5A5}"/>
              </a:ext>
            </a:extLst>
          </p:cNvPr>
          <p:cNvSpPr>
            <a:spLocks noGrp="1"/>
          </p:cNvSpPr>
          <p:nvPr>
            <p:ph type="dt" sz="half" idx="10"/>
          </p:nvPr>
        </p:nvSpPr>
        <p:spPr/>
        <p:txBody>
          <a:bodyPr/>
          <a:lstStyle/>
          <a:p>
            <a:fld id="{2E2A3F46-EB8C-4898-8D1A-8A454F75C163}" type="datetime1">
              <a:rPr lang="en-GB" smtClean="0"/>
              <a:t>11/11/2025</a:t>
            </a:fld>
            <a:endParaRPr lang="en-GB"/>
          </a:p>
        </p:txBody>
      </p:sp>
      <p:sp>
        <p:nvSpPr>
          <p:cNvPr id="6" name="Footer Placeholder 5">
            <a:extLst>
              <a:ext uri="{FF2B5EF4-FFF2-40B4-BE49-F238E27FC236}">
                <a16:creationId xmlns:a16="http://schemas.microsoft.com/office/drawing/2014/main" id="{08BD82BA-1354-BB3A-73B8-90CB80482C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97884C-3A2D-DCAB-21A8-83B73AE62F04}"/>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2252937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1EC05-AFD2-49E7-41A7-FD97F1CE29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63988E-3AE3-3FCE-576B-0533F67491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887E2-471F-5D4D-B0DF-A7D9839DB1ED}"/>
              </a:ext>
            </a:extLst>
          </p:cNvPr>
          <p:cNvSpPr>
            <a:spLocks noGrp="1"/>
          </p:cNvSpPr>
          <p:nvPr>
            <p:ph type="dt" sz="half" idx="10"/>
          </p:nvPr>
        </p:nvSpPr>
        <p:spPr/>
        <p:txBody>
          <a:bodyPr/>
          <a:lstStyle/>
          <a:p>
            <a:fld id="{9D567E93-CDD9-4C36-87F3-7AA4C1AFC791}" type="datetime1">
              <a:rPr lang="en-GB" smtClean="0"/>
              <a:t>11/11/2025</a:t>
            </a:fld>
            <a:endParaRPr lang="en-GB"/>
          </a:p>
        </p:txBody>
      </p:sp>
      <p:sp>
        <p:nvSpPr>
          <p:cNvPr id="5" name="Footer Placeholder 4">
            <a:extLst>
              <a:ext uri="{FF2B5EF4-FFF2-40B4-BE49-F238E27FC236}">
                <a16:creationId xmlns:a16="http://schemas.microsoft.com/office/drawing/2014/main" id="{BFC8E574-0420-2C89-8108-505B7FCDA2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EA865D-C3EF-EE59-0D44-A07A467B309F}"/>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1488954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DA0B33-E720-600C-BB31-3DD092070D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095DD9-E4EA-2939-9B49-CFA2C37B36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397DAF-5D09-D796-92D4-D12B315F3E82}"/>
              </a:ext>
            </a:extLst>
          </p:cNvPr>
          <p:cNvSpPr>
            <a:spLocks noGrp="1"/>
          </p:cNvSpPr>
          <p:nvPr>
            <p:ph type="dt" sz="half" idx="10"/>
          </p:nvPr>
        </p:nvSpPr>
        <p:spPr/>
        <p:txBody>
          <a:bodyPr/>
          <a:lstStyle/>
          <a:p>
            <a:fld id="{8E038772-35C8-4100-B483-8B5DABC3B11B}" type="datetime1">
              <a:rPr lang="en-GB" smtClean="0"/>
              <a:t>11/11/2025</a:t>
            </a:fld>
            <a:endParaRPr lang="en-GB"/>
          </a:p>
        </p:txBody>
      </p:sp>
      <p:sp>
        <p:nvSpPr>
          <p:cNvPr id="5" name="Footer Placeholder 4">
            <a:extLst>
              <a:ext uri="{FF2B5EF4-FFF2-40B4-BE49-F238E27FC236}">
                <a16:creationId xmlns:a16="http://schemas.microsoft.com/office/drawing/2014/main" id="{544CBD22-1693-6FE5-E415-F825C2CBD4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01249D-A0CA-10A6-1E61-444857AD7EBF}"/>
              </a:ext>
            </a:extLst>
          </p:cNvPr>
          <p:cNvSpPr>
            <a:spLocks noGrp="1"/>
          </p:cNvSpPr>
          <p:nvPr>
            <p:ph type="sldNum" sz="quarter" idx="12"/>
          </p:nvPr>
        </p:nvSpPr>
        <p:spPr/>
        <p:txBody>
          <a:bodyPr/>
          <a:lstStyle/>
          <a:p>
            <a:fld id="{BF392714-75FA-475C-85B2-4839607FC0FC}" type="slidenum">
              <a:rPr lang="en-GB" smtClean="0"/>
              <a:t>‹#›</a:t>
            </a:fld>
            <a:endParaRPr lang="en-GB"/>
          </a:p>
        </p:txBody>
      </p:sp>
    </p:spTree>
    <p:extLst>
      <p:ext uri="{BB962C8B-B14F-4D97-AF65-F5344CB8AC3E}">
        <p14:creationId xmlns:p14="http://schemas.microsoft.com/office/powerpoint/2010/main" val="3738195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B926A2-2C1C-A3BE-A251-8ADE72A0CD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D0793D-28AF-2499-8FCC-01F37A7AB7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9FE306-5A8C-5EA9-C213-EAB2EDB18F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FC635F3-776A-4935-8C8E-1EB6B6FB72ED}" type="datetime1">
              <a:rPr lang="en-GB" smtClean="0"/>
              <a:t>11/11/2025</a:t>
            </a:fld>
            <a:endParaRPr lang="en-GB"/>
          </a:p>
        </p:txBody>
      </p:sp>
      <p:sp>
        <p:nvSpPr>
          <p:cNvPr id="5" name="Footer Placeholder 4">
            <a:extLst>
              <a:ext uri="{FF2B5EF4-FFF2-40B4-BE49-F238E27FC236}">
                <a16:creationId xmlns:a16="http://schemas.microsoft.com/office/drawing/2014/main" id="{47696962-3AEA-1BBE-C300-DF7658C8E5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0DF5FA6-262A-1B11-7041-D6610B12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F392714-75FA-475C-85B2-4839607FC0FC}" type="slidenum">
              <a:rPr lang="en-GB" smtClean="0"/>
              <a:t>‹#›</a:t>
            </a:fld>
            <a:endParaRPr lang="en-GB"/>
          </a:p>
        </p:txBody>
      </p:sp>
    </p:spTree>
    <p:extLst>
      <p:ext uri="{BB962C8B-B14F-4D97-AF65-F5344CB8AC3E}">
        <p14:creationId xmlns:p14="http://schemas.microsoft.com/office/powerpoint/2010/main" val="2211497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prospects.ac.uk/careers-advice/interview-tips/competency-based-interviews" TargetMode="External"/><Relationship Id="rId3" Type="http://schemas.openxmlformats.org/officeDocument/2006/relationships/hyperlink" Target="https://scribbr.co.uk/research-methods/structured-interviews/" TargetMode="External"/><Relationship Id="rId7" Type="http://schemas.openxmlformats.org/officeDocument/2006/relationships/hyperlink" Target="https://positivepsychology.com/socratic-questioning/" TargetMode="External"/><Relationship Id="rId2" Type="http://schemas.openxmlformats.org/officeDocument/2006/relationships/hyperlink" Target="https://www.welcometothejungle.com/en/articles/mastering-situational-interview-questions-strategies" TargetMode="External"/><Relationship Id="rId1" Type="http://schemas.openxmlformats.org/officeDocument/2006/relationships/slideLayout" Target="../slideLayouts/slideLayout2.xml"/><Relationship Id="rId6" Type="http://schemas.openxmlformats.org/officeDocument/2006/relationships/hyperlink" Target="https://www.oleeo.com/glossary/panel-interview/" TargetMode="External"/><Relationship Id="rId5" Type="http://schemas.openxmlformats.org/officeDocument/2006/relationships/hyperlink" Target="https://lloydsbankinggroup.com/who-we-are/our-heritage/timeline.html" TargetMode="External"/><Relationship Id="rId4" Type="http://schemas.openxmlformats.org/officeDocument/2006/relationships/hyperlink" Target="https://www.hcpts-uk.org/participant-information/registrants/practical-tips-and-techniques/" TargetMode="External"/><Relationship Id="rId9" Type="http://schemas.openxmlformats.org/officeDocument/2006/relationships/hyperlink" Target="https://www.hrgrapevine.com/content/article/zoek-2019-11-11-the-importance-of-job-analysis-in-recruit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Slide Number Placeholder 3">
            <a:extLst>
              <a:ext uri="{FF2B5EF4-FFF2-40B4-BE49-F238E27FC236}">
                <a16:creationId xmlns:a16="http://schemas.microsoft.com/office/drawing/2014/main" id="{BC4EABAD-4E40-D42A-EC24-F03AC51B9727}"/>
              </a:ext>
            </a:extLst>
          </p:cNvPr>
          <p:cNvSpPr>
            <a:spLocks noGrp="1"/>
          </p:cNvSpPr>
          <p:nvPr>
            <p:ph type="sldNum" sz="quarter" idx="12"/>
          </p:nvPr>
        </p:nvSpPr>
        <p:spPr/>
        <p:txBody>
          <a:bodyPr/>
          <a:lstStyle/>
          <a:p>
            <a:fld id="{BF392714-75FA-475C-85B2-4839607FC0FC}" type="slidenum">
              <a:rPr lang="en-GB" smtClean="0"/>
              <a:t>1</a:t>
            </a:fld>
            <a:endParaRPr lang="en-GB"/>
          </a:p>
        </p:txBody>
      </p:sp>
      <p:pic>
        <p:nvPicPr>
          <p:cNvPr id="2" name="Picture 1">
            <a:extLst>
              <a:ext uri="{FF2B5EF4-FFF2-40B4-BE49-F238E27FC236}">
                <a16:creationId xmlns:a16="http://schemas.microsoft.com/office/drawing/2014/main" id="{E6DA1651-54CA-E4F5-14A8-DE3FE2129411}"/>
              </a:ext>
            </a:extLst>
          </p:cNvPr>
          <p:cNvPicPr>
            <a:picLocks noChangeAspect="1"/>
          </p:cNvPicPr>
          <p:nvPr/>
        </p:nvPicPr>
        <p:blipFill>
          <a:blip r:embed="rId2"/>
          <a:srcRect l="1" r="910" b="337"/>
          <a:stretch>
            <a:fillRect/>
          </a:stretch>
        </p:blipFill>
        <p:spPr>
          <a:xfrm>
            <a:off x="286692" y="337685"/>
            <a:ext cx="1678507" cy="168822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7BEDE232-F188-5233-5EF5-D79BA70D17DE}"/>
              </a:ext>
            </a:extLst>
          </p:cNvPr>
          <p:cNvSpPr txBox="1"/>
          <p:nvPr/>
        </p:nvSpPr>
        <p:spPr>
          <a:xfrm>
            <a:off x="4304933" y="1773713"/>
            <a:ext cx="3425705" cy="1569660"/>
          </a:xfrm>
          <a:prstGeom prst="rect">
            <a:avLst/>
          </a:prstGeom>
          <a:noFill/>
        </p:spPr>
        <p:txBody>
          <a:bodyPr wrap="square" rtlCol="0">
            <a:spAutoFit/>
          </a:bodyPr>
          <a:lstStyle/>
          <a:p>
            <a:pPr algn="ctr"/>
            <a:r>
              <a:rPr lang="en-US" sz="4800" dirty="0">
                <a:latin typeface="Arial" panose="020B0604020202020204" pitchFamily="34" charset="0"/>
                <a:cs typeface="Arial" panose="020B0604020202020204" pitchFamily="34" charset="0"/>
              </a:rPr>
              <a:t>Dragos Raducanu</a:t>
            </a:r>
          </a:p>
        </p:txBody>
      </p:sp>
      <p:sp>
        <p:nvSpPr>
          <p:cNvPr id="6" name="TextBox 5">
            <a:extLst>
              <a:ext uri="{FF2B5EF4-FFF2-40B4-BE49-F238E27FC236}">
                <a16:creationId xmlns:a16="http://schemas.microsoft.com/office/drawing/2014/main" id="{DF0CC1C9-FF1B-D858-602A-594567C51623}"/>
              </a:ext>
            </a:extLst>
          </p:cNvPr>
          <p:cNvSpPr txBox="1"/>
          <p:nvPr/>
        </p:nvSpPr>
        <p:spPr>
          <a:xfrm>
            <a:off x="5301594" y="3345365"/>
            <a:ext cx="1432384" cy="707886"/>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2417315</a:t>
            </a:r>
          </a:p>
          <a:p>
            <a:pPr algn="ctr"/>
            <a:r>
              <a:rPr lang="en-US" sz="2000" dirty="0">
                <a:latin typeface="Arial" panose="020B0604020202020204" pitchFamily="34" charset="0"/>
                <a:cs typeface="Arial" panose="020B0604020202020204" pitchFamily="34" charset="0"/>
              </a:rPr>
              <a:t>LCLM5002</a:t>
            </a:r>
          </a:p>
        </p:txBody>
      </p:sp>
      <p:sp>
        <p:nvSpPr>
          <p:cNvPr id="9" name="TextBox 8">
            <a:extLst>
              <a:ext uri="{FF2B5EF4-FFF2-40B4-BE49-F238E27FC236}">
                <a16:creationId xmlns:a16="http://schemas.microsoft.com/office/drawing/2014/main" id="{B15E009F-462A-468B-0786-541EDCC71C27}"/>
              </a:ext>
            </a:extLst>
          </p:cNvPr>
          <p:cNvSpPr txBox="1"/>
          <p:nvPr/>
        </p:nvSpPr>
        <p:spPr>
          <a:xfrm>
            <a:off x="3664172" y="3989365"/>
            <a:ext cx="4707232" cy="707886"/>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Toyin Adisa</a:t>
            </a:r>
          </a:p>
          <a:p>
            <a:pPr algn="ctr"/>
            <a:r>
              <a:rPr lang="en-US" sz="2000" dirty="0">
                <a:latin typeface="Arial" panose="020B0604020202020204" pitchFamily="34" charset="0"/>
                <a:cs typeface="Arial" panose="020B0604020202020204" pitchFamily="34" charset="0"/>
              </a:rPr>
              <a:t>Component 1- Individual Presentation</a:t>
            </a: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941F2FA-52D4-3CD8-B9E9-EC022A837975}"/>
              </a:ext>
            </a:extLst>
          </p:cNvPr>
          <p:cNvSpPr txBox="1"/>
          <p:nvPr/>
        </p:nvSpPr>
        <p:spPr>
          <a:xfrm>
            <a:off x="3360148" y="4697251"/>
            <a:ext cx="5471397" cy="369332"/>
          </a:xfrm>
          <a:prstGeom prst="rect">
            <a:avLst/>
          </a:prstGeom>
          <a:noFill/>
        </p:spPr>
        <p:txBody>
          <a:bodyPr wrap="square" rtlCol="0">
            <a:spAutoFit/>
          </a:bodyPr>
          <a:lstStyle/>
          <a:p>
            <a:pPr algn="ctr"/>
            <a:r>
              <a:rPr lang="en-US" b="1" dirty="0"/>
              <a:t>Developing and Managing </a:t>
            </a:r>
            <a:r>
              <a:rPr lang="en-US" b="1" dirty="0">
                <a:latin typeface="Arial" panose="020B0604020202020204" pitchFamily="34" charset="0"/>
                <a:cs typeface="Arial" panose="020B0604020202020204" pitchFamily="34" charset="0"/>
              </a:rPr>
              <a:t>Individuals</a:t>
            </a:r>
            <a:r>
              <a:rPr lang="en-US" b="1" dirty="0"/>
              <a:t> and Teams</a:t>
            </a:r>
            <a:endParaRPr lang="en-GB" b="1" dirty="0"/>
          </a:p>
        </p:txBody>
      </p:sp>
    </p:spTree>
    <p:extLst>
      <p:ext uri="{BB962C8B-B14F-4D97-AF65-F5344CB8AC3E}">
        <p14:creationId xmlns:p14="http://schemas.microsoft.com/office/powerpoint/2010/main" val="36018471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259FBD8-8E93-714A-9CC4-1DC6BA2BDB72}"/>
              </a:ext>
            </a:extLst>
          </p:cNvPr>
          <p:cNvSpPr>
            <a:spLocks noGrp="1"/>
          </p:cNvSpPr>
          <p:nvPr>
            <p:ph type="title"/>
          </p:nvPr>
        </p:nvSpPr>
        <p:spPr>
          <a:xfrm>
            <a:off x="1179226" y="1280679"/>
            <a:ext cx="9833548" cy="1325563"/>
          </a:xfrm>
        </p:spPr>
        <p:txBody>
          <a:bodyPr anchor="b">
            <a:normAutofit/>
          </a:bodyPr>
          <a:lstStyle/>
          <a:p>
            <a:pPr algn="ctr"/>
            <a:r>
              <a:rPr lang="en-US" sz="3600" dirty="0">
                <a:solidFill>
                  <a:schemeClr val="tx2"/>
                </a:solidFill>
                <a:latin typeface="Arial" panose="020B0604020202020204" pitchFamily="34" charset="0"/>
                <a:cs typeface="Arial" panose="020B0604020202020204" pitchFamily="34" charset="0"/>
              </a:rPr>
              <a:t>Table of Contents</a:t>
            </a:r>
            <a:endParaRPr lang="en-GB" sz="3600" dirty="0">
              <a:solidFill>
                <a:schemeClr val="tx2"/>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DADCF5E-1656-6336-612C-80C63CABAA66}"/>
              </a:ext>
            </a:extLst>
          </p:cNvPr>
          <p:cNvSpPr>
            <a:spLocks noGrp="1"/>
          </p:cNvSpPr>
          <p:nvPr>
            <p:ph idx="1"/>
          </p:nvPr>
        </p:nvSpPr>
        <p:spPr>
          <a:xfrm>
            <a:off x="1179226" y="2890979"/>
            <a:ext cx="9833548" cy="2693976"/>
          </a:xfrm>
        </p:spPr>
        <p:txBody>
          <a:bodyPr>
            <a:normAutofit/>
          </a:bodyPr>
          <a:lstStyle/>
          <a:p>
            <a:pPr>
              <a:buFont typeface="Courier New" panose="02070309020205020404" pitchFamily="49" charset="0"/>
              <a:buChar char="o"/>
            </a:pPr>
            <a:r>
              <a:rPr lang="en-US" sz="1800" dirty="0">
                <a:solidFill>
                  <a:schemeClr val="tx2"/>
                </a:solidFill>
                <a:latin typeface="Arial" panose="020B0604020202020204" pitchFamily="34" charset="0"/>
                <a:cs typeface="Arial" panose="020B0604020202020204" pitchFamily="34" charset="0"/>
              </a:rPr>
              <a:t>Introduction</a:t>
            </a:r>
          </a:p>
          <a:p>
            <a:pPr>
              <a:buFont typeface="Courier New" panose="02070309020205020404" pitchFamily="49" charset="0"/>
              <a:buChar char="o"/>
            </a:pPr>
            <a:r>
              <a:rPr lang="en-US" sz="1800" dirty="0">
                <a:solidFill>
                  <a:schemeClr val="tx2"/>
                </a:solidFill>
                <a:latin typeface="Arial" panose="020B0604020202020204" pitchFamily="34" charset="0"/>
                <a:cs typeface="Arial" panose="020B0604020202020204" pitchFamily="34" charset="0"/>
              </a:rPr>
              <a:t>The Recruitment Process</a:t>
            </a:r>
          </a:p>
          <a:p>
            <a:pPr>
              <a:buFont typeface="Courier New" panose="02070309020205020404" pitchFamily="49" charset="0"/>
              <a:buChar char="o"/>
            </a:pPr>
            <a:r>
              <a:rPr lang="en-US" sz="1800" dirty="0">
                <a:solidFill>
                  <a:schemeClr val="tx2"/>
                </a:solidFill>
                <a:latin typeface="Arial" panose="020B0604020202020204" pitchFamily="34" charset="0"/>
                <a:cs typeface="Arial" panose="020B0604020202020204" pitchFamily="34" charset="0"/>
              </a:rPr>
              <a:t>Exploring Interview Types</a:t>
            </a:r>
          </a:p>
          <a:p>
            <a:pPr>
              <a:buFont typeface="Courier New" panose="02070309020205020404" pitchFamily="49" charset="0"/>
              <a:buChar char="o"/>
            </a:pPr>
            <a:r>
              <a:rPr lang="en-US" sz="1800" dirty="0">
                <a:solidFill>
                  <a:schemeClr val="tx2"/>
                </a:solidFill>
                <a:latin typeface="Arial" panose="020B0604020202020204" pitchFamily="34" charset="0"/>
                <a:cs typeface="Arial" panose="020B0604020202020204" pitchFamily="34" charset="0"/>
              </a:rPr>
              <a:t>Justifying Questioning Techniques</a:t>
            </a:r>
          </a:p>
          <a:p>
            <a:pPr>
              <a:buFont typeface="Courier New" panose="02070309020205020404" pitchFamily="49" charset="0"/>
              <a:buChar char="o"/>
            </a:pPr>
            <a:r>
              <a:rPr lang="en-US" sz="1800" dirty="0">
                <a:solidFill>
                  <a:schemeClr val="tx2"/>
                </a:solidFill>
                <a:latin typeface="Arial" panose="020B0604020202020204" pitchFamily="34" charset="0"/>
                <a:cs typeface="Arial" panose="020B0604020202020204" pitchFamily="34" charset="0"/>
              </a:rPr>
              <a:t>Face to Face vs Online Interview</a:t>
            </a:r>
          </a:p>
          <a:p>
            <a:pPr>
              <a:buFont typeface="Courier New" panose="02070309020205020404" pitchFamily="49" charset="0"/>
              <a:buChar char="o"/>
            </a:pPr>
            <a:r>
              <a:rPr lang="en-US" sz="1800" dirty="0">
                <a:solidFill>
                  <a:schemeClr val="tx2"/>
                </a:solidFill>
                <a:latin typeface="Arial" panose="020B0604020202020204" pitchFamily="34" charset="0"/>
                <a:cs typeface="Arial" panose="020B0604020202020204" pitchFamily="34" charset="0"/>
              </a:rPr>
              <a:t>Conclusion</a:t>
            </a:r>
          </a:p>
          <a:p>
            <a:pPr>
              <a:buFont typeface="Courier New" panose="02070309020205020404" pitchFamily="49" charset="0"/>
              <a:buChar char="o"/>
            </a:pPr>
            <a:r>
              <a:rPr lang="en-US" sz="1800" dirty="0">
                <a:solidFill>
                  <a:schemeClr val="tx2"/>
                </a:solidFill>
                <a:latin typeface="Arial" panose="020B0604020202020204" pitchFamily="34" charset="0"/>
                <a:cs typeface="Arial" panose="020B0604020202020204" pitchFamily="34" charset="0"/>
              </a:rPr>
              <a:t>References</a:t>
            </a:r>
            <a:endParaRPr lang="en-GB" sz="18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1376F92D-D1CA-2B9E-CAEF-8BD3F5A797DA}"/>
              </a:ext>
            </a:extLst>
          </p:cNvPr>
          <p:cNvSpPr>
            <a:spLocks noGrp="1"/>
          </p:cNvSpPr>
          <p:nvPr>
            <p:ph type="sldNum" sz="quarter" idx="12"/>
          </p:nvPr>
        </p:nvSpPr>
        <p:spPr/>
        <p:txBody>
          <a:bodyPr/>
          <a:lstStyle/>
          <a:p>
            <a:fld id="{BF392714-75FA-475C-85B2-4839607FC0FC}" type="slidenum">
              <a:rPr lang="en-GB" smtClean="0"/>
              <a:t>2</a:t>
            </a:fld>
            <a:endParaRPr lang="en-GB"/>
          </a:p>
        </p:txBody>
      </p:sp>
    </p:spTree>
    <p:extLst>
      <p:ext uri="{BB962C8B-B14F-4D97-AF65-F5344CB8AC3E}">
        <p14:creationId xmlns:p14="http://schemas.microsoft.com/office/powerpoint/2010/main" val="32547788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a:extLst>
              <a:ext uri="{FF2B5EF4-FFF2-40B4-BE49-F238E27FC236}">
                <a16:creationId xmlns:a16="http://schemas.microsoft.com/office/drawing/2014/main" id="{5D46FF90-4F8B-D882-ED3B-09DC717F5C97}"/>
              </a:ext>
            </a:extLst>
          </p:cNvPr>
          <p:cNvPicPr>
            <a:picLocks noChangeAspect="1"/>
          </p:cNvPicPr>
          <p:nvPr/>
        </p:nvPicPr>
        <p:blipFill>
          <a:blip r:embed="rId2"/>
          <a:stretch>
            <a:fillRect/>
          </a:stretch>
        </p:blipFill>
        <p:spPr>
          <a:xfrm>
            <a:off x="9272440" y="136525"/>
            <a:ext cx="2162478" cy="1383986"/>
          </a:xfrm>
          <a:prstGeom prst="rect">
            <a:avLst/>
          </a:prstGeom>
        </p:spPr>
      </p:pic>
      <p:graphicFrame>
        <p:nvGraphicFramePr>
          <p:cNvPr id="5" name="Content Placeholder 2">
            <a:extLst>
              <a:ext uri="{FF2B5EF4-FFF2-40B4-BE49-F238E27FC236}">
                <a16:creationId xmlns:a16="http://schemas.microsoft.com/office/drawing/2014/main" id="{17605153-1E57-6F33-1C3C-CB6B4533B676}"/>
              </a:ext>
            </a:extLst>
          </p:cNvPr>
          <p:cNvGraphicFramePr>
            <a:graphicFrameLocks noGrp="1"/>
          </p:cNvGraphicFramePr>
          <p:nvPr>
            <p:ph idx="1"/>
            <p:extLst>
              <p:ext uri="{D42A27DB-BD31-4B8C-83A1-F6EECF244321}">
                <p14:modId xmlns:p14="http://schemas.microsoft.com/office/powerpoint/2010/main" val="282157721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9A968578-F631-7B59-A8EC-E30C13335CB1}"/>
              </a:ext>
            </a:extLst>
          </p:cNvPr>
          <p:cNvSpPr>
            <a:spLocks noGrp="1"/>
          </p:cNvSpPr>
          <p:nvPr>
            <p:ph type="sldNum" sz="quarter" idx="12"/>
          </p:nvPr>
        </p:nvSpPr>
        <p:spPr/>
        <p:txBody>
          <a:bodyPr/>
          <a:lstStyle/>
          <a:p>
            <a:fld id="{BF392714-75FA-475C-85B2-4839607FC0FC}" type="slidenum">
              <a:rPr lang="en-GB" smtClean="0"/>
              <a:t>3</a:t>
            </a:fld>
            <a:endParaRPr lang="en-GB"/>
          </a:p>
        </p:txBody>
      </p:sp>
      <p:sp>
        <p:nvSpPr>
          <p:cNvPr id="2" name="Title 1">
            <a:extLst>
              <a:ext uri="{FF2B5EF4-FFF2-40B4-BE49-F238E27FC236}">
                <a16:creationId xmlns:a16="http://schemas.microsoft.com/office/drawing/2014/main" id="{1E52A6EB-F77D-77E4-8245-7D2EB32D13B1}"/>
              </a:ext>
            </a:extLst>
          </p:cNvPr>
          <p:cNvSpPr>
            <a:spLocks noGrp="1"/>
          </p:cNvSpPr>
          <p:nvPr>
            <p:ph type="title"/>
          </p:nvPr>
        </p:nvSpPr>
        <p:spPr>
          <a:xfrm>
            <a:off x="841248" y="256032"/>
            <a:ext cx="10506456" cy="1014984"/>
          </a:xfrm>
        </p:spPr>
        <p:txBody>
          <a:bodyPr anchor="b">
            <a:normAutofit/>
          </a:bodyPr>
          <a:lstStyle/>
          <a:p>
            <a:r>
              <a:rPr lang="en-US" sz="3100" dirty="0"/>
              <a:t>Lloyds Banking Group</a:t>
            </a:r>
            <a:br>
              <a:rPr lang="en-US" sz="3100" dirty="0"/>
            </a:br>
            <a:r>
              <a:rPr lang="en-US" sz="3100" dirty="0"/>
              <a:t>Beginnings &amp; Challenges</a:t>
            </a:r>
            <a:endParaRPr lang="en-GB" sz="3100" dirty="0"/>
          </a:p>
        </p:txBody>
      </p:sp>
    </p:spTree>
    <p:extLst>
      <p:ext uri="{BB962C8B-B14F-4D97-AF65-F5344CB8AC3E}">
        <p14:creationId xmlns:p14="http://schemas.microsoft.com/office/powerpoint/2010/main" val="31008396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1"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3E07BDC-584E-E054-8E8C-1C453E2DE143}"/>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latin typeface="Arial" panose="020B0604020202020204" pitchFamily="34" charset="0"/>
                <a:cs typeface="Arial" panose="020B0604020202020204" pitchFamily="34" charset="0"/>
              </a:rPr>
              <a:t>The Recruitment Process</a:t>
            </a:r>
            <a:endParaRPr lang="en-GB" sz="4800">
              <a:solidFill>
                <a:schemeClr val="bg1"/>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46F51CFD-16B4-B94C-DE05-B00CF894D1D4}"/>
              </a:ext>
            </a:extLst>
          </p:cNvPr>
          <p:cNvSpPr>
            <a:spLocks noGrp="1"/>
          </p:cNvSpPr>
          <p:nvPr>
            <p:ph type="sldNum" sz="quarter" idx="12"/>
          </p:nvPr>
        </p:nvSpPr>
        <p:spPr>
          <a:xfrm>
            <a:off x="11548872" y="6217920"/>
            <a:ext cx="640080" cy="640080"/>
          </a:xfrm>
        </p:spPr>
        <p:txBody>
          <a:bodyPr>
            <a:normAutofit/>
          </a:bodyPr>
          <a:lstStyle/>
          <a:p>
            <a:pPr algn="ctr">
              <a:spcAft>
                <a:spcPts val="600"/>
              </a:spcAft>
            </a:pPr>
            <a:fld id="{BF392714-75FA-475C-85B2-4839607FC0FC}" type="slidenum">
              <a:rPr lang="en-GB" sz="1600">
                <a:solidFill>
                  <a:schemeClr val="tx2"/>
                </a:solidFill>
              </a:rPr>
              <a:pPr algn="ctr">
                <a:spcAft>
                  <a:spcPts val="600"/>
                </a:spcAft>
              </a:pPr>
              <a:t>4</a:t>
            </a:fld>
            <a:endParaRPr lang="en-GB" sz="1600">
              <a:solidFill>
                <a:schemeClr val="tx2"/>
              </a:solidFill>
            </a:endParaRPr>
          </a:p>
        </p:txBody>
      </p:sp>
      <p:pic>
        <p:nvPicPr>
          <p:cNvPr id="7" name="Picture 6">
            <a:extLst>
              <a:ext uri="{FF2B5EF4-FFF2-40B4-BE49-F238E27FC236}">
                <a16:creationId xmlns:a16="http://schemas.microsoft.com/office/drawing/2014/main" id="{03BD0DF7-5B95-2ECD-6006-987E7ADB701E}"/>
              </a:ext>
            </a:extLst>
          </p:cNvPr>
          <p:cNvPicPr>
            <a:picLocks noChangeAspect="1"/>
          </p:cNvPicPr>
          <p:nvPr/>
        </p:nvPicPr>
        <p:blipFill>
          <a:blip r:embed="rId2"/>
          <a:stretch>
            <a:fillRect/>
          </a:stretch>
        </p:blipFill>
        <p:spPr>
          <a:xfrm>
            <a:off x="5736533" y="2390523"/>
            <a:ext cx="963251" cy="963251"/>
          </a:xfrm>
          <a:prstGeom prst="rect">
            <a:avLst/>
          </a:prstGeom>
        </p:spPr>
      </p:pic>
      <p:graphicFrame>
        <p:nvGraphicFramePr>
          <p:cNvPr id="5" name="Content Placeholder 2">
            <a:extLst>
              <a:ext uri="{FF2B5EF4-FFF2-40B4-BE49-F238E27FC236}">
                <a16:creationId xmlns:a16="http://schemas.microsoft.com/office/drawing/2014/main" id="{3CF74A0C-072C-243A-7667-99C7DEAF9294}"/>
              </a:ext>
            </a:extLst>
          </p:cNvPr>
          <p:cNvGraphicFramePr>
            <a:graphicFrameLocks noGrp="1"/>
          </p:cNvGraphicFramePr>
          <p:nvPr>
            <p:ph idx="1"/>
            <p:extLst>
              <p:ext uri="{D42A27DB-BD31-4B8C-83A1-F6EECF244321}">
                <p14:modId xmlns:p14="http://schemas.microsoft.com/office/powerpoint/2010/main" val="348237350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77645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39979-CD0B-BC50-D764-315ACEAA5DA0}"/>
              </a:ext>
            </a:extLst>
          </p:cNvPr>
          <p:cNvSpPr>
            <a:spLocks noGrp="1"/>
          </p:cNvSpPr>
          <p:nvPr>
            <p:ph type="title"/>
          </p:nvPr>
        </p:nvSpPr>
        <p:spPr>
          <a:xfrm>
            <a:off x="838200" y="459863"/>
            <a:ext cx="10515600" cy="1004594"/>
          </a:xfrm>
        </p:spPr>
        <p:txBody>
          <a:bodyPr>
            <a:normAutofit/>
          </a:bodyPr>
          <a:lstStyle/>
          <a:p>
            <a:pPr algn="ctr"/>
            <a:r>
              <a:rPr lang="en-US" dirty="0">
                <a:solidFill>
                  <a:srgbClr val="FFFFFF"/>
                </a:solidFill>
                <a:latin typeface="Arial" panose="020B0604020202020204" pitchFamily="34" charset="0"/>
                <a:cs typeface="Arial" panose="020B0604020202020204" pitchFamily="34" charset="0"/>
              </a:rPr>
              <a:t>Exploring Interview Types</a:t>
            </a:r>
            <a:endParaRPr lang="en-GB" dirty="0">
              <a:solidFill>
                <a:srgbClr val="FFFFFF"/>
              </a:solidFill>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A1BEE4-45B7-4169-AA08-F386139D23EC}"/>
              </a:ext>
            </a:extLst>
          </p:cNvPr>
          <p:cNvGraphicFramePr>
            <a:graphicFrameLocks noGrp="1"/>
          </p:cNvGraphicFramePr>
          <p:nvPr>
            <p:ph idx="1"/>
            <p:extLst>
              <p:ext uri="{D42A27DB-BD31-4B8C-83A1-F6EECF244321}">
                <p14:modId xmlns:p14="http://schemas.microsoft.com/office/powerpoint/2010/main" val="608161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77D551B8-4747-244A-7332-720D2DFAFD19}"/>
              </a:ext>
            </a:extLst>
          </p:cNvPr>
          <p:cNvSpPr>
            <a:spLocks noGrp="1"/>
          </p:cNvSpPr>
          <p:nvPr>
            <p:ph type="sldNum" sz="quarter" idx="12"/>
          </p:nvPr>
        </p:nvSpPr>
        <p:spPr/>
        <p:txBody>
          <a:bodyPr/>
          <a:lstStyle/>
          <a:p>
            <a:fld id="{BF392714-75FA-475C-85B2-4839607FC0FC}" type="slidenum">
              <a:rPr lang="en-GB" smtClean="0"/>
              <a:t>5</a:t>
            </a:fld>
            <a:endParaRPr lang="en-GB"/>
          </a:p>
        </p:txBody>
      </p:sp>
    </p:spTree>
    <p:extLst>
      <p:ext uri="{BB962C8B-B14F-4D97-AF65-F5344CB8AC3E}">
        <p14:creationId xmlns:p14="http://schemas.microsoft.com/office/powerpoint/2010/main" val="8773665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498C3-9BB0-3296-C245-896C129462AC}"/>
              </a:ext>
            </a:extLst>
          </p:cNvPr>
          <p:cNvSpPr>
            <a:spLocks noGrp="1"/>
          </p:cNvSpPr>
          <p:nvPr>
            <p:ph type="title"/>
          </p:nvPr>
        </p:nvSpPr>
        <p:spPr>
          <a:xfrm>
            <a:off x="4553733" y="548464"/>
            <a:ext cx="6798541" cy="1675623"/>
          </a:xfrm>
        </p:spPr>
        <p:txBody>
          <a:bodyPr anchor="b">
            <a:normAutofit/>
          </a:bodyPr>
          <a:lstStyle/>
          <a:p>
            <a:r>
              <a:rPr lang="en-US" sz="4000" dirty="0">
                <a:latin typeface="Arial" panose="020B0604020202020204" pitchFamily="34" charset="0"/>
                <a:cs typeface="Arial" panose="020B0604020202020204" pitchFamily="34" charset="0"/>
              </a:rPr>
              <a:t>Exploring Interview Types</a:t>
            </a:r>
            <a:endParaRPr lang="en-GB" sz="4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7738B2A-D4BA-FEE2-426D-9E19E0CC1B47}"/>
              </a:ext>
            </a:extLst>
          </p:cNvPr>
          <p:cNvPicPr>
            <a:picLocks noChangeAspect="1"/>
          </p:cNvPicPr>
          <p:nvPr/>
        </p:nvPicPr>
        <p:blipFill>
          <a:blip r:embed="rId2"/>
          <a:srcRect l="6159" r="52995" b="-1"/>
          <a:stretch>
            <a:fillRect/>
          </a:stretch>
        </p:blipFill>
        <p:spPr>
          <a:xfrm>
            <a:off x="1" y="10"/>
            <a:ext cx="4196496" cy="6857990"/>
          </a:xfrm>
          <a:prstGeom prst="rect">
            <a:avLst/>
          </a:prstGeom>
          <a:effectLst/>
        </p:spPr>
      </p:pic>
      <p:graphicFrame>
        <p:nvGraphicFramePr>
          <p:cNvPr id="25" name="Content Placeholder 2">
            <a:extLst>
              <a:ext uri="{FF2B5EF4-FFF2-40B4-BE49-F238E27FC236}">
                <a16:creationId xmlns:a16="http://schemas.microsoft.com/office/drawing/2014/main" id="{9016623B-2409-6C67-CD43-FB50211E562F}"/>
              </a:ext>
            </a:extLst>
          </p:cNvPr>
          <p:cNvGraphicFramePr>
            <a:graphicFrameLocks noGrp="1"/>
          </p:cNvGraphicFramePr>
          <p:nvPr>
            <p:ph idx="1"/>
            <p:extLst>
              <p:ext uri="{D42A27DB-BD31-4B8C-83A1-F6EECF244321}">
                <p14:modId xmlns:p14="http://schemas.microsoft.com/office/powerpoint/2010/main" val="351720012"/>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25C74F83-02FB-F6AD-04B4-77258CD5E323}"/>
              </a:ext>
            </a:extLst>
          </p:cNvPr>
          <p:cNvSpPr>
            <a:spLocks noGrp="1"/>
          </p:cNvSpPr>
          <p:nvPr>
            <p:ph type="sldNum" sz="quarter" idx="12"/>
          </p:nvPr>
        </p:nvSpPr>
        <p:spPr/>
        <p:txBody>
          <a:bodyPr/>
          <a:lstStyle/>
          <a:p>
            <a:fld id="{BF392714-75FA-475C-85B2-4839607FC0FC}" type="slidenum">
              <a:rPr lang="en-GB" smtClean="0"/>
              <a:t>6</a:t>
            </a:fld>
            <a:endParaRPr lang="en-GB"/>
          </a:p>
        </p:txBody>
      </p:sp>
    </p:spTree>
    <p:extLst>
      <p:ext uri="{BB962C8B-B14F-4D97-AF65-F5344CB8AC3E}">
        <p14:creationId xmlns:p14="http://schemas.microsoft.com/office/powerpoint/2010/main" val="1459818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315B4-EBE0-1CA4-8ACB-1CBA10623158}"/>
              </a:ext>
            </a:extLst>
          </p:cNvPr>
          <p:cNvSpPr>
            <a:spLocks noGrp="1"/>
          </p:cNvSpPr>
          <p:nvPr>
            <p:ph type="title"/>
          </p:nvPr>
        </p:nvSpPr>
        <p:spPr>
          <a:xfrm>
            <a:off x="1171074" y="1396686"/>
            <a:ext cx="3240506" cy="4064628"/>
          </a:xfrm>
        </p:spPr>
        <p:txBody>
          <a:bodyPr>
            <a:normAutofit/>
          </a:bodyPr>
          <a:lstStyle/>
          <a:p>
            <a:r>
              <a:rPr lang="en-US">
                <a:solidFill>
                  <a:srgbClr val="FFFFFF"/>
                </a:solidFill>
              </a:rPr>
              <a:t>Exploring Interview Types</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562618-E766-09FA-B5ED-2D98BB47D579}"/>
              </a:ext>
            </a:extLst>
          </p:cNvPr>
          <p:cNvSpPr>
            <a:spLocks noGrp="1"/>
          </p:cNvSpPr>
          <p:nvPr>
            <p:ph idx="1"/>
          </p:nvPr>
        </p:nvSpPr>
        <p:spPr>
          <a:xfrm>
            <a:off x="5370153" y="1526033"/>
            <a:ext cx="5536397" cy="3935281"/>
          </a:xfrm>
        </p:spPr>
        <p:txBody>
          <a:bodyPr>
            <a:normAutofit fontScale="92500"/>
          </a:bodyPr>
          <a:lstStyle/>
          <a:p>
            <a:pPr marL="0" indent="0" algn="ctr">
              <a:buNone/>
            </a:pPr>
            <a:r>
              <a:rPr lang="en-US" sz="2600" dirty="0">
                <a:latin typeface="Arial" panose="020B0604020202020204" pitchFamily="34" charset="0"/>
                <a:cs typeface="Arial" panose="020B0604020202020204" pitchFamily="34" charset="0"/>
              </a:rPr>
              <a:t>Panel Interview:</a:t>
            </a:r>
          </a:p>
          <a:p>
            <a:pPr marL="0" indent="0" algn="ctr">
              <a:buNone/>
            </a:pPr>
            <a:endParaRPr lang="en-US" sz="2600" dirty="0"/>
          </a:p>
          <a:p>
            <a:pPr marL="0" indent="0" algn="ctr">
              <a:buNone/>
            </a:pPr>
            <a:r>
              <a:rPr lang="en-US" sz="2600" dirty="0">
                <a:latin typeface="Arial" panose="020B0604020202020204" pitchFamily="34" charset="0"/>
                <a:cs typeface="Arial" panose="020B0604020202020204" pitchFamily="34" charset="0"/>
              </a:rPr>
              <a:t>This unique interview method is conducted by two or more interviewers (e.g., HR Manager, Project Lead, Senior Change Manager) (Oleeo, </a:t>
            </a:r>
            <a:r>
              <a:rPr lang="en-US" sz="2600" dirty="0" err="1">
                <a:latin typeface="Arial" panose="020B0604020202020204" pitchFamily="34" charset="0"/>
                <a:cs typeface="Arial" panose="020B0604020202020204" pitchFamily="34" charset="0"/>
              </a:rPr>
              <a:t>n,d</a:t>
            </a:r>
            <a:r>
              <a:rPr lang="en-US" sz="2600" dirty="0">
                <a:latin typeface="Arial" panose="020B0604020202020204" pitchFamily="34" charset="0"/>
                <a:cs typeface="Arial" panose="020B0604020202020204" pitchFamily="34" charset="0"/>
              </a:rPr>
              <a:t>.)</a:t>
            </a:r>
          </a:p>
          <a:p>
            <a:pPr marL="0" indent="0" algn="ctr">
              <a:buNone/>
            </a:pPr>
            <a:r>
              <a:rPr lang="en-US" sz="2600" dirty="0">
                <a:latin typeface="Arial" panose="020B0604020202020204" pitchFamily="34" charset="0"/>
                <a:cs typeface="Arial" panose="020B0604020202020204" pitchFamily="34" charset="0"/>
              </a:rPr>
              <a:t>It can be used for final-stage interviews for senior roles, ensuring the candidate is a good fit for the entire team and the leadership role</a:t>
            </a:r>
            <a:endParaRPr lang="en-GB" sz="2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76AAE1D-8B5B-F3CA-6B0D-BF4B04A500A0}"/>
              </a:ext>
            </a:extLst>
          </p:cNvPr>
          <p:cNvSpPr>
            <a:spLocks noGrp="1"/>
          </p:cNvSpPr>
          <p:nvPr>
            <p:ph type="sldNum" sz="quarter" idx="12"/>
          </p:nvPr>
        </p:nvSpPr>
        <p:spPr/>
        <p:txBody>
          <a:bodyPr/>
          <a:lstStyle/>
          <a:p>
            <a:fld id="{BF392714-75FA-475C-85B2-4839607FC0FC}" type="slidenum">
              <a:rPr lang="en-GB" smtClean="0"/>
              <a:t>7</a:t>
            </a:fld>
            <a:endParaRPr lang="en-GB"/>
          </a:p>
        </p:txBody>
      </p:sp>
    </p:spTree>
    <p:extLst>
      <p:ext uri="{BB962C8B-B14F-4D97-AF65-F5344CB8AC3E}">
        <p14:creationId xmlns:p14="http://schemas.microsoft.com/office/powerpoint/2010/main" val="19047648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87FC8-ABC2-17A5-8E4B-C163E7BC908F}"/>
              </a:ext>
            </a:extLst>
          </p:cNvPr>
          <p:cNvSpPr>
            <a:spLocks noGrp="1"/>
          </p:cNvSpPr>
          <p:nvPr>
            <p:ph type="title"/>
          </p:nvPr>
        </p:nvSpPr>
        <p:spPr>
          <a:xfrm>
            <a:off x="6094105" y="802955"/>
            <a:ext cx="4977976" cy="1454051"/>
          </a:xfrm>
        </p:spPr>
        <p:txBody>
          <a:bodyPr>
            <a:normAutofit/>
          </a:bodyPr>
          <a:lstStyle/>
          <a:p>
            <a:pPr algn="ctr"/>
            <a:r>
              <a:rPr lang="en-US" sz="3600" dirty="0">
                <a:solidFill>
                  <a:schemeClr val="tx2"/>
                </a:solidFill>
                <a:latin typeface="Arial" panose="020B0604020202020204" pitchFamily="34" charset="0"/>
                <a:cs typeface="Arial" panose="020B0604020202020204" pitchFamily="34" charset="0"/>
              </a:rPr>
              <a:t>Justifying Questioning Techniques</a:t>
            </a:r>
            <a:endParaRPr lang="en-GB" sz="3600" dirty="0">
              <a:solidFill>
                <a:schemeClr val="tx2"/>
              </a:solidFill>
              <a:latin typeface="Arial" panose="020B0604020202020204" pitchFamily="34" charset="0"/>
              <a:cs typeface="Arial" panose="020B0604020202020204" pitchFamily="34" charset="0"/>
            </a:endParaRPr>
          </a:p>
        </p:txBody>
      </p:sp>
      <p:pic>
        <p:nvPicPr>
          <p:cNvPr id="37" name="Graphic 36" descr="Group Brainstorm">
            <a:extLst>
              <a:ext uri="{FF2B5EF4-FFF2-40B4-BE49-F238E27FC236}">
                <a16:creationId xmlns:a16="http://schemas.microsoft.com/office/drawing/2014/main" id="{6290AD3A-4BA3-0E78-6401-F84A5C8536A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60" name="Content Placeholder 2">
            <a:extLst>
              <a:ext uri="{FF2B5EF4-FFF2-40B4-BE49-F238E27FC236}">
                <a16:creationId xmlns:a16="http://schemas.microsoft.com/office/drawing/2014/main" id="{F7A18670-ADE0-5C5B-F1F2-39AAB4ABFD57}"/>
              </a:ext>
            </a:extLst>
          </p:cNvPr>
          <p:cNvSpPr>
            <a:spLocks noGrp="1"/>
          </p:cNvSpPr>
          <p:nvPr>
            <p:ph idx="1"/>
          </p:nvPr>
        </p:nvSpPr>
        <p:spPr>
          <a:xfrm>
            <a:off x="6090574" y="2421682"/>
            <a:ext cx="4977578" cy="3639289"/>
          </a:xfrm>
        </p:spPr>
        <p:txBody>
          <a:bodyPr anchor="ctr">
            <a:normAutofit/>
          </a:bodyPr>
          <a:lstStyle/>
          <a:p>
            <a:pPr marL="0" indent="0" algn="ctr">
              <a:buNone/>
            </a:pPr>
            <a:r>
              <a:rPr lang="en-US" sz="1700" dirty="0">
                <a:solidFill>
                  <a:schemeClr val="tx2"/>
                </a:solidFill>
                <a:latin typeface="Arial" panose="020B0604020202020204" pitchFamily="34" charset="0"/>
                <a:cs typeface="Arial" panose="020B0604020202020204" pitchFamily="34" charset="0"/>
              </a:rPr>
              <a:t>Probing Questions: </a:t>
            </a:r>
          </a:p>
          <a:p>
            <a:pPr marL="0" indent="0" algn="ctr">
              <a:buNone/>
            </a:pPr>
            <a:r>
              <a:rPr lang="en-US" sz="1700" dirty="0">
                <a:solidFill>
                  <a:schemeClr val="tx2"/>
                </a:solidFill>
                <a:latin typeface="Arial" panose="020B0604020202020204" pitchFamily="34" charset="0"/>
                <a:cs typeface="Arial" panose="020B0604020202020204" pitchFamily="34" charset="0"/>
              </a:rPr>
              <a:t>Separating those who describe a team’s success from those who can detail their personal, tangible contribution. This is a vital for assessing real life experience (HCPTS, n.d.)</a:t>
            </a:r>
          </a:p>
          <a:p>
            <a:pPr marL="0" indent="0" algn="ctr">
              <a:buNone/>
            </a:pPr>
            <a:r>
              <a:rPr lang="en-US" sz="1700" dirty="0">
                <a:solidFill>
                  <a:schemeClr val="tx2"/>
                </a:solidFill>
                <a:latin typeface="Arial" panose="020B0604020202020204" pitchFamily="34" charset="0"/>
                <a:cs typeface="Arial" panose="020B0604020202020204" pitchFamily="34" charset="0"/>
              </a:rPr>
              <a:t>It is essential for competency-based interviews to get the full STAR (Situation, Task, Action, Result) story, providing a fair and thorough basis for evaluation</a:t>
            </a:r>
          </a:p>
          <a:p>
            <a:pPr marL="0" indent="0" algn="ctr">
              <a:buNone/>
            </a:pPr>
            <a:r>
              <a:rPr lang="en-US" sz="1700" dirty="0">
                <a:solidFill>
                  <a:schemeClr val="tx2"/>
                </a:solidFill>
                <a:latin typeface="Arial" panose="020B0604020202020204" pitchFamily="34" charset="0"/>
                <a:cs typeface="Arial" panose="020B0604020202020204" pitchFamily="34" charset="0"/>
              </a:rPr>
              <a:t>In short probing is the most practical and reliable tool to ensure we hire candidates who have actually done the work, not just those who can talk about other people’s experiences</a:t>
            </a:r>
          </a:p>
        </p:txBody>
      </p:sp>
      <p:grpSp>
        <p:nvGrpSpPr>
          <p:cNvPr id="61" name="Group 6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45" name="Freeform: Shape 4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Slide Number Placeholder 2">
            <a:extLst>
              <a:ext uri="{FF2B5EF4-FFF2-40B4-BE49-F238E27FC236}">
                <a16:creationId xmlns:a16="http://schemas.microsoft.com/office/drawing/2014/main" id="{025A1DB0-E4A0-30F7-F6F2-00376A3E9943}"/>
              </a:ext>
            </a:extLst>
          </p:cNvPr>
          <p:cNvSpPr>
            <a:spLocks noGrp="1"/>
          </p:cNvSpPr>
          <p:nvPr>
            <p:ph type="sldNum" sz="quarter" idx="12"/>
          </p:nvPr>
        </p:nvSpPr>
        <p:spPr/>
        <p:txBody>
          <a:bodyPr/>
          <a:lstStyle/>
          <a:p>
            <a:fld id="{BF392714-75FA-475C-85B2-4839607FC0FC}" type="slidenum">
              <a:rPr lang="en-GB" smtClean="0"/>
              <a:t>8</a:t>
            </a:fld>
            <a:endParaRPr lang="en-GB"/>
          </a:p>
        </p:txBody>
      </p:sp>
    </p:spTree>
    <p:extLst>
      <p:ext uri="{BB962C8B-B14F-4D97-AF65-F5344CB8AC3E}">
        <p14:creationId xmlns:p14="http://schemas.microsoft.com/office/powerpoint/2010/main" val="3948133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3AD3190-C500-672E-12DB-79A751CA0297}"/>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kern="1200">
                <a:solidFill>
                  <a:srgbClr val="FFFFFF"/>
                </a:solidFill>
                <a:latin typeface="+mj-lt"/>
                <a:ea typeface="+mj-ea"/>
                <a:cs typeface="+mj-cs"/>
              </a:rPr>
              <a:t>Justifying Questioning Techniques</a:t>
            </a:r>
          </a:p>
        </p:txBody>
      </p:sp>
      <p:sp>
        <p:nvSpPr>
          <p:cNvPr id="3" name="Content Placeholder 2">
            <a:extLst>
              <a:ext uri="{FF2B5EF4-FFF2-40B4-BE49-F238E27FC236}">
                <a16:creationId xmlns:a16="http://schemas.microsoft.com/office/drawing/2014/main" id="{661A5F44-3692-A2FD-8388-9BCFF0A109F1}"/>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000" dirty="0"/>
              <a:t>	</a:t>
            </a:r>
            <a:r>
              <a:rPr lang="en-US" sz="2000" dirty="0">
                <a:latin typeface="Arial" panose="020B0604020202020204" pitchFamily="34" charset="0"/>
                <a:cs typeface="Arial" panose="020B0604020202020204" pitchFamily="34" charset="0"/>
              </a:rPr>
              <a:t>Socratic Questioning:</a:t>
            </a:r>
          </a:p>
          <a:p>
            <a:pPr marL="0"/>
            <a:r>
              <a:rPr lang="en-US" sz="2000" dirty="0">
                <a:latin typeface="Arial" panose="020B0604020202020204" pitchFamily="34" charset="0"/>
                <a:cs typeface="Arial" panose="020B0604020202020204" pitchFamily="34" charset="0"/>
              </a:rPr>
              <a:t>Used for questions that challenge assumptions and encourage critical thinking, e.g., “What alternative strategies did you consider, and why did you dismiss them?” (Sutton, 2025)</a:t>
            </a:r>
          </a:p>
          <a:p>
            <a:pPr marL="0"/>
            <a:r>
              <a:rPr lang="en-US" sz="2000" dirty="0">
                <a:latin typeface="Arial" panose="020B0604020202020204" pitchFamily="34" charset="0"/>
                <a:cs typeface="Arial" panose="020B0604020202020204" pitchFamily="34" charset="0"/>
              </a:rPr>
              <a:t>It is crucial for a transformation role to assess analytical and strategic skills</a:t>
            </a:r>
          </a:p>
          <a:p>
            <a:pPr marL="0"/>
            <a:endParaRPr lang="en-US" sz="2000" dirty="0">
              <a:latin typeface="Arial" panose="020B0604020202020204" pitchFamily="34" charset="0"/>
              <a:cs typeface="Arial" panose="020B0604020202020204" pitchFamily="34" charset="0"/>
            </a:endParaRPr>
          </a:p>
          <a:p>
            <a:pPr marL="0"/>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	Situational Questions:</a:t>
            </a:r>
          </a:p>
          <a:p>
            <a:pPr marL="0"/>
            <a:r>
              <a:rPr lang="en-US" sz="2000" dirty="0">
                <a:latin typeface="Arial" panose="020B0604020202020204" pitchFamily="34" charset="0"/>
                <a:cs typeface="Arial" panose="020B0604020202020204" pitchFamily="34" charset="0"/>
              </a:rPr>
              <a:t>Used for presenting a hypothetical, job-related scenario, e.g., “If a key project deliverable was at risk due to a vendor delay, what would be your first three steps?” (Caldwell, 2024)</a:t>
            </a:r>
          </a:p>
          <a:p>
            <a:pPr marL="0"/>
            <a:r>
              <a:rPr lang="en-US" sz="2000" dirty="0">
                <a:latin typeface="Arial" panose="020B0604020202020204" pitchFamily="34" charset="0"/>
                <a:cs typeface="Arial" panose="020B0604020202020204" pitchFamily="34" charset="0"/>
              </a:rPr>
              <a:t>It tests problem-solving and judgement for future challenges in the project</a:t>
            </a:r>
          </a:p>
        </p:txBody>
      </p:sp>
      <p:sp>
        <p:nvSpPr>
          <p:cNvPr id="2" name="Slide Number Placeholder 1">
            <a:extLst>
              <a:ext uri="{FF2B5EF4-FFF2-40B4-BE49-F238E27FC236}">
                <a16:creationId xmlns:a16="http://schemas.microsoft.com/office/drawing/2014/main" id="{B1EF9986-04B1-01C8-FBA7-CF32F46B225F}"/>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BF392714-75FA-475C-85B2-4839607FC0FC}" type="slidenum">
              <a:rPr lang="en-US" sz="1100">
                <a:solidFill>
                  <a:schemeClr val="tx1">
                    <a:lumMod val="50000"/>
                    <a:lumOff val="50000"/>
                  </a:schemeClr>
                </a:solidFill>
              </a:rPr>
              <a:pPr>
                <a:spcAft>
                  <a:spcPts val="600"/>
                </a:spcAft>
              </a:pPr>
              <a:t>9</a:t>
            </a:fld>
            <a:endParaRPr lang="en-US" sz="1100">
              <a:solidFill>
                <a:schemeClr val="tx1">
                  <a:lumMod val="50000"/>
                  <a:lumOff val="50000"/>
                </a:schemeClr>
              </a:solidFill>
            </a:endParaRPr>
          </a:p>
        </p:txBody>
      </p:sp>
    </p:spTree>
    <p:extLst>
      <p:ext uri="{BB962C8B-B14F-4D97-AF65-F5344CB8AC3E}">
        <p14:creationId xmlns:p14="http://schemas.microsoft.com/office/powerpoint/2010/main" val="13563292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C81228-CEA3-402B-B8E5-688F5BFA7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BC0916B8-FF7A-4ECB-9FD7-C7668658D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011959" flipH="1">
            <a:off x="548353" y="314719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51CF46-908C-31E6-F389-9BEAA305C659}"/>
              </a:ext>
            </a:extLst>
          </p:cNvPr>
          <p:cNvSpPr>
            <a:spLocks noGrp="1"/>
          </p:cNvSpPr>
          <p:nvPr>
            <p:ph type="title"/>
          </p:nvPr>
        </p:nvSpPr>
        <p:spPr>
          <a:xfrm>
            <a:off x="92180" y="1521351"/>
            <a:ext cx="3523515" cy="2387600"/>
          </a:xfrm>
        </p:spPr>
        <p:txBody>
          <a:bodyPr vert="horz" lIns="91440" tIns="45720" rIns="91440" bIns="45720" rtlCol="0" anchor="b">
            <a:noAutofit/>
          </a:bodyPr>
          <a:lstStyle/>
          <a:p>
            <a:pPr algn="ctr"/>
            <a:r>
              <a:rPr lang="en-US" sz="3200" kern="1200" dirty="0">
                <a:solidFill>
                  <a:schemeClr val="tx1"/>
                </a:solidFill>
                <a:latin typeface="Arial" panose="020B0604020202020204" pitchFamily="34" charset="0"/>
                <a:cs typeface="Arial" panose="020B0604020202020204" pitchFamily="34" charset="0"/>
              </a:rPr>
              <a:t>Face-To-Face vs </a:t>
            </a:r>
            <a:br>
              <a:rPr lang="en-US" sz="3200" kern="1200" dirty="0">
                <a:solidFill>
                  <a:schemeClr val="tx1"/>
                </a:solidFill>
                <a:latin typeface="Arial" panose="020B0604020202020204" pitchFamily="34" charset="0"/>
                <a:cs typeface="Arial" panose="020B0604020202020204" pitchFamily="34" charset="0"/>
              </a:rPr>
            </a:br>
            <a:r>
              <a:rPr lang="en-US" sz="3200" kern="1200" dirty="0">
                <a:solidFill>
                  <a:schemeClr val="tx1"/>
                </a:solidFill>
                <a:latin typeface="Arial" panose="020B0604020202020204" pitchFamily="34" charset="0"/>
                <a:cs typeface="Arial" panose="020B0604020202020204" pitchFamily="34" charset="0"/>
              </a:rPr>
              <a:t>Online interview</a:t>
            </a:r>
            <a:br>
              <a:rPr lang="en-US" sz="3200" kern="1200" dirty="0">
                <a:solidFill>
                  <a:schemeClr val="tx1"/>
                </a:solidFill>
                <a:latin typeface="Arial" panose="020B0604020202020204" pitchFamily="34" charset="0"/>
                <a:cs typeface="Arial" panose="020B0604020202020204" pitchFamily="34" charset="0"/>
              </a:rPr>
            </a:br>
            <a:r>
              <a:rPr lang="en-US" sz="3200" kern="1200" dirty="0">
                <a:solidFill>
                  <a:schemeClr val="tx1"/>
                </a:solidFill>
                <a:latin typeface="Arial" panose="020B0604020202020204" pitchFamily="34" charset="0"/>
                <a:cs typeface="Arial" panose="020B0604020202020204" pitchFamily="34" charset="0"/>
              </a:rPr>
              <a:t>Based on a Project Manager</a:t>
            </a:r>
          </a:p>
        </p:txBody>
      </p:sp>
      <p:sp>
        <p:nvSpPr>
          <p:cNvPr id="13" name="Rectangle 12">
            <a:extLst>
              <a:ext uri="{FF2B5EF4-FFF2-40B4-BE49-F238E27FC236}">
                <a16:creationId xmlns:a16="http://schemas.microsoft.com/office/drawing/2014/main" id="{9DC011D4-C95F-4B2E-9A3C-A46DCDE95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8584" y="447363"/>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lide Number Placeholder 2">
            <a:extLst>
              <a:ext uri="{FF2B5EF4-FFF2-40B4-BE49-F238E27FC236}">
                <a16:creationId xmlns:a16="http://schemas.microsoft.com/office/drawing/2014/main" id="{416E886B-4B76-B1B4-AF6E-2D8F0B8BB2E5}"/>
              </a:ext>
            </a:extLst>
          </p:cNvPr>
          <p:cNvSpPr>
            <a:spLocks noGrp="1"/>
          </p:cNvSpPr>
          <p:nvPr>
            <p:ph type="sldNum" sz="quarter" idx="12"/>
          </p:nvPr>
        </p:nvSpPr>
        <p:spPr/>
        <p:txBody>
          <a:bodyPr/>
          <a:lstStyle/>
          <a:p>
            <a:fld id="{BF392714-75FA-475C-85B2-4839607FC0FC}" type="slidenum">
              <a:rPr lang="en-GB" smtClean="0"/>
              <a:t>10</a:t>
            </a:fld>
            <a:endParaRPr lang="en-GB"/>
          </a:p>
        </p:txBody>
      </p:sp>
      <p:graphicFrame>
        <p:nvGraphicFramePr>
          <p:cNvPr id="8" name="Table 7">
            <a:extLst>
              <a:ext uri="{FF2B5EF4-FFF2-40B4-BE49-F238E27FC236}">
                <a16:creationId xmlns:a16="http://schemas.microsoft.com/office/drawing/2014/main" id="{5A1EE2CB-64CF-5364-5CDA-4C17B2507408}"/>
              </a:ext>
            </a:extLst>
          </p:cNvPr>
          <p:cNvGraphicFramePr>
            <a:graphicFrameLocks noGrp="1"/>
          </p:cNvGraphicFramePr>
          <p:nvPr>
            <p:extLst>
              <p:ext uri="{D42A27DB-BD31-4B8C-83A1-F6EECF244321}">
                <p14:modId xmlns:p14="http://schemas.microsoft.com/office/powerpoint/2010/main" val="1450695207"/>
              </p:ext>
            </p:extLst>
          </p:nvPr>
        </p:nvGraphicFramePr>
        <p:xfrm>
          <a:off x="3711445" y="1320800"/>
          <a:ext cx="8128000" cy="421640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298935026"/>
                    </a:ext>
                  </a:extLst>
                </a:gridCol>
              </a:tblGrid>
              <a:tr h="370840">
                <a:tc>
                  <a:txBody>
                    <a:bodyPr/>
                    <a:lstStyle/>
                    <a:p>
                      <a:pPr algn="ctr"/>
                      <a:r>
                        <a:rPr lang="en-US" dirty="0">
                          <a:solidFill>
                            <a:schemeClr val="tx1"/>
                          </a:solidFill>
                          <a:latin typeface="Arial" panose="020B0604020202020204" pitchFamily="34" charset="0"/>
                          <a:cs typeface="Arial" panose="020B0604020202020204" pitchFamily="34" charset="0"/>
                        </a:rPr>
                        <a:t>Face-To-Face</a:t>
                      </a:r>
                      <a:endParaRPr lang="en-GB" dirty="0">
                        <a:solidFill>
                          <a:schemeClr val="tx1"/>
                        </a:solidFill>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748799271"/>
                  </a:ext>
                </a:extLst>
              </a:tr>
              <a:tr h="370840">
                <a:tc>
                  <a:txBody>
                    <a:bodyPr/>
                    <a:lstStyle/>
                    <a:p>
                      <a:pPr algn="ctr"/>
                      <a:r>
                        <a:rPr lang="en-US" dirty="0">
                          <a:latin typeface="Arial" panose="020B0604020202020204" pitchFamily="34" charset="0"/>
                          <a:cs typeface="Arial" panose="020B0604020202020204" pitchFamily="34" charset="0"/>
                        </a:rPr>
                        <a:t>Pros: Better for building rapport, reading full body language, and demonstrating leadership presence. Ideal for using whiteboards to sketch complex plans.</a:t>
                      </a:r>
                    </a:p>
                    <a:p>
                      <a:pPr algn="ctr"/>
                      <a:endParaRPr lang="en-US"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Cons: Requires travel, more formal and logistically complex</a:t>
                      </a:r>
                    </a:p>
                    <a:p>
                      <a:pPr algn="ctr"/>
                      <a:endParaRPr lang="en-US" dirty="0">
                        <a:latin typeface="Arial" panose="020B0604020202020204" pitchFamily="34" charset="0"/>
                        <a:cs typeface="Arial" panose="020B0604020202020204" pitchFamily="34" charset="0"/>
                      </a:endParaRPr>
                    </a:p>
                    <a:p>
                      <a:pPr algn="ctr"/>
                      <a:endParaRPr lang="en-US"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3379526716"/>
                  </a:ext>
                </a:extLst>
              </a:tr>
              <a:tr h="370840">
                <a:tc>
                  <a:txBody>
                    <a:bodyPr/>
                    <a:lstStyle/>
                    <a:p>
                      <a:pPr algn="ctr"/>
                      <a:r>
                        <a:rPr lang="en-US" b="1" dirty="0">
                          <a:latin typeface="Arial" panose="020B0604020202020204" pitchFamily="34" charset="0"/>
                          <a:cs typeface="Arial" panose="020B0604020202020204" pitchFamily="34" charset="0"/>
                        </a:rPr>
                        <a:t>Online Interview</a:t>
                      </a:r>
                      <a:endParaRPr lang="en-GB" b="1"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158002511"/>
                  </a:ext>
                </a:extLst>
              </a:tr>
              <a:tr h="370840">
                <a:tc>
                  <a:txBody>
                    <a:bodyPr/>
                    <a:lstStyle/>
                    <a:p>
                      <a:pPr algn="ctr"/>
                      <a:r>
                        <a:rPr lang="en-US" dirty="0">
                          <a:latin typeface="Arial" panose="020B0604020202020204" pitchFamily="34" charset="0"/>
                          <a:cs typeface="Arial" panose="020B0604020202020204" pitchFamily="34" charset="0"/>
                        </a:rPr>
                        <a:t>Pros: Tests your remote communication skills and tech proficiency – key for modern Project Management roles, logistically simple and efficient.</a:t>
                      </a:r>
                    </a:p>
                    <a:p>
                      <a:pPr algn="ctr"/>
                      <a:endParaRPr lang="en-US"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Cons: Higher risk of tech issues, harder to build a personal connection and demonstrate charisma</a:t>
                      </a:r>
                      <a:endParaRPr lang="en-GB"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2247366350"/>
                  </a:ext>
                </a:extLst>
              </a:tr>
            </a:tbl>
          </a:graphicData>
        </a:graphic>
      </p:graphicFrame>
    </p:spTree>
    <p:extLst>
      <p:ext uri="{BB962C8B-B14F-4D97-AF65-F5344CB8AC3E}">
        <p14:creationId xmlns:p14="http://schemas.microsoft.com/office/powerpoint/2010/main" val="10502717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6F560-6E85-74BC-5997-28C1E0B39ECE}"/>
              </a:ext>
            </a:extLst>
          </p:cNvPr>
          <p:cNvSpPr>
            <a:spLocks noGrp="1"/>
          </p:cNvSpPr>
          <p:nvPr>
            <p:ph type="title"/>
          </p:nvPr>
        </p:nvSpPr>
        <p:spPr>
          <a:xfrm>
            <a:off x="6094105" y="802955"/>
            <a:ext cx="4977976" cy="1454051"/>
          </a:xfrm>
        </p:spPr>
        <p:txBody>
          <a:bodyPr>
            <a:normAutofit/>
          </a:bodyPr>
          <a:lstStyle/>
          <a:p>
            <a:pPr algn="ctr"/>
            <a:r>
              <a:rPr lang="en-US" sz="3600" dirty="0">
                <a:solidFill>
                  <a:schemeClr val="tx2"/>
                </a:solidFill>
                <a:latin typeface="Arial" panose="020B0604020202020204" pitchFamily="34" charset="0"/>
                <a:cs typeface="Arial" panose="020B0604020202020204" pitchFamily="34" charset="0"/>
              </a:rPr>
              <a:t>Conclusion</a:t>
            </a:r>
            <a:endParaRPr lang="en-GB" sz="3600" dirty="0">
              <a:solidFill>
                <a:schemeClr val="tx2"/>
              </a:solidFill>
              <a:latin typeface="Arial" panose="020B0604020202020204" pitchFamily="34" charset="0"/>
              <a:cs typeface="Arial" panose="020B0604020202020204" pitchFamily="34" charset="0"/>
            </a:endParaRPr>
          </a:p>
        </p:txBody>
      </p:sp>
      <p:pic>
        <p:nvPicPr>
          <p:cNvPr id="7" name="Graphic 6" descr="Cycle with People">
            <a:extLst>
              <a:ext uri="{FF2B5EF4-FFF2-40B4-BE49-F238E27FC236}">
                <a16:creationId xmlns:a16="http://schemas.microsoft.com/office/drawing/2014/main" id="{E43DFB58-F097-3A20-3468-9E952DBADE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D8CD3CB4-FF63-877B-3316-D03B3758CEAC}"/>
              </a:ext>
            </a:extLst>
          </p:cNvPr>
          <p:cNvSpPr>
            <a:spLocks noGrp="1"/>
          </p:cNvSpPr>
          <p:nvPr>
            <p:ph idx="1"/>
          </p:nvPr>
        </p:nvSpPr>
        <p:spPr>
          <a:xfrm>
            <a:off x="6090574" y="2421682"/>
            <a:ext cx="4977578" cy="3639289"/>
          </a:xfrm>
        </p:spPr>
        <p:txBody>
          <a:bodyPr anchor="ctr">
            <a:normAutofit/>
          </a:bodyPr>
          <a:lstStyle/>
          <a:p>
            <a:r>
              <a:rPr lang="en-US" sz="1800" dirty="0">
                <a:solidFill>
                  <a:schemeClr val="tx2"/>
                </a:solidFill>
                <a:latin typeface="Arial" panose="020B0604020202020204" pitchFamily="34" charset="0"/>
                <a:cs typeface="Arial" panose="020B0604020202020204" pitchFamily="34" charset="0"/>
              </a:rPr>
              <a:t>By combining Job Analysis, JDs &amp; Person Specs with Structured, Competency-Based, and Panel Interviews, we can effectively assess both capability and belief for the success of Lloyds’ Business Transformation Project.</a:t>
            </a:r>
          </a:p>
          <a:p>
            <a:r>
              <a:rPr lang="en-US" sz="1800" dirty="0">
                <a:solidFill>
                  <a:schemeClr val="tx2"/>
                </a:solidFill>
                <a:latin typeface="Arial" panose="020B0604020202020204" pitchFamily="34" charset="0"/>
                <a:cs typeface="Arial" panose="020B0604020202020204" pitchFamily="34" charset="0"/>
              </a:rPr>
              <a:t>A blended approach of online screening interviews followed by face-to-face final interviews offers a balanced, efficient, and effective strategy to hire those who will work with “blood, sweat, and tears”.</a:t>
            </a:r>
            <a:endParaRPr lang="en-GB" sz="1800" dirty="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a:extLst>
              <a:ext uri="{FF2B5EF4-FFF2-40B4-BE49-F238E27FC236}">
                <a16:creationId xmlns:a16="http://schemas.microsoft.com/office/drawing/2014/main" id="{68EAEAFF-0B14-0A3E-3A7A-C62E0AEA0284}"/>
              </a:ext>
            </a:extLst>
          </p:cNvPr>
          <p:cNvSpPr>
            <a:spLocks noGrp="1"/>
          </p:cNvSpPr>
          <p:nvPr>
            <p:ph type="sldNum" sz="quarter" idx="12"/>
          </p:nvPr>
        </p:nvSpPr>
        <p:spPr/>
        <p:txBody>
          <a:bodyPr/>
          <a:lstStyle/>
          <a:p>
            <a:fld id="{BF392714-75FA-475C-85B2-4839607FC0FC}" type="slidenum">
              <a:rPr lang="en-GB" smtClean="0"/>
              <a:t>11</a:t>
            </a:fld>
            <a:endParaRPr lang="en-GB"/>
          </a:p>
        </p:txBody>
      </p:sp>
    </p:spTree>
    <p:extLst>
      <p:ext uri="{BB962C8B-B14F-4D97-AF65-F5344CB8AC3E}">
        <p14:creationId xmlns:p14="http://schemas.microsoft.com/office/powerpoint/2010/main" val="4174440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C932B88-2ED1-7CA2-9DD0-0EA3E186FF09}"/>
              </a:ext>
            </a:extLst>
          </p:cNvPr>
          <p:cNvSpPr>
            <a:spLocks noGrp="1"/>
          </p:cNvSpPr>
          <p:nvPr>
            <p:ph type="title"/>
          </p:nvPr>
        </p:nvSpPr>
        <p:spPr>
          <a:xfrm>
            <a:off x="1179226" y="1280679"/>
            <a:ext cx="9833548" cy="1325563"/>
          </a:xfrm>
        </p:spPr>
        <p:txBody>
          <a:bodyPr anchor="b">
            <a:normAutofit/>
          </a:bodyPr>
          <a:lstStyle/>
          <a:p>
            <a:pPr algn="ctr"/>
            <a:r>
              <a:rPr lang="en-US" sz="3600" dirty="0">
                <a:solidFill>
                  <a:schemeClr val="tx2"/>
                </a:solidFill>
                <a:latin typeface="Arial" panose="020B0604020202020204" pitchFamily="34" charset="0"/>
                <a:cs typeface="Arial" panose="020B0604020202020204" pitchFamily="34" charset="0"/>
              </a:rPr>
              <a:t>References</a:t>
            </a:r>
            <a:endParaRPr lang="en-GB" sz="3600" dirty="0">
              <a:solidFill>
                <a:schemeClr val="tx2"/>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62C851E-6345-25EA-A682-5735B8EAB65B}"/>
              </a:ext>
            </a:extLst>
          </p:cNvPr>
          <p:cNvSpPr>
            <a:spLocks noGrp="1"/>
          </p:cNvSpPr>
          <p:nvPr>
            <p:ph idx="1"/>
          </p:nvPr>
        </p:nvSpPr>
        <p:spPr>
          <a:xfrm>
            <a:off x="1179226" y="2886892"/>
            <a:ext cx="9833548" cy="3499160"/>
          </a:xfrm>
        </p:spPr>
        <p:txBody>
          <a:bodyPr>
            <a:normAutofit fontScale="92500" lnSpcReduction="10000"/>
          </a:bodyPr>
          <a:lstStyle/>
          <a:p>
            <a:r>
              <a:rPr lang="en-US" sz="1400" dirty="0"/>
              <a:t>Caldwell, K. (2024) </a:t>
            </a:r>
            <a:r>
              <a:rPr lang="en-US" sz="1400" i="1" dirty="0"/>
              <a:t>Strategic responses: Mastering situational questions in job interviews</a:t>
            </a:r>
            <a:r>
              <a:rPr lang="en-US" sz="1400" dirty="0"/>
              <a:t>. Available at: </a:t>
            </a:r>
            <a:r>
              <a:rPr lang="en-US" sz="1400" dirty="0">
                <a:hlinkClick r:id="rId2"/>
              </a:rPr>
              <a:t>https://www.welcometothejungle.com/en/articles/mastering-situational-interview-questions-strategies</a:t>
            </a:r>
            <a:r>
              <a:rPr lang="en-US" sz="1400" dirty="0"/>
              <a:t> (Accessed: 05/11/2025)</a:t>
            </a:r>
          </a:p>
          <a:p>
            <a:r>
              <a:rPr lang="en-US" sz="1400" dirty="0"/>
              <a:t>George, T. (2024) </a:t>
            </a:r>
            <a:r>
              <a:rPr lang="en-US" sz="1400" i="1" dirty="0"/>
              <a:t>Structured Interview | Definition, Guide &amp; Examples</a:t>
            </a:r>
            <a:r>
              <a:rPr lang="en-US" sz="1400" dirty="0"/>
              <a:t>. Available at: </a:t>
            </a:r>
            <a:r>
              <a:rPr lang="en-US" sz="1400" dirty="0">
                <a:hlinkClick r:id="rId3"/>
              </a:rPr>
              <a:t>https://scribbr.co.uk/research-methods/structured-interviews/</a:t>
            </a:r>
            <a:r>
              <a:rPr lang="en-US" sz="1400" dirty="0"/>
              <a:t> (Accessed: 05/11/2025)</a:t>
            </a:r>
          </a:p>
          <a:p>
            <a:r>
              <a:rPr lang="en-US" sz="1400" dirty="0"/>
              <a:t>HCPTS (no date) </a:t>
            </a:r>
            <a:r>
              <a:rPr lang="en-US" sz="1400" i="1" dirty="0"/>
              <a:t>Practical tips for effective questioning and probing techniques</a:t>
            </a:r>
            <a:r>
              <a:rPr lang="en-US" sz="1400" dirty="0"/>
              <a:t>. Available at: </a:t>
            </a:r>
            <a:r>
              <a:rPr lang="en-US" sz="1400" dirty="0">
                <a:hlinkClick r:id="rId4"/>
              </a:rPr>
              <a:t>https://www.hcpts-uk.org/participant-information/registrants/practical-tips-and-techniques/</a:t>
            </a:r>
            <a:r>
              <a:rPr lang="en-US" sz="1400" dirty="0"/>
              <a:t> (Accessed: 05/11/2025)</a:t>
            </a:r>
          </a:p>
          <a:p>
            <a:r>
              <a:rPr lang="en-US" sz="1400" dirty="0"/>
              <a:t>Lloyds Banking Group (no date) </a:t>
            </a:r>
            <a:r>
              <a:rPr lang="en-US" sz="1400" i="1" dirty="0"/>
              <a:t>Lloyds Banking Group: timeline</a:t>
            </a:r>
            <a:r>
              <a:rPr lang="en-US" sz="1400" dirty="0"/>
              <a:t>. Available at: </a:t>
            </a:r>
            <a:r>
              <a:rPr lang="en-US" sz="1400" dirty="0">
                <a:hlinkClick r:id="rId5"/>
              </a:rPr>
              <a:t>https://lloydsbankinggroup.com/who-we-are/our-heritage/timeline.html</a:t>
            </a:r>
            <a:r>
              <a:rPr lang="en-US" sz="1400" dirty="0"/>
              <a:t> (Accessed: 05/11/2025)</a:t>
            </a:r>
          </a:p>
          <a:p>
            <a:r>
              <a:rPr lang="en-US" sz="1400" dirty="0"/>
              <a:t>Oleeo (no date) </a:t>
            </a:r>
            <a:r>
              <a:rPr lang="en-US" sz="1400" i="1" dirty="0"/>
              <a:t>Panel Interview</a:t>
            </a:r>
            <a:r>
              <a:rPr lang="en-US" sz="1400" dirty="0"/>
              <a:t>. Available at: </a:t>
            </a:r>
            <a:r>
              <a:rPr lang="en-US" sz="1400" dirty="0">
                <a:hlinkClick r:id="rId6"/>
              </a:rPr>
              <a:t>https://www.oleeo.com/glossary/panel-interview/</a:t>
            </a:r>
            <a:r>
              <a:rPr lang="en-US" sz="1400" dirty="0"/>
              <a:t> (Accessed: 05/11/2025)</a:t>
            </a:r>
          </a:p>
          <a:p>
            <a:r>
              <a:rPr lang="en-US" sz="1400" dirty="0"/>
              <a:t>Sutton, J. (2025) </a:t>
            </a:r>
            <a:r>
              <a:rPr lang="en-US" sz="1400" i="1" dirty="0"/>
              <a:t>Socratic Questioning in Psychology: Examples and Techniques</a:t>
            </a:r>
            <a:r>
              <a:rPr lang="en-US" sz="1400" dirty="0"/>
              <a:t>. Available at: </a:t>
            </a:r>
            <a:r>
              <a:rPr lang="en-US" sz="1400" dirty="0">
                <a:hlinkClick r:id="rId7"/>
              </a:rPr>
              <a:t>https://positivepsychology.com/socratic-questioning/</a:t>
            </a:r>
            <a:r>
              <a:rPr lang="en-US" sz="1400" dirty="0"/>
              <a:t>.</a:t>
            </a:r>
          </a:p>
          <a:p>
            <a:r>
              <a:rPr lang="en-US" sz="1400" dirty="0"/>
              <a:t>Swain, R. (2025) </a:t>
            </a:r>
            <a:r>
              <a:rPr lang="en-US" sz="1400" i="1" dirty="0"/>
              <a:t>Competency-based Interviews</a:t>
            </a:r>
            <a:r>
              <a:rPr lang="en-US" sz="1400" dirty="0"/>
              <a:t>. Available at: </a:t>
            </a:r>
            <a:r>
              <a:rPr lang="en-US" sz="1400" dirty="0">
                <a:hlinkClick r:id="rId8"/>
              </a:rPr>
              <a:t>https://www.prospects.ac.uk/careers-advice/interview-tips/competency-based-interviews</a:t>
            </a:r>
            <a:r>
              <a:rPr lang="en-US" sz="1400" dirty="0"/>
              <a:t>.</a:t>
            </a:r>
          </a:p>
          <a:p>
            <a:r>
              <a:rPr lang="en-US" sz="1400" dirty="0"/>
              <a:t> Zoek (2019) </a:t>
            </a:r>
            <a:r>
              <a:rPr lang="en-US" sz="1400" i="1" dirty="0"/>
              <a:t>Research | The importance of Job Analysis in Recruitment</a:t>
            </a:r>
            <a:r>
              <a:rPr lang="en-US" sz="1400" dirty="0"/>
              <a:t>. Available at: </a:t>
            </a:r>
            <a:r>
              <a:rPr lang="en-US" sz="1400" dirty="0">
                <a:hlinkClick r:id="rId9"/>
              </a:rPr>
              <a:t>https://www.hrgrapevine.com/content/article/zoek-2019-11-11-the-importance-of-job-analysis-in-recruitment</a:t>
            </a:r>
            <a:r>
              <a:rPr lang="en-US" sz="1400" dirty="0"/>
              <a:t>. </a:t>
            </a:r>
          </a:p>
          <a:p>
            <a:endParaRPr lang="en-GB" sz="13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AD35F9AC-87D4-0B20-1693-00F252B89538}"/>
              </a:ext>
            </a:extLst>
          </p:cNvPr>
          <p:cNvSpPr>
            <a:spLocks noGrp="1"/>
          </p:cNvSpPr>
          <p:nvPr>
            <p:ph type="sldNum" sz="quarter" idx="12"/>
          </p:nvPr>
        </p:nvSpPr>
        <p:spPr/>
        <p:txBody>
          <a:bodyPr/>
          <a:lstStyle/>
          <a:p>
            <a:fld id="{BF392714-75FA-475C-85B2-4839607FC0FC}" type="slidenum">
              <a:rPr lang="en-GB" smtClean="0"/>
              <a:t>12</a:t>
            </a:fld>
            <a:endParaRPr lang="en-GB"/>
          </a:p>
        </p:txBody>
      </p:sp>
    </p:spTree>
    <p:extLst>
      <p:ext uri="{BB962C8B-B14F-4D97-AF65-F5344CB8AC3E}">
        <p14:creationId xmlns:p14="http://schemas.microsoft.com/office/powerpoint/2010/main" val="42212953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596</TotalTime>
  <Words>1144</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Courier New</vt:lpstr>
      <vt:lpstr>Office Theme</vt:lpstr>
      <vt:lpstr>PowerPoint Presentation</vt:lpstr>
      <vt:lpstr>Table of Contents</vt:lpstr>
      <vt:lpstr>Lloyds Banking Group Beginnings &amp; Challenges</vt:lpstr>
      <vt:lpstr>The Recruitment Process</vt:lpstr>
      <vt:lpstr>Exploring Interview Types</vt:lpstr>
      <vt:lpstr>Exploring Interview Types</vt:lpstr>
      <vt:lpstr>Exploring Interview Types</vt:lpstr>
      <vt:lpstr>Justifying Questioning Techniques</vt:lpstr>
      <vt:lpstr>PowerPoint Presentation</vt:lpstr>
      <vt:lpstr>Face-To-Face vs  Online interview Based on a Project Manager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dragos raducanu</dc:creator>
  <cp:lastModifiedBy>dragos raducanu</cp:lastModifiedBy>
  <cp:revision>1</cp:revision>
  <dcterms:created xsi:type="dcterms:W3CDTF">2025-10-31T08:46:13Z</dcterms:created>
  <dcterms:modified xsi:type="dcterms:W3CDTF">2025-11-11T20:39:37Z</dcterms:modified>
</cp:coreProperties>
</file>