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25933C-3D76-DB75-729E-DD215FDD5A41}" v="157" dt="2025-10-27T01:15:33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la Phillips-Small (2505456)" userId="S::2505456@student.uwtsd.ac.uk::97eb2dd2-544a-433c-8a15-06457bb5fa94" providerId="AD" clId="Web-{9725933C-3D76-DB75-729E-DD215FDD5A41}"/>
    <pc:docChg chg="mod addSld modSld addMainMaster delMainMaster">
      <pc:chgData name="Kayla Phillips-Small (2505456)" userId="S::2505456@student.uwtsd.ac.uk::97eb2dd2-544a-433c-8a15-06457bb5fa94" providerId="AD" clId="Web-{9725933C-3D76-DB75-729E-DD215FDD5A41}" dt="2025-10-27T01:15:33.733" v="526" actId="1076"/>
      <pc:docMkLst>
        <pc:docMk/>
      </pc:docMkLst>
      <pc:sldChg chg="addSp delSp modSp mod setBg modClrScheme setClrOvrMap delDesignElem chgLayout">
        <pc:chgData name="Kayla Phillips-Small (2505456)" userId="S::2505456@student.uwtsd.ac.uk::97eb2dd2-544a-433c-8a15-06457bb5fa94" providerId="AD" clId="Web-{9725933C-3D76-DB75-729E-DD215FDD5A41}" dt="2025-10-26T23:24:31.471" v="128"/>
        <pc:sldMkLst>
          <pc:docMk/>
          <pc:sldMk cId="109857222" sldId="256"/>
        </pc:sldMkLst>
        <pc:spChg chg="mod ord">
          <ac:chgData name="Kayla Phillips-Small (2505456)" userId="S::2505456@student.uwtsd.ac.uk::97eb2dd2-544a-433c-8a15-06457bb5fa94" providerId="AD" clId="Web-{9725933C-3D76-DB75-729E-DD215FDD5A41}" dt="2025-10-26T23:24:31.471" v="12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yla Phillips-Small (2505456)" userId="S::2505456@student.uwtsd.ac.uk::97eb2dd2-544a-433c-8a15-06457bb5fa94" providerId="AD" clId="Web-{9725933C-3D76-DB75-729E-DD215FDD5A41}" dt="2025-10-26T23:24:31.471" v="12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28.166" v="19"/>
          <ac:spMkLst>
            <pc:docMk/>
            <pc:sldMk cId="109857222" sldId="256"/>
            <ac:spMk id="9" creationId="{8BEC44CD-E290-4D60-A056-5BA05B182AC3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28.166" v="19"/>
          <ac:spMkLst>
            <pc:docMk/>
            <pc:sldMk cId="109857222" sldId="256"/>
            <ac:spMk id="11" creationId="{B2C335F7-F61C-4EB4-80F2-4B1438FE66BB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28.166" v="19"/>
          <ac:spMkLst>
            <pc:docMk/>
            <pc:sldMk cId="109857222" sldId="256"/>
            <ac:spMk id="13" creationId="{F1189494-2B67-46D2-93D6-A122A09BF6B2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35.729" v="21"/>
          <ac:spMkLst>
            <pc:docMk/>
            <pc:sldMk cId="109857222" sldId="256"/>
            <ac:spMk id="15" creationId="{19F9BF86-FE94-4517-B97D-026C7515E589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35.729" v="21"/>
          <ac:spMkLst>
            <pc:docMk/>
            <pc:sldMk cId="109857222" sldId="256"/>
            <ac:spMk id="17" creationId="{05DEC45B-BA77-21C0-3869-05DE7C92376D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41.198" v="23"/>
          <ac:spMkLst>
            <pc:docMk/>
            <pc:sldMk cId="109857222" sldId="256"/>
            <ac:spMk id="20" creationId="{0EECA69B-4C2A-7F31-8019-E90DB3BD49CB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2:41.198" v="23"/>
          <ac:spMkLst>
            <pc:docMk/>
            <pc:sldMk cId="109857222" sldId="256"/>
            <ac:spMk id="22" creationId="{857DEAC1-B3AA-6569-0A44-A191DF2F3C67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3:02.167" v="25"/>
          <ac:spMkLst>
            <pc:docMk/>
            <pc:sldMk cId="109857222" sldId="256"/>
            <ac:spMk id="24" creationId="{19F9BF86-FE94-4517-B97D-026C7515E589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0:53:02.167" v="25"/>
          <ac:spMkLst>
            <pc:docMk/>
            <pc:sldMk cId="109857222" sldId="256"/>
            <ac:spMk id="26" creationId="{05DEC45B-BA77-21C0-3869-05DE7C92376D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3:24:24.393" v="126"/>
          <ac:spMkLst>
            <pc:docMk/>
            <pc:sldMk cId="109857222" sldId="256"/>
            <ac:spMk id="29" creationId="{19F9BF86-FE94-4517-B97D-026C7515E589}"/>
          </ac:spMkLst>
        </pc:spChg>
        <pc:spChg chg="add del">
          <ac:chgData name="Kayla Phillips-Small (2505456)" userId="S::2505456@student.uwtsd.ac.uk::97eb2dd2-544a-433c-8a15-06457bb5fa94" providerId="AD" clId="Web-{9725933C-3D76-DB75-729E-DD215FDD5A41}" dt="2025-10-26T23:24:24.393" v="126"/>
          <ac:spMkLst>
            <pc:docMk/>
            <pc:sldMk cId="109857222" sldId="256"/>
            <ac:spMk id="31" creationId="{36136311-C81B-47C5-AE0A-5641A5A59520}"/>
          </ac:spMkLst>
        </pc:spChg>
        <pc:picChg chg="add del">
          <ac:chgData name="Kayla Phillips-Small (2505456)" userId="S::2505456@student.uwtsd.ac.uk::97eb2dd2-544a-433c-8a15-06457bb5fa94" providerId="AD" clId="Web-{9725933C-3D76-DB75-729E-DD215FDD5A41}" dt="2025-10-26T20:52:28.166" v="19"/>
          <ac:picMkLst>
            <pc:docMk/>
            <pc:sldMk cId="109857222" sldId="256"/>
            <ac:picMk id="4" creationId="{C694E66E-DEB0-967A-1155-E40912C428E6}"/>
          </ac:picMkLst>
        </pc:picChg>
        <pc:picChg chg="add del">
          <ac:chgData name="Kayla Phillips-Small (2505456)" userId="S::2505456@student.uwtsd.ac.uk::97eb2dd2-544a-433c-8a15-06457bb5fa94" providerId="AD" clId="Web-{9725933C-3D76-DB75-729E-DD215FDD5A41}" dt="2025-10-26T20:52:35.729" v="21"/>
          <ac:picMkLst>
            <pc:docMk/>
            <pc:sldMk cId="109857222" sldId="256"/>
            <ac:picMk id="16" creationId="{D90C8FE5-452C-82D0-BF3D-8A07C7656DA0}"/>
          </ac:picMkLst>
        </pc:picChg>
        <pc:picChg chg="add del">
          <ac:chgData name="Kayla Phillips-Small (2505456)" userId="S::2505456@student.uwtsd.ac.uk::97eb2dd2-544a-433c-8a15-06457bb5fa94" providerId="AD" clId="Web-{9725933C-3D76-DB75-729E-DD215FDD5A41}" dt="2025-10-26T20:52:41.198" v="23"/>
          <ac:picMkLst>
            <pc:docMk/>
            <pc:sldMk cId="109857222" sldId="256"/>
            <ac:picMk id="21" creationId="{E54F0180-0F75-7370-4F97-E353F6C0AD28}"/>
          </ac:picMkLst>
        </pc:picChg>
        <pc:picChg chg="add del">
          <ac:chgData name="Kayla Phillips-Small (2505456)" userId="S::2505456@student.uwtsd.ac.uk::97eb2dd2-544a-433c-8a15-06457bb5fa94" providerId="AD" clId="Web-{9725933C-3D76-DB75-729E-DD215FDD5A41}" dt="2025-10-26T20:53:02.167" v="25"/>
          <ac:picMkLst>
            <pc:docMk/>
            <pc:sldMk cId="109857222" sldId="256"/>
            <ac:picMk id="25" creationId="{D90C8FE5-452C-82D0-BF3D-8A07C7656DA0}"/>
          </ac:picMkLst>
        </pc:picChg>
        <pc:picChg chg="add mod">
          <ac:chgData name="Kayla Phillips-Small (2505456)" userId="S::2505456@student.uwtsd.ac.uk::97eb2dd2-544a-433c-8a15-06457bb5fa94" providerId="AD" clId="Web-{9725933C-3D76-DB75-729E-DD215FDD5A41}" dt="2025-10-26T20:58:43.893" v="72"/>
          <ac:picMkLst>
            <pc:docMk/>
            <pc:sldMk cId="109857222" sldId="256"/>
            <ac:picMk id="30" creationId="{776029FF-9960-B56E-EA57-7F35D2700704}"/>
          </ac:picMkLst>
        </pc:picChg>
        <pc:cxnChg chg="add del">
          <ac:chgData name="Kayla Phillips-Small (2505456)" userId="S::2505456@student.uwtsd.ac.uk::97eb2dd2-544a-433c-8a15-06457bb5fa94" providerId="AD" clId="Web-{9725933C-3D76-DB75-729E-DD215FDD5A41}" dt="2025-10-26T20:52:35.729" v="21"/>
          <ac:cxnSpMkLst>
            <pc:docMk/>
            <pc:sldMk cId="109857222" sldId="256"/>
            <ac:cxnSpMk id="18" creationId="{6E25B8EB-C8DD-E579-2093-D182FC5B0F46}"/>
          </ac:cxnSpMkLst>
        </pc:cxnChg>
        <pc:cxnChg chg="add del">
          <ac:chgData name="Kayla Phillips-Small (2505456)" userId="S::2505456@student.uwtsd.ac.uk::97eb2dd2-544a-433c-8a15-06457bb5fa94" providerId="AD" clId="Web-{9725933C-3D76-DB75-729E-DD215FDD5A41}" dt="2025-10-26T20:53:02.167" v="25"/>
          <ac:cxnSpMkLst>
            <pc:docMk/>
            <pc:sldMk cId="109857222" sldId="256"/>
            <ac:cxnSpMk id="27" creationId="{6E25B8EB-C8DD-E579-2093-D182FC5B0F46}"/>
          </ac:cxnSpMkLst>
        </pc:cxnChg>
        <pc:cxnChg chg="add del">
          <ac:chgData name="Kayla Phillips-Small (2505456)" userId="S::2505456@student.uwtsd.ac.uk::97eb2dd2-544a-433c-8a15-06457bb5fa94" providerId="AD" clId="Web-{9725933C-3D76-DB75-729E-DD215FDD5A41}" dt="2025-10-26T23:24:24.393" v="126"/>
          <ac:cxnSpMkLst>
            <pc:docMk/>
            <pc:sldMk cId="109857222" sldId="256"/>
            <ac:cxnSpMk id="32" creationId="{7CC73A33-65FF-41A9-A3B0-006753CD1028}"/>
          </ac:cxnSpMkLst>
        </pc:cxnChg>
      </pc:sldChg>
      <pc:sldChg chg="addSp delSp modSp new mod modClrScheme chgLayout">
        <pc:chgData name="Kayla Phillips-Small (2505456)" userId="S::2505456@student.uwtsd.ac.uk::97eb2dd2-544a-433c-8a15-06457bb5fa94" providerId="AD" clId="Web-{9725933C-3D76-DB75-729E-DD215FDD5A41}" dt="2025-10-27T01:15:33.733" v="526" actId="1076"/>
        <pc:sldMkLst>
          <pc:docMk/>
          <pc:sldMk cId="3790223458" sldId="257"/>
        </pc:sldMkLst>
        <pc:spChg chg="add del mod">
          <ac:chgData name="Kayla Phillips-Small (2505456)" userId="S::2505456@student.uwtsd.ac.uk::97eb2dd2-544a-433c-8a15-06457bb5fa94" providerId="AD" clId="Web-{9725933C-3D76-DB75-729E-DD215FDD5A41}" dt="2025-10-26T23:57:38.328" v="311"/>
          <ac:spMkLst>
            <pc:docMk/>
            <pc:sldMk cId="3790223458" sldId="257"/>
            <ac:spMk id="411" creationId="{265C7037-4AC9-2874-798D-7272F761E6F9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38.328" v="311"/>
          <ac:spMkLst>
            <pc:docMk/>
            <pc:sldMk cId="3790223458" sldId="257"/>
            <ac:spMk id="413" creationId="{271AB5AC-BB0B-FF0C-9776-A29A54072814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38.328" v="311"/>
          <ac:spMkLst>
            <pc:docMk/>
            <pc:sldMk cId="3790223458" sldId="257"/>
            <ac:spMk id="415" creationId="{5DFB7342-CE1C-56D9-881B-575138092CEC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38.328" v="311"/>
          <ac:spMkLst>
            <pc:docMk/>
            <pc:sldMk cId="3790223458" sldId="257"/>
            <ac:spMk id="417" creationId="{70E831A1-4E91-72A4-A0D2-361B21BE0AED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38.328" v="311"/>
          <ac:spMkLst>
            <pc:docMk/>
            <pc:sldMk cId="3790223458" sldId="257"/>
            <ac:spMk id="419" creationId="{3EE30805-9599-8DEE-802A-5F6C776C7DE2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0.218" v="313"/>
          <ac:spMkLst>
            <pc:docMk/>
            <pc:sldMk cId="3790223458" sldId="257"/>
            <ac:spMk id="421" creationId="{AEB7CCCC-ED5F-DBDF-4CB3-98B7ED8B5CC4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0.218" v="313"/>
          <ac:spMkLst>
            <pc:docMk/>
            <pc:sldMk cId="3790223458" sldId="257"/>
            <ac:spMk id="422" creationId="{6DB68C5E-D6B9-657C-9274-7FB2360E2EEA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0.218" v="313"/>
          <ac:spMkLst>
            <pc:docMk/>
            <pc:sldMk cId="3790223458" sldId="257"/>
            <ac:spMk id="423" creationId="{D0D2ABAF-8DA7-D889-6032-74CCD9B44A0D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0.218" v="313"/>
          <ac:spMkLst>
            <pc:docMk/>
            <pc:sldMk cId="3790223458" sldId="257"/>
            <ac:spMk id="424" creationId="{474D0FD9-73D7-A092-3336-11C44EA996A5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6.609" v="315"/>
          <ac:spMkLst>
            <pc:docMk/>
            <pc:sldMk cId="3790223458" sldId="257"/>
            <ac:spMk id="426" creationId="{F8A43A43-97DC-391A-072C-B5DE0ED0A80F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6.609" v="315"/>
          <ac:spMkLst>
            <pc:docMk/>
            <pc:sldMk cId="3790223458" sldId="257"/>
            <ac:spMk id="427" creationId="{F1FBB185-3300-6A90-F8DA-35AD282A4166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6.609" v="315"/>
          <ac:spMkLst>
            <pc:docMk/>
            <pc:sldMk cId="3790223458" sldId="257"/>
            <ac:spMk id="428" creationId="{F6E7DF95-9EF4-F475-C8C1-4402C6970A86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6.609" v="315"/>
          <ac:spMkLst>
            <pc:docMk/>
            <pc:sldMk cId="3790223458" sldId="257"/>
            <ac:spMk id="429" creationId="{7CC3C81E-2EA6-C568-1469-AB25516CCC5D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7:56.609" v="315"/>
          <ac:spMkLst>
            <pc:docMk/>
            <pc:sldMk cId="3790223458" sldId="257"/>
            <ac:spMk id="430" creationId="{327F2E4E-5F36-9286-F6F1-9D30172FEBD9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4.953" v="317"/>
          <ac:spMkLst>
            <pc:docMk/>
            <pc:sldMk cId="3790223458" sldId="257"/>
            <ac:spMk id="432" creationId="{F8A43A43-97DC-391A-072C-B5DE0ED0A80F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4.953" v="317"/>
          <ac:spMkLst>
            <pc:docMk/>
            <pc:sldMk cId="3790223458" sldId="257"/>
            <ac:spMk id="433" creationId="{F1FBB185-3300-6A90-F8DA-35AD282A4166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4.953" v="317"/>
          <ac:spMkLst>
            <pc:docMk/>
            <pc:sldMk cId="3790223458" sldId="257"/>
            <ac:spMk id="434" creationId="{F6E7DF95-9EF4-F475-C8C1-4402C6970A86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4.953" v="317"/>
          <ac:spMkLst>
            <pc:docMk/>
            <pc:sldMk cId="3790223458" sldId="257"/>
            <ac:spMk id="435" creationId="{7CC3C81E-2EA6-C568-1469-AB25516CCC5D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4.953" v="317"/>
          <ac:spMkLst>
            <pc:docMk/>
            <pc:sldMk cId="3790223458" sldId="257"/>
            <ac:spMk id="436" creationId="{327F2E4E-5F36-9286-F6F1-9D30172FEBD9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7.812" v="319"/>
          <ac:spMkLst>
            <pc:docMk/>
            <pc:sldMk cId="3790223458" sldId="257"/>
            <ac:spMk id="438" creationId="{AEB7CCCC-ED5F-DBDF-4CB3-98B7ED8B5CC4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7.812" v="319"/>
          <ac:spMkLst>
            <pc:docMk/>
            <pc:sldMk cId="3790223458" sldId="257"/>
            <ac:spMk id="439" creationId="{6DB68C5E-D6B9-657C-9274-7FB2360E2EEA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7.812" v="319"/>
          <ac:spMkLst>
            <pc:docMk/>
            <pc:sldMk cId="3790223458" sldId="257"/>
            <ac:spMk id="440" creationId="{D0D2ABAF-8DA7-D889-6032-74CCD9B44A0D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8:07.812" v="319"/>
          <ac:spMkLst>
            <pc:docMk/>
            <pc:sldMk cId="3790223458" sldId="257"/>
            <ac:spMk id="441" creationId="{474D0FD9-73D7-A092-3336-11C44EA996A5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9:25.939" v="323"/>
          <ac:spMkLst>
            <pc:docMk/>
            <pc:sldMk cId="3790223458" sldId="257"/>
            <ac:spMk id="443" creationId="{265C7037-4AC9-2874-798D-7272F761E6F9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6T23:59:25.939" v="323"/>
          <ac:spMkLst>
            <pc:docMk/>
            <pc:sldMk cId="3790223458" sldId="257"/>
            <ac:spMk id="444" creationId="{271AB5AC-BB0B-FF0C-9776-A29A54072814}"/>
          </ac:spMkLst>
        </pc:spChg>
        <pc:spChg chg="add mod">
          <ac:chgData name="Kayla Phillips-Small (2505456)" userId="S::2505456@student.uwtsd.ac.uk::97eb2dd2-544a-433c-8a15-06457bb5fa94" providerId="AD" clId="Web-{9725933C-3D76-DB75-729E-DD215FDD5A41}" dt="2025-10-27T00:07:34.442" v="393"/>
          <ac:spMkLst>
            <pc:docMk/>
            <pc:sldMk cId="3790223458" sldId="257"/>
            <ac:spMk id="445" creationId="{5DFB7342-CE1C-56D9-881B-575138092CEC}"/>
          </ac:spMkLst>
        </pc:spChg>
        <pc:spChg chg="add mod">
          <ac:chgData name="Kayla Phillips-Small (2505456)" userId="S::2505456@student.uwtsd.ac.uk::97eb2dd2-544a-433c-8a15-06457bb5fa94" providerId="AD" clId="Web-{9725933C-3D76-DB75-729E-DD215FDD5A41}" dt="2025-10-27T00:07:34.442" v="393"/>
          <ac:spMkLst>
            <pc:docMk/>
            <pc:sldMk cId="3790223458" sldId="257"/>
            <ac:spMk id="446" creationId="{70E831A1-4E91-72A4-A0D2-361B21BE0AED}"/>
          </ac:spMkLst>
        </pc:spChg>
        <pc:spChg chg="add mod">
          <ac:chgData name="Kayla Phillips-Small (2505456)" userId="S::2505456@student.uwtsd.ac.uk::97eb2dd2-544a-433c-8a15-06457bb5fa94" providerId="AD" clId="Web-{9725933C-3D76-DB75-729E-DD215FDD5A41}" dt="2025-10-27T00:07:34.442" v="393"/>
          <ac:spMkLst>
            <pc:docMk/>
            <pc:sldMk cId="3790223458" sldId="257"/>
            <ac:spMk id="447" creationId="{3EE30805-9599-8DEE-802A-5F6C776C7DE2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7T00:07:34.442" v="393"/>
          <ac:spMkLst>
            <pc:docMk/>
            <pc:sldMk cId="3790223458" sldId="257"/>
            <ac:spMk id="452" creationId="{43816FF7-622D-03F7-93F4-34FAD020C05A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7T00:17:16.206" v="418"/>
          <ac:spMkLst>
            <pc:docMk/>
            <pc:sldMk cId="3790223458" sldId="257"/>
            <ac:spMk id="457" creationId="{2333A3BE-2264-7F83-1FB1-6D950AFE83D9}"/>
          </ac:spMkLst>
        </pc:spChg>
        <pc:spChg chg="add del mod">
          <ac:chgData name="Kayla Phillips-Small (2505456)" userId="S::2505456@student.uwtsd.ac.uk::97eb2dd2-544a-433c-8a15-06457bb5fa94" providerId="AD" clId="Web-{9725933C-3D76-DB75-729E-DD215FDD5A41}" dt="2025-10-27T00:17:23.706" v="419"/>
          <ac:spMkLst>
            <pc:docMk/>
            <pc:sldMk cId="3790223458" sldId="257"/>
            <ac:spMk id="459" creationId="{570930FE-94D7-8262-5D68-CA13FBBD8A44}"/>
          </ac:spMkLst>
        </pc:spChg>
        <pc:graphicFrameChg chg="add del mod modGraphic">
          <ac:chgData name="Kayla Phillips-Small (2505456)" userId="S::2505456@student.uwtsd.ac.uk::97eb2dd2-544a-433c-8a15-06457bb5fa94" providerId="AD" clId="Web-{9725933C-3D76-DB75-729E-DD215FDD5A41}" dt="2025-10-26T21:04:43.280" v="77"/>
          <ac:graphicFrameMkLst>
            <pc:docMk/>
            <pc:sldMk cId="3790223458" sldId="257"/>
            <ac:graphicFrameMk id="2" creationId="{54E284A8-AC89-5279-41C7-531382D3485B}"/>
          </ac:graphicFrameMkLst>
        </pc:graphicFrameChg>
        <pc:graphicFrameChg chg="add del mod modGraphic">
          <ac:chgData name="Kayla Phillips-Small (2505456)" userId="S::2505456@student.uwtsd.ac.uk::97eb2dd2-544a-433c-8a15-06457bb5fa94" providerId="AD" clId="Web-{9725933C-3D76-DB75-729E-DD215FDD5A41}" dt="2025-10-26T21:04:38.280" v="76"/>
          <ac:graphicFrameMkLst>
            <pc:docMk/>
            <pc:sldMk cId="3790223458" sldId="257"/>
            <ac:graphicFrameMk id="23" creationId="{C9B60C5E-3059-FE4E-8895-878F911A3F91}"/>
          </ac:graphicFrameMkLst>
        </pc:graphicFrameChg>
        <pc:graphicFrameChg chg="add del mod modGraphic">
          <ac:chgData name="Kayla Phillips-Small (2505456)" userId="S::2505456@student.uwtsd.ac.uk::97eb2dd2-544a-433c-8a15-06457bb5fa94" providerId="AD" clId="Web-{9725933C-3D76-DB75-729E-DD215FDD5A41}" dt="2025-10-26T23:41:27.594" v="158"/>
          <ac:graphicFrameMkLst>
            <pc:docMk/>
            <pc:sldMk cId="3790223458" sldId="257"/>
            <ac:graphicFrameMk id="33" creationId="{094A84E5-1319-CF28-9D00-D07C29C7AC01}"/>
          </ac:graphicFrameMkLst>
        </pc:graphicFrameChg>
        <pc:graphicFrameChg chg="add del mod modGraphic">
          <ac:chgData name="Kayla Phillips-Small (2505456)" userId="S::2505456@student.uwtsd.ac.uk::97eb2dd2-544a-433c-8a15-06457bb5fa94" providerId="AD" clId="Web-{9725933C-3D76-DB75-729E-DD215FDD5A41}" dt="2025-10-26T23:42:31.376" v="162"/>
          <ac:graphicFrameMkLst>
            <pc:docMk/>
            <pc:sldMk cId="3790223458" sldId="257"/>
            <ac:graphicFrameMk id="393" creationId="{7284F00A-DAFD-E6A5-0AD5-90A8385E5479}"/>
          </ac:graphicFrameMkLst>
        </pc:graphicFrameChg>
        <pc:graphicFrameChg chg="add mod modGraphic">
          <ac:chgData name="Kayla Phillips-Small (2505456)" userId="S::2505456@student.uwtsd.ac.uk::97eb2dd2-544a-433c-8a15-06457bb5fa94" providerId="AD" clId="Web-{9725933C-3D76-DB75-729E-DD215FDD5A41}" dt="2025-10-27T01:12:26.669" v="525" actId="14100"/>
          <ac:graphicFrameMkLst>
            <pc:docMk/>
            <pc:sldMk cId="3790223458" sldId="257"/>
            <ac:graphicFrameMk id="406" creationId="{CD0DB649-9A81-A2ED-EFDD-5AC931C0F0F2}"/>
          </ac:graphicFrameMkLst>
        </pc:graphicFrameChg>
        <pc:picChg chg="add mod">
          <ac:chgData name="Kayla Phillips-Small (2505456)" userId="S::2505456@student.uwtsd.ac.uk::97eb2dd2-544a-433c-8a15-06457bb5fa94" providerId="AD" clId="Web-{9725933C-3D76-DB75-729E-DD215FDD5A41}" dt="2025-10-27T00:23:06.976" v="437"/>
          <ac:picMkLst>
            <pc:docMk/>
            <pc:sldMk cId="3790223458" sldId="257"/>
            <ac:picMk id="3307" creationId="{A3C1E0C6-3D3F-AE42-1B04-6EDB2D53B81C}"/>
          </ac:picMkLst>
        </pc:picChg>
        <pc:picChg chg="add mod modCrop">
          <ac:chgData name="Kayla Phillips-Small (2505456)" userId="S::2505456@student.uwtsd.ac.uk::97eb2dd2-544a-433c-8a15-06457bb5fa94" providerId="AD" clId="Web-{9725933C-3D76-DB75-729E-DD215FDD5A41}" dt="2025-10-27T00:56:13.517" v="460" actId="14100"/>
          <ac:picMkLst>
            <pc:docMk/>
            <pc:sldMk cId="3790223458" sldId="257"/>
            <ac:picMk id="3477" creationId="{820D6108-5791-4506-7537-413FEE8EB672}"/>
          </ac:picMkLst>
        </pc:picChg>
        <pc:picChg chg="add mod">
          <ac:chgData name="Kayla Phillips-Small (2505456)" userId="S::2505456@student.uwtsd.ac.uk::97eb2dd2-544a-433c-8a15-06457bb5fa94" providerId="AD" clId="Web-{9725933C-3D76-DB75-729E-DD215FDD5A41}" dt="2025-10-27T01:15:33.733" v="526" actId="1076"/>
          <ac:picMkLst>
            <pc:docMk/>
            <pc:sldMk cId="3790223458" sldId="257"/>
            <ac:picMk id="3503" creationId="{AF25C5D1-8EA7-AB43-3C7E-E000C2A44C36}"/>
          </ac:picMkLst>
        </pc:picChg>
        <pc:picChg chg="add mod modCrop">
          <ac:chgData name="Kayla Phillips-Small (2505456)" userId="S::2505456@student.uwtsd.ac.uk::97eb2dd2-544a-433c-8a15-06457bb5fa94" providerId="AD" clId="Web-{9725933C-3D76-DB75-729E-DD215FDD5A41}" dt="2025-10-27T00:26:05.810" v="448"/>
          <ac:picMkLst>
            <pc:docMk/>
            <pc:sldMk cId="3790223458" sldId="257"/>
            <ac:picMk id="3504" creationId="{0E05B904-4510-5155-7817-9AC3A720D72F}"/>
          </ac:picMkLst>
        </pc:picChg>
      </pc:sldChg>
      <pc:sldMasterChg chg="add del addSldLayout delSldLayout">
        <pc:chgData name="Kayla Phillips-Small (2505456)" userId="S::2505456@student.uwtsd.ac.uk::97eb2dd2-544a-433c-8a15-06457bb5fa94" providerId="AD" clId="Web-{9725933C-3D76-DB75-729E-DD215FDD5A41}" dt="2025-10-26T20:53:02.261" v="26"/>
        <pc:sldMasterMkLst>
          <pc:docMk/>
          <pc:sldMasterMk cId="2460954070" sldId="2147483660"/>
        </pc:sldMasterMkLst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261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ayla Phillips-Small (2505456)" userId="S::2505456@student.uwtsd.ac.uk::97eb2dd2-544a-433c-8a15-06457bb5fa94" providerId="AD" clId="Web-{9725933C-3D76-DB75-729E-DD215FDD5A41}" dt="2025-10-26T20:52:41.198" v="23"/>
        <pc:sldMasterMkLst>
          <pc:docMk/>
          <pc:sldMasterMk cId="442345962" sldId="2147483672"/>
        </pc:sldMasterMkLst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1166955024" sldId="2147483673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3817199844" sldId="2147483674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514777570" sldId="2147483675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961820001" sldId="2147483676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2019578920" sldId="2147483677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2187734916" sldId="2147483678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1342589616" sldId="2147483679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1897120333" sldId="2147483680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3391641588" sldId="2147483681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2232737846" sldId="2147483682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41.198" v="23"/>
          <pc:sldLayoutMkLst>
            <pc:docMk/>
            <pc:sldMasterMk cId="442345962" sldId="2147483672"/>
            <pc:sldLayoutMk cId="346373131" sldId="2147483683"/>
          </pc:sldLayoutMkLst>
        </pc:sldLayoutChg>
      </pc:sldMasterChg>
      <pc:sldMasterChg chg="add del addSldLayout delSldLayout">
        <pc:chgData name="Kayla Phillips-Small (2505456)" userId="S::2505456@student.uwtsd.ac.uk::97eb2dd2-544a-433c-8a15-06457bb5fa94" providerId="AD" clId="Web-{9725933C-3D76-DB75-729E-DD215FDD5A41}" dt="2025-10-26T23:24:24.393" v="126"/>
        <pc:sldMasterMkLst>
          <pc:docMk/>
          <pc:sldMasterMk cId="3960886799" sldId="2147483672"/>
        </pc:sldMasterMkLst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956050064" sldId="2147483673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887782771" sldId="2147483674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817740040" sldId="2147483675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3842414122" sldId="2147483676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661654118" sldId="2147483677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2595487995" sldId="2147483678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071351061" sldId="2147483679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968662751" sldId="2147483680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1603711194" sldId="2147483681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4266228463" sldId="2147483682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3:24:24.393" v="126"/>
          <pc:sldLayoutMkLst>
            <pc:docMk/>
            <pc:sldMasterMk cId="3960886799" sldId="2147483672"/>
            <pc:sldLayoutMk cId="2632494058" sldId="2147483683"/>
          </pc:sldLayoutMkLst>
        </pc:sldLayoutChg>
      </pc:sldMasterChg>
      <pc:sldMasterChg chg="add del addSldLayout delSldLayout modSldLayout">
        <pc:chgData name="Kayla Phillips-Small (2505456)" userId="S::2505456@student.uwtsd.ac.uk::97eb2dd2-544a-433c-8a15-06457bb5fa94" providerId="AD" clId="Web-{9725933C-3D76-DB75-729E-DD215FDD5A41}" dt="2025-10-26T23:24:28.284" v="127"/>
        <pc:sldMasterMkLst>
          <pc:docMk/>
          <pc:sldMasterMk cId="2571484121" sldId="2147483684"/>
        </pc:sldMasterMkLst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3171381674" sldId="2147483685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1297909754" sldId="2147483686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2511686311" sldId="2147483687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41232129" sldId="2147483688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1755471123" sldId="2147483689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3761758221" sldId="2147483690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562618116" sldId="2147483691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963030609" sldId="2147483692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224440290" sldId="2147483693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1605268856" sldId="2147483694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28.284" v="127"/>
          <pc:sldLayoutMkLst>
            <pc:docMk/>
            <pc:sldMasterMk cId="2571484121" sldId="2147483684"/>
            <pc:sldLayoutMk cId="10479577" sldId="2147483695"/>
          </pc:sldLayoutMkLst>
        </pc:sldLayoutChg>
      </pc:sldMasterChg>
      <pc:sldMasterChg chg="add del addSldLayout delSldLayout">
        <pc:chgData name="Kayla Phillips-Small (2505456)" userId="S::2505456@student.uwtsd.ac.uk::97eb2dd2-544a-433c-8a15-06457bb5fa94" providerId="AD" clId="Web-{9725933C-3D76-DB75-729E-DD215FDD5A41}" dt="2025-10-26T20:53:02.167" v="25"/>
        <pc:sldMasterMkLst>
          <pc:docMk/>
          <pc:sldMasterMk cId="2742302466" sldId="2147483695"/>
        </pc:sldMasterMkLst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3583801749" sldId="2147483684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475552549" sldId="2147483685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751333202" sldId="2147483686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3962161056" sldId="2147483687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3117330890" sldId="2147483688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3984262783" sldId="2147483689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414535369" sldId="2147483690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2893326007" sldId="2147483691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2958893699" sldId="2147483692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386598777" sldId="2147483693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3:02.167" v="25"/>
          <pc:sldLayoutMkLst>
            <pc:docMk/>
            <pc:sldMasterMk cId="2742302466" sldId="2147483695"/>
            <pc:sldLayoutMk cId="1117800147" sldId="2147483694"/>
          </pc:sldLayoutMkLst>
        </pc:sldLayoutChg>
      </pc:sldMasterChg>
      <pc:sldMasterChg chg="add del addSldLayout delSldLayout modSldLayout">
        <pc:chgData name="Kayla Phillips-Small (2505456)" userId="S::2505456@student.uwtsd.ac.uk::97eb2dd2-544a-433c-8a15-06457bb5fa94" providerId="AD" clId="Web-{9725933C-3D76-DB75-729E-DD215FDD5A41}" dt="2025-10-26T23:24:31.471" v="128"/>
        <pc:sldMasterMkLst>
          <pc:docMk/>
          <pc:sldMasterMk cId="406254701" sldId="2147483696"/>
        </pc:sldMasterMkLst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1560722894" sldId="2147483697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38131662" sldId="2147483698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608188523" sldId="2147483699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995967935" sldId="2147483700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3077659164" sldId="2147483701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104332638" sldId="2147483702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516233373" sldId="2147483703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1068926858" sldId="2147483704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1654586354" sldId="2147483705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1657582268" sldId="2147483706"/>
          </pc:sldLayoutMkLst>
        </pc:sldLayoutChg>
        <pc:sldLayoutChg chg="add del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406254701" sldId="2147483696"/>
            <pc:sldLayoutMk cId="4098503403" sldId="2147483707"/>
          </pc:sldLayoutMkLst>
        </pc:sldLayoutChg>
      </pc:sldMasterChg>
      <pc:sldMasterChg chg="add del addSldLayout delSldLayout">
        <pc:chgData name="Kayla Phillips-Small (2505456)" userId="S::2505456@student.uwtsd.ac.uk::97eb2dd2-544a-433c-8a15-06457bb5fa94" providerId="AD" clId="Web-{9725933C-3D76-DB75-729E-DD215FDD5A41}" dt="2025-10-26T20:52:28.166" v="19"/>
        <pc:sldMasterMkLst>
          <pc:docMk/>
          <pc:sldMasterMk cId="747653792" sldId="2147483708"/>
        </pc:sldMasterMkLst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4285550599" sldId="2147483697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1015919259" sldId="2147483698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3006052131" sldId="2147483699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2113722706" sldId="2147483700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2906918902" sldId="2147483701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741029512" sldId="2147483702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2869354852" sldId="2147483703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3047818213" sldId="2147483704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224015317" sldId="2147483705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434663618" sldId="2147483706"/>
          </pc:sldLayoutMkLst>
        </pc:sldLayoutChg>
        <pc:sldLayoutChg chg="add del">
          <pc:chgData name="Kayla Phillips-Small (2505456)" userId="S::2505456@student.uwtsd.ac.uk::97eb2dd2-544a-433c-8a15-06457bb5fa94" providerId="AD" clId="Web-{9725933C-3D76-DB75-729E-DD215FDD5A41}" dt="2025-10-26T20:52:28.166" v="19"/>
          <pc:sldLayoutMkLst>
            <pc:docMk/>
            <pc:sldMasterMk cId="747653792" sldId="2147483708"/>
            <pc:sldLayoutMk cId="4208101458" sldId="2147483707"/>
          </pc:sldLayoutMkLst>
        </pc:sldLayoutChg>
      </pc:sldMasterChg>
      <pc:sldMasterChg chg="add addSldLayout modSldLayout">
        <pc:chgData name="Kayla Phillips-Small (2505456)" userId="S::2505456@student.uwtsd.ac.uk::97eb2dd2-544a-433c-8a15-06457bb5fa94" providerId="AD" clId="Web-{9725933C-3D76-DB75-729E-DD215FDD5A41}" dt="2025-10-26T23:24:31.471" v="128"/>
        <pc:sldMasterMkLst>
          <pc:docMk/>
          <pc:sldMasterMk cId="1319878072" sldId="2147483708"/>
        </pc:sldMasterMkLst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709475311" sldId="2147483709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1183890647" sldId="2147483710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3119974003" sldId="2147483711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3525147187" sldId="2147483712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3017370998" sldId="2147483713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465526304" sldId="2147483714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2122453442" sldId="2147483715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1331396243" sldId="2147483716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1837066326" sldId="2147483717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399539151" sldId="2147483718"/>
          </pc:sldLayoutMkLst>
        </pc:sldLayoutChg>
        <pc:sldLayoutChg chg="add mod replId">
          <pc:chgData name="Kayla Phillips-Small (2505456)" userId="S::2505456@student.uwtsd.ac.uk::97eb2dd2-544a-433c-8a15-06457bb5fa94" providerId="AD" clId="Web-{9725933C-3D76-DB75-729E-DD215FDD5A41}" dt="2025-10-26T23:24:31.471" v="128"/>
          <pc:sldLayoutMkLst>
            <pc:docMk/>
            <pc:sldMasterMk cId="1319878072" sldId="2147483708"/>
            <pc:sldLayoutMk cId="3705897495" sldId="214748371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CE56A9-DD09-4742-AD37-DDA27CC72688}" type="doc">
      <dgm:prSet loTypeId="urn:microsoft.com/office/officeart/2018/2/layout/IconLabel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A18673-B0B0-4C5B-9B32-12ABD36A56C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Sign into OneDrive.</a:t>
          </a:r>
          <a:endParaRPr lang="en-US" sz="2000" dirty="0"/>
        </a:p>
      </dgm:t>
    </dgm:pt>
    <dgm:pt modelId="{D0EEB1D4-67B7-4C98-892F-2C219C414E63}" type="parTrans" cxnId="{81E0A7CD-68F9-498A-9F4C-7E8F8DE045C4}">
      <dgm:prSet/>
      <dgm:spPr/>
      <dgm:t>
        <a:bodyPr/>
        <a:lstStyle/>
        <a:p>
          <a:endParaRPr lang="en-US"/>
        </a:p>
      </dgm:t>
    </dgm:pt>
    <dgm:pt modelId="{2A8D7CFB-4B86-4E3A-8226-C633904C4510}" type="sibTrans" cxnId="{81E0A7CD-68F9-498A-9F4C-7E8F8DE045C4}">
      <dgm:prSet/>
      <dgm:spPr/>
      <dgm:t>
        <a:bodyPr/>
        <a:lstStyle/>
        <a:p>
          <a:endParaRPr lang="en-US"/>
        </a:p>
      </dgm:t>
    </dgm:pt>
    <dgm:pt modelId="{EE951096-DCA8-48E6-AF0F-03CED690C4CD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Select the file you would like to share &amp; hover over the  'Share' icon. </a:t>
          </a:r>
          <a:endParaRPr lang="en-US" sz="2000" dirty="0"/>
        </a:p>
      </dgm:t>
    </dgm:pt>
    <dgm:pt modelId="{D93FB54D-5351-4F9F-81DD-DFF7B5D3E65B}" type="parTrans" cxnId="{6BA779A1-AFF2-477C-B81D-03C23A19CC94}">
      <dgm:prSet/>
      <dgm:spPr/>
      <dgm:t>
        <a:bodyPr/>
        <a:lstStyle/>
        <a:p>
          <a:endParaRPr lang="en-US"/>
        </a:p>
      </dgm:t>
    </dgm:pt>
    <dgm:pt modelId="{684DA7C2-6F94-46C3-A920-896D1E825291}" type="sibTrans" cxnId="{6BA779A1-AFF2-477C-B81D-03C23A19CC94}">
      <dgm:prSet/>
      <dgm:spPr/>
      <dgm:t>
        <a:bodyPr/>
        <a:lstStyle/>
        <a:p>
          <a:endParaRPr lang="en-US"/>
        </a:p>
      </dgm:t>
    </dgm:pt>
    <dgm:pt modelId="{E368069D-4810-4BA5-ACB9-DF90BE8E223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Enter the name or e-mail of the person(s) you would like to share with.</a:t>
          </a:r>
          <a:endParaRPr lang="en-US" sz="2000" dirty="0"/>
        </a:p>
      </dgm:t>
    </dgm:pt>
    <dgm:pt modelId="{49819E2B-5320-4594-BAE8-A985C042D9B3}" type="parTrans" cxnId="{34EEEDE4-6126-478B-974F-FECFDB9F02E2}">
      <dgm:prSet/>
      <dgm:spPr/>
      <dgm:t>
        <a:bodyPr/>
        <a:lstStyle/>
        <a:p>
          <a:endParaRPr lang="en-US"/>
        </a:p>
      </dgm:t>
    </dgm:pt>
    <dgm:pt modelId="{CE443AFE-FB60-42D6-AA88-6408D587EC6F}" type="sibTrans" cxnId="{34EEEDE4-6126-478B-974F-FECFDB9F02E2}">
      <dgm:prSet/>
      <dgm:spPr/>
      <dgm:t>
        <a:bodyPr/>
        <a:lstStyle/>
        <a:p>
          <a:endParaRPr lang="en-US"/>
        </a:p>
      </dgm:t>
    </dgm:pt>
    <dgm:pt modelId="{E01C206B-CF99-4DE7-90C6-3BF60B51034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Click the eye with the drop down arrow on the right to choose which kind of access you would like to give them.</a:t>
          </a:r>
          <a:endParaRPr lang="en-US" dirty="0"/>
        </a:p>
      </dgm:t>
    </dgm:pt>
    <dgm:pt modelId="{702E6DE6-AD25-4027-938B-0F70F744A355}" type="parTrans" cxnId="{A963CA7A-C23E-40EA-8D91-3332A53423D7}">
      <dgm:prSet/>
      <dgm:spPr/>
      <dgm:t>
        <a:bodyPr/>
        <a:lstStyle/>
        <a:p>
          <a:endParaRPr lang="en-US"/>
        </a:p>
      </dgm:t>
    </dgm:pt>
    <dgm:pt modelId="{0E332272-C70F-49B8-A49F-3E9720C51C8E}" type="sibTrans" cxnId="{A963CA7A-C23E-40EA-8D91-3332A53423D7}">
      <dgm:prSet/>
      <dgm:spPr/>
      <dgm:t>
        <a:bodyPr/>
        <a:lstStyle/>
        <a:p>
          <a:endParaRPr lang="en-US"/>
        </a:p>
      </dgm:t>
    </dgm:pt>
    <dgm:pt modelId="{284A2F84-0706-419C-B369-1A7DB99C3FAB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Insert a message if you want (optional).</a:t>
          </a:r>
          <a:endParaRPr lang="en-US" sz="2000" dirty="0"/>
        </a:p>
      </dgm:t>
    </dgm:pt>
    <dgm:pt modelId="{0E0C1721-3635-4471-8E13-80882BDE4607}" type="parTrans" cxnId="{C77774B6-23C3-4699-A915-B92D4808A93A}">
      <dgm:prSet/>
      <dgm:spPr/>
      <dgm:t>
        <a:bodyPr/>
        <a:lstStyle/>
        <a:p>
          <a:endParaRPr lang="en-US"/>
        </a:p>
      </dgm:t>
    </dgm:pt>
    <dgm:pt modelId="{BF0951E8-500D-405C-9BE5-ACD029CCF681}" type="sibTrans" cxnId="{C77774B6-23C3-4699-A915-B92D4808A93A}">
      <dgm:prSet/>
      <dgm:spPr/>
      <dgm:t>
        <a:bodyPr/>
        <a:lstStyle/>
        <a:p>
          <a:endParaRPr lang="en-US"/>
        </a:p>
      </dgm:t>
    </dgm:pt>
    <dgm:pt modelId="{607C0346-5944-47A1-91EA-B990F46FC2E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Grandview Display"/>
            </a:rPr>
            <a:t>Click 'Send'</a:t>
          </a:r>
        </a:p>
      </dgm:t>
    </dgm:pt>
    <dgm:pt modelId="{903A8399-DA4F-40F4-AC3C-D41DFA1C1B10}" type="parTrans" cxnId="{C68D8954-5D08-4A0D-AE96-F33FA35952A2}">
      <dgm:prSet/>
      <dgm:spPr/>
    </dgm:pt>
    <dgm:pt modelId="{19104B84-1D7B-483D-972C-FDEFE2A314E2}" type="sibTrans" cxnId="{C68D8954-5D08-4A0D-AE96-F33FA35952A2}">
      <dgm:prSet/>
      <dgm:spPr/>
      <dgm:t>
        <a:bodyPr/>
        <a:lstStyle/>
        <a:p>
          <a:endParaRPr lang="en-US"/>
        </a:p>
      </dgm:t>
    </dgm:pt>
    <dgm:pt modelId="{0EF1353D-AF8A-42F4-94A8-83E3F95BA61D}" type="pres">
      <dgm:prSet presAssocID="{DFCE56A9-DD09-4742-AD37-DDA27CC72688}" presName="root" presStyleCnt="0">
        <dgm:presLayoutVars>
          <dgm:dir/>
          <dgm:resizeHandles val="exact"/>
        </dgm:presLayoutVars>
      </dgm:prSet>
      <dgm:spPr/>
    </dgm:pt>
    <dgm:pt modelId="{C93134FC-F732-4B3B-959B-FBE75B4A60FF}" type="pres">
      <dgm:prSet presAssocID="{CCA18673-B0B0-4C5B-9B32-12ABD36A56CF}" presName="compNode" presStyleCnt="0"/>
      <dgm:spPr/>
    </dgm:pt>
    <dgm:pt modelId="{D6FE202D-B002-4235-B080-BDAE40953C5A}" type="pres">
      <dgm:prSet presAssocID="{CCA18673-B0B0-4C5B-9B32-12ABD36A56C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g with solid fill"/>
        </a:ext>
      </dgm:extLst>
    </dgm:pt>
    <dgm:pt modelId="{FD26BB41-E44F-4017-BA3A-8DB17A5EAB76}" type="pres">
      <dgm:prSet presAssocID="{CCA18673-B0B0-4C5B-9B32-12ABD36A56CF}" presName="spaceRect" presStyleCnt="0"/>
      <dgm:spPr/>
    </dgm:pt>
    <dgm:pt modelId="{CD94270D-099F-4520-A80D-5EAA6C1C1A0B}" type="pres">
      <dgm:prSet presAssocID="{CCA18673-B0B0-4C5B-9B32-12ABD36A56CF}" presName="textRect" presStyleLbl="revTx" presStyleIdx="0" presStyleCnt="6">
        <dgm:presLayoutVars>
          <dgm:chMax val="1"/>
          <dgm:chPref val="1"/>
        </dgm:presLayoutVars>
      </dgm:prSet>
      <dgm:spPr/>
    </dgm:pt>
    <dgm:pt modelId="{6570D29F-A730-4857-8C29-0DC3B65ADBD7}" type="pres">
      <dgm:prSet presAssocID="{2A8D7CFB-4B86-4E3A-8226-C633904C4510}" presName="sibTrans" presStyleCnt="0"/>
      <dgm:spPr/>
    </dgm:pt>
    <dgm:pt modelId="{7EF10B39-A10A-4B98-BC87-764A0E81F962}" type="pres">
      <dgm:prSet presAssocID="{EE951096-DCA8-48E6-AF0F-03CED690C4CD}" presName="compNode" presStyleCnt="0"/>
      <dgm:spPr/>
    </dgm:pt>
    <dgm:pt modelId="{D0C3EA14-82AF-4048-A42F-8B114FEA7B4F}" type="pres">
      <dgm:prSet presAssocID="{EE951096-DCA8-48E6-AF0F-03CED690C4C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solid fill"/>
        </a:ext>
      </dgm:extLst>
    </dgm:pt>
    <dgm:pt modelId="{29098AF1-3FBC-46FE-BA94-85514FCD1352}" type="pres">
      <dgm:prSet presAssocID="{EE951096-DCA8-48E6-AF0F-03CED690C4CD}" presName="spaceRect" presStyleCnt="0"/>
      <dgm:spPr/>
    </dgm:pt>
    <dgm:pt modelId="{6BE8D53B-CBF8-4620-B527-E9ED7426B90F}" type="pres">
      <dgm:prSet presAssocID="{EE951096-DCA8-48E6-AF0F-03CED690C4CD}" presName="textRect" presStyleLbl="revTx" presStyleIdx="1" presStyleCnt="6">
        <dgm:presLayoutVars>
          <dgm:chMax val="1"/>
          <dgm:chPref val="1"/>
        </dgm:presLayoutVars>
      </dgm:prSet>
      <dgm:spPr/>
    </dgm:pt>
    <dgm:pt modelId="{AAF1E56D-708D-47B8-8397-1D490A9108AB}" type="pres">
      <dgm:prSet presAssocID="{684DA7C2-6F94-46C3-A920-896D1E825291}" presName="sibTrans" presStyleCnt="0"/>
      <dgm:spPr/>
    </dgm:pt>
    <dgm:pt modelId="{9BA61C07-B82F-4E53-8B7A-3CF82B30716D}" type="pres">
      <dgm:prSet presAssocID="{E368069D-4810-4BA5-ACB9-DF90BE8E2237}" presName="compNode" presStyleCnt="0"/>
      <dgm:spPr/>
    </dgm:pt>
    <dgm:pt modelId="{9BAF6D72-6D43-4787-AA04-0D78682CB2A3}" type="pres">
      <dgm:prSet presAssocID="{E368069D-4810-4BA5-ACB9-DF90BE8E223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0AC5229B-CD0E-4802-A011-2E5ABB3CB2EC}" type="pres">
      <dgm:prSet presAssocID="{E368069D-4810-4BA5-ACB9-DF90BE8E2237}" presName="spaceRect" presStyleCnt="0"/>
      <dgm:spPr/>
    </dgm:pt>
    <dgm:pt modelId="{DF55536B-B98E-46F3-8B39-327783A91A74}" type="pres">
      <dgm:prSet presAssocID="{E368069D-4810-4BA5-ACB9-DF90BE8E2237}" presName="textRect" presStyleLbl="revTx" presStyleIdx="2" presStyleCnt="6">
        <dgm:presLayoutVars>
          <dgm:chMax val="1"/>
          <dgm:chPref val="1"/>
        </dgm:presLayoutVars>
      </dgm:prSet>
      <dgm:spPr/>
    </dgm:pt>
    <dgm:pt modelId="{4217837A-4E2E-4CAC-8E4D-29D358820B1C}" type="pres">
      <dgm:prSet presAssocID="{CE443AFE-FB60-42D6-AA88-6408D587EC6F}" presName="sibTrans" presStyleCnt="0"/>
      <dgm:spPr/>
    </dgm:pt>
    <dgm:pt modelId="{591807F0-14C3-4C29-AD0D-FACE5E9BBDC4}" type="pres">
      <dgm:prSet presAssocID="{E01C206B-CF99-4DE7-90C6-3BF60B51034F}" presName="compNode" presStyleCnt="0"/>
      <dgm:spPr/>
    </dgm:pt>
    <dgm:pt modelId="{B63E5D65-34C7-45CA-B0A5-9597BE73B843}" type="pres">
      <dgm:prSet presAssocID="{E01C206B-CF99-4DE7-90C6-3BF60B51034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 screenshot of a computer&#10;&#10;AI-generated content may be incorrect."/>
        </a:ext>
      </dgm:extLst>
    </dgm:pt>
    <dgm:pt modelId="{B901356A-89B7-4406-8E70-4DD13C462B1C}" type="pres">
      <dgm:prSet presAssocID="{E01C206B-CF99-4DE7-90C6-3BF60B51034F}" presName="spaceRect" presStyleCnt="0"/>
      <dgm:spPr/>
    </dgm:pt>
    <dgm:pt modelId="{C8E83E00-8F7D-4274-BB3C-ADA47196C6FE}" type="pres">
      <dgm:prSet presAssocID="{E01C206B-CF99-4DE7-90C6-3BF60B51034F}" presName="textRect" presStyleLbl="revTx" presStyleIdx="3" presStyleCnt="6">
        <dgm:presLayoutVars>
          <dgm:chMax val="1"/>
          <dgm:chPref val="1"/>
        </dgm:presLayoutVars>
      </dgm:prSet>
      <dgm:spPr/>
    </dgm:pt>
    <dgm:pt modelId="{A27B87BA-AE15-4CB9-A485-DCB78F36354B}" type="pres">
      <dgm:prSet presAssocID="{0E332272-C70F-49B8-A49F-3E9720C51C8E}" presName="sibTrans" presStyleCnt="0"/>
      <dgm:spPr/>
    </dgm:pt>
    <dgm:pt modelId="{BE652F5C-62AB-4779-B63C-23635B24DEB5}" type="pres">
      <dgm:prSet presAssocID="{284A2F84-0706-419C-B369-1A7DB99C3FAB}" presName="compNode" presStyleCnt="0"/>
      <dgm:spPr/>
    </dgm:pt>
    <dgm:pt modelId="{28CDE723-CEBC-45BB-B1A0-FF1C0B7AB663}" type="pres">
      <dgm:prSet presAssocID="{284A2F84-0706-419C-B369-1A7DB99C3FAB}" presName="iconRect" presStyleLbl="node1" presStyleIdx="4" presStyleCnt="6"/>
      <dgm:spPr>
        <a:blipFill>
          <a:blip xmlns:r="http://schemas.openxmlformats.org/officeDocument/2006/relationships"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 outline"/>
        </a:ext>
      </dgm:extLst>
    </dgm:pt>
    <dgm:pt modelId="{3C3648B0-359A-4852-A038-E23CDD50B4A3}" type="pres">
      <dgm:prSet presAssocID="{284A2F84-0706-419C-B369-1A7DB99C3FAB}" presName="spaceRect" presStyleCnt="0"/>
      <dgm:spPr/>
    </dgm:pt>
    <dgm:pt modelId="{30664A37-E41D-49A4-BD2F-AFC940E441BB}" type="pres">
      <dgm:prSet presAssocID="{284A2F84-0706-419C-B369-1A7DB99C3FAB}" presName="textRect" presStyleLbl="revTx" presStyleIdx="4" presStyleCnt="6">
        <dgm:presLayoutVars>
          <dgm:chMax val="1"/>
          <dgm:chPref val="1"/>
        </dgm:presLayoutVars>
      </dgm:prSet>
      <dgm:spPr/>
    </dgm:pt>
    <dgm:pt modelId="{CD07B6DB-DA9C-49EC-A4DD-BAC4FF298672}" type="pres">
      <dgm:prSet presAssocID="{BF0951E8-500D-405C-9BE5-ACD029CCF681}" presName="sibTrans" presStyleCnt="0"/>
      <dgm:spPr/>
    </dgm:pt>
    <dgm:pt modelId="{6218523C-A6DF-4188-A53A-226B5A1AD9DC}" type="pres">
      <dgm:prSet presAssocID="{607C0346-5944-47A1-91EA-B990F46FC2E0}" presName="compNode" presStyleCnt="0"/>
      <dgm:spPr/>
    </dgm:pt>
    <dgm:pt modelId="{2E3787DD-3690-4BDB-973C-8D23F7EC9E68}" type="pres">
      <dgm:prSet presAssocID="{607C0346-5944-47A1-91EA-B990F46FC2E0}" presName="iconRect" presStyleLbl="node1" presStyleIdx="5" presStyleCnt="6"/>
      <dgm:spPr>
        <a:blipFill>
          <a:blip xmlns:r="http://schemas.openxmlformats.org/officeDocument/2006/relationships"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 with solid fill"/>
        </a:ext>
      </dgm:extLst>
    </dgm:pt>
    <dgm:pt modelId="{5A1B9D4F-EE64-44C2-8AE7-B8F212BB4A1E}" type="pres">
      <dgm:prSet presAssocID="{607C0346-5944-47A1-91EA-B990F46FC2E0}" presName="spaceRect" presStyleCnt="0"/>
      <dgm:spPr/>
    </dgm:pt>
    <dgm:pt modelId="{080A6473-8EB8-4C89-93DC-A4FFCC2DB2BC}" type="pres">
      <dgm:prSet presAssocID="{607C0346-5944-47A1-91EA-B990F46FC2E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7CD603-1F26-40D9-8524-89351D720E06}" type="presOf" srcId="{DFCE56A9-DD09-4742-AD37-DDA27CC72688}" destId="{0EF1353D-AF8A-42F4-94A8-83E3F95BA61D}" srcOrd="0" destOrd="0" presId="urn:microsoft.com/office/officeart/2018/2/layout/IconLabelList"/>
    <dgm:cxn modelId="{CE5BE822-CBE8-4D29-9B84-449BEC4EDB76}" type="presOf" srcId="{E368069D-4810-4BA5-ACB9-DF90BE8E2237}" destId="{DF55536B-B98E-46F3-8B39-327783A91A74}" srcOrd="0" destOrd="0" presId="urn:microsoft.com/office/officeart/2018/2/layout/IconLabelList"/>
    <dgm:cxn modelId="{15905850-D55C-4F4B-91E7-A1783D37F124}" type="presOf" srcId="{607C0346-5944-47A1-91EA-B990F46FC2E0}" destId="{080A6473-8EB8-4C89-93DC-A4FFCC2DB2BC}" srcOrd="0" destOrd="0" presId="urn:microsoft.com/office/officeart/2018/2/layout/IconLabelList"/>
    <dgm:cxn modelId="{C68D8954-5D08-4A0D-AE96-F33FA35952A2}" srcId="{DFCE56A9-DD09-4742-AD37-DDA27CC72688}" destId="{607C0346-5944-47A1-91EA-B990F46FC2E0}" srcOrd="5" destOrd="0" parTransId="{903A8399-DA4F-40F4-AC3C-D41DFA1C1B10}" sibTransId="{19104B84-1D7B-483D-972C-FDEFE2A314E2}"/>
    <dgm:cxn modelId="{1CD2F757-3CA7-4298-86B2-ED5A98B22C19}" type="presOf" srcId="{CCA18673-B0B0-4C5B-9B32-12ABD36A56CF}" destId="{CD94270D-099F-4520-A80D-5EAA6C1C1A0B}" srcOrd="0" destOrd="0" presId="urn:microsoft.com/office/officeart/2018/2/layout/IconLabelList"/>
    <dgm:cxn modelId="{A963CA7A-C23E-40EA-8D91-3332A53423D7}" srcId="{DFCE56A9-DD09-4742-AD37-DDA27CC72688}" destId="{E01C206B-CF99-4DE7-90C6-3BF60B51034F}" srcOrd="3" destOrd="0" parTransId="{702E6DE6-AD25-4027-938B-0F70F744A355}" sibTransId="{0E332272-C70F-49B8-A49F-3E9720C51C8E}"/>
    <dgm:cxn modelId="{20AF2B8D-037B-4F8D-8591-EC60F205A62B}" type="presOf" srcId="{EE951096-DCA8-48E6-AF0F-03CED690C4CD}" destId="{6BE8D53B-CBF8-4620-B527-E9ED7426B90F}" srcOrd="0" destOrd="0" presId="urn:microsoft.com/office/officeart/2018/2/layout/IconLabelList"/>
    <dgm:cxn modelId="{6BA779A1-AFF2-477C-B81D-03C23A19CC94}" srcId="{DFCE56A9-DD09-4742-AD37-DDA27CC72688}" destId="{EE951096-DCA8-48E6-AF0F-03CED690C4CD}" srcOrd="1" destOrd="0" parTransId="{D93FB54D-5351-4F9F-81DD-DFF7B5D3E65B}" sibTransId="{684DA7C2-6F94-46C3-A920-896D1E825291}"/>
    <dgm:cxn modelId="{C77774B6-23C3-4699-A915-B92D4808A93A}" srcId="{DFCE56A9-DD09-4742-AD37-DDA27CC72688}" destId="{284A2F84-0706-419C-B369-1A7DB99C3FAB}" srcOrd="4" destOrd="0" parTransId="{0E0C1721-3635-4471-8E13-80882BDE4607}" sibTransId="{BF0951E8-500D-405C-9BE5-ACD029CCF681}"/>
    <dgm:cxn modelId="{81E0A7CD-68F9-498A-9F4C-7E8F8DE045C4}" srcId="{DFCE56A9-DD09-4742-AD37-DDA27CC72688}" destId="{CCA18673-B0B0-4C5B-9B32-12ABD36A56CF}" srcOrd="0" destOrd="0" parTransId="{D0EEB1D4-67B7-4C98-892F-2C219C414E63}" sibTransId="{2A8D7CFB-4B86-4E3A-8226-C633904C4510}"/>
    <dgm:cxn modelId="{36F4F3E1-63F5-4E80-8A32-A6F9ACC39DB3}" type="presOf" srcId="{E01C206B-CF99-4DE7-90C6-3BF60B51034F}" destId="{C8E83E00-8F7D-4274-BB3C-ADA47196C6FE}" srcOrd="0" destOrd="0" presId="urn:microsoft.com/office/officeart/2018/2/layout/IconLabelList"/>
    <dgm:cxn modelId="{34EEEDE4-6126-478B-974F-FECFDB9F02E2}" srcId="{DFCE56A9-DD09-4742-AD37-DDA27CC72688}" destId="{E368069D-4810-4BA5-ACB9-DF90BE8E2237}" srcOrd="2" destOrd="0" parTransId="{49819E2B-5320-4594-BAE8-A985C042D9B3}" sibTransId="{CE443AFE-FB60-42D6-AA88-6408D587EC6F}"/>
    <dgm:cxn modelId="{594654F8-A367-4408-8096-5246826BF71C}" type="presOf" srcId="{284A2F84-0706-419C-B369-1A7DB99C3FAB}" destId="{30664A37-E41D-49A4-BD2F-AFC940E441BB}" srcOrd="0" destOrd="0" presId="urn:microsoft.com/office/officeart/2018/2/layout/IconLabelList"/>
    <dgm:cxn modelId="{208DA79B-CB8A-40C6-B8B3-587E2B45AE53}" type="presParOf" srcId="{0EF1353D-AF8A-42F4-94A8-83E3F95BA61D}" destId="{C93134FC-F732-4B3B-959B-FBE75B4A60FF}" srcOrd="0" destOrd="0" presId="urn:microsoft.com/office/officeart/2018/2/layout/IconLabelList"/>
    <dgm:cxn modelId="{5506824E-9213-427A-B6EF-EB2DE1CD5CF2}" type="presParOf" srcId="{C93134FC-F732-4B3B-959B-FBE75B4A60FF}" destId="{D6FE202D-B002-4235-B080-BDAE40953C5A}" srcOrd="0" destOrd="0" presId="urn:microsoft.com/office/officeart/2018/2/layout/IconLabelList"/>
    <dgm:cxn modelId="{3C7E3533-FD65-47EE-9687-09FD043172CE}" type="presParOf" srcId="{C93134FC-F732-4B3B-959B-FBE75B4A60FF}" destId="{FD26BB41-E44F-4017-BA3A-8DB17A5EAB76}" srcOrd="1" destOrd="0" presId="urn:microsoft.com/office/officeart/2018/2/layout/IconLabelList"/>
    <dgm:cxn modelId="{613DC16D-4D77-48C3-A466-76F7CEAA8C27}" type="presParOf" srcId="{C93134FC-F732-4B3B-959B-FBE75B4A60FF}" destId="{CD94270D-099F-4520-A80D-5EAA6C1C1A0B}" srcOrd="2" destOrd="0" presId="urn:microsoft.com/office/officeart/2018/2/layout/IconLabelList"/>
    <dgm:cxn modelId="{18B827FE-24C5-4186-A44E-D2D43BD75CEE}" type="presParOf" srcId="{0EF1353D-AF8A-42F4-94A8-83E3F95BA61D}" destId="{6570D29F-A730-4857-8C29-0DC3B65ADBD7}" srcOrd="1" destOrd="0" presId="urn:microsoft.com/office/officeart/2018/2/layout/IconLabelList"/>
    <dgm:cxn modelId="{51D54D84-EDEB-48A6-9FB8-9EF6A7ACDDC6}" type="presParOf" srcId="{0EF1353D-AF8A-42F4-94A8-83E3F95BA61D}" destId="{7EF10B39-A10A-4B98-BC87-764A0E81F962}" srcOrd="2" destOrd="0" presId="urn:microsoft.com/office/officeart/2018/2/layout/IconLabelList"/>
    <dgm:cxn modelId="{AE531533-535B-4494-AA90-3AE15DEE0320}" type="presParOf" srcId="{7EF10B39-A10A-4B98-BC87-764A0E81F962}" destId="{D0C3EA14-82AF-4048-A42F-8B114FEA7B4F}" srcOrd="0" destOrd="0" presId="urn:microsoft.com/office/officeart/2018/2/layout/IconLabelList"/>
    <dgm:cxn modelId="{331AAA9D-1972-4524-9365-5B03B11A6A09}" type="presParOf" srcId="{7EF10B39-A10A-4B98-BC87-764A0E81F962}" destId="{29098AF1-3FBC-46FE-BA94-85514FCD1352}" srcOrd="1" destOrd="0" presId="urn:microsoft.com/office/officeart/2018/2/layout/IconLabelList"/>
    <dgm:cxn modelId="{DA19AFB0-EC0E-4725-8E5E-E4244630286E}" type="presParOf" srcId="{7EF10B39-A10A-4B98-BC87-764A0E81F962}" destId="{6BE8D53B-CBF8-4620-B527-E9ED7426B90F}" srcOrd="2" destOrd="0" presId="urn:microsoft.com/office/officeart/2018/2/layout/IconLabelList"/>
    <dgm:cxn modelId="{1FB84F0A-7F2F-4ADE-9247-D13DD75E498A}" type="presParOf" srcId="{0EF1353D-AF8A-42F4-94A8-83E3F95BA61D}" destId="{AAF1E56D-708D-47B8-8397-1D490A9108AB}" srcOrd="3" destOrd="0" presId="urn:microsoft.com/office/officeart/2018/2/layout/IconLabelList"/>
    <dgm:cxn modelId="{5D5B3623-22C7-47D3-884B-65E248C262F3}" type="presParOf" srcId="{0EF1353D-AF8A-42F4-94A8-83E3F95BA61D}" destId="{9BA61C07-B82F-4E53-8B7A-3CF82B30716D}" srcOrd="4" destOrd="0" presId="urn:microsoft.com/office/officeart/2018/2/layout/IconLabelList"/>
    <dgm:cxn modelId="{93B8606C-706D-48D1-88EB-2EA0690429AC}" type="presParOf" srcId="{9BA61C07-B82F-4E53-8B7A-3CF82B30716D}" destId="{9BAF6D72-6D43-4787-AA04-0D78682CB2A3}" srcOrd="0" destOrd="0" presId="urn:microsoft.com/office/officeart/2018/2/layout/IconLabelList"/>
    <dgm:cxn modelId="{C0F6C35D-4392-4863-BBF2-7F1919AF336A}" type="presParOf" srcId="{9BA61C07-B82F-4E53-8B7A-3CF82B30716D}" destId="{0AC5229B-CD0E-4802-A011-2E5ABB3CB2EC}" srcOrd="1" destOrd="0" presId="urn:microsoft.com/office/officeart/2018/2/layout/IconLabelList"/>
    <dgm:cxn modelId="{522CFB3F-9926-45E5-8C43-9C56A5E0237A}" type="presParOf" srcId="{9BA61C07-B82F-4E53-8B7A-3CF82B30716D}" destId="{DF55536B-B98E-46F3-8B39-327783A91A74}" srcOrd="2" destOrd="0" presId="urn:microsoft.com/office/officeart/2018/2/layout/IconLabelList"/>
    <dgm:cxn modelId="{2C3717C0-56F7-4C00-A9D3-1E5B57879874}" type="presParOf" srcId="{0EF1353D-AF8A-42F4-94A8-83E3F95BA61D}" destId="{4217837A-4E2E-4CAC-8E4D-29D358820B1C}" srcOrd="5" destOrd="0" presId="urn:microsoft.com/office/officeart/2018/2/layout/IconLabelList"/>
    <dgm:cxn modelId="{4C621E1A-3307-46C3-83DC-4ECB029E8893}" type="presParOf" srcId="{0EF1353D-AF8A-42F4-94A8-83E3F95BA61D}" destId="{591807F0-14C3-4C29-AD0D-FACE5E9BBDC4}" srcOrd="6" destOrd="0" presId="urn:microsoft.com/office/officeart/2018/2/layout/IconLabelList"/>
    <dgm:cxn modelId="{9F74D692-F488-4136-98DF-045FB833CBDD}" type="presParOf" srcId="{591807F0-14C3-4C29-AD0D-FACE5E9BBDC4}" destId="{B63E5D65-34C7-45CA-B0A5-9597BE73B843}" srcOrd="0" destOrd="0" presId="urn:microsoft.com/office/officeart/2018/2/layout/IconLabelList"/>
    <dgm:cxn modelId="{47DC0CC2-5CE3-428F-BBB2-A5065AC3B27B}" type="presParOf" srcId="{591807F0-14C3-4C29-AD0D-FACE5E9BBDC4}" destId="{B901356A-89B7-4406-8E70-4DD13C462B1C}" srcOrd="1" destOrd="0" presId="urn:microsoft.com/office/officeart/2018/2/layout/IconLabelList"/>
    <dgm:cxn modelId="{A9BB08D4-9795-463D-9A4C-F518F94B733D}" type="presParOf" srcId="{591807F0-14C3-4C29-AD0D-FACE5E9BBDC4}" destId="{C8E83E00-8F7D-4274-BB3C-ADA47196C6FE}" srcOrd="2" destOrd="0" presId="urn:microsoft.com/office/officeart/2018/2/layout/IconLabelList"/>
    <dgm:cxn modelId="{63F97305-720E-4E71-A9C6-EBE84F0E74DE}" type="presParOf" srcId="{0EF1353D-AF8A-42F4-94A8-83E3F95BA61D}" destId="{A27B87BA-AE15-4CB9-A485-DCB78F36354B}" srcOrd="7" destOrd="0" presId="urn:microsoft.com/office/officeart/2018/2/layout/IconLabelList"/>
    <dgm:cxn modelId="{D3409587-D6F8-405F-B190-A8CCE83C8C7C}" type="presParOf" srcId="{0EF1353D-AF8A-42F4-94A8-83E3F95BA61D}" destId="{BE652F5C-62AB-4779-B63C-23635B24DEB5}" srcOrd="8" destOrd="0" presId="urn:microsoft.com/office/officeart/2018/2/layout/IconLabelList"/>
    <dgm:cxn modelId="{EB06EA8C-F835-48C3-9146-CF3855344346}" type="presParOf" srcId="{BE652F5C-62AB-4779-B63C-23635B24DEB5}" destId="{28CDE723-CEBC-45BB-B1A0-FF1C0B7AB663}" srcOrd="0" destOrd="0" presId="urn:microsoft.com/office/officeart/2018/2/layout/IconLabelList"/>
    <dgm:cxn modelId="{2D9ED909-920D-4D87-AECC-E0AAB19DDED9}" type="presParOf" srcId="{BE652F5C-62AB-4779-B63C-23635B24DEB5}" destId="{3C3648B0-359A-4852-A038-E23CDD50B4A3}" srcOrd="1" destOrd="0" presId="urn:microsoft.com/office/officeart/2018/2/layout/IconLabelList"/>
    <dgm:cxn modelId="{7240E673-8102-498C-ADEF-57064462BD6C}" type="presParOf" srcId="{BE652F5C-62AB-4779-B63C-23635B24DEB5}" destId="{30664A37-E41D-49A4-BD2F-AFC940E441BB}" srcOrd="2" destOrd="0" presId="urn:microsoft.com/office/officeart/2018/2/layout/IconLabelList"/>
    <dgm:cxn modelId="{9AED9039-6F81-4367-92F2-4F223499DADD}" type="presParOf" srcId="{0EF1353D-AF8A-42F4-94A8-83E3F95BA61D}" destId="{CD07B6DB-DA9C-49EC-A4DD-BAC4FF298672}" srcOrd="9" destOrd="0" presId="urn:microsoft.com/office/officeart/2018/2/layout/IconLabelList"/>
    <dgm:cxn modelId="{1D63412A-E4E9-43B5-9E08-85C7A836AD9E}" type="presParOf" srcId="{0EF1353D-AF8A-42F4-94A8-83E3F95BA61D}" destId="{6218523C-A6DF-4188-A53A-226B5A1AD9DC}" srcOrd="10" destOrd="0" presId="urn:microsoft.com/office/officeart/2018/2/layout/IconLabelList"/>
    <dgm:cxn modelId="{BB6A1DDE-3A41-4560-A415-C39FF0ED674A}" type="presParOf" srcId="{6218523C-A6DF-4188-A53A-226B5A1AD9DC}" destId="{2E3787DD-3690-4BDB-973C-8D23F7EC9E68}" srcOrd="0" destOrd="0" presId="urn:microsoft.com/office/officeart/2018/2/layout/IconLabelList"/>
    <dgm:cxn modelId="{89D3BEB8-DA5C-4A0B-8C4D-322088881623}" type="presParOf" srcId="{6218523C-A6DF-4188-A53A-226B5A1AD9DC}" destId="{5A1B9D4F-EE64-44C2-8AE7-B8F212BB4A1E}" srcOrd="1" destOrd="0" presId="urn:microsoft.com/office/officeart/2018/2/layout/IconLabelList"/>
    <dgm:cxn modelId="{B33CE0E3-5597-414F-B100-195DEB459C02}" type="presParOf" srcId="{6218523C-A6DF-4188-A53A-226B5A1AD9DC}" destId="{080A6473-8EB8-4C89-93DC-A4FFCC2DB2B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E202D-B002-4235-B080-BDAE40953C5A}">
      <dsp:nvSpPr>
        <dsp:cNvPr id="0" name=""/>
        <dsp:cNvSpPr/>
      </dsp:nvSpPr>
      <dsp:spPr>
        <a:xfrm>
          <a:off x="885210" y="298758"/>
          <a:ext cx="696884" cy="6968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94270D-099F-4520-A80D-5EAA6C1C1A0B}">
      <dsp:nvSpPr>
        <dsp:cNvPr id="0" name=""/>
        <dsp:cNvSpPr/>
      </dsp:nvSpPr>
      <dsp:spPr>
        <a:xfrm>
          <a:off x="459336" y="1351026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randview Display"/>
            </a:rPr>
            <a:t>Sign into OneDrive.</a:t>
          </a:r>
          <a:endParaRPr lang="en-US" sz="2000" kern="1200" dirty="0"/>
        </a:p>
      </dsp:txBody>
      <dsp:txXfrm>
        <a:off x="459336" y="1351026"/>
        <a:ext cx="1548632" cy="1316337"/>
      </dsp:txXfrm>
    </dsp:sp>
    <dsp:sp modelId="{D0C3EA14-82AF-4048-A42F-8B114FEA7B4F}">
      <dsp:nvSpPr>
        <dsp:cNvPr id="0" name=""/>
        <dsp:cNvSpPr/>
      </dsp:nvSpPr>
      <dsp:spPr>
        <a:xfrm>
          <a:off x="2704853" y="298758"/>
          <a:ext cx="696884" cy="6968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BE8D53B-CBF8-4620-B527-E9ED7426B90F}">
      <dsp:nvSpPr>
        <dsp:cNvPr id="0" name=""/>
        <dsp:cNvSpPr/>
      </dsp:nvSpPr>
      <dsp:spPr>
        <a:xfrm>
          <a:off x="2278979" y="1351026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randview Display"/>
            </a:rPr>
            <a:t>Select the file you would like to share &amp; hover over the  'Share' icon. </a:t>
          </a:r>
          <a:endParaRPr lang="en-US" sz="2000" kern="1200" dirty="0"/>
        </a:p>
      </dsp:txBody>
      <dsp:txXfrm>
        <a:off x="2278979" y="1351026"/>
        <a:ext cx="1548632" cy="1316337"/>
      </dsp:txXfrm>
    </dsp:sp>
    <dsp:sp modelId="{9BAF6D72-6D43-4787-AA04-0D78682CB2A3}">
      <dsp:nvSpPr>
        <dsp:cNvPr id="0" name=""/>
        <dsp:cNvSpPr/>
      </dsp:nvSpPr>
      <dsp:spPr>
        <a:xfrm>
          <a:off x="4524497" y="298758"/>
          <a:ext cx="696884" cy="6968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55536B-B98E-46F3-8B39-327783A91A74}">
      <dsp:nvSpPr>
        <dsp:cNvPr id="0" name=""/>
        <dsp:cNvSpPr/>
      </dsp:nvSpPr>
      <dsp:spPr>
        <a:xfrm>
          <a:off x="4098623" y="1351026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Grandview Display"/>
            </a:rPr>
            <a:t>Enter the name or e-mail of the person(s) you would like to share with.</a:t>
          </a:r>
          <a:endParaRPr lang="en-US" sz="1300" kern="1200" dirty="0"/>
        </a:p>
      </dsp:txBody>
      <dsp:txXfrm>
        <a:off x="4098623" y="1351026"/>
        <a:ext cx="1548632" cy="1316337"/>
      </dsp:txXfrm>
    </dsp:sp>
    <dsp:sp modelId="{B63E5D65-34C7-45CA-B0A5-9597BE73B843}">
      <dsp:nvSpPr>
        <dsp:cNvPr id="0" name=""/>
        <dsp:cNvSpPr/>
      </dsp:nvSpPr>
      <dsp:spPr>
        <a:xfrm>
          <a:off x="6344140" y="298758"/>
          <a:ext cx="696884" cy="6968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8E83E00-8F7D-4274-BB3C-ADA47196C6FE}">
      <dsp:nvSpPr>
        <dsp:cNvPr id="0" name=""/>
        <dsp:cNvSpPr/>
      </dsp:nvSpPr>
      <dsp:spPr>
        <a:xfrm>
          <a:off x="5918266" y="1351026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Grandview Display"/>
            </a:rPr>
            <a:t>Click the eye with the drop down arrow on the right to choose which kind of access you would like to give them.</a:t>
          </a:r>
          <a:endParaRPr lang="en-US" sz="1300" kern="1200" dirty="0"/>
        </a:p>
      </dsp:txBody>
      <dsp:txXfrm>
        <a:off x="5918266" y="1351026"/>
        <a:ext cx="1548632" cy="1316337"/>
      </dsp:txXfrm>
    </dsp:sp>
    <dsp:sp modelId="{28CDE723-CEBC-45BB-B1A0-FF1C0B7AB663}">
      <dsp:nvSpPr>
        <dsp:cNvPr id="0" name=""/>
        <dsp:cNvSpPr/>
      </dsp:nvSpPr>
      <dsp:spPr>
        <a:xfrm>
          <a:off x="2704853" y="3054522"/>
          <a:ext cx="696884" cy="696884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664A37-E41D-49A4-BD2F-AFC940E441BB}">
      <dsp:nvSpPr>
        <dsp:cNvPr id="0" name=""/>
        <dsp:cNvSpPr/>
      </dsp:nvSpPr>
      <dsp:spPr>
        <a:xfrm>
          <a:off x="2278979" y="4106790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Grandview Display"/>
            </a:rPr>
            <a:t>Insert a message if you want (optional).</a:t>
          </a:r>
          <a:endParaRPr lang="en-US" sz="2000" kern="1200" dirty="0"/>
        </a:p>
      </dsp:txBody>
      <dsp:txXfrm>
        <a:off x="2278979" y="4106790"/>
        <a:ext cx="1548632" cy="1316337"/>
      </dsp:txXfrm>
    </dsp:sp>
    <dsp:sp modelId="{2E3787DD-3690-4BDB-973C-8D23F7EC9E68}">
      <dsp:nvSpPr>
        <dsp:cNvPr id="0" name=""/>
        <dsp:cNvSpPr/>
      </dsp:nvSpPr>
      <dsp:spPr>
        <a:xfrm>
          <a:off x="4524497" y="3054522"/>
          <a:ext cx="696884" cy="696884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0A6473-8EB8-4C89-93DC-A4FFCC2DB2BC}">
      <dsp:nvSpPr>
        <dsp:cNvPr id="0" name=""/>
        <dsp:cNvSpPr/>
      </dsp:nvSpPr>
      <dsp:spPr>
        <a:xfrm>
          <a:off x="4098623" y="4106790"/>
          <a:ext cx="1548632" cy="1316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Grandview Display"/>
            </a:rPr>
            <a:t>Click 'Send'</a:t>
          </a:r>
        </a:p>
      </dsp:txBody>
      <dsp:txXfrm>
        <a:off x="4098623" y="4106790"/>
        <a:ext cx="1548632" cy="1316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4753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890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974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147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370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2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453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396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066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39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897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10/26/2025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878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15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776029FF-9960-B56E-EA57-7F35D27007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36456" r="-7" b="12404"/>
          <a:stretch>
            <a:fillRect/>
          </a:stretch>
        </p:blipFill>
        <p:spPr>
          <a:xfrm>
            <a:off x="1" y="10"/>
            <a:ext cx="12192000" cy="685799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12212" y="1073271"/>
            <a:ext cx="3884568" cy="2738530"/>
          </a:xfrm>
        </p:spPr>
        <p:txBody>
          <a:bodyPr anchor="t">
            <a:noAutofit/>
          </a:bodyPr>
          <a:lstStyle/>
          <a:p>
            <a:r>
              <a:rPr lang="en-US" sz="4400" dirty="0">
                <a:latin typeface="Bookman Old Style"/>
              </a:rPr>
              <a:t>How To Share A File Via OneDrive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12212" y="4982980"/>
            <a:ext cx="3813048" cy="94183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b="0" i="1" dirty="0">
                <a:latin typeface="Aparajita"/>
                <a:cs typeface="Aparajita"/>
              </a:rPr>
              <a:t>Name: Kayla Phillips-</a:t>
            </a:r>
            <a:r>
              <a:rPr lang="en-US" sz="2400" b="0" i="1" err="1">
                <a:latin typeface="Aparajita"/>
                <a:cs typeface="Aparajita"/>
              </a:rPr>
              <a:t>SMall</a:t>
            </a:r>
            <a:endParaRPr lang="en-US" sz="2400" b="0" i="1">
              <a:latin typeface="Aparajita"/>
              <a:cs typeface="Aparajita"/>
            </a:endParaRPr>
          </a:p>
          <a:p>
            <a:r>
              <a:rPr lang="en-US" sz="2400" b="0" i="1" dirty="0">
                <a:latin typeface="Aparajita"/>
                <a:cs typeface="Aparajita"/>
              </a:rPr>
              <a:t>Student Number: 2505456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Date Placeholder 4">
            <a:extLst>
              <a:ext uri="{FF2B5EF4-FFF2-40B4-BE49-F238E27FC236}">
                <a16:creationId xmlns:a16="http://schemas.microsoft.com/office/drawing/2014/main" id="{5DFB7342-CE1C-56D9-881B-575138092CE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1E5EE55-B218-4994-95D7-B6ED7B227DB4}" type="datetime1">
              <a:rPr lang="en-US"/>
              <a:pPr>
                <a:spcAft>
                  <a:spcPts val="600"/>
                </a:spcAft>
              </a:pPr>
              <a:t>10/26/2025</a:t>
            </a:fld>
            <a:endParaRPr lang="en-US"/>
          </a:p>
        </p:txBody>
      </p:sp>
      <p:sp>
        <p:nvSpPr>
          <p:cNvPr id="446" name="Footer Placeholder 5">
            <a:extLst>
              <a:ext uri="{FF2B5EF4-FFF2-40B4-BE49-F238E27FC236}">
                <a16:creationId xmlns:a16="http://schemas.microsoft.com/office/drawing/2014/main" id="{70E831A1-4E91-72A4-A0D2-361B21BE0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47" name="Slide Number Placeholder 6">
            <a:extLst>
              <a:ext uri="{FF2B5EF4-FFF2-40B4-BE49-F238E27FC236}">
                <a16:creationId xmlns:a16="http://schemas.microsoft.com/office/drawing/2014/main" id="{3EE30805-9599-8DEE-802A-5F6C776C7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406" name="Diagram 405">
            <a:extLst>
              <a:ext uri="{FF2B5EF4-FFF2-40B4-BE49-F238E27FC236}">
                <a16:creationId xmlns:a16="http://schemas.microsoft.com/office/drawing/2014/main" id="{CD0DB649-9A81-A2ED-EFDD-5AC931C0F0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4873413"/>
              </p:ext>
            </p:extLst>
          </p:nvPr>
        </p:nvGraphicFramePr>
        <p:xfrm>
          <a:off x="2882810" y="656748"/>
          <a:ext cx="7926236" cy="5721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07" name="Picture 330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3C1E0C6-3D3F-AE42-1B04-6EDB2D53B8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3032" y="814298"/>
            <a:ext cx="2017144" cy="1246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477" name="Picture 347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20D6108-5791-4506-7537-413FEE8EB67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72" t="-6196" r="35422" b="52094"/>
          <a:stretch>
            <a:fillRect/>
          </a:stretch>
        </p:blipFill>
        <p:spPr>
          <a:xfrm>
            <a:off x="6766704" y="808169"/>
            <a:ext cx="2267519" cy="12408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04" name="Picture 350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E05B904-4510-5155-7817-9AC3A720D72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71975" t="-31642" r="-91401" b="77568"/>
          <a:stretch>
            <a:fillRect/>
          </a:stretch>
        </p:blipFill>
        <p:spPr>
          <a:xfrm>
            <a:off x="7456817" y="2246486"/>
            <a:ext cx="876183" cy="1419216"/>
          </a:xfrm>
          <a:prstGeom prst="rect">
            <a:avLst/>
          </a:prstGeom>
        </p:spPr>
      </p:pic>
      <p:pic>
        <p:nvPicPr>
          <p:cNvPr id="3503" name="Graphic 3502" descr="Blind with solid fill">
            <a:extLst>
              <a:ext uri="{FF2B5EF4-FFF2-40B4-BE49-F238E27FC236}">
                <a16:creationId xmlns:a16="http://schemas.microsoft.com/office/drawing/2014/main" id="{AF25C5D1-8EA7-AB43-3C7E-E000C2A44C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233140" y="81519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22345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DashVTI</vt:lpstr>
      <vt:lpstr>How To Share A File Via OneDrive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256</cp:revision>
  <dcterms:created xsi:type="dcterms:W3CDTF">2025-10-26T20:51:16Z</dcterms:created>
  <dcterms:modified xsi:type="dcterms:W3CDTF">2025-10-27T01:15:34Z</dcterms:modified>
</cp:coreProperties>
</file>