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93" autoAdjust="0"/>
    <p:restoredTop sz="94660"/>
  </p:normalViewPr>
  <p:slideViewPr>
    <p:cSldViewPr snapToGrid="0">
      <p:cViewPr>
        <p:scale>
          <a:sx n="80" d="100"/>
          <a:sy n="80" d="100"/>
        </p:scale>
        <p:origin x="-1878" y="-204"/>
      </p:cViewPr>
      <p:guideLst>
        <p:guide orient="horz" pos="168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7D3FCE-A698-492E-9E9F-9870C9EA7D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F87136-1F04-4FB5-8C7D-8E43DB8E3B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E53B2D-FE22-42FF-94DC-2B1E898BE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ED288C-ED5C-45D8-A25F-C721E64B42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1D9402-86A7-4503-A6B1-D8D92FDAA1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C0733-B7DF-49A3-97D6-B480915BDA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C06CA4-4E93-4A28-9D15-B783630EF7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72A559-E0B7-44A9-A5E9-1E77A040B9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EFAE4-B1DD-45B6-8DE4-5EBAA73549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E9A44-DCDE-4550-984E-D94D361CDF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976AE8-B70C-41F9-A594-7B9335EBDF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2387F1-D919-43B3-9738-BE9620B893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954E1D-6E05-4693-98E6-3C2060D0E88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Percentages of Weights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given percentage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of each weight.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6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10%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60kg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24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30%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80kg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8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20%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40kg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12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40%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30kg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63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70%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90kg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9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10%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90kg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7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20%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35kg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12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60%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20kg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18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30%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60kg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5.5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10%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55kg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16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40%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40kg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14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40%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35kg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8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40%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20kg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7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10%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70kg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27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30%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90kg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11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20%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55kg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4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10%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40kg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46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50%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92kg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18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30%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60kg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0000"/>
                </a:solidFill>
                <a:latin typeface="Comic Sans MS" pitchFamily="66" charset="0"/>
              </a:rPr>
              <a:t>14 kg</a:t>
            </a:r>
            <a:endParaRPr lang="en-US" sz="13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Find 20%</a:t>
            </a:r>
          </a:p>
          <a:p>
            <a:pPr algn="ctr"/>
            <a:r>
              <a:rPr lang="en-GB" sz="7500" b="1">
                <a:solidFill>
                  <a:srgbClr val="008000"/>
                </a:solidFill>
                <a:latin typeface="Comic Sans MS" pitchFamily="66" charset="0"/>
              </a:rPr>
              <a:t>of 70kg</a:t>
            </a:r>
            <a:endParaRPr lang="en-US" sz="75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158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2011-11-25T20:17:34Z</dcterms:modified>
</cp:coreProperties>
</file>