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DA271F-9D26-46BE-97D5-5D37D251FDF7}" v="736" dt="2023-03-20T14:11:57.1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ystal Carty Maxwell (2028055)" userId="S::2028055@student.uwtsd.ac.uk::56df944f-8fc0-4291-96d5-9e8f5d6a1245" providerId="AD" clId="Web-{A3DA271F-9D26-46BE-97D5-5D37D251FDF7}"/>
    <pc:docChg chg="addSld modSld addMainMaster delMainMaster">
      <pc:chgData name="Crystal Carty Maxwell (2028055)" userId="S::2028055@student.uwtsd.ac.uk::56df944f-8fc0-4291-96d5-9e8f5d6a1245" providerId="AD" clId="Web-{A3DA271F-9D26-46BE-97D5-5D37D251FDF7}" dt="2023-03-20T14:11:57.143" v="738" actId="20577"/>
      <pc:docMkLst>
        <pc:docMk/>
      </pc:docMkLst>
      <pc:sldChg chg="addSp delSp modSp mod setBg modClrScheme chgLayout">
        <pc:chgData name="Crystal Carty Maxwell (2028055)" userId="S::2028055@student.uwtsd.ac.uk::56df944f-8fc0-4291-96d5-9e8f5d6a1245" providerId="AD" clId="Web-{A3DA271F-9D26-46BE-97D5-5D37D251FDF7}" dt="2023-03-20T13:36:38.514" v="77" actId="20577"/>
        <pc:sldMkLst>
          <pc:docMk/>
          <pc:sldMk cId="109857222" sldId="256"/>
        </pc:sldMkLst>
        <pc:spChg chg="mod">
          <ac:chgData name="Crystal Carty Maxwell (2028055)" userId="S::2028055@student.uwtsd.ac.uk::56df944f-8fc0-4291-96d5-9e8f5d6a1245" providerId="AD" clId="Web-{A3DA271F-9D26-46BE-97D5-5D37D251FDF7}" dt="2023-03-20T13:33:15.783" v="14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rystal Carty Maxwell (2028055)" userId="S::2028055@student.uwtsd.ac.uk::56df944f-8fc0-4291-96d5-9e8f5d6a1245" providerId="AD" clId="Web-{A3DA271F-9D26-46BE-97D5-5D37D251FDF7}" dt="2023-03-20T13:36:38.514" v="77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2:35.796" v="3"/>
          <ac:spMkLst>
            <pc:docMk/>
            <pc:sldMk cId="109857222" sldId="256"/>
            <ac:spMk id="8" creationId="{BD171828-588A-47D6-A2EB-80F1A1E507EB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1:48.872" v="1"/>
          <ac:spMkLst>
            <pc:docMk/>
            <pc:sldMk cId="109857222" sldId="256"/>
            <ac:spMk id="9" creationId="{E20BB609-EF92-42DB-836C-0699A590B5CF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2:35.796" v="3"/>
          <ac:spMkLst>
            <pc:docMk/>
            <pc:sldMk cId="109857222" sldId="256"/>
            <ac:spMk id="10" creationId="{BA6285CA-6AFA-4F27-AFB5-1B32CDE09B1A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1:48.872" v="1"/>
          <ac:spMkLst>
            <pc:docMk/>
            <pc:sldMk cId="109857222" sldId="256"/>
            <ac:spMk id="11" creationId="{8BEC44CD-E290-4D60-A056-5BA05B182AC3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2:35.796" v="3"/>
          <ac:spMkLst>
            <pc:docMk/>
            <pc:sldMk cId="109857222" sldId="256"/>
            <ac:spMk id="12" creationId="{94D786EB-944C-47D5-B631-899F4029B02E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1:48.872" v="1"/>
          <ac:spMkLst>
            <pc:docMk/>
            <pc:sldMk cId="109857222" sldId="256"/>
            <ac:spMk id="13" creationId="{B2C335F7-F61C-4EB4-80F2-4B1438FE66BB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2:35.796" v="3"/>
          <ac:spMkLst>
            <pc:docMk/>
            <pc:sldMk cId="109857222" sldId="256"/>
            <ac:spMk id="14" creationId="{C2F991D5-67E9-4AB4-812B-D031F57ACC60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1:48.872" v="1"/>
          <ac:spMkLst>
            <pc:docMk/>
            <pc:sldMk cId="109857222" sldId="256"/>
            <ac:spMk id="15" creationId="{F1189494-2B67-46D2-93D6-A122A09BF6B2}"/>
          </ac:spMkLst>
        </pc:spChg>
        <pc:spChg chg="add del">
          <ac:chgData name="Crystal Carty Maxwell (2028055)" userId="S::2028055@student.uwtsd.ac.uk::56df944f-8fc0-4291-96d5-9e8f5d6a1245" providerId="AD" clId="Web-{A3DA271F-9D26-46BE-97D5-5D37D251FDF7}" dt="2023-03-20T13:32:35.796" v="3"/>
          <ac:spMkLst>
            <pc:docMk/>
            <pc:sldMk cId="109857222" sldId="256"/>
            <ac:spMk id="16" creationId="{96D6B74B-7A1B-4F67-B350-FF989FCE9ECE}"/>
          </ac:spMkLst>
        </pc:spChg>
        <pc:spChg chg="add">
          <ac:chgData name="Crystal Carty Maxwell (2028055)" userId="S::2028055@student.uwtsd.ac.uk::56df944f-8fc0-4291-96d5-9e8f5d6a1245" providerId="AD" clId="Web-{A3DA271F-9D26-46BE-97D5-5D37D251FDF7}" dt="2023-03-20T13:32:35.843" v="4"/>
          <ac:spMkLst>
            <pc:docMk/>
            <pc:sldMk cId="109857222" sldId="256"/>
            <ac:spMk id="49" creationId="{82950D9A-4705-4314-961A-4F88B2CE412D}"/>
          </ac:spMkLst>
        </pc:spChg>
        <pc:spChg chg="add">
          <ac:chgData name="Crystal Carty Maxwell (2028055)" userId="S::2028055@student.uwtsd.ac.uk::56df944f-8fc0-4291-96d5-9e8f5d6a1245" providerId="AD" clId="Web-{A3DA271F-9D26-46BE-97D5-5D37D251FDF7}" dt="2023-03-20T13:32:35.843" v="4"/>
          <ac:spMkLst>
            <pc:docMk/>
            <pc:sldMk cId="109857222" sldId="256"/>
            <ac:spMk id="50" creationId="{B13969F2-ED52-4E5C-B3FC-01E01B8B9FBC}"/>
          </ac:spMkLst>
        </pc:spChg>
        <pc:grpChg chg="add del">
          <ac:chgData name="Crystal Carty Maxwell (2028055)" userId="S::2028055@student.uwtsd.ac.uk::56df944f-8fc0-4291-96d5-9e8f5d6a1245" providerId="AD" clId="Web-{A3DA271F-9D26-46BE-97D5-5D37D251FDF7}" dt="2023-03-20T13:32:35.796" v="3"/>
          <ac:grpSpMkLst>
            <pc:docMk/>
            <pc:sldMk cId="109857222" sldId="256"/>
            <ac:grpSpMk id="18" creationId="{91108A0F-8C78-4294-B028-9F09581FC0A3}"/>
          </ac:grpSpMkLst>
        </pc:grpChg>
        <pc:picChg chg="add del">
          <ac:chgData name="Crystal Carty Maxwell (2028055)" userId="S::2028055@student.uwtsd.ac.uk::56df944f-8fc0-4291-96d5-9e8f5d6a1245" providerId="AD" clId="Web-{A3DA271F-9D26-46BE-97D5-5D37D251FDF7}" dt="2023-03-20T13:31:48.872" v="1"/>
          <ac:picMkLst>
            <pc:docMk/>
            <pc:sldMk cId="109857222" sldId="256"/>
            <ac:picMk id="4" creationId="{F3EB66F8-D6F8-9D5A-D839-C07993CD6E45}"/>
          </ac:picMkLst>
        </pc:picChg>
        <pc:picChg chg="add">
          <ac:chgData name="Crystal Carty Maxwell (2028055)" userId="S::2028055@student.uwtsd.ac.uk::56df944f-8fc0-4291-96d5-9e8f5d6a1245" providerId="AD" clId="Web-{A3DA271F-9D26-46BE-97D5-5D37D251FDF7}" dt="2023-03-20T13:32:35.843" v="4"/>
          <ac:picMkLst>
            <pc:docMk/>
            <pc:sldMk cId="109857222" sldId="256"/>
            <ac:picMk id="51" creationId="{58EB6083-316F-F56A-833A-3E9F61DD61F8}"/>
          </ac:picMkLst>
        </pc:picChg>
        <pc:cxnChg chg="add">
          <ac:chgData name="Crystal Carty Maxwell (2028055)" userId="S::2028055@student.uwtsd.ac.uk::56df944f-8fc0-4291-96d5-9e8f5d6a1245" providerId="AD" clId="Web-{A3DA271F-9D26-46BE-97D5-5D37D251FDF7}" dt="2023-03-20T13:32:35.843" v="4"/>
          <ac:cxnSpMkLst>
            <pc:docMk/>
            <pc:sldMk cId="109857222" sldId="256"/>
            <ac:cxnSpMk id="52" creationId="{13AC671C-E66F-43C5-A66A-C477339DD232}"/>
          </ac:cxnSpMkLst>
        </pc:cxnChg>
      </pc:sldChg>
      <pc:sldChg chg="addSp modSp new mod setBg">
        <pc:chgData name="Crystal Carty Maxwell (2028055)" userId="S::2028055@student.uwtsd.ac.uk::56df944f-8fc0-4291-96d5-9e8f5d6a1245" providerId="AD" clId="Web-{A3DA271F-9D26-46BE-97D5-5D37D251FDF7}" dt="2023-03-20T13:41:40.173" v="165"/>
        <pc:sldMkLst>
          <pc:docMk/>
          <pc:sldMk cId="2894422620" sldId="257"/>
        </pc:sldMkLst>
        <pc:spChg chg="mod">
          <ac:chgData name="Crystal Carty Maxwell (2028055)" userId="S::2028055@student.uwtsd.ac.uk::56df944f-8fc0-4291-96d5-9e8f5d6a1245" providerId="AD" clId="Web-{A3DA271F-9D26-46BE-97D5-5D37D251FDF7}" dt="2023-03-20T13:41:40.173" v="165"/>
          <ac:spMkLst>
            <pc:docMk/>
            <pc:sldMk cId="2894422620" sldId="257"/>
            <ac:spMk id="2" creationId="{AE3690EE-8508-63B8-C6D5-A645563B35A1}"/>
          </ac:spMkLst>
        </pc:spChg>
        <pc:spChg chg="mod">
          <ac:chgData name="Crystal Carty Maxwell (2028055)" userId="S::2028055@student.uwtsd.ac.uk::56df944f-8fc0-4291-96d5-9e8f5d6a1245" providerId="AD" clId="Web-{A3DA271F-9D26-46BE-97D5-5D37D251FDF7}" dt="2023-03-20T13:41:40.173" v="165"/>
          <ac:spMkLst>
            <pc:docMk/>
            <pc:sldMk cId="2894422620" sldId="257"/>
            <ac:spMk id="3" creationId="{5400DF8B-B328-0CC9-00E9-E54981F9C3A8}"/>
          </ac:spMkLst>
        </pc:spChg>
        <pc:spChg chg="add">
          <ac:chgData name="Crystal Carty Maxwell (2028055)" userId="S::2028055@student.uwtsd.ac.uk::56df944f-8fc0-4291-96d5-9e8f5d6a1245" providerId="AD" clId="Web-{A3DA271F-9D26-46BE-97D5-5D37D251FDF7}" dt="2023-03-20T13:41:40.173" v="165"/>
          <ac:spMkLst>
            <pc:docMk/>
            <pc:sldMk cId="2894422620" sldId="257"/>
            <ac:spMk id="8" creationId="{81775E6C-9FE7-4AE4-ABE7-2568D95DEAE0}"/>
          </ac:spMkLst>
        </pc:spChg>
        <pc:spChg chg="add">
          <ac:chgData name="Crystal Carty Maxwell (2028055)" userId="S::2028055@student.uwtsd.ac.uk::56df944f-8fc0-4291-96d5-9e8f5d6a1245" providerId="AD" clId="Web-{A3DA271F-9D26-46BE-97D5-5D37D251FDF7}" dt="2023-03-20T13:41:40.173" v="165"/>
          <ac:spMkLst>
            <pc:docMk/>
            <pc:sldMk cId="2894422620" sldId="257"/>
            <ac:spMk id="10" creationId="{8CECB99A-E2AB-482F-A307-48795531018B}"/>
          </ac:spMkLst>
        </pc:spChg>
        <pc:cxnChg chg="add">
          <ac:chgData name="Crystal Carty Maxwell (2028055)" userId="S::2028055@student.uwtsd.ac.uk::56df944f-8fc0-4291-96d5-9e8f5d6a1245" providerId="AD" clId="Web-{A3DA271F-9D26-46BE-97D5-5D37D251FDF7}" dt="2023-03-20T13:41:40.173" v="165"/>
          <ac:cxnSpMkLst>
            <pc:docMk/>
            <pc:sldMk cId="2894422620" sldId="257"/>
            <ac:cxnSpMk id="12" creationId="{A3B4C179-2540-4304-9C9C-2AAAA53EFDC7}"/>
          </ac:cxnSpMkLst>
        </pc:cxnChg>
        <pc:cxnChg chg="add">
          <ac:chgData name="Crystal Carty Maxwell (2028055)" userId="S::2028055@student.uwtsd.ac.uk::56df944f-8fc0-4291-96d5-9e8f5d6a1245" providerId="AD" clId="Web-{A3DA271F-9D26-46BE-97D5-5D37D251FDF7}" dt="2023-03-20T13:41:40.173" v="165"/>
          <ac:cxnSpMkLst>
            <pc:docMk/>
            <pc:sldMk cId="2894422620" sldId="257"/>
            <ac:cxnSpMk id="14" creationId="{7A364443-B44B-44C9-B8C4-AED23CB62151}"/>
          </ac:cxnSpMkLst>
        </pc:cxnChg>
      </pc:sldChg>
      <pc:sldChg chg="addSp modSp new mod setBg">
        <pc:chgData name="Crystal Carty Maxwell (2028055)" userId="S::2028055@student.uwtsd.ac.uk::56df944f-8fc0-4291-96d5-9e8f5d6a1245" providerId="AD" clId="Web-{A3DA271F-9D26-46BE-97D5-5D37D251FDF7}" dt="2023-03-20T13:46:34.550" v="239"/>
        <pc:sldMkLst>
          <pc:docMk/>
          <pc:sldMk cId="2717493747" sldId="258"/>
        </pc:sldMkLst>
        <pc:spChg chg="mod">
          <ac:chgData name="Crystal Carty Maxwell (2028055)" userId="S::2028055@student.uwtsd.ac.uk::56df944f-8fc0-4291-96d5-9e8f5d6a1245" providerId="AD" clId="Web-{A3DA271F-9D26-46BE-97D5-5D37D251FDF7}" dt="2023-03-20T13:46:34.550" v="239"/>
          <ac:spMkLst>
            <pc:docMk/>
            <pc:sldMk cId="2717493747" sldId="258"/>
            <ac:spMk id="2" creationId="{F8B0EC2D-AC91-F4C4-0CEC-65401B57C3F8}"/>
          </ac:spMkLst>
        </pc:spChg>
        <pc:spChg chg="mod">
          <ac:chgData name="Crystal Carty Maxwell (2028055)" userId="S::2028055@student.uwtsd.ac.uk::56df944f-8fc0-4291-96d5-9e8f5d6a1245" providerId="AD" clId="Web-{A3DA271F-9D26-46BE-97D5-5D37D251FDF7}" dt="2023-03-20T13:46:34.550" v="239"/>
          <ac:spMkLst>
            <pc:docMk/>
            <pc:sldMk cId="2717493747" sldId="258"/>
            <ac:spMk id="3" creationId="{F28AB983-7165-23D2-4540-1ACBCE8AEA16}"/>
          </ac:spMkLst>
        </pc:spChg>
        <pc:spChg chg="add">
          <ac:chgData name="Crystal Carty Maxwell (2028055)" userId="S::2028055@student.uwtsd.ac.uk::56df944f-8fc0-4291-96d5-9e8f5d6a1245" providerId="AD" clId="Web-{A3DA271F-9D26-46BE-97D5-5D37D251FDF7}" dt="2023-03-20T13:46:34.550" v="239"/>
          <ac:spMkLst>
            <pc:docMk/>
            <pc:sldMk cId="2717493747" sldId="258"/>
            <ac:spMk id="8" creationId="{81775E6C-9FE7-4AE4-ABE7-2568D95DEAE0}"/>
          </ac:spMkLst>
        </pc:spChg>
        <pc:spChg chg="add">
          <ac:chgData name="Crystal Carty Maxwell (2028055)" userId="S::2028055@student.uwtsd.ac.uk::56df944f-8fc0-4291-96d5-9e8f5d6a1245" providerId="AD" clId="Web-{A3DA271F-9D26-46BE-97D5-5D37D251FDF7}" dt="2023-03-20T13:46:34.550" v="239"/>
          <ac:spMkLst>
            <pc:docMk/>
            <pc:sldMk cId="2717493747" sldId="258"/>
            <ac:spMk id="10" creationId="{8CECB99A-E2AB-482F-A307-48795531018B}"/>
          </ac:spMkLst>
        </pc:spChg>
        <pc:cxnChg chg="add">
          <ac:chgData name="Crystal Carty Maxwell (2028055)" userId="S::2028055@student.uwtsd.ac.uk::56df944f-8fc0-4291-96d5-9e8f5d6a1245" providerId="AD" clId="Web-{A3DA271F-9D26-46BE-97D5-5D37D251FDF7}" dt="2023-03-20T13:46:34.550" v="239"/>
          <ac:cxnSpMkLst>
            <pc:docMk/>
            <pc:sldMk cId="2717493747" sldId="258"/>
            <ac:cxnSpMk id="12" creationId="{A3B4C179-2540-4304-9C9C-2AAAA53EFDC7}"/>
          </ac:cxnSpMkLst>
        </pc:cxnChg>
        <pc:cxnChg chg="add">
          <ac:chgData name="Crystal Carty Maxwell (2028055)" userId="S::2028055@student.uwtsd.ac.uk::56df944f-8fc0-4291-96d5-9e8f5d6a1245" providerId="AD" clId="Web-{A3DA271F-9D26-46BE-97D5-5D37D251FDF7}" dt="2023-03-20T13:46:34.550" v="239"/>
          <ac:cxnSpMkLst>
            <pc:docMk/>
            <pc:sldMk cId="2717493747" sldId="258"/>
            <ac:cxnSpMk id="14" creationId="{7A364443-B44B-44C9-B8C4-AED23CB62151}"/>
          </ac:cxnSpMkLst>
        </pc:cxnChg>
      </pc:sldChg>
      <pc:sldChg chg="addSp modSp new mod setBg">
        <pc:chgData name="Crystal Carty Maxwell (2028055)" userId="S::2028055@student.uwtsd.ac.uk::56df944f-8fc0-4291-96d5-9e8f5d6a1245" providerId="AD" clId="Web-{A3DA271F-9D26-46BE-97D5-5D37D251FDF7}" dt="2023-03-20T13:55:56.960" v="358"/>
        <pc:sldMkLst>
          <pc:docMk/>
          <pc:sldMk cId="336526659" sldId="259"/>
        </pc:sldMkLst>
        <pc:spChg chg="mod">
          <ac:chgData name="Crystal Carty Maxwell (2028055)" userId="S::2028055@student.uwtsd.ac.uk::56df944f-8fc0-4291-96d5-9e8f5d6a1245" providerId="AD" clId="Web-{A3DA271F-9D26-46BE-97D5-5D37D251FDF7}" dt="2023-03-20T13:55:56.960" v="358"/>
          <ac:spMkLst>
            <pc:docMk/>
            <pc:sldMk cId="336526659" sldId="259"/>
            <ac:spMk id="2" creationId="{1938CF68-B412-F4D6-9830-3D563A9D925D}"/>
          </ac:spMkLst>
        </pc:spChg>
        <pc:spChg chg="mod">
          <ac:chgData name="Crystal Carty Maxwell (2028055)" userId="S::2028055@student.uwtsd.ac.uk::56df944f-8fc0-4291-96d5-9e8f5d6a1245" providerId="AD" clId="Web-{A3DA271F-9D26-46BE-97D5-5D37D251FDF7}" dt="2023-03-20T13:55:56.960" v="358"/>
          <ac:spMkLst>
            <pc:docMk/>
            <pc:sldMk cId="336526659" sldId="259"/>
            <ac:spMk id="3" creationId="{37680C15-B8B9-D796-5BE1-5EF5B1C9B44E}"/>
          </ac:spMkLst>
        </pc:spChg>
        <pc:spChg chg="add">
          <ac:chgData name="Crystal Carty Maxwell (2028055)" userId="S::2028055@student.uwtsd.ac.uk::56df944f-8fc0-4291-96d5-9e8f5d6a1245" providerId="AD" clId="Web-{A3DA271F-9D26-46BE-97D5-5D37D251FDF7}" dt="2023-03-20T13:55:56.960" v="358"/>
          <ac:spMkLst>
            <pc:docMk/>
            <pc:sldMk cId="336526659" sldId="259"/>
            <ac:spMk id="9" creationId="{7E105210-61FE-4E9D-9076-A5618FDA8D0C}"/>
          </ac:spMkLst>
        </pc:spChg>
        <pc:picChg chg="add">
          <ac:chgData name="Crystal Carty Maxwell (2028055)" userId="S::2028055@student.uwtsd.ac.uk::56df944f-8fc0-4291-96d5-9e8f5d6a1245" providerId="AD" clId="Web-{A3DA271F-9D26-46BE-97D5-5D37D251FDF7}" dt="2023-03-20T13:55:56.960" v="358"/>
          <ac:picMkLst>
            <pc:docMk/>
            <pc:sldMk cId="336526659" sldId="259"/>
            <ac:picMk id="5" creationId="{18C1F2C9-B0A0-79D2-4FC2-8B32C816AB37}"/>
          </ac:picMkLst>
        </pc:picChg>
        <pc:cxnChg chg="add">
          <ac:chgData name="Crystal Carty Maxwell (2028055)" userId="S::2028055@student.uwtsd.ac.uk::56df944f-8fc0-4291-96d5-9e8f5d6a1245" providerId="AD" clId="Web-{A3DA271F-9D26-46BE-97D5-5D37D251FDF7}" dt="2023-03-20T13:55:56.960" v="358"/>
          <ac:cxnSpMkLst>
            <pc:docMk/>
            <pc:sldMk cId="336526659" sldId="259"/>
            <ac:cxnSpMk id="11" creationId="{8C1DF613-CD5C-4D37-9F6C-843AFBBBDEF2}"/>
          </ac:cxnSpMkLst>
        </pc:cxnChg>
        <pc:cxnChg chg="add">
          <ac:chgData name="Crystal Carty Maxwell (2028055)" userId="S::2028055@student.uwtsd.ac.uk::56df944f-8fc0-4291-96d5-9e8f5d6a1245" providerId="AD" clId="Web-{A3DA271F-9D26-46BE-97D5-5D37D251FDF7}" dt="2023-03-20T13:55:56.960" v="358"/>
          <ac:cxnSpMkLst>
            <pc:docMk/>
            <pc:sldMk cId="336526659" sldId="259"/>
            <ac:cxnSpMk id="13" creationId="{8CB56F5D-A737-4E56-BCDD-0F992B89C804}"/>
          </ac:cxnSpMkLst>
        </pc:cxnChg>
      </pc:sldChg>
      <pc:sldChg chg="addSp modSp new mod setBg">
        <pc:chgData name="Crystal Carty Maxwell (2028055)" userId="S::2028055@student.uwtsd.ac.uk::56df944f-8fc0-4291-96d5-9e8f5d6a1245" providerId="AD" clId="Web-{A3DA271F-9D26-46BE-97D5-5D37D251FDF7}" dt="2023-03-20T14:03:09.471" v="531"/>
        <pc:sldMkLst>
          <pc:docMk/>
          <pc:sldMk cId="1242113043" sldId="260"/>
        </pc:sldMkLst>
        <pc:spChg chg="mod">
          <ac:chgData name="Crystal Carty Maxwell (2028055)" userId="S::2028055@student.uwtsd.ac.uk::56df944f-8fc0-4291-96d5-9e8f5d6a1245" providerId="AD" clId="Web-{A3DA271F-9D26-46BE-97D5-5D37D251FDF7}" dt="2023-03-20T14:03:09.471" v="531"/>
          <ac:spMkLst>
            <pc:docMk/>
            <pc:sldMk cId="1242113043" sldId="260"/>
            <ac:spMk id="2" creationId="{ECB5702A-82B1-C7A6-1C69-9BD08F0B1B4F}"/>
          </ac:spMkLst>
        </pc:spChg>
        <pc:spChg chg="mod">
          <ac:chgData name="Crystal Carty Maxwell (2028055)" userId="S::2028055@student.uwtsd.ac.uk::56df944f-8fc0-4291-96d5-9e8f5d6a1245" providerId="AD" clId="Web-{A3DA271F-9D26-46BE-97D5-5D37D251FDF7}" dt="2023-03-20T14:03:09.471" v="531"/>
          <ac:spMkLst>
            <pc:docMk/>
            <pc:sldMk cId="1242113043" sldId="260"/>
            <ac:spMk id="3" creationId="{AB4B0869-E64C-ECA1-82D6-C8CCEE8DCC8D}"/>
          </ac:spMkLst>
        </pc:spChg>
        <pc:spChg chg="add">
          <ac:chgData name="Crystal Carty Maxwell (2028055)" userId="S::2028055@student.uwtsd.ac.uk::56df944f-8fc0-4291-96d5-9e8f5d6a1245" providerId="AD" clId="Web-{A3DA271F-9D26-46BE-97D5-5D37D251FDF7}" dt="2023-03-20T14:03:09.471" v="531"/>
          <ac:spMkLst>
            <pc:docMk/>
            <pc:sldMk cId="1242113043" sldId="260"/>
            <ac:spMk id="9" creationId="{7E105210-61FE-4E9D-9076-A5618FDA8D0C}"/>
          </ac:spMkLst>
        </pc:spChg>
        <pc:picChg chg="add">
          <ac:chgData name="Crystal Carty Maxwell (2028055)" userId="S::2028055@student.uwtsd.ac.uk::56df944f-8fc0-4291-96d5-9e8f5d6a1245" providerId="AD" clId="Web-{A3DA271F-9D26-46BE-97D5-5D37D251FDF7}" dt="2023-03-20T14:03:09.471" v="531"/>
          <ac:picMkLst>
            <pc:docMk/>
            <pc:sldMk cId="1242113043" sldId="260"/>
            <ac:picMk id="5" creationId="{5D078252-5C33-3710-2154-E705359CBFE2}"/>
          </ac:picMkLst>
        </pc:picChg>
        <pc:cxnChg chg="add">
          <ac:chgData name="Crystal Carty Maxwell (2028055)" userId="S::2028055@student.uwtsd.ac.uk::56df944f-8fc0-4291-96d5-9e8f5d6a1245" providerId="AD" clId="Web-{A3DA271F-9D26-46BE-97D5-5D37D251FDF7}" dt="2023-03-20T14:03:09.471" v="531"/>
          <ac:cxnSpMkLst>
            <pc:docMk/>
            <pc:sldMk cId="1242113043" sldId="260"/>
            <ac:cxnSpMk id="11" creationId="{8C1DF613-CD5C-4D37-9F6C-843AFBBBDEF2}"/>
          </ac:cxnSpMkLst>
        </pc:cxnChg>
        <pc:cxnChg chg="add">
          <ac:chgData name="Crystal Carty Maxwell (2028055)" userId="S::2028055@student.uwtsd.ac.uk::56df944f-8fc0-4291-96d5-9e8f5d6a1245" providerId="AD" clId="Web-{A3DA271F-9D26-46BE-97D5-5D37D251FDF7}" dt="2023-03-20T14:03:09.471" v="531"/>
          <ac:cxnSpMkLst>
            <pc:docMk/>
            <pc:sldMk cId="1242113043" sldId="260"/>
            <ac:cxnSpMk id="13" creationId="{8CB56F5D-A737-4E56-BCDD-0F992B89C804}"/>
          </ac:cxnSpMkLst>
        </pc:cxnChg>
      </pc:sldChg>
      <pc:sldChg chg="modSp new">
        <pc:chgData name="Crystal Carty Maxwell (2028055)" userId="S::2028055@student.uwtsd.ac.uk::56df944f-8fc0-4291-96d5-9e8f5d6a1245" providerId="AD" clId="Web-{A3DA271F-9D26-46BE-97D5-5D37D251FDF7}" dt="2023-03-20T14:11:57.143" v="738" actId="20577"/>
        <pc:sldMkLst>
          <pc:docMk/>
          <pc:sldMk cId="2184494687" sldId="261"/>
        </pc:sldMkLst>
        <pc:spChg chg="mod">
          <ac:chgData name="Crystal Carty Maxwell (2028055)" userId="S::2028055@student.uwtsd.ac.uk::56df944f-8fc0-4291-96d5-9e8f5d6a1245" providerId="AD" clId="Web-{A3DA271F-9D26-46BE-97D5-5D37D251FDF7}" dt="2023-03-20T14:03:59.411" v="542" actId="20577"/>
          <ac:spMkLst>
            <pc:docMk/>
            <pc:sldMk cId="2184494687" sldId="261"/>
            <ac:spMk id="2" creationId="{0A036F2A-C0DE-6038-EA86-9972092ABFD7}"/>
          </ac:spMkLst>
        </pc:spChg>
        <pc:spChg chg="mod">
          <ac:chgData name="Crystal Carty Maxwell (2028055)" userId="S::2028055@student.uwtsd.ac.uk::56df944f-8fc0-4291-96d5-9e8f5d6a1245" providerId="AD" clId="Web-{A3DA271F-9D26-46BE-97D5-5D37D251FDF7}" dt="2023-03-20T14:11:57.143" v="738" actId="20577"/>
          <ac:spMkLst>
            <pc:docMk/>
            <pc:sldMk cId="2184494687" sldId="261"/>
            <ac:spMk id="3" creationId="{80EFA00C-6A8B-67B0-21C0-2022252DF2C0}"/>
          </ac:spMkLst>
        </pc:spChg>
      </pc:sldChg>
      <pc:sldMasterChg chg="add del addSldLayout delSldLayout">
        <pc:chgData name="Crystal Carty Maxwell (2028055)" userId="S::2028055@student.uwtsd.ac.uk::56df944f-8fc0-4291-96d5-9e8f5d6a1245" providerId="AD" clId="Web-{A3DA271F-9D26-46BE-97D5-5D37D251FDF7}" dt="2023-03-20T13:32:35.843" v="4"/>
        <pc:sldMasterMkLst>
          <pc:docMk/>
          <pc:sldMasterMk cId="2460954070" sldId="2147483660"/>
        </pc:sldMasterMkLst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Crystal Carty Maxwell (2028055)" userId="S::2028055@student.uwtsd.ac.uk::56df944f-8fc0-4291-96d5-9e8f5d6a1245" providerId="AD" clId="Web-{A3DA271F-9D26-46BE-97D5-5D37D251FDF7}" dt="2023-03-20T13:31:48.872" v="1"/>
        <pc:sldMasterMkLst>
          <pc:docMk/>
          <pc:sldMasterMk cId="1373925094" sldId="2147483672"/>
        </pc:sldMasterMkLst>
        <pc:sldLayoutChg chg="add del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2916454152" sldId="2147483673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3784728063" sldId="2147483674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2323056024" sldId="2147483675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3625466082" sldId="2147483676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1469904987" sldId="2147483677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4189622656" sldId="2147483678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2464723788" sldId="2147483679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1421102505" sldId="2147483680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63980913" sldId="2147483681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3203378028" sldId="2147483682"/>
          </pc:sldLayoutMkLst>
        </pc:sldLayoutChg>
        <pc:sldLayoutChg chg="add del replId">
          <pc:chgData name="Crystal Carty Maxwell (2028055)" userId="S::2028055@student.uwtsd.ac.uk::56df944f-8fc0-4291-96d5-9e8f5d6a1245" providerId="AD" clId="Web-{A3DA271F-9D26-46BE-97D5-5D37D251FDF7}" dt="2023-03-20T13:31:48.872" v="1"/>
          <pc:sldLayoutMkLst>
            <pc:docMk/>
            <pc:sldMasterMk cId="1373925094" sldId="2147483672"/>
            <pc:sldLayoutMk cId="802960411" sldId="2147483683"/>
          </pc:sldLayoutMkLst>
        </pc:sldLayoutChg>
      </pc:sldMasterChg>
      <pc:sldMasterChg chg="add del addSldLayout delSldLayout">
        <pc:chgData name="Crystal Carty Maxwell (2028055)" userId="S::2028055@student.uwtsd.ac.uk::56df944f-8fc0-4291-96d5-9e8f5d6a1245" providerId="AD" clId="Web-{A3DA271F-9D26-46BE-97D5-5D37D251FDF7}" dt="2023-03-20T13:32:35.796" v="3"/>
        <pc:sldMasterMkLst>
          <pc:docMk/>
          <pc:sldMasterMk cId="1666669957" sldId="2147483685"/>
        </pc:sldMasterMkLst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2116851725" sldId="2147483674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4652304" sldId="2147483675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1346414458" sldId="2147483676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1703067154" sldId="2147483677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2934422884" sldId="2147483678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36946204" sldId="2147483679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3730391600" sldId="2147483680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4164314971" sldId="2147483681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3505864727" sldId="2147483682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4142863046" sldId="2147483683"/>
          </pc:sldLayoutMkLst>
        </pc:sldLayoutChg>
        <pc:sldLayoutChg chg="add del">
          <pc:chgData name="Crystal Carty Maxwell (2028055)" userId="S::2028055@student.uwtsd.ac.uk::56df944f-8fc0-4291-96d5-9e8f5d6a1245" providerId="AD" clId="Web-{A3DA271F-9D26-46BE-97D5-5D37D251FDF7}" dt="2023-03-20T13:32:35.796" v="3"/>
          <pc:sldLayoutMkLst>
            <pc:docMk/>
            <pc:sldMasterMk cId="1666669957" sldId="2147483685"/>
            <pc:sldLayoutMk cId="3820044408" sldId="2147483684"/>
          </pc:sldLayoutMkLst>
        </pc:sldLayoutChg>
      </pc:sldMasterChg>
      <pc:sldMasterChg chg="add addSldLayout">
        <pc:chgData name="Crystal Carty Maxwell (2028055)" userId="S::2028055@student.uwtsd.ac.uk::56df944f-8fc0-4291-96d5-9e8f5d6a1245" providerId="AD" clId="Web-{A3DA271F-9D26-46BE-97D5-5D37D251FDF7}" dt="2023-03-20T13:32:35.843" v="4"/>
        <pc:sldMasterMkLst>
          <pc:docMk/>
          <pc:sldMasterMk cId="362715777" sldId="2147483750"/>
        </pc:sldMasterMkLst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2505280474" sldId="2147483739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615691530" sldId="2147483740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4003069879" sldId="2147483741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2877432711" sldId="2147483742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1697329506" sldId="2147483743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3477668060" sldId="2147483744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2305354272" sldId="2147483745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2324027016" sldId="2147483746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3106393089" sldId="2147483747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2316543029" sldId="2147483748"/>
          </pc:sldLayoutMkLst>
        </pc:sldLayoutChg>
        <pc:sldLayoutChg chg="add">
          <pc:chgData name="Crystal Carty Maxwell (2028055)" userId="S::2028055@student.uwtsd.ac.uk::56df944f-8fc0-4291-96d5-9e8f5d6a1245" providerId="AD" clId="Web-{A3DA271F-9D26-46BE-97D5-5D37D251FDF7}" dt="2023-03-20T13:32:35.843" v="4"/>
          <pc:sldLayoutMkLst>
            <pc:docMk/>
            <pc:sldMasterMk cId="362715777" sldId="2147483750"/>
            <pc:sldLayoutMk cId="3407333411" sldId="214748374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393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543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33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280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691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354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06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432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329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5C77-55F8-4677-A96C-E6D3F554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64EF-ADDA-4943-8F87-A7469D7997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D493-D1E7-4358-95E9-B5B80A49E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98326-3276-4B9E-960F-10C6677B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C3AC2-288D-4FEE-BF80-0EAEDDFA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668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3C6A-5417-40BD-BF7A-940583223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BCB45-B343-46F6-9718-AA0D68CED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DA2A4-FD34-4E17-908F-4367B1E6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87AE3-776D-451D-AA52-C06B7472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0C4D5-BE1E-4D6A-9196-E0F9E42B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027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11EAACC7-3B3F-47D1-959A-EF58926E955E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15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39" r:id="rId4"/>
    <p:sldLayoutId id="2147483740" r:id="rId5"/>
    <p:sldLayoutId id="2147483745" r:id="rId6"/>
    <p:sldLayoutId id="2147483741" r:id="rId7"/>
    <p:sldLayoutId id="2147483742" r:id="rId8"/>
    <p:sldLayoutId id="2147483743" r:id="rId9"/>
    <p:sldLayoutId id="2147483744" r:id="rId10"/>
    <p:sldLayoutId id="21474837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8">
            <a:extLst>
              <a:ext uri="{FF2B5EF4-FFF2-40B4-BE49-F238E27FC236}">
                <a16:creationId xmlns:a16="http://schemas.microsoft.com/office/drawing/2014/main" id="{82950D9A-4705-4314-961A-4F88B2CE41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10">
            <a:extLst>
              <a:ext uri="{FF2B5EF4-FFF2-40B4-BE49-F238E27FC236}">
                <a16:creationId xmlns:a16="http://schemas.microsoft.com/office/drawing/2014/main" id="{B13969F2-ED52-4E5C-B3FC-01E01B8B9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2"/>
            <a:ext cx="12192000" cy="685734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1870" y="749595"/>
            <a:ext cx="5645888" cy="3902149"/>
          </a:xfrm>
        </p:spPr>
        <p:txBody>
          <a:bodyPr anchor="t">
            <a:normAutofit/>
          </a:bodyPr>
          <a:lstStyle/>
          <a:p>
            <a:pPr algn="l"/>
            <a:r>
              <a:rPr lang="en-GB" dirty="0"/>
              <a:t>Mental health in young women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1870" y="4651745"/>
            <a:ext cx="4890977" cy="999460"/>
          </a:xfrm>
        </p:spPr>
        <p:txBody>
          <a:bodyPr anchor="b">
            <a:normAutofit/>
          </a:bodyPr>
          <a:lstStyle/>
          <a:p>
            <a:pPr algn="l"/>
            <a:endParaRPr lang="en-GB" dirty="0"/>
          </a:p>
        </p:txBody>
      </p:sp>
      <p:pic>
        <p:nvPicPr>
          <p:cNvPr id="51" name="Picture 3" descr="Wavy 3D art">
            <a:extLst>
              <a:ext uri="{FF2B5EF4-FFF2-40B4-BE49-F238E27FC236}">
                <a16:creationId xmlns:a16="http://schemas.microsoft.com/office/drawing/2014/main" id="{58EB6083-316F-F56A-833A-3E9F61DD61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89" r="8964" b="8"/>
          <a:stretch/>
        </p:blipFill>
        <p:spPr>
          <a:xfrm>
            <a:off x="5879804" y="-6350"/>
            <a:ext cx="6312196" cy="6874330"/>
          </a:xfrm>
          <a:custGeom>
            <a:avLst/>
            <a:gdLst/>
            <a:ahLst/>
            <a:cxnLst/>
            <a:rect l="l" t="t" r="r" b="b"/>
            <a:pathLst>
              <a:path w="6312196" h="6874330">
                <a:moveTo>
                  <a:pt x="2047193" y="0"/>
                </a:moveTo>
                <a:lnTo>
                  <a:pt x="6312196" y="0"/>
                </a:lnTo>
                <a:lnTo>
                  <a:pt x="6312196" y="6874330"/>
                </a:lnTo>
                <a:lnTo>
                  <a:pt x="0" y="6874330"/>
                </a:lnTo>
                <a:close/>
              </a:path>
            </a:pathLst>
          </a:custGeom>
        </p:spPr>
      </p:pic>
      <p:cxnSp>
        <p:nvCxnSpPr>
          <p:cNvPr id="52" name="Straight Connector 12">
            <a:extLst>
              <a:ext uri="{FF2B5EF4-FFF2-40B4-BE49-F238E27FC236}">
                <a16:creationId xmlns:a16="http://schemas.microsoft.com/office/drawing/2014/main" id="{13AC671C-E66F-43C5-A66A-C477339DD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634715" y="0"/>
            <a:ext cx="914401" cy="685734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23">
            <a:extLst>
              <a:ext uri="{FF2B5EF4-FFF2-40B4-BE49-F238E27FC236}">
                <a16:creationId xmlns:a16="http://schemas.microsoft.com/office/drawing/2014/main" id="{8CECB99A-E2AB-482F-A307-487955310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31323" y="-5553"/>
            <a:ext cx="8860678" cy="6873308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229836 w 5905812"/>
              <a:gd name="connsiteY0" fmla="*/ 0 h 6888661"/>
              <a:gd name="connsiteX1" fmla="*/ 5905812 w 5905812"/>
              <a:gd name="connsiteY1" fmla="*/ 11953 h 6888661"/>
              <a:gd name="connsiteX2" fmla="*/ 5905812 w 5905812"/>
              <a:gd name="connsiteY2" fmla="*/ 6869951 h 6888661"/>
              <a:gd name="connsiteX3" fmla="*/ 0 w 5905812"/>
              <a:gd name="connsiteY3" fmla="*/ 6888661 h 6888661"/>
              <a:gd name="connsiteX4" fmla="*/ 1229836 w 5905812"/>
              <a:gd name="connsiteY4" fmla="*/ 0 h 6888661"/>
              <a:gd name="connsiteX0" fmla="*/ 1156550 w 5832526"/>
              <a:gd name="connsiteY0" fmla="*/ 0 h 6883466"/>
              <a:gd name="connsiteX1" fmla="*/ 5832526 w 5832526"/>
              <a:gd name="connsiteY1" fmla="*/ 11953 h 6883466"/>
              <a:gd name="connsiteX2" fmla="*/ 5832526 w 5832526"/>
              <a:gd name="connsiteY2" fmla="*/ 6869951 h 6883466"/>
              <a:gd name="connsiteX3" fmla="*/ 0 w 5832526"/>
              <a:gd name="connsiteY3" fmla="*/ 6883466 h 6883466"/>
              <a:gd name="connsiteX4" fmla="*/ 1156550 w 5832526"/>
              <a:gd name="connsiteY4" fmla="*/ 0 h 6883466"/>
              <a:gd name="connsiteX0" fmla="*/ 1104130 w 5780106"/>
              <a:gd name="connsiteY0" fmla="*/ 0 h 6873306"/>
              <a:gd name="connsiteX1" fmla="*/ 5780106 w 5780106"/>
              <a:gd name="connsiteY1" fmla="*/ 11953 h 6873306"/>
              <a:gd name="connsiteX2" fmla="*/ 5780106 w 5780106"/>
              <a:gd name="connsiteY2" fmla="*/ 6869951 h 6873306"/>
              <a:gd name="connsiteX3" fmla="*/ 0 w 5780106"/>
              <a:gd name="connsiteY3" fmla="*/ 6873306 h 6873306"/>
              <a:gd name="connsiteX4" fmla="*/ 1104130 w 5780106"/>
              <a:gd name="connsiteY4" fmla="*/ 0 h 6873306"/>
              <a:gd name="connsiteX0" fmla="*/ 1064815 w 5740791"/>
              <a:gd name="connsiteY0" fmla="*/ 0 h 6869951"/>
              <a:gd name="connsiteX1" fmla="*/ 5740791 w 5740791"/>
              <a:gd name="connsiteY1" fmla="*/ 11953 h 6869951"/>
              <a:gd name="connsiteX2" fmla="*/ 5740791 w 5740791"/>
              <a:gd name="connsiteY2" fmla="*/ 6869951 h 6869951"/>
              <a:gd name="connsiteX3" fmla="*/ 0 w 5740791"/>
              <a:gd name="connsiteY3" fmla="*/ 6863146 h 6869951"/>
              <a:gd name="connsiteX4" fmla="*/ 1064815 w 5740791"/>
              <a:gd name="connsiteY4" fmla="*/ 0 h 6869951"/>
              <a:gd name="connsiteX0" fmla="*/ 1038605 w 5714581"/>
              <a:gd name="connsiteY0" fmla="*/ 0 h 6873306"/>
              <a:gd name="connsiteX1" fmla="*/ 5714581 w 5714581"/>
              <a:gd name="connsiteY1" fmla="*/ 11953 h 6873306"/>
              <a:gd name="connsiteX2" fmla="*/ 5714581 w 5714581"/>
              <a:gd name="connsiteY2" fmla="*/ 6869951 h 6873306"/>
              <a:gd name="connsiteX3" fmla="*/ 0 w 5714581"/>
              <a:gd name="connsiteY3" fmla="*/ 6873306 h 6873306"/>
              <a:gd name="connsiteX4" fmla="*/ 1038605 w 5714581"/>
              <a:gd name="connsiteY4" fmla="*/ 0 h 687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4581" h="6873306">
                <a:moveTo>
                  <a:pt x="1038605" y="0"/>
                </a:moveTo>
                <a:lnTo>
                  <a:pt x="5714581" y="11953"/>
                </a:lnTo>
                <a:lnTo>
                  <a:pt x="5714581" y="6869951"/>
                </a:lnTo>
                <a:lnTo>
                  <a:pt x="0" y="6873306"/>
                </a:lnTo>
                <a:lnTo>
                  <a:pt x="1038605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3690EE-8508-63B8-C6D5-A645563B3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484" y="675167"/>
            <a:ext cx="3971261" cy="4064174"/>
          </a:xfrm>
        </p:spPr>
        <p:txBody>
          <a:bodyPr anchor="t">
            <a:normAutofit/>
          </a:bodyPr>
          <a:lstStyle/>
          <a:p>
            <a:r>
              <a:rPr lang="en-GB" dirty="0"/>
              <a:t>TITLE 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0DF8B-B328-0CC9-00E9-E54981F9C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3026" y="533400"/>
            <a:ext cx="5883964" cy="577148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Crystal A Carty Maxwell</a:t>
            </a:r>
          </a:p>
          <a:p>
            <a:r>
              <a:rPr lang="en-GB" dirty="0"/>
              <a:t>ID: 2028055</a:t>
            </a:r>
          </a:p>
          <a:p>
            <a:r>
              <a:rPr lang="en-GB" dirty="0"/>
              <a:t>Module Code: BMHP5005_BIRM</a:t>
            </a:r>
          </a:p>
          <a:p>
            <a:r>
              <a:rPr lang="en-GB" dirty="0"/>
              <a:t>Lecturer: Fahan Khan</a:t>
            </a:r>
          </a:p>
          <a:p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3B4C179-2540-4304-9C9C-2AAAA53EF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" y="4894729"/>
            <a:ext cx="4206239" cy="196787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364443-B44B-44C9-B8C4-AED23CB6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91373" y="0"/>
            <a:ext cx="463526" cy="691388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4422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1775E6C-9FE7-4AE4-ABE7-2568D95DE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23">
            <a:extLst>
              <a:ext uri="{FF2B5EF4-FFF2-40B4-BE49-F238E27FC236}">
                <a16:creationId xmlns:a16="http://schemas.microsoft.com/office/drawing/2014/main" id="{8CECB99A-E2AB-482F-A307-487955310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31323" y="-5553"/>
            <a:ext cx="8860678" cy="6873308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229836 w 5905812"/>
              <a:gd name="connsiteY0" fmla="*/ 0 h 6888661"/>
              <a:gd name="connsiteX1" fmla="*/ 5905812 w 5905812"/>
              <a:gd name="connsiteY1" fmla="*/ 11953 h 6888661"/>
              <a:gd name="connsiteX2" fmla="*/ 5905812 w 5905812"/>
              <a:gd name="connsiteY2" fmla="*/ 6869951 h 6888661"/>
              <a:gd name="connsiteX3" fmla="*/ 0 w 5905812"/>
              <a:gd name="connsiteY3" fmla="*/ 6888661 h 6888661"/>
              <a:gd name="connsiteX4" fmla="*/ 1229836 w 5905812"/>
              <a:gd name="connsiteY4" fmla="*/ 0 h 6888661"/>
              <a:gd name="connsiteX0" fmla="*/ 1156550 w 5832526"/>
              <a:gd name="connsiteY0" fmla="*/ 0 h 6883466"/>
              <a:gd name="connsiteX1" fmla="*/ 5832526 w 5832526"/>
              <a:gd name="connsiteY1" fmla="*/ 11953 h 6883466"/>
              <a:gd name="connsiteX2" fmla="*/ 5832526 w 5832526"/>
              <a:gd name="connsiteY2" fmla="*/ 6869951 h 6883466"/>
              <a:gd name="connsiteX3" fmla="*/ 0 w 5832526"/>
              <a:gd name="connsiteY3" fmla="*/ 6883466 h 6883466"/>
              <a:gd name="connsiteX4" fmla="*/ 1156550 w 5832526"/>
              <a:gd name="connsiteY4" fmla="*/ 0 h 6883466"/>
              <a:gd name="connsiteX0" fmla="*/ 1104130 w 5780106"/>
              <a:gd name="connsiteY0" fmla="*/ 0 h 6873306"/>
              <a:gd name="connsiteX1" fmla="*/ 5780106 w 5780106"/>
              <a:gd name="connsiteY1" fmla="*/ 11953 h 6873306"/>
              <a:gd name="connsiteX2" fmla="*/ 5780106 w 5780106"/>
              <a:gd name="connsiteY2" fmla="*/ 6869951 h 6873306"/>
              <a:gd name="connsiteX3" fmla="*/ 0 w 5780106"/>
              <a:gd name="connsiteY3" fmla="*/ 6873306 h 6873306"/>
              <a:gd name="connsiteX4" fmla="*/ 1104130 w 5780106"/>
              <a:gd name="connsiteY4" fmla="*/ 0 h 6873306"/>
              <a:gd name="connsiteX0" fmla="*/ 1064815 w 5740791"/>
              <a:gd name="connsiteY0" fmla="*/ 0 h 6869951"/>
              <a:gd name="connsiteX1" fmla="*/ 5740791 w 5740791"/>
              <a:gd name="connsiteY1" fmla="*/ 11953 h 6869951"/>
              <a:gd name="connsiteX2" fmla="*/ 5740791 w 5740791"/>
              <a:gd name="connsiteY2" fmla="*/ 6869951 h 6869951"/>
              <a:gd name="connsiteX3" fmla="*/ 0 w 5740791"/>
              <a:gd name="connsiteY3" fmla="*/ 6863146 h 6869951"/>
              <a:gd name="connsiteX4" fmla="*/ 1064815 w 5740791"/>
              <a:gd name="connsiteY4" fmla="*/ 0 h 6869951"/>
              <a:gd name="connsiteX0" fmla="*/ 1038605 w 5714581"/>
              <a:gd name="connsiteY0" fmla="*/ 0 h 6873306"/>
              <a:gd name="connsiteX1" fmla="*/ 5714581 w 5714581"/>
              <a:gd name="connsiteY1" fmla="*/ 11953 h 6873306"/>
              <a:gd name="connsiteX2" fmla="*/ 5714581 w 5714581"/>
              <a:gd name="connsiteY2" fmla="*/ 6869951 h 6873306"/>
              <a:gd name="connsiteX3" fmla="*/ 0 w 5714581"/>
              <a:gd name="connsiteY3" fmla="*/ 6873306 h 6873306"/>
              <a:gd name="connsiteX4" fmla="*/ 1038605 w 5714581"/>
              <a:gd name="connsiteY4" fmla="*/ 0 h 687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4581" h="6873306">
                <a:moveTo>
                  <a:pt x="1038605" y="0"/>
                </a:moveTo>
                <a:lnTo>
                  <a:pt x="5714581" y="11953"/>
                </a:lnTo>
                <a:lnTo>
                  <a:pt x="5714581" y="6869951"/>
                </a:lnTo>
                <a:lnTo>
                  <a:pt x="0" y="6873306"/>
                </a:lnTo>
                <a:lnTo>
                  <a:pt x="1038605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B0EC2D-AC91-F4C4-0CEC-65401B57C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484" y="675167"/>
            <a:ext cx="3971261" cy="4064174"/>
          </a:xfrm>
        </p:spPr>
        <p:txBody>
          <a:bodyPr anchor="t">
            <a:normAutofit/>
          </a:bodyPr>
          <a:lstStyle/>
          <a:p>
            <a:r>
              <a:rPr lang="en-GB" sz="370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AB983-7165-23D2-4540-1ACBCE8AE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3026" y="533400"/>
            <a:ext cx="5883964" cy="577148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The purpose of the research was to assess psychological distress among young women suffering with mental health using the PubMed tool.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3B4C179-2540-4304-9C9C-2AAAA53EF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" y="4894729"/>
            <a:ext cx="4206239" cy="196787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364443-B44B-44C9-B8C4-AED23CB6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91373" y="0"/>
            <a:ext cx="463526" cy="691388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7493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E105210-61FE-4E9D-9076-A5618FDA8D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38CF68-B412-F4D6-9830-3D563A9D9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533400"/>
            <a:ext cx="6008914" cy="1683487"/>
          </a:xfrm>
        </p:spPr>
        <p:txBody>
          <a:bodyPr>
            <a:normAutofit/>
          </a:bodyPr>
          <a:lstStyle/>
          <a:p>
            <a:r>
              <a:rPr lang="en-GB" dirty="0"/>
              <a:t>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80C15-B8B9-D796-5BE1-5EF5B1C9B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216886"/>
            <a:ext cx="6150926" cy="381709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While conducting a systematic research, the research method, methods I use to collect useful information from records in the PubMed. Base on a qualitive and </a:t>
            </a:r>
            <a:r>
              <a:rPr lang="en-GB" dirty="0" err="1"/>
              <a:t>quantitive</a:t>
            </a:r>
            <a:r>
              <a:rPr lang="en-GB" dirty="0"/>
              <a:t> number of methodologies.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C1DF613-CD5C-4D37-9F6C-843AFBBBD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5197929"/>
            <a:ext cx="2875207" cy="166007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B56F5D-A737-4E56-BCDD-0F992B89C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6033977"/>
            <a:ext cx="7151914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Chemical formulae are written on paper">
            <a:extLst>
              <a:ext uri="{FF2B5EF4-FFF2-40B4-BE49-F238E27FC236}">
                <a16:creationId xmlns:a16="http://schemas.microsoft.com/office/drawing/2014/main" id="{18C1F2C9-B0A0-79D2-4FC2-8B32C816AB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79" r="33540" b="-2"/>
          <a:stretch/>
        </p:blipFill>
        <p:spPr>
          <a:xfrm>
            <a:off x="7963785" y="10"/>
            <a:ext cx="422821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26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E105210-61FE-4E9D-9076-A5618FDA8D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B5702A-82B1-C7A6-1C69-9BD08F0B1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533400"/>
            <a:ext cx="6008914" cy="1683487"/>
          </a:xfrm>
        </p:spPr>
        <p:txBody>
          <a:bodyPr>
            <a:normAutofit/>
          </a:bodyPr>
          <a:lstStyle/>
          <a:p>
            <a:r>
              <a:rPr lang="en-GB" dirty="0"/>
              <a:t>flowchart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B0869-E64C-ECA1-82D6-C8CCEE8DC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216886"/>
            <a:ext cx="6150926" cy="381709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Records found through database searching (N=535)</a:t>
            </a:r>
            <a:endParaRPr lang="en-US" dirty="0"/>
          </a:p>
          <a:p>
            <a:r>
              <a:rPr lang="en-GB" dirty="0"/>
              <a:t>Added records found through other sources (N=39)</a:t>
            </a:r>
          </a:p>
          <a:p>
            <a:r>
              <a:rPr lang="en-GB" dirty="0"/>
              <a:t>Records after duplicates removed (N=551)</a:t>
            </a:r>
          </a:p>
          <a:p>
            <a:r>
              <a:rPr lang="en-GB" dirty="0"/>
              <a:t>Screened records (N=551)</a:t>
            </a:r>
          </a:p>
          <a:p>
            <a:r>
              <a:rPr lang="en-GB" dirty="0"/>
              <a:t>Records excluded (N=479)</a:t>
            </a:r>
          </a:p>
          <a:p>
            <a:r>
              <a:rPr lang="en-GB" dirty="0"/>
              <a:t>Full text articles assess for eligibility (N=72)</a:t>
            </a:r>
          </a:p>
          <a:p>
            <a:r>
              <a:rPr lang="en-GB" dirty="0"/>
              <a:t>Studies included in synthesis (N=32)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C1DF613-CD5C-4D37-9F6C-843AFBBBD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5197929"/>
            <a:ext cx="2875207" cy="166007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B56F5D-A737-4E56-BCDD-0F992B89C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6033977"/>
            <a:ext cx="7151914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Computer script on a screen">
            <a:extLst>
              <a:ext uri="{FF2B5EF4-FFF2-40B4-BE49-F238E27FC236}">
                <a16:creationId xmlns:a16="http://schemas.microsoft.com/office/drawing/2014/main" id="{5D078252-5C33-3710-2154-E705359CBF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63" r="47943" b="-3"/>
          <a:stretch/>
        </p:blipFill>
        <p:spPr>
          <a:xfrm>
            <a:off x="7963785" y="10"/>
            <a:ext cx="422821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13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36F2A-C0DE-6038-EA86-9972092AB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Full text articles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FA00C-6A8B-67B0-21C0-2022252DF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Full text articles excluded, with reasons (N=40)</a:t>
            </a:r>
          </a:p>
          <a:p>
            <a:r>
              <a:rPr lang="en-GB" dirty="0"/>
              <a:t>N=14, I did not focus on sedentary behaviour (</a:t>
            </a:r>
            <a:r>
              <a:rPr lang="en-GB" dirty="0" err="1"/>
              <a:t>e.g</a:t>
            </a:r>
            <a:r>
              <a:rPr lang="en-GB" dirty="0"/>
              <a:t>, internet/gaming content)</a:t>
            </a:r>
          </a:p>
          <a:p>
            <a:r>
              <a:rPr lang="en-GB" dirty="0"/>
              <a:t>N= 8, child/adult samples</a:t>
            </a:r>
          </a:p>
          <a:p>
            <a:r>
              <a:rPr lang="en-GB" dirty="0"/>
              <a:t>N= 7, no mental health measure</a:t>
            </a:r>
          </a:p>
          <a:p>
            <a:r>
              <a:rPr lang="en-GB" dirty="0"/>
              <a:t>N= 6, specific adolescent groups</a:t>
            </a:r>
          </a:p>
          <a:p>
            <a:r>
              <a:rPr lang="en-GB" dirty="0"/>
              <a:t>N= 3, no sedentary behaviour measure</a:t>
            </a:r>
          </a:p>
          <a:p>
            <a:r>
              <a:rPr lang="en-GB" dirty="0"/>
              <a:t>N= 2, did not report SB MH relationship</a:t>
            </a:r>
          </a:p>
        </p:txBody>
      </p:sp>
    </p:spTree>
    <p:extLst>
      <p:ext uri="{BB962C8B-B14F-4D97-AF65-F5344CB8AC3E}">
        <p14:creationId xmlns:p14="http://schemas.microsoft.com/office/powerpoint/2010/main" val="2184494687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AnalogousFromRegularSeed_2SEEDS">
      <a:dk1>
        <a:srgbClr val="000000"/>
      </a:dk1>
      <a:lt1>
        <a:srgbClr val="FFFFFF"/>
      </a:lt1>
      <a:dk2>
        <a:srgbClr val="23323E"/>
      </a:dk2>
      <a:lt2>
        <a:srgbClr val="E8E4E2"/>
      </a:lt2>
      <a:accent1>
        <a:srgbClr val="3B93B1"/>
      </a:accent1>
      <a:accent2>
        <a:srgbClr val="46B4A2"/>
      </a:accent2>
      <a:accent3>
        <a:srgbClr val="4D74C3"/>
      </a:accent3>
      <a:accent4>
        <a:srgbClr val="B13B58"/>
      </a:accent4>
      <a:accent5>
        <a:srgbClr val="C3614D"/>
      </a:accent5>
      <a:accent6>
        <a:srgbClr val="B1813B"/>
      </a:accent6>
      <a:hlink>
        <a:srgbClr val="BF603F"/>
      </a:hlink>
      <a:folHlink>
        <a:srgbClr val="7F7F7F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gleLinesVTI" id="{BC1FC193-C72F-4761-9899-1105EDF6BAE8}" vid="{64612625-F022-44B7-B9FA-9D26DEDBDC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AngleLinesVTI</vt:lpstr>
      <vt:lpstr>Mental health in young women</vt:lpstr>
      <vt:lpstr>TITLE PAGE</vt:lpstr>
      <vt:lpstr>introduction</vt:lpstr>
      <vt:lpstr>methodology</vt:lpstr>
      <vt:lpstr>flowchart</vt:lpstr>
      <vt:lpstr>Full text articles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237</cp:revision>
  <dcterms:created xsi:type="dcterms:W3CDTF">2023-03-20T13:31:26Z</dcterms:created>
  <dcterms:modified xsi:type="dcterms:W3CDTF">2023-03-20T14:11:59Z</dcterms:modified>
</cp:coreProperties>
</file>