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38B1855-1B75-4FBE-930C-398BA8C253C6}" styleName="Themed Style 2 -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25" autoAdjust="0"/>
    <p:restoredTop sz="94660"/>
  </p:normalViewPr>
  <p:slideViewPr>
    <p:cSldViewPr snapToGrid="0">
      <p:cViewPr>
        <p:scale>
          <a:sx n="79" d="100"/>
          <a:sy n="79" d="100"/>
        </p:scale>
        <p:origin x="72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viewProps" Target="viewProps.xml" /><Relationship Id="rId5" Type="http://schemas.openxmlformats.org/officeDocument/2006/relationships/slide" Target="slides/slide4.xml" /><Relationship Id="rId10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39B53-60EF-4815-843A-6E608DC1376B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38F8-F8FD-4813-AA3C-33851BD1D2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396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39B53-60EF-4815-843A-6E608DC1376B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38F8-F8FD-4813-AA3C-33851BD1D2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3169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39B53-60EF-4815-843A-6E608DC1376B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38F8-F8FD-4813-AA3C-33851BD1D2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958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39B53-60EF-4815-843A-6E608DC1376B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38F8-F8FD-4813-AA3C-33851BD1D2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8589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39B53-60EF-4815-843A-6E608DC1376B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38F8-F8FD-4813-AA3C-33851BD1D2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229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39B53-60EF-4815-843A-6E608DC1376B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38F8-F8FD-4813-AA3C-33851BD1D2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394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39B53-60EF-4815-843A-6E608DC1376B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38F8-F8FD-4813-AA3C-33851BD1D2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435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39B53-60EF-4815-843A-6E608DC1376B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38F8-F8FD-4813-AA3C-33851BD1D2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0028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39B53-60EF-4815-843A-6E608DC1376B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38F8-F8FD-4813-AA3C-33851BD1D2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0183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39B53-60EF-4815-843A-6E608DC1376B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38F8-F8FD-4813-AA3C-33851BD1D2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581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39B53-60EF-4815-843A-6E608DC1376B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9E38F8-F8FD-4813-AA3C-33851BD1D2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9908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739B53-60EF-4815-843A-6E608DC1376B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9E38F8-F8FD-4813-AA3C-33851BD1D2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616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sptoolkit.nhs.uk/" TargetMode="External" /><Relationship Id="rId2" Type="http://schemas.openxmlformats.org/officeDocument/2006/relationships/hyperlink" Target="https://support.microsoft.com/en-us/onedrive/?utm_source=chatgpt.com" TargetMode="External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8217" y="1122363"/>
            <a:ext cx="6530272" cy="2341028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Improving Secure File Storage and Sharing at Riverdale Nursing Home Using Microsoft OneDrive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8217" y="3537302"/>
            <a:ext cx="6530272" cy="1655762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Module: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LCHS4007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8218" y="1295062"/>
            <a:ext cx="3859902" cy="4223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8672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40" y="146640"/>
            <a:ext cx="9074544" cy="589735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Workplace Task</a:t>
            </a:r>
            <a:b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Secure File Storage and Sharing at Riverdale Nursing Home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42285" y="1290373"/>
            <a:ext cx="5611152" cy="4801314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Secure file storage involves protecting and organising confidential digital records so they can only be accessed by authorised staff. </a:t>
            </a:r>
          </a:p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 Riverdale Nursing Home, carers, nurses and managers store and share </a:t>
            </a: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plans, medication records, risk assessments and safeguarding documents. </a:t>
            </a:r>
          </a:p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Secure file sharing ensures staff can access the latest resident information while maintaining confidentiality and complying with data protection requirements. </a:t>
            </a:r>
          </a:p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Effective digital file management reduces the risk of lost documents, unauthorised access and duplicated records (NHS England, 2024; Wager, Lee and Glaser, 2021).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69026" y="2128207"/>
            <a:ext cx="52847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Practical Examples at Riverdale Nursing Home</a:t>
            </a:r>
          </a:p>
          <a:p>
            <a:endParaRPr lang="en-US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767616"/>
              </p:ext>
            </p:extLst>
          </p:nvPr>
        </p:nvGraphicFramePr>
        <p:xfrm>
          <a:off x="6141854" y="2929319"/>
          <a:ext cx="5211944" cy="2937408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6059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059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1396"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File Type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Purpose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41503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 plans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Record residents' care needs and preferences.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1503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Medication records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 safe medicine administration.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41503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Risk assessments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Identify and monitor potential risks.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41503"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Safeguarding records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Document concerns and actions taken.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0577" y="91669"/>
            <a:ext cx="2581359" cy="1283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25511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5720"/>
            <a:ext cx="12192000" cy="622103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Microsoft 365 Tool: Microsoft OneDrive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0" y="837406"/>
            <a:ext cx="12192000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Microsoft OneDrive is the most suitable Microsoft 365 tool for secure file storage and sharing because it provides cloud-based storage, secure file sharing, automatic synchronisation and permission-based access. </a:t>
            </a:r>
          </a:p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enables authorised staff to securely access and update resident records while protecting confidential information and supporting compliance with data protection requirements (Microsoft, 2024; NHS England, 2024).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5129" y="2791752"/>
            <a:ext cx="75903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Choosing the Right Microsoft 365 Tool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1842984"/>
              </p:ext>
            </p:extLst>
          </p:nvPr>
        </p:nvGraphicFramePr>
        <p:xfrm>
          <a:off x="331772" y="3592862"/>
          <a:ext cx="4588186" cy="2548185"/>
        </p:xfrm>
        <a:graphic>
          <a:graphicData uri="http://schemas.openxmlformats.org/drawingml/2006/table">
            <a:tbl>
              <a:tblPr>
                <a:tableStyleId>{8A107856-5554-42FB-B03E-39F5DBC370BA}</a:tableStyleId>
              </a:tblPr>
              <a:tblGrid>
                <a:gridCol w="229409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9409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93813"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Workplace Task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Microsoft 365 Tool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3813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Secure file storage and sharing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✅ OneDrive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3813"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communication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Microsoft Teams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3813"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 documentation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Microsoft Word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3813"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scheduling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Microsoft Excel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3813"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Email communication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Microsoft Outlook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8367165" y="2678464"/>
            <a:ext cx="373852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Why OneDrive is the Best Choice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Securely stores confidential resident information.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Controls who can view or edit files through permission settings.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Automatically synchronises documents across authorised devices.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Integrates with Microsoft Teams, Word and Excel for efficient collaboration (Microsoft, 2024).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1731" y="3249036"/>
            <a:ext cx="2783661" cy="2310192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607781" y="6295604"/>
            <a:ext cx="24923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(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Licendi, 2023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1858402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4273"/>
            <a:ext cx="12191999" cy="573550"/>
          </a:xfrm>
        </p:spPr>
        <p:txBody>
          <a:bodyPr>
            <a:no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Using Microsoft OneDrive for Secure File Storage and Sharing at Riverdale Nursing Home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0275645"/>
              </p:ext>
            </p:extLst>
          </p:nvPr>
        </p:nvGraphicFramePr>
        <p:xfrm>
          <a:off x="299405" y="1173346"/>
          <a:ext cx="11207469" cy="4758117"/>
        </p:xfrm>
        <a:graphic>
          <a:graphicData uri="http://schemas.openxmlformats.org/drawingml/2006/table">
            <a:tbl>
              <a:tblPr>
                <a:tableStyleId>{22838BEF-8BB2-4498-84A7-C5851F593DF1}</a:tableStyleId>
              </a:tblPr>
              <a:tblGrid>
                <a:gridCol w="373582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358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3582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4019"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Workplace Activity</a:t>
                      </a:r>
                    </a:p>
                  </a:txBody>
                  <a:tcPr marL="63063" marR="63063" marT="31531" marB="31531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OneDrive Feature</a:t>
                      </a:r>
                    </a:p>
                  </a:txBody>
                  <a:tcPr marL="63063" marR="63063" marT="31531" marB="31531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Practical Outcome</a:t>
                      </a:r>
                    </a:p>
                  </a:txBody>
                  <a:tcPr marL="63063" marR="63063" marT="31531" marB="31531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18785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Store residents' care plans</a:t>
                      </a:r>
                    </a:p>
                  </a:txBody>
                  <a:tcPr marL="63063" marR="63063" marT="31531" marB="31531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Cloud storage</a:t>
                      </a:r>
                    </a:p>
                  </a:txBody>
                  <a:tcPr marL="63063" marR="63063" marT="31531" marB="31531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Keeps care plans securely stored and accessible only to authorised staff (NHS England, 2024).</a:t>
                      </a:r>
                      <a:endParaRPr lang="en-US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063" marR="63063" marT="31531" marB="31531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80508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Share medication records</a:t>
                      </a:r>
                    </a:p>
                  </a:txBody>
                  <a:tcPr marL="63063" marR="63063" marT="31531" marB="31531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Secure sharing with permissions</a:t>
                      </a:r>
                    </a:p>
                  </a:txBody>
                  <a:tcPr marL="63063" marR="63063" marT="31531" marB="31531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Ensures only relevant carers and nurses can view or update medication records (Wager, Lee and Glaser, 2021).</a:t>
                      </a:r>
                      <a:endParaRPr lang="en-US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063" marR="63063" marT="31531" marB="31531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18785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Update risk assessments</a:t>
                      </a:r>
                    </a:p>
                  </a:txBody>
                  <a:tcPr marL="63063" marR="63063" marT="31531" marB="31531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Automatic synchronisation</a:t>
                      </a:r>
                    </a:p>
                  </a:txBody>
                  <a:tcPr marL="63063" marR="63063" marT="31531" marB="31531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Allows staff to access the latest version across different devices, reducing duplication (Microsoft, 2024).</a:t>
                      </a:r>
                      <a:endParaRPr lang="en-US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063" marR="63063" marT="31531" marB="31531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18785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Review safeguarding records</a:t>
                      </a:r>
                    </a:p>
                  </a:txBody>
                  <a:tcPr marL="63063" marR="63063" marT="31531" marB="31531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Version history</a:t>
                      </a:r>
                    </a:p>
                  </a:txBody>
                  <a:tcPr marL="63063" marR="63063" marT="31531" marB="31531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Tracks document changes and allows previous versions to be restored if needed (Microsoft, 2024).</a:t>
                      </a:r>
                      <a:endParaRPr lang="en-US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063" marR="63063" marT="31531" marB="31531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067235"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Access files across both buildings</a:t>
                      </a:r>
                    </a:p>
                  </a:txBody>
                  <a:tcPr marL="63063" marR="63063" marT="31531" marB="31531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Anywhere access</a:t>
                      </a:r>
                    </a:p>
                  </a:txBody>
                  <a:tcPr marL="63063" marR="63063" marT="31531" marB="31531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Enables authorised staff to securely retrieve important documents from either nursing home building, supporting continuity of care (NHS England, 2024).</a:t>
                      </a:r>
                      <a:endParaRPr lang="en-US" sz="1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3063" marR="63063" marT="31531" marB="31531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22072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114272"/>
            <a:ext cx="12121869" cy="597827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Improving Workplace Efficiency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6125516"/>
              </p:ext>
            </p:extLst>
          </p:nvPr>
        </p:nvGraphicFramePr>
        <p:xfrm>
          <a:off x="388418" y="1084333"/>
          <a:ext cx="10050308" cy="2253399"/>
        </p:xfrm>
        <a:graphic>
          <a:graphicData uri="http://schemas.openxmlformats.org/drawingml/2006/table">
            <a:tbl>
              <a:tblPr>
                <a:tableStyleId>{C4B1156A-380E-4F78-BDF5-A606A8083BF9}</a:tableStyleId>
              </a:tblPr>
              <a:tblGrid>
                <a:gridCol w="502515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2515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83731">
                <a:tc>
                  <a:txBody>
                    <a:bodyPr/>
                    <a:lstStyle/>
                    <a:p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OneDrive Feature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Workplace Benefit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7293"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Cloud storage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Keeps resident records securely stored in one central location, reducing the risk of lost or misplaced documents (Microsoft, 2024).</a:t>
                      </a:r>
                      <a:endParaRPr lang="en-US"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0226"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Permission-based access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Ensures only authorised staff can view or edit confidential files, protecting resident privacy (NHS England, 2024).</a:t>
                      </a:r>
                      <a:endParaRPr lang="en-US"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7293"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Automatic synchronisation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Updates files across authorised devices instantly, ensuring staff always access the latest information (Wager, Lee and Glaser, 2021).</a:t>
                      </a:r>
                      <a:endParaRPr lang="en-US"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7293">
                <a:tc>
                  <a:txBody>
                    <a:bodyPr/>
                    <a:lstStyle/>
                    <a:p>
                      <a:r>
                        <a:rPr lang="en-US" sz="12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Version history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US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Allows previous versions of documents to be restored, improving accuracy and reducing documentation errors (Microsoft, 2024).</a:t>
                      </a:r>
                      <a:endParaRPr lang="en-US" sz="12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4369699" y="3548021"/>
            <a:ext cx="6158039" cy="304698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Protects confidential resident information.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Improves collaboration between carers, nurses and managers.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Reduces duplicate files and paperwork.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Saves time by providing secure access to up-to-date documents. 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Limitation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OneDrive depends on a reliable internet connection, and staff must understand permission settings to avoid inappropriate access or accidental sharing of confidential information (NHS England, 2024).</a:t>
            </a:r>
          </a:p>
        </p:txBody>
      </p:sp>
      <p:sp>
        <p:nvSpPr>
          <p:cNvPr id="7" name="Action Button: Sound 6">
            <a:hlinkClick r:id="" action="ppaction://noaction" highlightClick="1">
              <a:snd r:embed="rId2" name="applause.wav"/>
            </a:hlinkClick>
          </p:cNvPr>
          <p:cNvSpPr/>
          <p:nvPr/>
        </p:nvSpPr>
        <p:spPr>
          <a:xfrm>
            <a:off x="2994054" y="3641416"/>
            <a:ext cx="865847" cy="2727016"/>
          </a:xfrm>
          <a:prstGeom prst="actionButtonSound">
            <a:avLst/>
          </a:prstGeom>
          <a:solidFill>
            <a:srgbClr val="FFC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66293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40" y="162824"/>
            <a:ext cx="12106360" cy="549275"/>
          </a:xfrm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 and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40" y="967868"/>
            <a:ext cx="11809652" cy="3458475"/>
          </a:xfrm>
          <a:solidFill>
            <a:schemeClr val="bg2"/>
          </a:solidFill>
        </p:spPr>
        <p:txBody>
          <a:bodyPr>
            <a:normAutofit fontScale="85000"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 for Riverdale Nursing Home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To improve secure file storage and sharing, Riverdale Nursing Home should: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Store all resident records in Microsoft OneDrive to maintain one secure and centralised location for digital documents (NHS England, 2024). 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Use permission-based access so that only authorised carers, nurses and managers can view or edit confidential resident information (Microsoft, 2024). 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Organise files using standard folder structures and naming conventions to help staff locate documents quickly and reduce duplication (Wager, Lee and Glaser, 2021). 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Provide regular staff training on secure file sharing and data protection to ensure confidential information is handled safely and in accordance with organisational policies (NHS England, 2024).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5640" y="5308375"/>
            <a:ext cx="11922941" cy="1384995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Microsoft OneDrive is the most suitable Microsoft 365 tool for secure file storage and sharing at Riverdale Nursing Home.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Its cloud storage, permission controls, automatic synchronisation and version history improve document security, workplace efficiency and continuity of resident care while protecting confidential information.</a:t>
            </a:r>
          </a:p>
        </p:txBody>
      </p:sp>
      <p:sp>
        <p:nvSpPr>
          <p:cNvPr id="5" name="Down Arrow 4"/>
          <p:cNvSpPr/>
          <p:nvPr/>
        </p:nvSpPr>
        <p:spPr>
          <a:xfrm>
            <a:off x="5494492" y="4604368"/>
            <a:ext cx="614995" cy="558351"/>
          </a:xfrm>
          <a:prstGeom prst="downArrow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85392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2192000" cy="573551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6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Microsoft (2024)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OneDrive help &amp; learning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Microsoft Support.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Microsoft OneDrive Help &amp; Learning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lnSpc>
                <a:spcPct val="16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(2024)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Data Security and Protection Toolkit guidance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https://www.dsptoolkit.nhs.uk/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lnSpc>
                <a:spcPct val="16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Wager, K.A., Lee, F.W. and Glaser, J.P. (2021)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Health Care Information Systems: A Practical Approach for Health Care Management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5th edn. Hoboken, NJ: John Wiley &amp; Sons.</a:t>
            </a:r>
          </a:p>
          <a:p>
            <a:pPr algn="just">
              <a:lnSpc>
                <a:spcPct val="16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(2021)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Ethics and governance of artificial intelligence for health: WHO guidance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Geneva: World Health Organization.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20652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162" y="1624012"/>
            <a:ext cx="5019675" cy="3609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16992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907</Words>
  <Application>Microsoft Office PowerPoint</Application>
  <PresentationFormat>Widescreen</PresentationFormat>
  <Paragraphs>96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Improving Secure File Storage and Sharing at Riverdale Nursing Home Using Microsoft OneDrive</vt:lpstr>
      <vt:lpstr>Workplace Task Secure File Storage and Sharing at Riverdale Nursing Home</vt:lpstr>
      <vt:lpstr>Microsoft 365 Tool: Microsoft OneDrive</vt:lpstr>
      <vt:lpstr>Using Microsoft OneDrive for Secure File Storage and Sharing at Riverdale Nursing Home</vt:lpstr>
      <vt:lpstr>Improving Workplace Efficiency</vt:lpstr>
      <vt:lpstr>Recommendations and 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Zuhra Asghar</dc:creator>
  <cp:lastModifiedBy>Dharminder Singh</cp:lastModifiedBy>
  <cp:revision>8</cp:revision>
  <dcterms:created xsi:type="dcterms:W3CDTF">2026-07-12T15:38:59Z</dcterms:created>
  <dcterms:modified xsi:type="dcterms:W3CDTF">2026-07-13T15:05:49Z</dcterms:modified>
</cp:coreProperties>
</file>