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59" userDrawn="1">
          <p15:clr>
            <a:srgbClr val="A4A3A4"/>
          </p15:clr>
        </p15:guide>
        <p15:guide id="2" pos="328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F8BE86-8B4C-54F3-099D-B0227254DD05}" v="923" dt="2026-06-13T15:09:38.298"/>
    <p1510:client id="{AF971ED5-B0DE-15D2-BE9C-1972C6969815}" v="147" dt="2026-06-13T16:10:43.4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1959"/>
        <p:guide pos="3285"/>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heorghe Calin (2333136)" userId="S::2333136@student.uwtsd.ac.uk::e7719340-15a5-4a36-b0d6-6cc3bcced594" providerId="AD" clId="Web-{AF971ED5-B0DE-15D2-BE9C-1972C6969815}"/>
    <pc:docChg chg="modSld">
      <pc:chgData name="Gheorghe Calin (2333136)" userId="S::2333136@student.uwtsd.ac.uk::e7719340-15a5-4a36-b0d6-6cc3bcced594" providerId="AD" clId="Web-{AF971ED5-B0DE-15D2-BE9C-1972C6969815}" dt="2026-06-13T16:10:43.406" v="124" actId="14100"/>
      <pc:docMkLst>
        <pc:docMk/>
      </pc:docMkLst>
      <pc:sldChg chg="addSp delSp modSp">
        <pc:chgData name="Gheorghe Calin (2333136)" userId="S::2333136@student.uwtsd.ac.uk::e7719340-15a5-4a36-b0d6-6cc3bcced594" providerId="AD" clId="Web-{AF971ED5-B0DE-15D2-BE9C-1972C6969815}" dt="2026-06-13T16:10:43.406" v="124" actId="14100"/>
        <pc:sldMkLst>
          <pc:docMk/>
          <pc:sldMk cId="0" sldId="256"/>
        </pc:sldMkLst>
        <pc:spChg chg="add del mod">
          <ac:chgData name="Gheorghe Calin (2333136)" userId="S::2333136@student.uwtsd.ac.uk::e7719340-15a5-4a36-b0d6-6cc3bcced594" providerId="AD" clId="Web-{AF971ED5-B0DE-15D2-BE9C-1972C6969815}" dt="2026-06-13T15:53:37.916" v="56" actId="20577"/>
          <ac:spMkLst>
            <pc:docMk/>
            <pc:sldMk cId="0" sldId="256"/>
            <ac:spMk id="4" creationId="{5CC9FD67-E032-9C5C-C0B6-096E79803A8B}"/>
          </ac:spMkLst>
        </pc:spChg>
        <pc:spChg chg="mod">
          <ac:chgData name="Gheorghe Calin (2333136)" userId="S::2333136@student.uwtsd.ac.uk::e7719340-15a5-4a36-b0d6-6cc3bcced594" providerId="AD" clId="Web-{AF971ED5-B0DE-15D2-BE9C-1972C6969815}" dt="2026-06-13T15:46:04.133" v="21" actId="20577"/>
          <ac:spMkLst>
            <pc:docMk/>
            <pc:sldMk cId="0" sldId="256"/>
            <ac:spMk id="7" creationId="{00000000-0000-0000-0000-000000000000}"/>
          </ac:spMkLst>
        </pc:spChg>
        <pc:spChg chg="add del">
          <ac:chgData name="Gheorghe Calin (2333136)" userId="S::2333136@student.uwtsd.ac.uk::e7719340-15a5-4a36-b0d6-6cc3bcced594" providerId="AD" clId="Web-{AF971ED5-B0DE-15D2-BE9C-1972C6969815}" dt="2026-06-13T15:45:11.538" v="5"/>
          <ac:spMkLst>
            <pc:docMk/>
            <pc:sldMk cId="0" sldId="256"/>
            <ac:spMk id="8" creationId="{00000000-0000-0000-0000-000000000000}"/>
          </ac:spMkLst>
        </pc:spChg>
        <pc:spChg chg="add del">
          <ac:chgData name="Gheorghe Calin (2333136)" userId="S::2333136@student.uwtsd.ac.uk::e7719340-15a5-4a36-b0d6-6cc3bcced594" providerId="AD" clId="Web-{AF971ED5-B0DE-15D2-BE9C-1972C6969815}" dt="2026-06-13T15:56:29.062" v="61"/>
          <ac:spMkLst>
            <pc:docMk/>
            <pc:sldMk cId="0" sldId="256"/>
            <ac:spMk id="9" creationId="{6D14A126-1D88-2759-2FCA-2802475FF313}"/>
          </ac:spMkLst>
        </pc:spChg>
        <pc:spChg chg="add del">
          <ac:chgData name="Gheorghe Calin (2333136)" userId="S::2333136@student.uwtsd.ac.uk::e7719340-15a5-4a36-b0d6-6cc3bcced594" providerId="AD" clId="Web-{AF971ED5-B0DE-15D2-BE9C-1972C6969815}" dt="2026-06-13T15:56:40.641" v="63"/>
          <ac:spMkLst>
            <pc:docMk/>
            <pc:sldMk cId="0" sldId="256"/>
            <ac:spMk id="10" creationId="{D3C07C23-C8DA-7AF3-C4E5-7B5D3316D014}"/>
          </ac:spMkLst>
        </pc:spChg>
        <pc:spChg chg="del">
          <ac:chgData name="Gheorghe Calin (2333136)" userId="S::2333136@student.uwtsd.ac.uk::e7719340-15a5-4a36-b0d6-6cc3bcced594" providerId="AD" clId="Web-{AF971ED5-B0DE-15D2-BE9C-1972C6969815}" dt="2026-06-13T15:50:02.720" v="22"/>
          <ac:spMkLst>
            <pc:docMk/>
            <pc:sldMk cId="0" sldId="256"/>
            <ac:spMk id="11" creationId="{00000000-0000-0000-0000-000000000000}"/>
          </ac:spMkLst>
        </pc:spChg>
        <pc:spChg chg="mod">
          <ac:chgData name="Gheorghe Calin (2333136)" userId="S::2333136@student.uwtsd.ac.uk::e7719340-15a5-4a36-b0d6-6cc3bcced594" providerId="AD" clId="Web-{AF971ED5-B0DE-15D2-BE9C-1972C6969815}" dt="2026-06-13T16:10:43.406" v="124" actId="14100"/>
          <ac:spMkLst>
            <pc:docMk/>
            <pc:sldMk cId="0" sldId="256"/>
            <ac:spMk id="12" creationId="{00000000-0000-0000-0000-000000000000}"/>
          </ac:spMkLst>
        </pc:spChg>
        <pc:spChg chg="add del mod">
          <ac:chgData name="Gheorghe Calin (2333136)" userId="S::2333136@student.uwtsd.ac.uk::e7719340-15a5-4a36-b0d6-6cc3bcced594" providerId="AD" clId="Web-{AF971ED5-B0DE-15D2-BE9C-1972C6969815}" dt="2026-06-13T15:57:06.048" v="67"/>
          <ac:spMkLst>
            <pc:docMk/>
            <pc:sldMk cId="0" sldId="256"/>
            <ac:spMk id="13" creationId="{46CB89DC-310F-C0A0-54AD-C5146F4FF65F}"/>
          </ac:spMkLst>
        </pc:spChg>
        <pc:spChg chg="del mod">
          <ac:chgData name="Gheorghe Calin (2333136)" userId="S::2333136@student.uwtsd.ac.uk::e7719340-15a5-4a36-b0d6-6cc3bcced594" providerId="AD" clId="Web-{AF971ED5-B0DE-15D2-BE9C-1972C6969815}" dt="2026-06-13T15:56:08.640" v="59"/>
          <ac:spMkLst>
            <pc:docMk/>
            <pc:sldMk cId="0" sldId="256"/>
            <ac:spMk id="14" creationId="{00000000-0000-0000-0000-000000000000}"/>
          </ac:spMkLst>
        </pc:spChg>
        <pc:spChg chg="mod">
          <ac:chgData name="Gheorghe Calin (2333136)" userId="S::2333136@student.uwtsd.ac.uk::e7719340-15a5-4a36-b0d6-6cc3bcced594" providerId="AD" clId="Web-{AF971ED5-B0DE-15D2-BE9C-1972C6969815}" dt="2026-06-13T16:08:10.526" v="123" actId="14100"/>
          <ac:spMkLst>
            <pc:docMk/>
            <pc:sldMk cId="0" sldId="256"/>
            <ac:spMk id="15" creationId="{00000000-0000-0000-0000-000000000000}"/>
          </ac:spMkLst>
        </pc:spChg>
        <pc:spChg chg="add del mod">
          <ac:chgData name="Gheorghe Calin (2333136)" userId="S::2333136@student.uwtsd.ac.uk::e7719340-15a5-4a36-b0d6-6cc3bcced594" providerId="AD" clId="Web-{AF971ED5-B0DE-15D2-BE9C-1972C6969815}" dt="2026-06-13T15:57:42.690" v="71"/>
          <ac:spMkLst>
            <pc:docMk/>
            <pc:sldMk cId="0" sldId="256"/>
            <ac:spMk id="16" creationId="{569E584A-F778-711B-434B-635A0254D83F}"/>
          </ac:spMkLst>
        </pc:spChg>
        <pc:spChg chg="add del mod">
          <ac:chgData name="Gheorghe Calin (2333136)" userId="S::2333136@student.uwtsd.ac.uk::e7719340-15a5-4a36-b0d6-6cc3bcced594" providerId="AD" clId="Web-{AF971ED5-B0DE-15D2-BE9C-1972C6969815}" dt="2026-06-13T15:58:11.644" v="74"/>
          <ac:spMkLst>
            <pc:docMk/>
            <pc:sldMk cId="0" sldId="256"/>
            <ac:spMk id="19" creationId="{04CA088C-77A8-08BA-A65C-9563B43A6F25}"/>
          </ac:spMkLst>
        </pc:spChg>
        <pc:spChg chg="add mod">
          <ac:chgData name="Gheorghe Calin (2333136)" userId="S::2333136@student.uwtsd.ac.uk::e7719340-15a5-4a36-b0d6-6cc3bcced594" providerId="AD" clId="Web-{AF971ED5-B0DE-15D2-BE9C-1972C6969815}" dt="2026-06-13T16:01:36.667" v="101" actId="14100"/>
          <ac:spMkLst>
            <pc:docMk/>
            <pc:sldMk cId="0" sldId="256"/>
            <ac:spMk id="23" creationId="{A57747AA-920A-AF9C-E9E0-AED151483F6D}"/>
          </ac:spMkLst>
        </pc:spChg>
        <pc:spChg chg="add del mod">
          <ac:chgData name="Gheorghe Calin (2333136)" userId="S::2333136@student.uwtsd.ac.uk::e7719340-15a5-4a36-b0d6-6cc3bcced594" providerId="AD" clId="Web-{AF971ED5-B0DE-15D2-BE9C-1972C6969815}" dt="2026-06-13T16:05:10.941" v="113"/>
          <ac:spMkLst>
            <pc:docMk/>
            <pc:sldMk cId="0" sldId="256"/>
            <ac:spMk id="26" creationId="{88AA6245-D094-FC04-D3A7-9B436A709AA5}"/>
          </ac:spMkLst>
        </pc:spChg>
        <pc:picChg chg="add mod">
          <ac:chgData name="Gheorghe Calin (2333136)" userId="S::2333136@student.uwtsd.ac.uk::e7719340-15a5-4a36-b0d6-6cc3bcced594" providerId="AD" clId="Web-{AF971ED5-B0DE-15D2-BE9C-1972C6969815}" dt="2026-06-13T16:07:53.650" v="121" actId="14100"/>
          <ac:picMkLst>
            <pc:docMk/>
            <pc:sldMk cId="0" sldId="256"/>
            <ac:picMk id="24" creationId="{548A6759-349B-71F5-8508-D1EDB0DD65EC}"/>
          </ac:picMkLst>
        </pc:picChg>
        <pc:picChg chg="mod">
          <ac:chgData name="Gheorghe Calin (2333136)" userId="S::2333136@student.uwtsd.ac.uk::e7719340-15a5-4a36-b0d6-6cc3bcced594" providerId="AD" clId="Web-{AF971ED5-B0DE-15D2-BE9C-1972C6969815}" dt="2026-06-13T16:07:40.524" v="120" actId="1076"/>
          <ac:picMkLst>
            <pc:docMk/>
            <pc:sldMk cId="0" sldId="256"/>
            <ac:picMk id="28" creationId="{3BB0A1DD-DE5F-FF37-7C43-241034CCEB7A}"/>
          </ac:picMkLst>
        </pc:picChg>
        <pc:picChg chg="del">
          <ac:chgData name="Gheorghe Calin (2333136)" userId="S::2333136@student.uwtsd.ac.uk::e7719340-15a5-4a36-b0d6-6cc3bcced594" providerId="AD" clId="Web-{AF971ED5-B0DE-15D2-BE9C-1972C6969815}" dt="2026-06-13T16:03:07.046" v="103"/>
          <ac:picMkLst>
            <pc:docMk/>
            <pc:sldMk cId="0" sldId="256"/>
            <ac:picMk id="34" creationId="{FDC48EDA-F652-12AB-7429-A98C0079863E}"/>
          </ac:picMkLst>
        </pc:picChg>
      </pc:sldChg>
    </pc:docChg>
  </pc:docChgLst>
  <pc:docChgLst>
    <pc:chgData name="Gheorghe Calin (2333136)" userId="S::2333136@student.uwtsd.ac.uk::e7719340-15a5-4a36-b0d6-6cc3bcced594" providerId="AD" clId="Web-{86F8BE86-8B4C-54F3-099D-B0227254DD05}"/>
    <pc:docChg chg="mod modSld addMainMaster delMainMaster modMainMaster setSldSz">
      <pc:chgData name="Gheorghe Calin (2333136)" userId="S::2333136@student.uwtsd.ac.uk::e7719340-15a5-4a36-b0d6-6cc3bcced594" providerId="AD" clId="Web-{86F8BE86-8B4C-54F3-099D-B0227254DD05}" dt="2026-06-13T15:09:38.298" v="645"/>
      <pc:docMkLst>
        <pc:docMk/>
      </pc:docMkLst>
      <pc:sldChg chg="addSp delSp modSp mod modClrScheme chgLayout">
        <pc:chgData name="Gheorghe Calin (2333136)" userId="S::2333136@student.uwtsd.ac.uk::e7719340-15a5-4a36-b0d6-6cc3bcced594" providerId="AD" clId="Web-{86F8BE86-8B4C-54F3-099D-B0227254DD05}" dt="2026-06-13T15:09:38.298" v="645"/>
        <pc:sldMkLst>
          <pc:docMk/>
          <pc:sldMk cId="0" sldId="256"/>
        </pc:sldMkLst>
        <pc:spChg chg="mod">
          <ac:chgData name="Gheorghe Calin (2333136)" userId="S::2333136@student.uwtsd.ac.uk::e7719340-15a5-4a36-b0d6-6cc3bcced594" providerId="AD" clId="Web-{86F8BE86-8B4C-54F3-099D-B0227254DD05}" dt="2026-06-13T14:13:03.166" v="277" actId="1076"/>
          <ac:spMkLst>
            <pc:docMk/>
            <pc:sldMk cId="0" sldId="256"/>
            <ac:spMk id="2" creationId="{00000000-0000-0000-0000-000000000000}"/>
          </ac:spMkLst>
        </pc:spChg>
        <pc:spChg chg="mod">
          <ac:chgData name="Gheorghe Calin (2333136)" userId="S::2333136@student.uwtsd.ac.uk::e7719340-15a5-4a36-b0d6-6cc3bcced594" providerId="AD" clId="Web-{86F8BE86-8B4C-54F3-099D-B0227254DD05}" dt="2026-06-13T14:13:15.761" v="279" actId="1076"/>
          <ac:spMkLst>
            <pc:docMk/>
            <pc:sldMk cId="0" sldId="256"/>
            <ac:spMk id="3" creationId="{00000000-0000-0000-0000-000000000000}"/>
          </ac:spMkLst>
        </pc:spChg>
        <pc:spChg chg="del mod">
          <ac:chgData name="Gheorghe Calin (2333136)" userId="S::2333136@student.uwtsd.ac.uk::e7719340-15a5-4a36-b0d6-6cc3bcced594" providerId="AD" clId="Web-{86F8BE86-8B4C-54F3-099D-B0227254DD05}" dt="2026-06-13T14:12:35.681" v="275"/>
          <ac:spMkLst>
            <pc:docMk/>
            <pc:sldMk cId="0" sldId="256"/>
            <ac:spMk id="4" creationId="{00000000-0000-0000-0000-000000000000}"/>
          </ac:spMkLst>
        </pc:spChg>
        <pc:spChg chg="mod">
          <ac:chgData name="Gheorghe Calin (2333136)" userId="S::2333136@student.uwtsd.ac.uk::e7719340-15a5-4a36-b0d6-6cc3bcced594" providerId="AD" clId="Web-{86F8BE86-8B4C-54F3-099D-B0227254DD05}" dt="2026-06-13T14:14:13.090" v="287" actId="14100"/>
          <ac:spMkLst>
            <pc:docMk/>
            <pc:sldMk cId="0" sldId="256"/>
            <ac:spMk id="5" creationId="{00000000-0000-0000-0000-000000000000}"/>
          </ac:spMkLst>
        </pc:spChg>
        <pc:spChg chg="mod">
          <ac:chgData name="Gheorghe Calin (2333136)" userId="S::2333136@student.uwtsd.ac.uk::e7719340-15a5-4a36-b0d6-6cc3bcced594" providerId="AD" clId="Web-{86F8BE86-8B4C-54F3-099D-B0227254DD05}" dt="2026-06-13T14:14:20.372" v="288" actId="1076"/>
          <ac:spMkLst>
            <pc:docMk/>
            <pc:sldMk cId="0" sldId="256"/>
            <ac:spMk id="6" creationId="{00000000-0000-0000-0000-000000000000}"/>
          </ac:spMkLst>
        </pc:spChg>
        <pc:spChg chg="mod">
          <ac:chgData name="Gheorghe Calin (2333136)" userId="S::2333136@student.uwtsd.ac.uk::e7719340-15a5-4a36-b0d6-6cc3bcced594" providerId="AD" clId="Web-{86F8BE86-8B4C-54F3-099D-B0227254DD05}" dt="2026-06-13T14:26:11.533" v="334" actId="14100"/>
          <ac:spMkLst>
            <pc:docMk/>
            <pc:sldMk cId="0" sldId="256"/>
            <ac:spMk id="7" creationId="{00000000-0000-0000-0000-000000000000}"/>
          </ac:spMkLst>
        </pc:spChg>
        <pc:spChg chg="mod">
          <ac:chgData name="Gheorghe Calin (2333136)" userId="S::2333136@student.uwtsd.ac.uk::e7719340-15a5-4a36-b0d6-6cc3bcced594" providerId="AD" clId="Web-{86F8BE86-8B4C-54F3-099D-B0227254DD05}" dt="2026-06-13T14:25:47.314" v="332" actId="14100"/>
          <ac:spMkLst>
            <pc:docMk/>
            <pc:sldMk cId="0" sldId="256"/>
            <ac:spMk id="8" creationId="{00000000-0000-0000-0000-000000000000}"/>
          </ac:spMkLst>
        </pc:spChg>
        <pc:spChg chg="del mod">
          <ac:chgData name="Gheorghe Calin (2333136)" userId="S::2333136@student.uwtsd.ac.uk::e7719340-15a5-4a36-b0d6-6cc3bcced594" providerId="AD" clId="Web-{86F8BE86-8B4C-54F3-099D-B0227254DD05}" dt="2026-06-13T14:17:15.174" v="293"/>
          <ac:spMkLst>
            <pc:docMk/>
            <pc:sldMk cId="0" sldId="256"/>
            <ac:spMk id="9" creationId="{00000000-0000-0000-0000-000000000000}"/>
          </ac:spMkLst>
        </pc:spChg>
        <pc:spChg chg="del mod">
          <ac:chgData name="Gheorghe Calin (2333136)" userId="S::2333136@student.uwtsd.ac.uk::e7719340-15a5-4a36-b0d6-6cc3bcced594" providerId="AD" clId="Web-{86F8BE86-8B4C-54F3-099D-B0227254DD05}" dt="2026-06-13T14:31:49.965" v="397"/>
          <ac:spMkLst>
            <pc:docMk/>
            <pc:sldMk cId="0" sldId="256"/>
            <ac:spMk id="10" creationId="{00000000-0000-0000-0000-000000000000}"/>
          </ac:spMkLst>
        </pc:spChg>
        <pc:spChg chg="mod">
          <ac:chgData name="Gheorghe Calin (2333136)" userId="S::2333136@student.uwtsd.ac.uk::e7719340-15a5-4a36-b0d6-6cc3bcced594" providerId="AD" clId="Web-{86F8BE86-8B4C-54F3-099D-B0227254DD05}" dt="2026-06-13T14:31:26.058" v="394" actId="14100"/>
          <ac:spMkLst>
            <pc:docMk/>
            <pc:sldMk cId="0" sldId="256"/>
            <ac:spMk id="11" creationId="{00000000-0000-0000-0000-000000000000}"/>
          </ac:spMkLst>
        </pc:spChg>
        <pc:spChg chg="mod">
          <ac:chgData name="Gheorghe Calin (2333136)" userId="S::2333136@student.uwtsd.ac.uk::e7719340-15a5-4a36-b0d6-6cc3bcced594" providerId="AD" clId="Web-{86F8BE86-8B4C-54F3-099D-B0227254DD05}" dt="2026-06-13T14:46:03.084" v="406"/>
          <ac:spMkLst>
            <pc:docMk/>
            <pc:sldMk cId="0" sldId="256"/>
            <ac:spMk id="12" creationId="{00000000-0000-0000-0000-000000000000}"/>
          </ac:spMkLst>
        </pc:spChg>
        <pc:spChg chg="del mod">
          <ac:chgData name="Gheorghe Calin (2333136)" userId="S::2333136@student.uwtsd.ac.uk::e7719340-15a5-4a36-b0d6-6cc3bcced594" providerId="AD" clId="Web-{86F8BE86-8B4C-54F3-099D-B0227254DD05}" dt="2026-06-13T14:50:57.858" v="486"/>
          <ac:spMkLst>
            <pc:docMk/>
            <pc:sldMk cId="0" sldId="256"/>
            <ac:spMk id="13" creationId="{00000000-0000-0000-0000-000000000000}"/>
          </ac:spMkLst>
        </pc:spChg>
        <pc:spChg chg="mod">
          <ac:chgData name="Gheorghe Calin (2333136)" userId="S::2333136@student.uwtsd.ac.uk::e7719340-15a5-4a36-b0d6-6cc3bcced594" providerId="AD" clId="Web-{86F8BE86-8B4C-54F3-099D-B0227254DD05}" dt="2026-06-13T15:04:05.929" v="608" actId="14100"/>
          <ac:spMkLst>
            <pc:docMk/>
            <pc:sldMk cId="0" sldId="256"/>
            <ac:spMk id="14" creationId="{00000000-0000-0000-0000-000000000000}"/>
          </ac:spMkLst>
        </pc:spChg>
        <pc:spChg chg="mod">
          <ac:chgData name="Gheorghe Calin (2333136)" userId="S::2333136@student.uwtsd.ac.uk::e7719340-15a5-4a36-b0d6-6cc3bcced594" providerId="AD" clId="Web-{86F8BE86-8B4C-54F3-099D-B0227254DD05}" dt="2026-06-13T15:04:02.679" v="607" actId="1076"/>
          <ac:spMkLst>
            <pc:docMk/>
            <pc:sldMk cId="0" sldId="256"/>
            <ac:spMk id="15" creationId="{00000000-0000-0000-0000-000000000000}"/>
          </ac:spMkLst>
        </pc:spChg>
        <pc:spChg chg="del mod">
          <ac:chgData name="Gheorghe Calin (2333136)" userId="S::2333136@student.uwtsd.ac.uk::e7719340-15a5-4a36-b0d6-6cc3bcced594" providerId="AD" clId="Web-{86F8BE86-8B4C-54F3-099D-B0227254DD05}" dt="2026-06-13T14:46:42.304" v="408"/>
          <ac:spMkLst>
            <pc:docMk/>
            <pc:sldMk cId="0" sldId="256"/>
            <ac:spMk id="16" creationId="{00000000-0000-0000-0000-000000000000}"/>
          </ac:spMkLst>
        </pc:spChg>
        <pc:spChg chg="mod">
          <ac:chgData name="Gheorghe Calin (2333136)" userId="S::2333136@student.uwtsd.ac.uk::e7719340-15a5-4a36-b0d6-6cc3bcced594" providerId="AD" clId="Web-{86F8BE86-8B4C-54F3-099D-B0227254DD05}" dt="2026-06-13T15:04:57.289" v="614" actId="14100"/>
          <ac:spMkLst>
            <pc:docMk/>
            <pc:sldMk cId="0" sldId="256"/>
            <ac:spMk id="17" creationId="{00000000-0000-0000-0000-000000000000}"/>
          </ac:spMkLst>
        </pc:spChg>
        <pc:spChg chg="mod">
          <ac:chgData name="Gheorghe Calin (2333136)" userId="S::2333136@student.uwtsd.ac.uk::e7719340-15a5-4a36-b0d6-6cc3bcced594" providerId="AD" clId="Web-{86F8BE86-8B4C-54F3-099D-B0227254DD05}" dt="2026-06-13T15:04:14.773" v="609" actId="1076"/>
          <ac:spMkLst>
            <pc:docMk/>
            <pc:sldMk cId="0" sldId="256"/>
            <ac:spMk id="18" creationId="{00000000-0000-0000-0000-000000000000}"/>
          </ac:spMkLst>
        </pc:spChg>
        <pc:spChg chg="del mod">
          <ac:chgData name="Gheorghe Calin (2333136)" userId="S::2333136@student.uwtsd.ac.uk::e7719340-15a5-4a36-b0d6-6cc3bcced594" providerId="AD" clId="Web-{86F8BE86-8B4C-54F3-099D-B0227254DD05}" dt="2026-06-13T15:00:41.813" v="585"/>
          <ac:spMkLst>
            <pc:docMk/>
            <pc:sldMk cId="0" sldId="256"/>
            <ac:spMk id="19" creationId="{00000000-0000-0000-0000-000000000000}"/>
          </ac:spMkLst>
        </pc:spChg>
        <pc:spChg chg="mod">
          <ac:chgData name="Gheorghe Calin (2333136)" userId="S::2333136@student.uwtsd.ac.uk::e7719340-15a5-4a36-b0d6-6cc3bcced594" providerId="AD" clId="Web-{86F8BE86-8B4C-54F3-099D-B0227254DD05}" dt="2026-06-13T15:04:52.180" v="613" actId="1076"/>
          <ac:spMkLst>
            <pc:docMk/>
            <pc:sldMk cId="0" sldId="256"/>
            <ac:spMk id="20" creationId="{00000000-0000-0000-0000-000000000000}"/>
          </ac:spMkLst>
        </pc:spChg>
        <pc:spChg chg="mod">
          <ac:chgData name="Gheorghe Calin (2333136)" userId="S::2333136@student.uwtsd.ac.uk::e7719340-15a5-4a36-b0d6-6cc3bcced594" providerId="AD" clId="Web-{86F8BE86-8B4C-54F3-099D-B0227254DD05}" dt="2026-06-13T15:04:45.789" v="612" actId="1076"/>
          <ac:spMkLst>
            <pc:docMk/>
            <pc:sldMk cId="0" sldId="256"/>
            <ac:spMk id="21" creationId="{00000000-0000-0000-0000-000000000000}"/>
          </ac:spMkLst>
        </pc:spChg>
        <pc:spChg chg="mod">
          <ac:chgData name="Gheorghe Calin (2333136)" userId="S::2333136@student.uwtsd.ac.uk::e7719340-15a5-4a36-b0d6-6cc3bcced594" providerId="AD" clId="Web-{86F8BE86-8B4C-54F3-099D-B0227254DD05}" dt="2026-06-13T14:48:24.104" v="411" actId="1076"/>
          <ac:spMkLst>
            <pc:docMk/>
            <pc:sldMk cId="0" sldId="256"/>
            <ac:spMk id="22" creationId="{00000000-0000-0000-0000-000000000000}"/>
          </ac:spMkLst>
        </pc:spChg>
        <pc:spChg chg="add del">
          <ac:chgData name="Gheorghe Calin (2333136)" userId="S::2333136@student.uwtsd.ac.uk::e7719340-15a5-4a36-b0d6-6cc3bcced594" providerId="AD" clId="Web-{86F8BE86-8B4C-54F3-099D-B0227254DD05}" dt="2026-06-13T14:00:53.770" v="124"/>
          <ac:spMkLst>
            <pc:docMk/>
            <pc:sldMk cId="0" sldId="256"/>
            <ac:spMk id="23" creationId="{B4771A43-EC48-8964-A361-3101EED606B7}"/>
          </ac:spMkLst>
        </pc:spChg>
        <pc:spChg chg="add del mod">
          <ac:chgData name="Gheorghe Calin (2333136)" userId="S::2333136@student.uwtsd.ac.uk::e7719340-15a5-4a36-b0d6-6cc3bcced594" providerId="AD" clId="Web-{86F8BE86-8B4C-54F3-099D-B0227254DD05}" dt="2026-06-13T14:01:19.568" v="127"/>
          <ac:spMkLst>
            <pc:docMk/>
            <pc:sldMk cId="0" sldId="256"/>
            <ac:spMk id="24" creationId="{5DDCDBC8-881B-5651-78DF-A54A3BC3BAC7}"/>
          </ac:spMkLst>
        </pc:spChg>
        <pc:spChg chg="add mod">
          <ac:chgData name="Gheorghe Calin (2333136)" userId="S::2333136@student.uwtsd.ac.uk::e7719340-15a5-4a36-b0d6-6cc3bcced594" providerId="AD" clId="Web-{86F8BE86-8B4C-54F3-099D-B0227254DD05}" dt="2026-06-13T14:13:31.292" v="280" actId="1076"/>
          <ac:spMkLst>
            <pc:docMk/>
            <pc:sldMk cId="0" sldId="256"/>
            <ac:spMk id="25" creationId="{098DE16F-F794-69D2-E436-8EBCB9C154DB}"/>
          </ac:spMkLst>
        </pc:spChg>
        <pc:spChg chg="add del mod">
          <ac:chgData name="Gheorghe Calin (2333136)" userId="S::2333136@student.uwtsd.ac.uk::e7719340-15a5-4a36-b0d6-6cc3bcced594" providerId="AD" clId="Web-{86F8BE86-8B4C-54F3-099D-B0227254DD05}" dt="2026-06-13T14:30:24.400" v="389"/>
          <ac:spMkLst>
            <pc:docMk/>
            <pc:sldMk cId="0" sldId="256"/>
            <ac:spMk id="29" creationId="{8EFC65C3-CC6D-F053-ABB8-04D467368DC9}"/>
          </ac:spMkLst>
        </pc:spChg>
        <pc:spChg chg="add del mod">
          <ac:chgData name="Gheorghe Calin (2333136)" userId="S::2333136@student.uwtsd.ac.uk::e7719340-15a5-4a36-b0d6-6cc3bcced594" providerId="AD" clId="Web-{86F8BE86-8B4C-54F3-099D-B0227254DD05}" dt="2026-06-13T15:02:44.692" v="599"/>
          <ac:spMkLst>
            <pc:docMk/>
            <pc:sldMk cId="0" sldId="256"/>
            <ac:spMk id="32" creationId="{D57060B0-4F55-435E-30C0-C4743E1ED9AE}"/>
          </ac:spMkLst>
        </pc:spChg>
        <pc:spChg chg="add del mod">
          <ac:chgData name="Gheorghe Calin (2333136)" userId="S::2333136@student.uwtsd.ac.uk::e7719340-15a5-4a36-b0d6-6cc3bcced594" providerId="AD" clId="Web-{86F8BE86-8B4C-54F3-099D-B0227254DD05}" dt="2026-06-13T15:09:38.298" v="645"/>
          <ac:spMkLst>
            <pc:docMk/>
            <pc:sldMk cId="0" sldId="256"/>
            <ac:spMk id="35" creationId="{8E7784F7-2D44-855C-8B1A-2B86D7F8FE10}"/>
          </ac:spMkLst>
        </pc:spChg>
        <pc:graphicFrameChg chg="add del mod">
          <ac:chgData name="Gheorghe Calin (2333136)" userId="S::2333136@student.uwtsd.ac.uk::e7719340-15a5-4a36-b0d6-6cc3bcced594" providerId="AD" clId="Web-{86F8BE86-8B4C-54F3-099D-B0227254DD05}" dt="2026-06-13T14:02:29.148" v="136"/>
          <ac:graphicFrameMkLst>
            <pc:docMk/>
            <pc:sldMk cId="0" sldId="256"/>
            <ac:graphicFrameMk id="27" creationId="{F25CDE19-1B3F-C2BB-C1AC-C491392065AA}"/>
          </ac:graphicFrameMkLst>
        </pc:graphicFrameChg>
        <pc:picChg chg="add mod">
          <ac:chgData name="Gheorghe Calin (2333136)" userId="S::2333136@student.uwtsd.ac.uk::e7719340-15a5-4a36-b0d6-6cc3bcced594" providerId="AD" clId="Web-{86F8BE86-8B4C-54F3-099D-B0227254DD05}" dt="2026-06-13T14:24:26.890" v="328" actId="14100"/>
          <ac:picMkLst>
            <pc:docMk/>
            <pc:sldMk cId="0" sldId="256"/>
            <ac:picMk id="28" creationId="{3BB0A1DD-DE5F-FF37-7C43-241034CCEB7A}"/>
          </ac:picMkLst>
        </pc:picChg>
        <pc:picChg chg="add del mod">
          <ac:chgData name="Gheorghe Calin (2333136)" userId="S::2333136@student.uwtsd.ac.uk::e7719340-15a5-4a36-b0d6-6cc3bcced594" providerId="AD" clId="Web-{86F8BE86-8B4C-54F3-099D-B0227254DD05}" dt="2026-06-13T15:06:11.057" v="619"/>
          <ac:picMkLst>
            <pc:docMk/>
            <pc:sldMk cId="0" sldId="256"/>
            <ac:picMk id="31" creationId="{C74B40BE-E5DE-6B4C-67E4-5092DA07B519}"/>
          </ac:picMkLst>
        </pc:picChg>
        <pc:picChg chg="add mod">
          <ac:chgData name="Gheorghe Calin (2333136)" userId="S::2333136@student.uwtsd.ac.uk::e7719340-15a5-4a36-b0d6-6cc3bcced594" providerId="AD" clId="Web-{86F8BE86-8B4C-54F3-099D-B0227254DD05}" dt="2026-06-13T15:07:54.123" v="634" actId="14100"/>
          <ac:picMkLst>
            <pc:docMk/>
            <pc:sldMk cId="0" sldId="256"/>
            <ac:picMk id="34" creationId="{FDC48EDA-F652-12AB-7429-A98C0079863E}"/>
          </ac:picMkLst>
        </pc:picChg>
      </pc:sldChg>
      <pc:sldMasterChg chg="modSp add del addSldLayout delSldLayout modSldLayout">
        <pc:chgData name="Gheorghe Calin (2333136)" userId="S::2333136@student.uwtsd.ac.uk::e7719340-15a5-4a36-b0d6-6cc3bcced594" providerId="AD" clId="Web-{86F8BE86-8B4C-54F3-099D-B0227254DD05}" dt="2026-06-13T14:32:22.716" v="399"/>
        <pc:sldMasterMkLst>
          <pc:docMk/>
          <pc:sldMasterMk cId="2209977519" sldId="2147483648"/>
        </pc:sldMasterMkLst>
        <pc:spChg chg="mod">
          <ac:chgData name="Gheorghe Calin (2333136)" userId="S::2333136@student.uwtsd.ac.uk::e7719340-15a5-4a36-b0d6-6cc3bcced594" providerId="AD" clId="Web-{86F8BE86-8B4C-54F3-099D-B0227254DD05}" dt="2026-06-13T13:48:20.154" v="29"/>
          <ac:spMkLst>
            <pc:docMk/>
            <pc:sldMasterMk cId="2209977519" sldId="2147483648"/>
            <ac:spMk id="2" creationId="{00000000-0000-0000-0000-000000000000}"/>
          </ac:spMkLst>
        </pc:spChg>
        <pc:spChg chg="mod">
          <ac:chgData name="Gheorghe Calin (2333136)" userId="S::2333136@student.uwtsd.ac.uk::e7719340-15a5-4a36-b0d6-6cc3bcced594" providerId="AD" clId="Web-{86F8BE86-8B4C-54F3-099D-B0227254DD05}" dt="2026-06-13T13:48:20.154" v="29"/>
          <ac:spMkLst>
            <pc:docMk/>
            <pc:sldMasterMk cId="2209977519" sldId="2147483648"/>
            <ac:spMk id="3" creationId="{00000000-0000-0000-0000-000000000000}"/>
          </ac:spMkLst>
        </pc:spChg>
        <pc:spChg chg="mod">
          <ac:chgData name="Gheorghe Calin (2333136)" userId="S::2333136@student.uwtsd.ac.uk::e7719340-15a5-4a36-b0d6-6cc3bcced594" providerId="AD" clId="Web-{86F8BE86-8B4C-54F3-099D-B0227254DD05}" dt="2026-06-13T13:48:20.154" v="29"/>
          <ac:spMkLst>
            <pc:docMk/>
            <pc:sldMasterMk cId="2209977519" sldId="2147483648"/>
            <ac:spMk id="4" creationId="{00000000-0000-0000-0000-000000000000}"/>
          </ac:spMkLst>
        </pc:spChg>
        <pc:spChg chg="mod">
          <ac:chgData name="Gheorghe Calin (2333136)" userId="S::2333136@student.uwtsd.ac.uk::e7719340-15a5-4a36-b0d6-6cc3bcced594" providerId="AD" clId="Web-{86F8BE86-8B4C-54F3-099D-B0227254DD05}" dt="2026-06-13T13:48:20.154" v="29"/>
          <ac:spMkLst>
            <pc:docMk/>
            <pc:sldMasterMk cId="2209977519" sldId="2147483648"/>
            <ac:spMk id="5" creationId="{00000000-0000-0000-0000-000000000000}"/>
          </ac:spMkLst>
        </pc:spChg>
        <pc:spChg chg="mod">
          <ac:chgData name="Gheorghe Calin (2333136)" userId="S::2333136@student.uwtsd.ac.uk::e7719340-15a5-4a36-b0d6-6cc3bcced594" providerId="AD" clId="Web-{86F8BE86-8B4C-54F3-099D-B0227254DD05}" dt="2026-06-13T13:48:20.154" v="29"/>
          <ac:spMkLst>
            <pc:docMk/>
            <pc:sldMasterMk cId="2209977519" sldId="2147483648"/>
            <ac:spMk id="6" creationId="{00000000-0000-0000-0000-000000000000}"/>
          </ac:spMkLst>
        </pc:spChg>
        <pc:sldLayoutChg chg="modSp add del">
          <pc:chgData name="Gheorghe Calin (2333136)" userId="S::2333136@student.uwtsd.ac.uk::e7719340-15a5-4a36-b0d6-6cc3bcced594" providerId="AD" clId="Web-{86F8BE86-8B4C-54F3-099D-B0227254DD05}" dt="2026-06-13T14:32:22.716" v="399"/>
          <pc:sldLayoutMkLst>
            <pc:docMk/>
            <pc:sldMasterMk cId="2209977519" sldId="2147483648"/>
            <pc:sldLayoutMk cId="3168075583" sldId="2147483649"/>
          </pc:sldLayoutMkLst>
          <pc:spChg chg="mod">
            <ac:chgData name="Gheorghe Calin (2333136)" userId="S::2333136@student.uwtsd.ac.uk::e7719340-15a5-4a36-b0d6-6cc3bcced594" providerId="AD" clId="Web-{86F8BE86-8B4C-54F3-099D-B0227254DD05}" dt="2026-06-13T13:48:20.154" v="29"/>
            <ac:spMkLst>
              <pc:docMk/>
              <pc:sldMasterMk cId="2209977519" sldId="2147483648"/>
              <pc:sldLayoutMk cId="3168075583" sldId="2147483649"/>
              <ac:spMk id="2" creationId="{00000000-0000-0000-0000-000000000000}"/>
            </ac:spMkLst>
          </pc:spChg>
          <pc:spChg chg="mod">
            <ac:chgData name="Gheorghe Calin (2333136)" userId="S::2333136@student.uwtsd.ac.uk::e7719340-15a5-4a36-b0d6-6cc3bcced594" providerId="AD" clId="Web-{86F8BE86-8B4C-54F3-099D-B0227254DD05}" dt="2026-06-13T13:48:20.154" v="29"/>
            <ac:spMkLst>
              <pc:docMk/>
              <pc:sldMasterMk cId="2209977519" sldId="2147483648"/>
              <pc:sldLayoutMk cId="3168075583" sldId="2147483649"/>
              <ac:spMk id="3" creationId="{00000000-0000-0000-0000-000000000000}"/>
            </ac:spMkLst>
          </pc:spChg>
        </pc:sldLayoutChg>
        <pc:sldLayoutChg chg="add del">
          <pc:chgData name="Gheorghe Calin (2333136)" userId="S::2333136@student.uwtsd.ac.uk::e7719340-15a5-4a36-b0d6-6cc3bcced594" providerId="AD" clId="Web-{86F8BE86-8B4C-54F3-099D-B0227254DD05}" dt="2026-06-13T14:32:22.716" v="399"/>
          <pc:sldLayoutMkLst>
            <pc:docMk/>
            <pc:sldMasterMk cId="2209977519" sldId="2147483648"/>
            <pc:sldLayoutMk cId="2614314258" sldId="2147483650"/>
          </pc:sldLayoutMkLst>
        </pc:sldLayoutChg>
        <pc:sldLayoutChg chg="modSp add del">
          <pc:chgData name="Gheorghe Calin (2333136)" userId="S::2333136@student.uwtsd.ac.uk::e7719340-15a5-4a36-b0d6-6cc3bcced594" providerId="AD" clId="Web-{86F8BE86-8B4C-54F3-099D-B0227254DD05}" dt="2026-06-13T14:32:22.716" v="399"/>
          <pc:sldLayoutMkLst>
            <pc:docMk/>
            <pc:sldMasterMk cId="2209977519" sldId="2147483648"/>
            <pc:sldLayoutMk cId="960648375" sldId="2147483651"/>
          </pc:sldLayoutMkLst>
          <pc:spChg chg="mod">
            <ac:chgData name="Gheorghe Calin (2333136)" userId="S::2333136@student.uwtsd.ac.uk::e7719340-15a5-4a36-b0d6-6cc3bcced594" providerId="AD" clId="Web-{86F8BE86-8B4C-54F3-099D-B0227254DD05}" dt="2026-06-13T13:48:20.154" v="29"/>
            <ac:spMkLst>
              <pc:docMk/>
              <pc:sldMasterMk cId="2209977519" sldId="2147483648"/>
              <pc:sldLayoutMk cId="960648375" sldId="2147483651"/>
              <ac:spMk id="2" creationId="{00000000-0000-0000-0000-000000000000}"/>
            </ac:spMkLst>
          </pc:spChg>
          <pc:spChg chg="mod">
            <ac:chgData name="Gheorghe Calin (2333136)" userId="S::2333136@student.uwtsd.ac.uk::e7719340-15a5-4a36-b0d6-6cc3bcced594" providerId="AD" clId="Web-{86F8BE86-8B4C-54F3-099D-B0227254DD05}" dt="2026-06-13T13:48:20.154" v="29"/>
            <ac:spMkLst>
              <pc:docMk/>
              <pc:sldMasterMk cId="2209977519" sldId="2147483648"/>
              <pc:sldLayoutMk cId="960648375" sldId="2147483651"/>
              <ac:spMk id="3" creationId="{00000000-0000-0000-0000-000000000000}"/>
            </ac:spMkLst>
          </pc:spChg>
        </pc:sldLayoutChg>
        <pc:sldLayoutChg chg="modSp add del">
          <pc:chgData name="Gheorghe Calin (2333136)" userId="S::2333136@student.uwtsd.ac.uk::e7719340-15a5-4a36-b0d6-6cc3bcced594" providerId="AD" clId="Web-{86F8BE86-8B4C-54F3-099D-B0227254DD05}" dt="2026-06-13T14:32:22.716" v="399"/>
          <pc:sldLayoutMkLst>
            <pc:docMk/>
            <pc:sldMasterMk cId="2209977519" sldId="2147483648"/>
            <pc:sldLayoutMk cId="2782244947" sldId="2147483652"/>
          </pc:sldLayoutMkLst>
          <pc:spChg chg="mod">
            <ac:chgData name="Gheorghe Calin (2333136)" userId="S::2333136@student.uwtsd.ac.uk::e7719340-15a5-4a36-b0d6-6cc3bcced594" providerId="AD" clId="Web-{86F8BE86-8B4C-54F3-099D-B0227254DD05}" dt="2026-06-13T13:48:20.154" v="29"/>
            <ac:spMkLst>
              <pc:docMk/>
              <pc:sldMasterMk cId="2209977519" sldId="2147483648"/>
              <pc:sldLayoutMk cId="2782244947" sldId="2147483652"/>
              <ac:spMk id="3" creationId="{00000000-0000-0000-0000-000000000000}"/>
            </ac:spMkLst>
          </pc:spChg>
          <pc:spChg chg="mod">
            <ac:chgData name="Gheorghe Calin (2333136)" userId="S::2333136@student.uwtsd.ac.uk::e7719340-15a5-4a36-b0d6-6cc3bcced594" providerId="AD" clId="Web-{86F8BE86-8B4C-54F3-099D-B0227254DD05}" dt="2026-06-13T13:48:20.154" v="29"/>
            <ac:spMkLst>
              <pc:docMk/>
              <pc:sldMasterMk cId="2209977519" sldId="2147483648"/>
              <pc:sldLayoutMk cId="2782244947" sldId="2147483652"/>
              <ac:spMk id="4" creationId="{00000000-0000-0000-0000-000000000000}"/>
            </ac:spMkLst>
          </pc:spChg>
        </pc:sldLayoutChg>
        <pc:sldLayoutChg chg="modSp add del">
          <pc:chgData name="Gheorghe Calin (2333136)" userId="S::2333136@student.uwtsd.ac.uk::e7719340-15a5-4a36-b0d6-6cc3bcced594" providerId="AD" clId="Web-{86F8BE86-8B4C-54F3-099D-B0227254DD05}" dt="2026-06-13T14:32:22.716" v="399"/>
          <pc:sldLayoutMkLst>
            <pc:docMk/>
            <pc:sldMasterMk cId="2209977519" sldId="2147483648"/>
            <pc:sldLayoutMk cId="990158736" sldId="2147483653"/>
          </pc:sldLayoutMkLst>
          <pc:spChg chg="mod">
            <ac:chgData name="Gheorghe Calin (2333136)" userId="S::2333136@student.uwtsd.ac.uk::e7719340-15a5-4a36-b0d6-6cc3bcced594" providerId="AD" clId="Web-{86F8BE86-8B4C-54F3-099D-B0227254DD05}" dt="2026-06-13T13:48:20.154" v="29"/>
            <ac:spMkLst>
              <pc:docMk/>
              <pc:sldMasterMk cId="2209977519" sldId="2147483648"/>
              <pc:sldLayoutMk cId="990158736" sldId="2147483653"/>
              <ac:spMk id="3" creationId="{00000000-0000-0000-0000-000000000000}"/>
            </ac:spMkLst>
          </pc:spChg>
          <pc:spChg chg="mod">
            <ac:chgData name="Gheorghe Calin (2333136)" userId="S::2333136@student.uwtsd.ac.uk::e7719340-15a5-4a36-b0d6-6cc3bcced594" providerId="AD" clId="Web-{86F8BE86-8B4C-54F3-099D-B0227254DD05}" dt="2026-06-13T13:48:20.154" v="29"/>
            <ac:spMkLst>
              <pc:docMk/>
              <pc:sldMasterMk cId="2209977519" sldId="2147483648"/>
              <pc:sldLayoutMk cId="990158736" sldId="2147483653"/>
              <ac:spMk id="4" creationId="{00000000-0000-0000-0000-000000000000}"/>
            </ac:spMkLst>
          </pc:spChg>
          <pc:spChg chg="mod">
            <ac:chgData name="Gheorghe Calin (2333136)" userId="S::2333136@student.uwtsd.ac.uk::e7719340-15a5-4a36-b0d6-6cc3bcced594" providerId="AD" clId="Web-{86F8BE86-8B4C-54F3-099D-B0227254DD05}" dt="2026-06-13T13:48:20.154" v="29"/>
            <ac:spMkLst>
              <pc:docMk/>
              <pc:sldMasterMk cId="2209977519" sldId="2147483648"/>
              <pc:sldLayoutMk cId="990158736" sldId="2147483653"/>
              <ac:spMk id="5" creationId="{00000000-0000-0000-0000-000000000000}"/>
            </ac:spMkLst>
          </pc:spChg>
          <pc:spChg chg="mod">
            <ac:chgData name="Gheorghe Calin (2333136)" userId="S::2333136@student.uwtsd.ac.uk::e7719340-15a5-4a36-b0d6-6cc3bcced594" providerId="AD" clId="Web-{86F8BE86-8B4C-54F3-099D-B0227254DD05}" dt="2026-06-13T13:48:20.154" v="29"/>
            <ac:spMkLst>
              <pc:docMk/>
              <pc:sldMasterMk cId="2209977519" sldId="2147483648"/>
              <pc:sldLayoutMk cId="990158736" sldId="2147483653"/>
              <ac:spMk id="6" creationId="{00000000-0000-0000-0000-000000000000}"/>
            </ac:spMkLst>
          </pc:spChg>
        </pc:sldLayoutChg>
        <pc:sldLayoutChg chg="add del">
          <pc:chgData name="Gheorghe Calin (2333136)" userId="S::2333136@student.uwtsd.ac.uk::e7719340-15a5-4a36-b0d6-6cc3bcced594" providerId="AD" clId="Web-{86F8BE86-8B4C-54F3-099D-B0227254DD05}" dt="2026-06-13T14:32:22.716" v="399"/>
          <pc:sldLayoutMkLst>
            <pc:docMk/>
            <pc:sldMasterMk cId="2209977519" sldId="2147483648"/>
            <pc:sldLayoutMk cId="727027711" sldId="2147483654"/>
          </pc:sldLayoutMkLst>
        </pc:sldLayoutChg>
        <pc:sldLayoutChg chg="add del">
          <pc:chgData name="Gheorghe Calin (2333136)" userId="S::2333136@student.uwtsd.ac.uk::e7719340-15a5-4a36-b0d6-6cc3bcced594" providerId="AD" clId="Web-{86F8BE86-8B4C-54F3-099D-B0227254DD05}" dt="2026-06-13T14:32:22.716" v="399"/>
          <pc:sldLayoutMkLst>
            <pc:docMk/>
            <pc:sldMasterMk cId="2209977519" sldId="2147483648"/>
            <pc:sldLayoutMk cId="1212999818" sldId="2147483655"/>
          </pc:sldLayoutMkLst>
        </pc:sldLayoutChg>
        <pc:sldLayoutChg chg="modSp add del">
          <pc:chgData name="Gheorghe Calin (2333136)" userId="S::2333136@student.uwtsd.ac.uk::e7719340-15a5-4a36-b0d6-6cc3bcced594" providerId="AD" clId="Web-{86F8BE86-8B4C-54F3-099D-B0227254DD05}" dt="2026-06-13T14:32:22.716" v="399"/>
          <pc:sldLayoutMkLst>
            <pc:docMk/>
            <pc:sldMasterMk cId="2209977519" sldId="2147483648"/>
            <pc:sldLayoutMk cId="1840726560" sldId="2147483656"/>
          </pc:sldLayoutMkLst>
          <pc:spChg chg="mod">
            <ac:chgData name="Gheorghe Calin (2333136)" userId="S::2333136@student.uwtsd.ac.uk::e7719340-15a5-4a36-b0d6-6cc3bcced594" providerId="AD" clId="Web-{86F8BE86-8B4C-54F3-099D-B0227254DD05}" dt="2026-06-13T13:48:20.154" v="29"/>
            <ac:spMkLst>
              <pc:docMk/>
              <pc:sldMasterMk cId="2209977519" sldId="2147483648"/>
              <pc:sldLayoutMk cId="1840726560" sldId="2147483656"/>
              <ac:spMk id="2" creationId="{00000000-0000-0000-0000-000000000000}"/>
            </ac:spMkLst>
          </pc:spChg>
          <pc:spChg chg="mod">
            <ac:chgData name="Gheorghe Calin (2333136)" userId="S::2333136@student.uwtsd.ac.uk::e7719340-15a5-4a36-b0d6-6cc3bcced594" providerId="AD" clId="Web-{86F8BE86-8B4C-54F3-099D-B0227254DD05}" dt="2026-06-13T13:48:20.154" v="29"/>
            <ac:spMkLst>
              <pc:docMk/>
              <pc:sldMasterMk cId="2209977519" sldId="2147483648"/>
              <pc:sldLayoutMk cId="1840726560" sldId="2147483656"/>
              <ac:spMk id="3" creationId="{00000000-0000-0000-0000-000000000000}"/>
            </ac:spMkLst>
          </pc:spChg>
          <pc:spChg chg="mod">
            <ac:chgData name="Gheorghe Calin (2333136)" userId="S::2333136@student.uwtsd.ac.uk::e7719340-15a5-4a36-b0d6-6cc3bcced594" providerId="AD" clId="Web-{86F8BE86-8B4C-54F3-099D-B0227254DD05}" dt="2026-06-13T13:48:20.154" v="29"/>
            <ac:spMkLst>
              <pc:docMk/>
              <pc:sldMasterMk cId="2209977519" sldId="2147483648"/>
              <pc:sldLayoutMk cId="1840726560" sldId="2147483656"/>
              <ac:spMk id="4" creationId="{00000000-0000-0000-0000-000000000000}"/>
            </ac:spMkLst>
          </pc:spChg>
        </pc:sldLayoutChg>
        <pc:sldLayoutChg chg="modSp add del">
          <pc:chgData name="Gheorghe Calin (2333136)" userId="S::2333136@student.uwtsd.ac.uk::e7719340-15a5-4a36-b0d6-6cc3bcced594" providerId="AD" clId="Web-{86F8BE86-8B4C-54F3-099D-B0227254DD05}" dt="2026-06-13T14:32:22.716" v="399"/>
          <pc:sldLayoutMkLst>
            <pc:docMk/>
            <pc:sldMasterMk cId="2209977519" sldId="2147483648"/>
            <pc:sldLayoutMk cId="3889236939" sldId="2147483657"/>
          </pc:sldLayoutMkLst>
          <pc:spChg chg="mod">
            <ac:chgData name="Gheorghe Calin (2333136)" userId="S::2333136@student.uwtsd.ac.uk::e7719340-15a5-4a36-b0d6-6cc3bcced594" providerId="AD" clId="Web-{86F8BE86-8B4C-54F3-099D-B0227254DD05}" dt="2026-06-13T13:48:20.154" v="29"/>
            <ac:spMkLst>
              <pc:docMk/>
              <pc:sldMasterMk cId="2209977519" sldId="2147483648"/>
              <pc:sldLayoutMk cId="3889236939" sldId="2147483657"/>
              <ac:spMk id="2" creationId="{00000000-0000-0000-0000-000000000000}"/>
            </ac:spMkLst>
          </pc:spChg>
          <pc:spChg chg="mod">
            <ac:chgData name="Gheorghe Calin (2333136)" userId="S::2333136@student.uwtsd.ac.uk::e7719340-15a5-4a36-b0d6-6cc3bcced594" providerId="AD" clId="Web-{86F8BE86-8B4C-54F3-099D-B0227254DD05}" dt="2026-06-13T13:48:20.154" v="29"/>
            <ac:spMkLst>
              <pc:docMk/>
              <pc:sldMasterMk cId="2209977519" sldId="2147483648"/>
              <pc:sldLayoutMk cId="3889236939" sldId="2147483657"/>
              <ac:spMk id="3" creationId="{00000000-0000-0000-0000-000000000000}"/>
            </ac:spMkLst>
          </pc:spChg>
          <pc:spChg chg="mod">
            <ac:chgData name="Gheorghe Calin (2333136)" userId="S::2333136@student.uwtsd.ac.uk::e7719340-15a5-4a36-b0d6-6cc3bcced594" providerId="AD" clId="Web-{86F8BE86-8B4C-54F3-099D-B0227254DD05}" dt="2026-06-13T13:48:20.154" v="29"/>
            <ac:spMkLst>
              <pc:docMk/>
              <pc:sldMasterMk cId="2209977519" sldId="2147483648"/>
              <pc:sldLayoutMk cId="3889236939" sldId="2147483657"/>
              <ac:spMk id="4" creationId="{00000000-0000-0000-0000-000000000000}"/>
            </ac:spMkLst>
          </pc:spChg>
        </pc:sldLayoutChg>
        <pc:sldLayoutChg chg="add del">
          <pc:chgData name="Gheorghe Calin (2333136)" userId="S::2333136@student.uwtsd.ac.uk::e7719340-15a5-4a36-b0d6-6cc3bcced594" providerId="AD" clId="Web-{86F8BE86-8B4C-54F3-099D-B0227254DD05}" dt="2026-06-13T14:32:22.716" v="399"/>
          <pc:sldLayoutMkLst>
            <pc:docMk/>
            <pc:sldMasterMk cId="2209977519" sldId="2147483648"/>
            <pc:sldLayoutMk cId="2910927964" sldId="2147483658"/>
          </pc:sldLayoutMkLst>
        </pc:sldLayoutChg>
        <pc:sldLayoutChg chg="modSp add del">
          <pc:chgData name="Gheorghe Calin (2333136)" userId="S::2333136@student.uwtsd.ac.uk::e7719340-15a5-4a36-b0d6-6cc3bcced594" providerId="AD" clId="Web-{86F8BE86-8B4C-54F3-099D-B0227254DD05}" dt="2026-06-13T14:32:22.716" v="399"/>
          <pc:sldLayoutMkLst>
            <pc:docMk/>
            <pc:sldMasterMk cId="2209977519" sldId="2147483648"/>
            <pc:sldLayoutMk cId="3612223792" sldId="2147483659"/>
          </pc:sldLayoutMkLst>
          <pc:spChg chg="mod">
            <ac:chgData name="Gheorghe Calin (2333136)" userId="S::2333136@student.uwtsd.ac.uk::e7719340-15a5-4a36-b0d6-6cc3bcced594" providerId="AD" clId="Web-{86F8BE86-8B4C-54F3-099D-B0227254DD05}" dt="2026-06-13T13:48:20.154" v="29"/>
            <ac:spMkLst>
              <pc:docMk/>
              <pc:sldMasterMk cId="2209977519" sldId="2147483648"/>
              <pc:sldLayoutMk cId="3612223792" sldId="2147483659"/>
              <ac:spMk id="2" creationId="{00000000-0000-0000-0000-000000000000}"/>
            </ac:spMkLst>
          </pc:spChg>
          <pc:spChg chg="mod">
            <ac:chgData name="Gheorghe Calin (2333136)" userId="S::2333136@student.uwtsd.ac.uk::e7719340-15a5-4a36-b0d6-6cc3bcced594" providerId="AD" clId="Web-{86F8BE86-8B4C-54F3-099D-B0227254DD05}" dt="2026-06-13T13:48:20.154" v="29"/>
            <ac:spMkLst>
              <pc:docMk/>
              <pc:sldMasterMk cId="2209977519" sldId="2147483648"/>
              <pc:sldLayoutMk cId="3612223792" sldId="2147483659"/>
              <ac:spMk id="3" creationId="{00000000-0000-0000-0000-000000000000}"/>
            </ac:spMkLst>
          </pc:spChg>
        </pc:sldLayoutChg>
      </pc:sldMasterChg>
      <pc:sldMasterChg chg="add del addSldLayout delSldLayout modSldLayout">
        <pc:chgData name="Gheorghe Calin (2333136)" userId="S::2333136@student.uwtsd.ac.uk::e7719340-15a5-4a36-b0d6-6cc3bcced594" providerId="AD" clId="Web-{86F8BE86-8B4C-54F3-099D-B0227254DD05}" dt="2026-06-13T14:32:22.716" v="399"/>
        <pc:sldMasterMkLst>
          <pc:docMk/>
          <pc:sldMasterMk cId="267953688" sldId="2147483660"/>
        </pc:sldMasterMkLst>
        <pc:sldLayoutChg chg="add del mod replId">
          <pc:chgData name="Gheorghe Calin (2333136)" userId="S::2333136@student.uwtsd.ac.uk::e7719340-15a5-4a36-b0d6-6cc3bcced594" providerId="AD" clId="Web-{86F8BE86-8B4C-54F3-099D-B0227254DD05}" dt="2026-06-13T14:32:22.716" v="399"/>
          <pc:sldLayoutMkLst>
            <pc:docMk/>
            <pc:sldMasterMk cId="267953688" sldId="2147483660"/>
            <pc:sldLayoutMk cId="2397325818" sldId="2147483661"/>
          </pc:sldLayoutMkLst>
        </pc:sldLayoutChg>
        <pc:sldLayoutChg chg="add del mod replId">
          <pc:chgData name="Gheorghe Calin (2333136)" userId="S::2333136@student.uwtsd.ac.uk::e7719340-15a5-4a36-b0d6-6cc3bcced594" providerId="AD" clId="Web-{86F8BE86-8B4C-54F3-099D-B0227254DD05}" dt="2026-06-13T14:32:22.716" v="399"/>
          <pc:sldLayoutMkLst>
            <pc:docMk/>
            <pc:sldMasterMk cId="267953688" sldId="2147483660"/>
            <pc:sldLayoutMk cId="4079456988" sldId="2147483662"/>
          </pc:sldLayoutMkLst>
        </pc:sldLayoutChg>
        <pc:sldLayoutChg chg="add del mod replId">
          <pc:chgData name="Gheorghe Calin (2333136)" userId="S::2333136@student.uwtsd.ac.uk::e7719340-15a5-4a36-b0d6-6cc3bcced594" providerId="AD" clId="Web-{86F8BE86-8B4C-54F3-099D-B0227254DD05}" dt="2026-06-13T14:32:22.716" v="399"/>
          <pc:sldLayoutMkLst>
            <pc:docMk/>
            <pc:sldMasterMk cId="267953688" sldId="2147483660"/>
            <pc:sldLayoutMk cId="3580714738" sldId="2147483663"/>
          </pc:sldLayoutMkLst>
        </pc:sldLayoutChg>
        <pc:sldLayoutChg chg="add del mod replId">
          <pc:chgData name="Gheorghe Calin (2333136)" userId="S::2333136@student.uwtsd.ac.uk::e7719340-15a5-4a36-b0d6-6cc3bcced594" providerId="AD" clId="Web-{86F8BE86-8B4C-54F3-099D-B0227254DD05}" dt="2026-06-13T14:32:22.716" v="399"/>
          <pc:sldLayoutMkLst>
            <pc:docMk/>
            <pc:sldMasterMk cId="267953688" sldId="2147483660"/>
            <pc:sldLayoutMk cId="832647630" sldId="2147483664"/>
          </pc:sldLayoutMkLst>
        </pc:sldLayoutChg>
        <pc:sldLayoutChg chg="add del mod replId">
          <pc:chgData name="Gheorghe Calin (2333136)" userId="S::2333136@student.uwtsd.ac.uk::e7719340-15a5-4a36-b0d6-6cc3bcced594" providerId="AD" clId="Web-{86F8BE86-8B4C-54F3-099D-B0227254DD05}" dt="2026-06-13T14:32:22.716" v="399"/>
          <pc:sldLayoutMkLst>
            <pc:docMk/>
            <pc:sldMasterMk cId="267953688" sldId="2147483660"/>
            <pc:sldLayoutMk cId="4166772553" sldId="2147483665"/>
          </pc:sldLayoutMkLst>
        </pc:sldLayoutChg>
        <pc:sldLayoutChg chg="add del mod replId">
          <pc:chgData name="Gheorghe Calin (2333136)" userId="S::2333136@student.uwtsd.ac.uk::e7719340-15a5-4a36-b0d6-6cc3bcced594" providerId="AD" clId="Web-{86F8BE86-8B4C-54F3-099D-B0227254DD05}" dt="2026-06-13T14:32:22.716" v="399"/>
          <pc:sldLayoutMkLst>
            <pc:docMk/>
            <pc:sldMasterMk cId="267953688" sldId="2147483660"/>
            <pc:sldLayoutMk cId="2849292469" sldId="2147483666"/>
          </pc:sldLayoutMkLst>
        </pc:sldLayoutChg>
        <pc:sldLayoutChg chg="add del mod replId">
          <pc:chgData name="Gheorghe Calin (2333136)" userId="S::2333136@student.uwtsd.ac.uk::e7719340-15a5-4a36-b0d6-6cc3bcced594" providerId="AD" clId="Web-{86F8BE86-8B4C-54F3-099D-B0227254DD05}" dt="2026-06-13T14:32:22.716" v="399"/>
          <pc:sldLayoutMkLst>
            <pc:docMk/>
            <pc:sldMasterMk cId="267953688" sldId="2147483660"/>
            <pc:sldLayoutMk cId="935215113" sldId="2147483667"/>
          </pc:sldLayoutMkLst>
        </pc:sldLayoutChg>
        <pc:sldLayoutChg chg="add del mod replId">
          <pc:chgData name="Gheorghe Calin (2333136)" userId="S::2333136@student.uwtsd.ac.uk::e7719340-15a5-4a36-b0d6-6cc3bcced594" providerId="AD" clId="Web-{86F8BE86-8B4C-54F3-099D-B0227254DD05}" dt="2026-06-13T14:32:22.716" v="399"/>
          <pc:sldLayoutMkLst>
            <pc:docMk/>
            <pc:sldMasterMk cId="267953688" sldId="2147483660"/>
            <pc:sldLayoutMk cId="2841832827" sldId="2147483668"/>
          </pc:sldLayoutMkLst>
        </pc:sldLayoutChg>
        <pc:sldLayoutChg chg="add del mod replId">
          <pc:chgData name="Gheorghe Calin (2333136)" userId="S::2333136@student.uwtsd.ac.uk::e7719340-15a5-4a36-b0d6-6cc3bcced594" providerId="AD" clId="Web-{86F8BE86-8B4C-54F3-099D-B0227254DD05}" dt="2026-06-13T14:32:22.716" v="399"/>
          <pc:sldLayoutMkLst>
            <pc:docMk/>
            <pc:sldMasterMk cId="267953688" sldId="2147483660"/>
            <pc:sldLayoutMk cId="2112090415" sldId="2147483669"/>
          </pc:sldLayoutMkLst>
        </pc:sldLayoutChg>
        <pc:sldLayoutChg chg="add del mod replId">
          <pc:chgData name="Gheorghe Calin (2333136)" userId="S::2333136@student.uwtsd.ac.uk::e7719340-15a5-4a36-b0d6-6cc3bcced594" providerId="AD" clId="Web-{86F8BE86-8B4C-54F3-099D-B0227254DD05}" dt="2026-06-13T14:32:22.716" v="399"/>
          <pc:sldLayoutMkLst>
            <pc:docMk/>
            <pc:sldMasterMk cId="267953688" sldId="2147483660"/>
            <pc:sldLayoutMk cId="3208390762" sldId="2147483670"/>
          </pc:sldLayoutMkLst>
        </pc:sldLayoutChg>
        <pc:sldLayoutChg chg="add del mod replId">
          <pc:chgData name="Gheorghe Calin (2333136)" userId="S::2333136@student.uwtsd.ac.uk::e7719340-15a5-4a36-b0d6-6cc3bcced594" providerId="AD" clId="Web-{86F8BE86-8B4C-54F3-099D-B0227254DD05}" dt="2026-06-13T14:32:22.716" v="399"/>
          <pc:sldLayoutMkLst>
            <pc:docMk/>
            <pc:sldMasterMk cId="267953688" sldId="2147483660"/>
            <pc:sldLayoutMk cId="2815745265" sldId="2147483671"/>
          </pc:sldLayoutMkLst>
        </pc:sldLayoutChg>
      </pc:sldMasterChg>
      <pc:sldMasterChg chg="add del addSldLayout delSldLayout modSldLayout">
        <pc:chgData name="Gheorghe Calin (2333136)" userId="S::2333136@student.uwtsd.ac.uk::e7719340-15a5-4a36-b0d6-6cc3bcced594" providerId="AD" clId="Web-{86F8BE86-8B4C-54F3-099D-B0227254DD05}" dt="2026-06-13T14:11:24.132" v="269"/>
        <pc:sldMasterMkLst>
          <pc:docMk/>
          <pc:sldMasterMk cId="793082231" sldId="2147483660"/>
        </pc:sldMasterMkLst>
        <pc:sldLayoutChg chg="add del mod replId">
          <pc:chgData name="Gheorghe Calin (2333136)" userId="S::2333136@student.uwtsd.ac.uk::e7719340-15a5-4a36-b0d6-6cc3bcced594" providerId="AD" clId="Web-{86F8BE86-8B4C-54F3-099D-B0227254DD05}" dt="2026-06-13T14:11:24.132" v="269"/>
          <pc:sldLayoutMkLst>
            <pc:docMk/>
            <pc:sldMasterMk cId="793082231" sldId="2147483660"/>
            <pc:sldLayoutMk cId="3529247209" sldId="2147483661"/>
          </pc:sldLayoutMkLst>
        </pc:sldLayoutChg>
        <pc:sldLayoutChg chg="add del mod replId">
          <pc:chgData name="Gheorghe Calin (2333136)" userId="S::2333136@student.uwtsd.ac.uk::e7719340-15a5-4a36-b0d6-6cc3bcced594" providerId="AD" clId="Web-{86F8BE86-8B4C-54F3-099D-B0227254DD05}" dt="2026-06-13T14:11:24.132" v="269"/>
          <pc:sldLayoutMkLst>
            <pc:docMk/>
            <pc:sldMasterMk cId="793082231" sldId="2147483660"/>
            <pc:sldLayoutMk cId="2883345691" sldId="2147483662"/>
          </pc:sldLayoutMkLst>
        </pc:sldLayoutChg>
        <pc:sldLayoutChg chg="add del mod replId">
          <pc:chgData name="Gheorghe Calin (2333136)" userId="S::2333136@student.uwtsd.ac.uk::e7719340-15a5-4a36-b0d6-6cc3bcced594" providerId="AD" clId="Web-{86F8BE86-8B4C-54F3-099D-B0227254DD05}" dt="2026-06-13T14:11:24.132" v="269"/>
          <pc:sldLayoutMkLst>
            <pc:docMk/>
            <pc:sldMasterMk cId="793082231" sldId="2147483660"/>
            <pc:sldLayoutMk cId="1591611510" sldId="2147483663"/>
          </pc:sldLayoutMkLst>
        </pc:sldLayoutChg>
        <pc:sldLayoutChg chg="add del mod replId">
          <pc:chgData name="Gheorghe Calin (2333136)" userId="S::2333136@student.uwtsd.ac.uk::e7719340-15a5-4a36-b0d6-6cc3bcced594" providerId="AD" clId="Web-{86F8BE86-8B4C-54F3-099D-B0227254DD05}" dt="2026-06-13T14:11:24.132" v="269"/>
          <pc:sldLayoutMkLst>
            <pc:docMk/>
            <pc:sldMasterMk cId="793082231" sldId="2147483660"/>
            <pc:sldLayoutMk cId="861656237" sldId="2147483664"/>
          </pc:sldLayoutMkLst>
        </pc:sldLayoutChg>
        <pc:sldLayoutChg chg="add del mod replId">
          <pc:chgData name="Gheorghe Calin (2333136)" userId="S::2333136@student.uwtsd.ac.uk::e7719340-15a5-4a36-b0d6-6cc3bcced594" providerId="AD" clId="Web-{86F8BE86-8B4C-54F3-099D-B0227254DD05}" dt="2026-06-13T14:11:24.132" v="269"/>
          <pc:sldLayoutMkLst>
            <pc:docMk/>
            <pc:sldMasterMk cId="793082231" sldId="2147483660"/>
            <pc:sldLayoutMk cId="2158133254" sldId="2147483665"/>
          </pc:sldLayoutMkLst>
        </pc:sldLayoutChg>
        <pc:sldLayoutChg chg="add del mod replId">
          <pc:chgData name="Gheorghe Calin (2333136)" userId="S::2333136@student.uwtsd.ac.uk::e7719340-15a5-4a36-b0d6-6cc3bcced594" providerId="AD" clId="Web-{86F8BE86-8B4C-54F3-099D-B0227254DD05}" dt="2026-06-13T14:11:24.132" v="269"/>
          <pc:sldLayoutMkLst>
            <pc:docMk/>
            <pc:sldMasterMk cId="793082231" sldId="2147483660"/>
            <pc:sldLayoutMk cId="3068967268" sldId="2147483666"/>
          </pc:sldLayoutMkLst>
        </pc:sldLayoutChg>
        <pc:sldLayoutChg chg="add del mod replId">
          <pc:chgData name="Gheorghe Calin (2333136)" userId="S::2333136@student.uwtsd.ac.uk::e7719340-15a5-4a36-b0d6-6cc3bcced594" providerId="AD" clId="Web-{86F8BE86-8B4C-54F3-099D-B0227254DD05}" dt="2026-06-13T14:11:24.132" v="269"/>
          <pc:sldLayoutMkLst>
            <pc:docMk/>
            <pc:sldMasterMk cId="793082231" sldId="2147483660"/>
            <pc:sldLayoutMk cId="1510809282" sldId="2147483667"/>
          </pc:sldLayoutMkLst>
        </pc:sldLayoutChg>
        <pc:sldLayoutChg chg="add del mod replId">
          <pc:chgData name="Gheorghe Calin (2333136)" userId="S::2333136@student.uwtsd.ac.uk::e7719340-15a5-4a36-b0d6-6cc3bcced594" providerId="AD" clId="Web-{86F8BE86-8B4C-54F3-099D-B0227254DD05}" dt="2026-06-13T14:11:24.132" v="269"/>
          <pc:sldLayoutMkLst>
            <pc:docMk/>
            <pc:sldMasterMk cId="793082231" sldId="2147483660"/>
            <pc:sldLayoutMk cId="2404839716" sldId="2147483668"/>
          </pc:sldLayoutMkLst>
        </pc:sldLayoutChg>
        <pc:sldLayoutChg chg="add del mod replId">
          <pc:chgData name="Gheorghe Calin (2333136)" userId="S::2333136@student.uwtsd.ac.uk::e7719340-15a5-4a36-b0d6-6cc3bcced594" providerId="AD" clId="Web-{86F8BE86-8B4C-54F3-099D-B0227254DD05}" dt="2026-06-13T14:11:24.132" v="269"/>
          <pc:sldLayoutMkLst>
            <pc:docMk/>
            <pc:sldMasterMk cId="793082231" sldId="2147483660"/>
            <pc:sldLayoutMk cId="2407621829" sldId="2147483669"/>
          </pc:sldLayoutMkLst>
        </pc:sldLayoutChg>
        <pc:sldLayoutChg chg="add del mod replId">
          <pc:chgData name="Gheorghe Calin (2333136)" userId="S::2333136@student.uwtsd.ac.uk::e7719340-15a5-4a36-b0d6-6cc3bcced594" providerId="AD" clId="Web-{86F8BE86-8B4C-54F3-099D-B0227254DD05}" dt="2026-06-13T14:11:24.132" v="269"/>
          <pc:sldLayoutMkLst>
            <pc:docMk/>
            <pc:sldMasterMk cId="793082231" sldId="2147483660"/>
            <pc:sldLayoutMk cId="2089467864" sldId="2147483670"/>
          </pc:sldLayoutMkLst>
        </pc:sldLayoutChg>
        <pc:sldLayoutChg chg="add del mod replId">
          <pc:chgData name="Gheorghe Calin (2333136)" userId="S::2333136@student.uwtsd.ac.uk::e7719340-15a5-4a36-b0d6-6cc3bcced594" providerId="AD" clId="Web-{86F8BE86-8B4C-54F3-099D-B0227254DD05}" dt="2026-06-13T14:11:24.132" v="269"/>
          <pc:sldLayoutMkLst>
            <pc:docMk/>
            <pc:sldMasterMk cId="793082231" sldId="2147483660"/>
            <pc:sldLayoutMk cId="1427216869" sldId="2147483671"/>
          </pc:sldLayoutMkLst>
        </pc:sldLayoutChg>
      </pc:sldMasterChg>
      <pc:sldMasterChg chg="add del addSldLayout delSldLayout modSldLayout">
        <pc:chgData name="Gheorghe Calin (2333136)" userId="S::2333136@student.uwtsd.ac.uk::e7719340-15a5-4a36-b0d6-6cc3bcced594" providerId="AD" clId="Web-{86F8BE86-8B4C-54F3-099D-B0227254DD05}" dt="2026-06-13T14:18:23.285" v="300"/>
        <pc:sldMasterMkLst>
          <pc:docMk/>
          <pc:sldMasterMk cId="804472415" sldId="2147483660"/>
        </pc:sldMasterMkLst>
        <pc:sldLayoutChg chg="add del mod replId">
          <pc:chgData name="Gheorghe Calin (2333136)" userId="S::2333136@student.uwtsd.ac.uk::e7719340-15a5-4a36-b0d6-6cc3bcced594" providerId="AD" clId="Web-{86F8BE86-8B4C-54F3-099D-B0227254DD05}" dt="2026-06-13T14:18:23.285" v="300"/>
          <pc:sldLayoutMkLst>
            <pc:docMk/>
            <pc:sldMasterMk cId="804472415" sldId="2147483660"/>
            <pc:sldLayoutMk cId="1704318532" sldId="2147483661"/>
          </pc:sldLayoutMkLst>
        </pc:sldLayoutChg>
        <pc:sldLayoutChg chg="add del mod replId">
          <pc:chgData name="Gheorghe Calin (2333136)" userId="S::2333136@student.uwtsd.ac.uk::e7719340-15a5-4a36-b0d6-6cc3bcced594" providerId="AD" clId="Web-{86F8BE86-8B4C-54F3-099D-B0227254DD05}" dt="2026-06-13T14:18:23.285" v="300"/>
          <pc:sldLayoutMkLst>
            <pc:docMk/>
            <pc:sldMasterMk cId="804472415" sldId="2147483660"/>
            <pc:sldLayoutMk cId="1656561569" sldId="2147483662"/>
          </pc:sldLayoutMkLst>
        </pc:sldLayoutChg>
        <pc:sldLayoutChg chg="add del mod replId">
          <pc:chgData name="Gheorghe Calin (2333136)" userId="S::2333136@student.uwtsd.ac.uk::e7719340-15a5-4a36-b0d6-6cc3bcced594" providerId="AD" clId="Web-{86F8BE86-8B4C-54F3-099D-B0227254DD05}" dt="2026-06-13T14:18:23.285" v="300"/>
          <pc:sldLayoutMkLst>
            <pc:docMk/>
            <pc:sldMasterMk cId="804472415" sldId="2147483660"/>
            <pc:sldLayoutMk cId="2335145798" sldId="2147483663"/>
          </pc:sldLayoutMkLst>
        </pc:sldLayoutChg>
        <pc:sldLayoutChg chg="add del mod replId">
          <pc:chgData name="Gheorghe Calin (2333136)" userId="S::2333136@student.uwtsd.ac.uk::e7719340-15a5-4a36-b0d6-6cc3bcced594" providerId="AD" clId="Web-{86F8BE86-8B4C-54F3-099D-B0227254DD05}" dt="2026-06-13T14:18:23.285" v="300"/>
          <pc:sldLayoutMkLst>
            <pc:docMk/>
            <pc:sldMasterMk cId="804472415" sldId="2147483660"/>
            <pc:sldLayoutMk cId="817077609" sldId="2147483664"/>
          </pc:sldLayoutMkLst>
        </pc:sldLayoutChg>
        <pc:sldLayoutChg chg="add del mod replId">
          <pc:chgData name="Gheorghe Calin (2333136)" userId="S::2333136@student.uwtsd.ac.uk::e7719340-15a5-4a36-b0d6-6cc3bcced594" providerId="AD" clId="Web-{86F8BE86-8B4C-54F3-099D-B0227254DD05}" dt="2026-06-13T14:18:23.285" v="300"/>
          <pc:sldLayoutMkLst>
            <pc:docMk/>
            <pc:sldMasterMk cId="804472415" sldId="2147483660"/>
            <pc:sldLayoutMk cId="2698877922" sldId="2147483665"/>
          </pc:sldLayoutMkLst>
        </pc:sldLayoutChg>
        <pc:sldLayoutChg chg="add del mod replId">
          <pc:chgData name="Gheorghe Calin (2333136)" userId="S::2333136@student.uwtsd.ac.uk::e7719340-15a5-4a36-b0d6-6cc3bcced594" providerId="AD" clId="Web-{86F8BE86-8B4C-54F3-099D-B0227254DD05}" dt="2026-06-13T14:18:23.285" v="300"/>
          <pc:sldLayoutMkLst>
            <pc:docMk/>
            <pc:sldMasterMk cId="804472415" sldId="2147483660"/>
            <pc:sldLayoutMk cId="2106192622" sldId="2147483666"/>
          </pc:sldLayoutMkLst>
        </pc:sldLayoutChg>
        <pc:sldLayoutChg chg="add del mod replId">
          <pc:chgData name="Gheorghe Calin (2333136)" userId="S::2333136@student.uwtsd.ac.uk::e7719340-15a5-4a36-b0d6-6cc3bcced594" providerId="AD" clId="Web-{86F8BE86-8B4C-54F3-099D-B0227254DD05}" dt="2026-06-13T14:18:23.285" v="300"/>
          <pc:sldLayoutMkLst>
            <pc:docMk/>
            <pc:sldMasterMk cId="804472415" sldId="2147483660"/>
            <pc:sldLayoutMk cId="3690061488" sldId="2147483667"/>
          </pc:sldLayoutMkLst>
        </pc:sldLayoutChg>
        <pc:sldLayoutChg chg="add del mod replId">
          <pc:chgData name="Gheorghe Calin (2333136)" userId="S::2333136@student.uwtsd.ac.uk::e7719340-15a5-4a36-b0d6-6cc3bcced594" providerId="AD" clId="Web-{86F8BE86-8B4C-54F3-099D-B0227254DD05}" dt="2026-06-13T14:18:23.285" v="300"/>
          <pc:sldLayoutMkLst>
            <pc:docMk/>
            <pc:sldMasterMk cId="804472415" sldId="2147483660"/>
            <pc:sldLayoutMk cId="1173166743" sldId="2147483668"/>
          </pc:sldLayoutMkLst>
        </pc:sldLayoutChg>
        <pc:sldLayoutChg chg="add del mod replId">
          <pc:chgData name="Gheorghe Calin (2333136)" userId="S::2333136@student.uwtsd.ac.uk::e7719340-15a5-4a36-b0d6-6cc3bcced594" providerId="AD" clId="Web-{86F8BE86-8B4C-54F3-099D-B0227254DD05}" dt="2026-06-13T14:18:23.285" v="300"/>
          <pc:sldLayoutMkLst>
            <pc:docMk/>
            <pc:sldMasterMk cId="804472415" sldId="2147483660"/>
            <pc:sldLayoutMk cId="4023930390" sldId="2147483669"/>
          </pc:sldLayoutMkLst>
        </pc:sldLayoutChg>
        <pc:sldLayoutChg chg="add del mod replId">
          <pc:chgData name="Gheorghe Calin (2333136)" userId="S::2333136@student.uwtsd.ac.uk::e7719340-15a5-4a36-b0d6-6cc3bcced594" providerId="AD" clId="Web-{86F8BE86-8B4C-54F3-099D-B0227254DD05}" dt="2026-06-13T14:18:23.285" v="300"/>
          <pc:sldLayoutMkLst>
            <pc:docMk/>
            <pc:sldMasterMk cId="804472415" sldId="2147483660"/>
            <pc:sldLayoutMk cId="1600090540" sldId="2147483670"/>
          </pc:sldLayoutMkLst>
        </pc:sldLayoutChg>
        <pc:sldLayoutChg chg="add del mod replId">
          <pc:chgData name="Gheorghe Calin (2333136)" userId="S::2333136@student.uwtsd.ac.uk::e7719340-15a5-4a36-b0d6-6cc3bcced594" providerId="AD" clId="Web-{86F8BE86-8B4C-54F3-099D-B0227254DD05}" dt="2026-06-13T14:18:23.285" v="300"/>
          <pc:sldLayoutMkLst>
            <pc:docMk/>
            <pc:sldMasterMk cId="804472415" sldId="2147483660"/>
            <pc:sldLayoutMk cId="3678337494" sldId="2147483671"/>
          </pc:sldLayoutMkLst>
        </pc:sldLayoutChg>
      </pc:sldMasterChg>
      <pc:sldMasterChg chg="add del addSldLayout delSldLayout modSldLayout">
        <pc:chgData name="Gheorghe Calin (2333136)" userId="S::2333136@student.uwtsd.ac.uk::e7719340-15a5-4a36-b0d6-6cc3bcced594" providerId="AD" clId="Web-{86F8BE86-8B4C-54F3-099D-B0227254DD05}" dt="2026-06-13T14:11:23.070" v="268"/>
        <pc:sldMasterMkLst>
          <pc:docMk/>
          <pc:sldMasterMk cId="4071243839" sldId="2147483672"/>
        </pc:sldMasterMkLst>
        <pc:sldLayoutChg chg="add del mod replId">
          <pc:chgData name="Gheorghe Calin (2333136)" userId="S::2333136@student.uwtsd.ac.uk::e7719340-15a5-4a36-b0d6-6cc3bcced594" providerId="AD" clId="Web-{86F8BE86-8B4C-54F3-099D-B0227254DD05}" dt="2026-06-13T14:11:23.070" v="268"/>
          <pc:sldLayoutMkLst>
            <pc:docMk/>
            <pc:sldMasterMk cId="4071243839" sldId="2147483672"/>
            <pc:sldLayoutMk cId="1066535879" sldId="2147483673"/>
          </pc:sldLayoutMkLst>
        </pc:sldLayoutChg>
        <pc:sldLayoutChg chg="add del mod replId">
          <pc:chgData name="Gheorghe Calin (2333136)" userId="S::2333136@student.uwtsd.ac.uk::e7719340-15a5-4a36-b0d6-6cc3bcced594" providerId="AD" clId="Web-{86F8BE86-8B4C-54F3-099D-B0227254DD05}" dt="2026-06-13T14:11:23.070" v="268"/>
          <pc:sldLayoutMkLst>
            <pc:docMk/>
            <pc:sldMasterMk cId="4071243839" sldId="2147483672"/>
            <pc:sldLayoutMk cId="4186264508" sldId="2147483674"/>
          </pc:sldLayoutMkLst>
        </pc:sldLayoutChg>
        <pc:sldLayoutChg chg="add del mod replId">
          <pc:chgData name="Gheorghe Calin (2333136)" userId="S::2333136@student.uwtsd.ac.uk::e7719340-15a5-4a36-b0d6-6cc3bcced594" providerId="AD" clId="Web-{86F8BE86-8B4C-54F3-099D-B0227254DD05}" dt="2026-06-13T14:11:23.070" v="268"/>
          <pc:sldLayoutMkLst>
            <pc:docMk/>
            <pc:sldMasterMk cId="4071243839" sldId="2147483672"/>
            <pc:sldLayoutMk cId="1016702914" sldId="2147483675"/>
          </pc:sldLayoutMkLst>
        </pc:sldLayoutChg>
        <pc:sldLayoutChg chg="add del mod replId">
          <pc:chgData name="Gheorghe Calin (2333136)" userId="S::2333136@student.uwtsd.ac.uk::e7719340-15a5-4a36-b0d6-6cc3bcced594" providerId="AD" clId="Web-{86F8BE86-8B4C-54F3-099D-B0227254DD05}" dt="2026-06-13T14:11:23.070" v="268"/>
          <pc:sldLayoutMkLst>
            <pc:docMk/>
            <pc:sldMasterMk cId="4071243839" sldId="2147483672"/>
            <pc:sldLayoutMk cId="3760108351" sldId="2147483676"/>
          </pc:sldLayoutMkLst>
        </pc:sldLayoutChg>
        <pc:sldLayoutChg chg="add del mod replId">
          <pc:chgData name="Gheorghe Calin (2333136)" userId="S::2333136@student.uwtsd.ac.uk::e7719340-15a5-4a36-b0d6-6cc3bcced594" providerId="AD" clId="Web-{86F8BE86-8B4C-54F3-099D-B0227254DD05}" dt="2026-06-13T14:11:23.070" v="268"/>
          <pc:sldLayoutMkLst>
            <pc:docMk/>
            <pc:sldMasterMk cId="4071243839" sldId="2147483672"/>
            <pc:sldLayoutMk cId="2492983390" sldId="2147483677"/>
          </pc:sldLayoutMkLst>
        </pc:sldLayoutChg>
        <pc:sldLayoutChg chg="add del mod replId">
          <pc:chgData name="Gheorghe Calin (2333136)" userId="S::2333136@student.uwtsd.ac.uk::e7719340-15a5-4a36-b0d6-6cc3bcced594" providerId="AD" clId="Web-{86F8BE86-8B4C-54F3-099D-B0227254DD05}" dt="2026-06-13T14:11:23.070" v="268"/>
          <pc:sldLayoutMkLst>
            <pc:docMk/>
            <pc:sldMasterMk cId="4071243839" sldId="2147483672"/>
            <pc:sldLayoutMk cId="1126776903" sldId="2147483678"/>
          </pc:sldLayoutMkLst>
        </pc:sldLayoutChg>
        <pc:sldLayoutChg chg="add del mod replId">
          <pc:chgData name="Gheorghe Calin (2333136)" userId="S::2333136@student.uwtsd.ac.uk::e7719340-15a5-4a36-b0d6-6cc3bcced594" providerId="AD" clId="Web-{86F8BE86-8B4C-54F3-099D-B0227254DD05}" dt="2026-06-13T14:11:23.070" v="268"/>
          <pc:sldLayoutMkLst>
            <pc:docMk/>
            <pc:sldMasterMk cId="4071243839" sldId="2147483672"/>
            <pc:sldLayoutMk cId="1512291107" sldId="2147483679"/>
          </pc:sldLayoutMkLst>
        </pc:sldLayoutChg>
        <pc:sldLayoutChg chg="add del mod replId">
          <pc:chgData name="Gheorghe Calin (2333136)" userId="S::2333136@student.uwtsd.ac.uk::e7719340-15a5-4a36-b0d6-6cc3bcced594" providerId="AD" clId="Web-{86F8BE86-8B4C-54F3-099D-B0227254DD05}" dt="2026-06-13T14:11:23.070" v="268"/>
          <pc:sldLayoutMkLst>
            <pc:docMk/>
            <pc:sldMasterMk cId="4071243839" sldId="2147483672"/>
            <pc:sldLayoutMk cId="234794662" sldId="2147483680"/>
          </pc:sldLayoutMkLst>
        </pc:sldLayoutChg>
        <pc:sldLayoutChg chg="add del mod replId">
          <pc:chgData name="Gheorghe Calin (2333136)" userId="S::2333136@student.uwtsd.ac.uk::e7719340-15a5-4a36-b0d6-6cc3bcced594" providerId="AD" clId="Web-{86F8BE86-8B4C-54F3-099D-B0227254DD05}" dt="2026-06-13T14:11:23.070" v="268"/>
          <pc:sldLayoutMkLst>
            <pc:docMk/>
            <pc:sldMasterMk cId="4071243839" sldId="2147483672"/>
            <pc:sldLayoutMk cId="1101344919" sldId="2147483681"/>
          </pc:sldLayoutMkLst>
        </pc:sldLayoutChg>
        <pc:sldLayoutChg chg="add del mod replId">
          <pc:chgData name="Gheorghe Calin (2333136)" userId="S::2333136@student.uwtsd.ac.uk::e7719340-15a5-4a36-b0d6-6cc3bcced594" providerId="AD" clId="Web-{86F8BE86-8B4C-54F3-099D-B0227254DD05}" dt="2026-06-13T14:11:23.070" v="268"/>
          <pc:sldLayoutMkLst>
            <pc:docMk/>
            <pc:sldMasterMk cId="4071243839" sldId="2147483672"/>
            <pc:sldLayoutMk cId="1320529364" sldId="2147483682"/>
          </pc:sldLayoutMkLst>
        </pc:sldLayoutChg>
        <pc:sldLayoutChg chg="add del mod replId">
          <pc:chgData name="Gheorghe Calin (2333136)" userId="S::2333136@student.uwtsd.ac.uk::e7719340-15a5-4a36-b0d6-6cc3bcced594" providerId="AD" clId="Web-{86F8BE86-8B4C-54F3-099D-B0227254DD05}" dt="2026-06-13T14:11:23.070" v="268"/>
          <pc:sldLayoutMkLst>
            <pc:docMk/>
            <pc:sldMasterMk cId="4071243839" sldId="2147483672"/>
            <pc:sldLayoutMk cId="3335699152" sldId="2147483683"/>
          </pc:sldLayoutMkLst>
        </pc:sldLayoutChg>
        <pc:sldLayoutChg chg="add del mod replId">
          <pc:chgData name="Gheorghe Calin (2333136)" userId="S::2333136@student.uwtsd.ac.uk::e7719340-15a5-4a36-b0d6-6cc3bcced594" providerId="AD" clId="Web-{86F8BE86-8B4C-54F3-099D-B0227254DD05}" dt="2026-06-13T14:11:23.070" v="268"/>
          <pc:sldLayoutMkLst>
            <pc:docMk/>
            <pc:sldMasterMk cId="4071243839" sldId="2147483672"/>
            <pc:sldLayoutMk cId="4113349519" sldId="2147483684"/>
          </pc:sldLayoutMkLst>
        </pc:sldLayoutChg>
        <pc:sldLayoutChg chg="add del mod replId">
          <pc:chgData name="Gheorghe Calin (2333136)" userId="S::2333136@student.uwtsd.ac.uk::e7719340-15a5-4a36-b0d6-6cc3bcced594" providerId="AD" clId="Web-{86F8BE86-8B4C-54F3-099D-B0227254DD05}" dt="2026-06-13T14:11:23.070" v="268"/>
          <pc:sldLayoutMkLst>
            <pc:docMk/>
            <pc:sldMasterMk cId="4071243839" sldId="2147483672"/>
            <pc:sldLayoutMk cId="1339545111" sldId="2147483685"/>
          </pc:sldLayoutMkLst>
        </pc:sldLayoutChg>
        <pc:sldLayoutChg chg="add del mod replId">
          <pc:chgData name="Gheorghe Calin (2333136)" userId="S::2333136@student.uwtsd.ac.uk::e7719340-15a5-4a36-b0d6-6cc3bcced594" providerId="AD" clId="Web-{86F8BE86-8B4C-54F3-099D-B0227254DD05}" dt="2026-06-13T14:11:23.070" v="268"/>
          <pc:sldLayoutMkLst>
            <pc:docMk/>
            <pc:sldMasterMk cId="4071243839" sldId="2147483672"/>
            <pc:sldLayoutMk cId="2318216105" sldId="2147483686"/>
          </pc:sldLayoutMkLst>
        </pc:sldLayoutChg>
        <pc:sldLayoutChg chg="add del mod replId">
          <pc:chgData name="Gheorghe Calin (2333136)" userId="S::2333136@student.uwtsd.ac.uk::e7719340-15a5-4a36-b0d6-6cc3bcced594" providerId="AD" clId="Web-{86F8BE86-8B4C-54F3-099D-B0227254DD05}" dt="2026-06-13T14:11:23.070" v="268"/>
          <pc:sldLayoutMkLst>
            <pc:docMk/>
            <pc:sldMasterMk cId="4071243839" sldId="2147483672"/>
            <pc:sldLayoutMk cId="1235602112" sldId="2147483687"/>
          </pc:sldLayoutMkLst>
        </pc:sldLayoutChg>
        <pc:sldLayoutChg chg="add del mod replId">
          <pc:chgData name="Gheorghe Calin (2333136)" userId="S::2333136@student.uwtsd.ac.uk::e7719340-15a5-4a36-b0d6-6cc3bcced594" providerId="AD" clId="Web-{86F8BE86-8B4C-54F3-099D-B0227254DD05}" dt="2026-06-13T14:11:23.070" v="268"/>
          <pc:sldLayoutMkLst>
            <pc:docMk/>
            <pc:sldMasterMk cId="4071243839" sldId="2147483672"/>
            <pc:sldLayoutMk cId="3377451089" sldId="2147483688"/>
          </pc:sldLayoutMkLst>
        </pc:sldLayoutChg>
        <pc:sldLayoutChg chg="add del mod replId">
          <pc:chgData name="Gheorghe Calin (2333136)" userId="S::2333136@student.uwtsd.ac.uk::e7719340-15a5-4a36-b0d6-6cc3bcced594" providerId="AD" clId="Web-{86F8BE86-8B4C-54F3-099D-B0227254DD05}" dt="2026-06-13T14:11:23.070" v="268"/>
          <pc:sldLayoutMkLst>
            <pc:docMk/>
            <pc:sldMasterMk cId="4071243839" sldId="2147483672"/>
            <pc:sldLayoutMk cId="717136925" sldId="214748368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82257" y="1931872"/>
            <a:ext cx="8865592" cy="1333020"/>
          </a:xfrm>
        </p:spPr>
        <p:txBody>
          <a:bodyPr/>
          <a:lstStyle/>
          <a:p>
            <a:r>
              <a:rPr lang="en-US"/>
              <a:t>Click to edit Master title style</a:t>
            </a:r>
          </a:p>
        </p:txBody>
      </p:sp>
      <p:sp>
        <p:nvSpPr>
          <p:cNvPr id="3" name="Subtitle 2"/>
          <p:cNvSpPr>
            <a:spLocks noGrp="1"/>
          </p:cNvSpPr>
          <p:nvPr>
            <p:ph type="subTitle" idx="1"/>
          </p:nvPr>
        </p:nvSpPr>
        <p:spPr>
          <a:xfrm>
            <a:off x="1564517" y="3524011"/>
            <a:ext cx="7301076" cy="1589259"/>
          </a:xfrm>
        </p:spPr>
        <p:txBody>
          <a:bodyPr/>
          <a:lstStyle>
            <a:lvl1pPr marL="0" indent="0" algn="ctr">
              <a:buNone/>
              <a:defRPr>
                <a:solidFill>
                  <a:schemeClr val="tx1">
                    <a:tint val="75000"/>
                  </a:schemeClr>
                </a:solidFill>
              </a:defRPr>
            </a:lvl1pPr>
            <a:lvl2pPr marL="391135" indent="0" algn="ctr">
              <a:buNone/>
              <a:defRPr>
                <a:solidFill>
                  <a:schemeClr val="tx1">
                    <a:tint val="75000"/>
                  </a:schemeClr>
                </a:solidFill>
              </a:defRPr>
            </a:lvl2pPr>
            <a:lvl3pPr marL="782269" indent="0" algn="ctr">
              <a:buNone/>
              <a:defRPr>
                <a:solidFill>
                  <a:schemeClr val="tx1">
                    <a:tint val="75000"/>
                  </a:schemeClr>
                </a:solidFill>
              </a:defRPr>
            </a:lvl3pPr>
            <a:lvl4pPr marL="1173404" indent="0" algn="ctr">
              <a:buNone/>
              <a:defRPr>
                <a:solidFill>
                  <a:schemeClr val="tx1">
                    <a:tint val="75000"/>
                  </a:schemeClr>
                </a:solidFill>
              </a:defRPr>
            </a:lvl4pPr>
            <a:lvl5pPr marL="1564538" indent="0" algn="ctr">
              <a:buNone/>
              <a:defRPr>
                <a:solidFill>
                  <a:schemeClr val="tx1">
                    <a:tint val="75000"/>
                  </a:schemeClr>
                </a:solidFill>
              </a:defRPr>
            </a:lvl5pPr>
            <a:lvl6pPr marL="1955673" indent="0" algn="ctr">
              <a:buNone/>
              <a:defRPr>
                <a:solidFill>
                  <a:schemeClr val="tx1">
                    <a:tint val="75000"/>
                  </a:schemeClr>
                </a:solidFill>
              </a:defRPr>
            </a:lvl6pPr>
            <a:lvl7pPr marL="2346808" indent="0" algn="ctr">
              <a:buNone/>
              <a:defRPr>
                <a:solidFill>
                  <a:schemeClr val="tx1">
                    <a:tint val="75000"/>
                  </a:schemeClr>
                </a:solidFill>
              </a:defRPr>
            </a:lvl7pPr>
            <a:lvl8pPr marL="2737942" indent="0" algn="ctr">
              <a:buNone/>
              <a:defRPr>
                <a:solidFill>
                  <a:schemeClr val="tx1">
                    <a:tint val="75000"/>
                  </a:schemeClr>
                </a:solidFill>
              </a:defRPr>
            </a:lvl8pPr>
            <a:lvl9pPr marL="3129077"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23907" y="3996183"/>
            <a:ext cx="8865592" cy="1235131"/>
          </a:xfrm>
        </p:spPr>
        <p:txBody>
          <a:bodyPr anchor="t"/>
          <a:lstStyle>
            <a:lvl1pPr algn="l">
              <a:defRPr sz="3422" b="1" cap="all"/>
            </a:lvl1pPr>
          </a:lstStyle>
          <a:p>
            <a:r>
              <a:rPr lang="en-US"/>
              <a:t>Click to edit Master title style</a:t>
            </a:r>
          </a:p>
        </p:txBody>
      </p:sp>
      <p:sp>
        <p:nvSpPr>
          <p:cNvPr id="3" name="Text Placeholder 2"/>
          <p:cNvSpPr>
            <a:spLocks noGrp="1"/>
          </p:cNvSpPr>
          <p:nvPr>
            <p:ph type="body" idx="1"/>
          </p:nvPr>
        </p:nvSpPr>
        <p:spPr>
          <a:xfrm>
            <a:off x="823907" y="2635812"/>
            <a:ext cx="8865592" cy="1360371"/>
          </a:xfrm>
        </p:spPr>
        <p:txBody>
          <a:bodyPr anchor="b"/>
          <a:lstStyle>
            <a:lvl1pPr marL="0" indent="0">
              <a:buNone/>
              <a:defRPr sz="1711">
                <a:solidFill>
                  <a:schemeClr val="tx1">
                    <a:tint val="75000"/>
                  </a:schemeClr>
                </a:solidFill>
              </a:defRPr>
            </a:lvl1pPr>
            <a:lvl2pPr marL="391135" indent="0">
              <a:buNone/>
              <a:defRPr sz="1540">
                <a:solidFill>
                  <a:schemeClr val="tx1">
                    <a:tint val="75000"/>
                  </a:schemeClr>
                </a:solidFill>
              </a:defRPr>
            </a:lvl2pPr>
            <a:lvl3pPr marL="782269" indent="0">
              <a:buNone/>
              <a:defRPr sz="1369">
                <a:solidFill>
                  <a:schemeClr val="tx1">
                    <a:tint val="75000"/>
                  </a:schemeClr>
                </a:solidFill>
              </a:defRPr>
            </a:lvl3pPr>
            <a:lvl4pPr marL="1173404" indent="0">
              <a:buNone/>
              <a:defRPr sz="1198">
                <a:solidFill>
                  <a:schemeClr val="tx1">
                    <a:tint val="75000"/>
                  </a:schemeClr>
                </a:solidFill>
              </a:defRPr>
            </a:lvl4pPr>
            <a:lvl5pPr marL="1564538" indent="0">
              <a:buNone/>
              <a:defRPr sz="1198">
                <a:solidFill>
                  <a:schemeClr val="tx1">
                    <a:tint val="75000"/>
                  </a:schemeClr>
                </a:solidFill>
              </a:defRPr>
            </a:lvl5pPr>
            <a:lvl6pPr marL="1955673" indent="0">
              <a:buNone/>
              <a:defRPr sz="1198">
                <a:solidFill>
                  <a:schemeClr val="tx1">
                    <a:tint val="75000"/>
                  </a:schemeClr>
                </a:solidFill>
              </a:defRPr>
            </a:lvl6pPr>
            <a:lvl7pPr marL="2346808" indent="0">
              <a:buNone/>
              <a:defRPr sz="1198">
                <a:solidFill>
                  <a:schemeClr val="tx1">
                    <a:tint val="75000"/>
                  </a:schemeClr>
                </a:solidFill>
              </a:defRPr>
            </a:lvl7pPr>
            <a:lvl8pPr marL="2737942" indent="0">
              <a:buNone/>
              <a:defRPr sz="1198">
                <a:solidFill>
                  <a:schemeClr val="tx1">
                    <a:tint val="75000"/>
                  </a:schemeClr>
                </a:solidFill>
              </a:defRPr>
            </a:lvl8pPr>
            <a:lvl9pPr marL="3129077" indent="0">
              <a:buNone/>
              <a:defRPr sz="119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21506" y="1451063"/>
            <a:ext cx="4606631" cy="4104148"/>
          </a:xfrm>
        </p:spPr>
        <p:txBody>
          <a:bodyPr/>
          <a:lstStyle>
            <a:lvl1pPr>
              <a:defRPr sz="2395"/>
            </a:lvl1pPr>
            <a:lvl2pPr>
              <a:defRPr sz="2053"/>
            </a:lvl2pPr>
            <a:lvl3pPr>
              <a:defRPr sz="1711"/>
            </a:lvl3pPr>
            <a:lvl4pPr>
              <a:defRPr sz="1540"/>
            </a:lvl4pPr>
            <a:lvl5pPr>
              <a:defRPr sz="1540"/>
            </a:lvl5pPr>
            <a:lvl6pPr>
              <a:defRPr sz="1540"/>
            </a:lvl6pPr>
            <a:lvl7pPr>
              <a:defRPr sz="1540"/>
            </a:lvl7pPr>
            <a:lvl8pPr>
              <a:defRPr sz="1540"/>
            </a:lvl8pPr>
            <a:lvl9pPr>
              <a:defRPr sz="15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301973" y="1451063"/>
            <a:ext cx="4606631" cy="4104148"/>
          </a:xfrm>
        </p:spPr>
        <p:txBody>
          <a:bodyPr/>
          <a:lstStyle>
            <a:lvl1pPr>
              <a:defRPr sz="2395"/>
            </a:lvl1pPr>
            <a:lvl2pPr>
              <a:defRPr sz="2053"/>
            </a:lvl2pPr>
            <a:lvl3pPr>
              <a:defRPr sz="1711"/>
            </a:lvl3pPr>
            <a:lvl4pPr>
              <a:defRPr sz="1540"/>
            </a:lvl4pPr>
            <a:lvl5pPr>
              <a:defRPr sz="1540"/>
            </a:lvl5pPr>
            <a:lvl6pPr>
              <a:defRPr sz="1540"/>
            </a:lvl6pPr>
            <a:lvl7pPr>
              <a:defRPr sz="1540"/>
            </a:lvl7pPr>
            <a:lvl8pPr>
              <a:defRPr sz="1540"/>
            </a:lvl8pPr>
            <a:lvl9pPr>
              <a:defRPr sz="15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521505" y="1392043"/>
            <a:ext cx="4608443" cy="580137"/>
          </a:xfrm>
        </p:spPr>
        <p:txBody>
          <a:bodyPr anchor="b"/>
          <a:lstStyle>
            <a:lvl1pPr marL="0" indent="0">
              <a:buNone/>
              <a:defRPr sz="2053" b="1"/>
            </a:lvl1pPr>
            <a:lvl2pPr marL="391135" indent="0">
              <a:buNone/>
              <a:defRPr sz="1711" b="1"/>
            </a:lvl2pPr>
            <a:lvl3pPr marL="782269" indent="0">
              <a:buNone/>
              <a:defRPr sz="1540" b="1"/>
            </a:lvl3pPr>
            <a:lvl4pPr marL="1173404" indent="0">
              <a:buNone/>
              <a:defRPr sz="1369" b="1"/>
            </a:lvl4pPr>
            <a:lvl5pPr marL="1564538" indent="0">
              <a:buNone/>
              <a:defRPr sz="1369" b="1"/>
            </a:lvl5pPr>
            <a:lvl6pPr marL="1955673" indent="0">
              <a:buNone/>
              <a:defRPr sz="1369" b="1"/>
            </a:lvl6pPr>
            <a:lvl7pPr marL="2346808" indent="0">
              <a:buNone/>
              <a:defRPr sz="1369" b="1"/>
            </a:lvl7pPr>
            <a:lvl8pPr marL="2737942" indent="0">
              <a:buNone/>
              <a:defRPr sz="1369" b="1"/>
            </a:lvl8pPr>
            <a:lvl9pPr marL="3129077" indent="0">
              <a:buNone/>
              <a:defRPr sz="1369" b="1"/>
            </a:lvl9pPr>
          </a:lstStyle>
          <a:p>
            <a:pPr lvl="0"/>
            <a:r>
              <a:rPr lang="en-US"/>
              <a:t>Click to edit Master text styles</a:t>
            </a:r>
          </a:p>
        </p:txBody>
      </p:sp>
      <p:sp>
        <p:nvSpPr>
          <p:cNvPr id="4" name="Content Placeholder 3"/>
          <p:cNvSpPr>
            <a:spLocks noGrp="1"/>
          </p:cNvSpPr>
          <p:nvPr>
            <p:ph sz="half" idx="2"/>
          </p:nvPr>
        </p:nvSpPr>
        <p:spPr>
          <a:xfrm>
            <a:off x="521505" y="1972179"/>
            <a:ext cx="4608443" cy="3583032"/>
          </a:xfrm>
        </p:spPr>
        <p:txBody>
          <a:bodyPr/>
          <a:lstStyle>
            <a:lvl1pPr>
              <a:defRPr sz="2053"/>
            </a:lvl1pPr>
            <a:lvl2pPr>
              <a:defRPr sz="1711"/>
            </a:lvl2pPr>
            <a:lvl3pPr>
              <a:defRPr sz="1540"/>
            </a:lvl3pPr>
            <a:lvl4pPr>
              <a:defRPr sz="1369"/>
            </a:lvl4pPr>
            <a:lvl5pPr>
              <a:defRPr sz="1369"/>
            </a:lvl5pPr>
            <a:lvl6pPr>
              <a:defRPr sz="1369"/>
            </a:lvl6pPr>
            <a:lvl7pPr>
              <a:defRPr sz="1369"/>
            </a:lvl7pPr>
            <a:lvl8pPr>
              <a:defRPr sz="1369"/>
            </a:lvl8pPr>
            <a:lvl9pPr>
              <a:defRPr sz="136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298351" y="1392043"/>
            <a:ext cx="4610252" cy="580137"/>
          </a:xfrm>
        </p:spPr>
        <p:txBody>
          <a:bodyPr anchor="b"/>
          <a:lstStyle>
            <a:lvl1pPr marL="0" indent="0">
              <a:buNone/>
              <a:defRPr sz="2053" b="1"/>
            </a:lvl1pPr>
            <a:lvl2pPr marL="391135" indent="0">
              <a:buNone/>
              <a:defRPr sz="1711" b="1"/>
            </a:lvl2pPr>
            <a:lvl3pPr marL="782269" indent="0">
              <a:buNone/>
              <a:defRPr sz="1540" b="1"/>
            </a:lvl3pPr>
            <a:lvl4pPr marL="1173404" indent="0">
              <a:buNone/>
              <a:defRPr sz="1369" b="1"/>
            </a:lvl4pPr>
            <a:lvl5pPr marL="1564538" indent="0">
              <a:buNone/>
              <a:defRPr sz="1369" b="1"/>
            </a:lvl5pPr>
            <a:lvl6pPr marL="1955673" indent="0">
              <a:buNone/>
              <a:defRPr sz="1369" b="1"/>
            </a:lvl6pPr>
            <a:lvl7pPr marL="2346808" indent="0">
              <a:buNone/>
              <a:defRPr sz="1369" b="1"/>
            </a:lvl7pPr>
            <a:lvl8pPr marL="2737942" indent="0">
              <a:buNone/>
              <a:defRPr sz="1369" b="1"/>
            </a:lvl8pPr>
            <a:lvl9pPr marL="3129077" indent="0">
              <a:buNone/>
              <a:defRPr sz="1369" b="1"/>
            </a:lvl9pPr>
          </a:lstStyle>
          <a:p>
            <a:pPr lvl="0"/>
            <a:r>
              <a:rPr lang="en-US"/>
              <a:t>Click to edit Master text styles</a:t>
            </a:r>
          </a:p>
        </p:txBody>
      </p:sp>
      <p:sp>
        <p:nvSpPr>
          <p:cNvPr id="6" name="Content Placeholder 5"/>
          <p:cNvSpPr>
            <a:spLocks noGrp="1"/>
          </p:cNvSpPr>
          <p:nvPr>
            <p:ph sz="quarter" idx="4"/>
          </p:nvPr>
        </p:nvSpPr>
        <p:spPr>
          <a:xfrm>
            <a:off x="5298351" y="1972179"/>
            <a:ext cx="4610252" cy="3583032"/>
          </a:xfrm>
        </p:spPr>
        <p:txBody>
          <a:bodyPr/>
          <a:lstStyle>
            <a:lvl1pPr>
              <a:defRPr sz="2053"/>
            </a:lvl1pPr>
            <a:lvl2pPr>
              <a:defRPr sz="1711"/>
            </a:lvl2pPr>
            <a:lvl3pPr>
              <a:defRPr sz="1540"/>
            </a:lvl3pPr>
            <a:lvl4pPr>
              <a:defRPr sz="1369"/>
            </a:lvl4pPr>
            <a:lvl5pPr>
              <a:defRPr sz="1369"/>
            </a:lvl5pPr>
            <a:lvl6pPr>
              <a:defRPr sz="1369"/>
            </a:lvl6pPr>
            <a:lvl7pPr>
              <a:defRPr sz="1369"/>
            </a:lvl7pPr>
            <a:lvl8pPr>
              <a:defRPr sz="1369"/>
            </a:lvl8pPr>
            <a:lvl9pPr>
              <a:defRPr sz="136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1508" y="247602"/>
            <a:ext cx="3431433" cy="1053748"/>
          </a:xfrm>
        </p:spPr>
        <p:txBody>
          <a:bodyPr anchor="b"/>
          <a:lstStyle>
            <a:lvl1pPr algn="l">
              <a:defRPr sz="1711" b="1"/>
            </a:lvl1pPr>
          </a:lstStyle>
          <a:p>
            <a:r>
              <a:rPr lang="en-US"/>
              <a:t>Click to edit Master title style</a:t>
            </a:r>
          </a:p>
        </p:txBody>
      </p:sp>
      <p:sp>
        <p:nvSpPr>
          <p:cNvPr id="3" name="Content Placeholder 2"/>
          <p:cNvSpPr>
            <a:spLocks noGrp="1"/>
          </p:cNvSpPr>
          <p:nvPr>
            <p:ph idx="1"/>
          </p:nvPr>
        </p:nvSpPr>
        <p:spPr>
          <a:xfrm>
            <a:off x="4077883" y="247603"/>
            <a:ext cx="5830720" cy="5307609"/>
          </a:xfrm>
        </p:spPr>
        <p:txBody>
          <a:bodyPr/>
          <a:lstStyle>
            <a:lvl1pPr>
              <a:defRPr sz="2738"/>
            </a:lvl1pPr>
            <a:lvl2pPr>
              <a:defRPr sz="2395"/>
            </a:lvl2pPr>
            <a:lvl3pPr>
              <a:defRPr sz="2053"/>
            </a:lvl3pPr>
            <a:lvl4pPr>
              <a:defRPr sz="1711"/>
            </a:lvl4pPr>
            <a:lvl5pPr>
              <a:defRPr sz="1711"/>
            </a:lvl5pPr>
            <a:lvl6pPr>
              <a:defRPr sz="1711"/>
            </a:lvl6pPr>
            <a:lvl7pPr>
              <a:defRPr sz="1711"/>
            </a:lvl7pPr>
            <a:lvl8pPr>
              <a:defRPr sz="1711"/>
            </a:lvl8pPr>
            <a:lvl9pPr>
              <a:defRPr sz="171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21508" y="1301351"/>
            <a:ext cx="3431433" cy="4253861"/>
          </a:xfrm>
        </p:spPr>
        <p:txBody>
          <a:bodyPr/>
          <a:lstStyle>
            <a:lvl1pPr marL="0" indent="0">
              <a:buNone/>
              <a:defRPr sz="1198"/>
            </a:lvl1pPr>
            <a:lvl2pPr marL="391135" indent="0">
              <a:buNone/>
              <a:defRPr sz="1027"/>
            </a:lvl2pPr>
            <a:lvl3pPr marL="782269" indent="0">
              <a:buNone/>
              <a:defRPr sz="856"/>
            </a:lvl3pPr>
            <a:lvl4pPr marL="1173404" indent="0">
              <a:buNone/>
              <a:defRPr sz="770"/>
            </a:lvl4pPr>
            <a:lvl5pPr marL="1564538" indent="0">
              <a:buNone/>
              <a:defRPr sz="770"/>
            </a:lvl5pPr>
            <a:lvl6pPr marL="1955673" indent="0">
              <a:buNone/>
              <a:defRPr sz="770"/>
            </a:lvl6pPr>
            <a:lvl7pPr marL="2346808" indent="0">
              <a:buNone/>
              <a:defRPr sz="770"/>
            </a:lvl7pPr>
            <a:lvl8pPr marL="2737942" indent="0">
              <a:buNone/>
              <a:defRPr sz="770"/>
            </a:lvl8pPr>
            <a:lvl9pPr marL="3129077" indent="0">
              <a:buNone/>
              <a:defRPr sz="77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44374" y="4353190"/>
            <a:ext cx="6258065" cy="513919"/>
          </a:xfrm>
        </p:spPr>
        <p:txBody>
          <a:bodyPr anchor="b"/>
          <a:lstStyle>
            <a:lvl1pPr algn="l">
              <a:defRPr sz="1711" b="1"/>
            </a:lvl1pPr>
          </a:lstStyle>
          <a:p>
            <a:r>
              <a:rPr lang="en-US"/>
              <a:t>Click to edit Master title style</a:t>
            </a:r>
          </a:p>
        </p:txBody>
      </p:sp>
      <p:sp>
        <p:nvSpPr>
          <p:cNvPr id="3" name="Picture Placeholder 2"/>
          <p:cNvSpPr>
            <a:spLocks noGrp="1"/>
          </p:cNvSpPr>
          <p:nvPr>
            <p:ph type="pic" idx="1"/>
          </p:nvPr>
        </p:nvSpPr>
        <p:spPr>
          <a:xfrm>
            <a:off x="2044374" y="555666"/>
            <a:ext cx="6258065" cy="3731305"/>
          </a:xfrm>
        </p:spPr>
        <p:txBody>
          <a:bodyPr/>
          <a:lstStyle>
            <a:lvl1pPr marL="0" indent="0">
              <a:buNone/>
              <a:defRPr sz="2738"/>
            </a:lvl1pPr>
            <a:lvl2pPr marL="391135" indent="0">
              <a:buNone/>
              <a:defRPr sz="2395"/>
            </a:lvl2pPr>
            <a:lvl3pPr marL="782269" indent="0">
              <a:buNone/>
              <a:defRPr sz="2053"/>
            </a:lvl3pPr>
            <a:lvl4pPr marL="1173404" indent="0">
              <a:buNone/>
              <a:defRPr sz="1711"/>
            </a:lvl4pPr>
            <a:lvl5pPr marL="1564538" indent="0">
              <a:buNone/>
              <a:defRPr sz="1711"/>
            </a:lvl5pPr>
            <a:lvl6pPr marL="1955673" indent="0">
              <a:buNone/>
              <a:defRPr sz="1711"/>
            </a:lvl6pPr>
            <a:lvl7pPr marL="2346808" indent="0">
              <a:buNone/>
              <a:defRPr sz="1711"/>
            </a:lvl7pPr>
            <a:lvl8pPr marL="2737942" indent="0">
              <a:buNone/>
              <a:defRPr sz="1711"/>
            </a:lvl8pPr>
            <a:lvl9pPr marL="3129077" indent="0">
              <a:buNone/>
              <a:defRPr sz="1711"/>
            </a:lvl9pPr>
          </a:lstStyle>
          <a:p>
            <a:endParaRPr lang="en-US"/>
          </a:p>
        </p:txBody>
      </p:sp>
      <p:sp>
        <p:nvSpPr>
          <p:cNvPr id="4" name="Text Placeholder 3"/>
          <p:cNvSpPr>
            <a:spLocks noGrp="1"/>
          </p:cNvSpPr>
          <p:nvPr>
            <p:ph type="body" sz="half" idx="2"/>
          </p:nvPr>
        </p:nvSpPr>
        <p:spPr>
          <a:xfrm>
            <a:off x="2044374" y="4867107"/>
            <a:ext cx="6258065" cy="729850"/>
          </a:xfrm>
        </p:spPr>
        <p:txBody>
          <a:bodyPr/>
          <a:lstStyle>
            <a:lvl1pPr marL="0" indent="0">
              <a:buNone/>
              <a:defRPr sz="1198"/>
            </a:lvl1pPr>
            <a:lvl2pPr marL="391135" indent="0">
              <a:buNone/>
              <a:defRPr sz="1027"/>
            </a:lvl2pPr>
            <a:lvl3pPr marL="782269" indent="0">
              <a:buNone/>
              <a:defRPr sz="856"/>
            </a:lvl3pPr>
            <a:lvl4pPr marL="1173404" indent="0">
              <a:buNone/>
              <a:defRPr sz="770"/>
            </a:lvl4pPr>
            <a:lvl5pPr marL="1564538" indent="0">
              <a:buNone/>
              <a:defRPr sz="770"/>
            </a:lvl5pPr>
            <a:lvl6pPr marL="1955673" indent="0">
              <a:buNone/>
              <a:defRPr sz="770"/>
            </a:lvl6pPr>
            <a:lvl7pPr marL="2346808" indent="0">
              <a:buNone/>
              <a:defRPr sz="770"/>
            </a:lvl7pPr>
            <a:lvl8pPr marL="2737942" indent="0">
              <a:buNone/>
              <a:defRPr sz="770"/>
            </a:lvl8pPr>
            <a:lvl9pPr marL="3129077" indent="0">
              <a:buNone/>
              <a:defRPr sz="77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561829" y="249043"/>
            <a:ext cx="2346775" cy="5306169"/>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521505" y="249043"/>
            <a:ext cx="6866488" cy="530616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21506" y="249042"/>
            <a:ext cx="9387097" cy="103647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521506" y="1451063"/>
            <a:ext cx="9387097" cy="41041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521506" y="5763945"/>
            <a:ext cx="2433692" cy="331096"/>
          </a:xfrm>
          <a:prstGeom prst="rect">
            <a:avLst/>
          </a:prstGeom>
        </p:spPr>
        <p:txBody>
          <a:bodyPr vert="horz" lIns="91440" tIns="45720" rIns="91440" bIns="45720" rtlCol="0" anchor="ctr"/>
          <a:lstStyle>
            <a:lvl1pPr algn="l">
              <a:defRPr sz="1027">
                <a:solidFill>
                  <a:schemeClr val="tx1">
                    <a:tint val="75000"/>
                  </a:schemeClr>
                </a:solidFill>
              </a:defRPr>
            </a:lvl1pPr>
          </a:lstStyle>
          <a:p>
            <a:fld id="{5BCAD085-E8A6-8845-BD4E-CB4CCA059FC4}" type="datetimeFigureOut">
              <a:rPr lang="en-US" smtClean="0"/>
              <a:t>6/13/2026</a:t>
            </a:fld>
            <a:endParaRPr lang="en-US"/>
          </a:p>
        </p:txBody>
      </p:sp>
      <p:sp>
        <p:nvSpPr>
          <p:cNvPr id="5" name="Footer Placeholder 4"/>
          <p:cNvSpPr>
            <a:spLocks noGrp="1"/>
          </p:cNvSpPr>
          <p:nvPr>
            <p:ph type="ftr" sz="quarter" idx="3"/>
          </p:nvPr>
        </p:nvSpPr>
        <p:spPr>
          <a:xfrm>
            <a:off x="3563621" y="5763945"/>
            <a:ext cx="3302868" cy="331096"/>
          </a:xfrm>
          <a:prstGeom prst="rect">
            <a:avLst/>
          </a:prstGeom>
        </p:spPr>
        <p:txBody>
          <a:bodyPr vert="horz" lIns="91440" tIns="45720" rIns="91440" bIns="45720" rtlCol="0" anchor="ctr"/>
          <a:lstStyle>
            <a:lvl1pPr algn="ctr">
              <a:defRPr sz="1027">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474911" y="5763945"/>
            <a:ext cx="2433692" cy="331096"/>
          </a:xfrm>
          <a:prstGeom prst="rect">
            <a:avLst/>
          </a:prstGeom>
        </p:spPr>
        <p:txBody>
          <a:bodyPr vert="horz" lIns="91440" tIns="45720" rIns="91440" bIns="45720" rtlCol="0" anchor="ctr"/>
          <a:lstStyle>
            <a:lvl1pPr algn="r">
              <a:defRPr sz="1027">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scholarinsightjournal.com/index.php/sij/article/view/64" TargetMode="External"/><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hyperlink" Target="https://courses.lumenlearning.com/suny-hccc-orgbehavior/chapter/7-5-emotions-at-work/" TargetMode="External"/><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5F8FC"/>
        </a:solidFill>
        <a:effectLst/>
      </p:bgPr>
    </p:bg>
    <p:spTree>
      <p:nvGrpSpPr>
        <p:cNvPr id="1" name=""/>
        <p:cNvGrpSpPr/>
        <p:nvPr/>
      </p:nvGrpSpPr>
      <p:grpSpPr>
        <a:xfrm>
          <a:off x="0" y="0"/>
          <a:ext cx="0" cy="0"/>
          <a:chOff x="0" y="0"/>
          <a:chExt cx="0" cy="0"/>
        </a:xfrm>
      </p:grpSpPr>
      <p:sp>
        <p:nvSpPr>
          <p:cNvPr id="2" name="TextBox 1"/>
          <p:cNvSpPr txBox="1"/>
          <p:nvPr/>
        </p:nvSpPr>
        <p:spPr>
          <a:xfrm>
            <a:off x="-1543295" y="-152834"/>
            <a:ext cx="8704426" cy="408253"/>
          </a:xfrm>
          <a:prstGeom prst="rect">
            <a:avLst/>
          </a:prstGeom>
          <a:noFill/>
        </p:spPr>
        <p:txBody>
          <a:bodyPr wrap="square">
            <a:spAutoFit/>
          </a:bodyPr>
          <a:lstStyle>
            <a:defPPr>
              <a:defRPr lang="en-US"/>
            </a:defPPr>
            <a:lvl1pPr marL="0" algn="l" defTabSz="400827" rtl="0" eaLnBrk="1" latinLnBrk="0" hangingPunct="1">
              <a:defRPr sz="1578" kern="1200">
                <a:solidFill>
                  <a:schemeClr val="tx1"/>
                </a:solidFill>
                <a:latin typeface="+mn-lt"/>
                <a:ea typeface="+mn-ea"/>
                <a:cs typeface="+mn-cs"/>
              </a:defRPr>
            </a:lvl1pPr>
            <a:lvl2pPr marL="400827" algn="l" defTabSz="400827" rtl="0" eaLnBrk="1" latinLnBrk="0" hangingPunct="1">
              <a:defRPr sz="1578" kern="1200">
                <a:solidFill>
                  <a:schemeClr val="tx1"/>
                </a:solidFill>
                <a:latin typeface="+mn-lt"/>
                <a:ea typeface="+mn-ea"/>
                <a:cs typeface="+mn-cs"/>
              </a:defRPr>
            </a:lvl2pPr>
            <a:lvl3pPr marL="801654" algn="l" defTabSz="400827" rtl="0" eaLnBrk="1" latinLnBrk="0" hangingPunct="1">
              <a:defRPr sz="1578" kern="1200">
                <a:solidFill>
                  <a:schemeClr val="tx1"/>
                </a:solidFill>
                <a:latin typeface="+mn-lt"/>
                <a:ea typeface="+mn-ea"/>
                <a:cs typeface="+mn-cs"/>
              </a:defRPr>
            </a:lvl3pPr>
            <a:lvl4pPr marL="1202482" algn="l" defTabSz="400827" rtl="0" eaLnBrk="1" latinLnBrk="0" hangingPunct="1">
              <a:defRPr sz="1578" kern="1200">
                <a:solidFill>
                  <a:schemeClr val="tx1"/>
                </a:solidFill>
                <a:latin typeface="+mn-lt"/>
                <a:ea typeface="+mn-ea"/>
                <a:cs typeface="+mn-cs"/>
              </a:defRPr>
            </a:lvl4pPr>
            <a:lvl5pPr marL="1603309" algn="l" defTabSz="400827" rtl="0" eaLnBrk="1" latinLnBrk="0" hangingPunct="1">
              <a:defRPr sz="1578" kern="1200">
                <a:solidFill>
                  <a:schemeClr val="tx1"/>
                </a:solidFill>
                <a:latin typeface="+mn-lt"/>
                <a:ea typeface="+mn-ea"/>
                <a:cs typeface="+mn-cs"/>
              </a:defRPr>
            </a:lvl5pPr>
            <a:lvl6pPr marL="2004136" algn="l" defTabSz="400827" rtl="0" eaLnBrk="1" latinLnBrk="0" hangingPunct="1">
              <a:defRPr sz="1578" kern="1200">
                <a:solidFill>
                  <a:schemeClr val="tx1"/>
                </a:solidFill>
                <a:latin typeface="+mn-lt"/>
                <a:ea typeface="+mn-ea"/>
                <a:cs typeface="+mn-cs"/>
              </a:defRPr>
            </a:lvl6pPr>
            <a:lvl7pPr marL="2404963" algn="l" defTabSz="400827" rtl="0" eaLnBrk="1" latinLnBrk="0" hangingPunct="1">
              <a:defRPr sz="1578" kern="1200">
                <a:solidFill>
                  <a:schemeClr val="tx1"/>
                </a:solidFill>
                <a:latin typeface="+mn-lt"/>
                <a:ea typeface="+mn-ea"/>
                <a:cs typeface="+mn-cs"/>
              </a:defRPr>
            </a:lvl7pPr>
            <a:lvl8pPr marL="2805791" algn="l" defTabSz="400827" rtl="0" eaLnBrk="1" latinLnBrk="0" hangingPunct="1">
              <a:defRPr sz="1578" kern="1200">
                <a:solidFill>
                  <a:schemeClr val="tx1"/>
                </a:solidFill>
                <a:latin typeface="+mn-lt"/>
                <a:ea typeface="+mn-ea"/>
                <a:cs typeface="+mn-cs"/>
              </a:defRPr>
            </a:lvl8pPr>
            <a:lvl9pPr marL="3206618" algn="l" defTabSz="400827" rtl="0" eaLnBrk="1" latinLnBrk="0" hangingPunct="1">
              <a:defRPr sz="1578" kern="1200">
                <a:solidFill>
                  <a:schemeClr val="tx1"/>
                </a:solidFill>
                <a:latin typeface="+mn-lt"/>
                <a:ea typeface="+mn-ea"/>
                <a:cs typeface="+mn-cs"/>
              </a:defRPr>
            </a:lvl9pPr>
          </a:lstStyle>
          <a:p>
            <a:pPr algn="ctr">
              <a:defRPr sz="2400" b="1"/>
            </a:pPr>
            <a:r>
              <a:rPr sz="2053"/>
              <a:t>Leading Group Projects with Emotional Intelligence</a:t>
            </a:r>
          </a:p>
        </p:txBody>
      </p:sp>
      <p:sp>
        <p:nvSpPr>
          <p:cNvPr id="3" name="TextBox 2"/>
          <p:cNvSpPr txBox="1"/>
          <p:nvPr/>
        </p:nvSpPr>
        <p:spPr>
          <a:xfrm>
            <a:off x="-1787281" y="130943"/>
            <a:ext cx="8761291" cy="250390"/>
          </a:xfrm>
          <a:prstGeom prst="rect">
            <a:avLst/>
          </a:prstGeom>
          <a:noFill/>
        </p:spPr>
        <p:txBody>
          <a:bodyPr wrap="square">
            <a:spAutoFit/>
          </a:bodyPr>
          <a:lstStyle>
            <a:defPPr>
              <a:defRPr lang="en-US"/>
            </a:defPPr>
            <a:lvl1pPr marL="0" algn="l" defTabSz="400827" rtl="0" eaLnBrk="1" latinLnBrk="0" hangingPunct="1">
              <a:defRPr sz="1578" kern="1200">
                <a:solidFill>
                  <a:schemeClr val="tx1"/>
                </a:solidFill>
                <a:latin typeface="+mn-lt"/>
                <a:ea typeface="+mn-ea"/>
                <a:cs typeface="+mn-cs"/>
              </a:defRPr>
            </a:lvl1pPr>
            <a:lvl2pPr marL="400827" algn="l" defTabSz="400827" rtl="0" eaLnBrk="1" latinLnBrk="0" hangingPunct="1">
              <a:defRPr sz="1578" kern="1200">
                <a:solidFill>
                  <a:schemeClr val="tx1"/>
                </a:solidFill>
                <a:latin typeface="+mn-lt"/>
                <a:ea typeface="+mn-ea"/>
                <a:cs typeface="+mn-cs"/>
              </a:defRPr>
            </a:lvl2pPr>
            <a:lvl3pPr marL="801654" algn="l" defTabSz="400827" rtl="0" eaLnBrk="1" latinLnBrk="0" hangingPunct="1">
              <a:defRPr sz="1578" kern="1200">
                <a:solidFill>
                  <a:schemeClr val="tx1"/>
                </a:solidFill>
                <a:latin typeface="+mn-lt"/>
                <a:ea typeface="+mn-ea"/>
                <a:cs typeface="+mn-cs"/>
              </a:defRPr>
            </a:lvl3pPr>
            <a:lvl4pPr marL="1202482" algn="l" defTabSz="400827" rtl="0" eaLnBrk="1" latinLnBrk="0" hangingPunct="1">
              <a:defRPr sz="1578" kern="1200">
                <a:solidFill>
                  <a:schemeClr val="tx1"/>
                </a:solidFill>
                <a:latin typeface="+mn-lt"/>
                <a:ea typeface="+mn-ea"/>
                <a:cs typeface="+mn-cs"/>
              </a:defRPr>
            </a:lvl4pPr>
            <a:lvl5pPr marL="1603309" algn="l" defTabSz="400827" rtl="0" eaLnBrk="1" latinLnBrk="0" hangingPunct="1">
              <a:defRPr sz="1578" kern="1200">
                <a:solidFill>
                  <a:schemeClr val="tx1"/>
                </a:solidFill>
                <a:latin typeface="+mn-lt"/>
                <a:ea typeface="+mn-ea"/>
                <a:cs typeface="+mn-cs"/>
              </a:defRPr>
            </a:lvl5pPr>
            <a:lvl6pPr marL="2004136" algn="l" defTabSz="400827" rtl="0" eaLnBrk="1" latinLnBrk="0" hangingPunct="1">
              <a:defRPr sz="1578" kern="1200">
                <a:solidFill>
                  <a:schemeClr val="tx1"/>
                </a:solidFill>
                <a:latin typeface="+mn-lt"/>
                <a:ea typeface="+mn-ea"/>
                <a:cs typeface="+mn-cs"/>
              </a:defRPr>
            </a:lvl6pPr>
            <a:lvl7pPr marL="2404963" algn="l" defTabSz="400827" rtl="0" eaLnBrk="1" latinLnBrk="0" hangingPunct="1">
              <a:defRPr sz="1578" kern="1200">
                <a:solidFill>
                  <a:schemeClr val="tx1"/>
                </a:solidFill>
                <a:latin typeface="+mn-lt"/>
                <a:ea typeface="+mn-ea"/>
                <a:cs typeface="+mn-cs"/>
              </a:defRPr>
            </a:lvl7pPr>
            <a:lvl8pPr marL="2805791" algn="l" defTabSz="400827" rtl="0" eaLnBrk="1" latinLnBrk="0" hangingPunct="1">
              <a:defRPr sz="1578" kern="1200">
                <a:solidFill>
                  <a:schemeClr val="tx1"/>
                </a:solidFill>
                <a:latin typeface="+mn-lt"/>
                <a:ea typeface="+mn-ea"/>
                <a:cs typeface="+mn-cs"/>
              </a:defRPr>
            </a:lvl8pPr>
            <a:lvl9pPr marL="3206618" algn="l" defTabSz="400827" rtl="0" eaLnBrk="1" latinLnBrk="0" hangingPunct="1">
              <a:defRPr sz="1578" kern="1200">
                <a:solidFill>
                  <a:schemeClr val="tx1"/>
                </a:solidFill>
                <a:latin typeface="+mn-lt"/>
                <a:ea typeface="+mn-ea"/>
                <a:cs typeface="+mn-cs"/>
              </a:defRPr>
            </a:lvl9pPr>
          </a:lstStyle>
          <a:p>
            <a:pPr algn="ctr">
              <a:defRPr sz="1200"/>
            </a:pPr>
            <a:r>
              <a:rPr sz="1027"/>
              <a:t>Applying Emotional Intelligence to Improve Teamwork, Reduce Stress, and Enhance Group Success</a:t>
            </a:r>
          </a:p>
        </p:txBody>
      </p:sp>
      <p:sp>
        <p:nvSpPr>
          <p:cNvPr id="5" name="Rectangle 4"/>
          <p:cNvSpPr/>
          <p:nvPr/>
        </p:nvSpPr>
        <p:spPr>
          <a:xfrm>
            <a:off x="-5774" y="392527"/>
            <a:ext cx="5654788" cy="256037"/>
          </a:xfrm>
          <a:prstGeom prst="rect">
            <a:avLst/>
          </a:prstGeom>
          <a:solidFill>
            <a:srgbClr val="4F81BD"/>
          </a:solidFill>
          <a:ln>
            <a:solidFill>
              <a:srgbClr val="4F81BD"/>
            </a:solid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00827" rtl="0" eaLnBrk="1" latinLnBrk="0" hangingPunct="1">
              <a:defRPr sz="1578" kern="1200">
                <a:solidFill>
                  <a:schemeClr val="tx1"/>
                </a:solidFill>
                <a:latin typeface="+mn-lt"/>
                <a:ea typeface="+mn-ea"/>
                <a:cs typeface="+mn-cs"/>
              </a:defRPr>
            </a:lvl1pPr>
            <a:lvl2pPr marL="400827" algn="l" defTabSz="400827" rtl="0" eaLnBrk="1" latinLnBrk="0" hangingPunct="1">
              <a:defRPr sz="1578" kern="1200">
                <a:solidFill>
                  <a:schemeClr val="tx1"/>
                </a:solidFill>
                <a:latin typeface="+mn-lt"/>
                <a:ea typeface="+mn-ea"/>
                <a:cs typeface="+mn-cs"/>
              </a:defRPr>
            </a:lvl2pPr>
            <a:lvl3pPr marL="801654" algn="l" defTabSz="400827" rtl="0" eaLnBrk="1" latinLnBrk="0" hangingPunct="1">
              <a:defRPr sz="1578" kern="1200">
                <a:solidFill>
                  <a:schemeClr val="tx1"/>
                </a:solidFill>
                <a:latin typeface="+mn-lt"/>
                <a:ea typeface="+mn-ea"/>
                <a:cs typeface="+mn-cs"/>
              </a:defRPr>
            </a:lvl3pPr>
            <a:lvl4pPr marL="1202482" algn="l" defTabSz="400827" rtl="0" eaLnBrk="1" latinLnBrk="0" hangingPunct="1">
              <a:defRPr sz="1578" kern="1200">
                <a:solidFill>
                  <a:schemeClr val="tx1"/>
                </a:solidFill>
                <a:latin typeface="+mn-lt"/>
                <a:ea typeface="+mn-ea"/>
                <a:cs typeface="+mn-cs"/>
              </a:defRPr>
            </a:lvl4pPr>
            <a:lvl5pPr marL="1603309" algn="l" defTabSz="400827" rtl="0" eaLnBrk="1" latinLnBrk="0" hangingPunct="1">
              <a:defRPr sz="1578" kern="1200">
                <a:solidFill>
                  <a:schemeClr val="tx1"/>
                </a:solidFill>
                <a:latin typeface="+mn-lt"/>
                <a:ea typeface="+mn-ea"/>
                <a:cs typeface="+mn-cs"/>
              </a:defRPr>
            </a:lvl5pPr>
            <a:lvl6pPr marL="2004136" algn="l" defTabSz="400827" rtl="0" eaLnBrk="1" latinLnBrk="0" hangingPunct="1">
              <a:defRPr sz="1578" kern="1200">
                <a:solidFill>
                  <a:schemeClr val="tx1"/>
                </a:solidFill>
                <a:latin typeface="+mn-lt"/>
                <a:ea typeface="+mn-ea"/>
                <a:cs typeface="+mn-cs"/>
              </a:defRPr>
            </a:lvl6pPr>
            <a:lvl7pPr marL="2404963" algn="l" defTabSz="400827" rtl="0" eaLnBrk="1" latinLnBrk="0" hangingPunct="1">
              <a:defRPr sz="1578" kern="1200">
                <a:solidFill>
                  <a:schemeClr val="tx1"/>
                </a:solidFill>
                <a:latin typeface="+mn-lt"/>
                <a:ea typeface="+mn-ea"/>
                <a:cs typeface="+mn-cs"/>
              </a:defRPr>
            </a:lvl7pPr>
            <a:lvl8pPr marL="2805791" algn="l" defTabSz="400827" rtl="0" eaLnBrk="1" latinLnBrk="0" hangingPunct="1">
              <a:defRPr sz="1578" kern="1200">
                <a:solidFill>
                  <a:schemeClr val="tx1"/>
                </a:solidFill>
                <a:latin typeface="+mn-lt"/>
                <a:ea typeface="+mn-ea"/>
                <a:cs typeface="+mn-cs"/>
              </a:defRPr>
            </a:lvl8pPr>
            <a:lvl9pPr marL="3206618" algn="l" defTabSz="400827" rtl="0" eaLnBrk="1" latinLnBrk="0" hangingPunct="1">
              <a:defRPr sz="1578" kern="1200">
                <a:solidFill>
                  <a:schemeClr val="tx1"/>
                </a:solidFill>
                <a:latin typeface="+mn-lt"/>
                <a:ea typeface="+mn-ea"/>
                <a:cs typeface="+mn-cs"/>
              </a:defRPr>
            </a:lvl9pPr>
          </a:lstStyle>
          <a:p>
            <a:pPr algn="ctr">
              <a:defRPr sz="1400" b="1">
                <a:solidFill>
                  <a:srgbClr val="FFFFFF"/>
                </a:solidFill>
              </a:defRPr>
            </a:pPr>
            <a:r>
              <a:rPr sz="1198"/>
              <a:t>Introduction</a:t>
            </a:r>
          </a:p>
        </p:txBody>
      </p:sp>
      <p:sp>
        <p:nvSpPr>
          <p:cNvPr id="6" name="TextBox 5"/>
          <p:cNvSpPr txBox="1"/>
          <p:nvPr/>
        </p:nvSpPr>
        <p:spPr>
          <a:xfrm>
            <a:off x="10219" y="646000"/>
            <a:ext cx="5657562" cy="784830"/>
          </a:xfrm>
          <a:prstGeom prst="rect">
            <a:avLst/>
          </a:prstGeom>
          <a:ln/>
        </p:spPr>
        <p:style>
          <a:lnRef idx="1">
            <a:schemeClr val="accent1"/>
          </a:lnRef>
          <a:fillRef idx="2">
            <a:schemeClr val="accent1"/>
          </a:fillRef>
          <a:effectRef idx="1">
            <a:schemeClr val="accent1"/>
          </a:effectRef>
          <a:fontRef idx="minor">
            <a:schemeClr val="dk1"/>
          </a:fontRef>
        </p:style>
        <p:txBody>
          <a:bodyPr wrap="square" lIns="91440" tIns="45720" rIns="91440" bIns="45720" anchor="t">
            <a:spAutoFit/>
          </a:bodyPr>
          <a:lstStyle>
            <a:defPPr>
              <a:defRPr lang="en-US"/>
            </a:defPPr>
            <a:lvl1pPr marL="0" algn="l" defTabSz="400827" rtl="0" eaLnBrk="1" latinLnBrk="0" hangingPunct="1">
              <a:defRPr sz="1578" kern="1200">
                <a:solidFill>
                  <a:schemeClr val="tx1"/>
                </a:solidFill>
                <a:latin typeface="+mn-lt"/>
                <a:ea typeface="+mn-ea"/>
                <a:cs typeface="+mn-cs"/>
              </a:defRPr>
            </a:lvl1pPr>
            <a:lvl2pPr marL="400827" algn="l" defTabSz="400827" rtl="0" eaLnBrk="1" latinLnBrk="0" hangingPunct="1">
              <a:defRPr sz="1578" kern="1200">
                <a:solidFill>
                  <a:schemeClr val="tx1"/>
                </a:solidFill>
                <a:latin typeface="+mn-lt"/>
                <a:ea typeface="+mn-ea"/>
                <a:cs typeface="+mn-cs"/>
              </a:defRPr>
            </a:lvl2pPr>
            <a:lvl3pPr marL="801654" algn="l" defTabSz="400827" rtl="0" eaLnBrk="1" latinLnBrk="0" hangingPunct="1">
              <a:defRPr sz="1578" kern="1200">
                <a:solidFill>
                  <a:schemeClr val="tx1"/>
                </a:solidFill>
                <a:latin typeface="+mn-lt"/>
                <a:ea typeface="+mn-ea"/>
                <a:cs typeface="+mn-cs"/>
              </a:defRPr>
            </a:lvl3pPr>
            <a:lvl4pPr marL="1202482" algn="l" defTabSz="400827" rtl="0" eaLnBrk="1" latinLnBrk="0" hangingPunct="1">
              <a:defRPr sz="1578" kern="1200">
                <a:solidFill>
                  <a:schemeClr val="tx1"/>
                </a:solidFill>
                <a:latin typeface="+mn-lt"/>
                <a:ea typeface="+mn-ea"/>
                <a:cs typeface="+mn-cs"/>
              </a:defRPr>
            </a:lvl4pPr>
            <a:lvl5pPr marL="1603309" algn="l" defTabSz="400827" rtl="0" eaLnBrk="1" latinLnBrk="0" hangingPunct="1">
              <a:defRPr sz="1578" kern="1200">
                <a:solidFill>
                  <a:schemeClr val="tx1"/>
                </a:solidFill>
                <a:latin typeface="+mn-lt"/>
                <a:ea typeface="+mn-ea"/>
                <a:cs typeface="+mn-cs"/>
              </a:defRPr>
            </a:lvl5pPr>
            <a:lvl6pPr marL="2004136" algn="l" defTabSz="400827" rtl="0" eaLnBrk="1" latinLnBrk="0" hangingPunct="1">
              <a:defRPr sz="1578" kern="1200">
                <a:solidFill>
                  <a:schemeClr val="tx1"/>
                </a:solidFill>
                <a:latin typeface="+mn-lt"/>
                <a:ea typeface="+mn-ea"/>
                <a:cs typeface="+mn-cs"/>
              </a:defRPr>
            </a:lvl6pPr>
            <a:lvl7pPr marL="2404963" algn="l" defTabSz="400827" rtl="0" eaLnBrk="1" latinLnBrk="0" hangingPunct="1">
              <a:defRPr sz="1578" kern="1200">
                <a:solidFill>
                  <a:schemeClr val="tx1"/>
                </a:solidFill>
                <a:latin typeface="+mn-lt"/>
                <a:ea typeface="+mn-ea"/>
                <a:cs typeface="+mn-cs"/>
              </a:defRPr>
            </a:lvl7pPr>
            <a:lvl8pPr marL="2805791" algn="l" defTabSz="400827" rtl="0" eaLnBrk="1" latinLnBrk="0" hangingPunct="1">
              <a:defRPr sz="1578" kern="1200">
                <a:solidFill>
                  <a:schemeClr val="tx1"/>
                </a:solidFill>
                <a:latin typeface="+mn-lt"/>
                <a:ea typeface="+mn-ea"/>
                <a:cs typeface="+mn-cs"/>
              </a:defRPr>
            </a:lvl8pPr>
            <a:lvl9pPr marL="3206618" algn="l" defTabSz="400827" rtl="0" eaLnBrk="1" latinLnBrk="0" hangingPunct="1">
              <a:defRPr sz="1578" kern="1200">
                <a:solidFill>
                  <a:schemeClr val="tx1"/>
                </a:solidFill>
                <a:latin typeface="+mn-lt"/>
                <a:ea typeface="+mn-ea"/>
                <a:cs typeface="+mn-cs"/>
              </a:defRPr>
            </a:lvl9pPr>
          </a:lstStyle>
          <a:p>
            <a:pPr>
              <a:defRPr sz="1100" b="1"/>
            </a:pPr>
            <a:r>
              <a:rPr lang="en-US" sz="900" dirty="0">
                <a:ea typeface="+mn-lt"/>
                <a:cs typeface="+mn-lt"/>
              </a:rPr>
              <a:t>Emotional Intelligence (EI) is the ability to </a:t>
            </a:r>
            <a:r>
              <a:rPr lang="en-US" sz="900" dirty="0" err="1">
                <a:ea typeface="+mn-lt"/>
                <a:cs typeface="+mn-lt"/>
              </a:rPr>
              <a:t>recognise</a:t>
            </a:r>
            <a:r>
              <a:rPr lang="en-US" sz="900" dirty="0">
                <a:ea typeface="+mn-lt"/>
                <a:cs typeface="+mn-lt"/>
              </a:rPr>
              <a:t>, understand, and manage emotions in ourselves and others (Goleman, 1995). In university group projects, students often face challenges such as deadlines, communication issues, and conflicting ideas. EI helps students manage stress, improve communication, and build positive teamwork. By developing emotional intelligence, students can work more effectively in groups and achieve better academic outcomes.</a:t>
            </a:r>
            <a:endParaRPr lang="en-US" dirty="0"/>
          </a:p>
        </p:txBody>
      </p:sp>
      <p:sp>
        <p:nvSpPr>
          <p:cNvPr id="7" name="Rounded Rectangle 6"/>
          <p:cNvSpPr/>
          <p:nvPr/>
        </p:nvSpPr>
        <p:spPr>
          <a:xfrm>
            <a:off x="5662132" y="997877"/>
            <a:ext cx="6533526" cy="1321344"/>
          </a:xfrm>
          <a:prstGeom prst="roundRect">
            <a:avLst/>
          </a:prstGeom>
          <a:ln/>
        </p:spPr>
        <p:style>
          <a:lnRef idx="2">
            <a:schemeClr val="accent3">
              <a:shade val="15000"/>
            </a:schemeClr>
          </a:lnRef>
          <a:fillRef idx="1">
            <a:schemeClr val="accent3"/>
          </a:fillRef>
          <a:effectRef idx="0">
            <a:schemeClr val="accent3"/>
          </a:effectRef>
          <a:fontRef idx="minor">
            <a:schemeClr val="lt1"/>
          </a:fontRef>
        </p:style>
        <p:txBody>
          <a:bodyPr lIns="91440" tIns="45720" rIns="91440" bIns="45720" rtlCol="0" anchor="ctr"/>
          <a:lstStyle>
            <a:defPPr>
              <a:defRPr lang="en-US"/>
            </a:defPPr>
            <a:lvl1pPr marL="0" algn="l" defTabSz="400827" rtl="0" eaLnBrk="1" latinLnBrk="0" hangingPunct="1">
              <a:defRPr sz="1578" kern="1200">
                <a:solidFill>
                  <a:schemeClr val="tx1"/>
                </a:solidFill>
                <a:latin typeface="+mn-lt"/>
                <a:ea typeface="+mn-ea"/>
                <a:cs typeface="+mn-cs"/>
              </a:defRPr>
            </a:lvl1pPr>
            <a:lvl2pPr marL="400827" algn="l" defTabSz="400827" rtl="0" eaLnBrk="1" latinLnBrk="0" hangingPunct="1">
              <a:defRPr sz="1578" kern="1200">
                <a:solidFill>
                  <a:schemeClr val="tx1"/>
                </a:solidFill>
                <a:latin typeface="+mn-lt"/>
                <a:ea typeface="+mn-ea"/>
                <a:cs typeface="+mn-cs"/>
              </a:defRPr>
            </a:lvl2pPr>
            <a:lvl3pPr marL="801654" algn="l" defTabSz="400827" rtl="0" eaLnBrk="1" latinLnBrk="0" hangingPunct="1">
              <a:defRPr sz="1578" kern="1200">
                <a:solidFill>
                  <a:schemeClr val="tx1"/>
                </a:solidFill>
                <a:latin typeface="+mn-lt"/>
                <a:ea typeface="+mn-ea"/>
                <a:cs typeface="+mn-cs"/>
              </a:defRPr>
            </a:lvl3pPr>
            <a:lvl4pPr marL="1202482" algn="l" defTabSz="400827" rtl="0" eaLnBrk="1" latinLnBrk="0" hangingPunct="1">
              <a:defRPr sz="1578" kern="1200">
                <a:solidFill>
                  <a:schemeClr val="tx1"/>
                </a:solidFill>
                <a:latin typeface="+mn-lt"/>
                <a:ea typeface="+mn-ea"/>
                <a:cs typeface="+mn-cs"/>
              </a:defRPr>
            </a:lvl4pPr>
            <a:lvl5pPr marL="1603309" algn="l" defTabSz="400827" rtl="0" eaLnBrk="1" latinLnBrk="0" hangingPunct="1">
              <a:defRPr sz="1578" kern="1200">
                <a:solidFill>
                  <a:schemeClr val="tx1"/>
                </a:solidFill>
                <a:latin typeface="+mn-lt"/>
                <a:ea typeface="+mn-ea"/>
                <a:cs typeface="+mn-cs"/>
              </a:defRPr>
            </a:lvl5pPr>
            <a:lvl6pPr marL="2004136" algn="l" defTabSz="400827" rtl="0" eaLnBrk="1" latinLnBrk="0" hangingPunct="1">
              <a:defRPr sz="1578" kern="1200">
                <a:solidFill>
                  <a:schemeClr val="tx1"/>
                </a:solidFill>
                <a:latin typeface="+mn-lt"/>
                <a:ea typeface="+mn-ea"/>
                <a:cs typeface="+mn-cs"/>
              </a:defRPr>
            </a:lvl6pPr>
            <a:lvl7pPr marL="2404963" algn="l" defTabSz="400827" rtl="0" eaLnBrk="1" latinLnBrk="0" hangingPunct="1">
              <a:defRPr sz="1578" kern="1200">
                <a:solidFill>
                  <a:schemeClr val="tx1"/>
                </a:solidFill>
                <a:latin typeface="+mn-lt"/>
                <a:ea typeface="+mn-ea"/>
                <a:cs typeface="+mn-cs"/>
              </a:defRPr>
            </a:lvl7pPr>
            <a:lvl8pPr marL="2805791" algn="l" defTabSz="400827" rtl="0" eaLnBrk="1" latinLnBrk="0" hangingPunct="1">
              <a:defRPr sz="1578" kern="1200">
                <a:solidFill>
                  <a:schemeClr val="tx1"/>
                </a:solidFill>
                <a:latin typeface="+mn-lt"/>
                <a:ea typeface="+mn-ea"/>
                <a:cs typeface="+mn-cs"/>
              </a:defRPr>
            </a:lvl8pPr>
            <a:lvl9pPr marL="3206618" algn="l" defTabSz="400827" rtl="0" eaLnBrk="1" latinLnBrk="0" hangingPunct="1">
              <a:defRPr sz="1578" kern="1200">
                <a:solidFill>
                  <a:schemeClr val="tx1"/>
                </a:solidFill>
                <a:latin typeface="+mn-lt"/>
                <a:ea typeface="+mn-ea"/>
                <a:cs typeface="+mn-cs"/>
              </a:defRPr>
            </a:lvl9pPr>
          </a:lstStyle>
          <a:p>
            <a:pPr algn="ctr"/>
            <a:r>
              <a:rPr lang="en-US" sz="1400">
                <a:solidFill>
                  <a:schemeClr val="bg1"/>
                </a:solidFill>
                <a:ea typeface="+mn-lt"/>
                <a:cs typeface="+mn-lt"/>
              </a:rPr>
              <a:t>EI in Teamwork</a:t>
            </a:r>
            <a:endParaRPr lang="en-US" sz="1400" dirty="0">
              <a:solidFill>
                <a:schemeClr val="bg1"/>
              </a:solidFill>
              <a:ea typeface="+mn-lt"/>
              <a:cs typeface="+mn-lt"/>
            </a:endParaRPr>
          </a:p>
          <a:p>
            <a:pPr algn="ctr"/>
            <a:r>
              <a:rPr lang="en-US" sz="900">
                <a:ea typeface="+mn-lt"/>
                <a:cs typeface="+mn-lt"/>
              </a:rPr>
              <a:t>Emotional intelligence (EI) helps students work effectively in groups by improving how they manage emotions and interact with others. Key skills include self-awareness, self-regulation, motivation, empathy, and social skills (Goleman, 1995). These skills help manage common issues such as conflict, deadlines, and unequal participation.</a:t>
            </a:r>
            <a:endParaRPr lang="en-US" sz="1550">
              <a:ea typeface="Calibri"/>
              <a:cs typeface="Calibri"/>
            </a:endParaRPr>
          </a:p>
          <a:p>
            <a:pPr algn="ctr"/>
            <a:r>
              <a:rPr lang="en-US" sz="900">
                <a:ea typeface="+mn-lt"/>
                <a:cs typeface="+mn-lt"/>
              </a:rPr>
              <a:t>EI also improves communication and reduces misunderstandings in group work (Mayer, Salovey and Caruso, 2004), leading to stronger teamwork and better outcomes.</a:t>
            </a:r>
            <a:endParaRPr lang="en-US"/>
          </a:p>
          <a:p>
            <a:pPr algn="ctr"/>
            <a:endParaRPr lang="en-US" sz="900" dirty="0">
              <a:ea typeface="Calibri"/>
              <a:cs typeface="Calibri"/>
            </a:endParaRPr>
          </a:p>
        </p:txBody>
      </p:sp>
      <p:sp>
        <p:nvSpPr>
          <p:cNvPr id="12" name="TextBox 11"/>
          <p:cNvSpPr txBox="1"/>
          <p:nvPr/>
        </p:nvSpPr>
        <p:spPr>
          <a:xfrm>
            <a:off x="-9911" y="3551429"/>
            <a:ext cx="5669578" cy="1061829"/>
          </a:xfrm>
          <a:prstGeom prst="rect">
            <a:avLst/>
          </a:prstGeom>
          <a:ln>
            <a:solidFill>
              <a:schemeClr val="accent6">
                <a:lumMod val="60000"/>
                <a:lumOff val="40000"/>
              </a:schemeClr>
            </a:solidFill>
          </a:ln>
        </p:spPr>
        <p:style>
          <a:lnRef idx="2">
            <a:schemeClr val="accent6">
              <a:shade val="15000"/>
            </a:schemeClr>
          </a:lnRef>
          <a:fillRef idx="1">
            <a:schemeClr val="accent6"/>
          </a:fillRef>
          <a:effectRef idx="0">
            <a:schemeClr val="accent6"/>
          </a:effectRef>
          <a:fontRef idx="minor">
            <a:schemeClr val="lt1"/>
          </a:fontRef>
        </p:style>
        <p:txBody>
          <a:bodyPr wrap="square" lIns="91440" tIns="45720" rIns="91440" bIns="45720" anchor="t">
            <a:spAutoFit/>
          </a:bodyPr>
          <a:lstStyle>
            <a:defPPr>
              <a:defRPr lang="en-US"/>
            </a:defPPr>
            <a:lvl1pPr marL="0" algn="l" defTabSz="400827" rtl="0" eaLnBrk="1" latinLnBrk="0" hangingPunct="1">
              <a:defRPr sz="1578" kern="1200">
                <a:solidFill>
                  <a:schemeClr val="tx1"/>
                </a:solidFill>
                <a:latin typeface="+mn-lt"/>
                <a:ea typeface="+mn-ea"/>
                <a:cs typeface="+mn-cs"/>
              </a:defRPr>
            </a:lvl1pPr>
            <a:lvl2pPr marL="400827" algn="l" defTabSz="400827" rtl="0" eaLnBrk="1" latinLnBrk="0" hangingPunct="1">
              <a:defRPr sz="1578" kern="1200">
                <a:solidFill>
                  <a:schemeClr val="tx1"/>
                </a:solidFill>
                <a:latin typeface="+mn-lt"/>
                <a:ea typeface="+mn-ea"/>
                <a:cs typeface="+mn-cs"/>
              </a:defRPr>
            </a:lvl2pPr>
            <a:lvl3pPr marL="801654" algn="l" defTabSz="400827" rtl="0" eaLnBrk="1" latinLnBrk="0" hangingPunct="1">
              <a:defRPr sz="1578" kern="1200">
                <a:solidFill>
                  <a:schemeClr val="tx1"/>
                </a:solidFill>
                <a:latin typeface="+mn-lt"/>
                <a:ea typeface="+mn-ea"/>
                <a:cs typeface="+mn-cs"/>
              </a:defRPr>
            </a:lvl3pPr>
            <a:lvl4pPr marL="1202482" algn="l" defTabSz="400827" rtl="0" eaLnBrk="1" latinLnBrk="0" hangingPunct="1">
              <a:defRPr sz="1578" kern="1200">
                <a:solidFill>
                  <a:schemeClr val="tx1"/>
                </a:solidFill>
                <a:latin typeface="+mn-lt"/>
                <a:ea typeface="+mn-ea"/>
                <a:cs typeface="+mn-cs"/>
              </a:defRPr>
            </a:lvl4pPr>
            <a:lvl5pPr marL="1603309" algn="l" defTabSz="400827" rtl="0" eaLnBrk="1" latinLnBrk="0" hangingPunct="1">
              <a:defRPr sz="1578" kern="1200">
                <a:solidFill>
                  <a:schemeClr val="tx1"/>
                </a:solidFill>
                <a:latin typeface="+mn-lt"/>
                <a:ea typeface="+mn-ea"/>
                <a:cs typeface="+mn-cs"/>
              </a:defRPr>
            </a:lvl5pPr>
            <a:lvl6pPr marL="2004136" algn="l" defTabSz="400827" rtl="0" eaLnBrk="1" latinLnBrk="0" hangingPunct="1">
              <a:defRPr sz="1578" kern="1200">
                <a:solidFill>
                  <a:schemeClr val="tx1"/>
                </a:solidFill>
                <a:latin typeface="+mn-lt"/>
                <a:ea typeface="+mn-ea"/>
                <a:cs typeface="+mn-cs"/>
              </a:defRPr>
            </a:lvl6pPr>
            <a:lvl7pPr marL="2404963" algn="l" defTabSz="400827" rtl="0" eaLnBrk="1" latinLnBrk="0" hangingPunct="1">
              <a:defRPr sz="1578" kern="1200">
                <a:solidFill>
                  <a:schemeClr val="tx1"/>
                </a:solidFill>
                <a:latin typeface="+mn-lt"/>
                <a:ea typeface="+mn-ea"/>
                <a:cs typeface="+mn-cs"/>
              </a:defRPr>
            </a:lvl7pPr>
            <a:lvl8pPr marL="2805791" algn="l" defTabSz="400827" rtl="0" eaLnBrk="1" latinLnBrk="0" hangingPunct="1">
              <a:defRPr sz="1578" kern="1200">
                <a:solidFill>
                  <a:schemeClr val="tx1"/>
                </a:solidFill>
                <a:latin typeface="+mn-lt"/>
                <a:ea typeface="+mn-ea"/>
                <a:cs typeface="+mn-cs"/>
              </a:defRPr>
            </a:lvl8pPr>
            <a:lvl9pPr marL="3206618" algn="l" defTabSz="400827" rtl="0" eaLnBrk="1" latinLnBrk="0" hangingPunct="1">
              <a:defRPr sz="1578" kern="1200">
                <a:solidFill>
                  <a:schemeClr val="tx1"/>
                </a:solidFill>
                <a:latin typeface="+mn-lt"/>
                <a:ea typeface="+mn-ea"/>
                <a:cs typeface="+mn-cs"/>
              </a:defRPr>
            </a:lvl9pPr>
          </a:lstStyle>
          <a:p>
            <a:pPr>
              <a:defRPr sz="1100" b="1"/>
            </a:pPr>
            <a:r>
              <a:rPr lang="en-US" sz="900" dirty="0">
                <a:ea typeface="+mn-lt"/>
                <a:cs typeface="+mn-lt"/>
              </a:rPr>
              <a:t>Students can manage emotions in group projects by </a:t>
            </a:r>
            <a:r>
              <a:rPr lang="en-US" sz="900" dirty="0" err="1">
                <a:ea typeface="+mn-lt"/>
                <a:cs typeface="+mn-lt"/>
              </a:rPr>
              <a:t>recognising</a:t>
            </a:r>
            <a:r>
              <a:rPr lang="en-US" sz="900" dirty="0">
                <a:ea typeface="+mn-lt"/>
                <a:cs typeface="+mn-lt"/>
              </a:rPr>
              <a:t> stress early and using strategies to stay calm and focused. This includes mindfulness, reflection, and taking a pause before reacting in difficult situations (Gross, 2015).</a:t>
            </a:r>
            <a:endParaRPr lang="en-US" dirty="0"/>
          </a:p>
          <a:p>
            <a:pPr>
              <a:defRPr sz="1100" b="1"/>
            </a:pPr>
            <a:r>
              <a:rPr lang="en-US" sz="900">
                <a:ea typeface="+mn-lt"/>
                <a:cs typeface="+mn-lt"/>
              </a:rPr>
              <a:t>Effective emotional regulation helps reduce stress and improve productivity. For example, breaking tasks into smaller steps can reduce overwhelm, while reflecting before responding helps avoid conflict.</a:t>
            </a:r>
            <a:endParaRPr lang="en-US"/>
          </a:p>
          <a:p>
            <a:pPr>
              <a:defRPr sz="1100" b="1"/>
            </a:pPr>
            <a:r>
              <a:rPr lang="en-US" sz="900">
                <a:ea typeface="+mn-lt"/>
                <a:cs typeface="+mn-lt"/>
              </a:rPr>
              <a:t>Emotion → Pause → Think → Respond → Positive outcome</a:t>
            </a:r>
            <a:endParaRPr lang="en-US"/>
          </a:p>
          <a:p>
            <a:pPr>
              <a:defRPr sz="1100" b="1"/>
            </a:pPr>
            <a:endParaRPr lang="en-US" sz="900" dirty="0">
              <a:ea typeface="Calibri"/>
              <a:cs typeface="Calibri"/>
            </a:endParaRPr>
          </a:p>
        </p:txBody>
      </p:sp>
      <p:sp>
        <p:nvSpPr>
          <p:cNvPr id="15" name="TextBox 14"/>
          <p:cNvSpPr txBox="1"/>
          <p:nvPr/>
        </p:nvSpPr>
        <p:spPr>
          <a:xfrm>
            <a:off x="-8139" y="5409866"/>
            <a:ext cx="5666575" cy="1211702"/>
          </a:xfrm>
          <a:prstGeom prst="rect">
            <a:avLst/>
          </a:prstGeom>
          <a:ln>
            <a:solidFill>
              <a:schemeClr val="accent2"/>
            </a:solidFill>
          </a:ln>
        </p:spPr>
        <p:style>
          <a:lnRef idx="1">
            <a:schemeClr val="accent2"/>
          </a:lnRef>
          <a:fillRef idx="3">
            <a:schemeClr val="accent2"/>
          </a:fillRef>
          <a:effectRef idx="2">
            <a:schemeClr val="accent2"/>
          </a:effectRef>
          <a:fontRef idx="minor">
            <a:schemeClr val="lt1"/>
          </a:fontRef>
        </p:style>
        <p:txBody>
          <a:bodyPr wrap="square" lIns="91440" tIns="45720" rIns="91440" bIns="45720" anchor="t">
            <a:spAutoFit/>
          </a:bodyPr>
          <a:lstStyle>
            <a:defPPr>
              <a:defRPr lang="en-US"/>
            </a:defPPr>
            <a:lvl1pPr marL="0" algn="l" defTabSz="400827" rtl="0" eaLnBrk="1" latinLnBrk="0" hangingPunct="1">
              <a:defRPr sz="1578" kern="1200">
                <a:solidFill>
                  <a:schemeClr val="tx1"/>
                </a:solidFill>
                <a:latin typeface="+mn-lt"/>
                <a:ea typeface="+mn-ea"/>
                <a:cs typeface="+mn-cs"/>
              </a:defRPr>
            </a:lvl1pPr>
            <a:lvl2pPr marL="400827" algn="l" defTabSz="400827" rtl="0" eaLnBrk="1" latinLnBrk="0" hangingPunct="1">
              <a:defRPr sz="1578" kern="1200">
                <a:solidFill>
                  <a:schemeClr val="tx1"/>
                </a:solidFill>
                <a:latin typeface="+mn-lt"/>
                <a:ea typeface="+mn-ea"/>
                <a:cs typeface="+mn-cs"/>
              </a:defRPr>
            </a:lvl2pPr>
            <a:lvl3pPr marL="801654" algn="l" defTabSz="400827" rtl="0" eaLnBrk="1" latinLnBrk="0" hangingPunct="1">
              <a:defRPr sz="1578" kern="1200">
                <a:solidFill>
                  <a:schemeClr val="tx1"/>
                </a:solidFill>
                <a:latin typeface="+mn-lt"/>
                <a:ea typeface="+mn-ea"/>
                <a:cs typeface="+mn-cs"/>
              </a:defRPr>
            </a:lvl3pPr>
            <a:lvl4pPr marL="1202482" algn="l" defTabSz="400827" rtl="0" eaLnBrk="1" latinLnBrk="0" hangingPunct="1">
              <a:defRPr sz="1578" kern="1200">
                <a:solidFill>
                  <a:schemeClr val="tx1"/>
                </a:solidFill>
                <a:latin typeface="+mn-lt"/>
                <a:ea typeface="+mn-ea"/>
                <a:cs typeface="+mn-cs"/>
              </a:defRPr>
            </a:lvl4pPr>
            <a:lvl5pPr marL="1603309" algn="l" defTabSz="400827" rtl="0" eaLnBrk="1" latinLnBrk="0" hangingPunct="1">
              <a:defRPr sz="1578" kern="1200">
                <a:solidFill>
                  <a:schemeClr val="tx1"/>
                </a:solidFill>
                <a:latin typeface="+mn-lt"/>
                <a:ea typeface="+mn-ea"/>
                <a:cs typeface="+mn-cs"/>
              </a:defRPr>
            </a:lvl5pPr>
            <a:lvl6pPr marL="2004136" algn="l" defTabSz="400827" rtl="0" eaLnBrk="1" latinLnBrk="0" hangingPunct="1">
              <a:defRPr sz="1578" kern="1200">
                <a:solidFill>
                  <a:schemeClr val="tx1"/>
                </a:solidFill>
                <a:latin typeface="+mn-lt"/>
                <a:ea typeface="+mn-ea"/>
                <a:cs typeface="+mn-cs"/>
              </a:defRPr>
            </a:lvl6pPr>
            <a:lvl7pPr marL="2404963" algn="l" defTabSz="400827" rtl="0" eaLnBrk="1" latinLnBrk="0" hangingPunct="1">
              <a:defRPr sz="1578" kern="1200">
                <a:solidFill>
                  <a:schemeClr val="tx1"/>
                </a:solidFill>
                <a:latin typeface="+mn-lt"/>
                <a:ea typeface="+mn-ea"/>
                <a:cs typeface="+mn-cs"/>
              </a:defRPr>
            </a:lvl7pPr>
            <a:lvl8pPr marL="2805791" algn="l" defTabSz="400827" rtl="0" eaLnBrk="1" latinLnBrk="0" hangingPunct="1">
              <a:defRPr sz="1578" kern="1200">
                <a:solidFill>
                  <a:schemeClr val="tx1"/>
                </a:solidFill>
                <a:latin typeface="+mn-lt"/>
                <a:ea typeface="+mn-ea"/>
                <a:cs typeface="+mn-cs"/>
              </a:defRPr>
            </a:lvl8pPr>
            <a:lvl9pPr marL="3206618" algn="l" defTabSz="400827" rtl="0" eaLnBrk="1" latinLnBrk="0" hangingPunct="1">
              <a:defRPr sz="1578" kern="1200">
                <a:solidFill>
                  <a:schemeClr val="tx1"/>
                </a:solidFill>
                <a:latin typeface="+mn-lt"/>
                <a:ea typeface="+mn-ea"/>
                <a:cs typeface="+mn-cs"/>
              </a:defRPr>
            </a:lvl9pPr>
          </a:lstStyle>
          <a:p>
            <a:pPr>
              <a:defRPr sz="1100" b="1"/>
            </a:pPr>
            <a:r>
              <a:rPr lang="en-US" sz="900">
                <a:ea typeface="+mn-lt"/>
                <a:cs typeface="+mn-lt"/>
              </a:rPr>
              <a:t>Empathy helps students understand others’ feelings and improve teamwork. Key skills include active listening, perspective-taking, and constructive feedback (Mayer, Salovey and Caruso, 2004).</a:t>
            </a:r>
            <a:endParaRPr lang="en-US"/>
          </a:p>
          <a:p>
            <a:pPr>
              <a:defRPr sz="1100" b="1"/>
            </a:pPr>
            <a:r>
              <a:rPr lang="en-US" sz="900">
                <a:ea typeface="+mn-lt"/>
                <a:cs typeface="+mn-lt"/>
              </a:rPr>
              <a:t>Key benefits of empathy in group work:</a:t>
            </a:r>
            <a:endParaRPr lang="en-US"/>
          </a:p>
          <a:p>
            <a:pPr marL="285750" indent="-285750">
              <a:buFont typeface="Arial"/>
              <a:buChar char="•"/>
              <a:defRPr sz="1100" b="1"/>
            </a:pPr>
            <a:r>
              <a:rPr lang="en-US" sz="900">
                <a:ea typeface="+mn-lt"/>
                <a:cs typeface="+mn-lt"/>
              </a:rPr>
              <a:t>Improves communication between team members</a:t>
            </a:r>
            <a:endParaRPr lang="en-US"/>
          </a:p>
          <a:p>
            <a:pPr marL="285750" indent="-285750">
              <a:buFont typeface="Arial"/>
              <a:buChar char="•"/>
              <a:defRPr sz="1100" b="1"/>
            </a:pPr>
            <a:r>
              <a:rPr lang="en-US" sz="900">
                <a:ea typeface="+mn-lt"/>
                <a:cs typeface="+mn-lt"/>
              </a:rPr>
              <a:t>Reduces misunderstandings and conflict</a:t>
            </a:r>
            <a:endParaRPr lang="en-US"/>
          </a:p>
          <a:p>
            <a:pPr marL="285750" indent="-285750">
              <a:buFont typeface="Arial"/>
              <a:buChar char="•"/>
              <a:defRPr sz="1100" b="1"/>
            </a:pPr>
            <a:r>
              <a:rPr lang="en-US" sz="900">
                <a:ea typeface="+mn-lt"/>
                <a:cs typeface="+mn-lt"/>
              </a:rPr>
              <a:t>Builds trust and cooperation</a:t>
            </a:r>
            <a:endParaRPr lang="en-US"/>
          </a:p>
          <a:p>
            <a:pPr>
              <a:defRPr sz="1100" b="1"/>
            </a:pPr>
            <a:r>
              <a:rPr lang="en-US" sz="900" dirty="0">
                <a:ea typeface="+mn-lt"/>
                <a:cs typeface="+mn-lt"/>
              </a:rPr>
              <a:t>For example, </a:t>
            </a:r>
            <a:r>
              <a:rPr lang="en-US" sz="900" dirty="0" err="1">
                <a:ea typeface="+mn-lt"/>
                <a:cs typeface="+mn-lt"/>
              </a:rPr>
              <a:t>recognising</a:t>
            </a:r>
            <a:r>
              <a:rPr lang="en-US" sz="900" dirty="0">
                <a:ea typeface="+mn-lt"/>
                <a:cs typeface="+mn-lt"/>
              </a:rPr>
              <a:t> when a teammate is stressed can encourage support and improve group performance.</a:t>
            </a:r>
            <a:endParaRPr lang="en-US" dirty="0"/>
          </a:p>
          <a:p>
            <a:pPr>
              <a:defRPr sz="1100" b="1"/>
            </a:pPr>
            <a:endParaRPr lang="en-US" sz="900" dirty="0">
              <a:ea typeface="Calibri"/>
              <a:cs typeface="Calibri"/>
            </a:endParaRPr>
          </a:p>
        </p:txBody>
      </p:sp>
      <p:sp>
        <p:nvSpPr>
          <p:cNvPr id="17" name="Rectangle 16"/>
          <p:cNvSpPr/>
          <p:nvPr/>
        </p:nvSpPr>
        <p:spPr>
          <a:xfrm>
            <a:off x="5667080" y="4273383"/>
            <a:ext cx="2737903" cy="327281"/>
          </a:xfrm>
          <a:prstGeom prst="rect">
            <a:avLst/>
          </a:prstGeom>
          <a:solidFill>
            <a:srgbClr val="8064A2"/>
          </a:solidFill>
          <a:ln>
            <a:solidFill>
              <a:srgbClr val="8064A2"/>
            </a:solid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00827" rtl="0" eaLnBrk="1" latinLnBrk="0" hangingPunct="1">
              <a:defRPr sz="1578" kern="1200">
                <a:solidFill>
                  <a:schemeClr val="tx1"/>
                </a:solidFill>
                <a:latin typeface="+mn-lt"/>
                <a:ea typeface="+mn-ea"/>
                <a:cs typeface="+mn-cs"/>
              </a:defRPr>
            </a:lvl1pPr>
            <a:lvl2pPr marL="400827" algn="l" defTabSz="400827" rtl="0" eaLnBrk="1" latinLnBrk="0" hangingPunct="1">
              <a:defRPr sz="1578" kern="1200">
                <a:solidFill>
                  <a:schemeClr val="tx1"/>
                </a:solidFill>
                <a:latin typeface="+mn-lt"/>
                <a:ea typeface="+mn-ea"/>
                <a:cs typeface="+mn-cs"/>
              </a:defRPr>
            </a:lvl2pPr>
            <a:lvl3pPr marL="801654" algn="l" defTabSz="400827" rtl="0" eaLnBrk="1" latinLnBrk="0" hangingPunct="1">
              <a:defRPr sz="1578" kern="1200">
                <a:solidFill>
                  <a:schemeClr val="tx1"/>
                </a:solidFill>
                <a:latin typeface="+mn-lt"/>
                <a:ea typeface="+mn-ea"/>
                <a:cs typeface="+mn-cs"/>
              </a:defRPr>
            </a:lvl3pPr>
            <a:lvl4pPr marL="1202482" algn="l" defTabSz="400827" rtl="0" eaLnBrk="1" latinLnBrk="0" hangingPunct="1">
              <a:defRPr sz="1578" kern="1200">
                <a:solidFill>
                  <a:schemeClr val="tx1"/>
                </a:solidFill>
                <a:latin typeface="+mn-lt"/>
                <a:ea typeface="+mn-ea"/>
                <a:cs typeface="+mn-cs"/>
              </a:defRPr>
            </a:lvl4pPr>
            <a:lvl5pPr marL="1603309" algn="l" defTabSz="400827" rtl="0" eaLnBrk="1" latinLnBrk="0" hangingPunct="1">
              <a:defRPr sz="1578" kern="1200">
                <a:solidFill>
                  <a:schemeClr val="tx1"/>
                </a:solidFill>
                <a:latin typeface="+mn-lt"/>
                <a:ea typeface="+mn-ea"/>
                <a:cs typeface="+mn-cs"/>
              </a:defRPr>
            </a:lvl5pPr>
            <a:lvl6pPr marL="2004136" algn="l" defTabSz="400827" rtl="0" eaLnBrk="1" latinLnBrk="0" hangingPunct="1">
              <a:defRPr sz="1578" kern="1200">
                <a:solidFill>
                  <a:schemeClr val="tx1"/>
                </a:solidFill>
                <a:latin typeface="+mn-lt"/>
                <a:ea typeface="+mn-ea"/>
                <a:cs typeface="+mn-cs"/>
              </a:defRPr>
            </a:lvl6pPr>
            <a:lvl7pPr marL="2404963" algn="l" defTabSz="400827" rtl="0" eaLnBrk="1" latinLnBrk="0" hangingPunct="1">
              <a:defRPr sz="1578" kern="1200">
                <a:solidFill>
                  <a:schemeClr val="tx1"/>
                </a:solidFill>
                <a:latin typeface="+mn-lt"/>
                <a:ea typeface="+mn-ea"/>
                <a:cs typeface="+mn-cs"/>
              </a:defRPr>
            </a:lvl7pPr>
            <a:lvl8pPr marL="2805791" algn="l" defTabSz="400827" rtl="0" eaLnBrk="1" latinLnBrk="0" hangingPunct="1">
              <a:defRPr sz="1578" kern="1200">
                <a:solidFill>
                  <a:schemeClr val="tx1"/>
                </a:solidFill>
                <a:latin typeface="+mn-lt"/>
                <a:ea typeface="+mn-ea"/>
                <a:cs typeface="+mn-cs"/>
              </a:defRPr>
            </a:lvl8pPr>
            <a:lvl9pPr marL="3206618" algn="l" defTabSz="400827" rtl="0" eaLnBrk="1" latinLnBrk="0" hangingPunct="1">
              <a:defRPr sz="1578" kern="1200">
                <a:solidFill>
                  <a:schemeClr val="tx1"/>
                </a:solidFill>
                <a:latin typeface="+mn-lt"/>
                <a:ea typeface="+mn-ea"/>
                <a:cs typeface="+mn-cs"/>
              </a:defRPr>
            </a:lvl9pPr>
          </a:lstStyle>
          <a:p>
            <a:pPr algn="ctr">
              <a:defRPr sz="1400" b="1">
                <a:solidFill>
                  <a:srgbClr val="FFFFFF"/>
                </a:solidFill>
              </a:defRPr>
            </a:pPr>
            <a:r>
              <a:rPr sz="1198"/>
              <a:t>Conclusion</a:t>
            </a:r>
          </a:p>
        </p:txBody>
      </p:sp>
      <p:sp>
        <p:nvSpPr>
          <p:cNvPr id="18" name="TextBox 17"/>
          <p:cNvSpPr txBox="1"/>
          <p:nvPr/>
        </p:nvSpPr>
        <p:spPr>
          <a:xfrm>
            <a:off x="5660840" y="4616417"/>
            <a:ext cx="2753979" cy="2031325"/>
          </a:xfrm>
          <a:prstGeom prst="rect">
            <a:avLst/>
          </a:prstGeom>
        </p:spPr>
        <p:style>
          <a:lnRef idx="1">
            <a:schemeClr val="accent4"/>
          </a:lnRef>
          <a:fillRef idx="3">
            <a:schemeClr val="accent4"/>
          </a:fillRef>
          <a:effectRef idx="2">
            <a:schemeClr val="accent4"/>
          </a:effectRef>
          <a:fontRef idx="minor">
            <a:schemeClr val="lt1"/>
          </a:fontRef>
        </p:style>
        <p:txBody>
          <a:bodyPr wrap="square" lIns="91440" tIns="45720" rIns="91440" bIns="45720" anchor="t">
            <a:spAutoFit/>
          </a:bodyPr>
          <a:lstStyle>
            <a:defPPr>
              <a:defRPr lang="en-US"/>
            </a:defPPr>
            <a:lvl1pPr marL="0" algn="l" defTabSz="400827" rtl="0" eaLnBrk="1" latinLnBrk="0" hangingPunct="1">
              <a:defRPr sz="1578" kern="1200">
                <a:solidFill>
                  <a:schemeClr val="tx1"/>
                </a:solidFill>
                <a:latin typeface="+mn-lt"/>
                <a:ea typeface="+mn-ea"/>
                <a:cs typeface="+mn-cs"/>
              </a:defRPr>
            </a:lvl1pPr>
            <a:lvl2pPr marL="400827" algn="l" defTabSz="400827" rtl="0" eaLnBrk="1" latinLnBrk="0" hangingPunct="1">
              <a:defRPr sz="1578" kern="1200">
                <a:solidFill>
                  <a:schemeClr val="tx1"/>
                </a:solidFill>
                <a:latin typeface="+mn-lt"/>
                <a:ea typeface="+mn-ea"/>
                <a:cs typeface="+mn-cs"/>
              </a:defRPr>
            </a:lvl2pPr>
            <a:lvl3pPr marL="801654" algn="l" defTabSz="400827" rtl="0" eaLnBrk="1" latinLnBrk="0" hangingPunct="1">
              <a:defRPr sz="1578" kern="1200">
                <a:solidFill>
                  <a:schemeClr val="tx1"/>
                </a:solidFill>
                <a:latin typeface="+mn-lt"/>
                <a:ea typeface="+mn-ea"/>
                <a:cs typeface="+mn-cs"/>
              </a:defRPr>
            </a:lvl3pPr>
            <a:lvl4pPr marL="1202482" algn="l" defTabSz="400827" rtl="0" eaLnBrk="1" latinLnBrk="0" hangingPunct="1">
              <a:defRPr sz="1578" kern="1200">
                <a:solidFill>
                  <a:schemeClr val="tx1"/>
                </a:solidFill>
                <a:latin typeface="+mn-lt"/>
                <a:ea typeface="+mn-ea"/>
                <a:cs typeface="+mn-cs"/>
              </a:defRPr>
            </a:lvl4pPr>
            <a:lvl5pPr marL="1603309" algn="l" defTabSz="400827" rtl="0" eaLnBrk="1" latinLnBrk="0" hangingPunct="1">
              <a:defRPr sz="1578" kern="1200">
                <a:solidFill>
                  <a:schemeClr val="tx1"/>
                </a:solidFill>
                <a:latin typeface="+mn-lt"/>
                <a:ea typeface="+mn-ea"/>
                <a:cs typeface="+mn-cs"/>
              </a:defRPr>
            </a:lvl5pPr>
            <a:lvl6pPr marL="2004136" algn="l" defTabSz="400827" rtl="0" eaLnBrk="1" latinLnBrk="0" hangingPunct="1">
              <a:defRPr sz="1578" kern="1200">
                <a:solidFill>
                  <a:schemeClr val="tx1"/>
                </a:solidFill>
                <a:latin typeface="+mn-lt"/>
                <a:ea typeface="+mn-ea"/>
                <a:cs typeface="+mn-cs"/>
              </a:defRPr>
            </a:lvl6pPr>
            <a:lvl7pPr marL="2404963" algn="l" defTabSz="400827" rtl="0" eaLnBrk="1" latinLnBrk="0" hangingPunct="1">
              <a:defRPr sz="1578" kern="1200">
                <a:solidFill>
                  <a:schemeClr val="tx1"/>
                </a:solidFill>
                <a:latin typeface="+mn-lt"/>
                <a:ea typeface="+mn-ea"/>
                <a:cs typeface="+mn-cs"/>
              </a:defRPr>
            </a:lvl7pPr>
            <a:lvl8pPr marL="2805791" algn="l" defTabSz="400827" rtl="0" eaLnBrk="1" latinLnBrk="0" hangingPunct="1">
              <a:defRPr sz="1578" kern="1200">
                <a:solidFill>
                  <a:schemeClr val="tx1"/>
                </a:solidFill>
                <a:latin typeface="+mn-lt"/>
                <a:ea typeface="+mn-ea"/>
                <a:cs typeface="+mn-cs"/>
              </a:defRPr>
            </a:lvl8pPr>
            <a:lvl9pPr marL="3206618" algn="l" defTabSz="400827" rtl="0" eaLnBrk="1" latinLnBrk="0" hangingPunct="1">
              <a:defRPr sz="1578" kern="1200">
                <a:solidFill>
                  <a:schemeClr val="tx1"/>
                </a:solidFill>
                <a:latin typeface="+mn-lt"/>
                <a:ea typeface="+mn-ea"/>
                <a:cs typeface="+mn-cs"/>
              </a:defRPr>
            </a:lvl9pPr>
          </a:lstStyle>
          <a:p>
            <a:pPr>
              <a:defRPr sz="1100" b="1"/>
            </a:pPr>
            <a:r>
              <a:rPr lang="en-US" sz="900">
                <a:ea typeface="+mn-lt"/>
                <a:cs typeface="+mn-lt"/>
              </a:rPr>
              <a:t>Conclusion &amp; Recommendations</a:t>
            </a:r>
            <a:endParaRPr lang="en-US">
              <a:ea typeface="Calibri"/>
              <a:cs typeface="Calibri"/>
            </a:endParaRPr>
          </a:p>
          <a:p>
            <a:pPr>
              <a:defRPr sz="1100" b="1"/>
            </a:pPr>
            <a:r>
              <a:rPr lang="en-US" sz="900">
                <a:ea typeface="+mn-lt"/>
                <a:cs typeface="+mn-lt"/>
              </a:rPr>
              <a:t>Emotional intelligence is essential for effective group work, helping students manage emotions, communicate clearly, and collaborate successfully. By developing EI skills, students can reduce conflict, handle pressure, and improve overall team performance.</a:t>
            </a:r>
            <a:endParaRPr lang="en-US">
              <a:ea typeface="Calibri"/>
              <a:cs typeface="Calibri"/>
            </a:endParaRPr>
          </a:p>
          <a:p>
            <a:pPr>
              <a:defRPr sz="1100" b="1"/>
            </a:pPr>
            <a:r>
              <a:rPr lang="en-US" sz="900">
                <a:ea typeface="+mn-lt"/>
                <a:cs typeface="+mn-lt"/>
              </a:rPr>
              <a:t>Recommendations:</a:t>
            </a:r>
            <a:endParaRPr lang="en-US"/>
          </a:p>
          <a:p>
            <a:pPr marL="285750" indent="-285750">
              <a:buFont typeface="Arial"/>
              <a:buChar char="•"/>
              <a:defRPr sz="1100" b="1"/>
            </a:pPr>
            <a:r>
              <a:rPr lang="en-US" sz="900">
                <a:ea typeface="+mn-lt"/>
                <a:cs typeface="+mn-lt"/>
              </a:rPr>
              <a:t>Reflect on your emotions during group work</a:t>
            </a:r>
            <a:endParaRPr lang="en-US"/>
          </a:p>
          <a:p>
            <a:pPr marL="285750" indent="-285750">
              <a:buFont typeface="Arial"/>
              <a:buChar char="•"/>
              <a:defRPr sz="1100" b="1"/>
            </a:pPr>
            <a:r>
              <a:rPr lang="en-US" sz="900" dirty="0" err="1">
                <a:ea typeface="+mn-lt"/>
                <a:cs typeface="+mn-lt"/>
              </a:rPr>
              <a:t>Practise</a:t>
            </a:r>
            <a:r>
              <a:rPr lang="en-US" sz="900" dirty="0">
                <a:ea typeface="+mn-lt"/>
                <a:cs typeface="+mn-lt"/>
              </a:rPr>
              <a:t> active listening and empathy</a:t>
            </a:r>
            <a:endParaRPr lang="en-US" dirty="0"/>
          </a:p>
          <a:p>
            <a:pPr marL="285750" indent="-285750">
              <a:buFont typeface="Arial"/>
              <a:buChar char="•"/>
              <a:defRPr sz="1100" b="1"/>
            </a:pPr>
            <a:r>
              <a:rPr lang="en-US" sz="900">
                <a:ea typeface="+mn-lt"/>
                <a:cs typeface="+mn-lt"/>
              </a:rPr>
              <a:t>Stay calm and pause before reacting</a:t>
            </a:r>
            <a:endParaRPr lang="en-US"/>
          </a:p>
          <a:p>
            <a:pPr marL="285750" indent="-285750">
              <a:buFont typeface="Arial"/>
              <a:buChar char="•"/>
              <a:defRPr sz="1100" b="1"/>
            </a:pPr>
            <a:r>
              <a:rPr lang="en-US" sz="900">
                <a:ea typeface="+mn-lt"/>
                <a:cs typeface="+mn-lt"/>
              </a:rPr>
              <a:t>Support and communicate openly with your team</a:t>
            </a:r>
            <a:endParaRPr lang="en-US"/>
          </a:p>
          <a:p>
            <a:pPr>
              <a:defRPr sz="1100" b="1"/>
            </a:pPr>
            <a:endParaRPr lang="en-US" sz="900" dirty="0">
              <a:ea typeface="Calibri"/>
              <a:cs typeface="Calibri"/>
            </a:endParaRPr>
          </a:p>
        </p:txBody>
      </p:sp>
      <p:sp>
        <p:nvSpPr>
          <p:cNvPr id="20" name="Rectangle 19"/>
          <p:cNvSpPr/>
          <p:nvPr/>
        </p:nvSpPr>
        <p:spPr>
          <a:xfrm>
            <a:off x="8409624" y="4273385"/>
            <a:ext cx="3859336" cy="1319319"/>
          </a:xfrm>
          <a:prstGeom prst="rect">
            <a:avLst/>
          </a:prstGeom>
          <a:solidFill>
            <a:srgbClr val="4BACC6"/>
          </a:solidFill>
          <a:ln>
            <a:solidFill>
              <a:srgbClr val="4BACC6"/>
            </a:solidFill>
          </a:ln>
        </p:spPr>
        <p:style>
          <a:lnRef idx="1">
            <a:schemeClr val="accent1"/>
          </a:lnRef>
          <a:fillRef idx="3">
            <a:schemeClr val="accent1"/>
          </a:fillRef>
          <a:effectRef idx="2">
            <a:schemeClr val="accent1"/>
          </a:effectRef>
          <a:fontRef idx="minor">
            <a:schemeClr val="lt1"/>
          </a:fontRef>
        </p:style>
        <p:txBody>
          <a:bodyPr rtlCol="0" anchor="ctr"/>
          <a:lstStyle>
            <a:defPPr>
              <a:defRPr lang="en-US"/>
            </a:defPPr>
            <a:lvl1pPr marL="0" algn="l" defTabSz="400827" rtl="0" eaLnBrk="1" latinLnBrk="0" hangingPunct="1">
              <a:defRPr sz="1578" kern="1200">
                <a:solidFill>
                  <a:schemeClr val="tx1"/>
                </a:solidFill>
                <a:latin typeface="+mn-lt"/>
                <a:ea typeface="+mn-ea"/>
                <a:cs typeface="+mn-cs"/>
              </a:defRPr>
            </a:lvl1pPr>
            <a:lvl2pPr marL="400827" algn="l" defTabSz="400827" rtl="0" eaLnBrk="1" latinLnBrk="0" hangingPunct="1">
              <a:defRPr sz="1578" kern="1200">
                <a:solidFill>
                  <a:schemeClr val="tx1"/>
                </a:solidFill>
                <a:latin typeface="+mn-lt"/>
                <a:ea typeface="+mn-ea"/>
                <a:cs typeface="+mn-cs"/>
              </a:defRPr>
            </a:lvl2pPr>
            <a:lvl3pPr marL="801654" algn="l" defTabSz="400827" rtl="0" eaLnBrk="1" latinLnBrk="0" hangingPunct="1">
              <a:defRPr sz="1578" kern="1200">
                <a:solidFill>
                  <a:schemeClr val="tx1"/>
                </a:solidFill>
                <a:latin typeface="+mn-lt"/>
                <a:ea typeface="+mn-ea"/>
                <a:cs typeface="+mn-cs"/>
              </a:defRPr>
            </a:lvl3pPr>
            <a:lvl4pPr marL="1202482" algn="l" defTabSz="400827" rtl="0" eaLnBrk="1" latinLnBrk="0" hangingPunct="1">
              <a:defRPr sz="1578" kern="1200">
                <a:solidFill>
                  <a:schemeClr val="tx1"/>
                </a:solidFill>
                <a:latin typeface="+mn-lt"/>
                <a:ea typeface="+mn-ea"/>
                <a:cs typeface="+mn-cs"/>
              </a:defRPr>
            </a:lvl4pPr>
            <a:lvl5pPr marL="1603309" algn="l" defTabSz="400827" rtl="0" eaLnBrk="1" latinLnBrk="0" hangingPunct="1">
              <a:defRPr sz="1578" kern="1200">
                <a:solidFill>
                  <a:schemeClr val="tx1"/>
                </a:solidFill>
                <a:latin typeface="+mn-lt"/>
                <a:ea typeface="+mn-ea"/>
                <a:cs typeface="+mn-cs"/>
              </a:defRPr>
            </a:lvl5pPr>
            <a:lvl6pPr marL="2004136" algn="l" defTabSz="400827" rtl="0" eaLnBrk="1" latinLnBrk="0" hangingPunct="1">
              <a:defRPr sz="1578" kern="1200">
                <a:solidFill>
                  <a:schemeClr val="tx1"/>
                </a:solidFill>
                <a:latin typeface="+mn-lt"/>
                <a:ea typeface="+mn-ea"/>
                <a:cs typeface="+mn-cs"/>
              </a:defRPr>
            </a:lvl6pPr>
            <a:lvl7pPr marL="2404963" algn="l" defTabSz="400827" rtl="0" eaLnBrk="1" latinLnBrk="0" hangingPunct="1">
              <a:defRPr sz="1578" kern="1200">
                <a:solidFill>
                  <a:schemeClr val="tx1"/>
                </a:solidFill>
                <a:latin typeface="+mn-lt"/>
                <a:ea typeface="+mn-ea"/>
                <a:cs typeface="+mn-cs"/>
              </a:defRPr>
            </a:lvl7pPr>
            <a:lvl8pPr marL="2805791" algn="l" defTabSz="400827" rtl="0" eaLnBrk="1" latinLnBrk="0" hangingPunct="1">
              <a:defRPr sz="1578" kern="1200">
                <a:solidFill>
                  <a:schemeClr val="tx1"/>
                </a:solidFill>
                <a:latin typeface="+mn-lt"/>
                <a:ea typeface="+mn-ea"/>
                <a:cs typeface="+mn-cs"/>
              </a:defRPr>
            </a:lvl8pPr>
            <a:lvl9pPr marL="3206618" algn="l" defTabSz="400827" rtl="0" eaLnBrk="1" latinLnBrk="0" hangingPunct="1">
              <a:defRPr sz="1578" kern="1200">
                <a:solidFill>
                  <a:schemeClr val="tx1"/>
                </a:solidFill>
                <a:latin typeface="+mn-lt"/>
                <a:ea typeface="+mn-ea"/>
                <a:cs typeface="+mn-cs"/>
              </a:defRPr>
            </a:lvl9pPr>
          </a:lstStyle>
          <a:p>
            <a:pPr algn="ctr">
              <a:defRPr sz="1400" b="1">
                <a:solidFill>
                  <a:srgbClr val="FFFFFF"/>
                </a:solidFill>
              </a:defRPr>
            </a:pPr>
            <a:r>
              <a:rPr sz="1198"/>
              <a:t>References</a:t>
            </a:r>
          </a:p>
        </p:txBody>
      </p:sp>
      <p:sp>
        <p:nvSpPr>
          <p:cNvPr id="21" name="TextBox 20"/>
          <p:cNvSpPr txBox="1"/>
          <p:nvPr/>
        </p:nvSpPr>
        <p:spPr>
          <a:xfrm>
            <a:off x="8415959" y="5553639"/>
            <a:ext cx="3846659" cy="1061829"/>
          </a:xfrm>
          <a:prstGeom prst="rect">
            <a:avLst/>
          </a:prstGeom>
        </p:spPr>
        <p:style>
          <a:lnRef idx="1">
            <a:schemeClr val="accent1"/>
          </a:lnRef>
          <a:fillRef idx="3">
            <a:schemeClr val="accent1"/>
          </a:fillRef>
          <a:effectRef idx="2">
            <a:schemeClr val="accent1"/>
          </a:effectRef>
          <a:fontRef idx="minor">
            <a:schemeClr val="lt1"/>
          </a:fontRef>
        </p:style>
        <p:txBody>
          <a:bodyPr wrap="square" lIns="91440" tIns="45720" rIns="91440" bIns="45720" anchor="t">
            <a:spAutoFit/>
          </a:bodyPr>
          <a:lstStyle>
            <a:defPPr>
              <a:defRPr lang="en-US"/>
            </a:defPPr>
            <a:lvl1pPr marL="0" algn="l" defTabSz="400827" rtl="0" eaLnBrk="1" latinLnBrk="0" hangingPunct="1">
              <a:defRPr sz="1578" kern="1200">
                <a:solidFill>
                  <a:schemeClr val="tx1"/>
                </a:solidFill>
                <a:latin typeface="+mn-lt"/>
                <a:ea typeface="+mn-ea"/>
                <a:cs typeface="+mn-cs"/>
              </a:defRPr>
            </a:lvl1pPr>
            <a:lvl2pPr marL="400827" algn="l" defTabSz="400827" rtl="0" eaLnBrk="1" latinLnBrk="0" hangingPunct="1">
              <a:defRPr sz="1578" kern="1200">
                <a:solidFill>
                  <a:schemeClr val="tx1"/>
                </a:solidFill>
                <a:latin typeface="+mn-lt"/>
                <a:ea typeface="+mn-ea"/>
                <a:cs typeface="+mn-cs"/>
              </a:defRPr>
            </a:lvl2pPr>
            <a:lvl3pPr marL="801654" algn="l" defTabSz="400827" rtl="0" eaLnBrk="1" latinLnBrk="0" hangingPunct="1">
              <a:defRPr sz="1578" kern="1200">
                <a:solidFill>
                  <a:schemeClr val="tx1"/>
                </a:solidFill>
                <a:latin typeface="+mn-lt"/>
                <a:ea typeface="+mn-ea"/>
                <a:cs typeface="+mn-cs"/>
              </a:defRPr>
            </a:lvl3pPr>
            <a:lvl4pPr marL="1202482" algn="l" defTabSz="400827" rtl="0" eaLnBrk="1" latinLnBrk="0" hangingPunct="1">
              <a:defRPr sz="1578" kern="1200">
                <a:solidFill>
                  <a:schemeClr val="tx1"/>
                </a:solidFill>
                <a:latin typeface="+mn-lt"/>
                <a:ea typeface="+mn-ea"/>
                <a:cs typeface="+mn-cs"/>
              </a:defRPr>
            </a:lvl4pPr>
            <a:lvl5pPr marL="1603309" algn="l" defTabSz="400827" rtl="0" eaLnBrk="1" latinLnBrk="0" hangingPunct="1">
              <a:defRPr sz="1578" kern="1200">
                <a:solidFill>
                  <a:schemeClr val="tx1"/>
                </a:solidFill>
                <a:latin typeface="+mn-lt"/>
                <a:ea typeface="+mn-ea"/>
                <a:cs typeface="+mn-cs"/>
              </a:defRPr>
            </a:lvl5pPr>
            <a:lvl6pPr marL="2004136" algn="l" defTabSz="400827" rtl="0" eaLnBrk="1" latinLnBrk="0" hangingPunct="1">
              <a:defRPr sz="1578" kern="1200">
                <a:solidFill>
                  <a:schemeClr val="tx1"/>
                </a:solidFill>
                <a:latin typeface="+mn-lt"/>
                <a:ea typeface="+mn-ea"/>
                <a:cs typeface="+mn-cs"/>
              </a:defRPr>
            </a:lvl6pPr>
            <a:lvl7pPr marL="2404963" algn="l" defTabSz="400827" rtl="0" eaLnBrk="1" latinLnBrk="0" hangingPunct="1">
              <a:defRPr sz="1578" kern="1200">
                <a:solidFill>
                  <a:schemeClr val="tx1"/>
                </a:solidFill>
                <a:latin typeface="+mn-lt"/>
                <a:ea typeface="+mn-ea"/>
                <a:cs typeface="+mn-cs"/>
              </a:defRPr>
            </a:lvl7pPr>
            <a:lvl8pPr marL="2805791" algn="l" defTabSz="400827" rtl="0" eaLnBrk="1" latinLnBrk="0" hangingPunct="1">
              <a:defRPr sz="1578" kern="1200">
                <a:solidFill>
                  <a:schemeClr val="tx1"/>
                </a:solidFill>
                <a:latin typeface="+mn-lt"/>
                <a:ea typeface="+mn-ea"/>
                <a:cs typeface="+mn-cs"/>
              </a:defRPr>
            </a:lvl8pPr>
            <a:lvl9pPr marL="3206618" algn="l" defTabSz="400827" rtl="0" eaLnBrk="1" latinLnBrk="0" hangingPunct="1">
              <a:defRPr sz="1578" kern="1200">
                <a:solidFill>
                  <a:schemeClr val="tx1"/>
                </a:solidFill>
                <a:latin typeface="+mn-lt"/>
                <a:ea typeface="+mn-ea"/>
                <a:cs typeface="+mn-cs"/>
              </a:defRPr>
            </a:lvl9pPr>
          </a:lstStyle>
          <a:p>
            <a:pPr>
              <a:defRPr sz="1100" b="1"/>
            </a:pPr>
            <a:r>
              <a:rPr lang="en-US" sz="900">
                <a:ea typeface="+mn-lt"/>
                <a:cs typeface="+mn-lt"/>
              </a:rPr>
              <a:t>Goleman, D. (1995) </a:t>
            </a:r>
            <a:r>
              <a:rPr lang="en-US" sz="900" i="1">
                <a:ea typeface="+mn-lt"/>
                <a:cs typeface="+mn-lt"/>
              </a:rPr>
              <a:t>Emotional Intelligence: Why It Can Matter More Than IQ</a:t>
            </a:r>
            <a:r>
              <a:rPr lang="en-US" sz="900">
                <a:ea typeface="+mn-lt"/>
                <a:cs typeface="+mn-lt"/>
              </a:rPr>
              <a:t>. New York: Bantam Books.</a:t>
            </a:r>
            <a:endParaRPr lang="en-US"/>
          </a:p>
          <a:p>
            <a:pPr>
              <a:defRPr sz="1100" b="1"/>
            </a:pPr>
            <a:r>
              <a:rPr lang="en-US" sz="900">
                <a:ea typeface="+mn-lt"/>
                <a:cs typeface="+mn-lt"/>
              </a:rPr>
              <a:t>Mayer, J.D., Salovey, P. and Caruso, D.R. (2004) ‘Emotional intelligence: Theory, findings, and implications’, </a:t>
            </a:r>
            <a:r>
              <a:rPr lang="en-US" sz="900" i="1">
                <a:ea typeface="+mn-lt"/>
                <a:cs typeface="+mn-lt"/>
              </a:rPr>
              <a:t>Psychological Inquiry</a:t>
            </a:r>
            <a:r>
              <a:rPr lang="en-US" sz="900">
                <a:ea typeface="+mn-lt"/>
                <a:cs typeface="+mn-lt"/>
              </a:rPr>
              <a:t>, 15(3), pp. 197–215.</a:t>
            </a:r>
            <a:endParaRPr lang="en-US"/>
          </a:p>
          <a:p>
            <a:pPr>
              <a:defRPr sz="1100" b="1"/>
            </a:pPr>
            <a:r>
              <a:rPr lang="en-US" sz="900" dirty="0">
                <a:ea typeface="+mn-lt"/>
                <a:cs typeface="+mn-lt"/>
              </a:rPr>
              <a:t>Gross, J.J. (2015) ‘Emotion regulation: Current status and future prospects’, </a:t>
            </a:r>
            <a:r>
              <a:rPr lang="en-US" sz="900" i="1" dirty="0">
                <a:ea typeface="+mn-lt"/>
                <a:cs typeface="+mn-lt"/>
              </a:rPr>
              <a:t>Psychological Inquiry</a:t>
            </a:r>
            <a:r>
              <a:rPr lang="en-US" sz="900" dirty="0">
                <a:ea typeface="+mn-lt"/>
                <a:cs typeface="+mn-lt"/>
              </a:rPr>
              <a:t>, 26(1), pp. 1–26.</a:t>
            </a:r>
            <a:endParaRPr lang="en-US" dirty="0"/>
          </a:p>
          <a:p>
            <a:pPr>
              <a:defRPr sz="1100" b="1"/>
            </a:pPr>
            <a:endParaRPr lang="en-US" sz="900" dirty="0">
              <a:ea typeface="Calibri"/>
              <a:cs typeface="Calibri"/>
            </a:endParaRPr>
          </a:p>
        </p:txBody>
      </p:sp>
      <p:sp>
        <p:nvSpPr>
          <p:cNvPr id="22" name="TextBox 21"/>
          <p:cNvSpPr txBox="1"/>
          <p:nvPr/>
        </p:nvSpPr>
        <p:spPr>
          <a:xfrm>
            <a:off x="1795064" y="6614715"/>
            <a:ext cx="8604839" cy="237116"/>
          </a:xfrm>
          <a:prstGeom prst="rect">
            <a:avLst/>
          </a:prstGeom>
          <a:noFill/>
        </p:spPr>
        <p:txBody>
          <a:bodyPr wrap="square">
            <a:spAutoFit/>
          </a:bodyPr>
          <a:lstStyle>
            <a:defPPr>
              <a:defRPr lang="en-US"/>
            </a:defPPr>
            <a:lvl1pPr marL="0" algn="l" defTabSz="400827" rtl="0" eaLnBrk="1" latinLnBrk="0" hangingPunct="1">
              <a:defRPr sz="1578" kern="1200">
                <a:solidFill>
                  <a:schemeClr val="tx1"/>
                </a:solidFill>
                <a:latin typeface="+mn-lt"/>
                <a:ea typeface="+mn-ea"/>
                <a:cs typeface="+mn-cs"/>
              </a:defRPr>
            </a:lvl1pPr>
            <a:lvl2pPr marL="400827" algn="l" defTabSz="400827" rtl="0" eaLnBrk="1" latinLnBrk="0" hangingPunct="1">
              <a:defRPr sz="1578" kern="1200">
                <a:solidFill>
                  <a:schemeClr val="tx1"/>
                </a:solidFill>
                <a:latin typeface="+mn-lt"/>
                <a:ea typeface="+mn-ea"/>
                <a:cs typeface="+mn-cs"/>
              </a:defRPr>
            </a:lvl2pPr>
            <a:lvl3pPr marL="801654" algn="l" defTabSz="400827" rtl="0" eaLnBrk="1" latinLnBrk="0" hangingPunct="1">
              <a:defRPr sz="1578" kern="1200">
                <a:solidFill>
                  <a:schemeClr val="tx1"/>
                </a:solidFill>
                <a:latin typeface="+mn-lt"/>
                <a:ea typeface="+mn-ea"/>
                <a:cs typeface="+mn-cs"/>
              </a:defRPr>
            </a:lvl3pPr>
            <a:lvl4pPr marL="1202482" algn="l" defTabSz="400827" rtl="0" eaLnBrk="1" latinLnBrk="0" hangingPunct="1">
              <a:defRPr sz="1578" kern="1200">
                <a:solidFill>
                  <a:schemeClr val="tx1"/>
                </a:solidFill>
                <a:latin typeface="+mn-lt"/>
                <a:ea typeface="+mn-ea"/>
                <a:cs typeface="+mn-cs"/>
              </a:defRPr>
            </a:lvl4pPr>
            <a:lvl5pPr marL="1603309" algn="l" defTabSz="400827" rtl="0" eaLnBrk="1" latinLnBrk="0" hangingPunct="1">
              <a:defRPr sz="1578" kern="1200">
                <a:solidFill>
                  <a:schemeClr val="tx1"/>
                </a:solidFill>
                <a:latin typeface="+mn-lt"/>
                <a:ea typeface="+mn-ea"/>
                <a:cs typeface="+mn-cs"/>
              </a:defRPr>
            </a:lvl5pPr>
            <a:lvl6pPr marL="2004136" algn="l" defTabSz="400827" rtl="0" eaLnBrk="1" latinLnBrk="0" hangingPunct="1">
              <a:defRPr sz="1578" kern="1200">
                <a:solidFill>
                  <a:schemeClr val="tx1"/>
                </a:solidFill>
                <a:latin typeface="+mn-lt"/>
                <a:ea typeface="+mn-ea"/>
                <a:cs typeface="+mn-cs"/>
              </a:defRPr>
            </a:lvl6pPr>
            <a:lvl7pPr marL="2404963" algn="l" defTabSz="400827" rtl="0" eaLnBrk="1" latinLnBrk="0" hangingPunct="1">
              <a:defRPr sz="1578" kern="1200">
                <a:solidFill>
                  <a:schemeClr val="tx1"/>
                </a:solidFill>
                <a:latin typeface="+mn-lt"/>
                <a:ea typeface="+mn-ea"/>
                <a:cs typeface="+mn-cs"/>
              </a:defRPr>
            </a:lvl7pPr>
            <a:lvl8pPr marL="2805791" algn="l" defTabSz="400827" rtl="0" eaLnBrk="1" latinLnBrk="0" hangingPunct="1">
              <a:defRPr sz="1578" kern="1200">
                <a:solidFill>
                  <a:schemeClr val="tx1"/>
                </a:solidFill>
                <a:latin typeface="+mn-lt"/>
                <a:ea typeface="+mn-ea"/>
                <a:cs typeface="+mn-cs"/>
              </a:defRPr>
            </a:lvl8pPr>
            <a:lvl9pPr marL="3206618" algn="l" defTabSz="400827" rtl="0" eaLnBrk="1" latinLnBrk="0" hangingPunct="1">
              <a:defRPr sz="1578" kern="1200">
                <a:solidFill>
                  <a:schemeClr val="tx1"/>
                </a:solidFill>
                <a:latin typeface="+mn-lt"/>
                <a:ea typeface="+mn-ea"/>
                <a:cs typeface="+mn-cs"/>
              </a:defRPr>
            </a:lvl9pPr>
          </a:lstStyle>
          <a:p>
            <a:pPr algn="ctr">
              <a:defRPr sz="1100"/>
            </a:pPr>
            <a:r>
              <a:rPr sz="941"/>
              <a:t>Method/Reflection (Presentation Discussion): Information gathered through academic literature, observation of group work experiences, and personal reflection.</a:t>
            </a:r>
          </a:p>
        </p:txBody>
      </p:sp>
      <p:sp>
        <p:nvSpPr>
          <p:cNvPr id="25" name="TextBox 24">
            <a:extLst>
              <a:ext uri="{FF2B5EF4-FFF2-40B4-BE49-F238E27FC236}">
                <a16:creationId xmlns:a16="http://schemas.microsoft.com/office/drawing/2014/main" id="{098DE16F-F794-69D2-E436-8EBCB9C154DB}"/>
              </a:ext>
            </a:extLst>
          </p:cNvPr>
          <p:cNvSpPr txBox="1"/>
          <p:nvPr/>
        </p:nvSpPr>
        <p:spPr>
          <a:xfrm>
            <a:off x="5660278" y="3192"/>
            <a:ext cx="7298624"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b="1">
                <a:ea typeface="Calibri"/>
                <a:cs typeface="Calibri"/>
              </a:rPr>
              <a:t>Program - </a:t>
            </a:r>
            <a:r>
              <a:rPr lang="en-GB" sz="1000" b="1">
                <a:latin typeface="Arial"/>
                <a:ea typeface="Calibri"/>
                <a:cs typeface="Arial"/>
              </a:rPr>
              <a:t>BA (Hons) Leadership and Management Skills for the Workplace</a:t>
            </a:r>
          </a:p>
          <a:p>
            <a:r>
              <a:rPr lang="en-GB" sz="1000" b="1">
                <a:latin typeface="Arial"/>
                <a:ea typeface="Calibri"/>
                <a:cs typeface="Arial"/>
              </a:rPr>
              <a:t>Module - </a:t>
            </a:r>
            <a:r>
              <a:rPr lang="en-GB" sz="1200" b="1">
                <a:highlight>
                  <a:srgbClr val="FFFFFF"/>
                </a:highlight>
                <a:latin typeface="Times New Roman"/>
                <a:ea typeface="Calibri"/>
                <a:cs typeface="Times New Roman"/>
              </a:rPr>
              <a:t>Developing Emotional Intelligence Skills  </a:t>
            </a:r>
          </a:p>
          <a:p>
            <a:r>
              <a:rPr lang="en-GB" sz="1200" b="1">
                <a:highlight>
                  <a:srgbClr val="FFFFFF"/>
                </a:highlight>
                <a:latin typeface="Times New Roman"/>
                <a:ea typeface="Calibri"/>
                <a:cs typeface="Times New Roman"/>
              </a:rPr>
              <a:t>Module code – LCLM5006</a:t>
            </a:r>
          </a:p>
          <a:p>
            <a:r>
              <a:rPr lang="en-GB" sz="1200" b="1" dirty="0">
                <a:highlight>
                  <a:srgbClr val="FFFFFF"/>
                </a:highlight>
                <a:latin typeface="Times New Roman"/>
                <a:ea typeface="Calibri"/>
                <a:cs typeface="Times New Roman"/>
              </a:rPr>
              <a:t>Lecture – </a:t>
            </a:r>
            <a:r>
              <a:rPr lang="en-GB" sz="1200" b="1">
                <a:highlight>
                  <a:srgbClr val="FFFFFF"/>
                </a:highlight>
                <a:latin typeface="Times New Roman"/>
                <a:ea typeface="Calibri"/>
                <a:cs typeface="Times New Roman"/>
              </a:rPr>
              <a:t>Abdallah Naser</a:t>
            </a:r>
          </a:p>
          <a:p>
            <a:r>
              <a:rPr lang="en-GB" sz="1200" b="1">
                <a:highlight>
                  <a:srgbClr val="FFFFFF"/>
                </a:highlight>
                <a:latin typeface="Times New Roman"/>
                <a:ea typeface="Calibri"/>
                <a:cs typeface="Times New Roman"/>
              </a:rPr>
              <a:t>Student</a:t>
            </a:r>
            <a:r>
              <a:rPr lang="en-GB" sz="1200" b="1" dirty="0">
                <a:highlight>
                  <a:srgbClr val="FFFFFF"/>
                </a:highlight>
                <a:latin typeface="Times New Roman"/>
                <a:ea typeface="Calibri"/>
                <a:cs typeface="Times New Roman"/>
              </a:rPr>
              <a:t> name and code – Gheorghe Calin 2333136</a:t>
            </a:r>
          </a:p>
        </p:txBody>
      </p:sp>
      <p:pic>
        <p:nvPicPr>
          <p:cNvPr id="28" name="Picture 27" descr="A diagram of emotional intelligence&#10;&#10;AI-generated content may be incorrect.">
            <a:extLst>
              <a:ext uri="{FF2B5EF4-FFF2-40B4-BE49-F238E27FC236}">
                <a16:creationId xmlns:a16="http://schemas.microsoft.com/office/drawing/2014/main" id="{3BB0A1DD-DE5F-FF37-7C43-241034CCEB7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2983" y="1401124"/>
            <a:ext cx="5638618" cy="1786207"/>
          </a:xfrm>
          <a:prstGeom prst="rect">
            <a:avLst/>
          </a:prstGeom>
        </p:spPr>
      </p:pic>
      <p:sp>
        <p:nvSpPr>
          <p:cNvPr id="4" name="TextBox 3">
            <a:extLst>
              <a:ext uri="{FF2B5EF4-FFF2-40B4-BE49-F238E27FC236}">
                <a16:creationId xmlns:a16="http://schemas.microsoft.com/office/drawing/2014/main" id="{5CC9FD67-E032-9C5C-C0B6-096E79803A8B}"/>
              </a:ext>
            </a:extLst>
          </p:cNvPr>
          <p:cNvSpPr txBox="1"/>
          <p:nvPr/>
        </p:nvSpPr>
        <p:spPr>
          <a:xfrm>
            <a:off x="5774" y="3180277"/>
            <a:ext cx="5637861" cy="369332"/>
          </a:xfrm>
          <a:prstGeom prst="rect">
            <a:avLst/>
          </a:prstGeom>
          <a:solidFill>
            <a:schemeClr val="accent6">
              <a:lumMod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                                  </a:t>
            </a:r>
            <a:r>
              <a:rPr lang="en-US">
                <a:solidFill>
                  <a:schemeClr val="bg1"/>
                </a:solidFill>
                <a:ea typeface="Calibri"/>
                <a:cs typeface="Calibri"/>
              </a:rPr>
              <a:t>Managing own Emotions</a:t>
            </a:r>
            <a:endParaRPr lang="en-US">
              <a:ea typeface="Calibri"/>
              <a:cs typeface="Calibri"/>
            </a:endParaRPr>
          </a:p>
        </p:txBody>
      </p:sp>
      <p:sp>
        <p:nvSpPr>
          <p:cNvPr id="23" name="Rectangle 22">
            <a:extLst>
              <a:ext uri="{FF2B5EF4-FFF2-40B4-BE49-F238E27FC236}">
                <a16:creationId xmlns:a16="http://schemas.microsoft.com/office/drawing/2014/main" id="{A57747AA-920A-AF9C-E9E0-AED151483F6D}"/>
              </a:ext>
            </a:extLst>
          </p:cNvPr>
          <p:cNvSpPr/>
          <p:nvPr/>
        </p:nvSpPr>
        <p:spPr>
          <a:xfrm>
            <a:off x="1993" y="4625168"/>
            <a:ext cx="5656995" cy="789296"/>
          </a:xfrm>
          <a:prstGeom prst="rect">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US">
                <a:ea typeface="Calibri"/>
                <a:cs typeface="Calibri"/>
              </a:rPr>
              <a:t>Understanding Others</a:t>
            </a:r>
            <a:endParaRPr lang="en-US"/>
          </a:p>
        </p:txBody>
      </p:sp>
      <p:pic>
        <p:nvPicPr>
          <p:cNvPr id="24" name="Picture 23">
            <a:extLst>
              <a:ext uri="{FF2B5EF4-FFF2-40B4-BE49-F238E27FC236}">
                <a16:creationId xmlns:a16="http://schemas.microsoft.com/office/drawing/2014/main" id="{548A6759-349B-71F5-8508-D1EDB0DD65E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648184" y="2310950"/>
            <a:ext cx="6559454" cy="196314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385</cp:revision>
  <dcterms:created xsi:type="dcterms:W3CDTF">2013-01-27T09:14:16Z</dcterms:created>
  <dcterms:modified xsi:type="dcterms:W3CDTF">2026-06-13T16:10:43Z</dcterms:modified>
  <cp:category/>
</cp:coreProperties>
</file>