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6" r:id="rId2"/>
    <p:sldId id="260" r:id="rId3"/>
    <p:sldId id="258" r:id="rId4"/>
    <p:sldId id="259" r:id="rId5"/>
    <p:sldId id="261" r:id="rId6"/>
    <p:sldId id="263" r:id="rId7"/>
    <p:sldId id="264" r:id="rId8"/>
    <p:sldId id="262" r:id="rId9"/>
    <p:sldId id="265"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87" d="100"/>
          <a:sy n="87" d="100"/>
        </p:scale>
        <p:origin x="96" y="5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E5EC104-8C86-4ED0-BA0F-7EB26123BD4B}" type="datetimeFigureOut">
              <a:rPr lang="en-GB" smtClean="0"/>
              <a:t>06/02/2019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DEE0E46-748C-40A1-8DA8-63591321F2D1}" type="slidenum">
              <a:rPr lang="en-GB" smtClean="0"/>
              <a:t>‹#›</a:t>
            </a:fld>
            <a:endParaRPr lang="en-GB"/>
          </a:p>
        </p:txBody>
      </p:sp>
    </p:spTree>
    <p:extLst>
      <p:ext uri="{BB962C8B-B14F-4D97-AF65-F5344CB8AC3E}">
        <p14:creationId xmlns:p14="http://schemas.microsoft.com/office/powerpoint/2010/main" val="35816529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Clip aria ‘La </a:t>
            </a:r>
            <a:r>
              <a:rPr lang="en-GB" dirty="0" err="1"/>
              <a:t>calunnia</a:t>
            </a:r>
            <a:r>
              <a:rPr lang="en-GB" dirty="0"/>
              <a:t> </a:t>
            </a:r>
            <a:r>
              <a:rPr lang="en-GB" dirty="0" err="1"/>
              <a:t>mio</a:t>
            </a:r>
            <a:r>
              <a:rPr lang="en-GB" dirty="0"/>
              <a:t> </a:t>
            </a:r>
            <a:r>
              <a:rPr lang="en-GB" dirty="0" err="1"/>
              <a:t>signore</a:t>
            </a:r>
            <a:r>
              <a:rPr lang="en-GB" dirty="0"/>
              <a:t>’</a:t>
            </a:r>
          </a:p>
        </p:txBody>
      </p:sp>
      <p:sp>
        <p:nvSpPr>
          <p:cNvPr id="4" name="Slide Number Placeholder 3"/>
          <p:cNvSpPr>
            <a:spLocks noGrp="1"/>
          </p:cNvSpPr>
          <p:nvPr>
            <p:ph type="sldNum" sz="quarter" idx="5"/>
          </p:nvPr>
        </p:nvSpPr>
        <p:spPr/>
        <p:txBody>
          <a:bodyPr/>
          <a:lstStyle/>
          <a:p>
            <a:fld id="{2DEE0E46-748C-40A1-8DA8-63591321F2D1}" type="slidenum">
              <a:rPr lang="en-GB" smtClean="0"/>
              <a:t>5</a:t>
            </a:fld>
            <a:endParaRPr lang="en-GB"/>
          </a:p>
        </p:txBody>
      </p:sp>
    </p:spTree>
    <p:extLst>
      <p:ext uri="{BB962C8B-B14F-4D97-AF65-F5344CB8AC3E}">
        <p14:creationId xmlns:p14="http://schemas.microsoft.com/office/powerpoint/2010/main" val="32928979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7A3BBE-A04C-4E4F-81E2-B85B951FE6D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FAA3707-D970-48E3-9415-32805AE7111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AF3C80C-D387-4536-B459-C65A3062D1A9}"/>
              </a:ext>
            </a:extLst>
          </p:cNvPr>
          <p:cNvSpPr>
            <a:spLocks noGrp="1"/>
          </p:cNvSpPr>
          <p:nvPr>
            <p:ph type="dt" sz="half" idx="10"/>
          </p:nvPr>
        </p:nvSpPr>
        <p:spPr/>
        <p:txBody>
          <a:bodyPr/>
          <a:lstStyle/>
          <a:p>
            <a:fld id="{582203B2-375E-4B19-92F6-061577A685E7}" type="datetimeFigureOut">
              <a:rPr lang="en-GB" smtClean="0"/>
              <a:t>06/02/2019</a:t>
            </a:fld>
            <a:endParaRPr lang="en-GB"/>
          </a:p>
        </p:txBody>
      </p:sp>
      <p:sp>
        <p:nvSpPr>
          <p:cNvPr id="5" name="Footer Placeholder 4">
            <a:extLst>
              <a:ext uri="{FF2B5EF4-FFF2-40B4-BE49-F238E27FC236}">
                <a16:creationId xmlns:a16="http://schemas.microsoft.com/office/drawing/2014/main" id="{200A3DB5-683E-4788-8D63-BD1561EC62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C189C09-632F-4A1C-9F01-6FADB8D0149B}"/>
              </a:ext>
            </a:extLst>
          </p:cNvPr>
          <p:cNvSpPr>
            <a:spLocks noGrp="1"/>
          </p:cNvSpPr>
          <p:nvPr>
            <p:ph type="sldNum" sz="quarter" idx="12"/>
          </p:nvPr>
        </p:nvSpPr>
        <p:spPr/>
        <p:txBody>
          <a:bodyPr/>
          <a:lstStyle/>
          <a:p>
            <a:fld id="{27FD91CE-C1EC-4336-9246-2427875892AF}" type="slidenum">
              <a:rPr lang="en-GB" smtClean="0"/>
              <a:t>‹#›</a:t>
            </a:fld>
            <a:endParaRPr lang="en-GB"/>
          </a:p>
        </p:txBody>
      </p:sp>
    </p:spTree>
    <p:extLst>
      <p:ext uri="{BB962C8B-B14F-4D97-AF65-F5344CB8AC3E}">
        <p14:creationId xmlns:p14="http://schemas.microsoft.com/office/powerpoint/2010/main" val="3340057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D48607-5FFA-4336-B246-90BB165E959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3F90E44-EE63-4DBE-B666-74AD49BE49FA}"/>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9F452B-CE00-4AA6-95D8-6F0F92982416}"/>
              </a:ext>
            </a:extLst>
          </p:cNvPr>
          <p:cNvSpPr>
            <a:spLocks noGrp="1"/>
          </p:cNvSpPr>
          <p:nvPr>
            <p:ph type="dt" sz="half" idx="10"/>
          </p:nvPr>
        </p:nvSpPr>
        <p:spPr/>
        <p:txBody>
          <a:bodyPr/>
          <a:lstStyle/>
          <a:p>
            <a:fld id="{582203B2-375E-4B19-92F6-061577A685E7}" type="datetimeFigureOut">
              <a:rPr lang="en-GB" smtClean="0"/>
              <a:t>06/02/2019</a:t>
            </a:fld>
            <a:endParaRPr lang="en-GB"/>
          </a:p>
        </p:txBody>
      </p:sp>
      <p:sp>
        <p:nvSpPr>
          <p:cNvPr id="5" name="Footer Placeholder 4">
            <a:extLst>
              <a:ext uri="{FF2B5EF4-FFF2-40B4-BE49-F238E27FC236}">
                <a16:creationId xmlns:a16="http://schemas.microsoft.com/office/drawing/2014/main" id="{5692AA53-F27C-40A8-A362-C2E889252B5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5199265-36CD-40DE-9A54-574A192058DA}"/>
              </a:ext>
            </a:extLst>
          </p:cNvPr>
          <p:cNvSpPr>
            <a:spLocks noGrp="1"/>
          </p:cNvSpPr>
          <p:nvPr>
            <p:ph type="sldNum" sz="quarter" idx="12"/>
          </p:nvPr>
        </p:nvSpPr>
        <p:spPr/>
        <p:txBody>
          <a:bodyPr/>
          <a:lstStyle/>
          <a:p>
            <a:fld id="{27FD91CE-C1EC-4336-9246-2427875892AF}" type="slidenum">
              <a:rPr lang="en-GB" smtClean="0"/>
              <a:t>‹#›</a:t>
            </a:fld>
            <a:endParaRPr lang="en-GB"/>
          </a:p>
        </p:txBody>
      </p:sp>
    </p:spTree>
    <p:extLst>
      <p:ext uri="{BB962C8B-B14F-4D97-AF65-F5344CB8AC3E}">
        <p14:creationId xmlns:p14="http://schemas.microsoft.com/office/powerpoint/2010/main" val="36740915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B10FC6-8D40-4560-A49A-3F399D59BA1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91878CD-3FBD-4606-AB26-3B4686E7E74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147B773F-CEBC-4111-95D8-6939724FA922}"/>
              </a:ext>
            </a:extLst>
          </p:cNvPr>
          <p:cNvSpPr>
            <a:spLocks noGrp="1"/>
          </p:cNvSpPr>
          <p:nvPr>
            <p:ph type="dt" sz="half" idx="10"/>
          </p:nvPr>
        </p:nvSpPr>
        <p:spPr/>
        <p:txBody>
          <a:bodyPr/>
          <a:lstStyle/>
          <a:p>
            <a:fld id="{582203B2-375E-4B19-92F6-061577A685E7}" type="datetimeFigureOut">
              <a:rPr lang="en-GB" smtClean="0"/>
              <a:t>06/02/2019</a:t>
            </a:fld>
            <a:endParaRPr lang="en-GB"/>
          </a:p>
        </p:txBody>
      </p:sp>
      <p:sp>
        <p:nvSpPr>
          <p:cNvPr id="5" name="Footer Placeholder 4">
            <a:extLst>
              <a:ext uri="{FF2B5EF4-FFF2-40B4-BE49-F238E27FC236}">
                <a16:creationId xmlns:a16="http://schemas.microsoft.com/office/drawing/2014/main" id="{A42856CD-6CA5-44BF-90C2-C2C16B6DC8C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7529D0-1D07-4E0F-9383-876594AA7233}"/>
              </a:ext>
            </a:extLst>
          </p:cNvPr>
          <p:cNvSpPr>
            <a:spLocks noGrp="1"/>
          </p:cNvSpPr>
          <p:nvPr>
            <p:ph type="sldNum" sz="quarter" idx="12"/>
          </p:nvPr>
        </p:nvSpPr>
        <p:spPr/>
        <p:txBody>
          <a:bodyPr/>
          <a:lstStyle/>
          <a:p>
            <a:fld id="{27FD91CE-C1EC-4336-9246-2427875892AF}" type="slidenum">
              <a:rPr lang="en-GB" smtClean="0"/>
              <a:t>‹#›</a:t>
            </a:fld>
            <a:endParaRPr lang="en-GB"/>
          </a:p>
        </p:txBody>
      </p:sp>
    </p:spTree>
    <p:extLst>
      <p:ext uri="{BB962C8B-B14F-4D97-AF65-F5344CB8AC3E}">
        <p14:creationId xmlns:p14="http://schemas.microsoft.com/office/powerpoint/2010/main" val="1639337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2C9FE9-5EB4-4154-AFFB-49BD0CD84EE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A54F691-3F09-4B40-9375-49CB3078B234}"/>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888054C-0F65-4CA9-BAA5-410271B615AA}"/>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FF33FBB-853D-49A7-B2B6-8B56BC3FCC7A}"/>
              </a:ext>
            </a:extLst>
          </p:cNvPr>
          <p:cNvSpPr>
            <a:spLocks noGrp="1"/>
          </p:cNvSpPr>
          <p:nvPr>
            <p:ph type="dt" sz="half" idx="10"/>
          </p:nvPr>
        </p:nvSpPr>
        <p:spPr/>
        <p:txBody>
          <a:bodyPr/>
          <a:lstStyle/>
          <a:p>
            <a:fld id="{582203B2-375E-4B19-92F6-061577A685E7}" type="datetimeFigureOut">
              <a:rPr lang="en-GB" smtClean="0"/>
              <a:t>06/02/2019</a:t>
            </a:fld>
            <a:endParaRPr lang="en-GB"/>
          </a:p>
        </p:txBody>
      </p:sp>
      <p:sp>
        <p:nvSpPr>
          <p:cNvPr id="6" name="Footer Placeholder 5">
            <a:extLst>
              <a:ext uri="{FF2B5EF4-FFF2-40B4-BE49-F238E27FC236}">
                <a16:creationId xmlns:a16="http://schemas.microsoft.com/office/drawing/2014/main" id="{7766E586-933E-431E-8ED2-E0815963D77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C4EB19E-517D-4CD9-A4FC-CE29C97666FD}"/>
              </a:ext>
            </a:extLst>
          </p:cNvPr>
          <p:cNvSpPr>
            <a:spLocks noGrp="1"/>
          </p:cNvSpPr>
          <p:nvPr>
            <p:ph type="sldNum" sz="quarter" idx="12"/>
          </p:nvPr>
        </p:nvSpPr>
        <p:spPr/>
        <p:txBody>
          <a:bodyPr/>
          <a:lstStyle/>
          <a:p>
            <a:fld id="{27FD91CE-C1EC-4336-9246-2427875892AF}" type="slidenum">
              <a:rPr lang="en-GB" smtClean="0"/>
              <a:t>‹#›</a:t>
            </a:fld>
            <a:endParaRPr lang="en-GB"/>
          </a:p>
        </p:txBody>
      </p:sp>
    </p:spTree>
    <p:extLst>
      <p:ext uri="{BB962C8B-B14F-4D97-AF65-F5344CB8AC3E}">
        <p14:creationId xmlns:p14="http://schemas.microsoft.com/office/powerpoint/2010/main" val="8357388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F3B1A8-AC72-46AC-83E9-AE6A126916C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0047C89-A023-4764-A166-FBAFC523F16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2B706C39-3B72-42A8-8DCF-01BA6870D2C3}"/>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7A65287-0216-4DAF-A908-7C5DA9686DC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2062BA29-7DAB-4ECA-B69D-7C45106B338A}"/>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0EE9C53-D8A4-426D-872E-11012766FD14}"/>
              </a:ext>
            </a:extLst>
          </p:cNvPr>
          <p:cNvSpPr>
            <a:spLocks noGrp="1"/>
          </p:cNvSpPr>
          <p:nvPr>
            <p:ph type="dt" sz="half" idx="10"/>
          </p:nvPr>
        </p:nvSpPr>
        <p:spPr/>
        <p:txBody>
          <a:bodyPr/>
          <a:lstStyle/>
          <a:p>
            <a:fld id="{582203B2-375E-4B19-92F6-061577A685E7}" type="datetimeFigureOut">
              <a:rPr lang="en-GB" smtClean="0"/>
              <a:t>06/02/2019</a:t>
            </a:fld>
            <a:endParaRPr lang="en-GB"/>
          </a:p>
        </p:txBody>
      </p:sp>
      <p:sp>
        <p:nvSpPr>
          <p:cNvPr id="8" name="Footer Placeholder 7">
            <a:extLst>
              <a:ext uri="{FF2B5EF4-FFF2-40B4-BE49-F238E27FC236}">
                <a16:creationId xmlns:a16="http://schemas.microsoft.com/office/drawing/2014/main" id="{1C8F860E-33BB-4ACE-B2FB-D97200D3E52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E498FDC-1056-49E4-9C0F-1587D252A416}"/>
              </a:ext>
            </a:extLst>
          </p:cNvPr>
          <p:cNvSpPr>
            <a:spLocks noGrp="1"/>
          </p:cNvSpPr>
          <p:nvPr>
            <p:ph type="sldNum" sz="quarter" idx="12"/>
          </p:nvPr>
        </p:nvSpPr>
        <p:spPr/>
        <p:txBody>
          <a:bodyPr/>
          <a:lstStyle/>
          <a:p>
            <a:fld id="{27FD91CE-C1EC-4336-9246-2427875892AF}" type="slidenum">
              <a:rPr lang="en-GB" smtClean="0"/>
              <a:t>‹#›</a:t>
            </a:fld>
            <a:endParaRPr lang="en-GB"/>
          </a:p>
        </p:txBody>
      </p:sp>
    </p:spTree>
    <p:extLst>
      <p:ext uri="{BB962C8B-B14F-4D97-AF65-F5344CB8AC3E}">
        <p14:creationId xmlns:p14="http://schemas.microsoft.com/office/powerpoint/2010/main" val="33613379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EC657-8EFF-48EC-B1F7-F2EA89D924D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0C7C05A-B183-4B26-82AC-A711F85BD5C5}"/>
              </a:ext>
            </a:extLst>
          </p:cNvPr>
          <p:cNvSpPr>
            <a:spLocks noGrp="1"/>
          </p:cNvSpPr>
          <p:nvPr>
            <p:ph type="dt" sz="half" idx="10"/>
          </p:nvPr>
        </p:nvSpPr>
        <p:spPr/>
        <p:txBody>
          <a:bodyPr/>
          <a:lstStyle/>
          <a:p>
            <a:fld id="{582203B2-375E-4B19-92F6-061577A685E7}" type="datetimeFigureOut">
              <a:rPr lang="en-GB" smtClean="0"/>
              <a:t>06/02/2019</a:t>
            </a:fld>
            <a:endParaRPr lang="en-GB"/>
          </a:p>
        </p:txBody>
      </p:sp>
      <p:sp>
        <p:nvSpPr>
          <p:cNvPr id="4" name="Footer Placeholder 3">
            <a:extLst>
              <a:ext uri="{FF2B5EF4-FFF2-40B4-BE49-F238E27FC236}">
                <a16:creationId xmlns:a16="http://schemas.microsoft.com/office/drawing/2014/main" id="{C5560EC0-52F1-4DC1-BD92-4ADA94AA9CF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70DDD22-BA90-40AD-B06B-99ACDF75BA85}"/>
              </a:ext>
            </a:extLst>
          </p:cNvPr>
          <p:cNvSpPr>
            <a:spLocks noGrp="1"/>
          </p:cNvSpPr>
          <p:nvPr>
            <p:ph type="sldNum" sz="quarter" idx="12"/>
          </p:nvPr>
        </p:nvSpPr>
        <p:spPr/>
        <p:txBody>
          <a:bodyPr/>
          <a:lstStyle/>
          <a:p>
            <a:fld id="{27FD91CE-C1EC-4336-9246-2427875892AF}" type="slidenum">
              <a:rPr lang="en-GB" smtClean="0"/>
              <a:t>‹#›</a:t>
            </a:fld>
            <a:endParaRPr lang="en-GB"/>
          </a:p>
        </p:txBody>
      </p:sp>
    </p:spTree>
    <p:extLst>
      <p:ext uri="{BB962C8B-B14F-4D97-AF65-F5344CB8AC3E}">
        <p14:creationId xmlns:p14="http://schemas.microsoft.com/office/powerpoint/2010/main" val="38018093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675CA7-F26A-4CFE-BA99-B14C1A8EE19E}"/>
              </a:ext>
            </a:extLst>
          </p:cNvPr>
          <p:cNvSpPr>
            <a:spLocks noGrp="1"/>
          </p:cNvSpPr>
          <p:nvPr>
            <p:ph type="dt" sz="half" idx="10"/>
          </p:nvPr>
        </p:nvSpPr>
        <p:spPr/>
        <p:txBody>
          <a:bodyPr/>
          <a:lstStyle/>
          <a:p>
            <a:fld id="{582203B2-375E-4B19-92F6-061577A685E7}" type="datetimeFigureOut">
              <a:rPr lang="en-GB" smtClean="0"/>
              <a:t>06/02/2019</a:t>
            </a:fld>
            <a:endParaRPr lang="en-GB"/>
          </a:p>
        </p:txBody>
      </p:sp>
      <p:sp>
        <p:nvSpPr>
          <p:cNvPr id="3" name="Footer Placeholder 2">
            <a:extLst>
              <a:ext uri="{FF2B5EF4-FFF2-40B4-BE49-F238E27FC236}">
                <a16:creationId xmlns:a16="http://schemas.microsoft.com/office/drawing/2014/main" id="{ECA35318-7978-4CAC-82DD-90F0AB07C32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DFEA188-014C-45A8-9C15-ADC603D21A99}"/>
              </a:ext>
            </a:extLst>
          </p:cNvPr>
          <p:cNvSpPr>
            <a:spLocks noGrp="1"/>
          </p:cNvSpPr>
          <p:nvPr>
            <p:ph type="sldNum" sz="quarter" idx="12"/>
          </p:nvPr>
        </p:nvSpPr>
        <p:spPr/>
        <p:txBody>
          <a:bodyPr/>
          <a:lstStyle/>
          <a:p>
            <a:fld id="{27FD91CE-C1EC-4336-9246-2427875892AF}" type="slidenum">
              <a:rPr lang="en-GB" smtClean="0"/>
              <a:t>‹#›</a:t>
            </a:fld>
            <a:endParaRPr lang="en-GB"/>
          </a:p>
        </p:txBody>
      </p:sp>
    </p:spTree>
    <p:extLst>
      <p:ext uri="{BB962C8B-B14F-4D97-AF65-F5344CB8AC3E}">
        <p14:creationId xmlns:p14="http://schemas.microsoft.com/office/powerpoint/2010/main" val="7202052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DF464E-FD74-4A3D-A8F2-8AA8E0E637F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380B437-A322-4D55-A1FC-21F206DE490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153D76B-404B-48EE-ABA3-DA8078175BF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A43D1BAF-AF52-4517-839D-634D1931518C}"/>
              </a:ext>
            </a:extLst>
          </p:cNvPr>
          <p:cNvSpPr>
            <a:spLocks noGrp="1"/>
          </p:cNvSpPr>
          <p:nvPr>
            <p:ph type="dt" sz="half" idx="10"/>
          </p:nvPr>
        </p:nvSpPr>
        <p:spPr/>
        <p:txBody>
          <a:bodyPr/>
          <a:lstStyle/>
          <a:p>
            <a:fld id="{582203B2-375E-4B19-92F6-061577A685E7}" type="datetimeFigureOut">
              <a:rPr lang="en-GB" smtClean="0"/>
              <a:t>06/02/2019</a:t>
            </a:fld>
            <a:endParaRPr lang="en-GB"/>
          </a:p>
        </p:txBody>
      </p:sp>
      <p:sp>
        <p:nvSpPr>
          <p:cNvPr id="6" name="Footer Placeholder 5">
            <a:extLst>
              <a:ext uri="{FF2B5EF4-FFF2-40B4-BE49-F238E27FC236}">
                <a16:creationId xmlns:a16="http://schemas.microsoft.com/office/drawing/2014/main" id="{C5171292-D966-42F3-862C-71C51CC937B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4D1298-A9A9-4C6B-B921-1D0E94BA45ED}"/>
              </a:ext>
            </a:extLst>
          </p:cNvPr>
          <p:cNvSpPr>
            <a:spLocks noGrp="1"/>
          </p:cNvSpPr>
          <p:nvPr>
            <p:ph type="sldNum" sz="quarter" idx="12"/>
          </p:nvPr>
        </p:nvSpPr>
        <p:spPr/>
        <p:txBody>
          <a:bodyPr/>
          <a:lstStyle/>
          <a:p>
            <a:fld id="{27FD91CE-C1EC-4336-9246-2427875892AF}" type="slidenum">
              <a:rPr lang="en-GB" smtClean="0"/>
              <a:t>‹#›</a:t>
            </a:fld>
            <a:endParaRPr lang="en-GB"/>
          </a:p>
        </p:txBody>
      </p:sp>
    </p:spTree>
    <p:extLst>
      <p:ext uri="{BB962C8B-B14F-4D97-AF65-F5344CB8AC3E}">
        <p14:creationId xmlns:p14="http://schemas.microsoft.com/office/powerpoint/2010/main" val="28424095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53DB0-7518-4DCA-877B-82C5E26B1D1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172A353-89D6-469E-BC90-3A4AF2CC516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987E9B1-EC0D-41A4-B697-722417C55D4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6D197E12-BE10-42DD-854A-4AB6C5F133D4}"/>
              </a:ext>
            </a:extLst>
          </p:cNvPr>
          <p:cNvSpPr>
            <a:spLocks noGrp="1"/>
          </p:cNvSpPr>
          <p:nvPr>
            <p:ph type="dt" sz="half" idx="10"/>
          </p:nvPr>
        </p:nvSpPr>
        <p:spPr/>
        <p:txBody>
          <a:bodyPr/>
          <a:lstStyle/>
          <a:p>
            <a:fld id="{582203B2-375E-4B19-92F6-061577A685E7}" type="datetimeFigureOut">
              <a:rPr lang="en-GB" smtClean="0"/>
              <a:t>06/02/2019</a:t>
            </a:fld>
            <a:endParaRPr lang="en-GB"/>
          </a:p>
        </p:txBody>
      </p:sp>
      <p:sp>
        <p:nvSpPr>
          <p:cNvPr id="6" name="Footer Placeholder 5">
            <a:extLst>
              <a:ext uri="{FF2B5EF4-FFF2-40B4-BE49-F238E27FC236}">
                <a16:creationId xmlns:a16="http://schemas.microsoft.com/office/drawing/2014/main" id="{17A48338-E5A8-4714-9745-7A497E0B47F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EFC1F5A-7A64-4C78-A2B1-D7657A324561}"/>
              </a:ext>
            </a:extLst>
          </p:cNvPr>
          <p:cNvSpPr>
            <a:spLocks noGrp="1"/>
          </p:cNvSpPr>
          <p:nvPr>
            <p:ph type="sldNum" sz="quarter" idx="12"/>
          </p:nvPr>
        </p:nvSpPr>
        <p:spPr/>
        <p:txBody>
          <a:bodyPr/>
          <a:lstStyle/>
          <a:p>
            <a:fld id="{27FD91CE-C1EC-4336-9246-2427875892AF}" type="slidenum">
              <a:rPr lang="en-GB" smtClean="0"/>
              <a:t>‹#›</a:t>
            </a:fld>
            <a:endParaRPr lang="en-GB"/>
          </a:p>
        </p:txBody>
      </p:sp>
    </p:spTree>
    <p:extLst>
      <p:ext uri="{BB962C8B-B14F-4D97-AF65-F5344CB8AC3E}">
        <p14:creationId xmlns:p14="http://schemas.microsoft.com/office/powerpoint/2010/main" val="875177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50FCD-B9E7-4AF1-AF3D-C7FD75F83E4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0D50D7D-0861-4BC7-B1E8-50A474B4C161}"/>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E33BFFC-5B3E-466C-A5B3-30E273B4C532}"/>
              </a:ext>
            </a:extLst>
          </p:cNvPr>
          <p:cNvSpPr>
            <a:spLocks noGrp="1"/>
          </p:cNvSpPr>
          <p:nvPr>
            <p:ph type="dt" sz="half" idx="10"/>
          </p:nvPr>
        </p:nvSpPr>
        <p:spPr/>
        <p:txBody>
          <a:bodyPr/>
          <a:lstStyle/>
          <a:p>
            <a:fld id="{582203B2-375E-4B19-92F6-061577A685E7}" type="datetimeFigureOut">
              <a:rPr lang="en-GB" smtClean="0"/>
              <a:t>06/02/2019</a:t>
            </a:fld>
            <a:endParaRPr lang="en-GB"/>
          </a:p>
        </p:txBody>
      </p:sp>
      <p:sp>
        <p:nvSpPr>
          <p:cNvPr id="5" name="Footer Placeholder 4">
            <a:extLst>
              <a:ext uri="{FF2B5EF4-FFF2-40B4-BE49-F238E27FC236}">
                <a16:creationId xmlns:a16="http://schemas.microsoft.com/office/drawing/2014/main" id="{9875DF98-8F98-4F1B-9710-AB86A9D06F2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D0FD6D9-3037-4F5A-A6EE-E4E7D704E690}"/>
              </a:ext>
            </a:extLst>
          </p:cNvPr>
          <p:cNvSpPr>
            <a:spLocks noGrp="1"/>
          </p:cNvSpPr>
          <p:nvPr>
            <p:ph type="sldNum" sz="quarter" idx="12"/>
          </p:nvPr>
        </p:nvSpPr>
        <p:spPr/>
        <p:txBody>
          <a:bodyPr/>
          <a:lstStyle/>
          <a:p>
            <a:fld id="{27FD91CE-C1EC-4336-9246-2427875892AF}" type="slidenum">
              <a:rPr lang="en-GB" smtClean="0"/>
              <a:t>‹#›</a:t>
            </a:fld>
            <a:endParaRPr lang="en-GB"/>
          </a:p>
        </p:txBody>
      </p:sp>
    </p:spTree>
    <p:extLst>
      <p:ext uri="{BB962C8B-B14F-4D97-AF65-F5344CB8AC3E}">
        <p14:creationId xmlns:p14="http://schemas.microsoft.com/office/powerpoint/2010/main" val="21444284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A4A995F-1056-4B6F-AE69-EB599646EC8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983C2B5-AAA3-4976-81B3-DFD1E72B35AE}"/>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8063340-1A7F-409E-93E9-EC844DE66627}"/>
              </a:ext>
            </a:extLst>
          </p:cNvPr>
          <p:cNvSpPr>
            <a:spLocks noGrp="1"/>
          </p:cNvSpPr>
          <p:nvPr>
            <p:ph type="dt" sz="half" idx="10"/>
          </p:nvPr>
        </p:nvSpPr>
        <p:spPr/>
        <p:txBody>
          <a:bodyPr/>
          <a:lstStyle/>
          <a:p>
            <a:fld id="{582203B2-375E-4B19-92F6-061577A685E7}" type="datetimeFigureOut">
              <a:rPr lang="en-GB" smtClean="0"/>
              <a:t>06/02/2019</a:t>
            </a:fld>
            <a:endParaRPr lang="en-GB"/>
          </a:p>
        </p:txBody>
      </p:sp>
      <p:sp>
        <p:nvSpPr>
          <p:cNvPr id="5" name="Footer Placeholder 4">
            <a:extLst>
              <a:ext uri="{FF2B5EF4-FFF2-40B4-BE49-F238E27FC236}">
                <a16:creationId xmlns:a16="http://schemas.microsoft.com/office/drawing/2014/main" id="{53873FCE-2433-4654-A829-261D31D93FD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BB12B35-F8C7-43B6-853B-7E593A419FC6}"/>
              </a:ext>
            </a:extLst>
          </p:cNvPr>
          <p:cNvSpPr>
            <a:spLocks noGrp="1"/>
          </p:cNvSpPr>
          <p:nvPr>
            <p:ph type="sldNum" sz="quarter" idx="12"/>
          </p:nvPr>
        </p:nvSpPr>
        <p:spPr/>
        <p:txBody>
          <a:bodyPr/>
          <a:lstStyle/>
          <a:p>
            <a:fld id="{27FD91CE-C1EC-4336-9246-2427875892AF}" type="slidenum">
              <a:rPr lang="en-GB" smtClean="0"/>
              <a:t>‹#›</a:t>
            </a:fld>
            <a:endParaRPr lang="en-GB"/>
          </a:p>
        </p:txBody>
      </p:sp>
    </p:spTree>
    <p:extLst>
      <p:ext uri="{BB962C8B-B14F-4D97-AF65-F5344CB8AC3E}">
        <p14:creationId xmlns:p14="http://schemas.microsoft.com/office/powerpoint/2010/main" val="16629412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5F0E524-A95E-4E33-B428-3F2EFC2E612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42DFDDB-360C-4B8C-9236-970DB54A61A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E1169FF-9ACE-4D4D-9D6C-693A2CFC3EA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82203B2-375E-4B19-92F6-061577A685E7}" type="datetimeFigureOut">
              <a:rPr lang="en-GB" smtClean="0"/>
              <a:t>06/02/2019</a:t>
            </a:fld>
            <a:endParaRPr lang="en-GB"/>
          </a:p>
        </p:txBody>
      </p:sp>
      <p:sp>
        <p:nvSpPr>
          <p:cNvPr id="5" name="Footer Placeholder 4">
            <a:extLst>
              <a:ext uri="{FF2B5EF4-FFF2-40B4-BE49-F238E27FC236}">
                <a16:creationId xmlns:a16="http://schemas.microsoft.com/office/drawing/2014/main" id="{045FCA40-436C-4A69-94A6-C9976FD25E4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FB0F898-0771-4A85-B977-BED7F9D2DC0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7FD91CE-C1EC-4336-9246-2427875892AF}" type="slidenum">
              <a:rPr lang="en-GB" smtClean="0"/>
              <a:t>‹#›</a:t>
            </a:fld>
            <a:endParaRPr lang="en-GB"/>
          </a:p>
        </p:txBody>
      </p:sp>
    </p:spTree>
    <p:extLst>
      <p:ext uri="{BB962C8B-B14F-4D97-AF65-F5344CB8AC3E}">
        <p14:creationId xmlns:p14="http://schemas.microsoft.com/office/powerpoint/2010/main" val="28399706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1.png"/><Relationship Id="rId1" Type="http://schemas.openxmlformats.org/officeDocument/2006/relationships/slideLayout" Target="../slideLayouts/slideLayout7.xml"/><Relationship Id="rId5" Type="http://schemas.openxmlformats.org/officeDocument/2006/relationships/image" Target="../media/image13.png"/><Relationship Id="rId4" Type="http://schemas.openxmlformats.org/officeDocument/2006/relationships/image" Target="../media/image12.png"/></Relationships>
</file>

<file path=ppt/slides/_rels/slide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7.xml"/><Relationship Id="rId4" Type="http://schemas.openxmlformats.org/officeDocument/2006/relationships/image" Target="../media/image2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64B38F3-3F0F-493E-9995-F25E0FE07634}"/>
              </a:ext>
            </a:extLst>
          </p:cNvPr>
          <p:cNvSpPr txBox="1"/>
          <p:nvPr/>
        </p:nvSpPr>
        <p:spPr>
          <a:xfrm>
            <a:off x="2446788" y="4465482"/>
            <a:ext cx="7830207" cy="1815882"/>
          </a:xfrm>
          <a:prstGeom prst="rect">
            <a:avLst/>
          </a:prstGeom>
          <a:noFill/>
        </p:spPr>
        <p:txBody>
          <a:bodyPr wrap="square" rtlCol="0">
            <a:spAutoFit/>
          </a:bodyPr>
          <a:lstStyle/>
          <a:p>
            <a:pPr algn="ctr"/>
            <a:r>
              <a:rPr lang="en-GB" sz="2800" dirty="0">
                <a:solidFill>
                  <a:schemeClr val="bg1"/>
                </a:solidFill>
                <a:latin typeface="Garamond" panose="02020404030301010803" pitchFamily="18" charset="0"/>
              </a:rPr>
              <a:t>History of the vocal Repertoire </a:t>
            </a:r>
          </a:p>
          <a:p>
            <a:pPr algn="ctr"/>
            <a:r>
              <a:rPr lang="en-GB" sz="2800" dirty="0">
                <a:solidFill>
                  <a:schemeClr val="bg1"/>
                </a:solidFill>
                <a:latin typeface="Garamond" panose="02020404030301010803" pitchFamily="18" charset="0"/>
              </a:rPr>
              <a:t>From the Point of View of the Performer</a:t>
            </a:r>
          </a:p>
          <a:p>
            <a:pPr algn="ctr"/>
            <a:endParaRPr lang="en-GB" sz="2800" dirty="0">
              <a:solidFill>
                <a:schemeClr val="bg1"/>
              </a:solidFill>
              <a:latin typeface="Garamond" panose="02020404030301010803" pitchFamily="18" charset="0"/>
            </a:endParaRPr>
          </a:p>
          <a:p>
            <a:pPr algn="ctr"/>
            <a:r>
              <a:rPr lang="en-GB" sz="2800" dirty="0">
                <a:solidFill>
                  <a:schemeClr val="bg1"/>
                </a:solidFill>
                <a:latin typeface="Garamond" panose="02020404030301010803" pitchFamily="18" charset="0"/>
              </a:rPr>
              <a:t>Session </a:t>
            </a:r>
            <a:r>
              <a:rPr lang="en-GB" sz="2800" dirty="0" smtClean="0">
                <a:solidFill>
                  <a:schemeClr val="bg1"/>
                </a:solidFill>
                <a:latin typeface="Garamond" panose="02020404030301010803" pitchFamily="18" charset="0"/>
              </a:rPr>
              <a:t>6 </a:t>
            </a:r>
            <a:r>
              <a:rPr lang="en-GB" sz="2800" dirty="0">
                <a:solidFill>
                  <a:schemeClr val="bg1"/>
                </a:solidFill>
                <a:latin typeface="Garamond" panose="02020404030301010803" pitchFamily="18" charset="0"/>
              </a:rPr>
              <a:t>– 4</a:t>
            </a:r>
            <a:r>
              <a:rPr lang="en-GB" sz="2800" dirty="0" smtClean="0">
                <a:solidFill>
                  <a:schemeClr val="bg1"/>
                </a:solidFill>
                <a:latin typeface="Garamond" panose="02020404030301010803" pitchFamily="18" charset="0"/>
              </a:rPr>
              <a:t> February 2019</a:t>
            </a:r>
            <a:endParaRPr lang="en-GB" sz="2800" dirty="0">
              <a:solidFill>
                <a:schemeClr val="bg1"/>
              </a:solidFill>
              <a:latin typeface="Garamond" panose="02020404030301010803" pitchFamily="18" charset="0"/>
            </a:endParaRPr>
          </a:p>
        </p:txBody>
      </p:sp>
      <p:pic>
        <p:nvPicPr>
          <p:cNvPr id="7" name="Picture 6"/>
          <p:cNvPicPr>
            <a:picLocks noChangeAspect="1"/>
          </p:cNvPicPr>
          <p:nvPr/>
        </p:nvPicPr>
        <p:blipFill>
          <a:blip r:embed="rId2"/>
          <a:stretch>
            <a:fillRect/>
          </a:stretch>
        </p:blipFill>
        <p:spPr>
          <a:xfrm>
            <a:off x="210010" y="176769"/>
            <a:ext cx="3236604" cy="4069916"/>
          </a:xfrm>
          <a:prstGeom prst="rect">
            <a:avLst/>
          </a:prstGeom>
        </p:spPr>
      </p:pic>
      <p:pic>
        <p:nvPicPr>
          <p:cNvPr id="8" name="Picture 7"/>
          <p:cNvPicPr>
            <a:picLocks noChangeAspect="1"/>
          </p:cNvPicPr>
          <p:nvPr/>
        </p:nvPicPr>
        <p:blipFill>
          <a:blip r:embed="rId3"/>
          <a:stretch>
            <a:fillRect/>
          </a:stretch>
        </p:blipFill>
        <p:spPr>
          <a:xfrm>
            <a:off x="2976346" y="176769"/>
            <a:ext cx="3055910" cy="4069916"/>
          </a:xfrm>
          <a:prstGeom prst="rect">
            <a:avLst/>
          </a:prstGeom>
        </p:spPr>
      </p:pic>
      <p:pic>
        <p:nvPicPr>
          <p:cNvPr id="10" name="Picture 9"/>
          <p:cNvPicPr>
            <a:picLocks noChangeAspect="1"/>
          </p:cNvPicPr>
          <p:nvPr/>
        </p:nvPicPr>
        <p:blipFill>
          <a:blip r:embed="rId4"/>
          <a:stretch>
            <a:fillRect/>
          </a:stretch>
        </p:blipFill>
        <p:spPr>
          <a:xfrm>
            <a:off x="8622351" y="176769"/>
            <a:ext cx="2974703" cy="4084260"/>
          </a:xfrm>
          <a:prstGeom prst="rect">
            <a:avLst/>
          </a:prstGeom>
        </p:spPr>
      </p:pic>
      <p:pic>
        <p:nvPicPr>
          <p:cNvPr id="9" name="Picture 8"/>
          <p:cNvPicPr>
            <a:picLocks noChangeAspect="1"/>
          </p:cNvPicPr>
          <p:nvPr/>
        </p:nvPicPr>
        <p:blipFill>
          <a:blip r:embed="rId5"/>
          <a:stretch>
            <a:fillRect/>
          </a:stretch>
        </p:blipFill>
        <p:spPr>
          <a:xfrm>
            <a:off x="5664757" y="176769"/>
            <a:ext cx="3133835" cy="4069916"/>
          </a:xfrm>
          <a:prstGeom prst="rect">
            <a:avLst/>
          </a:prstGeom>
        </p:spPr>
      </p:pic>
    </p:spTree>
    <p:extLst>
      <p:ext uri="{BB962C8B-B14F-4D97-AF65-F5344CB8AC3E}">
        <p14:creationId xmlns:p14="http://schemas.microsoft.com/office/powerpoint/2010/main" val="34103876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a:stretch>
            <a:fillRect/>
          </a:stretch>
        </p:blipFill>
        <p:spPr>
          <a:xfrm>
            <a:off x="549519" y="287948"/>
            <a:ext cx="4762500" cy="3486150"/>
          </a:xfrm>
          <a:prstGeom prst="rect">
            <a:avLst/>
          </a:prstGeom>
        </p:spPr>
      </p:pic>
      <p:pic>
        <p:nvPicPr>
          <p:cNvPr id="6" name="Picture 5"/>
          <p:cNvPicPr>
            <a:picLocks noChangeAspect="1"/>
          </p:cNvPicPr>
          <p:nvPr/>
        </p:nvPicPr>
        <p:blipFill>
          <a:blip r:embed="rId3"/>
          <a:stretch>
            <a:fillRect/>
          </a:stretch>
        </p:blipFill>
        <p:spPr>
          <a:xfrm>
            <a:off x="4554415" y="2567355"/>
            <a:ext cx="5477608" cy="3067460"/>
          </a:xfrm>
          <a:prstGeom prst="rect">
            <a:avLst/>
          </a:prstGeom>
        </p:spPr>
      </p:pic>
      <p:pic>
        <p:nvPicPr>
          <p:cNvPr id="5" name="Picture 4"/>
          <p:cNvPicPr>
            <a:picLocks noChangeAspect="1"/>
          </p:cNvPicPr>
          <p:nvPr/>
        </p:nvPicPr>
        <p:blipFill>
          <a:blip r:embed="rId4"/>
          <a:stretch>
            <a:fillRect/>
          </a:stretch>
        </p:blipFill>
        <p:spPr>
          <a:xfrm>
            <a:off x="7206686" y="409726"/>
            <a:ext cx="4543501" cy="2658789"/>
          </a:xfrm>
          <a:prstGeom prst="rect">
            <a:avLst/>
          </a:prstGeom>
        </p:spPr>
      </p:pic>
      <p:sp>
        <p:nvSpPr>
          <p:cNvPr id="8" name="TextBox 7"/>
          <p:cNvSpPr txBox="1"/>
          <p:nvPr/>
        </p:nvSpPr>
        <p:spPr>
          <a:xfrm>
            <a:off x="1503485" y="5931727"/>
            <a:ext cx="9504484" cy="646331"/>
          </a:xfrm>
          <a:prstGeom prst="rect">
            <a:avLst/>
          </a:prstGeom>
          <a:noFill/>
        </p:spPr>
        <p:txBody>
          <a:bodyPr wrap="square" rtlCol="0">
            <a:spAutoFit/>
          </a:bodyPr>
          <a:lstStyle/>
          <a:p>
            <a:pPr algn="ctr"/>
            <a:r>
              <a:rPr lang="en-GB" dirty="0" smtClean="0">
                <a:solidFill>
                  <a:schemeClr val="bg1"/>
                </a:solidFill>
                <a:latin typeface="Garamond" panose="02020404030301010803" pitchFamily="18" charset="0"/>
              </a:rPr>
              <a:t>Three theatres symbolizing three different national traditions: left to right, Milan’s La Scala, </a:t>
            </a:r>
          </a:p>
          <a:p>
            <a:pPr algn="ctr"/>
            <a:r>
              <a:rPr lang="en-GB" dirty="0" smtClean="0">
                <a:solidFill>
                  <a:schemeClr val="bg1"/>
                </a:solidFill>
                <a:latin typeface="Garamond" panose="02020404030301010803" pitchFamily="18" charset="0"/>
              </a:rPr>
              <a:t>Paris’s </a:t>
            </a:r>
            <a:r>
              <a:rPr lang="en-GB" dirty="0" err="1" smtClean="0">
                <a:solidFill>
                  <a:schemeClr val="bg1"/>
                </a:solidFill>
                <a:latin typeface="Garamond" panose="02020404030301010803" pitchFamily="18" charset="0"/>
              </a:rPr>
              <a:t>Opéra</a:t>
            </a:r>
            <a:r>
              <a:rPr lang="en-GB" dirty="0" smtClean="0">
                <a:solidFill>
                  <a:schemeClr val="bg1"/>
                </a:solidFill>
                <a:latin typeface="Garamond" panose="02020404030301010803" pitchFamily="18" charset="0"/>
              </a:rPr>
              <a:t> </a:t>
            </a:r>
            <a:r>
              <a:rPr lang="en-GB" dirty="0" err="1" smtClean="0">
                <a:solidFill>
                  <a:schemeClr val="bg1"/>
                </a:solidFill>
                <a:latin typeface="Garamond" panose="02020404030301010803" pitchFamily="18" charset="0"/>
              </a:rPr>
              <a:t>Garnier</a:t>
            </a:r>
            <a:r>
              <a:rPr lang="en-GB" dirty="0" smtClean="0">
                <a:solidFill>
                  <a:schemeClr val="bg1"/>
                </a:solidFill>
                <a:latin typeface="Garamond" panose="02020404030301010803" pitchFamily="18" charset="0"/>
              </a:rPr>
              <a:t> and </a:t>
            </a:r>
            <a:r>
              <a:rPr lang="en-GB" dirty="0">
                <a:solidFill>
                  <a:schemeClr val="bg1"/>
                </a:solidFill>
                <a:latin typeface="Garamond" panose="02020404030301010803" pitchFamily="18" charset="0"/>
              </a:rPr>
              <a:t>Bayreuth’s </a:t>
            </a:r>
            <a:r>
              <a:rPr lang="en-GB" dirty="0" err="1" smtClean="0">
                <a:solidFill>
                  <a:schemeClr val="bg1"/>
                </a:solidFill>
                <a:latin typeface="Garamond" panose="02020404030301010803" pitchFamily="18" charset="0"/>
              </a:rPr>
              <a:t>Festspielhaus</a:t>
            </a:r>
            <a:r>
              <a:rPr lang="en-GB" dirty="0" smtClean="0">
                <a:solidFill>
                  <a:schemeClr val="bg1"/>
                </a:solidFill>
                <a:latin typeface="Garamond" panose="02020404030301010803" pitchFamily="18" charset="0"/>
              </a:rPr>
              <a:t>.</a:t>
            </a:r>
            <a:endParaRPr lang="en-GB" dirty="0">
              <a:solidFill>
                <a:schemeClr val="bg1"/>
              </a:solidFill>
              <a:latin typeface="Garamond" panose="02020404030301010803" pitchFamily="18" charset="0"/>
            </a:endParaRPr>
          </a:p>
        </p:txBody>
      </p:sp>
    </p:spTree>
    <p:extLst>
      <p:ext uri="{BB962C8B-B14F-4D97-AF65-F5344CB8AC3E}">
        <p14:creationId xmlns:p14="http://schemas.microsoft.com/office/powerpoint/2010/main" val="38894621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256442" y="184637"/>
            <a:ext cx="3875944" cy="5372101"/>
          </a:xfrm>
          <a:prstGeom prst="rect">
            <a:avLst/>
          </a:prstGeom>
        </p:spPr>
      </p:pic>
      <p:pic>
        <p:nvPicPr>
          <p:cNvPr id="8" name="Picture 7"/>
          <p:cNvPicPr>
            <a:picLocks noChangeAspect="1"/>
          </p:cNvPicPr>
          <p:nvPr/>
        </p:nvPicPr>
        <p:blipFill>
          <a:blip r:embed="rId3"/>
          <a:stretch>
            <a:fillRect/>
          </a:stretch>
        </p:blipFill>
        <p:spPr>
          <a:xfrm>
            <a:off x="7523652" y="233054"/>
            <a:ext cx="4389925" cy="5323684"/>
          </a:xfrm>
          <a:prstGeom prst="rect">
            <a:avLst/>
          </a:prstGeom>
        </p:spPr>
      </p:pic>
      <p:pic>
        <p:nvPicPr>
          <p:cNvPr id="6" name="Picture 5"/>
          <p:cNvPicPr>
            <a:picLocks noChangeAspect="1"/>
          </p:cNvPicPr>
          <p:nvPr/>
        </p:nvPicPr>
        <p:blipFill>
          <a:blip r:embed="rId4"/>
          <a:stretch>
            <a:fillRect/>
          </a:stretch>
        </p:blipFill>
        <p:spPr>
          <a:xfrm>
            <a:off x="4132386" y="184637"/>
            <a:ext cx="3824652" cy="5372101"/>
          </a:xfrm>
          <a:prstGeom prst="rect">
            <a:avLst/>
          </a:prstGeom>
        </p:spPr>
      </p:pic>
      <p:sp>
        <p:nvSpPr>
          <p:cNvPr id="9" name="TextBox 8"/>
          <p:cNvSpPr txBox="1"/>
          <p:nvPr/>
        </p:nvSpPr>
        <p:spPr>
          <a:xfrm>
            <a:off x="1318846" y="5846884"/>
            <a:ext cx="9223131" cy="646331"/>
          </a:xfrm>
          <a:prstGeom prst="rect">
            <a:avLst/>
          </a:prstGeom>
          <a:noFill/>
        </p:spPr>
        <p:txBody>
          <a:bodyPr wrap="square" rtlCol="0">
            <a:spAutoFit/>
          </a:bodyPr>
          <a:lstStyle/>
          <a:p>
            <a:pPr algn="ctr"/>
            <a:r>
              <a:rPr lang="en-GB" dirty="0" smtClean="0">
                <a:solidFill>
                  <a:schemeClr val="bg1"/>
                </a:solidFill>
                <a:latin typeface="Garamond" panose="02020404030301010803" pitchFamily="18" charset="0"/>
              </a:rPr>
              <a:t>The different phases of the Italian unification: left to right, Italy after the Congress of Vienna (1815), Italy in 1861 and Italy in 1870. </a:t>
            </a:r>
            <a:endParaRPr lang="en-GB" dirty="0">
              <a:solidFill>
                <a:schemeClr val="bg1"/>
              </a:solidFill>
              <a:latin typeface="Garamond" panose="02020404030301010803" pitchFamily="18" charset="0"/>
            </a:endParaRPr>
          </a:p>
        </p:txBody>
      </p:sp>
    </p:spTree>
    <p:extLst>
      <p:ext uri="{BB962C8B-B14F-4D97-AF65-F5344CB8AC3E}">
        <p14:creationId xmlns:p14="http://schemas.microsoft.com/office/powerpoint/2010/main" val="37701564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s://lh5.googleusercontent.com/2Nux1xdZX2rRgAVmopHvn7DSmu69UMQXdTfU0-0dxHsGmdbI_pWN4dnbqnAVotgztAJmOLBlDzKSzRRV6LjMXroV6RU-s0sQ-lYJrH9QdNS7eEXbaVNvGb3x5UYWtdgTI4WH6KCs"/>
          <p:cNvPicPr>
            <a:picLocks noChangeAspect="1" noChangeArrowheads="1"/>
          </p:cNvPicPr>
          <p:nvPr/>
        </p:nvPicPr>
        <p:blipFill>
          <a:blip r:embed="rId2">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rcRect/>
          <a:stretch>
            <a:fillRect/>
          </a:stretch>
        </p:blipFill>
        <p:spPr bwMode="auto">
          <a:xfrm>
            <a:off x="629300" y="706592"/>
            <a:ext cx="3380840" cy="5010889"/>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https://lh6.googleusercontent.com/rfqrPbTh9ChYQSzE7tyTQHDQy8cnvZXj7xJTGq8Ato1xEUD2WuodqSZA4uGaiNQmf1BUItEMrB2TTLn3tcGUaELvkewSxeEuGoooP23Bu5Tvowc4M26HaaWSdj59XHJlVxIwVfrJ"/>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605786" y="1412222"/>
            <a:ext cx="2987020" cy="3281515"/>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p:cNvPicPr>
            <a:picLocks noChangeAspect="1"/>
          </p:cNvPicPr>
          <p:nvPr/>
        </p:nvPicPr>
        <p:blipFill>
          <a:blip r:embed="rId5"/>
          <a:stretch>
            <a:fillRect/>
          </a:stretch>
        </p:blipFill>
        <p:spPr>
          <a:xfrm>
            <a:off x="3852888" y="1473506"/>
            <a:ext cx="3784158" cy="3158949"/>
          </a:xfrm>
          <a:prstGeom prst="rect">
            <a:avLst/>
          </a:prstGeom>
        </p:spPr>
      </p:pic>
      <p:sp>
        <p:nvSpPr>
          <p:cNvPr id="5" name="TextBox 4"/>
          <p:cNvSpPr txBox="1"/>
          <p:nvPr/>
        </p:nvSpPr>
        <p:spPr>
          <a:xfrm>
            <a:off x="2968869" y="5888221"/>
            <a:ext cx="9223131" cy="646331"/>
          </a:xfrm>
          <a:prstGeom prst="rect">
            <a:avLst/>
          </a:prstGeom>
          <a:noFill/>
        </p:spPr>
        <p:txBody>
          <a:bodyPr wrap="square" rtlCol="0">
            <a:spAutoFit/>
          </a:bodyPr>
          <a:lstStyle/>
          <a:p>
            <a:pPr algn="ctr"/>
            <a:r>
              <a:rPr lang="en-GB" dirty="0" smtClean="0">
                <a:solidFill>
                  <a:schemeClr val="bg1"/>
                </a:solidFill>
                <a:latin typeface="Garamond" panose="02020404030301010803" pitchFamily="18" charset="0"/>
              </a:rPr>
              <a:t>Left to right: Title page of the 1836 edition of </a:t>
            </a:r>
            <a:r>
              <a:rPr lang="en-GB" dirty="0" err="1" smtClean="0">
                <a:solidFill>
                  <a:schemeClr val="bg1"/>
                </a:solidFill>
                <a:latin typeface="Garamond" panose="02020404030301010803" pitchFamily="18" charset="0"/>
              </a:rPr>
              <a:t>Filosofia</a:t>
            </a:r>
            <a:r>
              <a:rPr lang="en-GB" dirty="0" smtClean="0">
                <a:solidFill>
                  <a:schemeClr val="bg1"/>
                </a:solidFill>
                <a:latin typeface="Garamond" panose="02020404030301010803" pitchFamily="18" charset="0"/>
              </a:rPr>
              <a:t> </a:t>
            </a:r>
            <a:r>
              <a:rPr lang="en-GB" dirty="0" err="1" smtClean="0">
                <a:solidFill>
                  <a:schemeClr val="bg1"/>
                </a:solidFill>
                <a:latin typeface="Garamond" panose="02020404030301010803" pitchFamily="18" charset="0"/>
              </a:rPr>
              <a:t>della</a:t>
            </a:r>
            <a:r>
              <a:rPr lang="en-GB" dirty="0" smtClean="0">
                <a:solidFill>
                  <a:schemeClr val="bg1"/>
                </a:solidFill>
                <a:latin typeface="Garamond" panose="02020404030301010803" pitchFamily="18" charset="0"/>
              </a:rPr>
              <a:t> </a:t>
            </a:r>
            <a:r>
              <a:rPr lang="en-GB" dirty="0" err="1" smtClean="0">
                <a:solidFill>
                  <a:schemeClr val="bg1"/>
                </a:solidFill>
                <a:latin typeface="Garamond" panose="02020404030301010803" pitchFamily="18" charset="0"/>
              </a:rPr>
              <a:t>Musica</a:t>
            </a:r>
            <a:r>
              <a:rPr lang="en-GB" dirty="0" smtClean="0">
                <a:solidFill>
                  <a:schemeClr val="bg1"/>
                </a:solidFill>
                <a:latin typeface="Garamond" panose="02020404030301010803" pitchFamily="18" charset="0"/>
              </a:rPr>
              <a:t>, Giuseppe Mazzini </a:t>
            </a:r>
          </a:p>
          <a:p>
            <a:pPr algn="ctr"/>
            <a:r>
              <a:rPr lang="en-GB" dirty="0" smtClean="0">
                <a:solidFill>
                  <a:schemeClr val="bg1"/>
                </a:solidFill>
                <a:latin typeface="Garamond" panose="02020404030301010803" pitchFamily="18" charset="0"/>
              </a:rPr>
              <a:t>and a young Giuseppe Verdi (early 1840s)</a:t>
            </a:r>
            <a:endParaRPr lang="en-GB" dirty="0">
              <a:solidFill>
                <a:schemeClr val="bg1"/>
              </a:solidFill>
              <a:latin typeface="Garamond" panose="02020404030301010803" pitchFamily="18" charset="0"/>
            </a:endParaRPr>
          </a:p>
        </p:txBody>
      </p:sp>
    </p:spTree>
    <p:extLst>
      <p:ext uri="{BB962C8B-B14F-4D97-AF65-F5344CB8AC3E}">
        <p14:creationId xmlns:p14="http://schemas.microsoft.com/office/powerpoint/2010/main" val="19688438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672082" y="365063"/>
            <a:ext cx="4700423" cy="5907536"/>
          </a:xfrm>
          <a:prstGeom prst="rect">
            <a:avLst/>
          </a:prstGeom>
        </p:spPr>
      </p:pic>
      <p:sp>
        <p:nvSpPr>
          <p:cNvPr id="3" name="Rectangle 2"/>
          <p:cNvSpPr/>
          <p:nvPr/>
        </p:nvSpPr>
        <p:spPr>
          <a:xfrm>
            <a:off x="6154756" y="1969520"/>
            <a:ext cx="5214651" cy="1631216"/>
          </a:xfrm>
          <a:prstGeom prst="rect">
            <a:avLst/>
          </a:prstGeom>
        </p:spPr>
        <p:txBody>
          <a:bodyPr wrap="square">
            <a:spAutoFit/>
          </a:bodyPr>
          <a:lstStyle/>
          <a:p>
            <a:pPr algn="just"/>
            <a:r>
              <a:rPr lang="en-GB" sz="2000" dirty="0">
                <a:solidFill>
                  <a:schemeClr val="bg1"/>
                </a:solidFill>
                <a:latin typeface="Garamond" panose="02020404030301010803" pitchFamily="18" charset="0"/>
              </a:rPr>
              <a:t>If the composer were to make himself follow step by step the sense of the words, he would write music that would express nothing for itself, music that was poor, trivial, made – so to speak – as a mosaic, incoherent and ridiculous</a:t>
            </a:r>
          </a:p>
        </p:txBody>
      </p:sp>
    </p:spTree>
    <p:extLst>
      <p:ext uri="{BB962C8B-B14F-4D97-AF65-F5344CB8AC3E}">
        <p14:creationId xmlns:p14="http://schemas.microsoft.com/office/powerpoint/2010/main" val="32149447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https://lh5.googleusercontent.com/VXl7L5nTYWITi5a0Tj3DyzaS_18w49btfQswt5tP5mDCoePcg9f4QIYnRFJDl89beeS6kP_I9at9-HWXje2dbVkMlcZLV2O0j4Gd9I0nG-F2A2P1uWbtJPEetNq-euAhPxzMvTxa"/>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60626" y="613731"/>
            <a:ext cx="6955760" cy="5478596"/>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987845" y="613731"/>
            <a:ext cx="3209581" cy="1015663"/>
          </a:xfrm>
          <a:prstGeom prst="rect">
            <a:avLst/>
          </a:prstGeom>
        </p:spPr>
        <p:txBody>
          <a:bodyPr wrap="square">
            <a:spAutoFit/>
          </a:bodyPr>
          <a:lstStyle/>
          <a:p>
            <a:pPr algn="just"/>
            <a:r>
              <a:rPr lang="en-GB" sz="2000" dirty="0" smtClean="0">
                <a:solidFill>
                  <a:schemeClr val="bg1"/>
                </a:solidFill>
                <a:latin typeface="Garamond" panose="02020404030301010803" pitchFamily="18" charset="0"/>
              </a:rPr>
              <a:t>A scene (tableau) from Meyerbeer’s </a:t>
            </a:r>
            <a:r>
              <a:rPr lang="en-GB" sz="2000" dirty="0">
                <a:solidFill>
                  <a:schemeClr val="bg1"/>
                </a:solidFill>
                <a:latin typeface="Garamond" panose="02020404030301010803" pitchFamily="18" charset="0"/>
              </a:rPr>
              <a:t>grand </a:t>
            </a:r>
            <a:r>
              <a:rPr lang="en-GB" sz="2000" dirty="0" err="1" smtClean="0">
                <a:solidFill>
                  <a:schemeClr val="bg1"/>
                </a:solidFill>
                <a:latin typeface="Garamond" panose="02020404030301010803" pitchFamily="18" charset="0"/>
              </a:rPr>
              <a:t>opéra</a:t>
            </a:r>
            <a:r>
              <a:rPr lang="en-GB" sz="2000" dirty="0" smtClean="0">
                <a:solidFill>
                  <a:schemeClr val="bg1"/>
                </a:solidFill>
                <a:latin typeface="Garamond" panose="02020404030301010803" pitchFamily="18" charset="0"/>
              </a:rPr>
              <a:t> </a:t>
            </a:r>
            <a:r>
              <a:rPr lang="en-GB" sz="2000" i="1" dirty="0">
                <a:solidFill>
                  <a:schemeClr val="bg1"/>
                </a:solidFill>
                <a:latin typeface="Garamond" panose="02020404030301010803" pitchFamily="18" charset="0"/>
              </a:rPr>
              <a:t>Le </a:t>
            </a:r>
            <a:r>
              <a:rPr lang="en-GB" sz="2000" i="1" dirty="0" err="1" smtClean="0">
                <a:solidFill>
                  <a:schemeClr val="bg1"/>
                </a:solidFill>
                <a:latin typeface="Garamond" panose="02020404030301010803" pitchFamily="18" charset="0"/>
              </a:rPr>
              <a:t>Prophète</a:t>
            </a:r>
            <a:r>
              <a:rPr lang="en-GB" sz="2000" dirty="0" smtClean="0">
                <a:solidFill>
                  <a:schemeClr val="bg1"/>
                </a:solidFill>
                <a:latin typeface="Garamond" panose="02020404030301010803" pitchFamily="18" charset="0"/>
              </a:rPr>
              <a:t> (Act V, scene 3).</a:t>
            </a:r>
            <a:endParaRPr lang="en-GB" sz="2000" dirty="0">
              <a:solidFill>
                <a:schemeClr val="bg1"/>
              </a:solidFill>
              <a:latin typeface="Garamond" panose="02020404030301010803" pitchFamily="18" charset="0"/>
            </a:endParaRPr>
          </a:p>
        </p:txBody>
      </p:sp>
    </p:spTree>
    <p:extLst>
      <p:ext uri="{BB962C8B-B14F-4D97-AF65-F5344CB8AC3E}">
        <p14:creationId xmlns:p14="http://schemas.microsoft.com/office/powerpoint/2010/main" val="10180786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90112" y="334922"/>
            <a:ext cx="5932608" cy="5085377"/>
          </a:xfrm>
          <a:prstGeom prst="rect">
            <a:avLst/>
          </a:prstGeom>
        </p:spPr>
      </p:pic>
      <p:pic>
        <p:nvPicPr>
          <p:cNvPr id="3" name="Picture 2"/>
          <p:cNvPicPr>
            <a:picLocks noChangeAspect="1"/>
          </p:cNvPicPr>
          <p:nvPr/>
        </p:nvPicPr>
        <p:blipFill>
          <a:blip r:embed="rId3"/>
          <a:stretch>
            <a:fillRect/>
          </a:stretch>
        </p:blipFill>
        <p:spPr>
          <a:xfrm>
            <a:off x="6455883" y="334922"/>
            <a:ext cx="4329630" cy="5142161"/>
          </a:xfrm>
          <a:prstGeom prst="rect">
            <a:avLst/>
          </a:prstGeom>
        </p:spPr>
      </p:pic>
      <p:sp>
        <p:nvSpPr>
          <p:cNvPr id="4" name="TextBox 3"/>
          <p:cNvSpPr txBox="1"/>
          <p:nvPr/>
        </p:nvSpPr>
        <p:spPr>
          <a:xfrm>
            <a:off x="1294305" y="5767036"/>
            <a:ext cx="9223131" cy="369332"/>
          </a:xfrm>
          <a:prstGeom prst="rect">
            <a:avLst/>
          </a:prstGeom>
          <a:noFill/>
        </p:spPr>
        <p:txBody>
          <a:bodyPr wrap="square" rtlCol="0">
            <a:spAutoFit/>
          </a:bodyPr>
          <a:lstStyle/>
          <a:p>
            <a:pPr algn="ctr"/>
            <a:r>
              <a:rPr lang="en-GB" dirty="0" smtClean="0">
                <a:solidFill>
                  <a:schemeClr val="bg1"/>
                </a:solidFill>
                <a:latin typeface="Garamond" panose="02020404030301010803" pitchFamily="18" charset="0"/>
              </a:rPr>
              <a:t>Left to right: Gaetano Donizetti and Vincenzo Bellini</a:t>
            </a:r>
            <a:endParaRPr lang="en-GB" dirty="0">
              <a:solidFill>
                <a:schemeClr val="bg1"/>
              </a:solidFill>
              <a:latin typeface="Garamond" panose="02020404030301010803" pitchFamily="18" charset="0"/>
            </a:endParaRPr>
          </a:p>
        </p:txBody>
      </p:sp>
    </p:spTree>
    <p:extLst>
      <p:ext uri="{BB962C8B-B14F-4D97-AF65-F5344CB8AC3E}">
        <p14:creationId xmlns:p14="http://schemas.microsoft.com/office/powerpoint/2010/main" val="23374066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468217" y="384213"/>
            <a:ext cx="7620000" cy="5715000"/>
          </a:xfrm>
          <a:prstGeom prst="rect">
            <a:avLst/>
          </a:prstGeom>
        </p:spPr>
      </p:pic>
      <p:sp>
        <p:nvSpPr>
          <p:cNvPr id="3" name="Rectangle 2"/>
          <p:cNvSpPr/>
          <p:nvPr/>
        </p:nvSpPr>
        <p:spPr>
          <a:xfrm>
            <a:off x="8325079" y="1860473"/>
            <a:ext cx="3551104" cy="2246769"/>
          </a:xfrm>
          <a:prstGeom prst="rect">
            <a:avLst/>
          </a:prstGeom>
        </p:spPr>
        <p:txBody>
          <a:bodyPr wrap="square">
            <a:spAutoFit/>
          </a:bodyPr>
          <a:lstStyle/>
          <a:p>
            <a:pPr algn="just"/>
            <a:r>
              <a:rPr lang="en-GB" sz="2000" dirty="0" smtClean="0">
                <a:solidFill>
                  <a:schemeClr val="bg1"/>
                </a:solidFill>
                <a:latin typeface="Garamond" panose="02020404030301010803" pitchFamily="18" charset="0"/>
              </a:rPr>
              <a:t>A very famous image depicting patriots writing ‘Viva Verdi’ on the walls of Milan. The writing, literally meaning ‘Hail Verdi’, meant ‘Viva Vittorio Emanuele Re D’ Italia’, ‘Hail Vittorio Emanuele, King of Italy’. </a:t>
            </a:r>
            <a:endParaRPr lang="en-GB" sz="2000" dirty="0">
              <a:solidFill>
                <a:schemeClr val="bg1"/>
              </a:solidFill>
              <a:latin typeface="Garamond" panose="02020404030301010803" pitchFamily="18" charset="0"/>
            </a:endParaRPr>
          </a:p>
        </p:txBody>
      </p:sp>
    </p:spTree>
    <p:extLst>
      <p:ext uri="{BB962C8B-B14F-4D97-AF65-F5344CB8AC3E}">
        <p14:creationId xmlns:p14="http://schemas.microsoft.com/office/powerpoint/2010/main" val="8267346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280013" y="329702"/>
            <a:ext cx="3595131" cy="5266867"/>
          </a:xfrm>
          <a:prstGeom prst="rect">
            <a:avLst/>
          </a:prstGeom>
        </p:spPr>
      </p:pic>
      <p:pic>
        <p:nvPicPr>
          <p:cNvPr id="4" name="Picture 3"/>
          <p:cNvPicPr>
            <a:picLocks noChangeAspect="1"/>
          </p:cNvPicPr>
          <p:nvPr/>
        </p:nvPicPr>
        <p:blipFill>
          <a:blip r:embed="rId3"/>
          <a:stretch>
            <a:fillRect/>
          </a:stretch>
        </p:blipFill>
        <p:spPr>
          <a:xfrm>
            <a:off x="4167702" y="329700"/>
            <a:ext cx="3655825" cy="5266867"/>
          </a:xfrm>
          <a:prstGeom prst="rect">
            <a:avLst/>
          </a:prstGeom>
        </p:spPr>
      </p:pic>
      <p:pic>
        <p:nvPicPr>
          <p:cNvPr id="5" name="Picture 4"/>
          <p:cNvPicPr>
            <a:picLocks noChangeAspect="1"/>
          </p:cNvPicPr>
          <p:nvPr/>
        </p:nvPicPr>
        <p:blipFill>
          <a:blip r:embed="rId4"/>
          <a:stretch>
            <a:fillRect/>
          </a:stretch>
        </p:blipFill>
        <p:spPr>
          <a:xfrm>
            <a:off x="8116086" y="329701"/>
            <a:ext cx="3522217" cy="5266867"/>
          </a:xfrm>
          <a:prstGeom prst="rect">
            <a:avLst/>
          </a:prstGeom>
        </p:spPr>
      </p:pic>
      <p:sp>
        <p:nvSpPr>
          <p:cNvPr id="6" name="TextBox 5"/>
          <p:cNvSpPr txBox="1"/>
          <p:nvPr/>
        </p:nvSpPr>
        <p:spPr>
          <a:xfrm>
            <a:off x="1384048" y="6020424"/>
            <a:ext cx="9223131" cy="369332"/>
          </a:xfrm>
          <a:prstGeom prst="rect">
            <a:avLst/>
          </a:prstGeom>
          <a:noFill/>
        </p:spPr>
        <p:txBody>
          <a:bodyPr wrap="square" rtlCol="0">
            <a:spAutoFit/>
          </a:bodyPr>
          <a:lstStyle/>
          <a:p>
            <a:pPr algn="ctr"/>
            <a:r>
              <a:rPr lang="en-GB" dirty="0" smtClean="0">
                <a:solidFill>
                  <a:schemeClr val="bg1"/>
                </a:solidFill>
                <a:latin typeface="Garamond" panose="02020404030301010803" pitchFamily="18" charset="0"/>
              </a:rPr>
              <a:t>Verdi’s so-called ‘</a:t>
            </a:r>
            <a:r>
              <a:rPr lang="en-GB" dirty="0" err="1" smtClean="0">
                <a:solidFill>
                  <a:schemeClr val="bg1"/>
                </a:solidFill>
                <a:latin typeface="Garamond" panose="02020404030301010803" pitchFamily="18" charset="0"/>
              </a:rPr>
              <a:t>trilogia</a:t>
            </a:r>
            <a:r>
              <a:rPr lang="en-GB" dirty="0" smtClean="0">
                <a:solidFill>
                  <a:schemeClr val="bg1"/>
                </a:solidFill>
                <a:latin typeface="Garamond" panose="02020404030301010803" pitchFamily="18" charset="0"/>
              </a:rPr>
              <a:t> </a:t>
            </a:r>
            <a:r>
              <a:rPr lang="en-GB" dirty="0" err="1" smtClean="0">
                <a:solidFill>
                  <a:schemeClr val="bg1"/>
                </a:solidFill>
                <a:latin typeface="Garamond" panose="02020404030301010803" pitchFamily="18" charset="0"/>
              </a:rPr>
              <a:t>popolare</a:t>
            </a:r>
            <a:r>
              <a:rPr lang="en-GB" dirty="0" smtClean="0">
                <a:solidFill>
                  <a:schemeClr val="bg1"/>
                </a:solidFill>
                <a:latin typeface="Garamond" panose="02020404030301010803" pitchFamily="18" charset="0"/>
              </a:rPr>
              <a:t>’</a:t>
            </a:r>
            <a:endParaRPr lang="en-GB" dirty="0">
              <a:solidFill>
                <a:schemeClr val="bg1"/>
              </a:solidFill>
              <a:latin typeface="Garamond" panose="02020404030301010803" pitchFamily="18" charset="0"/>
            </a:endParaRPr>
          </a:p>
        </p:txBody>
      </p:sp>
    </p:spTree>
    <p:extLst>
      <p:ext uri="{BB962C8B-B14F-4D97-AF65-F5344CB8AC3E}">
        <p14:creationId xmlns:p14="http://schemas.microsoft.com/office/powerpoint/2010/main" val="169967328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266</TotalTime>
  <Words>232</Words>
  <Application>Microsoft Office PowerPoint</Application>
  <PresentationFormat>Widescreen</PresentationFormat>
  <Paragraphs>16</Paragraphs>
  <Slides>9</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Calibri Light</vt:lpstr>
      <vt:lpstr>Garamond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Alessandra Palidda</dc:creator>
  <cp:lastModifiedBy>Alessandra Palidda</cp:lastModifiedBy>
  <cp:revision>25</cp:revision>
  <dcterms:created xsi:type="dcterms:W3CDTF">2019-01-27T19:09:09Z</dcterms:created>
  <dcterms:modified xsi:type="dcterms:W3CDTF">2019-02-06T18:35:17Z</dcterms:modified>
</cp:coreProperties>
</file>