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8288000" cy="10287000"/>
  <p:notesSz cx="6858000" cy="9144000"/>
  <p:embeddedFontLst>
    <p:embeddedFont>
      <p:font typeface="Arimo" panose="020B0604020202020204" charset="0"/>
      <p:regular r:id="rId24"/>
    </p:embeddedFont>
    <p:embeddedFont>
      <p:font typeface="Canva Sans Bold" panose="020B0604020202020204" charset="0"/>
      <p:regular r:id="rId25"/>
    </p:embeddedFont>
    <p:embeddedFont>
      <p:font typeface="Open Sans" panose="020B0606030504020204" pitchFamily="34" charset="0"/>
      <p:regular r:id="rId26"/>
    </p:embeddedFont>
    <p:embeddedFont>
      <p:font typeface="Open Sauce" panose="020B0604020202020204" charset="0"/>
      <p:regular r:id="rId27"/>
    </p:embeddedFont>
    <p:embeddedFont>
      <p:font typeface="Open Sauce Bold" panose="020B0604020202020204" charset="0"/>
      <p:regular r:id="rId28"/>
    </p:embeddedFont>
    <p:embeddedFont>
      <p:font typeface="Open Sauce Heavy" panose="020B0604020202020204" charset="0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A02E97-8564-42CC-85C5-2F2FEA083C63}" v="2" dt="2025-09-11T16:35:51.2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5" d="100"/>
          <a:sy n="55" d="100"/>
        </p:scale>
        <p:origin x="255" y="5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le Williams" userId="d7c8d878-8843-42f2-a860-068ee786566f" providerId="ADAL" clId="{4EBC5F0F-D45E-4B0C-A35A-46B735633C32}"/>
    <pc:docChg chg="modSld">
      <pc:chgData name="Rachelle Williams" userId="d7c8d878-8843-42f2-a860-068ee786566f" providerId="ADAL" clId="{4EBC5F0F-D45E-4B0C-A35A-46B735633C32}" dt="2025-09-11T16:39:46.967" v="49" actId="207"/>
      <pc:docMkLst>
        <pc:docMk/>
      </pc:docMkLst>
      <pc:sldChg chg="addSp modSp mod">
        <pc:chgData name="Rachelle Williams" userId="d7c8d878-8843-42f2-a860-068ee786566f" providerId="ADAL" clId="{4EBC5F0F-D45E-4B0C-A35A-46B735633C32}" dt="2025-09-11T16:36:35.666" v="41" actId="403"/>
        <pc:sldMkLst>
          <pc:docMk/>
          <pc:sldMk cId="0" sldId="263"/>
        </pc:sldMkLst>
        <pc:spChg chg="add mod">
          <ac:chgData name="Rachelle Williams" userId="d7c8d878-8843-42f2-a860-068ee786566f" providerId="ADAL" clId="{4EBC5F0F-D45E-4B0C-A35A-46B735633C32}" dt="2025-09-11T16:35:13.791" v="1" actId="1076"/>
          <ac:spMkLst>
            <pc:docMk/>
            <pc:sldMk cId="0" sldId="263"/>
            <ac:spMk id="19" creationId="{1CBA82D8-0C68-AED5-7908-90906FBFE374}"/>
          </ac:spMkLst>
        </pc:spChg>
        <pc:spChg chg="add mod">
          <ac:chgData name="Rachelle Williams" userId="d7c8d878-8843-42f2-a860-068ee786566f" providerId="ADAL" clId="{4EBC5F0F-D45E-4B0C-A35A-46B735633C32}" dt="2025-09-11T16:35:56.564" v="6" actId="1076"/>
          <ac:spMkLst>
            <pc:docMk/>
            <pc:sldMk cId="0" sldId="263"/>
            <ac:spMk id="20" creationId="{735DD685-EDF1-8337-B29C-19283CA30824}"/>
          </ac:spMkLst>
        </pc:spChg>
        <pc:spChg chg="add mod">
          <ac:chgData name="Rachelle Williams" userId="d7c8d878-8843-42f2-a860-068ee786566f" providerId="ADAL" clId="{4EBC5F0F-D45E-4B0C-A35A-46B735633C32}" dt="2025-09-11T16:36:35.666" v="41" actId="403"/>
          <ac:spMkLst>
            <pc:docMk/>
            <pc:sldMk cId="0" sldId="263"/>
            <ac:spMk id="21" creationId="{94189490-A382-945A-E9BE-BA8DFB17F518}"/>
          </ac:spMkLst>
        </pc:spChg>
      </pc:sldChg>
      <pc:sldChg chg="modSp mod">
        <pc:chgData name="Rachelle Williams" userId="d7c8d878-8843-42f2-a860-068ee786566f" providerId="ADAL" clId="{4EBC5F0F-D45E-4B0C-A35A-46B735633C32}" dt="2025-09-11T16:39:46.967" v="49" actId="207"/>
        <pc:sldMkLst>
          <pc:docMk/>
          <pc:sldMk cId="0" sldId="267"/>
        </pc:sldMkLst>
        <pc:spChg chg="mod">
          <ac:chgData name="Rachelle Williams" userId="d7c8d878-8843-42f2-a860-068ee786566f" providerId="ADAL" clId="{4EBC5F0F-D45E-4B0C-A35A-46B735633C32}" dt="2025-09-11T16:39:46.967" v="49" actId="207"/>
          <ac:spMkLst>
            <pc:docMk/>
            <pc:sldMk cId="0" sldId="267"/>
            <ac:spMk id="18" creationId="{00000000-0000-0000-0000-000000000000}"/>
          </ac:spMkLst>
        </pc:spChg>
      </pc:sldChg>
      <pc:sldChg chg="modSp mod">
        <pc:chgData name="Rachelle Williams" userId="d7c8d878-8843-42f2-a860-068ee786566f" providerId="ADAL" clId="{4EBC5F0F-D45E-4B0C-A35A-46B735633C32}" dt="2025-09-11T16:37:25.298" v="43" actId="14100"/>
        <pc:sldMkLst>
          <pc:docMk/>
          <pc:sldMk cId="0" sldId="273"/>
        </pc:sldMkLst>
        <pc:spChg chg="mod">
          <ac:chgData name="Rachelle Williams" userId="d7c8d878-8843-42f2-a860-068ee786566f" providerId="ADAL" clId="{4EBC5F0F-D45E-4B0C-A35A-46B735633C32}" dt="2025-09-11T16:37:25.298" v="43" actId="14100"/>
          <ac:spMkLst>
            <pc:docMk/>
            <pc:sldMk cId="0" sldId="273"/>
            <ac:spMk id="31" creationId="{00000000-0000-0000-0000-000000000000}"/>
          </ac:spMkLst>
        </pc:spChg>
      </pc:sldChg>
      <pc:sldChg chg="modSp mod">
        <pc:chgData name="Rachelle Williams" userId="d7c8d878-8843-42f2-a860-068ee786566f" providerId="ADAL" clId="{4EBC5F0F-D45E-4B0C-A35A-46B735633C32}" dt="2025-09-11T16:35:40.232" v="3" actId="1076"/>
        <pc:sldMkLst>
          <pc:docMk/>
          <pc:sldMk cId="0" sldId="275"/>
        </pc:sldMkLst>
        <pc:spChg chg="mod modCrop">
          <ac:chgData name="Rachelle Williams" userId="d7c8d878-8843-42f2-a860-068ee786566f" providerId="ADAL" clId="{4EBC5F0F-D45E-4B0C-A35A-46B735633C32}" dt="2025-09-11T16:35:40.232" v="3" actId="1076"/>
          <ac:spMkLst>
            <pc:docMk/>
            <pc:sldMk cId="0" sldId="275"/>
            <ac:spMk id="16" creationId="{00000000-0000-0000-0000-000000000000}"/>
          </ac:spMkLst>
        </pc:spChg>
      </pc:sldChg>
      <pc:sldChg chg="modSp mod">
        <pc:chgData name="Rachelle Williams" userId="d7c8d878-8843-42f2-a860-068ee786566f" providerId="ADAL" clId="{4EBC5F0F-D45E-4B0C-A35A-46B735633C32}" dt="2025-09-11T16:37:47.143" v="48" actId="14100"/>
        <pc:sldMkLst>
          <pc:docMk/>
          <pc:sldMk cId="0" sldId="276"/>
        </pc:sldMkLst>
        <pc:spChg chg="mod">
          <ac:chgData name="Rachelle Williams" userId="d7c8d878-8843-42f2-a860-068ee786566f" providerId="ADAL" clId="{4EBC5F0F-D45E-4B0C-A35A-46B735633C32}" dt="2025-09-11T16:37:42.183" v="46" actId="1076"/>
          <ac:spMkLst>
            <pc:docMk/>
            <pc:sldMk cId="0" sldId="276"/>
            <ac:spMk id="20" creationId="{00000000-0000-0000-0000-000000000000}"/>
          </ac:spMkLst>
        </pc:spChg>
        <pc:spChg chg="mod">
          <ac:chgData name="Rachelle Williams" userId="d7c8d878-8843-42f2-a860-068ee786566f" providerId="ADAL" clId="{4EBC5F0F-D45E-4B0C-A35A-46B735633C32}" dt="2025-09-11T16:37:47.143" v="48" actId="14100"/>
          <ac:spMkLst>
            <pc:docMk/>
            <pc:sldMk cId="0" sldId="276"/>
            <ac:spMk id="2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11.09.2025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/>
          </a:p>
          <a:p>
            <a:endParaRPr/>
          </a:p>
          <a:p>
            <a:r>
              <a:rPr lang="en-US"/>
              <a:t>You'll notice techniques used by the walking tours in London and Estonia, using engaging techniques</a:t>
            </a:r>
          </a:p>
          <a:p>
            <a:endParaRPr lang="en-US"/>
          </a:p>
          <a:p>
            <a:r>
              <a:rPr lang="en-US"/>
              <a:t>TBR has made me a better learner - there noticed everyone else switching off during the walking tour in brussels - it was very factual based - whereas I was able to stay engaged - taking notes to keep my brain engaged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Question: </a:t>
            </a:r>
          </a:p>
          <a:p>
            <a:endParaRPr lang="en-US"/>
          </a:p>
          <a:p>
            <a:r>
              <a:rPr lang="en-US"/>
              <a:t>“Stand if you agree you learn better in short bursts rather than one long session.”</a:t>
            </a:r>
          </a:p>
          <a:p>
            <a:endParaRPr lang="en-US"/>
          </a:p>
          <a:p>
            <a:r>
              <a:rPr lang="en-US"/>
              <a:t>“Stand if you agree it’s easier to remember a short TikTok/Reel than a one-hour youtube video.”</a:t>
            </a:r>
          </a:p>
          <a:p>
            <a:endParaRPr lang="en-US"/>
          </a:p>
          <a:p>
            <a:r>
              <a:rPr lang="en-US"/>
              <a:t>"Stand if you agree you’ve stayed more engaged with today’s short activities than you would with a long lecture.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s://fathom.video/share/5WpAqvZum9dbRyvfpvsT-Rt-EpGpSRyR?tab=summary&amp;timestamp=2.0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6.svg"/><Relationship Id="rId14" Type="http://schemas.openxmlformats.org/officeDocument/2006/relationships/image" Target="../media/image13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9.jpe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6.svg"/><Relationship Id="rId4" Type="http://schemas.openxmlformats.org/officeDocument/2006/relationships/image" Target="../media/image2.sv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3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12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21.png"/><Relationship Id="rId5" Type="http://schemas.openxmlformats.org/officeDocument/2006/relationships/image" Target="../media/image4.svg"/><Relationship Id="rId15" Type="http://schemas.openxmlformats.org/officeDocument/2006/relationships/image" Target="../media/image9.png"/><Relationship Id="rId10" Type="http://schemas.openxmlformats.org/officeDocument/2006/relationships/image" Target="../media/image20.png"/><Relationship Id="rId4" Type="http://schemas.openxmlformats.org/officeDocument/2006/relationships/image" Target="../media/image3.png"/><Relationship Id="rId9" Type="http://schemas.openxmlformats.org/officeDocument/2006/relationships/image" Target="../media/image6.svg"/><Relationship Id="rId1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7.png"/><Relationship Id="rId18" Type="http://schemas.openxmlformats.org/officeDocument/2006/relationships/image" Target="../media/image32.svg"/><Relationship Id="rId26" Type="http://schemas.openxmlformats.org/officeDocument/2006/relationships/image" Target="../media/image40.png"/><Relationship Id="rId3" Type="http://schemas.openxmlformats.org/officeDocument/2006/relationships/image" Target="../media/image2.svg"/><Relationship Id="rId21" Type="http://schemas.openxmlformats.org/officeDocument/2006/relationships/image" Target="../media/image35.png"/><Relationship Id="rId7" Type="http://schemas.openxmlformats.org/officeDocument/2006/relationships/image" Target="../media/image8.svg"/><Relationship Id="rId12" Type="http://schemas.openxmlformats.org/officeDocument/2006/relationships/image" Target="../media/image26.svg"/><Relationship Id="rId17" Type="http://schemas.openxmlformats.org/officeDocument/2006/relationships/image" Target="../media/image31.png"/><Relationship Id="rId25" Type="http://schemas.openxmlformats.org/officeDocument/2006/relationships/image" Target="../media/image39.png"/><Relationship Id="rId2" Type="http://schemas.openxmlformats.org/officeDocument/2006/relationships/image" Target="../media/image1.png"/><Relationship Id="rId16" Type="http://schemas.openxmlformats.org/officeDocument/2006/relationships/image" Target="../media/image30.svg"/><Relationship Id="rId20" Type="http://schemas.openxmlformats.org/officeDocument/2006/relationships/image" Target="../media/image3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25.png"/><Relationship Id="rId24" Type="http://schemas.openxmlformats.org/officeDocument/2006/relationships/image" Target="../media/image38.svg"/><Relationship Id="rId5" Type="http://schemas.openxmlformats.org/officeDocument/2006/relationships/image" Target="../media/image4.svg"/><Relationship Id="rId15" Type="http://schemas.openxmlformats.org/officeDocument/2006/relationships/image" Target="../media/image29.png"/><Relationship Id="rId23" Type="http://schemas.openxmlformats.org/officeDocument/2006/relationships/image" Target="../media/image37.png"/><Relationship Id="rId10" Type="http://schemas.openxmlformats.org/officeDocument/2006/relationships/image" Target="../media/image9.png"/><Relationship Id="rId19" Type="http://schemas.openxmlformats.org/officeDocument/2006/relationships/image" Target="../media/image33.png"/><Relationship Id="rId4" Type="http://schemas.openxmlformats.org/officeDocument/2006/relationships/image" Target="../media/image3.png"/><Relationship Id="rId9" Type="http://schemas.openxmlformats.org/officeDocument/2006/relationships/image" Target="../media/image6.svg"/><Relationship Id="rId14" Type="http://schemas.openxmlformats.org/officeDocument/2006/relationships/image" Target="../media/image28.svg"/><Relationship Id="rId22" Type="http://schemas.openxmlformats.org/officeDocument/2006/relationships/image" Target="../media/image36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41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12" Type="http://schemas.openxmlformats.org/officeDocument/2006/relationships/image" Target="../media/image26.svg"/><Relationship Id="rId2" Type="http://schemas.openxmlformats.org/officeDocument/2006/relationships/image" Target="../media/image1.png"/><Relationship Id="rId16" Type="http://schemas.openxmlformats.org/officeDocument/2006/relationships/image" Target="../media/image4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25.png"/><Relationship Id="rId5" Type="http://schemas.openxmlformats.org/officeDocument/2006/relationships/image" Target="../media/image4.svg"/><Relationship Id="rId15" Type="http://schemas.openxmlformats.org/officeDocument/2006/relationships/image" Target="../media/image43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6.svg"/><Relationship Id="rId14" Type="http://schemas.openxmlformats.org/officeDocument/2006/relationships/image" Target="../media/image42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0.svg"/><Relationship Id="rId18" Type="http://schemas.openxmlformats.org/officeDocument/2006/relationships/image" Target="../media/image35.png"/><Relationship Id="rId3" Type="http://schemas.openxmlformats.org/officeDocument/2006/relationships/image" Target="../media/image4.svg"/><Relationship Id="rId21" Type="http://schemas.openxmlformats.org/officeDocument/2006/relationships/image" Target="../media/image38.svg"/><Relationship Id="rId7" Type="http://schemas.openxmlformats.org/officeDocument/2006/relationships/image" Target="../media/image6.svg"/><Relationship Id="rId12" Type="http://schemas.openxmlformats.org/officeDocument/2006/relationships/image" Target="../media/image29.png"/><Relationship Id="rId17" Type="http://schemas.openxmlformats.org/officeDocument/2006/relationships/image" Target="../media/image34.svg"/><Relationship Id="rId2" Type="http://schemas.openxmlformats.org/officeDocument/2006/relationships/image" Target="../media/image3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6.svg"/><Relationship Id="rId5" Type="http://schemas.openxmlformats.org/officeDocument/2006/relationships/image" Target="../media/image8.svg"/><Relationship Id="rId15" Type="http://schemas.openxmlformats.org/officeDocument/2006/relationships/image" Target="../media/image32.sv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4" Type="http://schemas.openxmlformats.org/officeDocument/2006/relationships/image" Target="../media/image7.png"/><Relationship Id="rId9" Type="http://schemas.openxmlformats.org/officeDocument/2006/relationships/image" Target="../media/image45.png"/><Relationship Id="rId1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1.png"/><Relationship Id="rId18" Type="http://schemas.openxmlformats.org/officeDocument/2006/relationships/image" Target="../media/image36.svg"/><Relationship Id="rId26" Type="http://schemas.openxmlformats.org/officeDocument/2006/relationships/image" Target="../media/image48.png"/><Relationship Id="rId3" Type="http://schemas.openxmlformats.org/officeDocument/2006/relationships/image" Target="../media/image4.svg"/><Relationship Id="rId21" Type="http://schemas.openxmlformats.org/officeDocument/2006/relationships/image" Target="../media/image45.png"/><Relationship Id="rId7" Type="http://schemas.openxmlformats.org/officeDocument/2006/relationships/image" Target="../media/image6.svg"/><Relationship Id="rId12" Type="http://schemas.openxmlformats.org/officeDocument/2006/relationships/image" Target="../media/image30.svg"/><Relationship Id="rId17" Type="http://schemas.openxmlformats.org/officeDocument/2006/relationships/image" Target="../media/image35.png"/><Relationship Id="rId25" Type="http://schemas.openxmlformats.org/officeDocument/2006/relationships/image" Target="../media/image44.svg"/><Relationship Id="rId2" Type="http://schemas.openxmlformats.org/officeDocument/2006/relationships/image" Target="../media/image3.png"/><Relationship Id="rId16" Type="http://schemas.openxmlformats.org/officeDocument/2006/relationships/image" Target="../media/image34.svg"/><Relationship Id="rId20" Type="http://schemas.openxmlformats.org/officeDocument/2006/relationships/image" Target="../media/image3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9.png"/><Relationship Id="rId24" Type="http://schemas.openxmlformats.org/officeDocument/2006/relationships/image" Target="../media/image43.png"/><Relationship Id="rId5" Type="http://schemas.openxmlformats.org/officeDocument/2006/relationships/image" Target="../media/image8.svg"/><Relationship Id="rId15" Type="http://schemas.openxmlformats.org/officeDocument/2006/relationships/image" Target="../media/image33.png"/><Relationship Id="rId23" Type="http://schemas.openxmlformats.org/officeDocument/2006/relationships/image" Target="../media/image47.svg"/><Relationship Id="rId10" Type="http://schemas.openxmlformats.org/officeDocument/2006/relationships/image" Target="../media/image26.svg"/><Relationship Id="rId19" Type="http://schemas.openxmlformats.org/officeDocument/2006/relationships/image" Target="../media/image37.png"/><Relationship Id="rId4" Type="http://schemas.openxmlformats.org/officeDocument/2006/relationships/image" Target="../media/image7.png"/><Relationship Id="rId9" Type="http://schemas.openxmlformats.org/officeDocument/2006/relationships/image" Target="../media/image25.png"/><Relationship Id="rId14" Type="http://schemas.openxmlformats.org/officeDocument/2006/relationships/image" Target="../media/image32.svg"/><Relationship Id="rId22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3.png"/><Relationship Id="rId18" Type="http://schemas.openxmlformats.org/officeDocument/2006/relationships/image" Target="../media/image38.svg"/><Relationship Id="rId3" Type="http://schemas.openxmlformats.org/officeDocument/2006/relationships/image" Target="../media/image4.svg"/><Relationship Id="rId7" Type="http://schemas.openxmlformats.org/officeDocument/2006/relationships/image" Target="../media/image6.svg"/><Relationship Id="rId12" Type="http://schemas.openxmlformats.org/officeDocument/2006/relationships/image" Target="../media/image32.svg"/><Relationship Id="rId17" Type="http://schemas.openxmlformats.org/officeDocument/2006/relationships/image" Target="../media/image37.png"/><Relationship Id="rId2" Type="http://schemas.openxmlformats.org/officeDocument/2006/relationships/image" Target="../media/image3.png"/><Relationship Id="rId16" Type="http://schemas.openxmlformats.org/officeDocument/2006/relationships/image" Target="../media/image36.svg"/><Relationship Id="rId20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31.png"/><Relationship Id="rId5" Type="http://schemas.openxmlformats.org/officeDocument/2006/relationships/image" Target="../media/image8.svg"/><Relationship Id="rId15" Type="http://schemas.openxmlformats.org/officeDocument/2006/relationships/image" Target="../media/image35.png"/><Relationship Id="rId10" Type="http://schemas.openxmlformats.org/officeDocument/2006/relationships/image" Target="../media/image26.svg"/><Relationship Id="rId19" Type="http://schemas.openxmlformats.org/officeDocument/2006/relationships/image" Target="../media/image45.png"/><Relationship Id="rId4" Type="http://schemas.openxmlformats.org/officeDocument/2006/relationships/image" Target="../media/image7.png"/><Relationship Id="rId9" Type="http://schemas.openxmlformats.org/officeDocument/2006/relationships/image" Target="../media/image25.png"/><Relationship Id="rId14" Type="http://schemas.openxmlformats.org/officeDocument/2006/relationships/image" Target="../media/image34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3.png"/><Relationship Id="rId18" Type="http://schemas.openxmlformats.org/officeDocument/2006/relationships/image" Target="../media/image38.svg"/><Relationship Id="rId3" Type="http://schemas.openxmlformats.org/officeDocument/2006/relationships/image" Target="../media/image4.svg"/><Relationship Id="rId21" Type="http://schemas.openxmlformats.org/officeDocument/2006/relationships/image" Target="../media/image50.png"/><Relationship Id="rId7" Type="http://schemas.openxmlformats.org/officeDocument/2006/relationships/image" Target="../media/image6.svg"/><Relationship Id="rId12" Type="http://schemas.openxmlformats.org/officeDocument/2006/relationships/image" Target="../media/image32.svg"/><Relationship Id="rId17" Type="http://schemas.openxmlformats.org/officeDocument/2006/relationships/image" Target="../media/image37.png"/><Relationship Id="rId2" Type="http://schemas.openxmlformats.org/officeDocument/2006/relationships/image" Target="../media/image3.png"/><Relationship Id="rId16" Type="http://schemas.openxmlformats.org/officeDocument/2006/relationships/image" Target="../media/image36.svg"/><Relationship Id="rId20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31.png"/><Relationship Id="rId24" Type="http://schemas.openxmlformats.org/officeDocument/2006/relationships/image" Target="../media/image53.svg"/><Relationship Id="rId5" Type="http://schemas.openxmlformats.org/officeDocument/2006/relationships/image" Target="../media/image8.svg"/><Relationship Id="rId15" Type="http://schemas.openxmlformats.org/officeDocument/2006/relationships/image" Target="../media/image35.png"/><Relationship Id="rId23" Type="http://schemas.openxmlformats.org/officeDocument/2006/relationships/image" Target="../media/image52.png"/><Relationship Id="rId10" Type="http://schemas.openxmlformats.org/officeDocument/2006/relationships/image" Target="../media/image26.svg"/><Relationship Id="rId19" Type="http://schemas.openxmlformats.org/officeDocument/2006/relationships/image" Target="../media/image45.png"/><Relationship Id="rId4" Type="http://schemas.openxmlformats.org/officeDocument/2006/relationships/image" Target="../media/image7.png"/><Relationship Id="rId9" Type="http://schemas.openxmlformats.org/officeDocument/2006/relationships/image" Target="../media/image25.png"/><Relationship Id="rId14" Type="http://schemas.openxmlformats.org/officeDocument/2006/relationships/image" Target="../media/image34.svg"/><Relationship Id="rId22" Type="http://schemas.openxmlformats.org/officeDocument/2006/relationships/image" Target="../media/image51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5.png"/><Relationship Id="rId18" Type="http://schemas.openxmlformats.org/officeDocument/2006/relationships/image" Target="../media/image49.png"/><Relationship Id="rId3" Type="http://schemas.openxmlformats.org/officeDocument/2006/relationships/image" Target="../media/image4.svg"/><Relationship Id="rId21" Type="http://schemas.openxmlformats.org/officeDocument/2006/relationships/image" Target="../media/image56.svg"/><Relationship Id="rId7" Type="http://schemas.openxmlformats.org/officeDocument/2006/relationships/image" Target="../media/image6.svg"/><Relationship Id="rId12" Type="http://schemas.openxmlformats.org/officeDocument/2006/relationships/image" Target="../media/image34.svg"/><Relationship Id="rId17" Type="http://schemas.openxmlformats.org/officeDocument/2006/relationships/image" Target="../media/image45.png"/><Relationship Id="rId2" Type="http://schemas.openxmlformats.org/officeDocument/2006/relationships/image" Target="../media/image3.png"/><Relationship Id="rId16" Type="http://schemas.openxmlformats.org/officeDocument/2006/relationships/image" Target="../media/image38.svg"/><Relationship Id="rId20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33.png"/><Relationship Id="rId5" Type="http://schemas.openxmlformats.org/officeDocument/2006/relationships/image" Target="../media/image8.svg"/><Relationship Id="rId15" Type="http://schemas.openxmlformats.org/officeDocument/2006/relationships/image" Target="../media/image37.png"/><Relationship Id="rId10" Type="http://schemas.openxmlformats.org/officeDocument/2006/relationships/image" Target="../media/image26.svg"/><Relationship Id="rId19" Type="http://schemas.openxmlformats.org/officeDocument/2006/relationships/image" Target="../media/image54.png"/><Relationship Id="rId4" Type="http://schemas.openxmlformats.org/officeDocument/2006/relationships/image" Target="../media/image7.png"/><Relationship Id="rId9" Type="http://schemas.openxmlformats.org/officeDocument/2006/relationships/image" Target="../media/image25.png"/><Relationship Id="rId14" Type="http://schemas.openxmlformats.org/officeDocument/2006/relationships/image" Target="../media/image36.svg"/><Relationship Id="rId22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5.png"/><Relationship Id="rId18" Type="http://schemas.openxmlformats.org/officeDocument/2006/relationships/image" Target="../media/image49.png"/><Relationship Id="rId3" Type="http://schemas.openxmlformats.org/officeDocument/2006/relationships/image" Target="../media/image4.svg"/><Relationship Id="rId21" Type="http://schemas.openxmlformats.org/officeDocument/2006/relationships/image" Target="../media/image58.svg"/><Relationship Id="rId7" Type="http://schemas.openxmlformats.org/officeDocument/2006/relationships/image" Target="../media/image6.svg"/><Relationship Id="rId12" Type="http://schemas.openxmlformats.org/officeDocument/2006/relationships/image" Target="../media/image34.svg"/><Relationship Id="rId17" Type="http://schemas.openxmlformats.org/officeDocument/2006/relationships/image" Target="../media/image45.png"/><Relationship Id="rId2" Type="http://schemas.openxmlformats.org/officeDocument/2006/relationships/image" Target="../media/image3.png"/><Relationship Id="rId16" Type="http://schemas.openxmlformats.org/officeDocument/2006/relationships/image" Target="../media/image38.svg"/><Relationship Id="rId20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33.png"/><Relationship Id="rId5" Type="http://schemas.openxmlformats.org/officeDocument/2006/relationships/image" Target="../media/image8.svg"/><Relationship Id="rId15" Type="http://schemas.openxmlformats.org/officeDocument/2006/relationships/image" Target="../media/image37.png"/><Relationship Id="rId10" Type="http://schemas.openxmlformats.org/officeDocument/2006/relationships/image" Target="../media/image26.svg"/><Relationship Id="rId19" Type="http://schemas.openxmlformats.org/officeDocument/2006/relationships/image" Target="../media/image54.png"/><Relationship Id="rId4" Type="http://schemas.openxmlformats.org/officeDocument/2006/relationships/image" Target="../media/image7.png"/><Relationship Id="rId9" Type="http://schemas.openxmlformats.org/officeDocument/2006/relationships/image" Target="../media/image25.png"/><Relationship Id="rId14" Type="http://schemas.openxmlformats.org/officeDocument/2006/relationships/image" Target="../media/image36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7.png"/><Relationship Id="rId18" Type="http://schemas.openxmlformats.org/officeDocument/2006/relationships/image" Target="../media/image59.png"/><Relationship Id="rId3" Type="http://schemas.openxmlformats.org/officeDocument/2006/relationships/image" Target="../media/image4.svg"/><Relationship Id="rId21" Type="http://schemas.openxmlformats.org/officeDocument/2006/relationships/image" Target="../media/image56.svg"/><Relationship Id="rId7" Type="http://schemas.openxmlformats.org/officeDocument/2006/relationships/image" Target="../media/image6.svg"/><Relationship Id="rId12" Type="http://schemas.openxmlformats.org/officeDocument/2006/relationships/image" Target="../media/image36.svg"/><Relationship Id="rId17" Type="http://schemas.openxmlformats.org/officeDocument/2006/relationships/image" Target="../media/image54.png"/><Relationship Id="rId2" Type="http://schemas.openxmlformats.org/officeDocument/2006/relationships/image" Target="../media/image3.png"/><Relationship Id="rId16" Type="http://schemas.openxmlformats.org/officeDocument/2006/relationships/image" Target="../media/image49.png"/><Relationship Id="rId20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35.png"/><Relationship Id="rId5" Type="http://schemas.openxmlformats.org/officeDocument/2006/relationships/image" Target="../media/image8.svg"/><Relationship Id="rId15" Type="http://schemas.openxmlformats.org/officeDocument/2006/relationships/image" Target="../media/image45.png"/><Relationship Id="rId10" Type="http://schemas.openxmlformats.org/officeDocument/2006/relationships/image" Target="../media/image26.svg"/><Relationship Id="rId19" Type="http://schemas.openxmlformats.org/officeDocument/2006/relationships/image" Target="../media/image60.png"/><Relationship Id="rId4" Type="http://schemas.openxmlformats.org/officeDocument/2006/relationships/image" Target="../media/image7.png"/><Relationship Id="rId9" Type="http://schemas.openxmlformats.org/officeDocument/2006/relationships/image" Target="../media/image25.png"/><Relationship Id="rId14" Type="http://schemas.openxmlformats.org/officeDocument/2006/relationships/image" Target="../media/image38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36.svg"/><Relationship Id="rId18" Type="http://schemas.openxmlformats.org/officeDocument/2006/relationships/image" Target="../media/image54.png"/><Relationship Id="rId3" Type="http://schemas.openxmlformats.org/officeDocument/2006/relationships/image" Target="../media/image3.png"/><Relationship Id="rId21" Type="http://schemas.openxmlformats.org/officeDocument/2006/relationships/image" Target="../media/image15.svg"/><Relationship Id="rId7" Type="http://schemas.openxmlformats.org/officeDocument/2006/relationships/image" Target="../media/image5.png"/><Relationship Id="rId12" Type="http://schemas.openxmlformats.org/officeDocument/2006/relationships/image" Target="../media/image35.png"/><Relationship Id="rId17" Type="http://schemas.openxmlformats.org/officeDocument/2006/relationships/image" Target="../media/image49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45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svg"/><Relationship Id="rId11" Type="http://schemas.openxmlformats.org/officeDocument/2006/relationships/image" Target="../media/image26.svg"/><Relationship Id="rId5" Type="http://schemas.openxmlformats.org/officeDocument/2006/relationships/image" Target="../media/image7.png"/><Relationship Id="rId15" Type="http://schemas.openxmlformats.org/officeDocument/2006/relationships/image" Target="../media/image38.svg"/><Relationship Id="rId10" Type="http://schemas.openxmlformats.org/officeDocument/2006/relationships/image" Target="../media/image25.png"/><Relationship Id="rId19" Type="http://schemas.openxmlformats.org/officeDocument/2006/relationships/image" Target="../media/image59.pn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45.png"/><Relationship Id="rId3" Type="http://schemas.openxmlformats.org/officeDocument/2006/relationships/image" Target="../media/image4.svg"/><Relationship Id="rId7" Type="http://schemas.openxmlformats.org/officeDocument/2006/relationships/image" Target="../media/image6.svg"/><Relationship Id="rId12" Type="http://schemas.openxmlformats.org/officeDocument/2006/relationships/image" Target="../media/image38.svg"/><Relationship Id="rId17" Type="http://schemas.openxmlformats.org/officeDocument/2006/relationships/image" Target="../media/image61.png"/><Relationship Id="rId2" Type="http://schemas.openxmlformats.org/officeDocument/2006/relationships/image" Target="../media/image3.png"/><Relationship Id="rId16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37.png"/><Relationship Id="rId5" Type="http://schemas.openxmlformats.org/officeDocument/2006/relationships/image" Target="../media/image8.svg"/><Relationship Id="rId15" Type="http://schemas.openxmlformats.org/officeDocument/2006/relationships/image" Target="../media/image54.png"/><Relationship Id="rId10" Type="http://schemas.openxmlformats.org/officeDocument/2006/relationships/image" Target="../media/image26.svg"/><Relationship Id="rId4" Type="http://schemas.openxmlformats.org/officeDocument/2006/relationships/image" Target="../media/image7.png"/><Relationship Id="rId9" Type="http://schemas.openxmlformats.org/officeDocument/2006/relationships/image" Target="../media/image25.png"/><Relationship Id="rId1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45.png"/><Relationship Id="rId18" Type="http://schemas.openxmlformats.org/officeDocument/2006/relationships/image" Target="../media/image62.png"/><Relationship Id="rId3" Type="http://schemas.openxmlformats.org/officeDocument/2006/relationships/image" Target="../media/image4.svg"/><Relationship Id="rId7" Type="http://schemas.openxmlformats.org/officeDocument/2006/relationships/image" Target="../media/image6.svg"/><Relationship Id="rId12" Type="http://schemas.openxmlformats.org/officeDocument/2006/relationships/image" Target="../media/image38.svg"/><Relationship Id="rId17" Type="http://schemas.openxmlformats.org/officeDocument/2006/relationships/image" Target="../media/image61.png"/><Relationship Id="rId2" Type="http://schemas.openxmlformats.org/officeDocument/2006/relationships/image" Target="../media/image3.png"/><Relationship Id="rId16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37.png"/><Relationship Id="rId5" Type="http://schemas.openxmlformats.org/officeDocument/2006/relationships/image" Target="../media/image8.svg"/><Relationship Id="rId15" Type="http://schemas.openxmlformats.org/officeDocument/2006/relationships/image" Target="../media/image54.png"/><Relationship Id="rId10" Type="http://schemas.openxmlformats.org/officeDocument/2006/relationships/image" Target="../media/image26.svg"/><Relationship Id="rId4" Type="http://schemas.openxmlformats.org/officeDocument/2006/relationships/image" Target="../media/image7.png"/><Relationship Id="rId9" Type="http://schemas.openxmlformats.org/officeDocument/2006/relationships/image" Target="../media/image25.png"/><Relationship Id="rId14" Type="http://schemas.openxmlformats.org/officeDocument/2006/relationships/image" Target="../media/image4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54.png"/><Relationship Id="rId3" Type="http://schemas.openxmlformats.org/officeDocument/2006/relationships/image" Target="../media/image4.svg"/><Relationship Id="rId7" Type="http://schemas.openxmlformats.org/officeDocument/2006/relationships/image" Target="../media/image6.svg"/><Relationship Id="rId12" Type="http://schemas.openxmlformats.org/officeDocument/2006/relationships/image" Target="../media/image49.png"/><Relationship Id="rId2" Type="http://schemas.openxmlformats.org/officeDocument/2006/relationships/image" Target="../media/image3.png"/><Relationship Id="rId16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45.png"/><Relationship Id="rId5" Type="http://schemas.openxmlformats.org/officeDocument/2006/relationships/image" Target="../media/image8.svg"/><Relationship Id="rId15" Type="http://schemas.openxmlformats.org/officeDocument/2006/relationships/image" Target="../media/image61.png"/><Relationship Id="rId10" Type="http://schemas.openxmlformats.org/officeDocument/2006/relationships/image" Target="../media/image26.svg"/><Relationship Id="rId4" Type="http://schemas.openxmlformats.org/officeDocument/2006/relationships/image" Target="../media/image7.png"/><Relationship Id="rId9" Type="http://schemas.openxmlformats.org/officeDocument/2006/relationships/image" Target="../media/image25.png"/><Relationship Id="rId14" Type="http://schemas.openxmlformats.org/officeDocument/2006/relationships/image" Target="../media/image5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54.png"/><Relationship Id="rId3" Type="http://schemas.openxmlformats.org/officeDocument/2006/relationships/image" Target="../media/image4.svg"/><Relationship Id="rId7" Type="http://schemas.openxmlformats.org/officeDocument/2006/relationships/image" Target="../media/image6.svg"/><Relationship Id="rId12" Type="http://schemas.openxmlformats.org/officeDocument/2006/relationships/image" Target="../media/image49.png"/><Relationship Id="rId17" Type="http://schemas.openxmlformats.org/officeDocument/2006/relationships/image" Target="../media/image64.png"/><Relationship Id="rId2" Type="http://schemas.openxmlformats.org/officeDocument/2006/relationships/image" Target="../media/image3.png"/><Relationship Id="rId16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45.png"/><Relationship Id="rId5" Type="http://schemas.openxmlformats.org/officeDocument/2006/relationships/image" Target="../media/image8.svg"/><Relationship Id="rId15" Type="http://schemas.openxmlformats.org/officeDocument/2006/relationships/image" Target="../media/image61.png"/><Relationship Id="rId10" Type="http://schemas.openxmlformats.org/officeDocument/2006/relationships/image" Target="../media/image26.svg"/><Relationship Id="rId4" Type="http://schemas.openxmlformats.org/officeDocument/2006/relationships/image" Target="../media/image7.png"/><Relationship Id="rId9" Type="http://schemas.openxmlformats.org/officeDocument/2006/relationships/image" Target="../media/image25.png"/><Relationship Id="rId14" Type="http://schemas.openxmlformats.org/officeDocument/2006/relationships/image" Target="../media/image5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65.pn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6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54.png"/><Relationship Id="rId3" Type="http://schemas.openxmlformats.org/officeDocument/2006/relationships/image" Target="../media/image4.svg"/><Relationship Id="rId7" Type="http://schemas.openxmlformats.org/officeDocument/2006/relationships/image" Target="../media/image6.svg"/><Relationship Id="rId12" Type="http://schemas.openxmlformats.org/officeDocument/2006/relationships/image" Target="../media/image49.png"/><Relationship Id="rId17" Type="http://schemas.openxmlformats.org/officeDocument/2006/relationships/image" Target="../media/image48.png"/><Relationship Id="rId2" Type="http://schemas.openxmlformats.org/officeDocument/2006/relationships/image" Target="../media/image3.png"/><Relationship Id="rId16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45.png"/><Relationship Id="rId5" Type="http://schemas.openxmlformats.org/officeDocument/2006/relationships/image" Target="../media/image8.svg"/><Relationship Id="rId15" Type="http://schemas.openxmlformats.org/officeDocument/2006/relationships/image" Target="../media/image61.png"/><Relationship Id="rId10" Type="http://schemas.openxmlformats.org/officeDocument/2006/relationships/image" Target="../media/image26.svg"/><Relationship Id="rId4" Type="http://schemas.openxmlformats.org/officeDocument/2006/relationships/image" Target="../media/image7.png"/><Relationship Id="rId9" Type="http://schemas.openxmlformats.org/officeDocument/2006/relationships/image" Target="../media/image25.png"/><Relationship Id="rId14" Type="http://schemas.openxmlformats.org/officeDocument/2006/relationships/image" Target="../media/image5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69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68.png"/><Relationship Id="rId2" Type="http://schemas.openxmlformats.org/officeDocument/2006/relationships/image" Target="../media/image1.png"/><Relationship Id="rId16" Type="http://schemas.openxmlformats.org/officeDocument/2006/relationships/hyperlink" Target="https://www.linkedin.com/in/rachelleawilliams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67.png"/><Relationship Id="rId5" Type="http://schemas.openxmlformats.org/officeDocument/2006/relationships/image" Target="../media/image4.svg"/><Relationship Id="rId15" Type="http://schemas.openxmlformats.org/officeDocument/2006/relationships/image" Target="../media/image64.png"/><Relationship Id="rId10" Type="http://schemas.openxmlformats.org/officeDocument/2006/relationships/image" Target="../media/image66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76536" y="1874739"/>
            <a:ext cx="10368293" cy="58676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59"/>
              </a:lnSpc>
            </a:pPr>
            <a:r>
              <a:rPr lang="en-US" sz="7508" b="1" dirty="0">
                <a:solidFill>
                  <a:schemeClr val="tx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HOW THE BRAIN REALLY WORKS:</a:t>
            </a:r>
          </a:p>
          <a:p>
            <a:pPr algn="ctr">
              <a:lnSpc>
                <a:spcPts val="7659"/>
              </a:lnSpc>
            </a:pPr>
            <a:endParaRPr lang="en-US" sz="7508" b="1" dirty="0">
              <a:solidFill>
                <a:schemeClr val="tx2"/>
              </a:solidFill>
              <a:latin typeface="Open Sauce Heavy"/>
              <a:ea typeface="Open Sauce Heavy"/>
              <a:cs typeface="Open Sauce Heavy"/>
              <a:sym typeface="Open Sauce Heavy"/>
              <a:hlinkClick r:id="rId2" tooltip="https://fathom.video/share/5WpAqvZum9dbRyvfpvsT-Rt-EpGpSRyR?tab=summary&amp;timestamp=2.0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>
              <a:lnSpc>
                <a:spcPts val="7659"/>
              </a:lnSpc>
            </a:pPr>
            <a:r>
              <a:rPr lang="en-US" sz="7508" b="1" dirty="0">
                <a:solidFill>
                  <a:schemeClr val="tx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 SIX PRINCIPLES FOR FACILITATION AND LEARNING</a:t>
            </a:r>
            <a:endParaRPr lang="en-US" sz="7508" b="1" dirty="0">
              <a:solidFill>
                <a:schemeClr val="tx2"/>
              </a:solidFill>
              <a:latin typeface="Open Sauce Heavy"/>
              <a:ea typeface="Open Sauce Heavy"/>
              <a:cs typeface="Open Sauce Heavy"/>
              <a:sym typeface="Open Sauce Heavy"/>
              <a:hlinkClick r:id="rId2" tooltip="https://fathom.video/share/5WpAqvZum9dbRyvfpvsT-Rt-EpGpSRyR?tab=summary&amp;timestamp=2.0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4048009" y="-741890"/>
            <a:ext cx="7315200" cy="3657600"/>
          </a:xfrm>
          <a:custGeom>
            <a:avLst/>
            <a:gdLst/>
            <a:ahLst/>
            <a:cxnLst/>
            <a:rect l="l" t="t" r="r" b="b"/>
            <a:pathLst>
              <a:path w="7315200" h="3657600">
                <a:moveTo>
                  <a:pt x="0" y="0"/>
                </a:moveTo>
                <a:lnTo>
                  <a:pt x="7315200" y="0"/>
                </a:lnTo>
                <a:lnTo>
                  <a:pt x="7315200" y="3657600"/>
                </a:lnTo>
                <a:lnTo>
                  <a:pt x="0" y="36576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16618699" y="-1086910"/>
            <a:ext cx="2173821" cy="2173821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 flipH="1">
            <a:off x="-1631347" y="6083524"/>
            <a:ext cx="5874518" cy="5874518"/>
          </a:xfrm>
          <a:custGeom>
            <a:avLst/>
            <a:gdLst/>
            <a:ahLst/>
            <a:cxnLst/>
            <a:rect l="l" t="t" r="r" b="b"/>
            <a:pathLst>
              <a:path w="5874518" h="5874518">
                <a:moveTo>
                  <a:pt x="5874518" y="0"/>
                </a:moveTo>
                <a:lnTo>
                  <a:pt x="0" y="0"/>
                </a:lnTo>
                <a:lnTo>
                  <a:pt x="0" y="5874518"/>
                </a:lnTo>
                <a:lnTo>
                  <a:pt x="5874518" y="5874518"/>
                </a:lnTo>
                <a:lnTo>
                  <a:pt x="5874518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8" name="Group 8"/>
          <p:cNvGrpSpPr/>
          <p:nvPr/>
        </p:nvGrpSpPr>
        <p:grpSpPr>
          <a:xfrm>
            <a:off x="-1123584" y="5143500"/>
            <a:ext cx="2598841" cy="2598841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5CCE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-1856863" y="-1795549"/>
            <a:ext cx="7315200" cy="3591098"/>
          </a:xfrm>
          <a:custGeom>
            <a:avLst/>
            <a:gdLst/>
            <a:ahLst/>
            <a:cxnLst/>
            <a:rect l="l" t="t" r="r" b="b"/>
            <a:pathLst>
              <a:path w="7315200" h="3591098">
                <a:moveTo>
                  <a:pt x="0" y="0"/>
                </a:moveTo>
                <a:lnTo>
                  <a:pt x="7315200" y="0"/>
                </a:lnTo>
                <a:lnTo>
                  <a:pt x="7315200" y="3591098"/>
                </a:lnTo>
                <a:lnTo>
                  <a:pt x="0" y="359109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4243171" y="8197104"/>
            <a:ext cx="9801658" cy="6774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79"/>
              </a:lnSpc>
            </a:pPr>
            <a:r>
              <a:rPr lang="en-US" sz="4677">
                <a:solidFill>
                  <a:srgbClr val="007D9C"/>
                </a:solidFill>
                <a:latin typeface="Open Sauce"/>
                <a:ea typeface="Open Sauce"/>
                <a:cs typeface="Open Sauce"/>
                <a:sym typeface="Open Sauce"/>
              </a:rPr>
              <a:t>Rachelle Williams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443283" y="-800100"/>
            <a:ext cx="5160004" cy="2580002"/>
          </a:xfrm>
          <a:custGeom>
            <a:avLst/>
            <a:gdLst/>
            <a:ahLst/>
            <a:cxnLst/>
            <a:rect l="l" t="t" r="r" b="b"/>
            <a:pathLst>
              <a:path w="5160004" h="2580002">
                <a:moveTo>
                  <a:pt x="0" y="0"/>
                </a:moveTo>
                <a:lnTo>
                  <a:pt x="5160004" y="0"/>
                </a:lnTo>
                <a:lnTo>
                  <a:pt x="5160004" y="2580002"/>
                </a:lnTo>
                <a:lnTo>
                  <a:pt x="0" y="25800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" name="Group 5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4507879" y="7523353"/>
            <a:ext cx="1094170" cy="2233001"/>
          </a:xfrm>
          <a:custGeom>
            <a:avLst/>
            <a:gdLst/>
            <a:ahLst/>
            <a:cxnLst/>
            <a:rect l="l" t="t" r="r" b="b"/>
            <a:pathLst>
              <a:path w="1094170" h="2233001">
                <a:moveTo>
                  <a:pt x="0" y="0"/>
                </a:moveTo>
                <a:lnTo>
                  <a:pt x="1094170" y="0"/>
                </a:lnTo>
                <a:lnTo>
                  <a:pt x="1094170" y="2233001"/>
                </a:lnTo>
                <a:lnTo>
                  <a:pt x="0" y="223300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7721749" y="7523353"/>
            <a:ext cx="1546353" cy="2233001"/>
          </a:xfrm>
          <a:custGeom>
            <a:avLst/>
            <a:gdLst/>
            <a:ahLst/>
            <a:cxnLst/>
            <a:rect l="l" t="t" r="r" b="b"/>
            <a:pathLst>
              <a:path w="1546353" h="2233001">
                <a:moveTo>
                  <a:pt x="0" y="0"/>
                </a:moveTo>
                <a:lnTo>
                  <a:pt x="1546353" y="0"/>
                </a:lnTo>
                <a:lnTo>
                  <a:pt x="1546353" y="2233001"/>
                </a:lnTo>
                <a:lnTo>
                  <a:pt x="0" y="223300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1668402" y="7523353"/>
            <a:ext cx="943443" cy="2233001"/>
          </a:xfrm>
          <a:custGeom>
            <a:avLst/>
            <a:gdLst/>
            <a:ahLst/>
            <a:cxnLst/>
            <a:rect l="l" t="t" r="r" b="b"/>
            <a:pathLst>
              <a:path w="943443" h="2233001">
                <a:moveTo>
                  <a:pt x="0" y="0"/>
                </a:moveTo>
                <a:lnTo>
                  <a:pt x="943443" y="0"/>
                </a:lnTo>
                <a:lnTo>
                  <a:pt x="943443" y="2233001"/>
                </a:lnTo>
                <a:lnTo>
                  <a:pt x="0" y="223300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4514831" y="7016487"/>
            <a:ext cx="7774270" cy="272099"/>
          </a:xfrm>
          <a:custGeom>
            <a:avLst/>
            <a:gdLst/>
            <a:ahLst/>
            <a:cxnLst/>
            <a:rect l="l" t="t" r="r" b="b"/>
            <a:pathLst>
              <a:path w="7774270" h="272099">
                <a:moveTo>
                  <a:pt x="0" y="0"/>
                </a:moveTo>
                <a:lnTo>
                  <a:pt x="7774270" y="0"/>
                </a:lnTo>
                <a:lnTo>
                  <a:pt x="7774270" y="272100"/>
                </a:lnTo>
                <a:lnTo>
                  <a:pt x="0" y="2721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3663368" y="2202408"/>
            <a:ext cx="10874772" cy="45014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73"/>
              </a:lnSpc>
            </a:pPr>
            <a:r>
              <a:rPr lang="en-US" sz="3890" b="1">
                <a:solidFill>
                  <a:srgbClr val="007D9C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Using a scale of sitting to standing - </a:t>
            </a:r>
          </a:p>
          <a:p>
            <a:pPr algn="l">
              <a:lnSpc>
                <a:spcPts val="4473"/>
              </a:lnSpc>
            </a:pPr>
            <a:endParaRPr lang="en-US" sz="3890" b="1">
              <a:solidFill>
                <a:srgbClr val="007D9C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  <a:p>
            <a:pPr algn="l">
              <a:lnSpc>
                <a:spcPts val="4473"/>
              </a:lnSpc>
            </a:pPr>
            <a:r>
              <a:rPr lang="en-US" sz="3890" b="1">
                <a:solidFill>
                  <a:srgbClr val="007D9C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How confident do you feel you understand how the brain learns?</a:t>
            </a:r>
          </a:p>
          <a:p>
            <a:pPr algn="l">
              <a:lnSpc>
                <a:spcPts val="4473"/>
              </a:lnSpc>
            </a:pPr>
            <a:endParaRPr lang="en-US" sz="3890" b="1">
              <a:solidFill>
                <a:srgbClr val="007D9C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  <a:p>
            <a:pPr algn="l">
              <a:lnSpc>
                <a:spcPts val="4473"/>
              </a:lnSpc>
            </a:pPr>
            <a:r>
              <a:rPr lang="en-US" sz="3890" b="1">
                <a:solidFill>
                  <a:srgbClr val="007D9C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Low: Stay sitting </a:t>
            </a:r>
          </a:p>
          <a:p>
            <a:pPr algn="l">
              <a:lnSpc>
                <a:spcPts val="4473"/>
              </a:lnSpc>
            </a:pPr>
            <a:r>
              <a:rPr lang="en-US" sz="3890" b="1">
                <a:solidFill>
                  <a:srgbClr val="007D9C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Mid: Half Stand </a:t>
            </a:r>
          </a:p>
          <a:p>
            <a:pPr algn="l">
              <a:lnSpc>
                <a:spcPts val="4473"/>
              </a:lnSpc>
            </a:pPr>
            <a:r>
              <a:rPr lang="en-US" sz="3890" b="1">
                <a:solidFill>
                  <a:srgbClr val="007D9C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High: Stand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63368" y="180975"/>
            <a:ext cx="10961264" cy="1392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38"/>
              </a:lnSpc>
            </a:pPr>
            <a:r>
              <a:rPr lang="en-US" sz="103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TAKE-A-STAND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443283" y="-800100"/>
            <a:ext cx="5160004" cy="2580002"/>
          </a:xfrm>
          <a:custGeom>
            <a:avLst/>
            <a:gdLst/>
            <a:ahLst/>
            <a:cxnLst/>
            <a:rect l="l" t="t" r="r" b="b"/>
            <a:pathLst>
              <a:path w="5160004" h="2580002">
                <a:moveTo>
                  <a:pt x="0" y="0"/>
                </a:moveTo>
                <a:lnTo>
                  <a:pt x="5160004" y="0"/>
                </a:lnTo>
                <a:lnTo>
                  <a:pt x="5160004" y="2580002"/>
                </a:lnTo>
                <a:lnTo>
                  <a:pt x="0" y="258000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" name="Group 5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8616385" y="3963617"/>
            <a:ext cx="3900928" cy="3822122"/>
          </a:xfrm>
          <a:custGeom>
            <a:avLst/>
            <a:gdLst/>
            <a:ahLst/>
            <a:cxnLst/>
            <a:rect l="l" t="t" r="r" b="b"/>
            <a:pathLst>
              <a:path w="3900928" h="3822122">
                <a:moveTo>
                  <a:pt x="0" y="0"/>
                </a:moveTo>
                <a:lnTo>
                  <a:pt x="3900928" y="0"/>
                </a:lnTo>
                <a:lnTo>
                  <a:pt x="3900928" y="3822121"/>
                </a:lnTo>
                <a:lnTo>
                  <a:pt x="0" y="382212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  <a:ln w="152400" cap="sq">
            <a:solidFill>
              <a:srgbClr val="00D24B"/>
            </a:solidFill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4198717" y="3963617"/>
            <a:ext cx="3822122" cy="3822122"/>
          </a:xfrm>
          <a:custGeom>
            <a:avLst/>
            <a:gdLst/>
            <a:ahLst/>
            <a:cxnLst/>
            <a:rect l="l" t="t" r="r" b="b"/>
            <a:pathLst>
              <a:path w="3822122" h="3822122">
                <a:moveTo>
                  <a:pt x="0" y="0"/>
                </a:moveTo>
                <a:lnTo>
                  <a:pt x="3822122" y="0"/>
                </a:lnTo>
                <a:lnTo>
                  <a:pt x="3822122" y="3822121"/>
                </a:lnTo>
                <a:lnTo>
                  <a:pt x="0" y="382212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  <a:ln w="152400" cap="sq">
            <a:solidFill>
              <a:srgbClr val="FF3131"/>
            </a:solidFill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2393907" y="180975"/>
            <a:ext cx="13049376" cy="2729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38"/>
              </a:lnSpc>
            </a:pPr>
            <a:r>
              <a:rPr lang="en-US" sz="103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A STORY ON WALKING TOURS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443283" y="-800100"/>
            <a:ext cx="5160004" cy="2580002"/>
          </a:xfrm>
          <a:custGeom>
            <a:avLst/>
            <a:gdLst/>
            <a:ahLst/>
            <a:cxnLst/>
            <a:rect l="l" t="t" r="r" b="b"/>
            <a:pathLst>
              <a:path w="5160004" h="2580002">
                <a:moveTo>
                  <a:pt x="0" y="0"/>
                </a:moveTo>
                <a:lnTo>
                  <a:pt x="5160004" y="0"/>
                </a:lnTo>
                <a:lnTo>
                  <a:pt x="5160004" y="2580002"/>
                </a:lnTo>
                <a:lnTo>
                  <a:pt x="0" y="25800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" name="Group 5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2117677" y="5988957"/>
            <a:ext cx="4798709" cy="3269343"/>
          </a:xfrm>
          <a:custGeom>
            <a:avLst/>
            <a:gdLst/>
            <a:ahLst/>
            <a:cxnLst/>
            <a:rect l="l" t="t" r="r" b="b"/>
            <a:pathLst>
              <a:path w="4798709" h="3269343">
                <a:moveTo>
                  <a:pt x="0" y="0"/>
                </a:moveTo>
                <a:lnTo>
                  <a:pt x="4798710" y="0"/>
                </a:lnTo>
                <a:lnTo>
                  <a:pt x="4798710" y="3269343"/>
                </a:lnTo>
                <a:lnTo>
                  <a:pt x="0" y="326934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10416" r="-1041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0841627" y="1884764"/>
            <a:ext cx="3069785" cy="3845534"/>
          </a:xfrm>
          <a:custGeom>
            <a:avLst/>
            <a:gdLst/>
            <a:ahLst/>
            <a:cxnLst/>
            <a:rect l="l" t="t" r="r" b="b"/>
            <a:pathLst>
              <a:path w="3069785" h="3845534">
                <a:moveTo>
                  <a:pt x="0" y="0"/>
                </a:moveTo>
                <a:lnTo>
                  <a:pt x="3069785" y="0"/>
                </a:lnTo>
                <a:lnTo>
                  <a:pt x="3069785" y="3845534"/>
                </a:lnTo>
                <a:lnTo>
                  <a:pt x="0" y="384553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b="-1236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6522921" y="2902857"/>
            <a:ext cx="3521679" cy="2827441"/>
          </a:xfrm>
          <a:custGeom>
            <a:avLst/>
            <a:gdLst/>
            <a:ahLst/>
            <a:cxnLst/>
            <a:rect l="l" t="t" r="r" b="b"/>
            <a:pathLst>
              <a:path w="3521679" h="2827441">
                <a:moveTo>
                  <a:pt x="0" y="0"/>
                </a:moveTo>
                <a:lnTo>
                  <a:pt x="3521679" y="0"/>
                </a:lnTo>
                <a:lnTo>
                  <a:pt x="3521679" y="2827441"/>
                </a:lnTo>
                <a:lnTo>
                  <a:pt x="0" y="282744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2436073" y="1884764"/>
            <a:ext cx="3289821" cy="3845534"/>
          </a:xfrm>
          <a:custGeom>
            <a:avLst/>
            <a:gdLst/>
            <a:ahLst/>
            <a:cxnLst/>
            <a:rect l="l" t="t" r="r" b="b"/>
            <a:pathLst>
              <a:path w="3289821" h="3845534">
                <a:moveTo>
                  <a:pt x="0" y="0"/>
                </a:moveTo>
                <a:lnTo>
                  <a:pt x="3289821" y="0"/>
                </a:lnTo>
                <a:lnTo>
                  <a:pt x="3289821" y="3845534"/>
                </a:lnTo>
                <a:lnTo>
                  <a:pt x="0" y="3845534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7203621" y="5988957"/>
            <a:ext cx="6707791" cy="3269343"/>
          </a:xfrm>
          <a:custGeom>
            <a:avLst/>
            <a:gdLst/>
            <a:ahLst/>
            <a:cxnLst/>
            <a:rect l="l" t="t" r="r" b="b"/>
            <a:pathLst>
              <a:path w="6707791" h="3269343">
                <a:moveTo>
                  <a:pt x="0" y="0"/>
                </a:moveTo>
                <a:lnTo>
                  <a:pt x="6707791" y="0"/>
                </a:lnTo>
                <a:lnTo>
                  <a:pt x="6707791" y="3269343"/>
                </a:lnTo>
                <a:lnTo>
                  <a:pt x="0" y="326934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4" name="Group 14"/>
          <p:cNvGrpSpPr/>
          <p:nvPr/>
        </p:nvGrpSpPr>
        <p:grpSpPr>
          <a:xfrm>
            <a:off x="6793081" y="1573524"/>
            <a:ext cx="2981359" cy="1172699"/>
            <a:chOff x="0" y="0"/>
            <a:chExt cx="945775" cy="37201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945775" cy="372015"/>
            </a:xfrm>
            <a:custGeom>
              <a:avLst/>
              <a:gdLst/>
              <a:ahLst/>
              <a:cxnLst/>
              <a:rect l="l" t="t" r="r" b="b"/>
              <a:pathLst>
                <a:path w="945775" h="372015">
                  <a:moveTo>
                    <a:pt x="0" y="0"/>
                  </a:moveTo>
                  <a:lnTo>
                    <a:pt x="945775" y="0"/>
                  </a:lnTo>
                  <a:lnTo>
                    <a:pt x="945775" y="372015"/>
                  </a:lnTo>
                  <a:lnTo>
                    <a:pt x="0" y="37201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945775" cy="41011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6793081" y="1573524"/>
            <a:ext cx="2778638" cy="1172699"/>
          </a:xfrm>
          <a:custGeom>
            <a:avLst/>
            <a:gdLst/>
            <a:ahLst/>
            <a:cxnLst/>
            <a:rect l="l" t="t" r="r" b="b"/>
            <a:pathLst>
              <a:path w="2778638" h="1172699">
                <a:moveTo>
                  <a:pt x="0" y="0"/>
                </a:moveTo>
                <a:lnTo>
                  <a:pt x="2778638" y="0"/>
                </a:lnTo>
                <a:lnTo>
                  <a:pt x="2778638" y="1172699"/>
                </a:lnTo>
                <a:lnTo>
                  <a:pt x="0" y="1172699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TextBox 18"/>
          <p:cNvSpPr txBox="1"/>
          <p:nvPr/>
        </p:nvSpPr>
        <p:spPr>
          <a:xfrm>
            <a:off x="3663368" y="180975"/>
            <a:ext cx="10961264" cy="1392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38"/>
              </a:lnSpc>
            </a:pPr>
            <a:r>
              <a:rPr lang="en-US" sz="103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QUICK INTRO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443283" y="-800100"/>
            <a:ext cx="5160004" cy="2580002"/>
          </a:xfrm>
          <a:custGeom>
            <a:avLst/>
            <a:gdLst/>
            <a:ahLst/>
            <a:cxnLst/>
            <a:rect l="l" t="t" r="r" b="b"/>
            <a:pathLst>
              <a:path w="5160004" h="2580002">
                <a:moveTo>
                  <a:pt x="0" y="0"/>
                </a:moveTo>
                <a:lnTo>
                  <a:pt x="5160004" y="0"/>
                </a:lnTo>
                <a:lnTo>
                  <a:pt x="5160004" y="2580002"/>
                </a:lnTo>
                <a:lnTo>
                  <a:pt x="0" y="25800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" name="Group 5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4481050" y="3510457"/>
            <a:ext cx="6386809" cy="4283798"/>
          </a:xfrm>
          <a:custGeom>
            <a:avLst/>
            <a:gdLst/>
            <a:ahLst/>
            <a:cxnLst/>
            <a:rect l="l" t="t" r="r" b="b"/>
            <a:pathLst>
              <a:path w="6386809" h="4283798">
                <a:moveTo>
                  <a:pt x="0" y="0"/>
                </a:moveTo>
                <a:lnTo>
                  <a:pt x="6386810" y="0"/>
                </a:lnTo>
                <a:lnTo>
                  <a:pt x="6386810" y="4283798"/>
                </a:lnTo>
                <a:lnTo>
                  <a:pt x="0" y="428379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4703325" y="3641279"/>
            <a:ext cx="1685925" cy="1685925"/>
          </a:xfrm>
          <a:custGeom>
            <a:avLst/>
            <a:gdLst/>
            <a:ahLst/>
            <a:cxnLst/>
            <a:rect l="l" t="t" r="r" b="b"/>
            <a:pathLst>
              <a:path w="1685925" h="1685925">
                <a:moveTo>
                  <a:pt x="0" y="0"/>
                </a:moveTo>
                <a:lnTo>
                  <a:pt x="1685925" y="0"/>
                </a:lnTo>
                <a:lnTo>
                  <a:pt x="1685925" y="1685925"/>
                </a:lnTo>
                <a:lnTo>
                  <a:pt x="0" y="168592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6818532" y="3641279"/>
            <a:ext cx="1785443" cy="1785443"/>
          </a:xfrm>
          <a:custGeom>
            <a:avLst/>
            <a:gdLst/>
            <a:ahLst/>
            <a:cxnLst/>
            <a:rect l="l" t="t" r="r" b="b"/>
            <a:pathLst>
              <a:path w="1785443" h="1785443">
                <a:moveTo>
                  <a:pt x="0" y="0"/>
                </a:moveTo>
                <a:lnTo>
                  <a:pt x="1785443" y="0"/>
                </a:lnTo>
                <a:lnTo>
                  <a:pt x="1785443" y="1785443"/>
                </a:lnTo>
                <a:lnTo>
                  <a:pt x="0" y="178544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8899482" y="3641279"/>
            <a:ext cx="1816747" cy="1816747"/>
          </a:xfrm>
          <a:custGeom>
            <a:avLst/>
            <a:gdLst/>
            <a:ahLst/>
            <a:cxnLst/>
            <a:rect l="l" t="t" r="r" b="b"/>
            <a:pathLst>
              <a:path w="1816747" h="1816747">
                <a:moveTo>
                  <a:pt x="0" y="0"/>
                </a:moveTo>
                <a:lnTo>
                  <a:pt x="1816747" y="0"/>
                </a:lnTo>
                <a:lnTo>
                  <a:pt x="1816747" y="1816747"/>
                </a:lnTo>
                <a:lnTo>
                  <a:pt x="0" y="1816747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4703325" y="5818037"/>
            <a:ext cx="1685925" cy="1685925"/>
          </a:xfrm>
          <a:custGeom>
            <a:avLst/>
            <a:gdLst/>
            <a:ahLst/>
            <a:cxnLst/>
            <a:rect l="l" t="t" r="r" b="b"/>
            <a:pathLst>
              <a:path w="1685925" h="1685925">
                <a:moveTo>
                  <a:pt x="0" y="0"/>
                </a:moveTo>
                <a:lnTo>
                  <a:pt x="1685925" y="0"/>
                </a:lnTo>
                <a:lnTo>
                  <a:pt x="1685925" y="1685925"/>
                </a:lnTo>
                <a:lnTo>
                  <a:pt x="0" y="1685925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6844807" y="5771069"/>
            <a:ext cx="1732893" cy="1732893"/>
          </a:xfrm>
          <a:custGeom>
            <a:avLst/>
            <a:gdLst/>
            <a:ahLst/>
            <a:cxnLst/>
            <a:rect l="l" t="t" r="r" b="b"/>
            <a:pathLst>
              <a:path w="1732893" h="1732893">
                <a:moveTo>
                  <a:pt x="0" y="0"/>
                </a:moveTo>
                <a:lnTo>
                  <a:pt x="1732893" y="0"/>
                </a:lnTo>
                <a:lnTo>
                  <a:pt x="1732893" y="1732893"/>
                </a:lnTo>
                <a:lnTo>
                  <a:pt x="0" y="1732893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8924576" y="5771069"/>
            <a:ext cx="1756377" cy="1756377"/>
          </a:xfrm>
          <a:custGeom>
            <a:avLst/>
            <a:gdLst/>
            <a:ahLst/>
            <a:cxnLst/>
            <a:rect l="l" t="t" r="r" b="b"/>
            <a:pathLst>
              <a:path w="1756377" h="1756377">
                <a:moveTo>
                  <a:pt x="0" y="0"/>
                </a:moveTo>
                <a:lnTo>
                  <a:pt x="1756377" y="0"/>
                </a:lnTo>
                <a:lnTo>
                  <a:pt x="1756377" y="1756377"/>
                </a:lnTo>
                <a:lnTo>
                  <a:pt x="0" y="1756377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/>
          <p:cNvGrpSpPr/>
          <p:nvPr/>
        </p:nvGrpSpPr>
        <p:grpSpPr>
          <a:xfrm>
            <a:off x="11141618" y="3929234"/>
            <a:ext cx="7310649" cy="3446243"/>
            <a:chOff x="0" y="0"/>
            <a:chExt cx="1724224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724224" cy="812800"/>
            </a:xfrm>
            <a:custGeom>
              <a:avLst/>
              <a:gdLst/>
              <a:ahLst/>
              <a:cxnLst/>
              <a:rect l="l" t="t" r="r" b="b"/>
              <a:pathLst>
                <a:path w="1724224" h="812800">
                  <a:moveTo>
                    <a:pt x="1724224" y="406400"/>
                  </a:moveTo>
                  <a:lnTo>
                    <a:pt x="1317824" y="0"/>
                  </a:lnTo>
                  <a:lnTo>
                    <a:pt x="1317824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317824" y="609600"/>
                  </a:lnTo>
                  <a:lnTo>
                    <a:pt x="1317824" y="812800"/>
                  </a:lnTo>
                  <a:lnTo>
                    <a:pt x="1724224" y="406400"/>
                  </a:ln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165100"/>
              <a:ext cx="1622624" cy="444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981075" y="3719144"/>
            <a:ext cx="3157075" cy="3656334"/>
          </a:xfrm>
          <a:custGeom>
            <a:avLst/>
            <a:gdLst/>
            <a:ahLst/>
            <a:cxnLst/>
            <a:rect l="l" t="t" r="r" b="b"/>
            <a:pathLst>
              <a:path w="3157075" h="3656334">
                <a:moveTo>
                  <a:pt x="0" y="0"/>
                </a:moveTo>
                <a:lnTo>
                  <a:pt x="3157075" y="0"/>
                </a:lnTo>
                <a:lnTo>
                  <a:pt x="3157075" y="3656333"/>
                </a:lnTo>
                <a:lnTo>
                  <a:pt x="0" y="3656333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 l="-4237" t="-2290" r="-5414" b="-447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Freeform 21"/>
          <p:cNvSpPr/>
          <p:nvPr/>
        </p:nvSpPr>
        <p:spPr>
          <a:xfrm>
            <a:off x="1321507" y="7636401"/>
            <a:ext cx="2476211" cy="2476211"/>
          </a:xfrm>
          <a:custGeom>
            <a:avLst/>
            <a:gdLst/>
            <a:ahLst/>
            <a:cxnLst/>
            <a:rect l="l" t="t" r="r" b="b"/>
            <a:pathLst>
              <a:path w="2476211" h="2476211">
                <a:moveTo>
                  <a:pt x="0" y="0"/>
                </a:moveTo>
                <a:lnTo>
                  <a:pt x="2476211" y="0"/>
                </a:lnTo>
                <a:lnTo>
                  <a:pt x="2476211" y="2476211"/>
                </a:lnTo>
                <a:lnTo>
                  <a:pt x="0" y="2476211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2" name="TextBox 22"/>
          <p:cNvSpPr txBox="1"/>
          <p:nvPr/>
        </p:nvSpPr>
        <p:spPr>
          <a:xfrm>
            <a:off x="1241493" y="782079"/>
            <a:ext cx="15078511" cy="2138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WE’LL BE COVERING 6 BRAIN SCIENCE PRINCIPLES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1405921" y="4837531"/>
            <a:ext cx="5626419" cy="15725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11"/>
              </a:lnSpc>
              <a:spcBef>
                <a:spcPct val="0"/>
              </a:spcBef>
            </a:pPr>
            <a:r>
              <a:rPr lang="en-US" sz="300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To help engagement with workshops, training, facilitation and even your own learning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443283" y="-800100"/>
            <a:ext cx="5160004" cy="2580002"/>
          </a:xfrm>
          <a:custGeom>
            <a:avLst/>
            <a:gdLst/>
            <a:ahLst/>
            <a:cxnLst/>
            <a:rect l="l" t="t" r="r" b="b"/>
            <a:pathLst>
              <a:path w="5160004" h="2580002">
                <a:moveTo>
                  <a:pt x="0" y="0"/>
                </a:moveTo>
                <a:lnTo>
                  <a:pt x="5160004" y="0"/>
                </a:lnTo>
                <a:lnTo>
                  <a:pt x="5160004" y="2580002"/>
                </a:lnTo>
                <a:lnTo>
                  <a:pt x="0" y="25800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" name="Group 5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9537006" y="3510457"/>
            <a:ext cx="6386809" cy="4283798"/>
          </a:xfrm>
          <a:custGeom>
            <a:avLst/>
            <a:gdLst/>
            <a:ahLst/>
            <a:cxnLst/>
            <a:rect l="l" t="t" r="r" b="b"/>
            <a:pathLst>
              <a:path w="6386809" h="4283798">
                <a:moveTo>
                  <a:pt x="0" y="0"/>
                </a:moveTo>
                <a:lnTo>
                  <a:pt x="6386810" y="0"/>
                </a:lnTo>
                <a:lnTo>
                  <a:pt x="6386810" y="4283798"/>
                </a:lnTo>
                <a:lnTo>
                  <a:pt x="0" y="428379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rot="-5400000">
            <a:off x="1814764" y="3075860"/>
            <a:ext cx="4006451" cy="5152991"/>
          </a:xfrm>
          <a:custGeom>
            <a:avLst/>
            <a:gdLst/>
            <a:ahLst/>
            <a:cxnLst/>
            <a:rect l="l" t="t" r="r" b="b"/>
            <a:pathLst>
              <a:path w="4006451" h="5152991">
                <a:moveTo>
                  <a:pt x="0" y="0"/>
                </a:moveTo>
                <a:lnTo>
                  <a:pt x="4006450" y="0"/>
                </a:lnTo>
                <a:lnTo>
                  <a:pt x="4006450" y="5152992"/>
                </a:lnTo>
                <a:lnTo>
                  <a:pt x="0" y="515299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2" name="Group 12"/>
          <p:cNvGrpSpPr/>
          <p:nvPr/>
        </p:nvGrpSpPr>
        <p:grpSpPr>
          <a:xfrm>
            <a:off x="3529920" y="4109306"/>
            <a:ext cx="2341933" cy="3086100"/>
            <a:chOff x="0" y="0"/>
            <a:chExt cx="616805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16805" cy="812800"/>
            </a:xfrm>
            <a:custGeom>
              <a:avLst/>
              <a:gdLst/>
              <a:ahLst/>
              <a:cxnLst/>
              <a:rect l="l" t="t" r="r" b="b"/>
              <a:pathLst>
                <a:path w="616805" h="812800">
                  <a:moveTo>
                    <a:pt x="0" y="0"/>
                  </a:moveTo>
                  <a:lnTo>
                    <a:pt x="616805" y="0"/>
                  </a:lnTo>
                  <a:lnTo>
                    <a:pt x="616805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DFF2F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616805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6918723" y="4464997"/>
            <a:ext cx="2094046" cy="2057400"/>
          </a:xfrm>
          <a:custGeom>
            <a:avLst/>
            <a:gdLst/>
            <a:ahLst/>
            <a:cxnLst/>
            <a:rect l="l" t="t" r="r" b="b"/>
            <a:pathLst>
              <a:path w="2094046" h="2057400">
                <a:moveTo>
                  <a:pt x="0" y="0"/>
                </a:moveTo>
                <a:lnTo>
                  <a:pt x="2094045" y="0"/>
                </a:lnTo>
                <a:lnTo>
                  <a:pt x="2094045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TextBox 16"/>
          <p:cNvSpPr txBox="1"/>
          <p:nvPr/>
        </p:nvSpPr>
        <p:spPr>
          <a:xfrm>
            <a:off x="1241493" y="782079"/>
            <a:ext cx="16017807" cy="2138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BEGIN PREPARING YOUR TEMPLATE FOR THIS SESSION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2713929" y="239419"/>
            <a:ext cx="11512718" cy="2138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IMAGES OVER WORDS</a:t>
            </a:r>
          </a:p>
        </p:txBody>
      </p:sp>
      <p:sp>
        <p:nvSpPr>
          <p:cNvPr id="10" name="Freeform 10"/>
          <p:cNvSpPr/>
          <p:nvPr/>
        </p:nvSpPr>
        <p:spPr>
          <a:xfrm>
            <a:off x="6885332" y="3861751"/>
            <a:ext cx="4517336" cy="5396549"/>
          </a:xfrm>
          <a:custGeom>
            <a:avLst/>
            <a:gdLst/>
            <a:ahLst/>
            <a:cxnLst/>
            <a:rect l="l" t="t" r="r" b="b"/>
            <a:pathLst>
              <a:path w="4517336" h="5396549">
                <a:moveTo>
                  <a:pt x="0" y="0"/>
                </a:moveTo>
                <a:lnTo>
                  <a:pt x="4517336" y="0"/>
                </a:lnTo>
                <a:lnTo>
                  <a:pt x="4517336" y="5396549"/>
                </a:lnTo>
                <a:lnTo>
                  <a:pt x="0" y="539654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14409405" y="0"/>
            <a:ext cx="3689261" cy="2474483"/>
          </a:xfrm>
          <a:custGeom>
            <a:avLst/>
            <a:gdLst/>
            <a:ahLst/>
            <a:cxnLst/>
            <a:rect l="l" t="t" r="r" b="b"/>
            <a:pathLst>
              <a:path w="3689261" h="2474483">
                <a:moveTo>
                  <a:pt x="0" y="0"/>
                </a:moveTo>
                <a:lnTo>
                  <a:pt x="3689261" y="0"/>
                </a:lnTo>
                <a:lnTo>
                  <a:pt x="3689261" y="2474483"/>
                </a:lnTo>
                <a:lnTo>
                  <a:pt x="0" y="247448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5759622" y="75568"/>
            <a:ext cx="1031339" cy="1031339"/>
          </a:xfrm>
          <a:custGeom>
            <a:avLst/>
            <a:gdLst/>
            <a:ahLst/>
            <a:cxnLst/>
            <a:rect l="l" t="t" r="r" b="b"/>
            <a:pathLst>
              <a:path w="1031339" h="1031339">
                <a:moveTo>
                  <a:pt x="0" y="0"/>
                </a:moveTo>
                <a:lnTo>
                  <a:pt x="1031339" y="0"/>
                </a:lnTo>
                <a:lnTo>
                  <a:pt x="1031339" y="1031339"/>
                </a:lnTo>
                <a:lnTo>
                  <a:pt x="0" y="103133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6961657" y="75568"/>
            <a:ext cx="1049421" cy="1049421"/>
          </a:xfrm>
          <a:custGeom>
            <a:avLst/>
            <a:gdLst/>
            <a:ahLst/>
            <a:cxnLst/>
            <a:rect l="l" t="t" r="r" b="b"/>
            <a:pathLst>
              <a:path w="1049421" h="1049421">
                <a:moveTo>
                  <a:pt x="0" y="0"/>
                </a:moveTo>
                <a:lnTo>
                  <a:pt x="1049421" y="0"/>
                </a:lnTo>
                <a:lnTo>
                  <a:pt x="1049421" y="1049421"/>
                </a:lnTo>
                <a:lnTo>
                  <a:pt x="0" y="104942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14537799" y="1332945"/>
            <a:ext cx="973854" cy="973854"/>
          </a:xfrm>
          <a:custGeom>
            <a:avLst/>
            <a:gdLst/>
            <a:ahLst/>
            <a:cxnLst/>
            <a:rect l="l" t="t" r="r" b="b"/>
            <a:pathLst>
              <a:path w="973854" h="973854">
                <a:moveTo>
                  <a:pt x="0" y="0"/>
                </a:moveTo>
                <a:lnTo>
                  <a:pt x="973853" y="0"/>
                </a:lnTo>
                <a:lnTo>
                  <a:pt x="973853" y="973854"/>
                </a:lnTo>
                <a:lnTo>
                  <a:pt x="0" y="97385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5774799" y="1305814"/>
            <a:ext cx="1000984" cy="1000984"/>
          </a:xfrm>
          <a:custGeom>
            <a:avLst/>
            <a:gdLst/>
            <a:ahLst/>
            <a:cxnLst/>
            <a:rect l="l" t="t" r="r" b="b"/>
            <a:pathLst>
              <a:path w="1000984" h="1000984">
                <a:moveTo>
                  <a:pt x="0" y="0"/>
                </a:moveTo>
                <a:lnTo>
                  <a:pt x="1000984" y="0"/>
                </a:lnTo>
                <a:lnTo>
                  <a:pt x="1000984" y="1000985"/>
                </a:lnTo>
                <a:lnTo>
                  <a:pt x="0" y="100098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16976152" y="1305814"/>
            <a:ext cx="1014549" cy="1014549"/>
          </a:xfrm>
          <a:custGeom>
            <a:avLst/>
            <a:gdLst/>
            <a:ahLst/>
            <a:cxnLst/>
            <a:rect l="l" t="t" r="r" b="b"/>
            <a:pathLst>
              <a:path w="1014549" h="1014549">
                <a:moveTo>
                  <a:pt x="0" y="0"/>
                </a:moveTo>
                <a:lnTo>
                  <a:pt x="1014550" y="0"/>
                </a:lnTo>
                <a:lnTo>
                  <a:pt x="1014550" y="1014550"/>
                </a:lnTo>
                <a:lnTo>
                  <a:pt x="0" y="1014550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14633748" y="140474"/>
            <a:ext cx="769786" cy="919610"/>
          </a:xfrm>
          <a:custGeom>
            <a:avLst/>
            <a:gdLst/>
            <a:ahLst/>
            <a:cxnLst/>
            <a:rect l="l" t="t" r="r" b="b"/>
            <a:pathLst>
              <a:path w="769786" h="919610">
                <a:moveTo>
                  <a:pt x="0" y="0"/>
                </a:moveTo>
                <a:lnTo>
                  <a:pt x="769786" y="0"/>
                </a:lnTo>
                <a:lnTo>
                  <a:pt x="769786" y="919609"/>
                </a:lnTo>
                <a:lnTo>
                  <a:pt x="0" y="91960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409405" y="0"/>
            <a:ext cx="3689261" cy="2474483"/>
          </a:xfrm>
          <a:custGeom>
            <a:avLst/>
            <a:gdLst/>
            <a:ahLst/>
            <a:cxnLst/>
            <a:rect l="l" t="t" r="r" b="b"/>
            <a:pathLst>
              <a:path w="3689261" h="2474483">
                <a:moveTo>
                  <a:pt x="0" y="0"/>
                </a:moveTo>
                <a:lnTo>
                  <a:pt x="3689261" y="0"/>
                </a:lnTo>
                <a:lnTo>
                  <a:pt x="3689261" y="2474483"/>
                </a:lnTo>
                <a:lnTo>
                  <a:pt x="0" y="247448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5759622" y="75568"/>
            <a:ext cx="1031339" cy="1031339"/>
          </a:xfrm>
          <a:custGeom>
            <a:avLst/>
            <a:gdLst/>
            <a:ahLst/>
            <a:cxnLst/>
            <a:rect l="l" t="t" r="r" b="b"/>
            <a:pathLst>
              <a:path w="1031339" h="1031339">
                <a:moveTo>
                  <a:pt x="0" y="0"/>
                </a:moveTo>
                <a:lnTo>
                  <a:pt x="1031339" y="0"/>
                </a:lnTo>
                <a:lnTo>
                  <a:pt x="1031339" y="1031339"/>
                </a:lnTo>
                <a:lnTo>
                  <a:pt x="0" y="103133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16961657" y="75568"/>
            <a:ext cx="1049421" cy="1049421"/>
          </a:xfrm>
          <a:custGeom>
            <a:avLst/>
            <a:gdLst/>
            <a:ahLst/>
            <a:cxnLst/>
            <a:rect l="l" t="t" r="r" b="b"/>
            <a:pathLst>
              <a:path w="1049421" h="1049421">
                <a:moveTo>
                  <a:pt x="0" y="0"/>
                </a:moveTo>
                <a:lnTo>
                  <a:pt x="1049421" y="0"/>
                </a:lnTo>
                <a:lnTo>
                  <a:pt x="1049421" y="1049421"/>
                </a:lnTo>
                <a:lnTo>
                  <a:pt x="0" y="104942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4537799" y="1332945"/>
            <a:ext cx="973854" cy="973854"/>
          </a:xfrm>
          <a:custGeom>
            <a:avLst/>
            <a:gdLst/>
            <a:ahLst/>
            <a:cxnLst/>
            <a:rect l="l" t="t" r="r" b="b"/>
            <a:pathLst>
              <a:path w="973854" h="973854">
                <a:moveTo>
                  <a:pt x="0" y="0"/>
                </a:moveTo>
                <a:lnTo>
                  <a:pt x="973853" y="0"/>
                </a:lnTo>
                <a:lnTo>
                  <a:pt x="973853" y="973854"/>
                </a:lnTo>
                <a:lnTo>
                  <a:pt x="0" y="97385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5774799" y="1305814"/>
            <a:ext cx="1000984" cy="1000984"/>
          </a:xfrm>
          <a:custGeom>
            <a:avLst/>
            <a:gdLst/>
            <a:ahLst/>
            <a:cxnLst/>
            <a:rect l="l" t="t" r="r" b="b"/>
            <a:pathLst>
              <a:path w="1000984" h="1000984">
                <a:moveTo>
                  <a:pt x="0" y="0"/>
                </a:moveTo>
                <a:lnTo>
                  <a:pt x="1000984" y="0"/>
                </a:lnTo>
                <a:lnTo>
                  <a:pt x="1000984" y="1000985"/>
                </a:lnTo>
                <a:lnTo>
                  <a:pt x="0" y="100098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16976152" y="1305814"/>
            <a:ext cx="1014549" cy="1014549"/>
          </a:xfrm>
          <a:custGeom>
            <a:avLst/>
            <a:gdLst/>
            <a:ahLst/>
            <a:cxnLst/>
            <a:rect l="l" t="t" r="r" b="b"/>
            <a:pathLst>
              <a:path w="1014549" h="1014549">
                <a:moveTo>
                  <a:pt x="0" y="0"/>
                </a:moveTo>
                <a:lnTo>
                  <a:pt x="1014550" y="0"/>
                </a:lnTo>
                <a:lnTo>
                  <a:pt x="1014550" y="1014550"/>
                </a:lnTo>
                <a:lnTo>
                  <a:pt x="0" y="101455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4633748" y="140474"/>
            <a:ext cx="769786" cy="919610"/>
          </a:xfrm>
          <a:custGeom>
            <a:avLst/>
            <a:gdLst/>
            <a:ahLst/>
            <a:cxnLst/>
            <a:rect l="l" t="t" r="r" b="b"/>
            <a:pathLst>
              <a:path w="769786" h="919610">
                <a:moveTo>
                  <a:pt x="0" y="0"/>
                </a:moveTo>
                <a:lnTo>
                  <a:pt x="769786" y="0"/>
                </a:lnTo>
                <a:lnTo>
                  <a:pt x="769786" y="919609"/>
                </a:lnTo>
                <a:lnTo>
                  <a:pt x="0" y="919609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2042900" y="3086100"/>
            <a:ext cx="3127248" cy="4114800"/>
          </a:xfrm>
          <a:custGeom>
            <a:avLst/>
            <a:gdLst/>
            <a:ahLst/>
            <a:cxnLst/>
            <a:rect l="l" t="t" r="r" b="b"/>
            <a:pathLst>
              <a:path w="3127248" h="4114800">
                <a:moveTo>
                  <a:pt x="0" y="0"/>
                </a:moveTo>
                <a:lnTo>
                  <a:pt x="3127248" y="0"/>
                </a:lnTo>
                <a:lnTo>
                  <a:pt x="312724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TextBox 17"/>
          <p:cNvSpPr txBox="1"/>
          <p:nvPr/>
        </p:nvSpPr>
        <p:spPr>
          <a:xfrm>
            <a:off x="2678782" y="239419"/>
            <a:ext cx="11583011" cy="2138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IMAGES OVER WORDS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639740" y="4588061"/>
            <a:ext cx="11049870" cy="1489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53"/>
              </a:lnSpc>
            </a:pPr>
            <a:r>
              <a:rPr lang="en-US" sz="5090" b="1" dirty="0">
                <a:solidFill>
                  <a:srgbClr val="007D9C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Quick Draw: Draw a basic lightbulb using “U, Z, M, O” letters</a:t>
            </a:r>
          </a:p>
        </p:txBody>
      </p:sp>
      <p:sp>
        <p:nvSpPr>
          <p:cNvPr id="19" name="Freeform 15">
            <a:extLst>
              <a:ext uri="{FF2B5EF4-FFF2-40B4-BE49-F238E27FC236}">
                <a16:creationId xmlns:a16="http://schemas.microsoft.com/office/drawing/2014/main" id="{1CBA82D8-0C68-AED5-7908-90906FBFE374}"/>
              </a:ext>
            </a:extLst>
          </p:cNvPr>
          <p:cNvSpPr/>
          <p:nvPr/>
        </p:nvSpPr>
        <p:spPr>
          <a:xfrm>
            <a:off x="6298797" y="7144503"/>
            <a:ext cx="2094046" cy="2057400"/>
          </a:xfrm>
          <a:custGeom>
            <a:avLst/>
            <a:gdLst/>
            <a:ahLst/>
            <a:cxnLst/>
            <a:rect l="l" t="t" r="r" b="b"/>
            <a:pathLst>
              <a:path w="2094046" h="2057400">
                <a:moveTo>
                  <a:pt x="0" y="0"/>
                </a:moveTo>
                <a:lnTo>
                  <a:pt x="2094045" y="0"/>
                </a:lnTo>
                <a:lnTo>
                  <a:pt x="2094045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20" name="Freeform 16">
            <a:extLst>
              <a:ext uri="{FF2B5EF4-FFF2-40B4-BE49-F238E27FC236}">
                <a16:creationId xmlns:a16="http://schemas.microsoft.com/office/drawing/2014/main" id="{735DD685-EDF1-8337-B29C-19283CA30824}"/>
              </a:ext>
            </a:extLst>
          </p:cNvPr>
          <p:cNvSpPr/>
          <p:nvPr/>
        </p:nvSpPr>
        <p:spPr>
          <a:xfrm>
            <a:off x="8355816" y="6789371"/>
            <a:ext cx="3391976" cy="2996921"/>
          </a:xfrm>
          <a:custGeom>
            <a:avLst/>
            <a:gdLst/>
            <a:ahLst/>
            <a:cxnLst/>
            <a:rect l="l" t="t" r="r" b="b"/>
            <a:pathLst>
              <a:path w="11301259" h="4901921">
                <a:moveTo>
                  <a:pt x="0" y="0"/>
                </a:moveTo>
                <a:lnTo>
                  <a:pt x="11301259" y="0"/>
                </a:lnTo>
                <a:lnTo>
                  <a:pt x="11301259" y="4901921"/>
                </a:lnTo>
                <a:lnTo>
                  <a:pt x="0" y="4901921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 r="-108096"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4189490-A382-945A-E9BE-BA8DFB17F518}"/>
              </a:ext>
            </a:extLst>
          </p:cNvPr>
          <p:cNvSpPr/>
          <p:nvPr/>
        </p:nvSpPr>
        <p:spPr>
          <a:xfrm>
            <a:off x="8915400" y="7258803"/>
            <a:ext cx="2286000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2"/>
                </a:solidFill>
              </a:rPr>
              <a:t>Draw on a Post-it note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409405" y="0"/>
            <a:ext cx="3689261" cy="2474483"/>
          </a:xfrm>
          <a:custGeom>
            <a:avLst/>
            <a:gdLst/>
            <a:ahLst/>
            <a:cxnLst/>
            <a:rect l="l" t="t" r="r" b="b"/>
            <a:pathLst>
              <a:path w="3689261" h="2474483">
                <a:moveTo>
                  <a:pt x="0" y="0"/>
                </a:moveTo>
                <a:lnTo>
                  <a:pt x="3689261" y="0"/>
                </a:lnTo>
                <a:lnTo>
                  <a:pt x="3689261" y="2474483"/>
                </a:lnTo>
                <a:lnTo>
                  <a:pt x="0" y="247448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961657" y="75568"/>
            <a:ext cx="1049421" cy="1049421"/>
          </a:xfrm>
          <a:custGeom>
            <a:avLst/>
            <a:gdLst/>
            <a:ahLst/>
            <a:cxnLst/>
            <a:rect l="l" t="t" r="r" b="b"/>
            <a:pathLst>
              <a:path w="1049421" h="1049421">
                <a:moveTo>
                  <a:pt x="0" y="0"/>
                </a:moveTo>
                <a:lnTo>
                  <a:pt x="1049421" y="0"/>
                </a:lnTo>
                <a:lnTo>
                  <a:pt x="1049421" y="1049421"/>
                </a:lnTo>
                <a:lnTo>
                  <a:pt x="0" y="104942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14537799" y="1332945"/>
            <a:ext cx="973854" cy="973854"/>
          </a:xfrm>
          <a:custGeom>
            <a:avLst/>
            <a:gdLst/>
            <a:ahLst/>
            <a:cxnLst/>
            <a:rect l="l" t="t" r="r" b="b"/>
            <a:pathLst>
              <a:path w="973854" h="973854">
                <a:moveTo>
                  <a:pt x="0" y="0"/>
                </a:moveTo>
                <a:lnTo>
                  <a:pt x="973853" y="0"/>
                </a:lnTo>
                <a:lnTo>
                  <a:pt x="973853" y="973854"/>
                </a:lnTo>
                <a:lnTo>
                  <a:pt x="0" y="97385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5774799" y="1305814"/>
            <a:ext cx="1000984" cy="1000984"/>
          </a:xfrm>
          <a:custGeom>
            <a:avLst/>
            <a:gdLst/>
            <a:ahLst/>
            <a:cxnLst/>
            <a:rect l="l" t="t" r="r" b="b"/>
            <a:pathLst>
              <a:path w="1000984" h="1000984">
                <a:moveTo>
                  <a:pt x="0" y="0"/>
                </a:moveTo>
                <a:lnTo>
                  <a:pt x="1000984" y="0"/>
                </a:lnTo>
                <a:lnTo>
                  <a:pt x="1000984" y="1000985"/>
                </a:lnTo>
                <a:lnTo>
                  <a:pt x="0" y="100098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6976152" y="1305814"/>
            <a:ext cx="1014549" cy="1014549"/>
          </a:xfrm>
          <a:custGeom>
            <a:avLst/>
            <a:gdLst/>
            <a:ahLst/>
            <a:cxnLst/>
            <a:rect l="l" t="t" r="r" b="b"/>
            <a:pathLst>
              <a:path w="1014549" h="1014549">
                <a:moveTo>
                  <a:pt x="0" y="0"/>
                </a:moveTo>
                <a:lnTo>
                  <a:pt x="1014550" y="0"/>
                </a:lnTo>
                <a:lnTo>
                  <a:pt x="1014550" y="1014550"/>
                </a:lnTo>
                <a:lnTo>
                  <a:pt x="0" y="101455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1571347" y="283349"/>
            <a:ext cx="12838057" cy="2138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TALKING OVER LISTENING</a:t>
            </a:r>
          </a:p>
        </p:txBody>
      </p:sp>
      <p:sp>
        <p:nvSpPr>
          <p:cNvPr id="15" name="Freeform 15"/>
          <p:cNvSpPr/>
          <p:nvPr/>
        </p:nvSpPr>
        <p:spPr>
          <a:xfrm>
            <a:off x="14633748" y="140474"/>
            <a:ext cx="769786" cy="919610"/>
          </a:xfrm>
          <a:custGeom>
            <a:avLst/>
            <a:gdLst/>
            <a:ahLst/>
            <a:cxnLst/>
            <a:rect l="l" t="t" r="r" b="b"/>
            <a:pathLst>
              <a:path w="769786" h="919610">
                <a:moveTo>
                  <a:pt x="0" y="0"/>
                </a:moveTo>
                <a:lnTo>
                  <a:pt x="769786" y="0"/>
                </a:lnTo>
                <a:lnTo>
                  <a:pt x="769786" y="919609"/>
                </a:lnTo>
                <a:lnTo>
                  <a:pt x="0" y="919609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15831949" y="140474"/>
            <a:ext cx="742173" cy="984516"/>
          </a:xfrm>
          <a:custGeom>
            <a:avLst/>
            <a:gdLst/>
            <a:ahLst/>
            <a:cxnLst/>
            <a:rect l="l" t="t" r="r" b="b"/>
            <a:pathLst>
              <a:path w="742173" h="984516">
                <a:moveTo>
                  <a:pt x="0" y="0"/>
                </a:moveTo>
                <a:lnTo>
                  <a:pt x="742173" y="0"/>
                </a:lnTo>
                <a:lnTo>
                  <a:pt x="742173" y="984515"/>
                </a:lnTo>
                <a:lnTo>
                  <a:pt x="0" y="984515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6126809" y="3167363"/>
            <a:ext cx="4134442" cy="5484464"/>
          </a:xfrm>
          <a:custGeom>
            <a:avLst/>
            <a:gdLst/>
            <a:ahLst/>
            <a:cxnLst/>
            <a:rect l="l" t="t" r="r" b="b"/>
            <a:pathLst>
              <a:path w="4134442" h="5484464">
                <a:moveTo>
                  <a:pt x="0" y="0"/>
                </a:moveTo>
                <a:lnTo>
                  <a:pt x="4134442" y="0"/>
                </a:lnTo>
                <a:lnTo>
                  <a:pt x="4134442" y="5484465"/>
                </a:lnTo>
                <a:lnTo>
                  <a:pt x="0" y="5484465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409405" y="0"/>
            <a:ext cx="3689261" cy="2474483"/>
          </a:xfrm>
          <a:custGeom>
            <a:avLst/>
            <a:gdLst/>
            <a:ahLst/>
            <a:cxnLst/>
            <a:rect l="l" t="t" r="r" b="b"/>
            <a:pathLst>
              <a:path w="3689261" h="2474483">
                <a:moveTo>
                  <a:pt x="0" y="0"/>
                </a:moveTo>
                <a:lnTo>
                  <a:pt x="3689261" y="0"/>
                </a:lnTo>
                <a:lnTo>
                  <a:pt x="3689261" y="2474483"/>
                </a:lnTo>
                <a:lnTo>
                  <a:pt x="0" y="247448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961657" y="75568"/>
            <a:ext cx="1049421" cy="1049421"/>
          </a:xfrm>
          <a:custGeom>
            <a:avLst/>
            <a:gdLst/>
            <a:ahLst/>
            <a:cxnLst/>
            <a:rect l="l" t="t" r="r" b="b"/>
            <a:pathLst>
              <a:path w="1049421" h="1049421">
                <a:moveTo>
                  <a:pt x="0" y="0"/>
                </a:moveTo>
                <a:lnTo>
                  <a:pt x="1049421" y="0"/>
                </a:lnTo>
                <a:lnTo>
                  <a:pt x="1049421" y="1049421"/>
                </a:lnTo>
                <a:lnTo>
                  <a:pt x="0" y="104942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14537799" y="1332945"/>
            <a:ext cx="973854" cy="973854"/>
          </a:xfrm>
          <a:custGeom>
            <a:avLst/>
            <a:gdLst/>
            <a:ahLst/>
            <a:cxnLst/>
            <a:rect l="l" t="t" r="r" b="b"/>
            <a:pathLst>
              <a:path w="973854" h="973854">
                <a:moveTo>
                  <a:pt x="0" y="0"/>
                </a:moveTo>
                <a:lnTo>
                  <a:pt x="973853" y="0"/>
                </a:lnTo>
                <a:lnTo>
                  <a:pt x="973853" y="973854"/>
                </a:lnTo>
                <a:lnTo>
                  <a:pt x="0" y="97385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5774799" y="1305814"/>
            <a:ext cx="1000984" cy="1000984"/>
          </a:xfrm>
          <a:custGeom>
            <a:avLst/>
            <a:gdLst/>
            <a:ahLst/>
            <a:cxnLst/>
            <a:rect l="l" t="t" r="r" b="b"/>
            <a:pathLst>
              <a:path w="1000984" h="1000984">
                <a:moveTo>
                  <a:pt x="0" y="0"/>
                </a:moveTo>
                <a:lnTo>
                  <a:pt x="1000984" y="0"/>
                </a:lnTo>
                <a:lnTo>
                  <a:pt x="1000984" y="1000985"/>
                </a:lnTo>
                <a:lnTo>
                  <a:pt x="0" y="100098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6976152" y="1305814"/>
            <a:ext cx="1014549" cy="1014549"/>
          </a:xfrm>
          <a:custGeom>
            <a:avLst/>
            <a:gdLst/>
            <a:ahLst/>
            <a:cxnLst/>
            <a:rect l="l" t="t" r="r" b="b"/>
            <a:pathLst>
              <a:path w="1014549" h="1014549">
                <a:moveTo>
                  <a:pt x="0" y="0"/>
                </a:moveTo>
                <a:lnTo>
                  <a:pt x="1014550" y="0"/>
                </a:lnTo>
                <a:lnTo>
                  <a:pt x="1014550" y="1014550"/>
                </a:lnTo>
                <a:lnTo>
                  <a:pt x="0" y="101455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14633748" y="140474"/>
            <a:ext cx="769786" cy="919610"/>
          </a:xfrm>
          <a:custGeom>
            <a:avLst/>
            <a:gdLst/>
            <a:ahLst/>
            <a:cxnLst/>
            <a:rect l="l" t="t" r="r" b="b"/>
            <a:pathLst>
              <a:path w="769786" h="919610">
                <a:moveTo>
                  <a:pt x="0" y="0"/>
                </a:moveTo>
                <a:lnTo>
                  <a:pt x="769786" y="0"/>
                </a:lnTo>
                <a:lnTo>
                  <a:pt x="769786" y="919609"/>
                </a:lnTo>
                <a:lnTo>
                  <a:pt x="0" y="919609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5831949" y="140474"/>
            <a:ext cx="742173" cy="984516"/>
          </a:xfrm>
          <a:custGeom>
            <a:avLst/>
            <a:gdLst/>
            <a:ahLst/>
            <a:cxnLst/>
            <a:rect l="l" t="t" r="r" b="b"/>
            <a:pathLst>
              <a:path w="742173" h="984516">
                <a:moveTo>
                  <a:pt x="0" y="0"/>
                </a:moveTo>
                <a:lnTo>
                  <a:pt x="742173" y="0"/>
                </a:lnTo>
                <a:lnTo>
                  <a:pt x="742173" y="984515"/>
                </a:lnTo>
                <a:lnTo>
                  <a:pt x="0" y="984515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761217" y="3725063"/>
            <a:ext cx="3313262" cy="3420141"/>
          </a:xfrm>
          <a:custGeom>
            <a:avLst/>
            <a:gdLst/>
            <a:ahLst/>
            <a:cxnLst/>
            <a:rect l="l" t="t" r="r" b="b"/>
            <a:pathLst>
              <a:path w="3313262" h="3420141">
                <a:moveTo>
                  <a:pt x="0" y="0"/>
                </a:moveTo>
                <a:lnTo>
                  <a:pt x="3313262" y="0"/>
                </a:lnTo>
                <a:lnTo>
                  <a:pt x="3313262" y="3420141"/>
                </a:lnTo>
                <a:lnTo>
                  <a:pt x="0" y="3420141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7485097" y="8129727"/>
            <a:ext cx="2664631" cy="1665395"/>
          </a:xfrm>
          <a:custGeom>
            <a:avLst/>
            <a:gdLst/>
            <a:ahLst/>
            <a:cxnLst/>
            <a:rect l="l" t="t" r="r" b="b"/>
            <a:pathLst>
              <a:path w="2664631" h="1665395">
                <a:moveTo>
                  <a:pt x="0" y="0"/>
                </a:moveTo>
                <a:lnTo>
                  <a:pt x="2664631" y="0"/>
                </a:lnTo>
                <a:lnTo>
                  <a:pt x="2664631" y="1665395"/>
                </a:lnTo>
                <a:lnTo>
                  <a:pt x="0" y="1665395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TextBox 18"/>
          <p:cNvSpPr txBox="1"/>
          <p:nvPr/>
        </p:nvSpPr>
        <p:spPr>
          <a:xfrm>
            <a:off x="1571347" y="283349"/>
            <a:ext cx="12838057" cy="2138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TALKING OVER LISTENING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5151702" y="4943958"/>
            <a:ext cx="11624082" cy="15677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98"/>
              </a:lnSpc>
            </a:pPr>
            <a:r>
              <a:rPr lang="en-US" sz="5390" b="1">
                <a:solidFill>
                  <a:srgbClr val="007D9C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In pairs: discuss what’s one time talking through something helped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B4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409405" y="0"/>
            <a:ext cx="3689261" cy="2474483"/>
          </a:xfrm>
          <a:custGeom>
            <a:avLst/>
            <a:gdLst/>
            <a:ahLst/>
            <a:cxnLst/>
            <a:rect l="l" t="t" r="r" b="b"/>
            <a:pathLst>
              <a:path w="3689261" h="2474483">
                <a:moveTo>
                  <a:pt x="0" y="0"/>
                </a:moveTo>
                <a:lnTo>
                  <a:pt x="3689261" y="0"/>
                </a:lnTo>
                <a:lnTo>
                  <a:pt x="3689261" y="2474483"/>
                </a:lnTo>
                <a:lnTo>
                  <a:pt x="0" y="247448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4537799" y="1332945"/>
            <a:ext cx="973854" cy="973854"/>
          </a:xfrm>
          <a:custGeom>
            <a:avLst/>
            <a:gdLst/>
            <a:ahLst/>
            <a:cxnLst/>
            <a:rect l="l" t="t" r="r" b="b"/>
            <a:pathLst>
              <a:path w="973854" h="973854">
                <a:moveTo>
                  <a:pt x="0" y="0"/>
                </a:moveTo>
                <a:lnTo>
                  <a:pt x="973853" y="0"/>
                </a:lnTo>
                <a:lnTo>
                  <a:pt x="973853" y="973854"/>
                </a:lnTo>
                <a:lnTo>
                  <a:pt x="0" y="97385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15774799" y="1305814"/>
            <a:ext cx="1000984" cy="1000984"/>
          </a:xfrm>
          <a:custGeom>
            <a:avLst/>
            <a:gdLst/>
            <a:ahLst/>
            <a:cxnLst/>
            <a:rect l="l" t="t" r="r" b="b"/>
            <a:pathLst>
              <a:path w="1000984" h="1000984">
                <a:moveTo>
                  <a:pt x="0" y="0"/>
                </a:moveTo>
                <a:lnTo>
                  <a:pt x="1000984" y="0"/>
                </a:lnTo>
                <a:lnTo>
                  <a:pt x="1000984" y="1000985"/>
                </a:lnTo>
                <a:lnTo>
                  <a:pt x="0" y="100098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6976152" y="1305814"/>
            <a:ext cx="1014549" cy="1014549"/>
          </a:xfrm>
          <a:custGeom>
            <a:avLst/>
            <a:gdLst/>
            <a:ahLst/>
            <a:cxnLst/>
            <a:rect l="l" t="t" r="r" b="b"/>
            <a:pathLst>
              <a:path w="1014549" h="1014549">
                <a:moveTo>
                  <a:pt x="0" y="0"/>
                </a:moveTo>
                <a:lnTo>
                  <a:pt x="1014550" y="0"/>
                </a:lnTo>
                <a:lnTo>
                  <a:pt x="1014550" y="1014550"/>
                </a:lnTo>
                <a:lnTo>
                  <a:pt x="0" y="101455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1375644" y="743153"/>
            <a:ext cx="13784728" cy="2138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100F0D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DIFFERENT OVER THE SAME</a:t>
            </a:r>
          </a:p>
        </p:txBody>
      </p:sp>
      <p:sp>
        <p:nvSpPr>
          <p:cNvPr id="14" name="Freeform 14"/>
          <p:cNvSpPr/>
          <p:nvPr/>
        </p:nvSpPr>
        <p:spPr>
          <a:xfrm>
            <a:off x="14633748" y="140474"/>
            <a:ext cx="769786" cy="919610"/>
          </a:xfrm>
          <a:custGeom>
            <a:avLst/>
            <a:gdLst/>
            <a:ahLst/>
            <a:cxnLst/>
            <a:rect l="l" t="t" r="r" b="b"/>
            <a:pathLst>
              <a:path w="769786" h="919610">
                <a:moveTo>
                  <a:pt x="0" y="0"/>
                </a:moveTo>
                <a:lnTo>
                  <a:pt x="769786" y="0"/>
                </a:lnTo>
                <a:lnTo>
                  <a:pt x="769786" y="919609"/>
                </a:lnTo>
                <a:lnTo>
                  <a:pt x="0" y="919609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5831949" y="140474"/>
            <a:ext cx="742173" cy="984516"/>
          </a:xfrm>
          <a:custGeom>
            <a:avLst/>
            <a:gdLst/>
            <a:ahLst/>
            <a:cxnLst/>
            <a:rect l="l" t="t" r="r" b="b"/>
            <a:pathLst>
              <a:path w="742173" h="984516">
                <a:moveTo>
                  <a:pt x="0" y="0"/>
                </a:moveTo>
                <a:lnTo>
                  <a:pt x="742173" y="0"/>
                </a:lnTo>
                <a:lnTo>
                  <a:pt x="742173" y="984515"/>
                </a:lnTo>
                <a:lnTo>
                  <a:pt x="0" y="984515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17103906" y="96289"/>
            <a:ext cx="759041" cy="1028700"/>
          </a:xfrm>
          <a:custGeom>
            <a:avLst/>
            <a:gdLst/>
            <a:ahLst/>
            <a:cxnLst/>
            <a:rect l="l" t="t" r="r" b="b"/>
            <a:pathLst>
              <a:path w="759041" h="1028700">
                <a:moveTo>
                  <a:pt x="0" y="0"/>
                </a:moveTo>
                <a:lnTo>
                  <a:pt x="759041" y="0"/>
                </a:lnTo>
                <a:lnTo>
                  <a:pt x="759041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4610461" y="3556005"/>
            <a:ext cx="3333857" cy="4518254"/>
          </a:xfrm>
          <a:custGeom>
            <a:avLst/>
            <a:gdLst/>
            <a:ahLst/>
            <a:cxnLst/>
            <a:rect l="l" t="t" r="r" b="b"/>
            <a:pathLst>
              <a:path w="3333857" h="4518254">
                <a:moveTo>
                  <a:pt x="0" y="0"/>
                </a:moveTo>
                <a:lnTo>
                  <a:pt x="3333857" y="0"/>
                </a:lnTo>
                <a:lnTo>
                  <a:pt x="3333857" y="4518253"/>
                </a:lnTo>
                <a:lnTo>
                  <a:pt x="0" y="4518253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>
            <a:off x="13599056" y="3421364"/>
            <a:ext cx="3608956" cy="2742806"/>
          </a:xfrm>
          <a:custGeom>
            <a:avLst/>
            <a:gdLst/>
            <a:ahLst/>
            <a:cxnLst/>
            <a:rect l="l" t="t" r="r" b="b"/>
            <a:pathLst>
              <a:path w="3608956" h="2742806">
                <a:moveTo>
                  <a:pt x="0" y="0"/>
                </a:moveTo>
                <a:lnTo>
                  <a:pt x="3608955" y="0"/>
                </a:lnTo>
                <a:lnTo>
                  <a:pt x="3608955" y="2742807"/>
                </a:lnTo>
                <a:lnTo>
                  <a:pt x="0" y="274280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TextBox 19"/>
          <p:cNvSpPr txBox="1"/>
          <p:nvPr/>
        </p:nvSpPr>
        <p:spPr>
          <a:xfrm>
            <a:off x="13897105" y="4370432"/>
            <a:ext cx="3012857" cy="6682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18"/>
              </a:lnSpc>
              <a:spcBef>
                <a:spcPct val="0"/>
              </a:spcBef>
            </a:pPr>
            <a:r>
              <a:rPr lang="en-US" sz="2567" b="1">
                <a:solidFill>
                  <a:srgbClr val="007D9C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CHANGE ANYTHING!!</a:t>
            </a:r>
          </a:p>
        </p:txBody>
      </p:sp>
      <p:sp>
        <p:nvSpPr>
          <p:cNvPr id="20" name="Freeform 20"/>
          <p:cNvSpPr/>
          <p:nvPr/>
        </p:nvSpPr>
        <p:spPr>
          <a:xfrm>
            <a:off x="8546696" y="3556005"/>
            <a:ext cx="4611414" cy="4518254"/>
          </a:xfrm>
          <a:custGeom>
            <a:avLst/>
            <a:gdLst/>
            <a:ahLst/>
            <a:cxnLst/>
            <a:rect l="l" t="t" r="r" b="b"/>
            <a:pathLst>
              <a:path w="4611414" h="4518254">
                <a:moveTo>
                  <a:pt x="0" y="0"/>
                </a:moveTo>
                <a:lnTo>
                  <a:pt x="4611414" y="0"/>
                </a:lnTo>
                <a:lnTo>
                  <a:pt x="4611414" y="4518253"/>
                </a:lnTo>
                <a:lnTo>
                  <a:pt x="0" y="4518253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B4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409405" y="0"/>
            <a:ext cx="3689261" cy="2474483"/>
          </a:xfrm>
          <a:custGeom>
            <a:avLst/>
            <a:gdLst/>
            <a:ahLst/>
            <a:cxnLst/>
            <a:rect l="l" t="t" r="r" b="b"/>
            <a:pathLst>
              <a:path w="3689261" h="2474483">
                <a:moveTo>
                  <a:pt x="0" y="0"/>
                </a:moveTo>
                <a:lnTo>
                  <a:pt x="3689261" y="0"/>
                </a:lnTo>
                <a:lnTo>
                  <a:pt x="3689261" y="2474483"/>
                </a:lnTo>
                <a:lnTo>
                  <a:pt x="0" y="247448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4537799" y="1332945"/>
            <a:ext cx="973854" cy="973854"/>
          </a:xfrm>
          <a:custGeom>
            <a:avLst/>
            <a:gdLst/>
            <a:ahLst/>
            <a:cxnLst/>
            <a:rect l="l" t="t" r="r" b="b"/>
            <a:pathLst>
              <a:path w="973854" h="973854">
                <a:moveTo>
                  <a:pt x="0" y="0"/>
                </a:moveTo>
                <a:lnTo>
                  <a:pt x="973853" y="0"/>
                </a:lnTo>
                <a:lnTo>
                  <a:pt x="973853" y="973854"/>
                </a:lnTo>
                <a:lnTo>
                  <a:pt x="0" y="97385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15774799" y="1305814"/>
            <a:ext cx="1000984" cy="1000984"/>
          </a:xfrm>
          <a:custGeom>
            <a:avLst/>
            <a:gdLst/>
            <a:ahLst/>
            <a:cxnLst/>
            <a:rect l="l" t="t" r="r" b="b"/>
            <a:pathLst>
              <a:path w="1000984" h="1000984">
                <a:moveTo>
                  <a:pt x="0" y="0"/>
                </a:moveTo>
                <a:lnTo>
                  <a:pt x="1000984" y="0"/>
                </a:lnTo>
                <a:lnTo>
                  <a:pt x="1000984" y="1000985"/>
                </a:lnTo>
                <a:lnTo>
                  <a:pt x="0" y="100098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6976152" y="1305814"/>
            <a:ext cx="1014549" cy="1014549"/>
          </a:xfrm>
          <a:custGeom>
            <a:avLst/>
            <a:gdLst/>
            <a:ahLst/>
            <a:cxnLst/>
            <a:rect l="l" t="t" r="r" b="b"/>
            <a:pathLst>
              <a:path w="1014549" h="1014549">
                <a:moveTo>
                  <a:pt x="0" y="0"/>
                </a:moveTo>
                <a:lnTo>
                  <a:pt x="1014550" y="0"/>
                </a:lnTo>
                <a:lnTo>
                  <a:pt x="1014550" y="1014550"/>
                </a:lnTo>
                <a:lnTo>
                  <a:pt x="0" y="101455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1375644" y="743153"/>
            <a:ext cx="13784728" cy="2138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100F0D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DIFFERENT OVER THE SAME</a:t>
            </a:r>
          </a:p>
        </p:txBody>
      </p:sp>
      <p:sp>
        <p:nvSpPr>
          <p:cNvPr id="14" name="Freeform 14"/>
          <p:cNvSpPr/>
          <p:nvPr/>
        </p:nvSpPr>
        <p:spPr>
          <a:xfrm>
            <a:off x="14633748" y="140474"/>
            <a:ext cx="769786" cy="919610"/>
          </a:xfrm>
          <a:custGeom>
            <a:avLst/>
            <a:gdLst/>
            <a:ahLst/>
            <a:cxnLst/>
            <a:rect l="l" t="t" r="r" b="b"/>
            <a:pathLst>
              <a:path w="769786" h="919610">
                <a:moveTo>
                  <a:pt x="0" y="0"/>
                </a:moveTo>
                <a:lnTo>
                  <a:pt x="769786" y="0"/>
                </a:lnTo>
                <a:lnTo>
                  <a:pt x="769786" y="919609"/>
                </a:lnTo>
                <a:lnTo>
                  <a:pt x="0" y="919609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5831949" y="140474"/>
            <a:ext cx="742173" cy="984516"/>
          </a:xfrm>
          <a:custGeom>
            <a:avLst/>
            <a:gdLst/>
            <a:ahLst/>
            <a:cxnLst/>
            <a:rect l="l" t="t" r="r" b="b"/>
            <a:pathLst>
              <a:path w="742173" h="984516">
                <a:moveTo>
                  <a:pt x="0" y="0"/>
                </a:moveTo>
                <a:lnTo>
                  <a:pt x="742173" y="0"/>
                </a:lnTo>
                <a:lnTo>
                  <a:pt x="742173" y="984515"/>
                </a:lnTo>
                <a:lnTo>
                  <a:pt x="0" y="984515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17103906" y="96289"/>
            <a:ext cx="759041" cy="1028700"/>
          </a:xfrm>
          <a:custGeom>
            <a:avLst/>
            <a:gdLst/>
            <a:ahLst/>
            <a:cxnLst/>
            <a:rect l="l" t="t" r="r" b="b"/>
            <a:pathLst>
              <a:path w="759041" h="1028700">
                <a:moveTo>
                  <a:pt x="0" y="0"/>
                </a:moveTo>
                <a:lnTo>
                  <a:pt x="759041" y="0"/>
                </a:lnTo>
                <a:lnTo>
                  <a:pt x="759041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301654" y="4330528"/>
            <a:ext cx="2627436" cy="1865479"/>
          </a:xfrm>
          <a:custGeom>
            <a:avLst/>
            <a:gdLst/>
            <a:ahLst/>
            <a:cxnLst/>
            <a:rect l="l" t="t" r="r" b="b"/>
            <a:pathLst>
              <a:path w="2627436" h="1865479">
                <a:moveTo>
                  <a:pt x="0" y="0"/>
                </a:moveTo>
                <a:lnTo>
                  <a:pt x="2627435" y="0"/>
                </a:lnTo>
                <a:lnTo>
                  <a:pt x="2627435" y="1865480"/>
                </a:lnTo>
                <a:lnTo>
                  <a:pt x="0" y="1865480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TextBox 18"/>
          <p:cNvSpPr txBox="1"/>
          <p:nvPr/>
        </p:nvSpPr>
        <p:spPr>
          <a:xfrm>
            <a:off x="3386085" y="4628254"/>
            <a:ext cx="14097342" cy="1590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98"/>
              </a:lnSpc>
            </a:pPr>
            <a:r>
              <a:rPr lang="en-US" sz="5390" b="1" dirty="0">
                <a:latin typeface="Open Sauce Bold"/>
                <a:ea typeface="Open Sauce Bold"/>
                <a:cs typeface="Open Sauce Bold"/>
                <a:sym typeface="Open Sauce Bold"/>
              </a:rPr>
              <a:t>Shout out - 10 examples of how can you implement this?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409405" y="0"/>
            <a:ext cx="3689261" cy="2474483"/>
          </a:xfrm>
          <a:custGeom>
            <a:avLst/>
            <a:gdLst/>
            <a:ahLst/>
            <a:cxnLst/>
            <a:rect l="l" t="t" r="r" b="b"/>
            <a:pathLst>
              <a:path w="3689261" h="2474483">
                <a:moveTo>
                  <a:pt x="0" y="0"/>
                </a:moveTo>
                <a:lnTo>
                  <a:pt x="3689261" y="0"/>
                </a:lnTo>
                <a:lnTo>
                  <a:pt x="3689261" y="2474483"/>
                </a:lnTo>
                <a:lnTo>
                  <a:pt x="0" y="247448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5774799" y="1305814"/>
            <a:ext cx="1000984" cy="1000984"/>
          </a:xfrm>
          <a:custGeom>
            <a:avLst/>
            <a:gdLst/>
            <a:ahLst/>
            <a:cxnLst/>
            <a:rect l="l" t="t" r="r" b="b"/>
            <a:pathLst>
              <a:path w="1000984" h="1000984">
                <a:moveTo>
                  <a:pt x="0" y="0"/>
                </a:moveTo>
                <a:lnTo>
                  <a:pt x="1000984" y="0"/>
                </a:lnTo>
                <a:lnTo>
                  <a:pt x="1000984" y="1000985"/>
                </a:lnTo>
                <a:lnTo>
                  <a:pt x="0" y="100098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16976152" y="1305814"/>
            <a:ext cx="1014549" cy="1014549"/>
          </a:xfrm>
          <a:custGeom>
            <a:avLst/>
            <a:gdLst/>
            <a:ahLst/>
            <a:cxnLst/>
            <a:rect l="l" t="t" r="r" b="b"/>
            <a:pathLst>
              <a:path w="1014549" h="1014549">
                <a:moveTo>
                  <a:pt x="0" y="0"/>
                </a:moveTo>
                <a:lnTo>
                  <a:pt x="1014550" y="0"/>
                </a:lnTo>
                <a:lnTo>
                  <a:pt x="1014550" y="1014550"/>
                </a:lnTo>
                <a:lnTo>
                  <a:pt x="0" y="101455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4633748" y="140474"/>
            <a:ext cx="769786" cy="919610"/>
          </a:xfrm>
          <a:custGeom>
            <a:avLst/>
            <a:gdLst/>
            <a:ahLst/>
            <a:cxnLst/>
            <a:rect l="l" t="t" r="r" b="b"/>
            <a:pathLst>
              <a:path w="769786" h="919610">
                <a:moveTo>
                  <a:pt x="0" y="0"/>
                </a:moveTo>
                <a:lnTo>
                  <a:pt x="769786" y="0"/>
                </a:lnTo>
                <a:lnTo>
                  <a:pt x="769786" y="919609"/>
                </a:lnTo>
                <a:lnTo>
                  <a:pt x="0" y="919609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5831949" y="140474"/>
            <a:ext cx="742173" cy="984516"/>
          </a:xfrm>
          <a:custGeom>
            <a:avLst/>
            <a:gdLst/>
            <a:ahLst/>
            <a:cxnLst/>
            <a:rect l="l" t="t" r="r" b="b"/>
            <a:pathLst>
              <a:path w="742173" h="984516">
                <a:moveTo>
                  <a:pt x="0" y="0"/>
                </a:moveTo>
                <a:lnTo>
                  <a:pt x="742173" y="0"/>
                </a:lnTo>
                <a:lnTo>
                  <a:pt x="742173" y="984515"/>
                </a:lnTo>
                <a:lnTo>
                  <a:pt x="0" y="984515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17103906" y="96289"/>
            <a:ext cx="759041" cy="1028700"/>
          </a:xfrm>
          <a:custGeom>
            <a:avLst/>
            <a:gdLst/>
            <a:ahLst/>
            <a:cxnLst/>
            <a:rect l="l" t="t" r="r" b="b"/>
            <a:pathLst>
              <a:path w="759041" h="1028700">
                <a:moveTo>
                  <a:pt x="0" y="0"/>
                </a:moveTo>
                <a:lnTo>
                  <a:pt x="759041" y="0"/>
                </a:lnTo>
                <a:lnTo>
                  <a:pt x="759041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4690162" y="1386547"/>
            <a:ext cx="656957" cy="933817"/>
          </a:xfrm>
          <a:custGeom>
            <a:avLst/>
            <a:gdLst/>
            <a:ahLst/>
            <a:cxnLst/>
            <a:rect l="l" t="t" r="r" b="b"/>
            <a:pathLst>
              <a:path w="656957" h="933817">
                <a:moveTo>
                  <a:pt x="0" y="0"/>
                </a:moveTo>
                <a:lnTo>
                  <a:pt x="656957" y="0"/>
                </a:lnTo>
                <a:lnTo>
                  <a:pt x="656957" y="933817"/>
                </a:lnTo>
                <a:lnTo>
                  <a:pt x="0" y="933817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3752743" y="3369762"/>
            <a:ext cx="3872684" cy="5504744"/>
          </a:xfrm>
          <a:custGeom>
            <a:avLst/>
            <a:gdLst/>
            <a:ahLst/>
            <a:cxnLst/>
            <a:rect l="l" t="t" r="r" b="b"/>
            <a:pathLst>
              <a:path w="3872684" h="5504744">
                <a:moveTo>
                  <a:pt x="0" y="0"/>
                </a:moveTo>
                <a:lnTo>
                  <a:pt x="3872685" y="0"/>
                </a:lnTo>
                <a:lnTo>
                  <a:pt x="3872685" y="5504744"/>
                </a:lnTo>
                <a:lnTo>
                  <a:pt x="0" y="5504744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8463506" y="3369762"/>
            <a:ext cx="5548433" cy="5504744"/>
          </a:xfrm>
          <a:custGeom>
            <a:avLst/>
            <a:gdLst/>
            <a:ahLst/>
            <a:cxnLst/>
            <a:rect l="l" t="t" r="r" b="b"/>
            <a:pathLst>
              <a:path w="5548433" h="5504744">
                <a:moveTo>
                  <a:pt x="0" y="0"/>
                </a:moveTo>
                <a:lnTo>
                  <a:pt x="5548433" y="0"/>
                </a:lnTo>
                <a:lnTo>
                  <a:pt x="5548433" y="5504744"/>
                </a:lnTo>
                <a:lnTo>
                  <a:pt x="0" y="5504744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>
            <a:off x="13650344" y="3379328"/>
            <a:ext cx="3608956" cy="2742806"/>
          </a:xfrm>
          <a:custGeom>
            <a:avLst/>
            <a:gdLst/>
            <a:ahLst/>
            <a:cxnLst/>
            <a:rect l="l" t="t" r="r" b="b"/>
            <a:pathLst>
              <a:path w="3608956" h="2742806">
                <a:moveTo>
                  <a:pt x="0" y="0"/>
                </a:moveTo>
                <a:lnTo>
                  <a:pt x="3608956" y="0"/>
                </a:lnTo>
                <a:lnTo>
                  <a:pt x="3608956" y="2742806"/>
                </a:lnTo>
                <a:lnTo>
                  <a:pt x="0" y="274280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TextBox 19"/>
          <p:cNvSpPr txBox="1"/>
          <p:nvPr/>
        </p:nvSpPr>
        <p:spPr>
          <a:xfrm>
            <a:off x="3551881" y="743153"/>
            <a:ext cx="10061157" cy="2138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SHORT OVER LONG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4206183" y="3906642"/>
            <a:ext cx="3061032" cy="1431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65"/>
              </a:lnSpc>
            </a:pPr>
            <a:r>
              <a:rPr lang="en-US" sz="1970" b="1">
                <a:solidFill>
                  <a:srgbClr val="007D9C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Use the ten-minute “rule” - every 10-ish minutes, learners do something (write, talk, stand)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409405" y="0"/>
            <a:ext cx="3689261" cy="2474483"/>
          </a:xfrm>
          <a:custGeom>
            <a:avLst/>
            <a:gdLst/>
            <a:ahLst/>
            <a:cxnLst/>
            <a:rect l="l" t="t" r="r" b="b"/>
            <a:pathLst>
              <a:path w="3689261" h="2474483">
                <a:moveTo>
                  <a:pt x="0" y="0"/>
                </a:moveTo>
                <a:lnTo>
                  <a:pt x="3689261" y="0"/>
                </a:lnTo>
                <a:lnTo>
                  <a:pt x="3689261" y="2474483"/>
                </a:lnTo>
                <a:lnTo>
                  <a:pt x="0" y="247448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5774799" y="1305814"/>
            <a:ext cx="1000984" cy="1000984"/>
          </a:xfrm>
          <a:custGeom>
            <a:avLst/>
            <a:gdLst/>
            <a:ahLst/>
            <a:cxnLst/>
            <a:rect l="l" t="t" r="r" b="b"/>
            <a:pathLst>
              <a:path w="1000984" h="1000984">
                <a:moveTo>
                  <a:pt x="0" y="0"/>
                </a:moveTo>
                <a:lnTo>
                  <a:pt x="1000984" y="0"/>
                </a:lnTo>
                <a:lnTo>
                  <a:pt x="1000984" y="1000985"/>
                </a:lnTo>
                <a:lnTo>
                  <a:pt x="0" y="100098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16976152" y="1305814"/>
            <a:ext cx="1014549" cy="1014549"/>
          </a:xfrm>
          <a:custGeom>
            <a:avLst/>
            <a:gdLst/>
            <a:ahLst/>
            <a:cxnLst/>
            <a:rect l="l" t="t" r="r" b="b"/>
            <a:pathLst>
              <a:path w="1014549" h="1014549">
                <a:moveTo>
                  <a:pt x="0" y="0"/>
                </a:moveTo>
                <a:lnTo>
                  <a:pt x="1014550" y="0"/>
                </a:lnTo>
                <a:lnTo>
                  <a:pt x="1014550" y="1014550"/>
                </a:lnTo>
                <a:lnTo>
                  <a:pt x="0" y="101455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4633748" y="140474"/>
            <a:ext cx="769786" cy="919610"/>
          </a:xfrm>
          <a:custGeom>
            <a:avLst/>
            <a:gdLst/>
            <a:ahLst/>
            <a:cxnLst/>
            <a:rect l="l" t="t" r="r" b="b"/>
            <a:pathLst>
              <a:path w="769786" h="919610">
                <a:moveTo>
                  <a:pt x="0" y="0"/>
                </a:moveTo>
                <a:lnTo>
                  <a:pt x="769786" y="0"/>
                </a:lnTo>
                <a:lnTo>
                  <a:pt x="769786" y="919609"/>
                </a:lnTo>
                <a:lnTo>
                  <a:pt x="0" y="919609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5831949" y="140474"/>
            <a:ext cx="742173" cy="984516"/>
          </a:xfrm>
          <a:custGeom>
            <a:avLst/>
            <a:gdLst/>
            <a:ahLst/>
            <a:cxnLst/>
            <a:rect l="l" t="t" r="r" b="b"/>
            <a:pathLst>
              <a:path w="742173" h="984516">
                <a:moveTo>
                  <a:pt x="0" y="0"/>
                </a:moveTo>
                <a:lnTo>
                  <a:pt x="742173" y="0"/>
                </a:lnTo>
                <a:lnTo>
                  <a:pt x="742173" y="984515"/>
                </a:lnTo>
                <a:lnTo>
                  <a:pt x="0" y="984515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17103906" y="96289"/>
            <a:ext cx="759041" cy="1028700"/>
          </a:xfrm>
          <a:custGeom>
            <a:avLst/>
            <a:gdLst/>
            <a:ahLst/>
            <a:cxnLst/>
            <a:rect l="l" t="t" r="r" b="b"/>
            <a:pathLst>
              <a:path w="759041" h="1028700">
                <a:moveTo>
                  <a:pt x="0" y="0"/>
                </a:moveTo>
                <a:lnTo>
                  <a:pt x="759041" y="0"/>
                </a:lnTo>
                <a:lnTo>
                  <a:pt x="759041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4690162" y="1386547"/>
            <a:ext cx="656957" cy="933817"/>
          </a:xfrm>
          <a:custGeom>
            <a:avLst/>
            <a:gdLst/>
            <a:ahLst/>
            <a:cxnLst/>
            <a:rect l="l" t="t" r="r" b="b"/>
            <a:pathLst>
              <a:path w="656957" h="933817">
                <a:moveTo>
                  <a:pt x="0" y="0"/>
                </a:moveTo>
                <a:lnTo>
                  <a:pt x="656957" y="0"/>
                </a:lnTo>
                <a:lnTo>
                  <a:pt x="656957" y="933817"/>
                </a:lnTo>
                <a:lnTo>
                  <a:pt x="0" y="933817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TextBox 16"/>
          <p:cNvSpPr txBox="1"/>
          <p:nvPr/>
        </p:nvSpPr>
        <p:spPr>
          <a:xfrm>
            <a:off x="3551881" y="743153"/>
            <a:ext cx="10061157" cy="2138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SHORT OVER LONG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957177" y="4943958"/>
            <a:ext cx="10874772" cy="2232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53"/>
              </a:lnSpc>
            </a:pPr>
            <a:r>
              <a:rPr lang="en-US" sz="5090" b="1">
                <a:solidFill>
                  <a:srgbClr val="007D9C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Standing survey: for the questions asked, Stand if you agree</a:t>
            </a:r>
          </a:p>
        </p:txBody>
      </p:sp>
      <p:sp>
        <p:nvSpPr>
          <p:cNvPr id="18" name="Freeform 18"/>
          <p:cNvSpPr/>
          <p:nvPr/>
        </p:nvSpPr>
        <p:spPr>
          <a:xfrm>
            <a:off x="2531172" y="3719834"/>
            <a:ext cx="1651688" cy="3909322"/>
          </a:xfrm>
          <a:custGeom>
            <a:avLst/>
            <a:gdLst/>
            <a:ahLst/>
            <a:cxnLst/>
            <a:rect l="l" t="t" r="r" b="b"/>
            <a:pathLst>
              <a:path w="1651688" h="3909322">
                <a:moveTo>
                  <a:pt x="0" y="0"/>
                </a:moveTo>
                <a:lnTo>
                  <a:pt x="1651688" y="0"/>
                </a:lnTo>
                <a:lnTo>
                  <a:pt x="1651688" y="3909321"/>
                </a:lnTo>
                <a:lnTo>
                  <a:pt x="0" y="3909321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409405" y="0"/>
            <a:ext cx="3689261" cy="2474483"/>
          </a:xfrm>
          <a:custGeom>
            <a:avLst/>
            <a:gdLst/>
            <a:ahLst/>
            <a:cxnLst/>
            <a:rect l="l" t="t" r="r" b="b"/>
            <a:pathLst>
              <a:path w="3689261" h="2474483">
                <a:moveTo>
                  <a:pt x="0" y="0"/>
                </a:moveTo>
                <a:lnTo>
                  <a:pt x="3689261" y="0"/>
                </a:lnTo>
                <a:lnTo>
                  <a:pt x="3689261" y="2474483"/>
                </a:lnTo>
                <a:lnTo>
                  <a:pt x="0" y="247448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976152" y="1305814"/>
            <a:ext cx="1014549" cy="1014549"/>
          </a:xfrm>
          <a:custGeom>
            <a:avLst/>
            <a:gdLst/>
            <a:ahLst/>
            <a:cxnLst/>
            <a:rect l="l" t="t" r="r" b="b"/>
            <a:pathLst>
              <a:path w="1014549" h="1014549">
                <a:moveTo>
                  <a:pt x="0" y="0"/>
                </a:moveTo>
                <a:lnTo>
                  <a:pt x="1014550" y="0"/>
                </a:lnTo>
                <a:lnTo>
                  <a:pt x="1014550" y="1014550"/>
                </a:lnTo>
                <a:lnTo>
                  <a:pt x="0" y="101455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1375644" y="388724"/>
            <a:ext cx="13784728" cy="2138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MOVEMENT OVER SITTING</a:t>
            </a:r>
          </a:p>
        </p:txBody>
      </p:sp>
      <p:sp>
        <p:nvSpPr>
          <p:cNvPr id="12" name="Freeform 12"/>
          <p:cNvSpPr/>
          <p:nvPr/>
        </p:nvSpPr>
        <p:spPr>
          <a:xfrm>
            <a:off x="14633748" y="140474"/>
            <a:ext cx="769786" cy="919610"/>
          </a:xfrm>
          <a:custGeom>
            <a:avLst/>
            <a:gdLst/>
            <a:ahLst/>
            <a:cxnLst/>
            <a:rect l="l" t="t" r="r" b="b"/>
            <a:pathLst>
              <a:path w="769786" h="919610">
                <a:moveTo>
                  <a:pt x="0" y="0"/>
                </a:moveTo>
                <a:lnTo>
                  <a:pt x="769786" y="0"/>
                </a:lnTo>
                <a:lnTo>
                  <a:pt x="769786" y="919609"/>
                </a:lnTo>
                <a:lnTo>
                  <a:pt x="0" y="919609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5831949" y="140474"/>
            <a:ext cx="742173" cy="984516"/>
          </a:xfrm>
          <a:custGeom>
            <a:avLst/>
            <a:gdLst/>
            <a:ahLst/>
            <a:cxnLst/>
            <a:rect l="l" t="t" r="r" b="b"/>
            <a:pathLst>
              <a:path w="742173" h="984516">
                <a:moveTo>
                  <a:pt x="0" y="0"/>
                </a:moveTo>
                <a:lnTo>
                  <a:pt x="742173" y="0"/>
                </a:lnTo>
                <a:lnTo>
                  <a:pt x="742173" y="984515"/>
                </a:lnTo>
                <a:lnTo>
                  <a:pt x="0" y="98451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17103906" y="96289"/>
            <a:ext cx="759041" cy="1028700"/>
          </a:xfrm>
          <a:custGeom>
            <a:avLst/>
            <a:gdLst/>
            <a:ahLst/>
            <a:cxnLst/>
            <a:rect l="l" t="t" r="r" b="b"/>
            <a:pathLst>
              <a:path w="759041" h="1028700">
                <a:moveTo>
                  <a:pt x="0" y="0"/>
                </a:moveTo>
                <a:lnTo>
                  <a:pt x="759041" y="0"/>
                </a:lnTo>
                <a:lnTo>
                  <a:pt x="759041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4690162" y="1386547"/>
            <a:ext cx="656957" cy="933817"/>
          </a:xfrm>
          <a:custGeom>
            <a:avLst/>
            <a:gdLst/>
            <a:ahLst/>
            <a:cxnLst/>
            <a:rect l="l" t="t" r="r" b="b"/>
            <a:pathLst>
              <a:path w="656957" h="933817">
                <a:moveTo>
                  <a:pt x="0" y="0"/>
                </a:moveTo>
                <a:lnTo>
                  <a:pt x="656957" y="0"/>
                </a:lnTo>
                <a:lnTo>
                  <a:pt x="656957" y="933817"/>
                </a:lnTo>
                <a:lnTo>
                  <a:pt x="0" y="933817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15849537" y="1322221"/>
            <a:ext cx="727710" cy="998143"/>
          </a:xfrm>
          <a:custGeom>
            <a:avLst/>
            <a:gdLst/>
            <a:ahLst/>
            <a:cxnLst/>
            <a:rect l="l" t="t" r="r" b="b"/>
            <a:pathLst>
              <a:path w="727710" h="998143">
                <a:moveTo>
                  <a:pt x="0" y="0"/>
                </a:moveTo>
                <a:lnTo>
                  <a:pt x="727710" y="0"/>
                </a:lnTo>
                <a:lnTo>
                  <a:pt x="727710" y="998143"/>
                </a:lnTo>
                <a:lnTo>
                  <a:pt x="0" y="998143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6254015" y="3349633"/>
            <a:ext cx="4027986" cy="5524873"/>
          </a:xfrm>
          <a:custGeom>
            <a:avLst/>
            <a:gdLst/>
            <a:ahLst/>
            <a:cxnLst/>
            <a:rect l="l" t="t" r="r" b="b"/>
            <a:pathLst>
              <a:path w="4027986" h="5524873">
                <a:moveTo>
                  <a:pt x="0" y="0"/>
                </a:moveTo>
                <a:lnTo>
                  <a:pt x="4027986" y="0"/>
                </a:lnTo>
                <a:lnTo>
                  <a:pt x="4027986" y="5524873"/>
                </a:lnTo>
                <a:lnTo>
                  <a:pt x="0" y="5524873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409405" y="0"/>
            <a:ext cx="3689261" cy="2474483"/>
          </a:xfrm>
          <a:custGeom>
            <a:avLst/>
            <a:gdLst/>
            <a:ahLst/>
            <a:cxnLst/>
            <a:rect l="l" t="t" r="r" b="b"/>
            <a:pathLst>
              <a:path w="3689261" h="2474483">
                <a:moveTo>
                  <a:pt x="0" y="0"/>
                </a:moveTo>
                <a:lnTo>
                  <a:pt x="3689261" y="0"/>
                </a:lnTo>
                <a:lnTo>
                  <a:pt x="3689261" y="2474483"/>
                </a:lnTo>
                <a:lnTo>
                  <a:pt x="0" y="247448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976152" y="1305814"/>
            <a:ext cx="1014549" cy="1014549"/>
          </a:xfrm>
          <a:custGeom>
            <a:avLst/>
            <a:gdLst/>
            <a:ahLst/>
            <a:cxnLst/>
            <a:rect l="l" t="t" r="r" b="b"/>
            <a:pathLst>
              <a:path w="1014549" h="1014549">
                <a:moveTo>
                  <a:pt x="0" y="0"/>
                </a:moveTo>
                <a:lnTo>
                  <a:pt x="1014550" y="0"/>
                </a:lnTo>
                <a:lnTo>
                  <a:pt x="1014550" y="1014550"/>
                </a:lnTo>
                <a:lnTo>
                  <a:pt x="0" y="101455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1375644" y="388724"/>
            <a:ext cx="13784728" cy="2138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MOVEMENT OVER SITTING</a:t>
            </a:r>
          </a:p>
        </p:txBody>
      </p:sp>
      <p:sp>
        <p:nvSpPr>
          <p:cNvPr id="12" name="Freeform 12"/>
          <p:cNvSpPr/>
          <p:nvPr/>
        </p:nvSpPr>
        <p:spPr>
          <a:xfrm>
            <a:off x="14633748" y="140474"/>
            <a:ext cx="769786" cy="919610"/>
          </a:xfrm>
          <a:custGeom>
            <a:avLst/>
            <a:gdLst/>
            <a:ahLst/>
            <a:cxnLst/>
            <a:rect l="l" t="t" r="r" b="b"/>
            <a:pathLst>
              <a:path w="769786" h="919610">
                <a:moveTo>
                  <a:pt x="0" y="0"/>
                </a:moveTo>
                <a:lnTo>
                  <a:pt x="769786" y="0"/>
                </a:lnTo>
                <a:lnTo>
                  <a:pt x="769786" y="919609"/>
                </a:lnTo>
                <a:lnTo>
                  <a:pt x="0" y="919609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5831949" y="140474"/>
            <a:ext cx="742173" cy="984516"/>
          </a:xfrm>
          <a:custGeom>
            <a:avLst/>
            <a:gdLst/>
            <a:ahLst/>
            <a:cxnLst/>
            <a:rect l="l" t="t" r="r" b="b"/>
            <a:pathLst>
              <a:path w="742173" h="984516">
                <a:moveTo>
                  <a:pt x="0" y="0"/>
                </a:moveTo>
                <a:lnTo>
                  <a:pt x="742173" y="0"/>
                </a:lnTo>
                <a:lnTo>
                  <a:pt x="742173" y="984515"/>
                </a:lnTo>
                <a:lnTo>
                  <a:pt x="0" y="98451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17103906" y="96289"/>
            <a:ext cx="759041" cy="1028700"/>
          </a:xfrm>
          <a:custGeom>
            <a:avLst/>
            <a:gdLst/>
            <a:ahLst/>
            <a:cxnLst/>
            <a:rect l="l" t="t" r="r" b="b"/>
            <a:pathLst>
              <a:path w="759041" h="1028700">
                <a:moveTo>
                  <a:pt x="0" y="0"/>
                </a:moveTo>
                <a:lnTo>
                  <a:pt x="759041" y="0"/>
                </a:lnTo>
                <a:lnTo>
                  <a:pt x="759041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4690162" y="1386547"/>
            <a:ext cx="656957" cy="933817"/>
          </a:xfrm>
          <a:custGeom>
            <a:avLst/>
            <a:gdLst/>
            <a:ahLst/>
            <a:cxnLst/>
            <a:rect l="l" t="t" r="r" b="b"/>
            <a:pathLst>
              <a:path w="656957" h="933817">
                <a:moveTo>
                  <a:pt x="0" y="0"/>
                </a:moveTo>
                <a:lnTo>
                  <a:pt x="656957" y="0"/>
                </a:lnTo>
                <a:lnTo>
                  <a:pt x="656957" y="933817"/>
                </a:lnTo>
                <a:lnTo>
                  <a:pt x="0" y="933817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15849537" y="1322221"/>
            <a:ext cx="727710" cy="998143"/>
          </a:xfrm>
          <a:custGeom>
            <a:avLst/>
            <a:gdLst/>
            <a:ahLst/>
            <a:cxnLst/>
            <a:rect l="l" t="t" r="r" b="b"/>
            <a:pathLst>
              <a:path w="727710" h="998143">
                <a:moveTo>
                  <a:pt x="0" y="0"/>
                </a:moveTo>
                <a:lnTo>
                  <a:pt x="727710" y="0"/>
                </a:lnTo>
                <a:lnTo>
                  <a:pt x="727710" y="998143"/>
                </a:lnTo>
                <a:lnTo>
                  <a:pt x="0" y="998143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1028700" y="3809420"/>
            <a:ext cx="4540573" cy="3970798"/>
          </a:xfrm>
          <a:custGeom>
            <a:avLst/>
            <a:gdLst/>
            <a:ahLst/>
            <a:cxnLst/>
            <a:rect l="l" t="t" r="r" b="b"/>
            <a:pathLst>
              <a:path w="4540573" h="3970798">
                <a:moveTo>
                  <a:pt x="0" y="0"/>
                </a:moveTo>
                <a:lnTo>
                  <a:pt x="4540573" y="0"/>
                </a:lnTo>
                <a:lnTo>
                  <a:pt x="4540573" y="3970798"/>
                </a:lnTo>
                <a:lnTo>
                  <a:pt x="0" y="3970798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t="-34838" r="-612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TextBox 18"/>
          <p:cNvSpPr txBox="1"/>
          <p:nvPr/>
        </p:nvSpPr>
        <p:spPr>
          <a:xfrm>
            <a:off x="4957631" y="3961820"/>
            <a:ext cx="10891906" cy="36305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16"/>
              </a:lnSpc>
            </a:pPr>
            <a:r>
              <a:rPr lang="en-US" sz="9231">
                <a:solidFill>
                  <a:srgbClr val="45363B"/>
                </a:solidFill>
                <a:latin typeface="Open Sauce"/>
                <a:ea typeface="Open Sauce"/>
                <a:cs typeface="Open Sauce"/>
                <a:sym typeface="Open Sauce"/>
              </a:rPr>
              <a:t>TAKE A STAND AND HAVE A STRETCH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409405" y="0"/>
            <a:ext cx="3689261" cy="2474483"/>
          </a:xfrm>
          <a:custGeom>
            <a:avLst/>
            <a:gdLst/>
            <a:ahLst/>
            <a:cxnLst/>
            <a:rect l="l" t="t" r="r" b="b"/>
            <a:pathLst>
              <a:path w="3689261" h="2474483">
                <a:moveTo>
                  <a:pt x="0" y="0"/>
                </a:moveTo>
                <a:lnTo>
                  <a:pt x="3689261" y="0"/>
                </a:lnTo>
                <a:lnTo>
                  <a:pt x="3689261" y="2474483"/>
                </a:lnTo>
                <a:lnTo>
                  <a:pt x="0" y="247448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TextBox 10"/>
          <p:cNvSpPr txBox="1"/>
          <p:nvPr/>
        </p:nvSpPr>
        <p:spPr>
          <a:xfrm>
            <a:off x="2256223" y="341229"/>
            <a:ext cx="12080721" cy="2138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WRITING OVER READING</a:t>
            </a:r>
          </a:p>
        </p:txBody>
      </p:sp>
      <p:sp>
        <p:nvSpPr>
          <p:cNvPr id="11" name="Freeform 11"/>
          <p:cNvSpPr/>
          <p:nvPr/>
        </p:nvSpPr>
        <p:spPr>
          <a:xfrm>
            <a:off x="14633748" y="140474"/>
            <a:ext cx="769786" cy="919610"/>
          </a:xfrm>
          <a:custGeom>
            <a:avLst/>
            <a:gdLst/>
            <a:ahLst/>
            <a:cxnLst/>
            <a:rect l="l" t="t" r="r" b="b"/>
            <a:pathLst>
              <a:path w="769786" h="919610">
                <a:moveTo>
                  <a:pt x="0" y="0"/>
                </a:moveTo>
                <a:lnTo>
                  <a:pt x="769786" y="0"/>
                </a:lnTo>
                <a:lnTo>
                  <a:pt x="769786" y="919609"/>
                </a:lnTo>
                <a:lnTo>
                  <a:pt x="0" y="91960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5831949" y="140474"/>
            <a:ext cx="742173" cy="984516"/>
          </a:xfrm>
          <a:custGeom>
            <a:avLst/>
            <a:gdLst/>
            <a:ahLst/>
            <a:cxnLst/>
            <a:rect l="l" t="t" r="r" b="b"/>
            <a:pathLst>
              <a:path w="742173" h="984516">
                <a:moveTo>
                  <a:pt x="0" y="0"/>
                </a:moveTo>
                <a:lnTo>
                  <a:pt x="742173" y="0"/>
                </a:lnTo>
                <a:lnTo>
                  <a:pt x="742173" y="984515"/>
                </a:lnTo>
                <a:lnTo>
                  <a:pt x="0" y="98451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7103906" y="96289"/>
            <a:ext cx="759041" cy="1028700"/>
          </a:xfrm>
          <a:custGeom>
            <a:avLst/>
            <a:gdLst/>
            <a:ahLst/>
            <a:cxnLst/>
            <a:rect l="l" t="t" r="r" b="b"/>
            <a:pathLst>
              <a:path w="759041" h="1028700">
                <a:moveTo>
                  <a:pt x="0" y="0"/>
                </a:moveTo>
                <a:lnTo>
                  <a:pt x="759041" y="0"/>
                </a:lnTo>
                <a:lnTo>
                  <a:pt x="759041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14690162" y="1386547"/>
            <a:ext cx="656957" cy="933817"/>
          </a:xfrm>
          <a:custGeom>
            <a:avLst/>
            <a:gdLst/>
            <a:ahLst/>
            <a:cxnLst/>
            <a:rect l="l" t="t" r="r" b="b"/>
            <a:pathLst>
              <a:path w="656957" h="933817">
                <a:moveTo>
                  <a:pt x="0" y="0"/>
                </a:moveTo>
                <a:lnTo>
                  <a:pt x="656957" y="0"/>
                </a:lnTo>
                <a:lnTo>
                  <a:pt x="656957" y="933817"/>
                </a:lnTo>
                <a:lnTo>
                  <a:pt x="0" y="933817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5849537" y="1322221"/>
            <a:ext cx="727710" cy="998143"/>
          </a:xfrm>
          <a:custGeom>
            <a:avLst/>
            <a:gdLst/>
            <a:ahLst/>
            <a:cxnLst/>
            <a:rect l="l" t="t" r="r" b="b"/>
            <a:pathLst>
              <a:path w="727710" h="998143">
                <a:moveTo>
                  <a:pt x="0" y="0"/>
                </a:moveTo>
                <a:lnTo>
                  <a:pt x="727710" y="0"/>
                </a:lnTo>
                <a:lnTo>
                  <a:pt x="727710" y="998143"/>
                </a:lnTo>
                <a:lnTo>
                  <a:pt x="0" y="998143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17103906" y="1322221"/>
            <a:ext cx="719972" cy="998143"/>
          </a:xfrm>
          <a:custGeom>
            <a:avLst/>
            <a:gdLst/>
            <a:ahLst/>
            <a:cxnLst/>
            <a:rect l="l" t="t" r="r" b="b"/>
            <a:pathLst>
              <a:path w="719972" h="998143">
                <a:moveTo>
                  <a:pt x="0" y="0"/>
                </a:moveTo>
                <a:lnTo>
                  <a:pt x="719973" y="0"/>
                </a:lnTo>
                <a:lnTo>
                  <a:pt x="719973" y="998143"/>
                </a:lnTo>
                <a:lnTo>
                  <a:pt x="0" y="998143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6340855" y="3451806"/>
            <a:ext cx="3911456" cy="5422701"/>
          </a:xfrm>
          <a:custGeom>
            <a:avLst/>
            <a:gdLst/>
            <a:ahLst/>
            <a:cxnLst/>
            <a:rect l="l" t="t" r="r" b="b"/>
            <a:pathLst>
              <a:path w="3911456" h="5422701">
                <a:moveTo>
                  <a:pt x="0" y="0"/>
                </a:moveTo>
                <a:lnTo>
                  <a:pt x="3911456" y="0"/>
                </a:lnTo>
                <a:lnTo>
                  <a:pt x="3911456" y="5422700"/>
                </a:lnTo>
                <a:lnTo>
                  <a:pt x="0" y="5422700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409405" y="0"/>
            <a:ext cx="3689261" cy="2474483"/>
          </a:xfrm>
          <a:custGeom>
            <a:avLst/>
            <a:gdLst/>
            <a:ahLst/>
            <a:cxnLst/>
            <a:rect l="l" t="t" r="r" b="b"/>
            <a:pathLst>
              <a:path w="3689261" h="2474483">
                <a:moveTo>
                  <a:pt x="0" y="0"/>
                </a:moveTo>
                <a:lnTo>
                  <a:pt x="3689261" y="0"/>
                </a:lnTo>
                <a:lnTo>
                  <a:pt x="3689261" y="2474483"/>
                </a:lnTo>
                <a:lnTo>
                  <a:pt x="0" y="247448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4633748" y="140474"/>
            <a:ext cx="769786" cy="919610"/>
          </a:xfrm>
          <a:custGeom>
            <a:avLst/>
            <a:gdLst/>
            <a:ahLst/>
            <a:cxnLst/>
            <a:rect l="l" t="t" r="r" b="b"/>
            <a:pathLst>
              <a:path w="769786" h="919610">
                <a:moveTo>
                  <a:pt x="0" y="0"/>
                </a:moveTo>
                <a:lnTo>
                  <a:pt x="769786" y="0"/>
                </a:lnTo>
                <a:lnTo>
                  <a:pt x="769786" y="919609"/>
                </a:lnTo>
                <a:lnTo>
                  <a:pt x="0" y="91960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15831949" y="140474"/>
            <a:ext cx="742173" cy="984516"/>
          </a:xfrm>
          <a:custGeom>
            <a:avLst/>
            <a:gdLst/>
            <a:ahLst/>
            <a:cxnLst/>
            <a:rect l="l" t="t" r="r" b="b"/>
            <a:pathLst>
              <a:path w="742173" h="984516">
                <a:moveTo>
                  <a:pt x="0" y="0"/>
                </a:moveTo>
                <a:lnTo>
                  <a:pt x="742173" y="0"/>
                </a:lnTo>
                <a:lnTo>
                  <a:pt x="742173" y="984515"/>
                </a:lnTo>
                <a:lnTo>
                  <a:pt x="0" y="98451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7103906" y="96289"/>
            <a:ext cx="759041" cy="1028700"/>
          </a:xfrm>
          <a:custGeom>
            <a:avLst/>
            <a:gdLst/>
            <a:ahLst/>
            <a:cxnLst/>
            <a:rect l="l" t="t" r="r" b="b"/>
            <a:pathLst>
              <a:path w="759041" h="1028700">
                <a:moveTo>
                  <a:pt x="0" y="0"/>
                </a:moveTo>
                <a:lnTo>
                  <a:pt x="759041" y="0"/>
                </a:lnTo>
                <a:lnTo>
                  <a:pt x="759041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4690162" y="1386547"/>
            <a:ext cx="656957" cy="933817"/>
          </a:xfrm>
          <a:custGeom>
            <a:avLst/>
            <a:gdLst/>
            <a:ahLst/>
            <a:cxnLst/>
            <a:rect l="l" t="t" r="r" b="b"/>
            <a:pathLst>
              <a:path w="656957" h="933817">
                <a:moveTo>
                  <a:pt x="0" y="0"/>
                </a:moveTo>
                <a:lnTo>
                  <a:pt x="656957" y="0"/>
                </a:lnTo>
                <a:lnTo>
                  <a:pt x="656957" y="933817"/>
                </a:lnTo>
                <a:lnTo>
                  <a:pt x="0" y="933817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15849537" y="1322221"/>
            <a:ext cx="727710" cy="998143"/>
          </a:xfrm>
          <a:custGeom>
            <a:avLst/>
            <a:gdLst/>
            <a:ahLst/>
            <a:cxnLst/>
            <a:rect l="l" t="t" r="r" b="b"/>
            <a:pathLst>
              <a:path w="727710" h="998143">
                <a:moveTo>
                  <a:pt x="0" y="0"/>
                </a:moveTo>
                <a:lnTo>
                  <a:pt x="727710" y="0"/>
                </a:lnTo>
                <a:lnTo>
                  <a:pt x="727710" y="998143"/>
                </a:lnTo>
                <a:lnTo>
                  <a:pt x="0" y="998143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7103906" y="1322221"/>
            <a:ext cx="719972" cy="998143"/>
          </a:xfrm>
          <a:custGeom>
            <a:avLst/>
            <a:gdLst/>
            <a:ahLst/>
            <a:cxnLst/>
            <a:rect l="l" t="t" r="r" b="b"/>
            <a:pathLst>
              <a:path w="719972" h="998143">
                <a:moveTo>
                  <a:pt x="0" y="0"/>
                </a:moveTo>
                <a:lnTo>
                  <a:pt x="719973" y="0"/>
                </a:lnTo>
                <a:lnTo>
                  <a:pt x="719973" y="998143"/>
                </a:lnTo>
                <a:lnTo>
                  <a:pt x="0" y="998143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2779322" y="2479748"/>
            <a:ext cx="11034523" cy="7401139"/>
          </a:xfrm>
          <a:custGeom>
            <a:avLst/>
            <a:gdLst/>
            <a:ahLst/>
            <a:cxnLst/>
            <a:rect l="l" t="t" r="r" b="b"/>
            <a:pathLst>
              <a:path w="11034523" h="7401139">
                <a:moveTo>
                  <a:pt x="0" y="0"/>
                </a:moveTo>
                <a:lnTo>
                  <a:pt x="11034523" y="0"/>
                </a:lnTo>
                <a:lnTo>
                  <a:pt x="11034523" y="7401139"/>
                </a:lnTo>
                <a:lnTo>
                  <a:pt x="0" y="740113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4110282" y="2942508"/>
            <a:ext cx="998874" cy="1193285"/>
          </a:xfrm>
          <a:custGeom>
            <a:avLst/>
            <a:gdLst/>
            <a:ahLst/>
            <a:cxnLst/>
            <a:rect l="l" t="t" r="r" b="b"/>
            <a:pathLst>
              <a:path w="998874" h="1193285">
                <a:moveTo>
                  <a:pt x="0" y="0"/>
                </a:moveTo>
                <a:lnTo>
                  <a:pt x="998873" y="0"/>
                </a:lnTo>
                <a:lnTo>
                  <a:pt x="998873" y="1193285"/>
                </a:lnTo>
                <a:lnTo>
                  <a:pt x="0" y="119328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>
            <a:off x="7846806" y="2942508"/>
            <a:ext cx="899554" cy="1193285"/>
          </a:xfrm>
          <a:custGeom>
            <a:avLst/>
            <a:gdLst/>
            <a:ahLst/>
            <a:cxnLst/>
            <a:rect l="l" t="t" r="r" b="b"/>
            <a:pathLst>
              <a:path w="899554" h="1193285">
                <a:moveTo>
                  <a:pt x="0" y="0"/>
                </a:moveTo>
                <a:lnTo>
                  <a:pt x="899554" y="0"/>
                </a:lnTo>
                <a:lnTo>
                  <a:pt x="899554" y="1193285"/>
                </a:lnTo>
                <a:lnTo>
                  <a:pt x="0" y="119328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11480035" y="2931341"/>
            <a:ext cx="888722" cy="1204452"/>
          </a:xfrm>
          <a:custGeom>
            <a:avLst/>
            <a:gdLst/>
            <a:ahLst/>
            <a:cxnLst/>
            <a:rect l="l" t="t" r="r" b="b"/>
            <a:pathLst>
              <a:path w="888722" h="1204452">
                <a:moveTo>
                  <a:pt x="0" y="0"/>
                </a:moveTo>
                <a:lnTo>
                  <a:pt x="888722" y="0"/>
                </a:lnTo>
                <a:lnTo>
                  <a:pt x="888722" y="1204452"/>
                </a:lnTo>
                <a:lnTo>
                  <a:pt x="0" y="1204452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Freeform 20"/>
          <p:cNvSpPr/>
          <p:nvPr/>
        </p:nvSpPr>
        <p:spPr>
          <a:xfrm>
            <a:off x="4110282" y="6448570"/>
            <a:ext cx="843860" cy="1199487"/>
          </a:xfrm>
          <a:custGeom>
            <a:avLst/>
            <a:gdLst/>
            <a:ahLst/>
            <a:cxnLst/>
            <a:rect l="l" t="t" r="r" b="b"/>
            <a:pathLst>
              <a:path w="843860" h="1199487">
                <a:moveTo>
                  <a:pt x="0" y="0"/>
                </a:moveTo>
                <a:lnTo>
                  <a:pt x="843860" y="0"/>
                </a:lnTo>
                <a:lnTo>
                  <a:pt x="843860" y="1199487"/>
                </a:lnTo>
                <a:lnTo>
                  <a:pt x="0" y="1199487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Freeform 21"/>
          <p:cNvSpPr/>
          <p:nvPr/>
        </p:nvSpPr>
        <p:spPr>
          <a:xfrm>
            <a:off x="7846806" y="6416407"/>
            <a:ext cx="897952" cy="1231650"/>
          </a:xfrm>
          <a:custGeom>
            <a:avLst/>
            <a:gdLst/>
            <a:ahLst/>
            <a:cxnLst/>
            <a:rect l="l" t="t" r="r" b="b"/>
            <a:pathLst>
              <a:path w="897952" h="1231650">
                <a:moveTo>
                  <a:pt x="0" y="0"/>
                </a:moveTo>
                <a:lnTo>
                  <a:pt x="897952" y="0"/>
                </a:lnTo>
                <a:lnTo>
                  <a:pt x="897952" y="1231650"/>
                </a:lnTo>
                <a:lnTo>
                  <a:pt x="0" y="1231650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2" name="Freeform 22"/>
          <p:cNvSpPr/>
          <p:nvPr/>
        </p:nvSpPr>
        <p:spPr>
          <a:xfrm>
            <a:off x="11480035" y="6416407"/>
            <a:ext cx="888404" cy="1231650"/>
          </a:xfrm>
          <a:custGeom>
            <a:avLst/>
            <a:gdLst/>
            <a:ahLst/>
            <a:cxnLst/>
            <a:rect l="l" t="t" r="r" b="b"/>
            <a:pathLst>
              <a:path w="888404" h="1231650">
                <a:moveTo>
                  <a:pt x="0" y="0"/>
                </a:moveTo>
                <a:lnTo>
                  <a:pt x="888403" y="0"/>
                </a:lnTo>
                <a:lnTo>
                  <a:pt x="888403" y="1231650"/>
                </a:lnTo>
                <a:lnTo>
                  <a:pt x="0" y="1231650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3" name="Freeform 23"/>
          <p:cNvSpPr/>
          <p:nvPr/>
        </p:nvSpPr>
        <p:spPr>
          <a:xfrm>
            <a:off x="15118770" y="4045384"/>
            <a:ext cx="2134934" cy="2134934"/>
          </a:xfrm>
          <a:custGeom>
            <a:avLst/>
            <a:gdLst/>
            <a:ahLst/>
            <a:cxnLst/>
            <a:rect l="l" t="t" r="r" b="b"/>
            <a:pathLst>
              <a:path w="2134934" h="2134934">
                <a:moveTo>
                  <a:pt x="0" y="0"/>
                </a:moveTo>
                <a:lnTo>
                  <a:pt x="2134934" y="0"/>
                </a:lnTo>
                <a:lnTo>
                  <a:pt x="2134934" y="2134934"/>
                </a:lnTo>
                <a:lnTo>
                  <a:pt x="0" y="2134934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4" name="TextBox 24"/>
          <p:cNvSpPr txBox="1"/>
          <p:nvPr/>
        </p:nvSpPr>
        <p:spPr>
          <a:xfrm>
            <a:off x="2305489" y="8086207"/>
            <a:ext cx="4706992" cy="1210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4"/>
              </a:lnSpc>
            </a:pPr>
            <a:r>
              <a:rPr lang="en-US" sz="4632" b="1">
                <a:solidFill>
                  <a:srgbClr val="45363B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STANDING SURVEY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779322" y="4576205"/>
            <a:ext cx="3759326" cy="1210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4"/>
              </a:lnSpc>
            </a:pPr>
            <a:r>
              <a:rPr lang="en-US" sz="4632" b="1">
                <a:solidFill>
                  <a:srgbClr val="45363B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QUICK DRAW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6538647" y="4576205"/>
            <a:ext cx="3502063" cy="1210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4"/>
              </a:lnSpc>
            </a:pPr>
            <a:r>
              <a:rPr lang="en-US" sz="4632" b="1">
                <a:solidFill>
                  <a:srgbClr val="45363B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PAIR SHARE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0815944" y="4576205"/>
            <a:ext cx="2281035" cy="1210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4"/>
              </a:lnSpc>
            </a:pPr>
            <a:r>
              <a:rPr lang="en-US" sz="4632" b="1">
                <a:solidFill>
                  <a:srgbClr val="45363B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SHOUT OUT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6820435" y="8120162"/>
            <a:ext cx="2938487" cy="1210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4"/>
              </a:lnSpc>
            </a:pPr>
            <a:r>
              <a:rPr lang="en-US" sz="4632" b="1">
                <a:solidFill>
                  <a:srgbClr val="45363B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QUICK STRETCH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0040710" y="8120162"/>
            <a:ext cx="3831501" cy="1210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4"/>
              </a:lnSpc>
            </a:pPr>
            <a:r>
              <a:rPr lang="en-US" sz="4632" b="1">
                <a:solidFill>
                  <a:srgbClr val="45363B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QUICK WRITE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2256223" y="341229"/>
            <a:ext cx="12080721" cy="2138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WRITING OVER READING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4711912" y="3567725"/>
            <a:ext cx="2966488" cy="3225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 dirty="0">
                <a:solidFill>
                  <a:srgbClr val="007D9C"/>
                </a:solidFill>
                <a:latin typeface="Open Sans"/>
                <a:ea typeface="Open Sans"/>
                <a:cs typeface="Open Sans"/>
                <a:sym typeface="Open Sans"/>
              </a:rPr>
              <a:t>The 6 learning principles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443283" y="-800100"/>
            <a:ext cx="5160004" cy="2580002"/>
          </a:xfrm>
          <a:custGeom>
            <a:avLst/>
            <a:gdLst/>
            <a:ahLst/>
            <a:cxnLst/>
            <a:rect l="l" t="t" r="r" b="b"/>
            <a:pathLst>
              <a:path w="5160004" h="2580002">
                <a:moveTo>
                  <a:pt x="0" y="0"/>
                </a:moveTo>
                <a:lnTo>
                  <a:pt x="5160004" y="0"/>
                </a:lnTo>
                <a:lnTo>
                  <a:pt x="5160004" y="2580002"/>
                </a:lnTo>
                <a:lnTo>
                  <a:pt x="0" y="25800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" name="Group 5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287019" y="1779902"/>
            <a:ext cx="13729182" cy="7551050"/>
          </a:xfrm>
          <a:custGeom>
            <a:avLst/>
            <a:gdLst/>
            <a:ahLst/>
            <a:cxnLst/>
            <a:rect l="l" t="t" r="r" b="b"/>
            <a:pathLst>
              <a:path w="13729182" h="7551050">
                <a:moveTo>
                  <a:pt x="0" y="0"/>
                </a:moveTo>
                <a:lnTo>
                  <a:pt x="13729182" y="0"/>
                </a:lnTo>
                <a:lnTo>
                  <a:pt x="13729182" y="7551050"/>
                </a:lnTo>
                <a:lnTo>
                  <a:pt x="0" y="755105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2256223" y="341229"/>
            <a:ext cx="12080721" cy="1090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USE IN FACILITAITON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4062520" y="6703862"/>
            <a:ext cx="5254180" cy="5254180"/>
          </a:xfrm>
          <a:custGeom>
            <a:avLst/>
            <a:gdLst/>
            <a:ahLst/>
            <a:cxnLst/>
            <a:rect l="l" t="t" r="r" b="b"/>
            <a:pathLst>
              <a:path w="5254180" h="5254180">
                <a:moveTo>
                  <a:pt x="0" y="0"/>
                </a:moveTo>
                <a:lnTo>
                  <a:pt x="5254180" y="0"/>
                </a:lnTo>
                <a:lnTo>
                  <a:pt x="5254180" y="5254180"/>
                </a:lnTo>
                <a:lnTo>
                  <a:pt x="0" y="52541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5016201" y="8874506"/>
            <a:ext cx="3346818" cy="1412494"/>
          </a:xfrm>
          <a:custGeom>
            <a:avLst/>
            <a:gdLst/>
            <a:ahLst/>
            <a:cxnLst/>
            <a:rect l="l" t="t" r="r" b="b"/>
            <a:pathLst>
              <a:path w="3346818" h="1412494">
                <a:moveTo>
                  <a:pt x="0" y="0"/>
                </a:moveTo>
                <a:lnTo>
                  <a:pt x="3346818" y="0"/>
                </a:lnTo>
                <a:lnTo>
                  <a:pt x="3346818" y="1412494"/>
                </a:lnTo>
                <a:lnTo>
                  <a:pt x="0" y="141249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409405" y="0"/>
            <a:ext cx="3689261" cy="2474483"/>
          </a:xfrm>
          <a:custGeom>
            <a:avLst/>
            <a:gdLst/>
            <a:ahLst/>
            <a:cxnLst/>
            <a:rect l="l" t="t" r="r" b="b"/>
            <a:pathLst>
              <a:path w="3689261" h="2474483">
                <a:moveTo>
                  <a:pt x="0" y="0"/>
                </a:moveTo>
                <a:lnTo>
                  <a:pt x="3689261" y="0"/>
                </a:lnTo>
                <a:lnTo>
                  <a:pt x="3689261" y="2474483"/>
                </a:lnTo>
                <a:lnTo>
                  <a:pt x="0" y="247448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b="-490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4633748" y="140474"/>
            <a:ext cx="769786" cy="919610"/>
          </a:xfrm>
          <a:custGeom>
            <a:avLst/>
            <a:gdLst/>
            <a:ahLst/>
            <a:cxnLst/>
            <a:rect l="l" t="t" r="r" b="b"/>
            <a:pathLst>
              <a:path w="769786" h="919610">
                <a:moveTo>
                  <a:pt x="0" y="0"/>
                </a:moveTo>
                <a:lnTo>
                  <a:pt x="769786" y="0"/>
                </a:lnTo>
                <a:lnTo>
                  <a:pt x="769786" y="919609"/>
                </a:lnTo>
                <a:lnTo>
                  <a:pt x="0" y="91960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15831949" y="140474"/>
            <a:ext cx="742173" cy="984516"/>
          </a:xfrm>
          <a:custGeom>
            <a:avLst/>
            <a:gdLst/>
            <a:ahLst/>
            <a:cxnLst/>
            <a:rect l="l" t="t" r="r" b="b"/>
            <a:pathLst>
              <a:path w="742173" h="984516">
                <a:moveTo>
                  <a:pt x="0" y="0"/>
                </a:moveTo>
                <a:lnTo>
                  <a:pt x="742173" y="0"/>
                </a:lnTo>
                <a:lnTo>
                  <a:pt x="742173" y="984515"/>
                </a:lnTo>
                <a:lnTo>
                  <a:pt x="0" y="98451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7103906" y="96289"/>
            <a:ext cx="759041" cy="1028700"/>
          </a:xfrm>
          <a:custGeom>
            <a:avLst/>
            <a:gdLst/>
            <a:ahLst/>
            <a:cxnLst/>
            <a:rect l="l" t="t" r="r" b="b"/>
            <a:pathLst>
              <a:path w="759041" h="1028700">
                <a:moveTo>
                  <a:pt x="0" y="0"/>
                </a:moveTo>
                <a:lnTo>
                  <a:pt x="759041" y="0"/>
                </a:lnTo>
                <a:lnTo>
                  <a:pt x="759041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4690162" y="1386547"/>
            <a:ext cx="656957" cy="933817"/>
          </a:xfrm>
          <a:custGeom>
            <a:avLst/>
            <a:gdLst/>
            <a:ahLst/>
            <a:cxnLst/>
            <a:rect l="l" t="t" r="r" b="b"/>
            <a:pathLst>
              <a:path w="656957" h="933817">
                <a:moveTo>
                  <a:pt x="0" y="0"/>
                </a:moveTo>
                <a:lnTo>
                  <a:pt x="656957" y="0"/>
                </a:lnTo>
                <a:lnTo>
                  <a:pt x="656957" y="933817"/>
                </a:lnTo>
                <a:lnTo>
                  <a:pt x="0" y="933817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15849537" y="1322221"/>
            <a:ext cx="727710" cy="998143"/>
          </a:xfrm>
          <a:custGeom>
            <a:avLst/>
            <a:gdLst/>
            <a:ahLst/>
            <a:cxnLst/>
            <a:rect l="l" t="t" r="r" b="b"/>
            <a:pathLst>
              <a:path w="727710" h="998143">
                <a:moveTo>
                  <a:pt x="0" y="0"/>
                </a:moveTo>
                <a:lnTo>
                  <a:pt x="727710" y="0"/>
                </a:lnTo>
                <a:lnTo>
                  <a:pt x="727710" y="998143"/>
                </a:lnTo>
                <a:lnTo>
                  <a:pt x="0" y="998143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7103906" y="1322221"/>
            <a:ext cx="719972" cy="998143"/>
          </a:xfrm>
          <a:custGeom>
            <a:avLst/>
            <a:gdLst/>
            <a:ahLst/>
            <a:cxnLst/>
            <a:rect l="l" t="t" r="r" b="b"/>
            <a:pathLst>
              <a:path w="719972" h="998143">
                <a:moveTo>
                  <a:pt x="0" y="0"/>
                </a:moveTo>
                <a:lnTo>
                  <a:pt x="719973" y="0"/>
                </a:lnTo>
                <a:lnTo>
                  <a:pt x="719973" y="998143"/>
                </a:lnTo>
                <a:lnTo>
                  <a:pt x="0" y="998143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5581190" y="3238500"/>
            <a:ext cx="5430786" cy="4901921"/>
          </a:xfrm>
          <a:custGeom>
            <a:avLst/>
            <a:gdLst/>
            <a:ahLst/>
            <a:cxnLst/>
            <a:rect l="l" t="t" r="r" b="b"/>
            <a:pathLst>
              <a:path w="11301259" h="4901921">
                <a:moveTo>
                  <a:pt x="0" y="0"/>
                </a:moveTo>
                <a:lnTo>
                  <a:pt x="11301259" y="0"/>
                </a:lnTo>
                <a:lnTo>
                  <a:pt x="11301259" y="4901921"/>
                </a:lnTo>
                <a:lnTo>
                  <a:pt x="0" y="4901921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r="-108096"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7" name="TextBox 17"/>
          <p:cNvSpPr txBox="1"/>
          <p:nvPr/>
        </p:nvSpPr>
        <p:spPr>
          <a:xfrm>
            <a:off x="2256223" y="341229"/>
            <a:ext cx="12080721" cy="2138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94"/>
              </a:lnSpc>
            </a:pPr>
            <a:r>
              <a:rPr lang="en-US" sz="8131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CAPTURE YOUR TOP TAKE-AWAY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443283" y="-800100"/>
            <a:ext cx="5160004" cy="2580002"/>
          </a:xfrm>
          <a:custGeom>
            <a:avLst/>
            <a:gdLst/>
            <a:ahLst/>
            <a:cxnLst/>
            <a:rect l="l" t="t" r="r" b="b"/>
            <a:pathLst>
              <a:path w="5160004" h="2580002">
                <a:moveTo>
                  <a:pt x="0" y="0"/>
                </a:moveTo>
                <a:lnTo>
                  <a:pt x="5160004" y="0"/>
                </a:lnTo>
                <a:lnTo>
                  <a:pt x="5160004" y="2580002"/>
                </a:lnTo>
                <a:lnTo>
                  <a:pt x="0" y="25800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flipH="1">
            <a:off x="-1352580" y="7144503"/>
            <a:ext cx="4227594" cy="4227594"/>
          </a:xfrm>
          <a:custGeom>
            <a:avLst/>
            <a:gdLst/>
            <a:ahLst/>
            <a:cxnLst/>
            <a:rect l="l" t="t" r="r" b="b"/>
            <a:pathLst>
              <a:path w="4227594" h="4227594">
                <a:moveTo>
                  <a:pt x="4227594" y="0"/>
                </a:moveTo>
                <a:lnTo>
                  <a:pt x="0" y="0"/>
                </a:lnTo>
                <a:lnTo>
                  <a:pt x="0" y="4227594"/>
                </a:lnTo>
                <a:lnTo>
                  <a:pt x="4227594" y="4227594"/>
                </a:lnTo>
                <a:lnTo>
                  <a:pt x="4227594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5201900" y="7843242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" name="Group 5"/>
          <p:cNvGrpSpPr/>
          <p:nvPr/>
        </p:nvGrpSpPr>
        <p:grpSpPr>
          <a:xfrm>
            <a:off x="17259300" y="6703862"/>
            <a:ext cx="2053173" cy="2053173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5CCE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-3285545" y="-800100"/>
            <a:ext cx="5816717" cy="2855479"/>
          </a:xfrm>
          <a:custGeom>
            <a:avLst/>
            <a:gdLst/>
            <a:ahLst/>
            <a:cxnLst/>
            <a:rect l="l" t="t" r="r" b="b"/>
            <a:pathLst>
              <a:path w="5816717" h="2855479">
                <a:moveTo>
                  <a:pt x="0" y="0"/>
                </a:moveTo>
                <a:lnTo>
                  <a:pt x="5816717" y="0"/>
                </a:lnTo>
                <a:lnTo>
                  <a:pt x="5816717" y="2855479"/>
                </a:lnTo>
                <a:lnTo>
                  <a:pt x="0" y="285547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>
            <a:off x="-638476" y="1080055"/>
            <a:ext cx="1399693" cy="1399693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7D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3975002" y="728026"/>
            <a:ext cx="10368293" cy="7280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85"/>
              </a:lnSpc>
            </a:pPr>
            <a:r>
              <a:rPr lang="en-US" sz="13907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THANK</a:t>
            </a:r>
          </a:p>
          <a:p>
            <a:pPr algn="ctr">
              <a:lnSpc>
                <a:spcPts val="14185"/>
              </a:lnSpc>
            </a:pPr>
            <a:r>
              <a:rPr lang="en-US" sz="13907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YOU</a:t>
            </a:r>
          </a:p>
          <a:p>
            <a:pPr algn="ctr">
              <a:lnSpc>
                <a:spcPts val="14185"/>
              </a:lnSpc>
            </a:pPr>
            <a:r>
              <a:rPr lang="en-US" sz="13907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&amp;</a:t>
            </a:r>
          </a:p>
          <a:p>
            <a:pPr algn="ctr">
              <a:lnSpc>
                <a:spcPts val="14185"/>
              </a:lnSpc>
            </a:pPr>
            <a:r>
              <a:rPr lang="en-US" sz="13907" b="1">
                <a:solidFill>
                  <a:srgbClr val="007D9C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Q&amp;A</a:t>
            </a:r>
          </a:p>
        </p:txBody>
      </p:sp>
      <p:sp>
        <p:nvSpPr>
          <p:cNvPr id="13" name="Freeform 13"/>
          <p:cNvSpPr/>
          <p:nvPr/>
        </p:nvSpPr>
        <p:spPr>
          <a:xfrm>
            <a:off x="1507165" y="3064562"/>
            <a:ext cx="3266598" cy="3266598"/>
          </a:xfrm>
          <a:custGeom>
            <a:avLst/>
            <a:gdLst/>
            <a:ahLst/>
            <a:cxnLst/>
            <a:rect l="l" t="t" r="r" b="b"/>
            <a:pathLst>
              <a:path w="3266598" h="3266598">
                <a:moveTo>
                  <a:pt x="0" y="0"/>
                </a:moveTo>
                <a:lnTo>
                  <a:pt x="3266599" y="0"/>
                </a:lnTo>
                <a:lnTo>
                  <a:pt x="3266599" y="3266598"/>
                </a:lnTo>
                <a:lnTo>
                  <a:pt x="0" y="326659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648188" y="6600944"/>
            <a:ext cx="543559" cy="543559"/>
          </a:xfrm>
          <a:custGeom>
            <a:avLst/>
            <a:gdLst/>
            <a:ahLst/>
            <a:cxnLst/>
            <a:rect l="l" t="t" r="r" b="b"/>
            <a:pathLst>
              <a:path w="543559" h="543559">
                <a:moveTo>
                  <a:pt x="0" y="0"/>
                </a:moveTo>
                <a:lnTo>
                  <a:pt x="543558" y="0"/>
                </a:lnTo>
                <a:lnTo>
                  <a:pt x="543558" y="543559"/>
                </a:lnTo>
                <a:lnTo>
                  <a:pt x="0" y="54355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685628" y="7303815"/>
            <a:ext cx="487728" cy="487728"/>
          </a:xfrm>
          <a:custGeom>
            <a:avLst/>
            <a:gdLst/>
            <a:ahLst/>
            <a:cxnLst/>
            <a:rect l="l" t="t" r="r" b="b"/>
            <a:pathLst>
              <a:path w="487728" h="487728">
                <a:moveTo>
                  <a:pt x="0" y="0"/>
                </a:moveTo>
                <a:lnTo>
                  <a:pt x="487728" y="0"/>
                </a:lnTo>
                <a:lnTo>
                  <a:pt x="487728" y="487729"/>
                </a:lnTo>
                <a:lnTo>
                  <a:pt x="0" y="48772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14186756" y="1849566"/>
            <a:ext cx="2476211" cy="2476211"/>
          </a:xfrm>
          <a:custGeom>
            <a:avLst/>
            <a:gdLst/>
            <a:ahLst/>
            <a:cxnLst/>
            <a:rect l="l" t="t" r="r" b="b"/>
            <a:pathLst>
              <a:path w="2476211" h="2476211">
                <a:moveTo>
                  <a:pt x="0" y="0"/>
                </a:moveTo>
                <a:lnTo>
                  <a:pt x="2476211" y="0"/>
                </a:lnTo>
                <a:lnTo>
                  <a:pt x="2476211" y="2476211"/>
                </a:lnTo>
                <a:lnTo>
                  <a:pt x="0" y="247621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14266686" y="6134312"/>
            <a:ext cx="2515745" cy="2515745"/>
          </a:xfrm>
          <a:custGeom>
            <a:avLst/>
            <a:gdLst/>
            <a:ahLst/>
            <a:cxnLst/>
            <a:rect l="l" t="t" r="r" b="b"/>
            <a:pathLst>
              <a:path w="2515745" h="2515745">
                <a:moveTo>
                  <a:pt x="0" y="0"/>
                </a:moveTo>
                <a:lnTo>
                  <a:pt x="2515744" y="0"/>
                </a:lnTo>
                <a:lnTo>
                  <a:pt x="2515744" y="2515745"/>
                </a:lnTo>
                <a:lnTo>
                  <a:pt x="0" y="2515745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TextBox 18"/>
          <p:cNvSpPr txBox="1"/>
          <p:nvPr/>
        </p:nvSpPr>
        <p:spPr>
          <a:xfrm>
            <a:off x="1277471" y="6486009"/>
            <a:ext cx="4932023" cy="6584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80"/>
              </a:lnSpc>
            </a:pPr>
            <a:r>
              <a:rPr lang="en-US" sz="3700" u="sng">
                <a:solidFill>
                  <a:srgbClr val="007D9C"/>
                </a:solidFill>
                <a:latin typeface="Arimo"/>
                <a:ea typeface="Arimo"/>
                <a:cs typeface="Arimo"/>
                <a:sym typeface="Arimo"/>
                <a:hlinkClick r:id="rId16" tooltip="https://www.linkedin.com/in/rachelleawilliams/"/>
              </a:rPr>
              <a:t>rachelleawilliams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77471" y="7325478"/>
            <a:ext cx="4399250" cy="4063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35"/>
              </a:lnSpc>
              <a:spcBef>
                <a:spcPct val="0"/>
              </a:spcBef>
            </a:pPr>
            <a:r>
              <a:rPr lang="en-US" sz="2453">
                <a:solidFill>
                  <a:srgbClr val="007D9C"/>
                </a:solidFill>
                <a:latin typeface="Open Sans"/>
                <a:ea typeface="Open Sans"/>
                <a:cs typeface="Open Sans"/>
                <a:sym typeface="Open Sans"/>
              </a:rPr>
              <a:t>rachelle@furnellprojects.co.uk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4112673" y="1376981"/>
            <a:ext cx="2624376" cy="3225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 dirty="0">
                <a:solidFill>
                  <a:srgbClr val="007D9C"/>
                </a:solidFill>
                <a:latin typeface="Open Sans"/>
                <a:ea typeface="Open Sans"/>
                <a:cs typeface="Open Sans"/>
                <a:sym typeface="Open Sans"/>
              </a:rPr>
              <a:t>What is TBR Brochure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4030449" y="5649172"/>
            <a:ext cx="3010377" cy="3225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 dirty="0">
                <a:solidFill>
                  <a:srgbClr val="007D9C"/>
                </a:solidFill>
                <a:latin typeface="Open Sans"/>
                <a:ea typeface="Open Sans"/>
                <a:cs typeface="Open Sans"/>
                <a:sym typeface="Open Sans"/>
              </a:rPr>
              <a:t>The 6 learning principles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376</Words>
  <Application>Microsoft Office PowerPoint</Application>
  <PresentationFormat>Custom</PresentationFormat>
  <Paragraphs>70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Arimo</vt:lpstr>
      <vt:lpstr>Arial</vt:lpstr>
      <vt:lpstr>Open Sauce Heavy</vt:lpstr>
      <vt:lpstr>Canva Sans Bold</vt:lpstr>
      <vt:lpstr>Open Sauce Bold</vt:lpstr>
      <vt:lpstr>Open Sans</vt:lpstr>
      <vt:lpstr>Open Sauce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THANK YOU Q&amp;A</dc:title>
  <dc:creator>Rachelle</dc:creator>
  <cp:lastModifiedBy>Rachelle Williams</cp:lastModifiedBy>
  <cp:revision>3</cp:revision>
  <dcterms:created xsi:type="dcterms:W3CDTF">2006-08-16T00:00:00Z</dcterms:created>
  <dcterms:modified xsi:type="dcterms:W3CDTF">2025-09-11T16:39:52Z</dcterms:modified>
  <dc:identifier>DAGyCCqsl8g</dc:identifier>
</cp:coreProperties>
</file>