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260" r:id="rId3"/>
    <p:sldId id="273" r:id="rId4"/>
    <p:sldId id="290" r:id="rId5"/>
    <p:sldId id="348" r:id="rId6"/>
    <p:sldId id="275" r:id="rId7"/>
    <p:sldId id="310" r:id="rId8"/>
    <p:sldId id="272" r:id="rId9"/>
    <p:sldId id="311" r:id="rId10"/>
    <p:sldId id="312" r:id="rId11"/>
    <p:sldId id="313" r:id="rId12"/>
    <p:sldId id="314" r:id="rId13"/>
    <p:sldId id="315" r:id="rId14"/>
    <p:sldId id="316" r:id="rId15"/>
    <p:sldId id="317" r:id="rId16"/>
    <p:sldId id="318" r:id="rId17"/>
    <p:sldId id="331" r:id="rId18"/>
    <p:sldId id="319" r:id="rId19"/>
    <p:sldId id="330" r:id="rId20"/>
    <p:sldId id="333" r:id="rId21"/>
    <p:sldId id="320" r:id="rId22"/>
    <p:sldId id="334" r:id="rId23"/>
    <p:sldId id="321" r:id="rId24"/>
    <p:sldId id="337" r:id="rId25"/>
    <p:sldId id="335" r:id="rId26"/>
    <p:sldId id="336" r:id="rId27"/>
    <p:sldId id="338" r:id="rId28"/>
    <p:sldId id="322" r:id="rId29"/>
    <p:sldId id="323" r:id="rId30"/>
    <p:sldId id="339" r:id="rId31"/>
    <p:sldId id="324" r:id="rId32"/>
    <p:sldId id="340" r:id="rId33"/>
    <p:sldId id="341" r:id="rId34"/>
    <p:sldId id="325" r:id="rId35"/>
    <p:sldId id="327" r:id="rId36"/>
    <p:sldId id="326" r:id="rId37"/>
    <p:sldId id="328" r:id="rId38"/>
    <p:sldId id="342" r:id="rId39"/>
    <p:sldId id="329" r:id="rId40"/>
    <p:sldId id="343" r:id="rId41"/>
    <p:sldId id="347" r:id="rId42"/>
    <p:sldId id="346" r:id="rId43"/>
    <p:sldId id="293" r:id="rId44"/>
    <p:sldId id="345" r:id="rId45"/>
    <p:sldId id="34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41546B-F42B-4BE9-A12C-5ADDB0F7676D}" v="8" dt="2025-01-16T07:11:10.7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82" d="100"/>
          <a:sy n="82" d="100"/>
        </p:scale>
        <p:origin x="21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Keyse" userId="e640c12b-a8e6-4355-9f2c-a517ac7d1786" providerId="ADAL" clId="{9E41546B-F42B-4BE9-A12C-5ADDB0F7676D}"/>
    <pc:docChg chg="undo redo custSel addSld delSld modSld sldOrd">
      <pc:chgData name="Rhian Keyse" userId="e640c12b-a8e6-4355-9f2c-a517ac7d1786" providerId="ADAL" clId="{9E41546B-F42B-4BE9-A12C-5ADDB0F7676D}" dt="2025-01-16T07:13:40.309" v="10493" actId="2711"/>
      <pc:docMkLst>
        <pc:docMk/>
      </pc:docMkLst>
      <pc:sldChg chg="modSp mod">
        <pc:chgData name="Rhian Keyse" userId="e640c12b-a8e6-4355-9f2c-a517ac7d1786" providerId="ADAL" clId="{9E41546B-F42B-4BE9-A12C-5ADDB0F7676D}" dt="2025-01-16T07:04:38.299" v="10210" actId="1076"/>
        <pc:sldMkLst>
          <pc:docMk/>
          <pc:sldMk cId="231702952" sldId="260"/>
        </pc:sldMkLst>
        <pc:spChg chg="mod">
          <ac:chgData name="Rhian Keyse" userId="e640c12b-a8e6-4355-9f2c-a517ac7d1786" providerId="ADAL" clId="{9E41546B-F42B-4BE9-A12C-5ADDB0F7676D}" dt="2025-01-16T07:04:38.299" v="10210" actId="1076"/>
          <ac:spMkLst>
            <pc:docMk/>
            <pc:sldMk cId="231702952" sldId="260"/>
            <ac:spMk id="3" creationId="{1D18D2C0-1418-6A8B-AFC5-1BA163B8B7DB}"/>
          </ac:spMkLst>
        </pc:spChg>
      </pc:sldChg>
      <pc:sldChg chg="modSp mod">
        <pc:chgData name="Rhian Keyse" userId="e640c12b-a8e6-4355-9f2c-a517ac7d1786" providerId="ADAL" clId="{9E41546B-F42B-4BE9-A12C-5ADDB0F7676D}" dt="2025-01-15T21:44:34.248" v="6734" actId="20577"/>
        <pc:sldMkLst>
          <pc:docMk/>
          <pc:sldMk cId="1290422586" sldId="272"/>
        </pc:sldMkLst>
        <pc:spChg chg="mod">
          <ac:chgData name="Rhian Keyse" userId="e640c12b-a8e6-4355-9f2c-a517ac7d1786" providerId="ADAL" clId="{9E41546B-F42B-4BE9-A12C-5ADDB0F7676D}" dt="2025-01-15T21:44:34.248" v="6734" actId="20577"/>
          <ac:spMkLst>
            <pc:docMk/>
            <pc:sldMk cId="1290422586" sldId="272"/>
            <ac:spMk id="3" creationId="{50F43556-E213-930E-8D9F-70671845E3A2}"/>
          </ac:spMkLst>
        </pc:spChg>
      </pc:sldChg>
      <pc:sldChg chg="modSp mod">
        <pc:chgData name="Rhian Keyse" userId="e640c12b-a8e6-4355-9f2c-a517ac7d1786" providerId="ADAL" clId="{9E41546B-F42B-4BE9-A12C-5ADDB0F7676D}" dt="2025-01-16T07:05:09.715" v="10236" actId="20577"/>
        <pc:sldMkLst>
          <pc:docMk/>
          <pc:sldMk cId="1037085232" sldId="273"/>
        </pc:sldMkLst>
        <pc:spChg chg="mod">
          <ac:chgData name="Rhian Keyse" userId="e640c12b-a8e6-4355-9f2c-a517ac7d1786" providerId="ADAL" clId="{9E41546B-F42B-4BE9-A12C-5ADDB0F7676D}" dt="2025-01-16T07:05:09.715" v="10236" actId="20577"/>
          <ac:spMkLst>
            <pc:docMk/>
            <pc:sldMk cId="1037085232" sldId="273"/>
            <ac:spMk id="3" creationId="{FBC5B823-3BF7-8101-BD6F-3564696268B4}"/>
          </ac:spMkLst>
        </pc:spChg>
      </pc:sldChg>
      <pc:sldChg chg="modSp mod">
        <pc:chgData name="Rhian Keyse" userId="e640c12b-a8e6-4355-9f2c-a517ac7d1786" providerId="ADAL" clId="{9E41546B-F42B-4BE9-A12C-5ADDB0F7676D}" dt="2025-01-16T07:05:57.601" v="10256" actId="27636"/>
        <pc:sldMkLst>
          <pc:docMk/>
          <pc:sldMk cId="914523392" sldId="275"/>
        </pc:sldMkLst>
        <pc:spChg chg="mod">
          <ac:chgData name="Rhian Keyse" userId="e640c12b-a8e6-4355-9f2c-a517ac7d1786" providerId="ADAL" clId="{9E41546B-F42B-4BE9-A12C-5ADDB0F7676D}" dt="2025-01-16T07:05:57.601" v="10256" actId="27636"/>
          <ac:spMkLst>
            <pc:docMk/>
            <pc:sldMk cId="914523392" sldId="275"/>
            <ac:spMk id="3" creationId="{EFE62621-9D42-4894-8077-DA8FBF3633C2}"/>
          </ac:spMkLst>
        </pc:spChg>
      </pc:sldChg>
      <pc:sldChg chg="modSp mod">
        <pc:chgData name="Rhian Keyse" userId="e640c12b-a8e6-4355-9f2c-a517ac7d1786" providerId="ADAL" clId="{9E41546B-F42B-4BE9-A12C-5ADDB0F7676D}" dt="2025-01-16T07:05:33.354" v="10248" actId="20577"/>
        <pc:sldMkLst>
          <pc:docMk/>
          <pc:sldMk cId="3826148282" sldId="290"/>
        </pc:sldMkLst>
        <pc:spChg chg="mod">
          <ac:chgData name="Rhian Keyse" userId="e640c12b-a8e6-4355-9f2c-a517ac7d1786" providerId="ADAL" clId="{9E41546B-F42B-4BE9-A12C-5ADDB0F7676D}" dt="2025-01-16T07:05:33.354" v="10248" actId="20577"/>
          <ac:spMkLst>
            <pc:docMk/>
            <pc:sldMk cId="3826148282" sldId="290"/>
            <ac:spMk id="2" creationId="{A56D6E3F-E014-CE21-1655-1AD5CB1376BB}"/>
          </ac:spMkLst>
        </pc:spChg>
      </pc:sldChg>
      <pc:sldChg chg="modSp mod">
        <pc:chgData name="Rhian Keyse" userId="e640c12b-a8e6-4355-9f2c-a517ac7d1786" providerId="ADAL" clId="{9E41546B-F42B-4BE9-A12C-5ADDB0F7676D}" dt="2025-01-15T22:18:49.603" v="10079" actId="27636"/>
        <pc:sldMkLst>
          <pc:docMk/>
          <pc:sldMk cId="3540452213" sldId="293"/>
        </pc:sldMkLst>
        <pc:spChg chg="mod">
          <ac:chgData name="Rhian Keyse" userId="e640c12b-a8e6-4355-9f2c-a517ac7d1786" providerId="ADAL" clId="{9E41546B-F42B-4BE9-A12C-5ADDB0F7676D}" dt="2025-01-15T22:18:49.603" v="10079" actId="27636"/>
          <ac:spMkLst>
            <pc:docMk/>
            <pc:sldMk cId="3540452213" sldId="293"/>
            <ac:spMk id="3" creationId="{606A6092-92E6-6B15-74B3-7EB9CA40D1B3}"/>
          </ac:spMkLst>
        </pc:spChg>
      </pc:sldChg>
      <pc:sldChg chg="del">
        <pc:chgData name="Rhian Keyse" userId="e640c12b-a8e6-4355-9f2c-a517ac7d1786" providerId="ADAL" clId="{9E41546B-F42B-4BE9-A12C-5ADDB0F7676D}" dt="2025-01-15T22:17:01.648" v="9913" actId="47"/>
        <pc:sldMkLst>
          <pc:docMk/>
          <pc:sldMk cId="2301044700" sldId="309"/>
        </pc:sldMkLst>
      </pc:sldChg>
      <pc:sldChg chg="modSp mod">
        <pc:chgData name="Rhian Keyse" userId="e640c12b-a8e6-4355-9f2c-a517ac7d1786" providerId="ADAL" clId="{9E41546B-F42B-4BE9-A12C-5ADDB0F7676D}" dt="2025-01-15T19:02:19.181" v="11" actId="20577"/>
        <pc:sldMkLst>
          <pc:docMk/>
          <pc:sldMk cId="2116964737" sldId="313"/>
        </pc:sldMkLst>
        <pc:spChg chg="mod">
          <ac:chgData name="Rhian Keyse" userId="e640c12b-a8e6-4355-9f2c-a517ac7d1786" providerId="ADAL" clId="{9E41546B-F42B-4BE9-A12C-5ADDB0F7676D}" dt="2025-01-15T19:02:19.181" v="11" actId="20577"/>
          <ac:spMkLst>
            <pc:docMk/>
            <pc:sldMk cId="2116964737" sldId="313"/>
            <ac:spMk id="3" creationId="{76AF72A2-0766-7BC1-04BC-8F244D095966}"/>
          </ac:spMkLst>
        </pc:spChg>
      </pc:sldChg>
      <pc:sldChg chg="addSp modSp mod setBg">
        <pc:chgData name="Rhian Keyse" userId="e640c12b-a8e6-4355-9f2c-a517ac7d1786" providerId="ADAL" clId="{9E41546B-F42B-4BE9-A12C-5ADDB0F7676D}" dt="2025-01-15T19:02:58.119" v="16" actId="20577"/>
        <pc:sldMkLst>
          <pc:docMk/>
          <pc:sldMk cId="2719153897" sldId="314"/>
        </pc:sldMkLst>
        <pc:spChg chg="mod">
          <ac:chgData name="Rhian Keyse" userId="e640c12b-a8e6-4355-9f2c-a517ac7d1786" providerId="ADAL" clId="{9E41546B-F42B-4BE9-A12C-5ADDB0F7676D}" dt="2025-01-15T19:02:50.205" v="13" actId="26606"/>
          <ac:spMkLst>
            <pc:docMk/>
            <pc:sldMk cId="2719153897" sldId="314"/>
            <ac:spMk id="2" creationId="{B8CA5336-35AD-EA26-A65D-5E11601F5770}"/>
          </ac:spMkLst>
        </pc:spChg>
        <pc:spChg chg="mod">
          <ac:chgData name="Rhian Keyse" userId="e640c12b-a8e6-4355-9f2c-a517ac7d1786" providerId="ADAL" clId="{9E41546B-F42B-4BE9-A12C-5ADDB0F7676D}" dt="2025-01-15T19:02:58.119" v="16" actId="20577"/>
          <ac:spMkLst>
            <pc:docMk/>
            <pc:sldMk cId="2719153897" sldId="314"/>
            <ac:spMk id="3" creationId="{F9487A2C-7C99-41C1-78B4-F0719243C077}"/>
          </ac:spMkLst>
        </pc:spChg>
        <pc:spChg chg="add">
          <ac:chgData name="Rhian Keyse" userId="e640c12b-a8e6-4355-9f2c-a517ac7d1786" providerId="ADAL" clId="{9E41546B-F42B-4BE9-A12C-5ADDB0F7676D}" dt="2025-01-15T19:02:50.205" v="13" actId="26606"/>
          <ac:spMkLst>
            <pc:docMk/>
            <pc:sldMk cId="2719153897" sldId="314"/>
            <ac:spMk id="9" creationId="{EB6D1D7F-141C-4D8E-BFBA-D95B68E16385}"/>
          </ac:spMkLst>
        </pc:spChg>
        <pc:spChg chg="add">
          <ac:chgData name="Rhian Keyse" userId="e640c12b-a8e6-4355-9f2c-a517ac7d1786" providerId="ADAL" clId="{9E41546B-F42B-4BE9-A12C-5ADDB0F7676D}" dt="2025-01-15T19:02:50.205" v="13" actId="26606"/>
          <ac:spMkLst>
            <pc:docMk/>
            <pc:sldMk cId="2719153897" sldId="314"/>
            <ac:spMk id="11" creationId="{245B42B6-26F8-4E25-839B-FB38F13BEFFC}"/>
          </ac:spMkLst>
        </pc:spChg>
        <pc:picChg chg="add mod">
          <ac:chgData name="Rhian Keyse" userId="e640c12b-a8e6-4355-9f2c-a517ac7d1786" providerId="ADAL" clId="{9E41546B-F42B-4BE9-A12C-5ADDB0F7676D}" dt="2025-01-15T19:02:50.205" v="13" actId="26606"/>
          <ac:picMkLst>
            <pc:docMk/>
            <pc:sldMk cId="2719153897" sldId="314"/>
            <ac:picMk id="4" creationId="{CA51A7BA-8C95-BD62-871F-2E3F5AE5E022}"/>
          </ac:picMkLst>
        </pc:picChg>
      </pc:sldChg>
      <pc:sldChg chg="addSp modSp mod setBg">
        <pc:chgData name="Rhian Keyse" userId="e640c12b-a8e6-4355-9f2c-a517ac7d1786" providerId="ADAL" clId="{9E41546B-F42B-4BE9-A12C-5ADDB0F7676D}" dt="2025-01-15T19:04:26.394" v="48" actId="20577"/>
        <pc:sldMkLst>
          <pc:docMk/>
          <pc:sldMk cId="743663528" sldId="316"/>
        </pc:sldMkLst>
        <pc:spChg chg="mod">
          <ac:chgData name="Rhian Keyse" userId="e640c12b-a8e6-4355-9f2c-a517ac7d1786" providerId="ADAL" clId="{9E41546B-F42B-4BE9-A12C-5ADDB0F7676D}" dt="2025-01-15T19:03:39.648" v="18" actId="26606"/>
          <ac:spMkLst>
            <pc:docMk/>
            <pc:sldMk cId="743663528" sldId="316"/>
            <ac:spMk id="2" creationId="{706A3CFD-06FE-8067-7BEA-0E5E25DCAB41}"/>
          </ac:spMkLst>
        </pc:spChg>
        <pc:spChg chg="mod ord">
          <ac:chgData name="Rhian Keyse" userId="e640c12b-a8e6-4355-9f2c-a517ac7d1786" providerId="ADAL" clId="{9E41546B-F42B-4BE9-A12C-5ADDB0F7676D}" dt="2025-01-15T19:04:26.394" v="48" actId="20577"/>
          <ac:spMkLst>
            <pc:docMk/>
            <pc:sldMk cId="743663528" sldId="316"/>
            <ac:spMk id="3" creationId="{508A0290-0EFF-4B47-6808-79FA3D5F1A08}"/>
          </ac:spMkLst>
        </pc:spChg>
        <pc:spChg chg="add">
          <ac:chgData name="Rhian Keyse" userId="e640c12b-a8e6-4355-9f2c-a517ac7d1786" providerId="ADAL" clId="{9E41546B-F42B-4BE9-A12C-5ADDB0F7676D}" dt="2025-01-15T19:03:39.648" v="18" actId="26606"/>
          <ac:spMkLst>
            <pc:docMk/>
            <pc:sldMk cId="743663528" sldId="316"/>
            <ac:spMk id="9" creationId="{EB6D1D7F-141C-4D8E-BFBA-D95B68E16385}"/>
          </ac:spMkLst>
        </pc:spChg>
        <pc:spChg chg="add">
          <ac:chgData name="Rhian Keyse" userId="e640c12b-a8e6-4355-9f2c-a517ac7d1786" providerId="ADAL" clId="{9E41546B-F42B-4BE9-A12C-5ADDB0F7676D}" dt="2025-01-15T19:03:39.648" v="18" actId="26606"/>
          <ac:spMkLst>
            <pc:docMk/>
            <pc:sldMk cId="743663528" sldId="316"/>
            <ac:spMk id="11" creationId="{725EFA61-F0F8-4F4A-B750-81EE924F1D78}"/>
          </ac:spMkLst>
        </pc:spChg>
        <pc:picChg chg="add mod">
          <ac:chgData name="Rhian Keyse" userId="e640c12b-a8e6-4355-9f2c-a517ac7d1786" providerId="ADAL" clId="{9E41546B-F42B-4BE9-A12C-5ADDB0F7676D}" dt="2025-01-15T19:03:39.648" v="18" actId="26606"/>
          <ac:picMkLst>
            <pc:docMk/>
            <pc:sldMk cId="743663528" sldId="316"/>
            <ac:picMk id="4" creationId="{B9FD1D33-70B2-9826-D185-BACAB363C881}"/>
          </ac:picMkLst>
        </pc:picChg>
      </pc:sldChg>
      <pc:sldChg chg="addSp modSp mod setBg">
        <pc:chgData name="Rhian Keyse" userId="e640c12b-a8e6-4355-9f2c-a517ac7d1786" providerId="ADAL" clId="{9E41546B-F42B-4BE9-A12C-5ADDB0F7676D}" dt="2025-01-15T19:54:05.329" v="270" actId="20577"/>
        <pc:sldMkLst>
          <pc:docMk/>
          <pc:sldMk cId="4186645005" sldId="317"/>
        </pc:sldMkLst>
        <pc:spChg chg="mod">
          <ac:chgData name="Rhian Keyse" userId="e640c12b-a8e6-4355-9f2c-a517ac7d1786" providerId="ADAL" clId="{9E41546B-F42B-4BE9-A12C-5ADDB0F7676D}" dt="2025-01-15T19:09:02.462" v="195" actId="26606"/>
          <ac:spMkLst>
            <pc:docMk/>
            <pc:sldMk cId="4186645005" sldId="317"/>
            <ac:spMk id="2" creationId="{D6C9C8E3-2B3D-C76C-5F01-05E2CA87BD24}"/>
          </ac:spMkLst>
        </pc:spChg>
        <pc:spChg chg="mod ord">
          <ac:chgData name="Rhian Keyse" userId="e640c12b-a8e6-4355-9f2c-a517ac7d1786" providerId="ADAL" clId="{9E41546B-F42B-4BE9-A12C-5ADDB0F7676D}" dt="2025-01-15T19:54:05.329" v="270" actId="20577"/>
          <ac:spMkLst>
            <pc:docMk/>
            <pc:sldMk cId="4186645005" sldId="317"/>
            <ac:spMk id="3" creationId="{532A0305-68E3-8C6E-7FDB-1498B09CC819}"/>
          </ac:spMkLst>
        </pc:spChg>
        <pc:spChg chg="add">
          <ac:chgData name="Rhian Keyse" userId="e640c12b-a8e6-4355-9f2c-a517ac7d1786" providerId="ADAL" clId="{9E41546B-F42B-4BE9-A12C-5ADDB0F7676D}" dt="2025-01-15T19:09:02.462" v="195" actId="26606"/>
          <ac:spMkLst>
            <pc:docMk/>
            <pc:sldMk cId="4186645005" sldId="317"/>
            <ac:spMk id="9" creationId="{EB6D1D7F-141C-4D8E-BFBA-D95B68E16385}"/>
          </ac:spMkLst>
        </pc:spChg>
        <pc:spChg chg="add">
          <ac:chgData name="Rhian Keyse" userId="e640c12b-a8e6-4355-9f2c-a517ac7d1786" providerId="ADAL" clId="{9E41546B-F42B-4BE9-A12C-5ADDB0F7676D}" dt="2025-01-15T19:09:02.462" v="195" actId="26606"/>
          <ac:spMkLst>
            <pc:docMk/>
            <pc:sldMk cId="4186645005" sldId="317"/>
            <ac:spMk id="11" creationId="{725EFA61-F0F8-4F4A-B750-81EE924F1D78}"/>
          </ac:spMkLst>
        </pc:spChg>
        <pc:picChg chg="add mod">
          <ac:chgData name="Rhian Keyse" userId="e640c12b-a8e6-4355-9f2c-a517ac7d1786" providerId="ADAL" clId="{9E41546B-F42B-4BE9-A12C-5ADDB0F7676D}" dt="2025-01-15T19:09:02.462" v="195" actId="26606"/>
          <ac:picMkLst>
            <pc:docMk/>
            <pc:sldMk cId="4186645005" sldId="317"/>
            <ac:picMk id="4" creationId="{11072C1F-C793-21C1-5196-D784EBCD10B6}"/>
          </ac:picMkLst>
        </pc:picChg>
      </pc:sldChg>
      <pc:sldChg chg="addSp delSp modSp mod setBg">
        <pc:chgData name="Rhian Keyse" userId="e640c12b-a8e6-4355-9f2c-a517ac7d1786" providerId="ADAL" clId="{9E41546B-F42B-4BE9-A12C-5ADDB0F7676D}" dt="2025-01-15T20:11:32.054" v="865" actId="20577"/>
        <pc:sldMkLst>
          <pc:docMk/>
          <pc:sldMk cId="3546751414" sldId="318"/>
        </pc:sldMkLst>
        <pc:spChg chg="mod">
          <ac:chgData name="Rhian Keyse" userId="e640c12b-a8e6-4355-9f2c-a517ac7d1786" providerId="ADAL" clId="{9E41546B-F42B-4BE9-A12C-5ADDB0F7676D}" dt="2025-01-15T20:11:32.054" v="865" actId="20577"/>
          <ac:spMkLst>
            <pc:docMk/>
            <pc:sldMk cId="3546751414" sldId="318"/>
            <ac:spMk id="2" creationId="{EDFF3E43-E707-2A36-8797-BE65C4A87436}"/>
          </ac:spMkLst>
        </pc:spChg>
        <pc:spChg chg="mod ord">
          <ac:chgData name="Rhian Keyse" userId="e640c12b-a8e6-4355-9f2c-a517ac7d1786" providerId="ADAL" clId="{9E41546B-F42B-4BE9-A12C-5ADDB0F7676D}" dt="2025-01-15T20:11:09.213" v="838" actId="20577"/>
          <ac:spMkLst>
            <pc:docMk/>
            <pc:sldMk cId="3546751414" sldId="318"/>
            <ac:spMk id="3" creationId="{B9259F39-DF5F-F5CB-547C-71BE1CA91675}"/>
          </ac:spMkLst>
        </pc:spChg>
        <pc:spChg chg="add del">
          <ac:chgData name="Rhian Keyse" userId="e640c12b-a8e6-4355-9f2c-a517ac7d1786" providerId="ADAL" clId="{9E41546B-F42B-4BE9-A12C-5ADDB0F7676D}" dt="2025-01-15T20:10:33.861" v="740" actId="26606"/>
          <ac:spMkLst>
            <pc:docMk/>
            <pc:sldMk cId="3546751414" sldId="318"/>
            <ac:spMk id="9" creationId="{EB6D1D7F-141C-4D8E-BFBA-D95B68E16385}"/>
          </ac:spMkLst>
        </pc:spChg>
        <pc:spChg chg="add del">
          <ac:chgData name="Rhian Keyse" userId="e640c12b-a8e6-4355-9f2c-a517ac7d1786" providerId="ADAL" clId="{9E41546B-F42B-4BE9-A12C-5ADDB0F7676D}" dt="2025-01-15T20:10:33.861" v="740" actId="26606"/>
          <ac:spMkLst>
            <pc:docMk/>
            <pc:sldMk cId="3546751414" sldId="318"/>
            <ac:spMk id="11" creationId="{725EFA61-F0F8-4F4A-B750-81EE924F1D78}"/>
          </ac:spMkLst>
        </pc:spChg>
        <pc:spChg chg="add del">
          <ac:chgData name="Rhian Keyse" userId="e640c12b-a8e6-4355-9f2c-a517ac7d1786" providerId="ADAL" clId="{9E41546B-F42B-4BE9-A12C-5ADDB0F7676D}" dt="2025-01-15T20:10:35.961" v="742" actId="26606"/>
          <ac:spMkLst>
            <pc:docMk/>
            <pc:sldMk cId="3546751414" sldId="318"/>
            <ac:spMk id="13" creationId="{EB6D1D7F-141C-4D8E-BFBA-D95B68E16385}"/>
          </ac:spMkLst>
        </pc:spChg>
        <pc:spChg chg="add del">
          <ac:chgData name="Rhian Keyse" userId="e640c12b-a8e6-4355-9f2c-a517ac7d1786" providerId="ADAL" clId="{9E41546B-F42B-4BE9-A12C-5ADDB0F7676D}" dt="2025-01-15T20:10:35.961" v="742" actId="26606"/>
          <ac:spMkLst>
            <pc:docMk/>
            <pc:sldMk cId="3546751414" sldId="318"/>
            <ac:spMk id="14" creationId="{245B42B6-26F8-4E25-839B-FB38F13BEFFC}"/>
          </ac:spMkLst>
        </pc:spChg>
        <pc:spChg chg="add">
          <ac:chgData name="Rhian Keyse" userId="e640c12b-a8e6-4355-9f2c-a517ac7d1786" providerId="ADAL" clId="{9E41546B-F42B-4BE9-A12C-5ADDB0F7676D}" dt="2025-01-15T20:10:35.975" v="743" actId="26606"/>
          <ac:spMkLst>
            <pc:docMk/>
            <pc:sldMk cId="3546751414" sldId="318"/>
            <ac:spMk id="16" creationId="{F58FB36D-73B3-45EF-8CD4-221CCC8BE09F}"/>
          </ac:spMkLst>
        </pc:spChg>
        <pc:spChg chg="add">
          <ac:chgData name="Rhian Keyse" userId="e640c12b-a8e6-4355-9f2c-a517ac7d1786" providerId="ADAL" clId="{9E41546B-F42B-4BE9-A12C-5ADDB0F7676D}" dt="2025-01-15T20:10:35.975" v="743" actId="26606"/>
          <ac:spMkLst>
            <pc:docMk/>
            <pc:sldMk cId="3546751414" sldId="318"/>
            <ac:spMk id="17" creationId="{4D7835D7-DF12-420F-843A-1C5083D2B3F8}"/>
          </ac:spMkLst>
        </pc:spChg>
        <pc:picChg chg="add mod">
          <ac:chgData name="Rhian Keyse" userId="e640c12b-a8e6-4355-9f2c-a517ac7d1786" providerId="ADAL" clId="{9E41546B-F42B-4BE9-A12C-5ADDB0F7676D}" dt="2025-01-15T20:10:35.975" v="743" actId="26606"/>
          <ac:picMkLst>
            <pc:docMk/>
            <pc:sldMk cId="3546751414" sldId="318"/>
            <ac:picMk id="4" creationId="{DDCC042D-91A8-1A5E-1790-AA6218746AC0}"/>
          </ac:picMkLst>
        </pc:picChg>
      </pc:sldChg>
      <pc:sldChg chg="modSp mod">
        <pc:chgData name="Rhian Keyse" userId="e640c12b-a8e6-4355-9f2c-a517ac7d1786" providerId="ADAL" clId="{9E41546B-F42B-4BE9-A12C-5ADDB0F7676D}" dt="2025-01-15T19:57:26.745" v="565" actId="20577"/>
        <pc:sldMkLst>
          <pc:docMk/>
          <pc:sldMk cId="50103627" sldId="319"/>
        </pc:sldMkLst>
        <pc:spChg chg="mod">
          <ac:chgData name="Rhian Keyse" userId="e640c12b-a8e6-4355-9f2c-a517ac7d1786" providerId="ADAL" clId="{9E41546B-F42B-4BE9-A12C-5ADDB0F7676D}" dt="2025-01-15T19:57:26.745" v="565" actId="20577"/>
          <ac:spMkLst>
            <pc:docMk/>
            <pc:sldMk cId="50103627" sldId="319"/>
            <ac:spMk id="3" creationId="{0C0AD431-B49E-B9DD-7093-1B34088C4731}"/>
          </ac:spMkLst>
        </pc:spChg>
      </pc:sldChg>
      <pc:sldChg chg="modSp mod">
        <pc:chgData name="Rhian Keyse" userId="e640c12b-a8e6-4355-9f2c-a517ac7d1786" providerId="ADAL" clId="{9E41546B-F42B-4BE9-A12C-5ADDB0F7676D}" dt="2025-01-15T20:31:47.227" v="1825" actId="27636"/>
        <pc:sldMkLst>
          <pc:docMk/>
          <pc:sldMk cId="4291250821" sldId="320"/>
        </pc:sldMkLst>
        <pc:spChg chg="mod">
          <ac:chgData name="Rhian Keyse" userId="e640c12b-a8e6-4355-9f2c-a517ac7d1786" providerId="ADAL" clId="{9E41546B-F42B-4BE9-A12C-5ADDB0F7676D}" dt="2025-01-15T20:27:47.821" v="1126" actId="313"/>
          <ac:spMkLst>
            <pc:docMk/>
            <pc:sldMk cId="4291250821" sldId="320"/>
            <ac:spMk id="2" creationId="{74F48F19-F954-7FF5-299D-EDE5AF824C01}"/>
          </ac:spMkLst>
        </pc:spChg>
        <pc:spChg chg="mod">
          <ac:chgData name="Rhian Keyse" userId="e640c12b-a8e6-4355-9f2c-a517ac7d1786" providerId="ADAL" clId="{9E41546B-F42B-4BE9-A12C-5ADDB0F7676D}" dt="2025-01-15T20:31:47.227" v="1825" actId="27636"/>
          <ac:spMkLst>
            <pc:docMk/>
            <pc:sldMk cId="4291250821" sldId="320"/>
            <ac:spMk id="3" creationId="{65C87BF3-B144-9C04-8D1D-DFCCDACBC2F5}"/>
          </ac:spMkLst>
        </pc:spChg>
      </pc:sldChg>
      <pc:sldChg chg="modSp mod">
        <pc:chgData name="Rhian Keyse" userId="e640c12b-a8e6-4355-9f2c-a517ac7d1786" providerId="ADAL" clId="{9E41546B-F42B-4BE9-A12C-5ADDB0F7676D}" dt="2025-01-15T20:33:56.604" v="2417" actId="27636"/>
        <pc:sldMkLst>
          <pc:docMk/>
          <pc:sldMk cId="1432377891" sldId="321"/>
        </pc:sldMkLst>
        <pc:spChg chg="mod">
          <ac:chgData name="Rhian Keyse" userId="e640c12b-a8e6-4355-9f2c-a517ac7d1786" providerId="ADAL" clId="{9E41546B-F42B-4BE9-A12C-5ADDB0F7676D}" dt="2025-01-15T20:33:56.604" v="2417" actId="27636"/>
          <ac:spMkLst>
            <pc:docMk/>
            <pc:sldMk cId="1432377891" sldId="321"/>
            <ac:spMk id="3" creationId="{9605A6AA-8D3D-FD69-B8EC-922A57412E36}"/>
          </ac:spMkLst>
        </pc:spChg>
      </pc:sldChg>
      <pc:sldChg chg="modSp mod">
        <pc:chgData name="Rhian Keyse" userId="e640c12b-a8e6-4355-9f2c-a517ac7d1786" providerId="ADAL" clId="{9E41546B-F42B-4BE9-A12C-5ADDB0F7676D}" dt="2025-01-16T07:03:59.058" v="10188" actId="27636"/>
        <pc:sldMkLst>
          <pc:docMk/>
          <pc:sldMk cId="2745773584" sldId="322"/>
        </pc:sldMkLst>
        <pc:spChg chg="mod">
          <ac:chgData name="Rhian Keyse" userId="e640c12b-a8e6-4355-9f2c-a517ac7d1786" providerId="ADAL" clId="{9E41546B-F42B-4BE9-A12C-5ADDB0F7676D}" dt="2025-01-16T07:03:59.058" v="10188" actId="27636"/>
          <ac:spMkLst>
            <pc:docMk/>
            <pc:sldMk cId="2745773584" sldId="322"/>
            <ac:spMk id="3" creationId="{DB74BA71-DC17-AC7B-ED20-4097E610A5F7}"/>
          </ac:spMkLst>
        </pc:spChg>
      </pc:sldChg>
      <pc:sldChg chg="addSp modSp mod setBg">
        <pc:chgData name="Rhian Keyse" userId="e640c12b-a8e6-4355-9f2c-a517ac7d1786" providerId="ADAL" clId="{9E41546B-F42B-4BE9-A12C-5ADDB0F7676D}" dt="2025-01-15T21:11:01.332" v="4679" actId="20577"/>
        <pc:sldMkLst>
          <pc:docMk/>
          <pc:sldMk cId="3046456941" sldId="323"/>
        </pc:sldMkLst>
        <pc:spChg chg="mod">
          <ac:chgData name="Rhian Keyse" userId="e640c12b-a8e6-4355-9f2c-a517ac7d1786" providerId="ADAL" clId="{9E41546B-F42B-4BE9-A12C-5ADDB0F7676D}" dt="2025-01-15T21:03:44.351" v="4087" actId="26606"/>
          <ac:spMkLst>
            <pc:docMk/>
            <pc:sldMk cId="3046456941" sldId="323"/>
            <ac:spMk id="2" creationId="{B0D79130-F4A2-8668-B3A6-7056B7230D80}"/>
          </ac:spMkLst>
        </pc:spChg>
        <pc:spChg chg="mod ord">
          <ac:chgData name="Rhian Keyse" userId="e640c12b-a8e6-4355-9f2c-a517ac7d1786" providerId="ADAL" clId="{9E41546B-F42B-4BE9-A12C-5ADDB0F7676D}" dt="2025-01-15T21:11:01.332" v="4679" actId="20577"/>
          <ac:spMkLst>
            <pc:docMk/>
            <pc:sldMk cId="3046456941" sldId="323"/>
            <ac:spMk id="3" creationId="{F70DECBB-6AE0-3FE2-FFD3-4083758F2F87}"/>
          </ac:spMkLst>
        </pc:spChg>
        <pc:spChg chg="add">
          <ac:chgData name="Rhian Keyse" userId="e640c12b-a8e6-4355-9f2c-a517ac7d1786" providerId="ADAL" clId="{9E41546B-F42B-4BE9-A12C-5ADDB0F7676D}" dt="2025-01-15T21:03:44.351" v="4087" actId="26606"/>
          <ac:spMkLst>
            <pc:docMk/>
            <pc:sldMk cId="3046456941" sldId="323"/>
            <ac:spMk id="9" creationId="{EB6D1D7F-141C-4D8E-BFBA-D95B68E16385}"/>
          </ac:spMkLst>
        </pc:spChg>
        <pc:spChg chg="add">
          <ac:chgData name="Rhian Keyse" userId="e640c12b-a8e6-4355-9f2c-a517ac7d1786" providerId="ADAL" clId="{9E41546B-F42B-4BE9-A12C-5ADDB0F7676D}" dt="2025-01-15T21:03:44.351" v="4087" actId="26606"/>
          <ac:spMkLst>
            <pc:docMk/>
            <pc:sldMk cId="3046456941" sldId="323"/>
            <ac:spMk id="11" creationId="{725EFA61-F0F8-4F4A-B750-81EE924F1D78}"/>
          </ac:spMkLst>
        </pc:spChg>
        <pc:picChg chg="add mod">
          <ac:chgData name="Rhian Keyse" userId="e640c12b-a8e6-4355-9f2c-a517ac7d1786" providerId="ADAL" clId="{9E41546B-F42B-4BE9-A12C-5ADDB0F7676D}" dt="2025-01-15T21:03:44.351" v="4087" actId="26606"/>
          <ac:picMkLst>
            <pc:docMk/>
            <pc:sldMk cId="3046456941" sldId="323"/>
            <ac:picMk id="4" creationId="{4CA126ED-128A-58FC-FDD3-44B20A016017}"/>
          </ac:picMkLst>
        </pc:picChg>
      </pc:sldChg>
      <pc:sldChg chg="addSp modSp mod setBg modNotesTx">
        <pc:chgData name="Rhian Keyse" userId="e640c12b-a8e6-4355-9f2c-a517ac7d1786" providerId="ADAL" clId="{9E41546B-F42B-4BE9-A12C-5ADDB0F7676D}" dt="2025-01-16T07:02:54.625" v="10161" actId="20577"/>
        <pc:sldMkLst>
          <pc:docMk/>
          <pc:sldMk cId="3102366300" sldId="324"/>
        </pc:sldMkLst>
        <pc:spChg chg="mod">
          <ac:chgData name="Rhian Keyse" userId="e640c12b-a8e6-4355-9f2c-a517ac7d1786" providerId="ADAL" clId="{9E41546B-F42B-4BE9-A12C-5ADDB0F7676D}" dt="2025-01-15T21:35:30.384" v="6204" actId="26606"/>
          <ac:spMkLst>
            <pc:docMk/>
            <pc:sldMk cId="3102366300" sldId="324"/>
            <ac:spMk id="2" creationId="{7F53C7F6-EB93-8819-792A-10A5653D70C6}"/>
          </ac:spMkLst>
        </pc:spChg>
        <pc:spChg chg="mod">
          <ac:chgData name="Rhian Keyse" userId="e640c12b-a8e6-4355-9f2c-a517ac7d1786" providerId="ADAL" clId="{9E41546B-F42B-4BE9-A12C-5ADDB0F7676D}" dt="2025-01-15T21:35:34.979" v="6210" actId="27636"/>
          <ac:spMkLst>
            <pc:docMk/>
            <pc:sldMk cId="3102366300" sldId="324"/>
            <ac:spMk id="3" creationId="{34043BDC-045C-4D56-3F81-D594A3A45BB2}"/>
          </ac:spMkLst>
        </pc:spChg>
        <pc:spChg chg="add">
          <ac:chgData name="Rhian Keyse" userId="e640c12b-a8e6-4355-9f2c-a517ac7d1786" providerId="ADAL" clId="{9E41546B-F42B-4BE9-A12C-5ADDB0F7676D}" dt="2025-01-15T21:35:30.384" v="6204" actId="26606"/>
          <ac:spMkLst>
            <pc:docMk/>
            <pc:sldMk cId="3102366300" sldId="324"/>
            <ac:spMk id="9" creationId="{F58FB36D-73B3-45EF-8CD4-221CCC8BE09F}"/>
          </ac:spMkLst>
        </pc:spChg>
        <pc:spChg chg="add">
          <ac:chgData name="Rhian Keyse" userId="e640c12b-a8e6-4355-9f2c-a517ac7d1786" providerId="ADAL" clId="{9E41546B-F42B-4BE9-A12C-5ADDB0F7676D}" dt="2025-01-15T21:35:30.384" v="6204" actId="26606"/>
          <ac:spMkLst>
            <pc:docMk/>
            <pc:sldMk cId="3102366300" sldId="324"/>
            <ac:spMk id="11" creationId="{4D7835D7-DF12-420F-843A-1C5083D2B3F8}"/>
          </ac:spMkLst>
        </pc:spChg>
        <pc:picChg chg="add mod">
          <ac:chgData name="Rhian Keyse" userId="e640c12b-a8e6-4355-9f2c-a517ac7d1786" providerId="ADAL" clId="{9E41546B-F42B-4BE9-A12C-5ADDB0F7676D}" dt="2025-01-15T21:35:30.384" v="6204" actId="26606"/>
          <ac:picMkLst>
            <pc:docMk/>
            <pc:sldMk cId="3102366300" sldId="324"/>
            <ac:picMk id="4" creationId="{61BDB4E0-0AEE-76E5-D04F-97A9A30EE711}"/>
          </ac:picMkLst>
        </pc:picChg>
      </pc:sldChg>
      <pc:sldChg chg="modSp mod">
        <pc:chgData name="Rhian Keyse" userId="e640c12b-a8e6-4355-9f2c-a517ac7d1786" providerId="ADAL" clId="{9E41546B-F42B-4BE9-A12C-5ADDB0F7676D}" dt="2025-01-15T21:51:22.809" v="6904" actId="20577"/>
        <pc:sldMkLst>
          <pc:docMk/>
          <pc:sldMk cId="1899271996" sldId="325"/>
        </pc:sldMkLst>
        <pc:spChg chg="mod">
          <ac:chgData name="Rhian Keyse" userId="e640c12b-a8e6-4355-9f2c-a517ac7d1786" providerId="ADAL" clId="{9E41546B-F42B-4BE9-A12C-5ADDB0F7676D}" dt="2025-01-15T21:51:13.897" v="6902" actId="20577"/>
          <ac:spMkLst>
            <pc:docMk/>
            <pc:sldMk cId="1899271996" sldId="325"/>
            <ac:spMk id="2" creationId="{CD2F90D5-7BFB-EDF6-451D-0F286A707601}"/>
          </ac:spMkLst>
        </pc:spChg>
        <pc:spChg chg="mod">
          <ac:chgData name="Rhian Keyse" userId="e640c12b-a8e6-4355-9f2c-a517ac7d1786" providerId="ADAL" clId="{9E41546B-F42B-4BE9-A12C-5ADDB0F7676D}" dt="2025-01-15T21:51:22.809" v="6904" actId="20577"/>
          <ac:spMkLst>
            <pc:docMk/>
            <pc:sldMk cId="1899271996" sldId="325"/>
            <ac:spMk id="3" creationId="{31503FF2-335B-9DA6-385C-3A2DCC8B7616}"/>
          </ac:spMkLst>
        </pc:spChg>
      </pc:sldChg>
      <pc:sldChg chg="modSp mod">
        <pc:chgData name="Rhian Keyse" userId="e640c12b-a8e6-4355-9f2c-a517ac7d1786" providerId="ADAL" clId="{9E41546B-F42B-4BE9-A12C-5ADDB0F7676D}" dt="2025-01-15T22:00:49.672" v="8242" actId="20577"/>
        <pc:sldMkLst>
          <pc:docMk/>
          <pc:sldMk cId="405463539" sldId="326"/>
        </pc:sldMkLst>
        <pc:spChg chg="mod">
          <ac:chgData name="Rhian Keyse" userId="e640c12b-a8e6-4355-9f2c-a517ac7d1786" providerId="ADAL" clId="{9E41546B-F42B-4BE9-A12C-5ADDB0F7676D}" dt="2025-01-15T22:00:49.672" v="8242" actId="20577"/>
          <ac:spMkLst>
            <pc:docMk/>
            <pc:sldMk cId="405463539" sldId="326"/>
            <ac:spMk id="3" creationId="{5C00725B-7012-D444-0042-CFFB020E9CBE}"/>
          </ac:spMkLst>
        </pc:spChg>
      </pc:sldChg>
      <pc:sldChg chg="modSp mod">
        <pc:chgData name="Rhian Keyse" userId="e640c12b-a8e6-4355-9f2c-a517ac7d1786" providerId="ADAL" clId="{9E41546B-F42B-4BE9-A12C-5ADDB0F7676D}" dt="2025-01-15T21:56:41.624" v="7738" actId="6549"/>
        <pc:sldMkLst>
          <pc:docMk/>
          <pc:sldMk cId="1065953252" sldId="327"/>
        </pc:sldMkLst>
        <pc:spChg chg="mod">
          <ac:chgData name="Rhian Keyse" userId="e640c12b-a8e6-4355-9f2c-a517ac7d1786" providerId="ADAL" clId="{9E41546B-F42B-4BE9-A12C-5ADDB0F7676D}" dt="2025-01-15T21:56:41.624" v="7738" actId="6549"/>
          <ac:spMkLst>
            <pc:docMk/>
            <pc:sldMk cId="1065953252" sldId="327"/>
            <ac:spMk id="3" creationId="{10146E70-FBB6-3173-AF7A-82CBF491FC88}"/>
          </ac:spMkLst>
        </pc:spChg>
      </pc:sldChg>
      <pc:sldChg chg="modSp mod">
        <pc:chgData name="Rhian Keyse" userId="e640c12b-a8e6-4355-9f2c-a517ac7d1786" providerId="ADAL" clId="{9E41546B-F42B-4BE9-A12C-5ADDB0F7676D}" dt="2025-01-15T22:02:07.431" v="8293" actId="20577"/>
        <pc:sldMkLst>
          <pc:docMk/>
          <pc:sldMk cId="1708273907" sldId="328"/>
        </pc:sldMkLst>
        <pc:spChg chg="mod">
          <ac:chgData name="Rhian Keyse" userId="e640c12b-a8e6-4355-9f2c-a517ac7d1786" providerId="ADAL" clId="{9E41546B-F42B-4BE9-A12C-5ADDB0F7676D}" dt="2025-01-15T22:02:07.431" v="8293" actId="20577"/>
          <ac:spMkLst>
            <pc:docMk/>
            <pc:sldMk cId="1708273907" sldId="328"/>
            <ac:spMk id="3" creationId="{81561A69-05AF-BB6D-C955-372A11217145}"/>
          </ac:spMkLst>
        </pc:spChg>
      </pc:sldChg>
      <pc:sldChg chg="modSp mod">
        <pc:chgData name="Rhian Keyse" userId="e640c12b-a8e6-4355-9f2c-a517ac7d1786" providerId="ADAL" clId="{9E41546B-F42B-4BE9-A12C-5ADDB0F7676D}" dt="2025-01-15T22:16:14.521" v="9910" actId="20577"/>
        <pc:sldMkLst>
          <pc:docMk/>
          <pc:sldMk cId="3861652379" sldId="329"/>
        </pc:sldMkLst>
        <pc:spChg chg="mod">
          <ac:chgData name="Rhian Keyse" userId="e640c12b-a8e6-4355-9f2c-a517ac7d1786" providerId="ADAL" clId="{9E41546B-F42B-4BE9-A12C-5ADDB0F7676D}" dt="2025-01-15T22:16:14.521" v="9910" actId="20577"/>
          <ac:spMkLst>
            <pc:docMk/>
            <pc:sldMk cId="3861652379" sldId="329"/>
            <ac:spMk id="3" creationId="{2E4D7F4B-F688-82B9-B7E1-0AF5E97430DD}"/>
          </ac:spMkLst>
        </pc:spChg>
      </pc:sldChg>
      <pc:sldChg chg="modSp new mod">
        <pc:chgData name="Rhian Keyse" userId="e640c12b-a8e6-4355-9f2c-a517ac7d1786" providerId="ADAL" clId="{9E41546B-F42B-4BE9-A12C-5ADDB0F7676D}" dt="2025-01-15T19:56:57.525" v="539" actId="27636"/>
        <pc:sldMkLst>
          <pc:docMk/>
          <pc:sldMk cId="1360542011" sldId="330"/>
        </pc:sldMkLst>
        <pc:spChg chg="mod">
          <ac:chgData name="Rhian Keyse" userId="e640c12b-a8e6-4355-9f2c-a517ac7d1786" providerId="ADAL" clId="{9E41546B-F42B-4BE9-A12C-5ADDB0F7676D}" dt="2025-01-15T19:56:56.060" v="537" actId="313"/>
          <ac:spMkLst>
            <pc:docMk/>
            <pc:sldMk cId="1360542011" sldId="330"/>
            <ac:spMk id="2" creationId="{2DB2079D-9AED-95C4-C023-CECEAC42AF59}"/>
          </ac:spMkLst>
        </pc:spChg>
        <pc:spChg chg="mod">
          <ac:chgData name="Rhian Keyse" userId="e640c12b-a8e6-4355-9f2c-a517ac7d1786" providerId="ADAL" clId="{9E41546B-F42B-4BE9-A12C-5ADDB0F7676D}" dt="2025-01-15T19:56:57.525" v="539" actId="27636"/>
          <ac:spMkLst>
            <pc:docMk/>
            <pc:sldMk cId="1360542011" sldId="330"/>
            <ac:spMk id="3" creationId="{DB7B772F-5303-2E62-DE7B-2FCAA45B0E2D}"/>
          </ac:spMkLst>
        </pc:spChg>
      </pc:sldChg>
      <pc:sldChg chg="modSp new mod">
        <pc:chgData name="Rhian Keyse" userId="e640c12b-a8e6-4355-9f2c-a517ac7d1786" providerId="ADAL" clId="{9E41546B-F42B-4BE9-A12C-5ADDB0F7676D}" dt="2025-01-15T20:11:26.864" v="864" actId="20577"/>
        <pc:sldMkLst>
          <pc:docMk/>
          <pc:sldMk cId="931264908" sldId="331"/>
        </pc:sldMkLst>
        <pc:spChg chg="mod">
          <ac:chgData name="Rhian Keyse" userId="e640c12b-a8e6-4355-9f2c-a517ac7d1786" providerId="ADAL" clId="{9E41546B-F42B-4BE9-A12C-5ADDB0F7676D}" dt="2025-01-15T20:11:26.864" v="864" actId="20577"/>
          <ac:spMkLst>
            <pc:docMk/>
            <pc:sldMk cId="931264908" sldId="331"/>
            <ac:spMk id="2" creationId="{A27EEF2E-078B-C17C-E2F3-0742754D1193}"/>
          </ac:spMkLst>
        </pc:spChg>
        <pc:spChg chg="mod">
          <ac:chgData name="Rhian Keyse" userId="e640c12b-a8e6-4355-9f2c-a517ac7d1786" providerId="ADAL" clId="{9E41546B-F42B-4BE9-A12C-5ADDB0F7676D}" dt="2025-01-15T20:11:20.606" v="841" actId="27636"/>
          <ac:spMkLst>
            <pc:docMk/>
            <pc:sldMk cId="931264908" sldId="331"/>
            <ac:spMk id="3" creationId="{FE8B97B2-D6C3-2B45-D367-2ED206025C02}"/>
          </ac:spMkLst>
        </pc:spChg>
      </pc:sldChg>
      <pc:sldChg chg="modSp new del mod">
        <pc:chgData name="Rhian Keyse" userId="e640c12b-a8e6-4355-9f2c-a517ac7d1786" providerId="ADAL" clId="{9E41546B-F42B-4BE9-A12C-5ADDB0F7676D}" dt="2025-01-15T21:33:20.277" v="6191" actId="47"/>
        <pc:sldMkLst>
          <pc:docMk/>
          <pc:sldMk cId="2549713754" sldId="332"/>
        </pc:sldMkLst>
        <pc:spChg chg="mod">
          <ac:chgData name="Rhian Keyse" userId="e640c12b-a8e6-4355-9f2c-a517ac7d1786" providerId="ADAL" clId="{9E41546B-F42B-4BE9-A12C-5ADDB0F7676D}" dt="2025-01-15T20:14:43.869" v="886" actId="20577"/>
          <ac:spMkLst>
            <pc:docMk/>
            <pc:sldMk cId="2549713754" sldId="332"/>
            <ac:spMk id="2" creationId="{75E00825-5368-718F-1C9A-9B230A4A1ADD}"/>
          </ac:spMkLst>
        </pc:spChg>
        <pc:spChg chg="mod">
          <ac:chgData name="Rhian Keyse" userId="e640c12b-a8e6-4355-9f2c-a517ac7d1786" providerId="ADAL" clId="{9E41546B-F42B-4BE9-A12C-5ADDB0F7676D}" dt="2025-01-15T20:18:14.184" v="887"/>
          <ac:spMkLst>
            <pc:docMk/>
            <pc:sldMk cId="2549713754" sldId="332"/>
            <ac:spMk id="3" creationId="{C45CD06B-B645-05A9-6031-E27AD07E0B9C}"/>
          </ac:spMkLst>
        </pc:spChg>
      </pc:sldChg>
      <pc:sldChg chg="addSp modSp new mod setBg">
        <pc:chgData name="Rhian Keyse" userId="e640c12b-a8e6-4355-9f2c-a517ac7d1786" providerId="ADAL" clId="{9E41546B-F42B-4BE9-A12C-5ADDB0F7676D}" dt="2025-01-15T20:27:20.415" v="1084" actId="403"/>
        <pc:sldMkLst>
          <pc:docMk/>
          <pc:sldMk cId="2719281146" sldId="333"/>
        </pc:sldMkLst>
        <pc:spChg chg="mod">
          <ac:chgData name="Rhian Keyse" userId="e640c12b-a8e6-4355-9f2c-a517ac7d1786" providerId="ADAL" clId="{9E41546B-F42B-4BE9-A12C-5ADDB0F7676D}" dt="2025-01-15T20:27:15.950" v="1082" actId="26606"/>
          <ac:spMkLst>
            <pc:docMk/>
            <pc:sldMk cId="2719281146" sldId="333"/>
            <ac:spMk id="2" creationId="{3DE640D6-0C74-227D-F8F2-8F144F66CC2D}"/>
          </ac:spMkLst>
        </pc:spChg>
        <pc:spChg chg="mod">
          <ac:chgData name="Rhian Keyse" userId="e640c12b-a8e6-4355-9f2c-a517ac7d1786" providerId="ADAL" clId="{9E41546B-F42B-4BE9-A12C-5ADDB0F7676D}" dt="2025-01-15T20:27:20.415" v="1084" actId="403"/>
          <ac:spMkLst>
            <pc:docMk/>
            <pc:sldMk cId="2719281146" sldId="333"/>
            <ac:spMk id="3" creationId="{8756AF9D-D67E-990E-4438-6089EAB9BB6D}"/>
          </ac:spMkLst>
        </pc:spChg>
        <pc:spChg chg="add">
          <ac:chgData name="Rhian Keyse" userId="e640c12b-a8e6-4355-9f2c-a517ac7d1786" providerId="ADAL" clId="{9E41546B-F42B-4BE9-A12C-5ADDB0F7676D}" dt="2025-01-15T20:27:15.950" v="1082" actId="26606"/>
          <ac:spMkLst>
            <pc:docMk/>
            <pc:sldMk cId="2719281146" sldId="333"/>
            <ac:spMk id="9" creationId="{EB6D1D7F-141C-4D8E-BFBA-D95B68E16385}"/>
          </ac:spMkLst>
        </pc:spChg>
        <pc:spChg chg="add">
          <ac:chgData name="Rhian Keyse" userId="e640c12b-a8e6-4355-9f2c-a517ac7d1786" providerId="ADAL" clId="{9E41546B-F42B-4BE9-A12C-5ADDB0F7676D}" dt="2025-01-15T20:27:15.950" v="1082" actId="26606"/>
          <ac:spMkLst>
            <pc:docMk/>
            <pc:sldMk cId="2719281146" sldId="333"/>
            <ac:spMk id="11" creationId="{245B42B6-26F8-4E25-839B-FB38F13BEFFC}"/>
          </ac:spMkLst>
        </pc:spChg>
        <pc:picChg chg="add mod">
          <ac:chgData name="Rhian Keyse" userId="e640c12b-a8e6-4355-9f2c-a517ac7d1786" providerId="ADAL" clId="{9E41546B-F42B-4BE9-A12C-5ADDB0F7676D}" dt="2025-01-15T20:27:15.950" v="1082" actId="26606"/>
          <ac:picMkLst>
            <pc:docMk/>
            <pc:sldMk cId="2719281146" sldId="333"/>
            <ac:picMk id="4" creationId="{FC5E1CFE-6FC7-53C7-F68D-6765858C1491}"/>
          </ac:picMkLst>
        </pc:picChg>
      </pc:sldChg>
      <pc:sldChg chg="modSp add mod">
        <pc:chgData name="Rhian Keyse" userId="e640c12b-a8e6-4355-9f2c-a517ac7d1786" providerId="ADAL" clId="{9E41546B-F42B-4BE9-A12C-5ADDB0F7676D}" dt="2025-01-15T20:31:39.797" v="1823" actId="27636"/>
        <pc:sldMkLst>
          <pc:docMk/>
          <pc:sldMk cId="335274602" sldId="334"/>
        </pc:sldMkLst>
        <pc:spChg chg="mod">
          <ac:chgData name="Rhian Keyse" userId="e640c12b-a8e6-4355-9f2c-a517ac7d1786" providerId="ADAL" clId="{9E41546B-F42B-4BE9-A12C-5ADDB0F7676D}" dt="2025-01-15T20:31:39.797" v="1823" actId="27636"/>
          <ac:spMkLst>
            <pc:docMk/>
            <pc:sldMk cId="335274602" sldId="334"/>
            <ac:spMk id="3" creationId="{B2DA979A-F7F2-BC20-B2F9-33CAB026757F}"/>
          </ac:spMkLst>
        </pc:spChg>
      </pc:sldChg>
      <pc:sldChg chg="new del">
        <pc:chgData name="Rhian Keyse" userId="e640c12b-a8e6-4355-9f2c-a517ac7d1786" providerId="ADAL" clId="{9E41546B-F42B-4BE9-A12C-5ADDB0F7676D}" dt="2025-01-15T20:27:32.386" v="1086" actId="47"/>
        <pc:sldMkLst>
          <pc:docMk/>
          <pc:sldMk cId="2159805240" sldId="334"/>
        </pc:sldMkLst>
      </pc:sldChg>
      <pc:sldChg chg="modSp new mod">
        <pc:chgData name="Rhian Keyse" userId="e640c12b-a8e6-4355-9f2c-a517ac7d1786" providerId="ADAL" clId="{9E41546B-F42B-4BE9-A12C-5ADDB0F7676D}" dt="2025-01-15T20:38:34.808" v="2520" actId="20577"/>
        <pc:sldMkLst>
          <pc:docMk/>
          <pc:sldMk cId="138385376" sldId="335"/>
        </pc:sldMkLst>
        <pc:spChg chg="mod">
          <ac:chgData name="Rhian Keyse" userId="e640c12b-a8e6-4355-9f2c-a517ac7d1786" providerId="ADAL" clId="{9E41546B-F42B-4BE9-A12C-5ADDB0F7676D}" dt="2025-01-15T20:36:57.886" v="2483" actId="20577"/>
          <ac:spMkLst>
            <pc:docMk/>
            <pc:sldMk cId="138385376" sldId="335"/>
            <ac:spMk id="2" creationId="{0B5373F5-32D1-7FD9-0677-860B82BB1DA3}"/>
          </ac:spMkLst>
        </pc:spChg>
        <pc:spChg chg="mod">
          <ac:chgData name="Rhian Keyse" userId="e640c12b-a8e6-4355-9f2c-a517ac7d1786" providerId="ADAL" clId="{9E41546B-F42B-4BE9-A12C-5ADDB0F7676D}" dt="2025-01-15T20:38:34.808" v="2520" actId="20577"/>
          <ac:spMkLst>
            <pc:docMk/>
            <pc:sldMk cId="138385376" sldId="335"/>
            <ac:spMk id="3" creationId="{976DAC37-967A-55B1-6E38-5FD632A517F8}"/>
          </ac:spMkLst>
        </pc:spChg>
      </pc:sldChg>
      <pc:sldChg chg="modSp new mod">
        <pc:chgData name="Rhian Keyse" userId="e640c12b-a8e6-4355-9f2c-a517ac7d1786" providerId="ADAL" clId="{9E41546B-F42B-4BE9-A12C-5ADDB0F7676D}" dt="2025-01-15T20:42:10.561" v="2992" actId="20577"/>
        <pc:sldMkLst>
          <pc:docMk/>
          <pc:sldMk cId="2016226681" sldId="336"/>
        </pc:sldMkLst>
        <pc:spChg chg="mod">
          <ac:chgData name="Rhian Keyse" userId="e640c12b-a8e6-4355-9f2c-a517ac7d1786" providerId="ADAL" clId="{9E41546B-F42B-4BE9-A12C-5ADDB0F7676D}" dt="2025-01-15T20:41:00.393" v="2951" actId="20577"/>
          <ac:spMkLst>
            <pc:docMk/>
            <pc:sldMk cId="2016226681" sldId="336"/>
            <ac:spMk id="2" creationId="{C9F440B7-C708-A08D-1D99-6BBE773956AC}"/>
          </ac:spMkLst>
        </pc:spChg>
        <pc:spChg chg="mod">
          <ac:chgData name="Rhian Keyse" userId="e640c12b-a8e6-4355-9f2c-a517ac7d1786" providerId="ADAL" clId="{9E41546B-F42B-4BE9-A12C-5ADDB0F7676D}" dt="2025-01-15T20:42:10.561" v="2992" actId="20577"/>
          <ac:spMkLst>
            <pc:docMk/>
            <pc:sldMk cId="2016226681" sldId="336"/>
            <ac:spMk id="3" creationId="{31AA1A5E-8859-DCBA-77B5-7A0D3C704208}"/>
          </ac:spMkLst>
        </pc:spChg>
      </pc:sldChg>
      <pc:sldChg chg="new del">
        <pc:chgData name="Rhian Keyse" userId="e640c12b-a8e6-4355-9f2c-a517ac7d1786" providerId="ADAL" clId="{9E41546B-F42B-4BE9-A12C-5ADDB0F7676D}" dt="2025-01-15T20:38:19.513" v="2518" actId="680"/>
        <pc:sldMkLst>
          <pc:docMk/>
          <pc:sldMk cId="4211001725" sldId="336"/>
        </pc:sldMkLst>
      </pc:sldChg>
      <pc:sldChg chg="modSp new mod">
        <pc:chgData name="Rhian Keyse" userId="e640c12b-a8e6-4355-9f2c-a517ac7d1786" providerId="ADAL" clId="{9E41546B-F42B-4BE9-A12C-5ADDB0F7676D}" dt="2025-01-15T21:07:47.913" v="4166" actId="20577"/>
        <pc:sldMkLst>
          <pc:docMk/>
          <pc:sldMk cId="3067304711" sldId="337"/>
        </pc:sldMkLst>
        <pc:spChg chg="mod">
          <ac:chgData name="Rhian Keyse" userId="e640c12b-a8e6-4355-9f2c-a517ac7d1786" providerId="ADAL" clId="{9E41546B-F42B-4BE9-A12C-5ADDB0F7676D}" dt="2025-01-15T20:47:23.177" v="3016" actId="20577"/>
          <ac:spMkLst>
            <pc:docMk/>
            <pc:sldMk cId="3067304711" sldId="337"/>
            <ac:spMk id="2" creationId="{EA8C11F8-2FC9-42AB-A2D1-E967A0394190}"/>
          </ac:spMkLst>
        </pc:spChg>
        <pc:spChg chg="mod">
          <ac:chgData name="Rhian Keyse" userId="e640c12b-a8e6-4355-9f2c-a517ac7d1786" providerId="ADAL" clId="{9E41546B-F42B-4BE9-A12C-5ADDB0F7676D}" dt="2025-01-15T21:07:47.913" v="4166" actId="20577"/>
          <ac:spMkLst>
            <pc:docMk/>
            <pc:sldMk cId="3067304711" sldId="337"/>
            <ac:spMk id="3" creationId="{BA9D7071-0839-8105-F25A-CDFFBB961308}"/>
          </ac:spMkLst>
        </pc:spChg>
      </pc:sldChg>
      <pc:sldChg chg="modSp new mod">
        <pc:chgData name="Rhian Keyse" userId="e640c12b-a8e6-4355-9f2c-a517ac7d1786" providerId="ADAL" clId="{9E41546B-F42B-4BE9-A12C-5ADDB0F7676D}" dt="2025-01-15T20:54:55.710" v="3499" actId="20577"/>
        <pc:sldMkLst>
          <pc:docMk/>
          <pc:sldMk cId="2442629730" sldId="338"/>
        </pc:sldMkLst>
        <pc:spChg chg="mod">
          <ac:chgData name="Rhian Keyse" userId="e640c12b-a8e6-4355-9f2c-a517ac7d1786" providerId="ADAL" clId="{9E41546B-F42B-4BE9-A12C-5ADDB0F7676D}" dt="2025-01-15T20:52:31.883" v="3084" actId="20577"/>
          <ac:spMkLst>
            <pc:docMk/>
            <pc:sldMk cId="2442629730" sldId="338"/>
            <ac:spMk id="2" creationId="{C2925FE8-50A4-F7CC-9D1C-4BA520A61CE3}"/>
          </ac:spMkLst>
        </pc:spChg>
        <pc:spChg chg="mod">
          <ac:chgData name="Rhian Keyse" userId="e640c12b-a8e6-4355-9f2c-a517ac7d1786" providerId="ADAL" clId="{9E41546B-F42B-4BE9-A12C-5ADDB0F7676D}" dt="2025-01-15T20:54:55.710" v="3499" actId="20577"/>
          <ac:spMkLst>
            <pc:docMk/>
            <pc:sldMk cId="2442629730" sldId="338"/>
            <ac:spMk id="3" creationId="{619CA5AC-2B8F-CD92-CCBF-86154FEB3350}"/>
          </ac:spMkLst>
        </pc:spChg>
      </pc:sldChg>
      <pc:sldChg chg="modSp add mod">
        <pc:chgData name="Rhian Keyse" userId="e640c12b-a8e6-4355-9f2c-a517ac7d1786" providerId="ADAL" clId="{9E41546B-F42B-4BE9-A12C-5ADDB0F7676D}" dt="2025-01-15T21:13:20.877" v="5267" actId="404"/>
        <pc:sldMkLst>
          <pc:docMk/>
          <pc:sldMk cId="3091773049" sldId="339"/>
        </pc:sldMkLst>
        <pc:spChg chg="mod">
          <ac:chgData name="Rhian Keyse" userId="e640c12b-a8e6-4355-9f2c-a517ac7d1786" providerId="ADAL" clId="{9E41546B-F42B-4BE9-A12C-5ADDB0F7676D}" dt="2025-01-15T21:13:20.877" v="5267" actId="404"/>
          <ac:spMkLst>
            <pc:docMk/>
            <pc:sldMk cId="3091773049" sldId="339"/>
            <ac:spMk id="3" creationId="{D319D0E3-7A22-8E10-E7C1-915211403B61}"/>
          </ac:spMkLst>
        </pc:spChg>
      </pc:sldChg>
      <pc:sldChg chg="modSp new mod">
        <pc:chgData name="Rhian Keyse" userId="e640c12b-a8e6-4355-9f2c-a517ac7d1786" providerId="ADAL" clId="{9E41546B-F42B-4BE9-A12C-5ADDB0F7676D}" dt="2025-01-15T21:25:23.994" v="5887" actId="27636"/>
        <pc:sldMkLst>
          <pc:docMk/>
          <pc:sldMk cId="1642216636" sldId="340"/>
        </pc:sldMkLst>
        <pc:spChg chg="mod">
          <ac:chgData name="Rhian Keyse" userId="e640c12b-a8e6-4355-9f2c-a517ac7d1786" providerId="ADAL" clId="{9E41546B-F42B-4BE9-A12C-5ADDB0F7676D}" dt="2025-01-15T21:23:51.481" v="5694" actId="20577"/>
          <ac:spMkLst>
            <pc:docMk/>
            <pc:sldMk cId="1642216636" sldId="340"/>
            <ac:spMk id="2" creationId="{FD31E0C0-F7DE-AE39-0581-4C5D7472B2B5}"/>
          </ac:spMkLst>
        </pc:spChg>
        <pc:spChg chg="mod">
          <ac:chgData name="Rhian Keyse" userId="e640c12b-a8e6-4355-9f2c-a517ac7d1786" providerId="ADAL" clId="{9E41546B-F42B-4BE9-A12C-5ADDB0F7676D}" dt="2025-01-15T21:25:23.994" v="5887" actId="27636"/>
          <ac:spMkLst>
            <pc:docMk/>
            <pc:sldMk cId="1642216636" sldId="340"/>
            <ac:spMk id="3" creationId="{7A6C5203-4DD4-C9E2-4953-AB1005E5175B}"/>
          </ac:spMkLst>
        </pc:spChg>
      </pc:sldChg>
      <pc:sldChg chg="modSp new mod">
        <pc:chgData name="Rhian Keyse" userId="e640c12b-a8e6-4355-9f2c-a517ac7d1786" providerId="ADAL" clId="{9E41546B-F42B-4BE9-A12C-5ADDB0F7676D}" dt="2025-01-15T21:33:16.058" v="6190" actId="20577"/>
        <pc:sldMkLst>
          <pc:docMk/>
          <pc:sldMk cId="2087333023" sldId="341"/>
        </pc:sldMkLst>
        <pc:spChg chg="mod">
          <ac:chgData name="Rhian Keyse" userId="e640c12b-a8e6-4355-9f2c-a517ac7d1786" providerId="ADAL" clId="{9E41546B-F42B-4BE9-A12C-5ADDB0F7676D}" dt="2025-01-15T21:25:35.381" v="5903" actId="20577"/>
          <ac:spMkLst>
            <pc:docMk/>
            <pc:sldMk cId="2087333023" sldId="341"/>
            <ac:spMk id="2" creationId="{72F51CEB-AD99-EDD1-EF4D-3FAABBD9A4C8}"/>
          </ac:spMkLst>
        </pc:spChg>
        <pc:spChg chg="mod">
          <ac:chgData name="Rhian Keyse" userId="e640c12b-a8e6-4355-9f2c-a517ac7d1786" providerId="ADAL" clId="{9E41546B-F42B-4BE9-A12C-5ADDB0F7676D}" dt="2025-01-15T21:33:16.058" v="6190" actId="20577"/>
          <ac:spMkLst>
            <pc:docMk/>
            <pc:sldMk cId="2087333023" sldId="341"/>
            <ac:spMk id="3" creationId="{E61A2998-DD55-5975-95BC-B755D8C99855}"/>
          </ac:spMkLst>
        </pc:spChg>
      </pc:sldChg>
      <pc:sldChg chg="modSp new mod">
        <pc:chgData name="Rhian Keyse" userId="e640c12b-a8e6-4355-9f2c-a517ac7d1786" providerId="ADAL" clId="{9E41546B-F42B-4BE9-A12C-5ADDB0F7676D}" dt="2025-01-15T22:12:41.453" v="9151" actId="2711"/>
        <pc:sldMkLst>
          <pc:docMk/>
          <pc:sldMk cId="2996445353" sldId="342"/>
        </pc:sldMkLst>
        <pc:spChg chg="mod">
          <ac:chgData name="Rhian Keyse" userId="e640c12b-a8e6-4355-9f2c-a517ac7d1786" providerId="ADAL" clId="{9E41546B-F42B-4BE9-A12C-5ADDB0F7676D}" dt="2025-01-15T22:12:07.455" v="9117" actId="20577"/>
          <ac:spMkLst>
            <pc:docMk/>
            <pc:sldMk cId="2996445353" sldId="342"/>
            <ac:spMk id="2" creationId="{B7BAB63B-C0CD-442E-3A41-F92148B57415}"/>
          </ac:spMkLst>
        </pc:spChg>
        <pc:spChg chg="mod">
          <ac:chgData name="Rhian Keyse" userId="e640c12b-a8e6-4355-9f2c-a517ac7d1786" providerId="ADAL" clId="{9E41546B-F42B-4BE9-A12C-5ADDB0F7676D}" dt="2025-01-15T22:12:41.453" v="9151" actId="2711"/>
          <ac:spMkLst>
            <pc:docMk/>
            <pc:sldMk cId="2996445353" sldId="342"/>
            <ac:spMk id="3" creationId="{C9810951-93B7-8483-835B-25E77F458F9D}"/>
          </ac:spMkLst>
        </pc:spChg>
      </pc:sldChg>
      <pc:sldChg chg="modSp new mod">
        <pc:chgData name="Rhian Keyse" userId="e640c12b-a8e6-4355-9f2c-a517ac7d1786" providerId="ADAL" clId="{9E41546B-F42B-4BE9-A12C-5ADDB0F7676D}" dt="2025-01-15T22:17:52.118" v="10064" actId="20577"/>
        <pc:sldMkLst>
          <pc:docMk/>
          <pc:sldMk cId="1789077228" sldId="343"/>
        </pc:sldMkLst>
        <pc:spChg chg="mod">
          <ac:chgData name="Rhian Keyse" userId="e640c12b-a8e6-4355-9f2c-a517ac7d1786" providerId="ADAL" clId="{9E41546B-F42B-4BE9-A12C-5ADDB0F7676D}" dt="2025-01-15T22:17:14.976" v="9948" actId="20577"/>
          <ac:spMkLst>
            <pc:docMk/>
            <pc:sldMk cId="1789077228" sldId="343"/>
            <ac:spMk id="2" creationId="{AE656149-4B52-9686-5EF2-C8957A760FEA}"/>
          </ac:spMkLst>
        </pc:spChg>
        <pc:spChg chg="mod">
          <ac:chgData name="Rhian Keyse" userId="e640c12b-a8e6-4355-9f2c-a517ac7d1786" providerId="ADAL" clId="{9E41546B-F42B-4BE9-A12C-5ADDB0F7676D}" dt="2025-01-15T22:17:52.118" v="10064" actId="20577"/>
          <ac:spMkLst>
            <pc:docMk/>
            <pc:sldMk cId="1789077228" sldId="343"/>
            <ac:spMk id="3" creationId="{49D86AA7-BFCF-35AA-07A5-EF439D72B5C4}"/>
          </ac:spMkLst>
        </pc:spChg>
      </pc:sldChg>
      <pc:sldChg chg="modSp new mod ord">
        <pc:chgData name="Rhian Keyse" userId="e640c12b-a8e6-4355-9f2c-a517ac7d1786" providerId="ADAL" clId="{9E41546B-F42B-4BE9-A12C-5ADDB0F7676D}" dt="2025-01-15T22:20:00.023" v="10130" actId="114"/>
        <pc:sldMkLst>
          <pc:docMk/>
          <pc:sldMk cId="3469944025" sldId="344"/>
        </pc:sldMkLst>
        <pc:spChg chg="mod">
          <ac:chgData name="Rhian Keyse" userId="e640c12b-a8e6-4355-9f2c-a517ac7d1786" providerId="ADAL" clId="{9E41546B-F42B-4BE9-A12C-5ADDB0F7676D}" dt="2025-01-15T22:19:15.532" v="10105" actId="20577"/>
          <ac:spMkLst>
            <pc:docMk/>
            <pc:sldMk cId="3469944025" sldId="344"/>
            <ac:spMk id="2" creationId="{32CB4381-485B-8EEB-C79C-B20BCC546A50}"/>
          </ac:spMkLst>
        </pc:spChg>
        <pc:spChg chg="mod">
          <ac:chgData name="Rhian Keyse" userId="e640c12b-a8e6-4355-9f2c-a517ac7d1786" providerId="ADAL" clId="{9E41546B-F42B-4BE9-A12C-5ADDB0F7676D}" dt="2025-01-15T22:20:00.023" v="10130" actId="114"/>
          <ac:spMkLst>
            <pc:docMk/>
            <pc:sldMk cId="3469944025" sldId="344"/>
            <ac:spMk id="3" creationId="{32F8DA53-206C-F165-E1C6-DDB6A9F7B1BC}"/>
          </ac:spMkLst>
        </pc:spChg>
      </pc:sldChg>
      <pc:sldChg chg="modSp add mod">
        <pc:chgData name="Rhian Keyse" userId="e640c12b-a8e6-4355-9f2c-a517ac7d1786" providerId="ADAL" clId="{9E41546B-F42B-4BE9-A12C-5ADDB0F7676D}" dt="2025-01-15T22:19:11.295" v="10091" actId="20577"/>
        <pc:sldMkLst>
          <pc:docMk/>
          <pc:sldMk cId="103651618" sldId="345"/>
        </pc:sldMkLst>
        <pc:spChg chg="mod">
          <ac:chgData name="Rhian Keyse" userId="e640c12b-a8e6-4355-9f2c-a517ac7d1786" providerId="ADAL" clId="{9E41546B-F42B-4BE9-A12C-5ADDB0F7676D}" dt="2025-01-15T22:19:11.295" v="10091" actId="20577"/>
          <ac:spMkLst>
            <pc:docMk/>
            <pc:sldMk cId="103651618" sldId="345"/>
            <ac:spMk id="2" creationId="{E7179B99-C54A-04A2-F011-3CB09B7232F3}"/>
          </ac:spMkLst>
        </pc:spChg>
        <pc:spChg chg="mod">
          <ac:chgData name="Rhian Keyse" userId="e640c12b-a8e6-4355-9f2c-a517ac7d1786" providerId="ADAL" clId="{9E41546B-F42B-4BE9-A12C-5ADDB0F7676D}" dt="2025-01-15T22:19:04.792" v="10081" actId="255"/>
          <ac:spMkLst>
            <pc:docMk/>
            <pc:sldMk cId="103651618" sldId="345"/>
            <ac:spMk id="3" creationId="{4F27F832-08DB-5810-0A6A-6EF6824F4DBE}"/>
          </ac:spMkLst>
        </pc:spChg>
      </pc:sldChg>
      <pc:sldChg chg="modSp new mod">
        <pc:chgData name="Rhian Keyse" userId="e640c12b-a8e6-4355-9f2c-a517ac7d1786" providerId="ADAL" clId="{9E41546B-F42B-4BE9-A12C-5ADDB0F7676D}" dt="2025-01-16T07:13:40.309" v="10493" actId="2711"/>
        <pc:sldMkLst>
          <pc:docMk/>
          <pc:sldMk cId="2625991597" sldId="346"/>
        </pc:sldMkLst>
        <pc:spChg chg="mod">
          <ac:chgData name="Rhian Keyse" userId="e640c12b-a8e6-4355-9f2c-a517ac7d1786" providerId="ADAL" clId="{9E41546B-F42B-4BE9-A12C-5ADDB0F7676D}" dt="2025-01-16T07:02:14.978" v="10148" actId="20577"/>
          <ac:spMkLst>
            <pc:docMk/>
            <pc:sldMk cId="2625991597" sldId="346"/>
            <ac:spMk id="2" creationId="{3B850927-995A-BFE1-51CD-5CC0C823350C}"/>
          </ac:spMkLst>
        </pc:spChg>
        <pc:spChg chg="mod">
          <ac:chgData name="Rhian Keyse" userId="e640c12b-a8e6-4355-9f2c-a517ac7d1786" providerId="ADAL" clId="{9E41546B-F42B-4BE9-A12C-5ADDB0F7676D}" dt="2025-01-16T07:13:40.309" v="10493" actId="2711"/>
          <ac:spMkLst>
            <pc:docMk/>
            <pc:sldMk cId="2625991597" sldId="346"/>
            <ac:spMk id="3" creationId="{1E3FC5D7-03F2-452F-BECA-90769A13F1ED}"/>
          </ac:spMkLst>
        </pc:spChg>
      </pc:sldChg>
      <pc:sldChg chg="modSp new mod">
        <pc:chgData name="Rhian Keyse" userId="e640c12b-a8e6-4355-9f2c-a517ac7d1786" providerId="ADAL" clId="{9E41546B-F42B-4BE9-A12C-5ADDB0F7676D}" dt="2025-01-16T07:02:22.941" v="10160" actId="20577"/>
        <pc:sldMkLst>
          <pc:docMk/>
          <pc:sldMk cId="1667433663" sldId="347"/>
        </pc:sldMkLst>
        <pc:spChg chg="mod">
          <ac:chgData name="Rhian Keyse" userId="e640c12b-a8e6-4355-9f2c-a517ac7d1786" providerId="ADAL" clId="{9E41546B-F42B-4BE9-A12C-5ADDB0F7676D}" dt="2025-01-16T07:02:22.941" v="10160" actId="20577"/>
          <ac:spMkLst>
            <pc:docMk/>
            <pc:sldMk cId="1667433663" sldId="347"/>
            <ac:spMk id="2" creationId="{9AF97ED8-BA6D-2B1E-347F-5D4CB48934B0}"/>
          </ac:spMkLst>
        </pc:spChg>
      </pc:sldChg>
      <pc:sldChg chg="modSp new mod">
        <pc:chgData name="Rhian Keyse" userId="e640c12b-a8e6-4355-9f2c-a517ac7d1786" providerId="ADAL" clId="{9E41546B-F42B-4BE9-A12C-5ADDB0F7676D}" dt="2025-01-16T07:11:10.729" v="10287" actId="20577"/>
        <pc:sldMkLst>
          <pc:docMk/>
          <pc:sldMk cId="2908204365" sldId="348"/>
        </pc:sldMkLst>
        <pc:spChg chg="mod">
          <ac:chgData name="Rhian Keyse" userId="e640c12b-a8e6-4355-9f2c-a517ac7d1786" providerId="ADAL" clId="{9E41546B-F42B-4BE9-A12C-5ADDB0F7676D}" dt="2025-01-16T07:06:24.592" v="10285" actId="20577"/>
          <ac:spMkLst>
            <pc:docMk/>
            <pc:sldMk cId="2908204365" sldId="348"/>
            <ac:spMk id="2" creationId="{7FFFCCB4-EA8D-9585-57AE-9DF5EBEC04CF}"/>
          </ac:spMkLst>
        </pc:spChg>
        <pc:spChg chg="mod">
          <ac:chgData name="Rhian Keyse" userId="e640c12b-a8e6-4355-9f2c-a517ac7d1786" providerId="ADAL" clId="{9E41546B-F42B-4BE9-A12C-5ADDB0F7676D}" dt="2025-01-16T07:11:10.729" v="10287" actId="20577"/>
          <ac:spMkLst>
            <pc:docMk/>
            <pc:sldMk cId="2908204365" sldId="348"/>
            <ac:spMk id="3" creationId="{C3125826-1CA5-F233-EB00-98AA147F62A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6A55D2-DAB0-44FB-8C07-5A20033F218F}"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F526E-2C18-4C2B-B489-D107FE738CA1}" type="slidenum">
              <a:rPr lang="en-GB" smtClean="0"/>
              <a:t>‹#›</a:t>
            </a:fld>
            <a:endParaRPr lang="en-GB"/>
          </a:p>
        </p:txBody>
      </p:sp>
    </p:spTree>
    <p:extLst>
      <p:ext uri="{BB962C8B-B14F-4D97-AF65-F5344CB8AC3E}">
        <p14:creationId xmlns:p14="http://schemas.microsoft.com/office/powerpoint/2010/main" val="3001400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16</a:t>
            </a:fld>
            <a:endParaRPr lang="en-GB"/>
          </a:p>
        </p:txBody>
      </p:sp>
    </p:spTree>
    <p:extLst>
      <p:ext uri="{BB962C8B-B14F-4D97-AF65-F5344CB8AC3E}">
        <p14:creationId xmlns:p14="http://schemas.microsoft.com/office/powerpoint/2010/main" val="850668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6F526E-2C18-4C2B-B489-D107FE738CA1}" type="slidenum">
              <a:rPr lang="en-GB" smtClean="0"/>
              <a:t>31</a:t>
            </a:fld>
            <a:endParaRPr lang="en-GB"/>
          </a:p>
        </p:txBody>
      </p:sp>
    </p:spTree>
    <p:extLst>
      <p:ext uri="{BB962C8B-B14F-4D97-AF65-F5344CB8AC3E}">
        <p14:creationId xmlns:p14="http://schemas.microsoft.com/office/powerpoint/2010/main" val="3909774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1/19/2025</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940333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49592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754710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7776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431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70317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67841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8916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835298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1/19/2025</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946114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1/19/2025</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7747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1/19/2025</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203179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enocidewatch.com/tenstag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Rbon6HqzjEI"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A22CD-0AF5-3589-32CA-09FDD92D0026}"/>
              </a:ext>
            </a:extLst>
          </p:cNvPr>
          <p:cNvSpPr>
            <a:spLocks noGrp="1"/>
          </p:cNvSpPr>
          <p:nvPr>
            <p:ph type="ctrTitle"/>
          </p:nvPr>
        </p:nvSpPr>
        <p:spPr>
          <a:xfrm>
            <a:off x="4703402" y="1841412"/>
            <a:ext cx="6406559" cy="2688020"/>
          </a:xfrm>
        </p:spPr>
        <p:txBody>
          <a:bodyPr>
            <a:normAutofit/>
          </a:bodyPr>
          <a:lstStyle/>
          <a:p>
            <a:pPr algn="l"/>
            <a:r>
              <a:rPr lang="en-GB" sz="6200" dirty="0">
                <a:solidFill>
                  <a:schemeClr val="bg1"/>
                </a:solidFill>
              </a:rPr>
              <a:t>HPHI5029/6029 Global Genocides</a:t>
            </a:r>
          </a:p>
        </p:txBody>
      </p:sp>
      <p:sp>
        <p:nvSpPr>
          <p:cNvPr id="3" name="Subtitle 2">
            <a:extLst>
              <a:ext uri="{FF2B5EF4-FFF2-40B4-BE49-F238E27FC236}">
                <a16:creationId xmlns:a16="http://schemas.microsoft.com/office/drawing/2014/main" id="{27F06B0A-3673-FB72-43D9-86026D060083}"/>
              </a:ext>
            </a:extLst>
          </p:cNvPr>
          <p:cNvSpPr>
            <a:spLocks noGrp="1"/>
          </p:cNvSpPr>
          <p:nvPr>
            <p:ph type="subTitle" idx="1"/>
          </p:nvPr>
        </p:nvSpPr>
        <p:spPr>
          <a:xfrm>
            <a:off x="4703402" y="5206246"/>
            <a:ext cx="6433990" cy="1024128"/>
          </a:xfrm>
        </p:spPr>
        <p:txBody>
          <a:bodyPr>
            <a:normAutofit/>
          </a:bodyPr>
          <a:lstStyle/>
          <a:p>
            <a:pPr algn="l">
              <a:lnSpc>
                <a:spcPct val="91000"/>
              </a:lnSpc>
            </a:pPr>
            <a:r>
              <a:rPr lang="en-GB" sz="2300">
                <a:solidFill>
                  <a:schemeClr val="tx1"/>
                </a:solidFill>
              </a:rPr>
              <a:t>Session 3: Genocide in Namibia, 1904-1908</a:t>
            </a:r>
          </a:p>
          <a:p>
            <a:pPr algn="l">
              <a:lnSpc>
                <a:spcPct val="91000"/>
              </a:lnSpc>
            </a:pPr>
            <a:r>
              <a:rPr lang="en-GB" sz="2300">
                <a:solidFill>
                  <a:schemeClr val="tx1"/>
                </a:solidFill>
              </a:rPr>
              <a:t>Dr Rhian Elinor Keyse</a:t>
            </a:r>
          </a:p>
        </p:txBody>
      </p:sp>
      <p:pic>
        <p:nvPicPr>
          <p:cNvPr id="6" name="Picture 5" descr="A group of men wearing chains&#10;&#10;Description automatically generated">
            <a:extLst>
              <a:ext uri="{FF2B5EF4-FFF2-40B4-BE49-F238E27FC236}">
                <a16:creationId xmlns:a16="http://schemas.microsoft.com/office/drawing/2014/main" id="{803447F3-3EA8-D748-FF20-E3A8CC40923E}"/>
              </a:ext>
            </a:extLst>
          </p:cNvPr>
          <p:cNvPicPr>
            <a:picLocks noChangeAspect="1"/>
          </p:cNvPicPr>
          <p:nvPr/>
        </p:nvPicPr>
        <p:blipFill>
          <a:blip r:embed="rId2"/>
          <a:srcRect r="2" b="6676"/>
          <a:stretch/>
        </p:blipFill>
        <p:spPr>
          <a:xfrm>
            <a:off x="20" y="1225106"/>
            <a:ext cx="4059915" cy="3788958"/>
          </a:xfrm>
          <a:prstGeom prst="rect">
            <a:avLst/>
          </a:prstGeom>
        </p:spPr>
      </p:pic>
    </p:spTree>
    <p:extLst>
      <p:ext uri="{BB962C8B-B14F-4D97-AF65-F5344CB8AC3E}">
        <p14:creationId xmlns:p14="http://schemas.microsoft.com/office/powerpoint/2010/main" val="133335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F17C1-E9D0-E1A8-E590-7DCC8D5086D2}"/>
              </a:ext>
            </a:extLst>
          </p:cNvPr>
          <p:cNvSpPr>
            <a:spLocks noGrp="1"/>
          </p:cNvSpPr>
          <p:nvPr>
            <p:ph type="title"/>
          </p:nvPr>
        </p:nvSpPr>
        <p:spPr/>
        <p:txBody>
          <a:bodyPr/>
          <a:lstStyle/>
          <a:p>
            <a:r>
              <a:rPr lang="en-GB" dirty="0"/>
              <a:t>CONTENT NOTE</a:t>
            </a:r>
          </a:p>
        </p:txBody>
      </p:sp>
      <p:sp>
        <p:nvSpPr>
          <p:cNvPr id="3" name="Content Placeholder 2">
            <a:extLst>
              <a:ext uri="{FF2B5EF4-FFF2-40B4-BE49-F238E27FC236}">
                <a16:creationId xmlns:a16="http://schemas.microsoft.com/office/drawing/2014/main" id="{1D18D2C0-1418-6A8B-AFC5-1BA163B8B7DB}"/>
              </a:ext>
            </a:extLst>
          </p:cNvPr>
          <p:cNvSpPr>
            <a:spLocks noGrp="1"/>
          </p:cNvSpPr>
          <p:nvPr>
            <p:ph idx="1"/>
          </p:nvPr>
        </p:nvSpPr>
        <p:spPr>
          <a:xfrm>
            <a:off x="961644" y="2366622"/>
            <a:ext cx="10268712" cy="4081990"/>
          </a:xfrm>
        </p:spPr>
        <p:txBody>
          <a:bodyPr>
            <a:normAutofit fontScale="25000" lnSpcReduction="20000"/>
          </a:bodyPr>
          <a:lstStyle/>
          <a:p>
            <a:pPr>
              <a:lnSpc>
                <a:spcPct val="115000"/>
              </a:lnSpc>
              <a:spcAft>
                <a:spcPts val="0"/>
              </a:spcAft>
            </a:pPr>
            <a:r>
              <a:rPr lang="en-GB" sz="9600" kern="100" dirty="0">
                <a:effectLst/>
                <a:ea typeface="DengXian" panose="02010600030101010101" pitchFamily="2" charset="-122"/>
                <a:cs typeface="Arial" panose="020B0604020202020204" pitchFamily="34" charset="0"/>
              </a:rPr>
              <a:t>Topics covered will include violence (including sexual and racist violence), murder, sexual assault, racism, homophobia and transphobia.</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Let’s treat each other carefully</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There will be breaks, but you’re welcome to step outside if you need to take care of yourself, and rejoin when you feel able.</a:t>
            </a:r>
          </a:p>
          <a:p>
            <a:pPr>
              <a:lnSpc>
                <a:spcPct val="115000"/>
              </a:lnSpc>
              <a:spcAft>
                <a:spcPts val="0"/>
              </a:spcAft>
            </a:pPr>
            <a:r>
              <a:rPr lang="en-GB" sz="9600" kern="100" dirty="0">
                <a:effectLst/>
                <a:ea typeface="DengXian" panose="02010600030101010101" pitchFamily="2" charset="-122"/>
                <a:cs typeface="Arial" panose="020B0604020202020204" pitchFamily="34" charset="0"/>
              </a:rPr>
              <a:t>Local and national support resources are available – these are linked here:</a:t>
            </a: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2"/>
              </a:rPr>
              <a:t>Wellbeing Support | University of Wales Trinity Saint David (uwtsd.ac.uk)</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3"/>
              </a:rPr>
              <a:t>Domestic abuse | GOV.WALES</a:t>
            </a:r>
            <a:endParaRPr lang="en-GB" sz="9600" kern="100" dirty="0">
              <a:effectLst/>
              <a:ea typeface="DengXian" panose="02010600030101010101" pitchFamily="2" charset="-122"/>
              <a:cs typeface="Arial" panose="020B0604020202020204" pitchFamily="34" charset="0"/>
            </a:endParaRPr>
          </a:p>
          <a:p>
            <a:pPr marL="742950" lvl="1" indent="-285750">
              <a:lnSpc>
                <a:spcPct val="115000"/>
              </a:lnSpc>
              <a:spcAft>
                <a:spcPts val="0"/>
              </a:spcAft>
              <a:buFont typeface="Wingdings" panose="05000000000000000000" pitchFamily="2" charset="2"/>
              <a:buChar char=""/>
              <a:tabLst>
                <a:tab pos="914400" algn="l"/>
              </a:tabLst>
            </a:pPr>
            <a:r>
              <a:rPr lang="en-GB" sz="9600" u="sng" kern="100" dirty="0">
                <a:solidFill>
                  <a:srgbClr val="467886"/>
                </a:solidFill>
                <a:effectLst/>
                <a:highlight>
                  <a:srgbClr val="FFFFFF"/>
                </a:highlight>
                <a:ea typeface="DengXian" panose="02010600030101010101" pitchFamily="2" charset="-122"/>
                <a:cs typeface="Arial" panose="020B0604020202020204" pitchFamily="34" charset="0"/>
                <a:hlinkClick r:id="rId4"/>
              </a:rPr>
              <a:t>New Pathways Rape crisis and sexual abuse support services.</a:t>
            </a:r>
            <a:endParaRPr lang="en-GB" sz="96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31702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2629C-911B-8293-2480-EC9FEB6CC10C}"/>
              </a:ext>
            </a:extLst>
          </p:cNvPr>
          <p:cNvSpPr>
            <a:spLocks noGrp="1"/>
          </p:cNvSpPr>
          <p:nvPr>
            <p:ph type="title"/>
          </p:nvPr>
        </p:nvSpPr>
        <p:spPr/>
        <p:txBody>
          <a:bodyPr/>
          <a:lstStyle/>
          <a:p>
            <a:r>
              <a:rPr lang="en-GB" dirty="0"/>
              <a:t>This session</a:t>
            </a:r>
          </a:p>
        </p:txBody>
      </p:sp>
      <p:sp>
        <p:nvSpPr>
          <p:cNvPr id="3" name="Content Placeholder 2">
            <a:extLst>
              <a:ext uri="{FF2B5EF4-FFF2-40B4-BE49-F238E27FC236}">
                <a16:creationId xmlns:a16="http://schemas.microsoft.com/office/drawing/2014/main" id="{FBC5B823-3BF7-8101-BD6F-3564696268B4}"/>
              </a:ext>
            </a:extLst>
          </p:cNvPr>
          <p:cNvSpPr>
            <a:spLocks noGrp="1"/>
          </p:cNvSpPr>
          <p:nvPr>
            <p:ph idx="1"/>
          </p:nvPr>
        </p:nvSpPr>
        <p:spPr/>
        <p:txBody>
          <a:bodyPr>
            <a:normAutofit fontScale="92500" lnSpcReduction="10000"/>
          </a:bodyPr>
          <a:lstStyle/>
          <a:p>
            <a:pPr marL="457200" indent="-457200">
              <a:spcBef>
                <a:spcPts val="0"/>
              </a:spcBef>
              <a:spcAft>
                <a:spcPts val="0"/>
              </a:spcAft>
              <a:buFont typeface="Arial" panose="020B0604020202020204" pitchFamily="34" charset="0"/>
              <a:buChar char="•"/>
            </a:pPr>
            <a:r>
              <a:rPr lang="en-GB" sz="3200" dirty="0"/>
              <a:t>Recap of last session</a:t>
            </a:r>
          </a:p>
          <a:p>
            <a:pPr marL="457200" indent="-457200">
              <a:spcBef>
                <a:spcPts val="0"/>
              </a:spcBef>
              <a:spcAft>
                <a:spcPts val="0"/>
              </a:spcAft>
              <a:buFont typeface="Arial" panose="020B0604020202020204" pitchFamily="34" charset="0"/>
              <a:buChar char="•"/>
            </a:pPr>
            <a:r>
              <a:rPr lang="en-GB" sz="3200" dirty="0"/>
              <a:t>Scholarly definitions of genocide</a:t>
            </a:r>
          </a:p>
          <a:p>
            <a:pPr marL="457200" indent="-457200">
              <a:spcBef>
                <a:spcPts val="0"/>
              </a:spcBef>
              <a:spcAft>
                <a:spcPts val="0"/>
              </a:spcAft>
              <a:buFont typeface="Arial" panose="020B0604020202020204" pitchFamily="34" charset="0"/>
              <a:buChar char="•"/>
            </a:pPr>
            <a:r>
              <a:rPr lang="en-GB" sz="3200" dirty="0"/>
              <a:t>Introduction to case study: Genocide in Namibia 1904-1908</a:t>
            </a:r>
          </a:p>
          <a:p>
            <a:pPr marL="457200" indent="-457200">
              <a:spcBef>
                <a:spcPts val="0"/>
              </a:spcBef>
              <a:spcAft>
                <a:spcPts val="0"/>
              </a:spcAft>
              <a:buFont typeface="Arial" panose="020B0604020202020204" pitchFamily="34" charset="0"/>
              <a:buChar char="•"/>
            </a:pPr>
            <a:r>
              <a:rPr lang="en-GB" sz="3200" dirty="0"/>
              <a:t>Historiographical debates:</a:t>
            </a:r>
          </a:p>
          <a:p>
            <a:pPr marL="457200" indent="-457200">
              <a:spcBef>
                <a:spcPts val="0"/>
              </a:spcBef>
              <a:spcAft>
                <a:spcPts val="0"/>
              </a:spcAft>
              <a:buFont typeface="Arial" panose="020B0604020202020204" pitchFamily="34" charset="0"/>
              <a:buChar char="•"/>
            </a:pPr>
            <a:r>
              <a:rPr lang="en-GB" sz="3200" dirty="0"/>
              <a:t>Was it genocide?</a:t>
            </a:r>
          </a:p>
          <a:p>
            <a:pPr marL="457200" indent="-457200">
              <a:spcBef>
                <a:spcPts val="0"/>
              </a:spcBef>
              <a:spcAft>
                <a:spcPts val="0"/>
              </a:spcAft>
              <a:buFont typeface="Arial" panose="020B0604020202020204" pitchFamily="34" charset="0"/>
              <a:buChar char="•"/>
            </a:pPr>
            <a:r>
              <a:rPr lang="en-GB" sz="3200" dirty="0"/>
              <a:t>What are the links with the Holocaust? Is this a useful framing?</a:t>
            </a:r>
          </a:p>
        </p:txBody>
      </p:sp>
    </p:spTree>
    <p:extLst>
      <p:ext uri="{BB962C8B-B14F-4D97-AF65-F5344CB8AC3E}">
        <p14:creationId xmlns:p14="http://schemas.microsoft.com/office/powerpoint/2010/main" val="1037085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D6E3F-E014-CE21-1655-1AD5CB1376BB}"/>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REVIEW</a:t>
            </a:r>
          </a:p>
        </p:txBody>
      </p:sp>
    </p:spTree>
    <p:extLst>
      <p:ext uri="{BB962C8B-B14F-4D97-AF65-F5344CB8AC3E}">
        <p14:creationId xmlns:p14="http://schemas.microsoft.com/office/powerpoint/2010/main" val="382614828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FCCB4-EA8D-9585-57AE-9DF5EBEC04CF}"/>
              </a:ext>
            </a:extLst>
          </p:cNvPr>
          <p:cNvSpPr>
            <a:spLocks noGrp="1"/>
          </p:cNvSpPr>
          <p:nvPr>
            <p:ph type="title"/>
          </p:nvPr>
        </p:nvSpPr>
        <p:spPr/>
        <p:txBody>
          <a:bodyPr>
            <a:normAutofit fontScale="90000"/>
          </a:bodyPr>
          <a:lstStyle/>
          <a:p>
            <a:r>
              <a:rPr lang="en-GB" dirty="0"/>
              <a:t>TEN STAGES OF GENOCIDE: MAP</a:t>
            </a:r>
          </a:p>
        </p:txBody>
      </p:sp>
      <p:sp>
        <p:nvSpPr>
          <p:cNvPr id="3" name="Content Placeholder 2">
            <a:extLst>
              <a:ext uri="{FF2B5EF4-FFF2-40B4-BE49-F238E27FC236}">
                <a16:creationId xmlns:a16="http://schemas.microsoft.com/office/drawing/2014/main" id="{C3125826-1CA5-F233-EB00-98AA147F62A2}"/>
              </a:ext>
            </a:extLst>
          </p:cNvPr>
          <p:cNvSpPr>
            <a:spLocks noGrp="1"/>
          </p:cNvSpPr>
          <p:nvPr>
            <p:ph idx="1"/>
          </p:nvPr>
        </p:nvSpPr>
        <p:spPr/>
        <p:txBody>
          <a:bodyPr/>
          <a:lstStyle/>
          <a:p>
            <a:r>
              <a:rPr lang="en-GB" dirty="0">
                <a:hlinkClick r:id="rId2"/>
              </a:rPr>
              <a:t>https://www.genocidewatch.com/tenstages</a:t>
            </a:r>
            <a:endParaRPr lang="en-GB" dirty="0"/>
          </a:p>
          <a:p>
            <a:endParaRPr lang="en-GB" dirty="0"/>
          </a:p>
        </p:txBody>
      </p:sp>
    </p:spTree>
    <p:extLst>
      <p:ext uri="{BB962C8B-B14F-4D97-AF65-F5344CB8AC3E}">
        <p14:creationId xmlns:p14="http://schemas.microsoft.com/office/powerpoint/2010/main" val="2908204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AC82-BB0A-8DC5-71A4-D18E82D1536B}"/>
              </a:ext>
            </a:extLst>
          </p:cNvPr>
          <p:cNvSpPr>
            <a:spLocks noGrp="1"/>
          </p:cNvSpPr>
          <p:nvPr>
            <p:ph type="title"/>
          </p:nvPr>
        </p:nvSpPr>
        <p:spPr/>
        <p:txBody>
          <a:bodyPr>
            <a:normAutofit fontScale="90000"/>
          </a:bodyPr>
          <a:lstStyle/>
          <a:p>
            <a:r>
              <a:rPr lang="en-GB" dirty="0"/>
              <a:t>Scholarly definitions: Exercise</a:t>
            </a:r>
          </a:p>
        </p:txBody>
      </p:sp>
      <p:sp>
        <p:nvSpPr>
          <p:cNvPr id="3" name="Content Placeholder 2">
            <a:extLst>
              <a:ext uri="{FF2B5EF4-FFF2-40B4-BE49-F238E27FC236}">
                <a16:creationId xmlns:a16="http://schemas.microsoft.com/office/drawing/2014/main" id="{EFE62621-9D42-4894-8077-DA8FBF3633C2}"/>
              </a:ext>
            </a:extLst>
          </p:cNvPr>
          <p:cNvSpPr>
            <a:spLocks noGrp="1"/>
          </p:cNvSpPr>
          <p:nvPr>
            <p:ph idx="1"/>
          </p:nvPr>
        </p:nvSpPr>
        <p:spPr/>
        <p:txBody>
          <a:bodyPr>
            <a:normAutofit fontScale="92500"/>
          </a:bodyPr>
          <a:lstStyle/>
          <a:p>
            <a:pPr marL="571500" indent="-571500">
              <a:spcBef>
                <a:spcPts val="0"/>
              </a:spcBef>
              <a:spcAft>
                <a:spcPts val="0"/>
              </a:spcAft>
              <a:buFont typeface="Arial" panose="020B0604020202020204" pitchFamily="34" charset="0"/>
              <a:buChar char="•"/>
            </a:pPr>
            <a:r>
              <a:rPr lang="en-GB" sz="4000" dirty="0"/>
              <a:t>How do the definitions in front of you differ?</a:t>
            </a:r>
          </a:p>
          <a:p>
            <a:pPr marL="571500" indent="-571500">
              <a:spcBef>
                <a:spcPts val="0"/>
              </a:spcBef>
              <a:spcAft>
                <a:spcPts val="0"/>
              </a:spcAft>
              <a:buFont typeface="Arial" panose="020B0604020202020204" pitchFamily="34" charset="0"/>
              <a:buChar char="•"/>
            </a:pPr>
            <a:r>
              <a:rPr lang="en-GB" sz="4000" dirty="0"/>
              <a:t>Are they broad or narrowly defined?</a:t>
            </a:r>
          </a:p>
          <a:p>
            <a:pPr marL="571500" indent="-571500">
              <a:spcBef>
                <a:spcPts val="0"/>
              </a:spcBef>
              <a:spcAft>
                <a:spcPts val="0"/>
              </a:spcAft>
              <a:buFont typeface="Arial" panose="020B0604020202020204" pitchFamily="34" charset="0"/>
              <a:buChar char="•"/>
            </a:pPr>
            <a:r>
              <a:rPr lang="en-GB" sz="4000" dirty="0"/>
              <a:t>What do they say about victims and perpetrators?</a:t>
            </a:r>
          </a:p>
          <a:p>
            <a:pPr marL="571500" indent="-571500">
              <a:spcBef>
                <a:spcPts val="0"/>
              </a:spcBef>
              <a:spcAft>
                <a:spcPts val="0"/>
              </a:spcAft>
              <a:buFont typeface="Arial" panose="020B0604020202020204" pitchFamily="34" charset="0"/>
              <a:buChar char="•"/>
            </a:pPr>
            <a:r>
              <a:rPr lang="en-GB" sz="4000" dirty="0"/>
              <a:t>What do they say about the nature of genocide?</a:t>
            </a:r>
          </a:p>
        </p:txBody>
      </p:sp>
    </p:spTree>
    <p:extLst>
      <p:ext uri="{BB962C8B-B14F-4D97-AF65-F5344CB8AC3E}">
        <p14:creationId xmlns:p14="http://schemas.microsoft.com/office/powerpoint/2010/main" val="914523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84022-8B1B-A16F-1DC2-E38AD1C57C41}"/>
            </a:ext>
          </a:extLst>
        </p:cNvPr>
        <p:cNvGrpSpPr/>
        <p:nvPr/>
      </p:nvGrpSpPr>
      <p:grpSpPr>
        <a:xfrm>
          <a:off x="0" y="0"/>
          <a:ext cx="0" cy="0"/>
          <a:chOff x="0" y="0"/>
          <a:chExt cx="0" cy="0"/>
        </a:xfrm>
      </p:grpSpPr>
      <p:sp>
        <p:nvSpPr>
          <p:cNvPr id="7" name="Rectangle 6">
            <a:extLst>
              <a:ext uri="{FF2B5EF4-FFF2-40B4-BE49-F238E27FC236}">
                <a16:creationId xmlns:a16="http://schemas.microsoft.com/office/drawing/2014/main" id="{E1B8BAF3-B8A0-7F5C-087F-ABF55835E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DC1D1967-7178-188E-E3DE-8450D4EB1D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305793B-D75F-2E23-8E70-92D8714E9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225106"/>
            <a:ext cx="12192000"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60CB9-AB75-A56F-B312-E728BA27AE92}"/>
              </a:ext>
            </a:extLst>
          </p:cNvPr>
          <p:cNvSpPr>
            <a:spLocks noGrp="1"/>
          </p:cNvSpPr>
          <p:nvPr>
            <p:ph type="title"/>
          </p:nvPr>
        </p:nvSpPr>
        <p:spPr>
          <a:xfrm>
            <a:off x="960120" y="1841412"/>
            <a:ext cx="10268712" cy="2688020"/>
          </a:xfrm>
        </p:spPr>
        <p:txBody>
          <a:bodyPr vert="horz" lIns="91440" tIns="45720" rIns="91440" bIns="45720" rtlCol="0" anchor="ctr">
            <a:normAutofit/>
          </a:bodyPr>
          <a:lstStyle/>
          <a:p>
            <a:r>
              <a:rPr lang="en-US" sz="8800" dirty="0"/>
              <a:t>Genocide in Namibia, 1904-1908</a:t>
            </a:r>
          </a:p>
        </p:txBody>
      </p:sp>
    </p:spTree>
    <p:extLst>
      <p:ext uri="{BB962C8B-B14F-4D97-AF65-F5344CB8AC3E}">
        <p14:creationId xmlns:p14="http://schemas.microsoft.com/office/powerpoint/2010/main" val="2983172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94C7-17AF-99A2-778D-8B88A21575AF}"/>
              </a:ext>
            </a:extLst>
          </p:cNvPr>
          <p:cNvSpPr>
            <a:spLocks noGrp="1"/>
          </p:cNvSpPr>
          <p:nvPr>
            <p:ph type="title"/>
          </p:nvPr>
        </p:nvSpPr>
        <p:spPr/>
        <p:txBody>
          <a:bodyPr>
            <a:normAutofit fontScale="90000"/>
          </a:bodyPr>
          <a:lstStyle/>
          <a:p>
            <a:r>
              <a:rPr lang="en-GB" dirty="0"/>
              <a:t>Genocide in Namibia, 1904-1908</a:t>
            </a:r>
          </a:p>
        </p:txBody>
      </p:sp>
      <p:sp>
        <p:nvSpPr>
          <p:cNvPr id="3" name="Content Placeholder 2">
            <a:extLst>
              <a:ext uri="{FF2B5EF4-FFF2-40B4-BE49-F238E27FC236}">
                <a16:creationId xmlns:a16="http://schemas.microsoft.com/office/drawing/2014/main" id="{50F43556-E213-930E-8D9F-70671845E3A2}"/>
              </a:ext>
            </a:extLst>
          </p:cNvPr>
          <p:cNvSpPr>
            <a:spLocks noGrp="1"/>
          </p:cNvSpPr>
          <p:nvPr>
            <p:ph idx="1"/>
          </p:nvPr>
        </p:nvSpPr>
        <p:spPr/>
        <p:txBody>
          <a:bodyPr>
            <a:normAutofit fontScale="92500" lnSpcReduction="20000"/>
          </a:bodyPr>
          <a:lstStyle/>
          <a:p>
            <a:r>
              <a:rPr lang="en-GB" sz="2800" kern="100" dirty="0">
                <a:ea typeface="DengXian" panose="02010600030101010101" pitchFamily="2" charset="-122"/>
                <a:cs typeface="Arial" panose="020B0604020202020204" pitchFamily="34" charset="0"/>
              </a:rPr>
              <a:t>1904-1908 in German South West Africa (now independent Namibia).</a:t>
            </a:r>
          </a:p>
          <a:p>
            <a:r>
              <a:rPr lang="en-GB" sz="2800" kern="100" dirty="0">
                <a:effectLst/>
                <a:ea typeface="DengXian" panose="02010600030101010101" pitchFamily="2" charset="-122"/>
                <a:cs typeface="Arial" panose="020B0604020202020204" pitchFamily="34" charset="0"/>
              </a:rPr>
              <a:t>Recognised by </a:t>
            </a:r>
            <a:r>
              <a:rPr lang="en-GB" sz="2800" kern="100" dirty="0">
                <a:ea typeface="DengXian" panose="02010600030101010101" pitchFamily="2" charset="-122"/>
                <a:cs typeface="Arial" panose="020B0604020202020204" pitchFamily="34" charset="0"/>
              </a:rPr>
              <a:t>the UN in 1985 as first C20th genocide (Whitaker Report, 1985)</a:t>
            </a:r>
          </a:p>
          <a:p>
            <a:r>
              <a:rPr lang="en-GB" sz="2800" kern="100" dirty="0">
                <a:effectLst/>
                <a:ea typeface="DengXian" panose="02010600030101010101" pitchFamily="2" charset="-122"/>
                <a:cs typeface="Arial" panose="020B0604020202020204" pitchFamily="34" charset="0"/>
              </a:rPr>
              <a:t>Perpetrated by German military forces against Herero and Nama people.</a:t>
            </a:r>
          </a:p>
          <a:p>
            <a:r>
              <a:rPr lang="en-GB" sz="2800" kern="100" dirty="0">
                <a:effectLst/>
                <a:ea typeface="DengXian" panose="02010600030101010101" pitchFamily="2" charset="-122"/>
                <a:cs typeface="Arial" panose="020B0604020202020204" pitchFamily="34" charset="0"/>
              </a:rPr>
              <a:t>Between 50,000 and 65,000 Herero people and 10,000 Nama people were killed between 1904 and 1907.</a:t>
            </a:r>
          </a:p>
          <a:p>
            <a:endParaRPr lang="en-GB" b="0" i="0" u="none" strike="noStrike" dirty="0">
              <a:solidFill>
                <a:srgbClr val="1D2125"/>
              </a:solidFill>
              <a:effectLst/>
            </a:endParaRPr>
          </a:p>
        </p:txBody>
      </p:sp>
    </p:spTree>
    <p:extLst>
      <p:ext uri="{BB962C8B-B14F-4D97-AF65-F5344CB8AC3E}">
        <p14:creationId xmlns:p14="http://schemas.microsoft.com/office/powerpoint/2010/main" val="1290422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080A72-8186-AA19-A231-041504B3FB03}"/>
              </a:ext>
            </a:extLst>
          </p:cNvPr>
          <p:cNvPicPr>
            <a:picLocks noChangeAspect="1"/>
          </p:cNvPicPr>
          <p:nvPr/>
        </p:nvPicPr>
        <p:blipFill>
          <a:blip r:embed="rId2"/>
          <a:stretch>
            <a:fillRect/>
          </a:stretch>
        </p:blipFill>
        <p:spPr>
          <a:xfrm>
            <a:off x="3584038" y="83026"/>
            <a:ext cx="4872777" cy="6691947"/>
          </a:xfrm>
          <a:prstGeom prst="rect">
            <a:avLst/>
          </a:prstGeom>
        </p:spPr>
      </p:pic>
    </p:spTree>
    <p:extLst>
      <p:ext uri="{BB962C8B-B14F-4D97-AF65-F5344CB8AC3E}">
        <p14:creationId xmlns:p14="http://schemas.microsoft.com/office/powerpoint/2010/main" val="2713364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ACA8-4D9B-9868-A17E-AFDE1B8FC0C0}"/>
              </a:ext>
            </a:extLst>
          </p:cNvPr>
          <p:cNvSpPr>
            <a:spLocks noGrp="1"/>
          </p:cNvSpPr>
          <p:nvPr>
            <p:ph type="title"/>
          </p:nvPr>
        </p:nvSpPr>
        <p:spPr>
          <a:xfrm>
            <a:off x="960120" y="317814"/>
            <a:ext cx="10268712" cy="1700784"/>
          </a:xfrm>
        </p:spPr>
        <p:txBody>
          <a:bodyPr>
            <a:normAutofit/>
          </a:bodyPr>
          <a:lstStyle/>
          <a:p>
            <a:r>
              <a:rPr lang="en-GB" dirty="0"/>
              <a:t>German South West Africa</a:t>
            </a:r>
          </a:p>
        </p:txBody>
      </p:sp>
      <p:sp>
        <p:nvSpPr>
          <p:cNvPr id="3" name="Content Placeholder 2">
            <a:extLst>
              <a:ext uri="{FF2B5EF4-FFF2-40B4-BE49-F238E27FC236}">
                <a16:creationId xmlns:a16="http://schemas.microsoft.com/office/drawing/2014/main" id="{34BE051D-C5E5-3DC4-22ED-2EC122ACD262}"/>
              </a:ext>
            </a:extLst>
          </p:cNvPr>
          <p:cNvSpPr>
            <a:spLocks noGrp="1"/>
          </p:cNvSpPr>
          <p:nvPr>
            <p:ph idx="1"/>
          </p:nvPr>
        </p:nvSpPr>
        <p:spPr>
          <a:xfrm>
            <a:off x="960120" y="2587752"/>
            <a:ext cx="5869303" cy="3593592"/>
          </a:xfrm>
        </p:spPr>
        <p:txBody>
          <a:bodyPr>
            <a:normAutofit/>
          </a:bodyPr>
          <a:lstStyle/>
          <a:p>
            <a:r>
              <a:rPr lang="en-GB" dirty="0"/>
              <a:t>Formal colonisation 1884</a:t>
            </a:r>
          </a:p>
          <a:p>
            <a:r>
              <a:rPr lang="en-GB" dirty="0"/>
              <a:t>Territory occupied by Herero, Nama, Damara, San, and Ovambo peoples</a:t>
            </a:r>
          </a:p>
          <a:p>
            <a:r>
              <a:rPr lang="en-GB" dirty="0"/>
              <a:t>German settlement motivated by agriculture, diamond and copper mining</a:t>
            </a:r>
          </a:p>
          <a:p>
            <a:endParaRPr lang="en-GB" dirty="0"/>
          </a:p>
        </p:txBody>
      </p:sp>
      <p:pic>
        <p:nvPicPr>
          <p:cNvPr id="4" name="Picture 3">
            <a:extLst>
              <a:ext uri="{FF2B5EF4-FFF2-40B4-BE49-F238E27FC236}">
                <a16:creationId xmlns:a16="http://schemas.microsoft.com/office/drawing/2014/main" id="{A6D5CBE3-3233-908D-98CF-0E6C8409CD88}"/>
              </a:ext>
            </a:extLst>
          </p:cNvPr>
          <p:cNvPicPr>
            <a:picLocks noChangeAspect="1"/>
          </p:cNvPicPr>
          <p:nvPr/>
        </p:nvPicPr>
        <p:blipFill>
          <a:blip r:embed="rId2"/>
          <a:srcRect b="2801"/>
          <a:stretch/>
        </p:blipFill>
        <p:spPr>
          <a:xfrm>
            <a:off x="7537704" y="2264989"/>
            <a:ext cx="4654296" cy="4593011"/>
          </a:xfrm>
          <a:prstGeom prst="rect">
            <a:avLst/>
          </a:prstGeom>
        </p:spPr>
      </p:pic>
    </p:spTree>
    <p:extLst>
      <p:ext uri="{BB962C8B-B14F-4D97-AF65-F5344CB8AC3E}">
        <p14:creationId xmlns:p14="http://schemas.microsoft.com/office/powerpoint/2010/main" val="4059827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16A07-F7A2-E00B-3201-B9E51EF584E4}"/>
              </a:ext>
            </a:extLst>
          </p:cNvPr>
          <p:cNvSpPr>
            <a:spLocks noGrp="1"/>
          </p:cNvSpPr>
          <p:nvPr>
            <p:ph type="title"/>
          </p:nvPr>
        </p:nvSpPr>
        <p:spPr/>
        <p:txBody>
          <a:bodyPr>
            <a:normAutofit/>
          </a:bodyPr>
          <a:lstStyle/>
          <a:p>
            <a:r>
              <a:rPr lang="en-GB" dirty="0"/>
              <a:t>The </a:t>
            </a:r>
            <a:r>
              <a:rPr lang="en-GB" dirty="0" err="1"/>
              <a:t>herero</a:t>
            </a:r>
            <a:r>
              <a:rPr lang="en-GB" dirty="0"/>
              <a:t> and the land</a:t>
            </a:r>
          </a:p>
        </p:txBody>
      </p:sp>
      <p:sp>
        <p:nvSpPr>
          <p:cNvPr id="3" name="Content Placeholder 2">
            <a:extLst>
              <a:ext uri="{FF2B5EF4-FFF2-40B4-BE49-F238E27FC236}">
                <a16:creationId xmlns:a16="http://schemas.microsoft.com/office/drawing/2014/main" id="{76AF72A2-0766-7BC1-04BC-8F244D095966}"/>
              </a:ext>
            </a:extLst>
          </p:cNvPr>
          <p:cNvSpPr>
            <a:spLocks noGrp="1"/>
          </p:cNvSpPr>
          <p:nvPr>
            <p:ph idx="1"/>
          </p:nvPr>
        </p:nvSpPr>
        <p:spPr/>
        <p:txBody>
          <a:bodyPr>
            <a:norm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Pastoral – high regard for cattle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Herero language contains more than 1000 words for colours and markings of cattle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Access to land: cultural and social importance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Increasing German settlement  threatened access grazing land.</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By end 1903, 3.5M hectares – of a total of 13M hectares of Herero land – lost.</a:t>
            </a:r>
          </a:p>
          <a:p>
            <a:endParaRPr lang="en-GB" dirty="0"/>
          </a:p>
        </p:txBody>
      </p:sp>
    </p:spTree>
    <p:extLst>
      <p:ext uri="{BB962C8B-B14F-4D97-AF65-F5344CB8AC3E}">
        <p14:creationId xmlns:p14="http://schemas.microsoft.com/office/powerpoint/2010/main" val="2116964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CA5336-35AD-EA26-A65D-5E11601F5770}"/>
              </a:ext>
            </a:extLst>
          </p:cNvPr>
          <p:cNvSpPr>
            <a:spLocks noGrp="1"/>
          </p:cNvSpPr>
          <p:nvPr>
            <p:ph type="title"/>
          </p:nvPr>
        </p:nvSpPr>
        <p:spPr>
          <a:xfrm>
            <a:off x="960120" y="317814"/>
            <a:ext cx="10268712" cy="1700784"/>
          </a:xfrm>
        </p:spPr>
        <p:txBody>
          <a:bodyPr>
            <a:normAutofit/>
          </a:bodyPr>
          <a:lstStyle/>
          <a:p>
            <a:r>
              <a:rPr lang="en-GB" sz="5600" dirty="0"/>
              <a:t>Economic exploitation of the Herero</a:t>
            </a:r>
          </a:p>
        </p:txBody>
      </p:sp>
      <p:sp>
        <p:nvSpPr>
          <p:cNvPr id="3" name="Content Placeholder 2">
            <a:extLst>
              <a:ext uri="{FF2B5EF4-FFF2-40B4-BE49-F238E27FC236}">
                <a16:creationId xmlns:a16="http://schemas.microsoft.com/office/drawing/2014/main" id="{F9487A2C-7C99-41C1-78B4-F0719243C077}"/>
              </a:ext>
            </a:extLst>
          </p:cNvPr>
          <p:cNvSpPr>
            <a:spLocks noGrp="1"/>
          </p:cNvSpPr>
          <p:nvPr>
            <p:ph idx="1"/>
          </p:nvPr>
        </p:nvSpPr>
        <p:spPr>
          <a:xfrm>
            <a:off x="960120" y="2587752"/>
            <a:ext cx="5869303" cy="3593592"/>
          </a:xfrm>
        </p:spPr>
        <p:txBody>
          <a:bodyPr>
            <a:normAutofit/>
          </a:bodyPr>
          <a:lstStyle/>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White traders lent money at exploitative interest rates</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a typeface="DengXian" panose="02010600030101010101" pitchFamily="2" charset="-122"/>
                <a:cs typeface="Arial" panose="020B0604020202020204" pitchFamily="34" charset="0"/>
              </a:rPr>
              <a:t>Governor </a:t>
            </a:r>
            <a:r>
              <a:rPr lang="en-GB" sz="2200" kern="100" dirty="0" err="1">
                <a:ea typeface="DengXian" panose="02010600030101010101" pitchFamily="2" charset="-122"/>
                <a:cs typeface="Arial" panose="020B0604020202020204" pitchFamily="34" charset="0"/>
              </a:rPr>
              <a:t>Leutwein</a:t>
            </a:r>
            <a:r>
              <a:rPr lang="en-GB" sz="2200" kern="100" dirty="0">
                <a:ea typeface="DengXian" panose="02010600030101010101" pitchFamily="2" charset="-122"/>
                <a:cs typeface="Arial" panose="020B0604020202020204" pitchFamily="34" charset="0"/>
              </a:rPr>
              <a:t> issued an ordinance which came into force 1 November 1903</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All outstanding debts not collecting within a year would be void.</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Intended to wipe the slate clean and discourage abuse – but opposite impact</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a typeface="DengXian" panose="02010600030101010101" pitchFamily="2" charset="-122"/>
                <a:cs typeface="Arial" panose="020B0604020202020204" pitchFamily="34" charset="0"/>
              </a:rPr>
              <a:t>Traders feared losing money, recalled debts quickly</a:t>
            </a:r>
          </a:p>
          <a:p>
            <a:pPr marL="342900" marR="0" lvl="0" indent="-342900" defTabSz="914400" rtl="0" eaLnBrk="1" fontAlgn="auto" latinLnBrk="0" hangingPunct="1">
              <a:lnSpc>
                <a:spcPct val="91000"/>
              </a:lnSpc>
              <a:spcBef>
                <a:spcPts val="0"/>
              </a:spcBef>
              <a:spcAft>
                <a:spcPts val="0"/>
              </a:spcAft>
              <a:buClrTx/>
              <a:buSzTx/>
              <a:buFont typeface="Arial" panose="020B0604020202020204" pitchFamily="34" charset="0"/>
              <a:buChar char="•"/>
              <a:tabLst/>
              <a:defRPr/>
            </a:pPr>
            <a:r>
              <a:rPr lang="en-GB" sz="2200" kern="100" dirty="0">
                <a:effectLst/>
                <a:ea typeface="DengXian" panose="02010600030101010101" pitchFamily="2" charset="-122"/>
                <a:cs typeface="Arial" panose="020B0604020202020204" pitchFamily="34" charset="0"/>
              </a:rPr>
              <a:t>Economic hardship</a:t>
            </a:r>
          </a:p>
          <a:p>
            <a:pPr>
              <a:lnSpc>
                <a:spcPct val="91000"/>
              </a:lnSpc>
            </a:pPr>
            <a:endParaRPr lang="en-GB" sz="2200" dirty="0"/>
          </a:p>
        </p:txBody>
      </p:sp>
      <p:pic>
        <p:nvPicPr>
          <p:cNvPr id="4" name="Picture 3">
            <a:extLst>
              <a:ext uri="{FF2B5EF4-FFF2-40B4-BE49-F238E27FC236}">
                <a16:creationId xmlns:a16="http://schemas.microsoft.com/office/drawing/2014/main" id="{CA51A7BA-8C95-BD62-871F-2E3F5AE5E022}"/>
              </a:ext>
            </a:extLst>
          </p:cNvPr>
          <p:cNvPicPr>
            <a:picLocks noChangeAspect="1"/>
          </p:cNvPicPr>
          <p:nvPr/>
        </p:nvPicPr>
        <p:blipFill>
          <a:blip r:embed="rId2"/>
          <a:srcRect t="5923" r="1" b="31255"/>
          <a:stretch/>
        </p:blipFill>
        <p:spPr>
          <a:xfrm>
            <a:off x="7537704" y="2264989"/>
            <a:ext cx="4654296" cy="4593011"/>
          </a:xfrm>
          <a:prstGeom prst="rect">
            <a:avLst/>
          </a:prstGeom>
        </p:spPr>
      </p:pic>
    </p:spTree>
    <p:extLst>
      <p:ext uri="{BB962C8B-B14F-4D97-AF65-F5344CB8AC3E}">
        <p14:creationId xmlns:p14="http://schemas.microsoft.com/office/powerpoint/2010/main" val="2719153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427C-53F0-DE58-7DA8-837DB3F16BC9}"/>
              </a:ext>
            </a:extLst>
          </p:cNvPr>
          <p:cNvSpPr>
            <a:spLocks noGrp="1"/>
          </p:cNvSpPr>
          <p:nvPr>
            <p:ph type="title"/>
          </p:nvPr>
        </p:nvSpPr>
        <p:spPr/>
        <p:txBody>
          <a:bodyPr/>
          <a:lstStyle/>
          <a:p>
            <a:r>
              <a:rPr lang="en-GB" dirty="0"/>
              <a:t>Racial discrimination</a:t>
            </a:r>
          </a:p>
        </p:txBody>
      </p:sp>
      <p:sp>
        <p:nvSpPr>
          <p:cNvPr id="3" name="Content Placeholder 2">
            <a:extLst>
              <a:ext uri="{FF2B5EF4-FFF2-40B4-BE49-F238E27FC236}">
                <a16:creationId xmlns:a16="http://schemas.microsoft.com/office/drawing/2014/main" id="{612BC80B-9E79-5CCD-EBB6-F914587AE00E}"/>
              </a:ext>
            </a:extLst>
          </p:cNvPr>
          <p:cNvSpPr>
            <a:spLocks noGrp="1"/>
          </p:cNvSpPr>
          <p:nvPr>
            <p:ph idx="1"/>
          </p:nvPr>
        </p:nvSpPr>
        <p:spPr/>
        <p:txBody>
          <a:bodyPr>
            <a:normAutofit fontScale="92500"/>
          </a:bodyPr>
          <a:lstStyle/>
          <a:p>
            <a:r>
              <a:rPr lang="en-GB" sz="2800" kern="100" dirty="0">
                <a:effectLst/>
                <a:ea typeface="DengXian" panose="02010600030101010101" pitchFamily="2" charset="-122"/>
                <a:cs typeface="Arial" panose="020B0604020202020204" pitchFamily="34" charset="0"/>
              </a:rPr>
              <a:t>Increasing </a:t>
            </a:r>
            <a:r>
              <a:rPr lang="en-GB" sz="2800" kern="100" dirty="0">
                <a:ea typeface="DengXian" panose="02010600030101010101" pitchFamily="2" charset="-122"/>
                <a:cs typeface="Arial" panose="020B0604020202020204" pitchFamily="34" charset="0"/>
              </a:rPr>
              <a:t>German settlement – increasing racial tensions</a:t>
            </a:r>
          </a:p>
          <a:p>
            <a:r>
              <a:rPr lang="en-GB" sz="2800" kern="100" dirty="0">
                <a:ea typeface="DengXian" panose="02010600030101010101" pitchFamily="2" charset="-122"/>
                <a:cs typeface="Arial" panose="020B0604020202020204" pitchFamily="34" charset="0"/>
              </a:rPr>
              <a:t>African population cast as inferior, referred to as ‘baboons’</a:t>
            </a:r>
          </a:p>
          <a:p>
            <a:r>
              <a:rPr lang="en-GB" sz="2800" kern="100" dirty="0">
                <a:ea typeface="DengXian" panose="02010600030101010101" pitchFamily="2" charset="-122"/>
                <a:cs typeface="Arial" panose="020B0604020202020204" pitchFamily="34" charset="0"/>
              </a:rPr>
              <a:t>Exploited for cheap labour for German economic interests.</a:t>
            </a:r>
          </a:p>
          <a:p>
            <a:r>
              <a:rPr lang="en-GB" sz="2800" kern="100" dirty="0">
                <a:ea typeface="DengXian" panose="02010600030101010101" pitchFamily="2" charset="-122"/>
                <a:cs typeface="Arial" panose="020B0604020202020204" pitchFamily="34" charset="0"/>
              </a:rPr>
              <a:t>Mistreatment and exploitation of women by German settlers (majority were men)</a:t>
            </a:r>
          </a:p>
          <a:p>
            <a:r>
              <a:rPr lang="en-GB" sz="2800" kern="100" dirty="0">
                <a:ea typeface="DengXian" panose="02010600030101010101" pitchFamily="2" charset="-122"/>
                <a:cs typeface="Arial" panose="020B0604020202020204" pitchFamily="34" charset="0"/>
              </a:rPr>
              <a:t>Some settlers raised question of eliminating the Black population.</a:t>
            </a:r>
          </a:p>
          <a:p>
            <a:endParaRPr lang="en-GB" dirty="0"/>
          </a:p>
        </p:txBody>
      </p:sp>
    </p:spTree>
    <p:extLst>
      <p:ext uri="{BB962C8B-B14F-4D97-AF65-F5344CB8AC3E}">
        <p14:creationId xmlns:p14="http://schemas.microsoft.com/office/powerpoint/2010/main" val="42017916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A3CFD-06FE-8067-7BEA-0E5E25DCAB41}"/>
              </a:ext>
            </a:extLst>
          </p:cNvPr>
          <p:cNvSpPr>
            <a:spLocks noGrp="1"/>
          </p:cNvSpPr>
          <p:nvPr>
            <p:ph type="title"/>
          </p:nvPr>
        </p:nvSpPr>
        <p:spPr>
          <a:xfrm>
            <a:off x="5300811" y="317500"/>
            <a:ext cx="5927576" cy="1701800"/>
          </a:xfrm>
        </p:spPr>
        <p:txBody>
          <a:bodyPr>
            <a:normAutofit/>
          </a:bodyPr>
          <a:lstStyle/>
          <a:p>
            <a:r>
              <a:rPr lang="en-GB" sz="5600"/>
              <a:t>Herero uprising</a:t>
            </a:r>
          </a:p>
        </p:txBody>
      </p:sp>
      <p:pic>
        <p:nvPicPr>
          <p:cNvPr id="4" name="Picture 3">
            <a:extLst>
              <a:ext uri="{FF2B5EF4-FFF2-40B4-BE49-F238E27FC236}">
                <a16:creationId xmlns:a16="http://schemas.microsoft.com/office/drawing/2014/main" id="{B9FD1D33-70B2-9826-D185-BACAB363C881}"/>
              </a:ext>
            </a:extLst>
          </p:cNvPr>
          <p:cNvPicPr>
            <a:picLocks noChangeAspect="1"/>
          </p:cNvPicPr>
          <p:nvPr/>
        </p:nvPicPr>
        <p:blipFill>
          <a:blip r:embed="rId2"/>
          <a:srcRect l="1578"/>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08A0290-0EFF-4B47-6808-79FA3D5F1A08}"/>
              </a:ext>
            </a:extLst>
          </p:cNvPr>
          <p:cNvSpPr>
            <a:spLocks noGrp="1"/>
          </p:cNvSpPr>
          <p:nvPr>
            <p:ph idx="1"/>
          </p:nvPr>
        </p:nvSpPr>
        <p:spPr>
          <a:xfrm>
            <a:off x="5300810" y="2587625"/>
            <a:ext cx="5927577" cy="3594100"/>
          </a:xfrm>
        </p:spPr>
        <p:txBody>
          <a:bodyPr anchor="t">
            <a:normAutofit fontScale="92500" lnSpcReduction="10000"/>
          </a:bodyPr>
          <a:lstStyle/>
          <a:p>
            <a:pPr>
              <a:lnSpc>
                <a:spcPct val="91000"/>
              </a:lnSpc>
            </a:pPr>
            <a:r>
              <a:rPr lang="en-GB" sz="1800" kern="100" dirty="0">
                <a:effectLst/>
                <a:ea typeface="DengXian" panose="02010600030101010101" pitchFamily="2" charset="-122"/>
                <a:cs typeface="Arial" panose="020B0604020202020204" pitchFamily="34" charset="0"/>
              </a:rPr>
              <a:t>Autumn 1903: </a:t>
            </a:r>
            <a:r>
              <a:rPr lang="en-GB" sz="1800" kern="100" dirty="0" err="1">
                <a:effectLst/>
                <a:ea typeface="DengXian" panose="02010600030101010101" pitchFamily="2" charset="-122"/>
                <a:cs typeface="Arial" panose="020B0604020202020204" pitchFamily="34" charset="0"/>
              </a:rPr>
              <a:t>Leutwein</a:t>
            </a:r>
            <a:r>
              <a:rPr lang="en-GB" sz="1800" kern="100" dirty="0">
                <a:effectLst/>
                <a:ea typeface="DengXian" panose="02010600030101010101" pitchFamily="2" charset="-122"/>
                <a:cs typeface="Arial" panose="020B0604020202020204" pitchFamily="34" charset="0"/>
              </a:rPr>
              <a:t> withdrew most German troops stationed in </a:t>
            </a:r>
            <a:r>
              <a:rPr lang="en-GB" sz="1800" kern="100" dirty="0" err="1">
                <a:effectLst/>
                <a:ea typeface="DengXian" panose="02010600030101010101" pitchFamily="2" charset="-122"/>
                <a:cs typeface="Arial" panose="020B0604020202020204" pitchFamily="34" charset="0"/>
              </a:rPr>
              <a:t>Hereroland</a:t>
            </a:r>
            <a:r>
              <a:rPr lang="en-GB" sz="1800" kern="100" dirty="0">
                <a:effectLst/>
                <a:ea typeface="DengXian" panose="02010600030101010101" pitchFamily="2" charset="-122"/>
                <a:cs typeface="Arial" panose="020B0604020202020204" pitchFamily="34" charset="0"/>
              </a:rPr>
              <a:t> to restor</a:t>
            </a:r>
            <a:r>
              <a:rPr lang="en-GB" sz="1800" kern="100" dirty="0">
                <a:ea typeface="DengXian" panose="02010600030101010101" pitchFamily="2" charset="-122"/>
                <a:cs typeface="Arial" panose="020B0604020202020204" pitchFamily="34" charset="0"/>
              </a:rPr>
              <a:t>e order after </a:t>
            </a:r>
            <a:r>
              <a:rPr lang="en-GB" sz="1800" kern="100" dirty="0" err="1">
                <a:ea typeface="DengXian" panose="02010600030101010101" pitchFamily="2" charset="-122"/>
                <a:cs typeface="Arial" panose="020B0604020202020204" pitchFamily="34" charset="0"/>
              </a:rPr>
              <a:t>Bondelzwarts</a:t>
            </a:r>
            <a:r>
              <a:rPr lang="en-GB" sz="1800" kern="100" dirty="0">
                <a:ea typeface="DengXian" panose="02010600030101010101" pitchFamily="2" charset="-122"/>
                <a:cs typeface="Arial" panose="020B0604020202020204" pitchFamily="34" charset="0"/>
              </a:rPr>
              <a:t> uprising </a:t>
            </a:r>
          </a:p>
          <a:p>
            <a:pPr>
              <a:lnSpc>
                <a:spcPct val="91000"/>
              </a:lnSpc>
            </a:pPr>
            <a:r>
              <a:rPr lang="en-GB" sz="1800" kern="100" dirty="0">
                <a:effectLst/>
                <a:ea typeface="DengXian" panose="02010600030101010101" pitchFamily="2" charset="-122"/>
                <a:cs typeface="Arial" panose="020B0604020202020204" pitchFamily="34" charset="0"/>
              </a:rPr>
              <a:t>Herero led</a:t>
            </a:r>
            <a:r>
              <a:rPr lang="en-GB" sz="1800" kern="100" dirty="0">
                <a:ea typeface="DengXian" panose="02010600030101010101" pitchFamily="2" charset="-122"/>
                <a:cs typeface="Arial" panose="020B0604020202020204" pitchFamily="34" charset="0"/>
              </a:rPr>
              <a:t> by Samuel </a:t>
            </a:r>
            <a:r>
              <a:rPr lang="en-GB" sz="1800" kern="100" dirty="0" err="1">
                <a:ea typeface="DengXian" panose="02010600030101010101" pitchFamily="2" charset="-122"/>
                <a:cs typeface="Arial" panose="020B0604020202020204" pitchFamily="34" charset="0"/>
              </a:rPr>
              <a:t>Maherero</a:t>
            </a:r>
            <a:r>
              <a:rPr lang="en-GB" sz="1800" kern="100" dirty="0">
                <a:ea typeface="DengXian" panose="02010600030101010101" pitchFamily="2" charset="-122"/>
                <a:cs typeface="Arial" panose="020B0604020202020204" pitchFamily="34" charset="0"/>
              </a:rPr>
              <a:t> planned attack on German settler colonialists over the next few months.</a:t>
            </a:r>
          </a:p>
          <a:p>
            <a:pPr>
              <a:lnSpc>
                <a:spcPct val="91000"/>
              </a:lnSpc>
            </a:pPr>
            <a:r>
              <a:rPr lang="en-GB" sz="1800" kern="100" dirty="0">
                <a:ea typeface="DengXian" panose="02010600030101010101" pitchFamily="2" charset="-122"/>
                <a:cs typeface="Arial" panose="020B0604020202020204" pitchFamily="34" charset="0"/>
              </a:rPr>
              <a:t>Aims: Drive settlers out of </a:t>
            </a:r>
            <a:r>
              <a:rPr lang="en-GB" sz="1800" kern="100" dirty="0" err="1">
                <a:ea typeface="DengXian" panose="02010600030101010101" pitchFamily="2" charset="-122"/>
                <a:cs typeface="Arial" panose="020B0604020202020204" pitchFamily="34" charset="0"/>
              </a:rPr>
              <a:t>Hereroland</a:t>
            </a:r>
            <a:r>
              <a:rPr lang="en-GB" sz="1800" kern="100" dirty="0">
                <a:ea typeface="DengXian" panose="02010600030101010101" pitchFamily="2" charset="-122"/>
                <a:cs typeface="Arial" panose="020B0604020202020204" pitchFamily="34" charset="0"/>
              </a:rPr>
              <a:t> through targeting military power and German settler interests.</a:t>
            </a:r>
          </a:p>
          <a:p>
            <a:pPr>
              <a:lnSpc>
                <a:spcPct val="91000"/>
              </a:lnSpc>
            </a:pPr>
            <a:r>
              <a:rPr lang="en-GB" sz="1800" kern="100" dirty="0">
                <a:effectLst/>
                <a:ea typeface="DengXian" panose="02010600030101010101" pitchFamily="2" charset="-122"/>
                <a:cs typeface="Arial" panose="020B0604020202020204" pitchFamily="34" charset="0"/>
              </a:rPr>
              <a:t>Surprise attacks 12 January 1904</a:t>
            </a:r>
          </a:p>
          <a:p>
            <a:pPr>
              <a:lnSpc>
                <a:spcPct val="91000"/>
              </a:lnSpc>
            </a:pPr>
            <a:r>
              <a:rPr lang="en-GB" sz="1800" kern="100" dirty="0">
                <a:effectLst/>
                <a:ea typeface="DengXian" panose="02010600030101010101" pitchFamily="2" charset="-122"/>
                <a:cs typeface="Arial" panose="020B0604020202020204" pitchFamily="34" charset="0"/>
              </a:rPr>
              <a:t>Over next 10 days, farms, villages and forts attacked or threatened.</a:t>
            </a:r>
          </a:p>
          <a:p>
            <a:pPr>
              <a:lnSpc>
                <a:spcPct val="91000"/>
              </a:lnSpc>
            </a:pPr>
            <a:r>
              <a:rPr lang="en-GB" sz="1800" kern="100" dirty="0">
                <a:ea typeface="DengXian" panose="02010600030101010101" pitchFamily="2" charset="-122"/>
                <a:cs typeface="Arial" panose="020B0604020202020204" pitchFamily="34" charset="0"/>
              </a:rPr>
              <a:t>Most German farms destroyed, most settlers fled to </a:t>
            </a:r>
            <a:r>
              <a:rPr lang="en-GB" sz="1800" kern="100" dirty="0" err="1">
                <a:ea typeface="DengXian" panose="02010600030101010101" pitchFamily="2" charset="-122"/>
                <a:cs typeface="Arial" panose="020B0604020202020204" pitchFamily="34" charset="0"/>
              </a:rPr>
              <a:t>Windhuk</a:t>
            </a:r>
            <a:endParaRPr lang="en-GB" sz="1800" kern="1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74366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9C8E3-2B3D-C76C-5F01-05E2CA87BD24}"/>
              </a:ext>
            </a:extLst>
          </p:cNvPr>
          <p:cNvSpPr>
            <a:spLocks noGrp="1"/>
          </p:cNvSpPr>
          <p:nvPr>
            <p:ph type="title"/>
          </p:nvPr>
        </p:nvSpPr>
        <p:spPr>
          <a:xfrm>
            <a:off x="5300811" y="317500"/>
            <a:ext cx="5927576" cy="1701800"/>
          </a:xfrm>
        </p:spPr>
        <p:txBody>
          <a:bodyPr>
            <a:normAutofit/>
          </a:bodyPr>
          <a:lstStyle/>
          <a:p>
            <a:r>
              <a:rPr lang="en-GB" sz="5600"/>
              <a:t>German response</a:t>
            </a:r>
          </a:p>
        </p:txBody>
      </p:sp>
      <p:pic>
        <p:nvPicPr>
          <p:cNvPr id="4" name="Picture 3">
            <a:extLst>
              <a:ext uri="{FF2B5EF4-FFF2-40B4-BE49-F238E27FC236}">
                <a16:creationId xmlns:a16="http://schemas.microsoft.com/office/drawing/2014/main" id="{11072C1F-C793-21C1-5196-D784EBCD10B6}"/>
              </a:ext>
            </a:extLst>
          </p:cNvPr>
          <p:cNvPicPr>
            <a:picLocks noChangeAspect="1"/>
          </p:cNvPicPr>
          <p:nvPr/>
        </p:nvPicPr>
        <p:blipFill>
          <a:blip r:embed="rId2"/>
          <a:srcRect r="-1" b="23797"/>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532A0305-68E3-8C6E-7FDB-1498B09CC819}"/>
              </a:ext>
            </a:extLst>
          </p:cNvPr>
          <p:cNvSpPr>
            <a:spLocks noGrp="1"/>
          </p:cNvSpPr>
          <p:nvPr>
            <p:ph idx="1"/>
          </p:nvPr>
        </p:nvSpPr>
        <p:spPr>
          <a:xfrm>
            <a:off x="5300810" y="2587624"/>
            <a:ext cx="6743787" cy="4038027"/>
          </a:xfrm>
        </p:spPr>
        <p:txBody>
          <a:bodyPr anchor="t">
            <a:normAutofit fontScale="92500" lnSpcReduction="20000"/>
          </a:bodyPr>
          <a:lstStyle/>
          <a:p>
            <a:pPr>
              <a:lnSpc>
                <a:spcPct val="91000"/>
              </a:lnSpc>
            </a:pPr>
            <a:r>
              <a:rPr lang="en-GB" sz="2400" dirty="0" err="1">
                <a:effectLst/>
                <a:ea typeface="DengXian" panose="02010600030101010101" pitchFamily="2" charset="-122"/>
                <a:cs typeface="Arial" panose="020B0604020202020204" pitchFamily="34" charset="0"/>
              </a:rPr>
              <a:t>Leutwein</a:t>
            </a:r>
            <a:r>
              <a:rPr lang="en-GB" sz="2400" dirty="0">
                <a:effectLst/>
                <a:ea typeface="DengXian" panose="02010600030101010101" pitchFamily="2" charset="-122"/>
                <a:cs typeface="Arial" panose="020B0604020202020204" pitchFamily="34" charset="0"/>
              </a:rPr>
              <a:t> requested reinforcements from Germany</a:t>
            </a:r>
          </a:p>
          <a:p>
            <a:pPr>
              <a:lnSpc>
                <a:spcPct val="91000"/>
              </a:lnSpc>
            </a:pPr>
            <a:r>
              <a:rPr lang="en-GB" sz="2400" dirty="0" err="1">
                <a:effectLst/>
                <a:ea typeface="DengXian" panose="02010600030101010101" pitchFamily="2" charset="-122"/>
                <a:cs typeface="Arial" panose="020B0604020202020204" pitchFamily="34" charset="0"/>
              </a:rPr>
              <a:t>Leutwein</a:t>
            </a:r>
            <a:r>
              <a:rPr lang="en-GB" sz="2400" dirty="0">
                <a:ea typeface="DengXian" panose="02010600030101010101" pitchFamily="2" charset="-122"/>
                <a:cs typeface="Arial" panose="020B0604020202020204" pitchFamily="34" charset="0"/>
              </a:rPr>
              <a:t> aimed at securing negotiated surrender of Hereros – overruled by military command in Germany</a:t>
            </a:r>
          </a:p>
          <a:p>
            <a:pPr>
              <a:lnSpc>
                <a:spcPct val="91000"/>
              </a:lnSpc>
            </a:pPr>
            <a:r>
              <a:rPr lang="en-GB" sz="2400" dirty="0">
                <a:effectLst/>
                <a:ea typeface="DengXian" panose="02010600030101010101" pitchFamily="2" charset="-122"/>
                <a:cs typeface="Arial" panose="020B0604020202020204" pitchFamily="34" charset="0"/>
              </a:rPr>
              <a:t>On 11 June 1903, Lt-Gen Lothar von </a:t>
            </a:r>
            <a:r>
              <a:rPr lang="en-GB" sz="2400" dirty="0" err="1">
                <a:effectLst/>
                <a:ea typeface="DengXian" panose="02010600030101010101" pitchFamily="2" charset="-122"/>
                <a:cs typeface="Arial" panose="020B0604020202020204" pitchFamily="34" charset="0"/>
              </a:rPr>
              <a:t>Trotha</a:t>
            </a:r>
            <a:r>
              <a:rPr lang="en-GB" sz="2400" dirty="0">
                <a:effectLst/>
                <a:ea typeface="DengXian" panose="02010600030101010101" pitchFamily="2" charset="-122"/>
                <a:cs typeface="Arial" panose="020B0604020202020204" pitchFamily="34" charset="0"/>
              </a:rPr>
              <a:t> arrived with 10,000 troops.</a:t>
            </a:r>
          </a:p>
          <a:p>
            <a:pPr>
              <a:lnSpc>
                <a:spcPct val="91000"/>
              </a:lnSpc>
            </a:pPr>
            <a:r>
              <a:rPr lang="en-GB" sz="2400" dirty="0" err="1">
                <a:effectLst/>
                <a:ea typeface="DengXian" panose="02010600030101010101" pitchFamily="2" charset="-122"/>
                <a:cs typeface="Arial" panose="020B0604020202020204" pitchFamily="34" charset="0"/>
              </a:rPr>
              <a:t>Trotha</a:t>
            </a:r>
            <a:r>
              <a:rPr lang="en-GB" sz="2400" dirty="0">
                <a:effectLst/>
                <a:ea typeface="DengXian" panose="02010600030101010101" pitchFamily="2" charset="-122"/>
                <a:cs typeface="Arial" panose="020B0604020202020204" pitchFamily="34" charset="0"/>
              </a:rPr>
              <a:t> aimed at fully crushing resistance – spent almost 3 months transporting troops and supplies to Waterberg where Herero had fled to await negotiated settlement</a:t>
            </a:r>
          </a:p>
          <a:p>
            <a:pPr>
              <a:lnSpc>
                <a:spcPct val="91000"/>
              </a:lnSpc>
            </a:pPr>
            <a:r>
              <a:rPr lang="en-GB" sz="2400" dirty="0">
                <a:ea typeface="DengXian" panose="02010600030101010101" pitchFamily="2" charset="-122"/>
                <a:cs typeface="Arial" panose="020B0604020202020204" pitchFamily="34" charset="0"/>
              </a:rPr>
              <a:t>Deployed his 3 strongest forces on 3 sides of Waterberg settlement, with a weaker force to the south-east.</a:t>
            </a:r>
          </a:p>
          <a:p>
            <a:pPr>
              <a:lnSpc>
                <a:spcPct val="91000"/>
              </a:lnSpc>
            </a:pPr>
            <a:endParaRPr lang="en-GB" sz="1600" dirty="0"/>
          </a:p>
        </p:txBody>
      </p:sp>
    </p:spTree>
    <p:extLst>
      <p:ext uri="{BB962C8B-B14F-4D97-AF65-F5344CB8AC3E}">
        <p14:creationId xmlns:p14="http://schemas.microsoft.com/office/powerpoint/2010/main" val="41866450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F3E43-E707-2A36-8797-BE65C4A87436}"/>
              </a:ext>
            </a:extLst>
          </p:cNvPr>
          <p:cNvSpPr>
            <a:spLocks noGrp="1"/>
          </p:cNvSpPr>
          <p:nvPr>
            <p:ph type="title"/>
          </p:nvPr>
        </p:nvSpPr>
        <p:spPr>
          <a:xfrm>
            <a:off x="960120" y="317814"/>
            <a:ext cx="10268712" cy="1700784"/>
          </a:xfrm>
        </p:spPr>
        <p:txBody>
          <a:bodyPr>
            <a:normAutofit/>
          </a:bodyPr>
          <a:lstStyle/>
          <a:p>
            <a:r>
              <a:rPr lang="en-GB" sz="5600" dirty="0"/>
              <a:t>Battle of Waterberg</a:t>
            </a:r>
          </a:p>
        </p:txBody>
      </p:sp>
      <p:sp>
        <p:nvSpPr>
          <p:cNvPr id="3" name="Content Placeholder 2">
            <a:extLst>
              <a:ext uri="{FF2B5EF4-FFF2-40B4-BE49-F238E27FC236}">
                <a16:creationId xmlns:a16="http://schemas.microsoft.com/office/drawing/2014/main" id="{B9259F39-DF5F-F5CB-547C-71BE1CA91675}"/>
              </a:ext>
            </a:extLst>
          </p:cNvPr>
          <p:cNvSpPr>
            <a:spLocks noGrp="1"/>
          </p:cNvSpPr>
          <p:nvPr>
            <p:ph idx="1"/>
          </p:nvPr>
        </p:nvSpPr>
        <p:spPr>
          <a:xfrm>
            <a:off x="960120" y="2784143"/>
            <a:ext cx="5782586" cy="3433031"/>
          </a:xfrm>
        </p:spPr>
        <p:txBody>
          <a:bodyPr anchor="t">
            <a:normAutofit fontScale="92500" lnSpcReduction="10000"/>
          </a:bodyPr>
          <a:lstStyle/>
          <a:p>
            <a:pPr>
              <a:lnSpc>
                <a:spcPct val="91000"/>
              </a:lnSpc>
            </a:pPr>
            <a:r>
              <a:rPr lang="en-GB" sz="2800" dirty="0"/>
              <a:t>11 August 1904, </a:t>
            </a:r>
            <a:r>
              <a:rPr lang="en-GB" sz="2800" dirty="0" err="1"/>
              <a:t>Trotha’s</a:t>
            </a:r>
            <a:r>
              <a:rPr lang="en-GB" sz="2800" dirty="0"/>
              <a:t> troops attacked.</a:t>
            </a:r>
          </a:p>
          <a:p>
            <a:pPr>
              <a:lnSpc>
                <a:spcPct val="91000"/>
              </a:lnSpc>
            </a:pPr>
            <a:r>
              <a:rPr lang="en-GB" sz="2800" dirty="0"/>
              <a:t>Military defeat of Herero by the afternoon</a:t>
            </a:r>
          </a:p>
          <a:p>
            <a:pPr>
              <a:lnSpc>
                <a:spcPct val="91000"/>
              </a:lnSpc>
            </a:pPr>
            <a:r>
              <a:rPr lang="en-GB" sz="2800" dirty="0"/>
              <a:t>Choice for Herero – ‘stay trapped in a killing zone or fight their way out to the southeast and into the vast wastes of the Omaheke Desert’ (Bridgman and Worley, 2009). </a:t>
            </a:r>
          </a:p>
          <a:p>
            <a:pPr>
              <a:lnSpc>
                <a:spcPct val="91000"/>
              </a:lnSpc>
            </a:pPr>
            <a:endParaRPr lang="en-GB" sz="1400" dirty="0"/>
          </a:p>
        </p:txBody>
      </p:sp>
      <p:pic>
        <p:nvPicPr>
          <p:cNvPr id="4" name="Picture 3">
            <a:extLst>
              <a:ext uri="{FF2B5EF4-FFF2-40B4-BE49-F238E27FC236}">
                <a16:creationId xmlns:a16="http://schemas.microsoft.com/office/drawing/2014/main" id="{DDCC042D-91A8-1A5E-1790-AA6218746AC0}"/>
              </a:ext>
            </a:extLst>
          </p:cNvPr>
          <p:cNvPicPr>
            <a:picLocks noChangeAspect="1"/>
          </p:cNvPicPr>
          <p:nvPr/>
        </p:nvPicPr>
        <p:blipFill>
          <a:blip r:embed="rId3"/>
          <a:stretch>
            <a:fillRect/>
          </a:stretch>
        </p:blipFill>
        <p:spPr>
          <a:xfrm>
            <a:off x="7533136" y="2869437"/>
            <a:ext cx="4012870" cy="3330681"/>
          </a:xfrm>
          <a:prstGeom prst="rect">
            <a:avLst/>
          </a:prstGeom>
        </p:spPr>
      </p:pic>
    </p:spTree>
    <p:extLst>
      <p:ext uri="{BB962C8B-B14F-4D97-AF65-F5344CB8AC3E}">
        <p14:creationId xmlns:p14="http://schemas.microsoft.com/office/powerpoint/2010/main" val="35467514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EEF2E-078B-C17C-E2F3-0742754D1193}"/>
              </a:ext>
            </a:extLst>
          </p:cNvPr>
          <p:cNvSpPr>
            <a:spLocks noGrp="1"/>
          </p:cNvSpPr>
          <p:nvPr>
            <p:ph type="title"/>
          </p:nvPr>
        </p:nvSpPr>
        <p:spPr/>
        <p:txBody>
          <a:bodyPr/>
          <a:lstStyle/>
          <a:p>
            <a:r>
              <a:rPr lang="en-GB" dirty="0"/>
              <a:t>Pursuit into the desert</a:t>
            </a:r>
          </a:p>
        </p:txBody>
      </p:sp>
      <p:sp>
        <p:nvSpPr>
          <p:cNvPr id="3" name="Content Placeholder 2">
            <a:extLst>
              <a:ext uri="{FF2B5EF4-FFF2-40B4-BE49-F238E27FC236}">
                <a16:creationId xmlns:a16="http://schemas.microsoft.com/office/drawing/2014/main" id="{FE8B97B2-D6C3-2B45-D367-2ED206025C02}"/>
              </a:ext>
            </a:extLst>
          </p:cNvPr>
          <p:cNvSpPr>
            <a:spLocks noGrp="1"/>
          </p:cNvSpPr>
          <p:nvPr>
            <p:ph idx="1"/>
          </p:nvPr>
        </p:nvSpPr>
        <p:spPr/>
        <p:txBody>
          <a:bodyPr>
            <a:normAutofit fontScale="85000" lnSpcReduction="10000"/>
          </a:bodyPr>
          <a:lstStyle/>
          <a:p>
            <a:r>
              <a:rPr lang="en-GB" dirty="0"/>
              <a:t>By end August, Herero forced into desert</a:t>
            </a:r>
          </a:p>
          <a:p>
            <a:r>
              <a:rPr lang="en-GB" dirty="0"/>
              <a:t>Pursued by German forces who sought to eliminate their means of survival</a:t>
            </a:r>
          </a:p>
          <a:p>
            <a:r>
              <a:rPr lang="en-GB" dirty="0"/>
              <a:t>As Herero fell during pursuit, killed by German forces – including women and children</a:t>
            </a:r>
          </a:p>
          <a:p>
            <a:r>
              <a:rPr lang="en-GB" dirty="0"/>
              <a:t>Sexual violence against women before they were killed.</a:t>
            </a:r>
          </a:p>
          <a:p>
            <a:r>
              <a:rPr lang="en-GB" dirty="0" err="1"/>
              <a:t>Trotha</a:t>
            </a:r>
            <a:r>
              <a:rPr lang="en-GB" dirty="0"/>
              <a:t> had German units patrol water holes and drive away or kill Herero attempting to obtain water</a:t>
            </a:r>
          </a:p>
          <a:p>
            <a:r>
              <a:rPr lang="en-GB" dirty="0"/>
              <a:t>Allegations German forces also poisoned water holes</a:t>
            </a:r>
          </a:p>
        </p:txBody>
      </p:sp>
    </p:spTree>
    <p:extLst>
      <p:ext uri="{BB962C8B-B14F-4D97-AF65-F5344CB8AC3E}">
        <p14:creationId xmlns:p14="http://schemas.microsoft.com/office/powerpoint/2010/main" val="931264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8B4A-9E81-62B9-DE72-F0276AE51288}"/>
              </a:ext>
            </a:extLst>
          </p:cNvPr>
          <p:cNvSpPr>
            <a:spLocks noGrp="1"/>
          </p:cNvSpPr>
          <p:nvPr>
            <p:ph type="title"/>
          </p:nvPr>
        </p:nvSpPr>
        <p:spPr/>
        <p:txBody>
          <a:bodyPr>
            <a:normAutofit fontScale="90000"/>
          </a:bodyPr>
          <a:lstStyle/>
          <a:p>
            <a:r>
              <a:rPr lang="en-GB" dirty="0"/>
              <a:t>1904 ‘EXTERMINATION ORDER’</a:t>
            </a:r>
          </a:p>
        </p:txBody>
      </p:sp>
      <p:sp>
        <p:nvSpPr>
          <p:cNvPr id="3" name="Content Placeholder 2">
            <a:extLst>
              <a:ext uri="{FF2B5EF4-FFF2-40B4-BE49-F238E27FC236}">
                <a16:creationId xmlns:a16="http://schemas.microsoft.com/office/drawing/2014/main" id="{0C0AD431-B49E-B9DD-7093-1B34088C4731}"/>
              </a:ext>
            </a:extLst>
          </p:cNvPr>
          <p:cNvSpPr>
            <a:spLocks noGrp="1"/>
          </p:cNvSpPr>
          <p:nvPr>
            <p:ph idx="1"/>
          </p:nvPr>
        </p:nvSpPr>
        <p:spPr>
          <a:xfrm>
            <a:off x="961644" y="2565585"/>
            <a:ext cx="10268712" cy="3593592"/>
          </a:xfrm>
        </p:spPr>
        <p:txBody>
          <a:bodyPr>
            <a:normAutofit/>
          </a:bodyPr>
          <a:lstStyle/>
          <a:p>
            <a:pPr>
              <a:lnSpc>
                <a:spcPct val="115000"/>
              </a:lnSpc>
              <a:spcAft>
                <a:spcPts val="800"/>
              </a:spcAft>
            </a:pPr>
            <a:r>
              <a:rPr lang="en-GB" sz="2800" kern="100" dirty="0">
                <a:ea typeface="DengXian" panose="02010600030101010101" pitchFamily="2" charset="-122"/>
                <a:cs typeface="Arial" panose="020B0604020202020204" pitchFamily="34" charset="0"/>
              </a:rPr>
              <a:t>Von </a:t>
            </a:r>
            <a:r>
              <a:rPr lang="en-GB" sz="2800" kern="100" dirty="0" err="1">
                <a:ea typeface="DengXian" panose="02010600030101010101" pitchFamily="2" charset="-122"/>
                <a:cs typeface="Arial" panose="020B0604020202020204" pitchFamily="34" charset="0"/>
              </a:rPr>
              <a:t>Trotha</a:t>
            </a:r>
            <a:r>
              <a:rPr lang="en-GB" sz="2800" kern="100" dirty="0">
                <a:ea typeface="DengXian" panose="02010600030101010101" pitchFamily="2" charset="-122"/>
                <a:cs typeface="Arial" panose="020B0604020202020204" pitchFamily="34" charset="0"/>
              </a:rPr>
              <a:t> sought to stamp out remaining resistance</a:t>
            </a:r>
          </a:p>
          <a:p>
            <a:pPr>
              <a:lnSpc>
                <a:spcPct val="115000"/>
              </a:lnSpc>
              <a:spcAft>
                <a:spcPts val="800"/>
              </a:spcAft>
            </a:pPr>
            <a:r>
              <a:rPr lang="en-GB" sz="2800" i="1" kern="100" dirty="0" err="1">
                <a:ea typeface="DengXian" panose="02010600030101010101" pitchFamily="2" charset="-122"/>
                <a:cs typeface="Arial" panose="020B0604020202020204" pitchFamily="34" charset="0"/>
              </a:rPr>
              <a:t>Vernichtungsbefehl</a:t>
            </a:r>
            <a:r>
              <a:rPr lang="en-GB" sz="2800" i="1" kern="100" dirty="0">
                <a:ea typeface="DengXian" panose="02010600030101010101" pitchFamily="2" charset="-122"/>
                <a:cs typeface="Arial" panose="020B0604020202020204" pitchFamily="34" charset="0"/>
              </a:rPr>
              <a:t> </a:t>
            </a:r>
            <a:r>
              <a:rPr lang="en-GB" sz="2800" kern="100" dirty="0">
                <a:ea typeface="DengXian" panose="02010600030101010101" pitchFamily="2" charset="-122"/>
                <a:cs typeface="Arial" panose="020B0604020202020204" pitchFamily="34" charset="0"/>
              </a:rPr>
              <a:t>(‘Extermination Order’) 2 October 1904</a:t>
            </a:r>
          </a:p>
          <a:p>
            <a:endParaRPr lang="en-GB" dirty="0"/>
          </a:p>
        </p:txBody>
      </p:sp>
    </p:spTree>
    <p:extLst>
      <p:ext uri="{BB962C8B-B14F-4D97-AF65-F5344CB8AC3E}">
        <p14:creationId xmlns:p14="http://schemas.microsoft.com/office/powerpoint/2010/main" val="50103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2079D-9AED-95C4-C023-CECEAC42AF59}"/>
              </a:ext>
            </a:extLst>
          </p:cNvPr>
          <p:cNvSpPr>
            <a:spLocks noGrp="1"/>
          </p:cNvSpPr>
          <p:nvPr>
            <p:ph type="title"/>
          </p:nvPr>
        </p:nvSpPr>
        <p:spPr/>
        <p:txBody>
          <a:bodyPr>
            <a:normAutofit fontScale="90000"/>
          </a:bodyPr>
          <a:lstStyle/>
          <a:p>
            <a:r>
              <a:rPr lang="en-GB" dirty="0"/>
              <a:t>1904 ‘Extermination order’</a:t>
            </a:r>
          </a:p>
        </p:txBody>
      </p:sp>
      <p:sp>
        <p:nvSpPr>
          <p:cNvPr id="3" name="Content Placeholder 2">
            <a:extLst>
              <a:ext uri="{FF2B5EF4-FFF2-40B4-BE49-F238E27FC236}">
                <a16:creationId xmlns:a16="http://schemas.microsoft.com/office/drawing/2014/main" id="{DB7B772F-5303-2E62-DE7B-2FCAA45B0E2D}"/>
              </a:ext>
            </a:extLst>
          </p:cNvPr>
          <p:cNvSpPr>
            <a:spLocks noGrp="1"/>
          </p:cNvSpPr>
          <p:nvPr>
            <p:ph idx="1"/>
          </p:nvPr>
        </p:nvSpPr>
        <p:spPr/>
        <p:txBody>
          <a:bodyPr>
            <a:normAutofit lnSpcReduction="10000"/>
          </a:bodyPr>
          <a:lstStyle/>
          <a:p>
            <a:r>
              <a:rPr lang="en-GB" sz="2400" kern="100" dirty="0">
                <a:effectLst/>
                <a:ea typeface="DengXian" panose="02010600030101010101" pitchFamily="2" charset="-122"/>
                <a:cs typeface="Arial" panose="020B0604020202020204" pitchFamily="34" charset="0"/>
              </a:rPr>
              <a:t>“I, the great general of the German troops, send this letter to the Herero people. Hereros are no longer German subjects. They have murdered, stolen, they have cut off the noses, ears, and other bodily parts of wounded soldiers and now, because of cowardice, they will fight no more…All the Hereros must leave the land. If the people do not do this, then I will force them to do it with the great guns. Any Herero found within the German borders with or without a gun, with or without cattle, will be shot. I shall no longer receive any women or children. I will drive them back to their people or I will shoot them. This is my decision for the Herero people.”</a:t>
            </a:r>
          </a:p>
          <a:p>
            <a:endParaRPr lang="en-GB" dirty="0"/>
          </a:p>
        </p:txBody>
      </p:sp>
    </p:spTree>
    <p:extLst>
      <p:ext uri="{BB962C8B-B14F-4D97-AF65-F5344CB8AC3E}">
        <p14:creationId xmlns:p14="http://schemas.microsoft.com/office/powerpoint/2010/main" val="1360542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E640D6-0C74-227D-F8F2-8F144F66CC2D}"/>
              </a:ext>
            </a:extLst>
          </p:cNvPr>
          <p:cNvSpPr>
            <a:spLocks noGrp="1"/>
          </p:cNvSpPr>
          <p:nvPr>
            <p:ph type="title"/>
          </p:nvPr>
        </p:nvSpPr>
        <p:spPr>
          <a:xfrm>
            <a:off x="960120" y="317814"/>
            <a:ext cx="10268712" cy="1700784"/>
          </a:xfrm>
        </p:spPr>
        <p:txBody>
          <a:bodyPr>
            <a:normAutofit/>
          </a:bodyPr>
          <a:lstStyle/>
          <a:p>
            <a:r>
              <a:rPr lang="en-GB" dirty="0"/>
              <a:t>Nama revolt</a:t>
            </a:r>
          </a:p>
        </p:txBody>
      </p:sp>
      <p:sp>
        <p:nvSpPr>
          <p:cNvPr id="3" name="Content Placeholder 2">
            <a:extLst>
              <a:ext uri="{FF2B5EF4-FFF2-40B4-BE49-F238E27FC236}">
                <a16:creationId xmlns:a16="http://schemas.microsoft.com/office/drawing/2014/main" id="{8756AF9D-D67E-990E-4438-6089EAB9BB6D}"/>
              </a:ext>
            </a:extLst>
          </p:cNvPr>
          <p:cNvSpPr>
            <a:spLocks noGrp="1"/>
          </p:cNvSpPr>
          <p:nvPr>
            <p:ph idx="1"/>
          </p:nvPr>
        </p:nvSpPr>
        <p:spPr>
          <a:xfrm>
            <a:off x="960120" y="2587752"/>
            <a:ext cx="5869303" cy="3593592"/>
          </a:xfrm>
        </p:spPr>
        <p:txBody>
          <a:bodyPr>
            <a:normAutofit/>
          </a:bodyPr>
          <a:lstStyle/>
          <a:p>
            <a:r>
              <a:rPr lang="en-GB" sz="3200" dirty="0"/>
              <a:t>3 October 1904 Nama revolted against German rule, led by Hendrik Witbooi</a:t>
            </a:r>
          </a:p>
          <a:p>
            <a:r>
              <a:rPr lang="en-GB" sz="3200" dirty="0"/>
              <a:t>4 October 1904: local commissioner von </a:t>
            </a:r>
            <a:r>
              <a:rPr lang="en-GB" sz="3200" dirty="0" err="1"/>
              <a:t>Burgsdorff</a:t>
            </a:r>
            <a:r>
              <a:rPr lang="en-GB" sz="3200" dirty="0"/>
              <a:t> killed</a:t>
            </a:r>
          </a:p>
        </p:txBody>
      </p:sp>
      <p:pic>
        <p:nvPicPr>
          <p:cNvPr id="4" name="Picture 3">
            <a:extLst>
              <a:ext uri="{FF2B5EF4-FFF2-40B4-BE49-F238E27FC236}">
                <a16:creationId xmlns:a16="http://schemas.microsoft.com/office/drawing/2014/main" id="{FC5E1CFE-6FC7-53C7-F68D-6765858C1491}"/>
              </a:ext>
            </a:extLst>
          </p:cNvPr>
          <p:cNvPicPr>
            <a:picLocks noChangeAspect="1"/>
          </p:cNvPicPr>
          <p:nvPr/>
        </p:nvPicPr>
        <p:blipFill>
          <a:blip r:embed="rId2"/>
          <a:srcRect l="4746" r="-4" b="-4"/>
          <a:stretch/>
        </p:blipFill>
        <p:spPr>
          <a:xfrm>
            <a:off x="7537704" y="2264989"/>
            <a:ext cx="4654296" cy="4593011"/>
          </a:xfrm>
          <a:prstGeom prst="rect">
            <a:avLst/>
          </a:prstGeom>
        </p:spPr>
      </p:pic>
    </p:spTree>
    <p:extLst>
      <p:ext uri="{BB962C8B-B14F-4D97-AF65-F5344CB8AC3E}">
        <p14:creationId xmlns:p14="http://schemas.microsoft.com/office/powerpoint/2010/main" val="2719281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48F19-F954-7FF5-299D-EDE5AF824C01}"/>
              </a:ext>
            </a:extLst>
          </p:cNvPr>
          <p:cNvSpPr>
            <a:spLocks noGrp="1"/>
          </p:cNvSpPr>
          <p:nvPr>
            <p:ph type="title"/>
          </p:nvPr>
        </p:nvSpPr>
        <p:spPr/>
        <p:txBody>
          <a:bodyPr>
            <a:normAutofit fontScale="90000"/>
          </a:bodyPr>
          <a:lstStyle/>
          <a:p>
            <a:r>
              <a:rPr lang="en-GB" dirty="0"/>
              <a:t>Response to ‘Extermination Order’</a:t>
            </a:r>
          </a:p>
        </p:txBody>
      </p:sp>
      <p:sp>
        <p:nvSpPr>
          <p:cNvPr id="3" name="Content Placeholder 2">
            <a:extLst>
              <a:ext uri="{FF2B5EF4-FFF2-40B4-BE49-F238E27FC236}">
                <a16:creationId xmlns:a16="http://schemas.microsoft.com/office/drawing/2014/main" id="{65C87BF3-B144-9C04-8D1D-DFCCDACBC2F5}"/>
              </a:ext>
            </a:extLst>
          </p:cNvPr>
          <p:cNvSpPr>
            <a:spLocks noGrp="1"/>
          </p:cNvSpPr>
          <p:nvPr>
            <p:ph idx="1"/>
          </p:nvPr>
        </p:nvSpPr>
        <p:spPr/>
        <p:txBody>
          <a:bodyPr>
            <a:normAutofit/>
          </a:bodyPr>
          <a:lstStyle/>
          <a:p>
            <a:r>
              <a:rPr lang="en-GB" sz="2800" dirty="0">
                <a:ea typeface="DengXian" panose="02010600030101010101" pitchFamily="2" charset="-122"/>
                <a:cs typeface="Arial" panose="020B0604020202020204" pitchFamily="34" charset="0"/>
              </a:rPr>
              <a:t>Public outcry within and outside German South West Africa</a:t>
            </a:r>
          </a:p>
          <a:p>
            <a:r>
              <a:rPr lang="en-GB" sz="2800" dirty="0" err="1">
                <a:effectLst/>
                <a:ea typeface="DengXian" panose="02010600030101010101" pitchFamily="2" charset="-122"/>
                <a:cs typeface="Arial" panose="020B0604020202020204" pitchFamily="34" charset="0"/>
              </a:rPr>
              <a:t>Leutwein</a:t>
            </a:r>
            <a:r>
              <a:rPr lang="en-GB" sz="2800" dirty="0">
                <a:effectLst/>
                <a:ea typeface="DengXian" panose="02010600030101010101" pitchFamily="2" charset="-122"/>
                <a:cs typeface="Arial" panose="020B0604020202020204" pitchFamily="34" charset="0"/>
              </a:rPr>
              <a:t> still favoured negotiation – pressed Foreign Office for thi</a:t>
            </a:r>
            <a:r>
              <a:rPr lang="en-GB" sz="2800" dirty="0">
                <a:ea typeface="DengXian" panose="02010600030101010101" pitchFamily="2" charset="-122"/>
                <a:cs typeface="Arial" panose="020B0604020202020204" pitchFamily="34" charset="0"/>
              </a:rPr>
              <a:t>s but was rebuffed and resigned (Drechsler, 1980)</a:t>
            </a:r>
          </a:p>
          <a:p>
            <a:r>
              <a:rPr lang="en-GB" sz="2800" dirty="0">
                <a:ea typeface="DengXian" panose="02010600030101010101" pitchFamily="2" charset="-122"/>
                <a:cs typeface="Arial" panose="020B0604020202020204" pitchFamily="34" charset="0"/>
              </a:rPr>
              <a:t>Opposition from missionaries withing GSWA, and also some settlers (fearing loss of African labour)</a:t>
            </a:r>
          </a:p>
          <a:p>
            <a:endParaRPr lang="en-GB" sz="2800" dirty="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291250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C0D82E-540D-5E17-D03B-50CA6DD865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3C5AC1-2772-C807-FC29-4FF0642AEA01}"/>
              </a:ext>
            </a:extLst>
          </p:cNvPr>
          <p:cNvSpPr>
            <a:spLocks noGrp="1"/>
          </p:cNvSpPr>
          <p:nvPr>
            <p:ph type="title"/>
          </p:nvPr>
        </p:nvSpPr>
        <p:spPr/>
        <p:txBody>
          <a:bodyPr>
            <a:normAutofit fontScale="90000"/>
          </a:bodyPr>
          <a:lstStyle/>
          <a:p>
            <a:r>
              <a:rPr lang="en-GB" dirty="0"/>
              <a:t>Response to ‘Extermination Order’</a:t>
            </a:r>
          </a:p>
        </p:txBody>
      </p:sp>
      <p:sp>
        <p:nvSpPr>
          <p:cNvPr id="3" name="Content Placeholder 2">
            <a:extLst>
              <a:ext uri="{FF2B5EF4-FFF2-40B4-BE49-F238E27FC236}">
                <a16:creationId xmlns:a16="http://schemas.microsoft.com/office/drawing/2014/main" id="{B2DA979A-F7F2-BC20-B2F9-33CAB026757F}"/>
              </a:ext>
            </a:extLst>
          </p:cNvPr>
          <p:cNvSpPr>
            <a:spLocks noGrp="1"/>
          </p:cNvSpPr>
          <p:nvPr>
            <p:ph idx="1"/>
          </p:nvPr>
        </p:nvSpPr>
        <p:spPr/>
        <p:txBody>
          <a:bodyPr>
            <a:normAutofit/>
          </a:bodyPr>
          <a:lstStyle/>
          <a:p>
            <a:r>
              <a:rPr lang="en-GB" sz="2800" dirty="0">
                <a:ea typeface="DengXian" panose="02010600030101010101" pitchFamily="2" charset="-122"/>
                <a:cs typeface="Arial" panose="020B0604020202020204" pitchFamily="34" charset="0"/>
              </a:rPr>
              <a:t>In Germany, Social Democratic Party opposed </a:t>
            </a:r>
            <a:r>
              <a:rPr lang="en-GB" sz="2800" dirty="0" err="1">
                <a:ea typeface="DengXian" panose="02010600030101010101" pitchFamily="2" charset="-122"/>
                <a:cs typeface="Arial" panose="020B0604020202020204" pitchFamily="34" charset="0"/>
              </a:rPr>
              <a:t>Trotha’s</a:t>
            </a:r>
            <a:r>
              <a:rPr lang="en-GB" sz="2800" dirty="0">
                <a:ea typeface="DengXian" panose="02010600030101010101" pitchFamily="2" charset="-122"/>
                <a:cs typeface="Arial" panose="020B0604020202020204" pitchFamily="34" charset="0"/>
              </a:rPr>
              <a:t> policy.</a:t>
            </a:r>
          </a:p>
          <a:p>
            <a:r>
              <a:rPr lang="en-GB" sz="2800" dirty="0">
                <a:ea typeface="DengXian" panose="02010600030101010101" pitchFamily="2" charset="-122"/>
                <a:cs typeface="Arial" panose="020B0604020202020204" pitchFamily="34" charset="0"/>
              </a:rPr>
              <a:t>November 1904: Chancellor von Bulow asked the Kaiser to rescind the ‘Extermination order’ as un-Christian, unfeasible, economically unviable, and would affect German international standing</a:t>
            </a:r>
          </a:p>
          <a:p>
            <a:r>
              <a:rPr lang="en-GB" sz="2800" dirty="0">
                <a:ea typeface="DengXian" panose="02010600030101010101" pitchFamily="2" charset="-122"/>
                <a:cs typeface="Arial" panose="020B0604020202020204" pitchFamily="34" charset="0"/>
              </a:rPr>
              <a:t>9 December 1904: Kaiser rescinds the ‘extermination order’.</a:t>
            </a:r>
          </a:p>
        </p:txBody>
      </p:sp>
    </p:spTree>
    <p:extLst>
      <p:ext uri="{BB962C8B-B14F-4D97-AF65-F5344CB8AC3E}">
        <p14:creationId xmlns:p14="http://schemas.microsoft.com/office/powerpoint/2010/main" val="335274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A2460-76F1-5AF8-F881-4A211B38A9A3}"/>
              </a:ext>
            </a:extLst>
          </p:cNvPr>
          <p:cNvSpPr>
            <a:spLocks noGrp="1"/>
          </p:cNvSpPr>
          <p:nvPr>
            <p:ph type="title"/>
          </p:nvPr>
        </p:nvSpPr>
        <p:spPr/>
        <p:txBody>
          <a:bodyPr/>
          <a:lstStyle/>
          <a:p>
            <a:r>
              <a:rPr lang="en-GB" dirty="0"/>
              <a:t>Concentration camps</a:t>
            </a:r>
          </a:p>
        </p:txBody>
      </p:sp>
      <p:sp>
        <p:nvSpPr>
          <p:cNvPr id="3" name="Content Placeholder 2">
            <a:extLst>
              <a:ext uri="{FF2B5EF4-FFF2-40B4-BE49-F238E27FC236}">
                <a16:creationId xmlns:a16="http://schemas.microsoft.com/office/drawing/2014/main" id="{9605A6AA-8D3D-FD69-B8EC-922A57412E36}"/>
              </a:ext>
            </a:extLst>
          </p:cNvPr>
          <p:cNvSpPr>
            <a:spLocks noGrp="1"/>
          </p:cNvSpPr>
          <p:nvPr>
            <p:ph idx="1"/>
          </p:nvPr>
        </p:nvSpPr>
        <p:spPr/>
        <p:txBody>
          <a:bodyPr>
            <a:normAutofit fontScale="77500" lnSpcReduction="20000"/>
          </a:bodyPr>
          <a:lstStyle/>
          <a:p>
            <a:r>
              <a:rPr lang="en-GB" sz="2800" kern="100" dirty="0" err="1">
                <a:effectLst/>
                <a:ea typeface="DengXian" panose="02010600030101010101" pitchFamily="2" charset="-122"/>
                <a:cs typeface="Arial" panose="020B0604020202020204" pitchFamily="34" charset="0"/>
              </a:rPr>
              <a:t>Trotha</a:t>
            </a:r>
            <a:r>
              <a:rPr lang="en-GB" sz="2800" kern="100" dirty="0">
                <a:effectLst/>
                <a:ea typeface="DengXian" panose="02010600030101010101" pitchFamily="2" charset="-122"/>
                <a:cs typeface="Arial" panose="020B0604020202020204" pitchFamily="34" charset="0"/>
              </a:rPr>
              <a:t> reluctant to rescind the policy</a:t>
            </a:r>
          </a:p>
          <a:p>
            <a:r>
              <a:rPr lang="en-GB" sz="2800" kern="100" dirty="0">
                <a:effectLst/>
                <a:ea typeface="DengXian" panose="02010600030101010101" pitchFamily="2" charset="-122"/>
                <a:cs typeface="Arial" panose="020B0604020202020204" pitchFamily="34" charset="0"/>
              </a:rPr>
              <a:t>New policy: Hereros would not be shot, but would be chained and used for forced labour.</a:t>
            </a:r>
          </a:p>
          <a:p>
            <a:r>
              <a:rPr lang="en-GB" sz="2800" kern="100" dirty="0">
                <a:effectLst/>
                <a:ea typeface="DengXian" panose="02010600030101010101" pitchFamily="2" charset="-122"/>
                <a:cs typeface="Arial" panose="020B0604020202020204" pitchFamily="34" charset="0"/>
              </a:rPr>
              <a:t>New phase at beginning 1905: Herero survivors, already in poor condition, placed into prison labour camps</a:t>
            </a:r>
          </a:p>
          <a:p>
            <a:r>
              <a:rPr lang="en-GB" sz="2800" kern="100" dirty="0">
                <a:ea typeface="DengXian" panose="02010600030101010101" pitchFamily="2" charset="-122"/>
                <a:cs typeface="Arial" panose="020B0604020202020204" pitchFamily="34" charset="0"/>
              </a:rPr>
              <a:t>Inadequate accommodation, poor nutrition, physical abuse, neglect (Adhikari, 2008).</a:t>
            </a:r>
          </a:p>
          <a:p>
            <a:r>
              <a:rPr lang="en-GB" sz="2800" kern="100" dirty="0">
                <a:effectLst/>
                <a:ea typeface="DengXian" panose="02010600030101010101" pitchFamily="2" charset="-122"/>
                <a:cs typeface="Arial" panose="020B0604020202020204" pitchFamily="34" charset="0"/>
              </a:rPr>
              <a:t>Women and children were more than three quarters of the </a:t>
            </a:r>
            <a:r>
              <a:rPr lang="en-GB" sz="2800" kern="100" dirty="0">
                <a:ea typeface="DengXian" panose="02010600030101010101" pitchFamily="2" charset="-122"/>
                <a:cs typeface="Arial" panose="020B0604020202020204" pitchFamily="34" charset="0"/>
              </a:rPr>
              <a:t>camp inmates.</a:t>
            </a:r>
          </a:p>
          <a:p>
            <a:r>
              <a:rPr lang="en-GB" sz="2800" kern="100" dirty="0">
                <a:ea typeface="DengXian" panose="02010600030101010101" pitchFamily="2" charset="-122"/>
                <a:cs typeface="Arial" panose="020B0604020202020204" pitchFamily="34" charset="0"/>
              </a:rPr>
              <a:t>Estimated over half of prisoners died in captivity.</a:t>
            </a:r>
          </a:p>
          <a:p>
            <a:endParaRPr lang="en-GB" dirty="0"/>
          </a:p>
        </p:txBody>
      </p:sp>
    </p:spTree>
    <p:extLst>
      <p:ext uri="{BB962C8B-B14F-4D97-AF65-F5344CB8AC3E}">
        <p14:creationId xmlns:p14="http://schemas.microsoft.com/office/powerpoint/2010/main" val="1432377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C11F8-2FC9-42AB-A2D1-E967A0394190}"/>
              </a:ext>
            </a:extLst>
          </p:cNvPr>
          <p:cNvSpPr>
            <a:spLocks noGrp="1"/>
          </p:cNvSpPr>
          <p:nvPr>
            <p:ph type="title"/>
          </p:nvPr>
        </p:nvSpPr>
        <p:spPr/>
        <p:txBody>
          <a:bodyPr/>
          <a:lstStyle/>
          <a:p>
            <a:r>
              <a:rPr lang="en-GB" dirty="0"/>
              <a:t>CONCENTRATION CAMPS</a:t>
            </a:r>
          </a:p>
        </p:txBody>
      </p:sp>
      <p:sp>
        <p:nvSpPr>
          <p:cNvPr id="3" name="Content Placeholder 2">
            <a:extLst>
              <a:ext uri="{FF2B5EF4-FFF2-40B4-BE49-F238E27FC236}">
                <a16:creationId xmlns:a16="http://schemas.microsoft.com/office/drawing/2014/main" id="{BA9D7071-0839-8105-F25A-CDFFBB961308}"/>
              </a:ext>
            </a:extLst>
          </p:cNvPr>
          <p:cNvSpPr>
            <a:spLocks noGrp="1"/>
          </p:cNvSpPr>
          <p:nvPr>
            <p:ph idx="1"/>
          </p:nvPr>
        </p:nvSpPr>
        <p:spPr/>
        <p:txBody>
          <a:bodyPr/>
          <a:lstStyle/>
          <a:p>
            <a:r>
              <a:rPr lang="en-GB" dirty="0">
                <a:hlinkClick r:id="rId2"/>
              </a:rPr>
              <a:t>Namibia: Genocide and the Second Reich (BBC)</a:t>
            </a:r>
            <a:r>
              <a:rPr lang="en-GB" dirty="0"/>
              <a:t> (From 24:57 to 44:10)</a:t>
            </a:r>
          </a:p>
        </p:txBody>
      </p:sp>
    </p:spTree>
    <p:extLst>
      <p:ext uri="{BB962C8B-B14F-4D97-AF65-F5344CB8AC3E}">
        <p14:creationId xmlns:p14="http://schemas.microsoft.com/office/powerpoint/2010/main" val="30673047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373F5-32D1-7FD9-0677-860B82BB1DA3}"/>
              </a:ext>
            </a:extLst>
          </p:cNvPr>
          <p:cNvSpPr>
            <a:spLocks noGrp="1"/>
          </p:cNvSpPr>
          <p:nvPr>
            <p:ph type="title"/>
          </p:nvPr>
        </p:nvSpPr>
        <p:spPr/>
        <p:txBody>
          <a:bodyPr>
            <a:normAutofit fontScale="90000"/>
          </a:bodyPr>
          <a:lstStyle/>
          <a:p>
            <a:r>
              <a:rPr lang="en-GB" dirty="0"/>
              <a:t>‘Extermination order’ against the Nama</a:t>
            </a:r>
          </a:p>
        </p:txBody>
      </p:sp>
      <p:sp>
        <p:nvSpPr>
          <p:cNvPr id="3" name="Content Placeholder 2">
            <a:extLst>
              <a:ext uri="{FF2B5EF4-FFF2-40B4-BE49-F238E27FC236}">
                <a16:creationId xmlns:a16="http://schemas.microsoft.com/office/drawing/2014/main" id="{976DAC37-967A-55B1-6E38-5FD632A517F8}"/>
              </a:ext>
            </a:extLst>
          </p:cNvPr>
          <p:cNvSpPr>
            <a:spLocks noGrp="1"/>
          </p:cNvSpPr>
          <p:nvPr>
            <p:ph idx="1"/>
          </p:nvPr>
        </p:nvSpPr>
        <p:spPr/>
        <p:txBody>
          <a:bodyPr>
            <a:normAutofit lnSpcReduction="10000"/>
          </a:bodyPr>
          <a:lstStyle/>
          <a:p>
            <a:r>
              <a:rPr lang="en-GB" dirty="0"/>
              <a:t>“The Nama who chooses not to surrender and lets himself be seen in German territory will be shot, until all are exterminated. Those who at the start of the rebellion committed murder against whites or have commanded that whites be murdered have by law, forfeited their lives. As for the few not defeated, it will fare with them as it fared with the Herero, who in their blindness also believed that they could make war successfully on the powerful German Emperor and the great German people. I ask you, where are the Herero today?”</a:t>
            </a:r>
          </a:p>
          <a:p>
            <a:r>
              <a:rPr lang="en-GB" dirty="0"/>
              <a:t>Von </a:t>
            </a:r>
            <a:r>
              <a:rPr lang="en-GB" dirty="0" err="1"/>
              <a:t>Trotha</a:t>
            </a:r>
            <a:r>
              <a:rPr lang="en-GB" dirty="0"/>
              <a:t>, 22 April 1905</a:t>
            </a:r>
          </a:p>
        </p:txBody>
      </p:sp>
    </p:spTree>
    <p:extLst>
      <p:ext uri="{BB962C8B-B14F-4D97-AF65-F5344CB8AC3E}">
        <p14:creationId xmlns:p14="http://schemas.microsoft.com/office/powerpoint/2010/main" val="138385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40B7-C708-A08D-1D99-6BBE773956AC}"/>
              </a:ext>
            </a:extLst>
          </p:cNvPr>
          <p:cNvSpPr>
            <a:spLocks noGrp="1"/>
          </p:cNvSpPr>
          <p:nvPr>
            <p:ph type="title"/>
          </p:nvPr>
        </p:nvSpPr>
        <p:spPr/>
        <p:txBody>
          <a:bodyPr/>
          <a:lstStyle/>
          <a:p>
            <a:r>
              <a:rPr lang="en-GB" dirty="0"/>
              <a:t>October-December 1905</a:t>
            </a:r>
          </a:p>
        </p:txBody>
      </p:sp>
      <p:sp>
        <p:nvSpPr>
          <p:cNvPr id="3" name="Content Placeholder 2">
            <a:extLst>
              <a:ext uri="{FF2B5EF4-FFF2-40B4-BE49-F238E27FC236}">
                <a16:creationId xmlns:a16="http://schemas.microsoft.com/office/drawing/2014/main" id="{31AA1A5E-8859-DCBA-77B5-7A0D3C704208}"/>
              </a:ext>
            </a:extLst>
          </p:cNvPr>
          <p:cNvSpPr>
            <a:spLocks noGrp="1"/>
          </p:cNvSpPr>
          <p:nvPr>
            <p:ph idx="1"/>
          </p:nvPr>
        </p:nvSpPr>
        <p:spPr/>
        <p:txBody>
          <a:bodyPr>
            <a:normAutofit lnSpcReduction="10000"/>
          </a:bodyPr>
          <a:lstStyle/>
          <a:p>
            <a:r>
              <a:rPr lang="en-GB" dirty="0"/>
              <a:t>29 October 1905, Hendrik Witbooi is shot during Nama attack on German food transport</a:t>
            </a:r>
          </a:p>
          <a:p>
            <a:r>
              <a:rPr lang="en-GB" dirty="0"/>
              <a:t>November 1905: Von </a:t>
            </a:r>
            <a:r>
              <a:rPr lang="en-GB" dirty="0" err="1"/>
              <a:t>Trotha</a:t>
            </a:r>
            <a:r>
              <a:rPr lang="en-GB" dirty="0"/>
              <a:t> leaves SWA, replaced by Governor von </a:t>
            </a:r>
            <a:r>
              <a:rPr lang="en-GB" dirty="0" err="1"/>
              <a:t>Lindequist</a:t>
            </a:r>
            <a:endParaRPr lang="en-GB" dirty="0"/>
          </a:p>
          <a:p>
            <a:r>
              <a:rPr lang="en-GB" dirty="0"/>
              <a:t>November 1905, Nama surrender under condition they will be given freedom on surrender.</a:t>
            </a:r>
          </a:p>
          <a:p>
            <a:r>
              <a:rPr lang="en-GB" dirty="0"/>
              <a:t>1 December 1905: von </a:t>
            </a:r>
            <a:r>
              <a:rPr lang="en-GB" dirty="0" err="1"/>
              <a:t>Lindequist</a:t>
            </a:r>
            <a:r>
              <a:rPr lang="en-GB" dirty="0"/>
              <a:t> rescinds concessions to the Nama, orders their capture and imprisonment</a:t>
            </a:r>
          </a:p>
        </p:txBody>
      </p:sp>
    </p:spTree>
    <p:extLst>
      <p:ext uri="{BB962C8B-B14F-4D97-AF65-F5344CB8AC3E}">
        <p14:creationId xmlns:p14="http://schemas.microsoft.com/office/powerpoint/2010/main" val="2016226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25FE8-50A4-F7CC-9D1C-4BA520A61CE3}"/>
              </a:ext>
            </a:extLst>
          </p:cNvPr>
          <p:cNvSpPr>
            <a:spLocks noGrp="1"/>
          </p:cNvSpPr>
          <p:nvPr>
            <p:ph type="title"/>
          </p:nvPr>
        </p:nvSpPr>
        <p:spPr/>
        <p:txBody>
          <a:bodyPr/>
          <a:lstStyle/>
          <a:p>
            <a:r>
              <a:rPr lang="en-GB" dirty="0"/>
              <a:t>‘End’ of the war</a:t>
            </a:r>
          </a:p>
        </p:txBody>
      </p:sp>
      <p:sp>
        <p:nvSpPr>
          <p:cNvPr id="3" name="Content Placeholder 2">
            <a:extLst>
              <a:ext uri="{FF2B5EF4-FFF2-40B4-BE49-F238E27FC236}">
                <a16:creationId xmlns:a16="http://schemas.microsoft.com/office/drawing/2014/main" id="{619CA5AC-2B8F-CD92-CCBF-86154FEB3350}"/>
              </a:ext>
            </a:extLst>
          </p:cNvPr>
          <p:cNvSpPr>
            <a:spLocks noGrp="1"/>
          </p:cNvSpPr>
          <p:nvPr>
            <p:ph idx="1"/>
          </p:nvPr>
        </p:nvSpPr>
        <p:spPr/>
        <p:txBody>
          <a:bodyPr/>
          <a:lstStyle/>
          <a:p>
            <a:r>
              <a:rPr lang="en-GB" dirty="0"/>
              <a:t>31 March 1907: German Reichstag votes to end the war</a:t>
            </a:r>
          </a:p>
          <a:p>
            <a:r>
              <a:rPr lang="en-GB" dirty="0"/>
              <a:t>Von </a:t>
            </a:r>
            <a:r>
              <a:rPr lang="en-GB" dirty="0" err="1"/>
              <a:t>Lindequist</a:t>
            </a:r>
            <a:r>
              <a:rPr lang="en-GB" dirty="0"/>
              <a:t> declares the war over</a:t>
            </a:r>
          </a:p>
          <a:p>
            <a:r>
              <a:rPr lang="en-GB" dirty="0"/>
              <a:t>20 September 1907: Jakob </a:t>
            </a:r>
            <a:r>
              <a:rPr lang="en-GB" dirty="0" err="1"/>
              <a:t>Morenga</a:t>
            </a:r>
            <a:r>
              <a:rPr lang="en-GB" dirty="0"/>
              <a:t>, leader of last remaining Nama group still fighting, is killed</a:t>
            </a:r>
          </a:p>
          <a:p>
            <a:r>
              <a:rPr lang="en-GB" dirty="0"/>
              <a:t>1 April 1908: Prisoner-of-war status ended and last concentration camps closed.</a:t>
            </a:r>
          </a:p>
        </p:txBody>
      </p:sp>
    </p:spTree>
    <p:extLst>
      <p:ext uri="{BB962C8B-B14F-4D97-AF65-F5344CB8AC3E}">
        <p14:creationId xmlns:p14="http://schemas.microsoft.com/office/powerpoint/2010/main" val="2442629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89BB7-2BAE-66C6-A924-EAFBB4ADFDEA}"/>
              </a:ext>
            </a:extLst>
          </p:cNvPr>
          <p:cNvSpPr>
            <a:spLocks noGrp="1"/>
          </p:cNvSpPr>
          <p:nvPr>
            <p:ph type="title"/>
          </p:nvPr>
        </p:nvSpPr>
        <p:spPr/>
        <p:txBody>
          <a:bodyPr/>
          <a:lstStyle/>
          <a:p>
            <a:r>
              <a:rPr lang="en-GB" dirty="0"/>
              <a:t>Continued discrimination</a:t>
            </a:r>
          </a:p>
        </p:txBody>
      </p:sp>
      <p:sp>
        <p:nvSpPr>
          <p:cNvPr id="3" name="Content Placeholder 2">
            <a:extLst>
              <a:ext uri="{FF2B5EF4-FFF2-40B4-BE49-F238E27FC236}">
                <a16:creationId xmlns:a16="http://schemas.microsoft.com/office/drawing/2014/main" id="{DB74BA71-DC17-AC7B-ED20-4097E610A5F7}"/>
              </a:ext>
            </a:extLst>
          </p:cNvPr>
          <p:cNvSpPr>
            <a:spLocks noGrp="1"/>
          </p:cNvSpPr>
          <p:nvPr>
            <p:ph idx="1"/>
          </p:nvPr>
        </p:nvSpPr>
        <p:spPr>
          <a:xfrm>
            <a:off x="960120" y="2587752"/>
            <a:ext cx="10268712" cy="4141754"/>
          </a:xfrm>
        </p:spPr>
        <p:txBody>
          <a:bodyPr>
            <a:normAutofit fontScale="92500" lnSpcReduction="20000"/>
          </a:bodyPr>
          <a:lstStyle/>
          <a:p>
            <a:pPr marL="342900" indent="-34290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Survivors divided into small groups, sent to work on settler farms/ranches</a:t>
            </a:r>
          </a:p>
          <a:p>
            <a:pPr marL="342900" indent="-342900">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Remaining Herero land confiscated – affected pastoral way of life.</a:t>
            </a:r>
          </a:p>
          <a:p>
            <a:pPr marL="342900" indent="-342900">
              <a:spcBef>
                <a:spcPts val="0"/>
              </a:spcBef>
              <a:spcAft>
                <a:spcPts val="0"/>
              </a:spcAft>
              <a:buFont typeface="Arial" panose="020B0604020202020204" pitchFamily="34" charset="0"/>
              <a:buChar char="•"/>
            </a:pPr>
            <a:r>
              <a:rPr lang="en-GB" sz="3200" kern="100" dirty="0">
                <a:ea typeface="DengXian" panose="02010600030101010101" pitchFamily="2" charset="-122"/>
                <a:cs typeface="Arial" panose="020B0604020202020204" pitchFamily="34" charset="0"/>
              </a:rPr>
              <a:t>Formalised earlier by August 1907 orders:</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Africans could no longer own land or cattle</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All males over 17 had to carry passes</a:t>
            </a:r>
          </a:p>
          <a:p>
            <a:pPr marL="731520" lvl="1" indent="-457200">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Any African unable to prove source of livelihood subject to prosecution for ‘vagrancy’ (Bridgman, 1981).</a:t>
            </a:r>
          </a:p>
          <a:p>
            <a:pPr marL="342900" indent="-342900">
              <a:spcBef>
                <a:spcPts val="0"/>
              </a:spcBef>
              <a:spcAft>
                <a:spcPts val="0"/>
              </a:spcAft>
              <a:buFont typeface="Arial" panose="020B0604020202020204" pitchFamily="34" charset="0"/>
              <a:buChar char="•"/>
            </a:pPr>
            <a:r>
              <a:rPr lang="en-GB" sz="3200" kern="100" dirty="0">
                <a:effectLst/>
                <a:ea typeface="DengXian" panose="02010600030101010101" pitchFamily="2" charset="-122"/>
                <a:cs typeface="Arial" panose="020B0604020202020204" pitchFamily="34" charset="0"/>
              </a:rPr>
              <a:t>Bridgman and Worley (2009) survivors reduced to ‘permanent class of forced labour’</a:t>
            </a:r>
            <a:endParaRPr lang="en-GB" sz="2000" dirty="0"/>
          </a:p>
        </p:txBody>
      </p:sp>
    </p:spTree>
    <p:extLst>
      <p:ext uri="{BB962C8B-B14F-4D97-AF65-F5344CB8AC3E}">
        <p14:creationId xmlns:p14="http://schemas.microsoft.com/office/powerpoint/2010/main" val="27457735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D79130-F4A2-8668-B3A6-7056B7230D80}"/>
              </a:ext>
            </a:extLst>
          </p:cNvPr>
          <p:cNvSpPr>
            <a:spLocks noGrp="1"/>
          </p:cNvSpPr>
          <p:nvPr>
            <p:ph type="title"/>
          </p:nvPr>
        </p:nvSpPr>
        <p:spPr>
          <a:xfrm>
            <a:off x="5300811" y="317500"/>
            <a:ext cx="5927576" cy="1701800"/>
          </a:xfrm>
        </p:spPr>
        <p:txBody>
          <a:bodyPr>
            <a:normAutofit/>
          </a:bodyPr>
          <a:lstStyle/>
          <a:p>
            <a:r>
              <a:rPr lang="en-GB" sz="6100"/>
              <a:t>1918 ‘Blue Book’</a:t>
            </a:r>
          </a:p>
        </p:txBody>
      </p:sp>
      <p:pic>
        <p:nvPicPr>
          <p:cNvPr id="4" name="Picture 3">
            <a:extLst>
              <a:ext uri="{FF2B5EF4-FFF2-40B4-BE49-F238E27FC236}">
                <a16:creationId xmlns:a16="http://schemas.microsoft.com/office/drawing/2014/main" id="{4CA126ED-128A-58FC-FDD3-44B20A016017}"/>
              </a:ext>
            </a:extLst>
          </p:cNvPr>
          <p:cNvPicPr>
            <a:picLocks noChangeAspect="1"/>
          </p:cNvPicPr>
          <p:nvPr/>
        </p:nvPicPr>
        <p:blipFill>
          <a:blip r:embed="rId2"/>
          <a:srcRect r="-1" b="17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F70DECBB-6AE0-3FE2-FFD3-4083758F2F87}"/>
              </a:ext>
            </a:extLst>
          </p:cNvPr>
          <p:cNvSpPr>
            <a:spLocks noGrp="1"/>
          </p:cNvSpPr>
          <p:nvPr>
            <p:ph idx="1"/>
          </p:nvPr>
        </p:nvSpPr>
        <p:spPr>
          <a:xfrm>
            <a:off x="5300810" y="2587625"/>
            <a:ext cx="5927577" cy="3594100"/>
          </a:xfrm>
        </p:spPr>
        <p:txBody>
          <a:bodyPr anchor="t">
            <a:normAutofit lnSpcReduction="10000"/>
          </a:bodyPr>
          <a:lstStyle/>
          <a:p>
            <a:pPr>
              <a:lnSpc>
                <a:spcPct val="91000"/>
              </a:lnSpc>
              <a:spcAft>
                <a:spcPts val="800"/>
              </a:spcAft>
            </a:pPr>
            <a:r>
              <a:rPr lang="en-GB" sz="2000" kern="100" dirty="0">
                <a:effectLst/>
                <a:ea typeface="DengXian" panose="02010600030101010101" pitchFamily="2" charset="-122"/>
                <a:cs typeface="Arial" panose="020B0604020202020204" pitchFamily="34" charset="0"/>
              </a:rPr>
              <a:t>WWI: Germany lost control of GSWA in 191</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British and South African forces began to document German atrocities against African population</a:t>
            </a:r>
          </a:p>
          <a:p>
            <a:pPr>
              <a:lnSpc>
                <a:spcPct val="91000"/>
              </a:lnSpc>
              <a:spcAft>
                <a:spcPts val="800"/>
              </a:spcAft>
            </a:pPr>
            <a:r>
              <a:rPr lang="en-GB" sz="2000" kern="100" dirty="0">
                <a:ea typeface="DengXian" panose="02010600030101010101" pitchFamily="2" charset="-122"/>
                <a:cs typeface="Arial" panose="020B0604020202020204" pitchFamily="34" charset="0"/>
              </a:rPr>
              <a:t>1918 report – important primary source for understanding the genocide.</a:t>
            </a:r>
          </a:p>
          <a:p>
            <a:pPr>
              <a:lnSpc>
                <a:spcPct val="91000"/>
              </a:lnSpc>
              <a:spcAft>
                <a:spcPts val="800"/>
              </a:spcAft>
            </a:pPr>
            <a:r>
              <a:rPr lang="en-GB" sz="2000" kern="100" dirty="0">
                <a:ea typeface="DengXian" panose="02010600030101010101" pitchFamily="2" charset="-122"/>
                <a:cs typeface="Arial" panose="020B0604020202020204" pitchFamily="34" charset="0"/>
              </a:rPr>
              <a:t>Political object: document violence and </a:t>
            </a:r>
            <a:r>
              <a:rPr lang="en-GB" sz="2000" kern="100" dirty="0">
                <a:effectLst/>
                <a:ea typeface="DengXian" panose="02010600030101010101" pitchFamily="2" charset="-122"/>
                <a:cs typeface="Arial" panose="020B0604020202020204" pitchFamily="34" charset="0"/>
              </a:rPr>
              <a:t>incompetence of Germans as colonial administrators.</a:t>
            </a:r>
          </a:p>
          <a:p>
            <a:pPr>
              <a:lnSpc>
                <a:spcPct val="91000"/>
              </a:lnSpc>
              <a:spcAft>
                <a:spcPts val="800"/>
              </a:spcAft>
            </a:pPr>
            <a:r>
              <a:rPr lang="en-GB" sz="2000" kern="100" dirty="0">
                <a:effectLst/>
                <a:ea typeface="DengXian" panose="02010600030101010101" pitchFamily="2" charset="-122"/>
                <a:cs typeface="Arial" panose="020B0604020202020204" pitchFamily="34" charset="0"/>
              </a:rPr>
              <a:t>Testimonies by African eyewitnesses and survivors. </a:t>
            </a:r>
          </a:p>
        </p:txBody>
      </p:sp>
    </p:spTree>
    <p:extLst>
      <p:ext uri="{BB962C8B-B14F-4D97-AF65-F5344CB8AC3E}">
        <p14:creationId xmlns:p14="http://schemas.microsoft.com/office/powerpoint/2010/main" val="30464569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374D8A9-7D8E-BD29-17CE-0399F9E3097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DBAC24-24C5-364C-B8CA-0A27E2A2C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3D6E315-5612-50F2-0864-3D4FA27FBC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DBF77-3B05-EE87-921B-1F4282391D18}"/>
              </a:ext>
            </a:extLst>
          </p:cNvPr>
          <p:cNvSpPr>
            <a:spLocks noGrp="1"/>
          </p:cNvSpPr>
          <p:nvPr>
            <p:ph type="title"/>
          </p:nvPr>
        </p:nvSpPr>
        <p:spPr>
          <a:xfrm>
            <a:off x="5300811" y="317500"/>
            <a:ext cx="5927576" cy="1701800"/>
          </a:xfrm>
        </p:spPr>
        <p:txBody>
          <a:bodyPr>
            <a:normAutofit/>
          </a:bodyPr>
          <a:lstStyle/>
          <a:p>
            <a:r>
              <a:rPr lang="en-GB" sz="6100"/>
              <a:t>1918 ‘Blue Book’</a:t>
            </a:r>
          </a:p>
        </p:txBody>
      </p:sp>
      <p:pic>
        <p:nvPicPr>
          <p:cNvPr id="4" name="Picture 3">
            <a:extLst>
              <a:ext uri="{FF2B5EF4-FFF2-40B4-BE49-F238E27FC236}">
                <a16:creationId xmlns:a16="http://schemas.microsoft.com/office/drawing/2014/main" id="{BA7213F3-2651-09D4-D48C-B6F85F533F7E}"/>
              </a:ext>
            </a:extLst>
          </p:cNvPr>
          <p:cNvPicPr>
            <a:picLocks noChangeAspect="1"/>
          </p:cNvPicPr>
          <p:nvPr/>
        </p:nvPicPr>
        <p:blipFill>
          <a:blip r:embed="rId2"/>
          <a:srcRect r="-1" b="1709"/>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319D0E3-7A22-8E10-E7C1-915211403B61}"/>
              </a:ext>
            </a:extLst>
          </p:cNvPr>
          <p:cNvSpPr>
            <a:spLocks noGrp="1"/>
          </p:cNvSpPr>
          <p:nvPr>
            <p:ph idx="1"/>
          </p:nvPr>
        </p:nvSpPr>
        <p:spPr>
          <a:xfrm>
            <a:off x="5300810" y="2587624"/>
            <a:ext cx="5927577" cy="3865563"/>
          </a:xfrm>
        </p:spPr>
        <p:txBody>
          <a:bodyPr anchor="t">
            <a:noAutofit/>
          </a:bodyPr>
          <a:lstStyle/>
          <a:p>
            <a:pPr>
              <a:lnSpc>
                <a:spcPct val="91000"/>
              </a:lnSpc>
            </a:pPr>
            <a:r>
              <a:rPr lang="en-GB" sz="2000" dirty="0">
                <a:ea typeface="DengXian" panose="02010600030101010101" pitchFamily="2" charset="-122"/>
                <a:cs typeface="Arial" panose="020B0604020202020204" pitchFamily="34" charset="0"/>
              </a:rPr>
              <a:t>South West Africa allocated to Union of South Africa under League of Nations Mandate system</a:t>
            </a:r>
          </a:p>
          <a:p>
            <a:pPr>
              <a:lnSpc>
                <a:spcPct val="91000"/>
              </a:lnSpc>
            </a:pPr>
            <a:r>
              <a:rPr lang="en-GB" sz="2000" dirty="0">
                <a:effectLst/>
                <a:ea typeface="DengXian" panose="02010600030101010101" pitchFamily="2" charset="-122"/>
                <a:cs typeface="Arial" panose="020B0604020202020204" pitchFamily="34" charset="0"/>
              </a:rPr>
              <a:t>South African settlers </a:t>
            </a:r>
            <a:r>
              <a:rPr lang="en-GB" sz="2000" dirty="0">
                <a:ea typeface="DengXian" panose="02010600030101010101" pitchFamily="2" charset="-122"/>
                <a:cs typeface="Arial" panose="020B0604020202020204" pitchFamily="34" charset="0"/>
              </a:rPr>
              <a:t>sought cooperation with remaining German settlers</a:t>
            </a:r>
          </a:p>
          <a:p>
            <a:pPr>
              <a:lnSpc>
                <a:spcPct val="91000"/>
              </a:lnSpc>
            </a:pPr>
            <a:r>
              <a:rPr lang="en-GB" sz="2000" dirty="0">
                <a:effectLst/>
                <a:ea typeface="DengXian" panose="02010600030101010101" pitchFamily="2" charset="-122"/>
                <a:cs typeface="Arial" panose="020B0604020202020204" pitchFamily="34" charset="0"/>
              </a:rPr>
              <a:t>South West African </a:t>
            </a:r>
            <a:r>
              <a:rPr lang="en-GB" sz="2000" dirty="0">
                <a:ea typeface="DengXian" panose="02010600030101010101" pitchFamily="2" charset="-122"/>
                <a:cs typeface="Arial" panose="020B0604020202020204" pitchFamily="34" charset="0"/>
              </a:rPr>
              <a:t>Legislative Assembly resolved July 1926 that the report was ‘an instrument of war’.</a:t>
            </a:r>
          </a:p>
          <a:p>
            <a:pPr>
              <a:lnSpc>
                <a:spcPct val="91000"/>
              </a:lnSpc>
            </a:pPr>
            <a:r>
              <a:rPr lang="en-GB" sz="2000" dirty="0">
                <a:effectLst/>
                <a:ea typeface="DengXian" panose="02010600030101010101" pitchFamily="2" charset="-122"/>
                <a:cs typeface="Arial" panose="020B0604020202020204" pitchFamily="34" charset="0"/>
              </a:rPr>
              <a:t>Mandated its removal from files of </a:t>
            </a:r>
            <a:r>
              <a:rPr lang="en-GB" sz="2000" dirty="0">
                <a:ea typeface="DengXian" panose="02010600030101010101" pitchFamily="2" charset="-122"/>
                <a:cs typeface="Arial" panose="020B0604020202020204" pitchFamily="34" charset="0"/>
              </a:rPr>
              <a:t>Government of Union of South Africa and the British Government</a:t>
            </a:r>
          </a:p>
          <a:p>
            <a:pPr>
              <a:lnSpc>
                <a:spcPct val="91000"/>
              </a:lnSpc>
            </a:pPr>
            <a:r>
              <a:rPr lang="en-GB" sz="2000" dirty="0">
                <a:effectLst/>
                <a:ea typeface="DengXian" panose="02010600030101010101" pitchFamily="2" charset="-122"/>
                <a:cs typeface="Arial" panose="020B0604020202020204" pitchFamily="34" charset="0"/>
              </a:rPr>
              <a:t>All copies in public libraries and official bookstores destroyed (Drechsler, 1980).</a:t>
            </a:r>
          </a:p>
        </p:txBody>
      </p:sp>
    </p:spTree>
    <p:extLst>
      <p:ext uri="{BB962C8B-B14F-4D97-AF65-F5344CB8AC3E}">
        <p14:creationId xmlns:p14="http://schemas.microsoft.com/office/powerpoint/2010/main" val="30917730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C7F6-EB93-8819-792A-10A5653D70C6}"/>
              </a:ext>
            </a:extLst>
          </p:cNvPr>
          <p:cNvSpPr>
            <a:spLocks noGrp="1"/>
          </p:cNvSpPr>
          <p:nvPr>
            <p:ph type="title"/>
          </p:nvPr>
        </p:nvSpPr>
        <p:spPr>
          <a:xfrm>
            <a:off x="960120" y="317814"/>
            <a:ext cx="10268712" cy="1700784"/>
          </a:xfrm>
        </p:spPr>
        <p:txBody>
          <a:bodyPr>
            <a:normAutofit/>
          </a:bodyPr>
          <a:lstStyle/>
          <a:p>
            <a:r>
              <a:rPr lang="en-GB" sz="5600"/>
              <a:t>Remembering and forgetting</a:t>
            </a:r>
          </a:p>
        </p:txBody>
      </p:sp>
      <p:sp>
        <p:nvSpPr>
          <p:cNvPr id="3" name="Content Placeholder 2">
            <a:extLst>
              <a:ext uri="{FF2B5EF4-FFF2-40B4-BE49-F238E27FC236}">
                <a16:creationId xmlns:a16="http://schemas.microsoft.com/office/drawing/2014/main" id="{34043BDC-045C-4D56-3F81-D594A3A45BB2}"/>
              </a:ext>
            </a:extLst>
          </p:cNvPr>
          <p:cNvSpPr>
            <a:spLocks noGrp="1"/>
          </p:cNvSpPr>
          <p:nvPr>
            <p:ph idx="1"/>
          </p:nvPr>
        </p:nvSpPr>
        <p:spPr>
          <a:xfrm>
            <a:off x="960120" y="2784143"/>
            <a:ext cx="5782586" cy="3433031"/>
          </a:xfrm>
        </p:spPr>
        <p:txBody>
          <a:bodyPr anchor="t">
            <a:normAutofit fontScale="77500" lnSpcReduction="20000"/>
          </a:bodyPr>
          <a:lstStyle/>
          <a:p>
            <a:pPr>
              <a:lnSpc>
                <a:spcPct val="91000"/>
              </a:lnSpc>
            </a:pPr>
            <a:r>
              <a:rPr lang="en-GB" sz="2800" dirty="0"/>
              <a:t>Namibian independence 1990</a:t>
            </a:r>
          </a:p>
          <a:p>
            <a:pPr>
              <a:lnSpc>
                <a:spcPct val="91000"/>
              </a:lnSpc>
            </a:pPr>
            <a:r>
              <a:rPr lang="en-GB" sz="2800" dirty="0"/>
              <a:t>All national monuments relating to conflict in German colonial period celebrated German colonial army</a:t>
            </a:r>
          </a:p>
          <a:p>
            <a:pPr>
              <a:lnSpc>
                <a:spcPct val="91000"/>
              </a:lnSpc>
            </a:pPr>
            <a:r>
              <a:rPr lang="en-GB" sz="2800" dirty="0"/>
              <a:t>Post-independence government attempted to address through monuments and celebrations of anti-colonial resistance</a:t>
            </a:r>
          </a:p>
          <a:p>
            <a:pPr>
              <a:lnSpc>
                <a:spcPct val="91000"/>
              </a:lnSpc>
            </a:pPr>
            <a:r>
              <a:rPr lang="en-GB" sz="2800" dirty="0"/>
              <a:t>Heroes Acre opened 2002</a:t>
            </a:r>
          </a:p>
          <a:p>
            <a:pPr>
              <a:lnSpc>
                <a:spcPct val="91000"/>
              </a:lnSpc>
            </a:pPr>
            <a:r>
              <a:rPr lang="en-GB" sz="2800" dirty="0"/>
              <a:t>Annual ceremonies of remembrance.</a:t>
            </a:r>
          </a:p>
          <a:p>
            <a:pPr>
              <a:lnSpc>
                <a:spcPct val="91000"/>
              </a:lnSpc>
            </a:pPr>
            <a:endParaRPr lang="en-GB" sz="2000" dirty="0"/>
          </a:p>
        </p:txBody>
      </p:sp>
      <p:pic>
        <p:nvPicPr>
          <p:cNvPr id="4" name="Picture 3">
            <a:extLst>
              <a:ext uri="{FF2B5EF4-FFF2-40B4-BE49-F238E27FC236}">
                <a16:creationId xmlns:a16="http://schemas.microsoft.com/office/drawing/2014/main" id="{61BDB4E0-0AEE-76E5-D04F-97A9A30EE711}"/>
              </a:ext>
            </a:extLst>
          </p:cNvPr>
          <p:cNvPicPr>
            <a:picLocks noChangeAspect="1"/>
          </p:cNvPicPr>
          <p:nvPr/>
        </p:nvPicPr>
        <p:blipFill>
          <a:blip r:embed="rId3"/>
          <a:stretch>
            <a:fillRect/>
          </a:stretch>
        </p:blipFill>
        <p:spPr>
          <a:xfrm>
            <a:off x="7533136" y="3195483"/>
            <a:ext cx="4012870" cy="2678590"/>
          </a:xfrm>
          <a:prstGeom prst="rect">
            <a:avLst/>
          </a:prstGeom>
        </p:spPr>
      </p:pic>
    </p:spTree>
    <p:extLst>
      <p:ext uri="{BB962C8B-B14F-4D97-AF65-F5344CB8AC3E}">
        <p14:creationId xmlns:p14="http://schemas.microsoft.com/office/powerpoint/2010/main" val="31023663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1E0C0-F7DE-AE39-0581-4C5D7472B2B5}"/>
              </a:ext>
            </a:extLst>
          </p:cNvPr>
          <p:cNvSpPr>
            <a:spLocks noGrp="1"/>
          </p:cNvSpPr>
          <p:nvPr>
            <p:ph type="title"/>
          </p:nvPr>
        </p:nvSpPr>
        <p:spPr/>
        <p:txBody>
          <a:bodyPr/>
          <a:lstStyle/>
          <a:p>
            <a:r>
              <a:rPr lang="en-GB" dirty="0"/>
              <a:t>Reparations</a:t>
            </a:r>
          </a:p>
        </p:txBody>
      </p:sp>
      <p:sp>
        <p:nvSpPr>
          <p:cNvPr id="3" name="Content Placeholder 2">
            <a:extLst>
              <a:ext uri="{FF2B5EF4-FFF2-40B4-BE49-F238E27FC236}">
                <a16:creationId xmlns:a16="http://schemas.microsoft.com/office/drawing/2014/main" id="{7A6C5203-4DD4-C9E2-4953-AB1005E5175B}"/>
              </a:ext>
            </a:extLst>
          </p:cNvPr>
          <p:cNvSpPr>
            <a:spLocks noGrp="1"/>
          </p:cNvSpPr>
          <p:nvPr>
            <p:ph idx="1"/>
          </p:nvPr>
        </p:nvSpPr>
        <p:spPr/>
        <p:txBody>
          <a:bodyPr>
            <a:normAutofit lnSpcReduction="10000"/>
          </a:bodyPr>
          <a:lstStyle/>
          <a:p>
            <a:r>
              <a:rPr lang="en-GB" sz="2400" dirty="0"/>
              <a:t>2001 Herero representatives approached US courts to sue 3 multinational businesses and the Federal Republic of Germany for the genocide. </a:t>
            </a:r>
          </a:p>
          <a:p>
            <a:r>
              <a:rPr lang="en-GB" sz="2400" dirty="0"/>
              <a:t>Herero People’s Reparations Corporation (HPRC) demanded $2bn reparations.</a:t>
            </a:r>
          </a:p>
          <a:p>
            <a:r>
              <a:rPr lang="en-GB" sz="2400" dirty="0"/>
              <a:t>2004 commemoration of Battle of Waterberg: German Minister for Economic Cooperation admitted guilt and remorse on behalf of German government, and stated that war would qualify as genocide under today’s standards (Melber, 2005). </a:t>
            </a:r>
            <a:endParaRPr lang="en-GB" dirty="0"/>
          </a:p>
        </p:txBody>
      </p:sp>
    </p:spTree>
    <p:extLst>
      <p:ext uri="{BB962C8B-B14F-4D97-AF65-F5344CB8AC3E}">
        <p14:creationId xmlns:p14="http://schemas.microsoft.com/office/powerpoint/2010/main" val="16422166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51CEB-AD99-EDD1-EF4D-3FAABBD9A4C8}"/>
              </a:ext>
            </a:extLst>
          </p:cNvPr>
          <p:cNvSpPr>
            <a:spLocks noGrp="1"/>
          </p:cNvSpPr>
          <p:nvPr>
            <p:ph type="title"/>
          </p:nvPr>
        </p:nvSpPr>
        <p:spPr/>
        <p:txBody>
          <a:bodyPr/>
          <a:lstStyle/>
          <a:p>
            <a:r>
              <a:rPr lang="en-GB" dirty="0"/>
              <a:t>REPARATIONS</a:t>
            </a:r>
          </a:p>
        </p:txBody>
      </p:sp>
      <p:sp>
        <p:nvSpPr>
          <p:cNvPr id="3" name="Content Placeholder 2">
            <a:extLst>
              <a:ext uri="{FF2B5EF4-FFF2-40B4-BE49-F238E27FC236}">
                <a16:creationId xmlns:a16="http://schemas.microsoft.com/office/drawing/2014/main" id="{E61A2998-DD55-5975-95BC-B755D8C99855}"/>
              </a:ext>
            </a:extLst>
          </p:cNvPr>
          <p:cNvSpPr>
            <a:spLocks noGrp="1"/>
          </p:cNvSpPr>
          <p:nvPr>
            <p:ph idx="1"/>
          </p:nvPr>
        </p:nvSpPr>
        <p:spPr/>
        <p:txBody>
          <a:bodyPr>
            <a:normAutofit/>
          </a:bodyPr>
          <a:lstStyle/>
          <a:p>
            <a:r>
              <a:rPr lang="en-GB" sz="2800" dirty="0"/>
              <a:t>2021: German government agreed to pay $1.1bn Euros reparations over 30 years.</a:t>
            </a:r>
          </a:p>
          <a:p>
            <a:r>
              <a:rPr lang="en-GB" sz="2800" dirty="0"/>
              <a:t>Controversial – many descendants of victims rejected it due to lack of community involvement in negotiations.</a:t>
            </a:r>
          </a:p>
          <a:p>
            <a:r>
              <a:rPr lang="en-GB" sz="2800" dirty="0"/>
              <a:t>UN criticism</a:t>
            </a:r>
          </a:p>
          <a:p>
            <a:r>
              <a:rPr lang="en-GB" sz="2800" dirty="0"/>
              <a:t>2023: Calls for fresh talks over return of ancestral lands</a:t>
            </a:r>
            <a:endParaRPr lang="en-GB" dirty="0"/>
          </a:p>
        </p:txBody>
      </p:sp>
    </p:spTree>
    <p:extLst>
      <p:ext uri="{BB962C8B-B14F-4D97-AF65-F5344CB8AC3E}">
        <p14:creationId xmlns:p14="http://schemas.microsoft.com/office/powerpoint/2010/main" val="20873330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F90D5-7BFB-EDF6-451D-0F286A707601}"/>
              </a:ext>
            </a:extLst>
          </p:cNvPr>
          <p:cNvSpPr>
            <a:spLocks noGrp="1"/>
          </p:cNvSpPr>
          <p:nvPr>
            <p:ph type="title"/>
          </p:nvPr>
        </p:nvSpPr>
        <p:spPr/>
        <p:txBody>
          <a:bodyPr/>
          <a:lstStyle/>
          <a:p>
            <a:r>
              <a:rPr lang="en-GB" dirty="0"/>
              <a:t>Historiography</a:t>
            </a:r>
          </a:p>
        </p:txBody>
      </p:sp>
      <p:sp>
        <p:nvSpPr>
          <p:cNvPr id="3" name="Content Placeholder 2">
            <a:extLst>
              <a:ext uri="{FF2B5EF4-FFF2-40B4-BE49-F238E27FC236}">
                <a16:creationId xmlns:a16="http://schemas.microsoft.com/office/drawing/2014/main" id="{31503FF2-335B-9DA6-385C-3A2DCC8B7616}"/>
              </a:ext>
            </a:extLst>
          </p:cNvPr>
          <p:cNvSpPr>
            <a:spLocks noGrp="1"/>
          </p:cNvSpPr>
          <p:nvPr>
            <p:ph idx="1"/>
          </p:nvPr>
        </p:nvSpPr>
        <p:spPr/>
        <p:txBody>
          <a:bodyPr>
            <a:normAutofit/>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Relatively understudied – especially in English-language </a:t>
            </a:r>
            <a:r>
              <a:rPr lang="en-GB" sz="2800" kern="100" dirty="0">
                <a:ea typeface="DengXian" panose="02010600030101010101" pitchFamily="2" charset="-122"/>
                <a:cs typeface="Arial" panose="020B0604020202020204" pitchFamily="34" charset="0"/>
              </a:rPr>
              <a:t>scholarship</a:t>
            </a:r>
          </a:p>
          <a:p>
            <a:pPr>
              <a:lnSpc>
                <a:spcPct val="115000"/>
              </a:lnSpc>
              <a:spcAft>
                <a:spcPts val="800"/>
              </a:spcAft>
            </a:pPr>
            <a:r>
              <a:rPr lang="en-GB" sz="2800" kern="100" dirty="0">
                <a:effectLst/>
                <a:ea typeface="DengXian" panose="02010600030101010101" pitchFamily="2" charset="-122"/>
                <a:cs typeface="Arial" panose="020B0604020202020204" pitchFamily="34" charset="0"/>
              </a:rPr>
              <a:t>Lack of studies un</a:t>
            </a:r>
            <a:r>
              <a:rPr lang="en-GB" sz="2800" kern="100" dirty="0">
                <a:ea typeface="DengXian" panose="02010600030101010101" pitchFamily="2" charset="-122"/>
                <a:cs typeface="Arial" panose="020B0604020202020204" pitchFamily="34" charset="0"/>
              </a:rPr>
              <a:t>til second half of 1960s – Drechsler (1966 – published in English 1980) and Bley ( 1968 – published in English 1971)</a:t>
            </a:r>
          </a:p>
          <a:p>
            <a:pPr>
              <a:lnSpc>
                <a:spcPct val="115000"/>
              </a:lnSpc>
              <a:spcAft>
                <a:spcPts val="800"/>
              </a:spcAft>
            </a:pPr>
            <a:r>
              <a:rPr lang="en-GB" sz="2800" kern="100" dirty="0">
                <a:ea typeface="DengXian" panose="02010600030101010101" pitchFamily="2" charset="-122"/>
                <a:cs typeface="Arial" panose="020B0604020202020204" pitchFamily="34" charset="0"/>
              </a:rPr>
              <a:t>Relatively little further scholarship until late-1980s.</a:t>
            </a:r>
          </a:p>
        </p:txBody>
      </p:sp>
    </p:spTree>
    <p:extLst>
      <p:ext uri="{BB962C8B-B14F-4D97-AF65-F5344CB8AC3E}">
        <p14:creationId xmlns:p14="http://schemas.microsoft.com/office/powerpoint/2010/main" val="1899271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30A84-7E81-5E1F-80B1-FC10ABF6C2E4}"/>
              </a:ext>
            </a:extLst>
          </p:cNvPr>
          <p:cNvSpPr>
            <a:spLocks noGrp="1"/>
          </p:cNvSpPr>
          <p:nvPr>
            <p:ph type="title"/>
          </p:nvPr>
        </p:nvSpPr>
        <p:spPr/>
        <p:txBody>
          <a:bodyPr/>
          <a:lstStyle/>
          <a:p>
            <a:r>
              <a:rPr lang="en-GB" dirty="0"/>
              <a:t>Was it genocide?</a:t>
            </a:r>
          </a:p>
        </p:txBody>
      </p:sp>
      <p:sp>
        <p:nvSpPr>
          <p:cNvPr id="3" name="Content Placeholder 2">
            <a:extLst>
              <a:ext uri="{FF2B5EF4-FFF2-40B4-BE49-F238E27FC236}">
                <a16:creationId xmlns:a16="http://schemas.microsoft.com/office/drawing/2014/main" id="{10146E70-FBB6-3173-AF7A-82CBF491FC88}"/>
              </a:ext>
            </a:extLst>
          </p:cNvPr>
          <p:cNvSpPr>
            <a:spLocks noGrp="1"/>
          </p:cNvSpPr>
          <p:nvPr>
            <p:ph idx="1"/>
          </p:nvPr>
        </p:nvSpPr>
        <p:spPr/>
        <p:txBody>
          <a:bodyPr>
            <a:normAutofit fontScale="92500" lnSpcReduction="20000"/>
          </a:bodyPr>
          <a:lstStyle/>
          <a:p>
            <a:r>
              <a:rPr lang="en-GB" sz="2400" kern="100" dirty="0">
                <a:effectLst/>
                <a:ea typeface="DengXian" panose="02010600030101010101" pitchFamily="2" charset="-122"/>
                <a:cs typeface="Arial" panose="020B0604020202020204" pitchFamily="34" charset="0"/>
              </a:rPr>
              <a:t>Controversy – Brigitte Lau (1989) argued no genocide took place.</a:t>
            </a:r>
          </a:p>
          <a:p>
            <a:r>
              <a:rPr lang="en-GB" sz="2400" kern="100" dirty="0">
                <a:effectLst/>
                <a:ea typeface="DengXian" panose="02010600030101010101" pitchFamily="2" charset="-122"/>
                <a:cs typeface="Arial" panose="020B0604020202020204" pitchFamily="34" charset="0"/>
              </a:rPr>
              <a:t>Her stated intention: counter Eurocentric interpretations of Namibian history which denied agency of indigenous peoples.</a:t>
            </a:r>
          </a:p>
          <a:p>
            <a:r>
              <a:rPr lang="en-GB" sz="2400" kern="100" dirty="0">
                <a:effectLst/>
                <a:ea typeface="DengXian" panose="02010600030101010101" pitchFamily="2" charset="-122"/>
                <a:cs typeface="Arial" panose="020B0604020202020204" pitchFamily="34" charset="0"/>
              </a:rPr>
              <a:t>Understated extent of German violence.</a:t>
            </a:r>
          </a:p>
          <a:p>
            <a:r>
              <a:rPr lang="en-GB" sz="2400" kern="100" dirty="0">
                <a:effectLst/>
                <a:ea typeface="DengXian" panose="02010600030101010101" pitchFamily="2" charset="-122"/>
                <a:cs typeface="Arial" panose="020B0604020202020204" pitchFamily="34" charset="0"/>
              </a:rPr>
              <a:t>Critique by </a:t>
            </a:r>
            <a:r>
              <a:rPr lang="en-GB" sz="2400" kern="100" dirty="0" err="1">
                <a:effectLst/>
                <a:ea typeface="DengXian" panose="02010600030101010101" pitchFamily="2" charset="-122"/>
                <a:cs typeface="Arial" panose="020B0604020202020204" pitchFamily="34" charset="0"/>
              </a:rPr>
              <a:t>Dedering</a:t>
            </a:r>
            <a:r>
              <a:rPr lang="en-GB" sz="2400" kern="100" dirty="0">
                <a:effectLst/>
                <a:ea typeface="DengXian" panose="02010600030101010101" pitchFamily="2" charset="-122"/>
                <a:cs typeface="Arial" panose="020B0604020202020204" pitchFamily="34" charset="0"/>
              </a:rPr>
              <a:t> (1993) – emphasised destructive violence of German colonial policy.</a:t>
            </a:r>
          </a:p>
          <a:p>
            <a:r>
              <a:rPr lang="en-GB" sz="2400" kern="100" dirty="0">
                <a:effectLst/>
                <a:ea typeface="DengXian" panose="02010600030101010101" pitchFamily="2" charset="-122"/>
                <a:cs typeface="Arial" panose="020B0604020202020204" pitchFamily="34" charset="0"/>
              </a:rPr>
              <a:t>Bridgman and Worley (2009): carried out by representatives of German government to destroy a whole people with knowledge and tacit approval of highest levels of German authority –Kaiser and General Staff.</a:t>
            </a:r>
          </a:p>
          <a:p>
            <a:endParaRPr lang="en-GB" dirty="0"/>
          </a:p>
        </p:txBody>
      </p:sp>
    </p:spTree>
    <p:extLst>
      <p:ext uri="{BB962C8B-B14F-4D97-AF65-F5344CB8AC3E}">
        <p14:creationId xmlns:p14="http://schemas.microsoft.com/office/powerpoint/2010/main" val="10659532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6D890-2ABB-3903-C675-05E6EBDB945A}"/>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5C00725B-7012-D444-0042-CFFB020E9CBE}"/>
              </a:ext>
            </a:extLst>
          </p:cNvPr>
          <p:cNvSpPr>
            <a:spLocks noGrp="1"/>
          </p:cNvSpPr>
          <p:nvPr>
            <p:ph idx="1"/>
          </p:nvPr>
        </p:nvSpPr>
        <p:spPr/>
        <p:txBody>
          <a:bodyPr>
            <a:normAutofit/>
          </a:bodyPr>
          <a:lstStyle/>
          <a:p>
            <a:pPr>
              <a:lnSpc>
                <a:spcPct val="115000"/>
              </a:lnSpc>
              <a:spcAft>
                <a:spcPts val="800"/>
              </a:spcAft>
            </a:pPr>
            <a:r>
              <a:rPr lang="en-GB" sz="2800" kern="100" dirty="0">
                <a:effectLst/>
                <a:ea typeface="DengXian" panose="02010600030101010101" pitchFamily="2" charset="-122"/>
                <a:cs typeface="Arial" panose="020B0604020202020204" pitchFamily="34" charset="0"/>
              </a:rPr>
              <a:t>Comparison isn’t just made by scholars – Herero claims for reparations in US courts also referred to these parallels.</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2800" kern="100" dirty="0">
                <a:effectLst/>
                <a:ea typeface="DengXian" panose="02010600030101010101" pitchFamily="2" charset="-122"/>
                <a:cs typeface="Arial" panose="020B0604020202020204" pitchFamily="34" charset="0"/>
              </a:rPr>
              <a:t>Influence of Arendt (1951): </a:t>
            </a:r>
            <a:r>
              <a:rPr lang="en-GB" sz="2800" i="1" kern="100" dirty="0">
                <a:effectLst/>
                <a:ea typeface="DengXian" panose="02010600030101010101" pitchFamily="2" charset="-122"/>
                <a:cs typeface="Arial" panose="020B0604020202020204" pitchFamily="34" charset="0"/>
              </a:rPr>
              <a:t>The Origins of Totalitarianism </a:t>
            </a:r>
            <a:r>
              <a:rPr lang="en-GB" sz="2800" kern="100" dirty="0">
                <a:effectLst/>
                <a:ea typeface="DengXian" panose="02010600030101010101" pitchFamily="2" charset="-122"/>
                <a:cs typeface="Arial" panose="020B0604020202020204" pitchFamily="34" charset="0"/>
              </a:rPr>
              <a:t>drew links between colonialism and totalitarianism.</a:t>
            </a:r>
          </a:p>
          <a:p>
            <a:endParaRPr lang="en-GB" dirty="0"/>
          </a:p>
        </p:txBody>
      </p:sp>
    </p:spTree>
    <p:extLst>
      <p:ext uri="{BB962C8B-B14F-4D97-AF65-F5344CB8AC3E}">
        <p14:creationId xmlns:p14="http://schemas.microsoft.com/office/powerpoint/2010/main" val="4054635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A95B9-0977-E0F0-B150-CE20949344A6}"/>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81561A69-05AF-BB6D-C955-372A11217145}"/>
              </a:ext>
            </a:extLst>
          </p:cNvPr>
          <p:cNvSpPr>
            <a:spLocks noGrp="1"/>
          </p:cNvSpPr>
          <p:nvPr>
            <p:ph idx="1"/>
          </p:nvPr>
        </p:nvSpPr>
        <p:spPr/>
        <p:txBody>
          <a:bodyPr>
            <a:normAutofit/>
          </a:bodyPr>
          <a:lstStyle/>
          <a:p>
            <a:r>
              <a:rPr lang="en-GB" sz="2800" kern="100" dirty="0">
                <a:ea typeface="DengXian" panose="02010600030101010101" pitchFamily="2" charset="-122"/>
                <a:cs typeface="Arial" panose="020B0604020202020204" pitchFamily="34" charset="0"/>
              </a:rPr>
              <a:t>Ideas and ideology:</a:t>
            </a:r>
          </a:p>
          <a:p>
            <a:r>
              <a:rPr lang="en-GB" sz="2800" kern="100" dirty="0">
                <a:ea typeface="DengXian" panose="02010600030101010101" pitchFamily="2" charset="-122"/>
                <a:cs typeface="Arial" panose="020B0604020202020204" pitchFamily="34" charset="0"/>
              </a:rPr>
              <a:t>Racial superiority and social Darwinism</a:t>
            </a:r>
          </a:p>
          <a:p>
            <a:r>
              <a:rPr lang="en-GB" sz="2800" kern="100" dirty="0">
                <a:effectLst/>
                <a:ea typeface="DengXian" panose="02010600030101010101" pitchFamily="2" charset="-122"/>
                <a:cs typeface="Arial" panose="020B0604020202020204" pitchFamily="34" charset="0"/>
              </a:rPr>
              <a:t>Melber (2005): ‘colonialism was a fertile breeding ground for further radicalising anti-Semitism’.</a:t>
            </a:r>
            <a:br>
              <a:rPr lang="en-GB" sz="2800" kern="100" dirty="0">
                <a:effectLst/>
                <a:ea typeface="DengXian" panose="02010600030101010101" pitchFamily="2" charset="-122"/>
                <a:cs typeface="Arial" panose="020B0604020202020204" pitchFamily="34" charset="0"/>
              </a:rPr>
            </a:br>
            <a:r>
              <a:rPr lang="en-GB" sz="2800" i="1" kern="100" dirty="0">
                <a:ea typeface="DengXian" panose="02010600030101010101" pitchFamily="2" charset="-122"/>
                <a:cs typeface="Arial" panose="020B0604020202020204" pitchFamily="34" charset="0"/>
              </a:rPr>
              <a:t>Lebensraum (</a:t>
            </a:r>
            <a:r>
              <a:rPr lang="en-GB" sz="2800" kern="100" dirty="0">
                <a:ea typeface="DengXian" panose="02010600030101010101" pitchFamily="2" charset="-122"/>
                <a:cs typeface="Arial" panose="020B0604020202020204" pitchFamily="34" charset="0"/>
              </a:rPr>
              <a:t>Madley, 2005)</a:t>
            </a:r>
            <a:endParaRPr lang="en-GB" sz="2800" i="1"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7082739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AB63B-C0CD-442E-3A41-F92148B57415}"/>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C9810951-93B7-8483-835B-25E77F458F9D}"/>
              </a:ext>
            </a:extLst>
          </p:cNvPr>
          <p:cNvSpPr>
            <a:spLocks noGrp="1"/>
          </p:cNvSpPr>
          <p:nvPr>
            <p:ph idx="1"/>
          </p:nvPr>
        </p:nvSpPr>
        <p:spPr/>
        <p:txBody>
          <a:bodyPr>
            <a:normAutofit fontScale="70000" lnSpcReduction="20000"/>
          </a:bodyPr>
          <a:lstStyle/>
          <a:p>
            <a:r>
              <a:rPr lang="en-GB" sz="2800" kern="100" dirty="0">
                <a:effectLst/>
                <a:ea typeface="DengXian" panose="02010600030101010101" pitchFamily="2" charset="-122"/>
                <a:cs typeface="Arial" panose="020B0604020202020204" pitchFamily="34" charset="0"/>
              </a:rPr>
              <a:t>Use of concentration camps</a:t>
            </a:r>
          </a:p>
          <a:p>
            <a:r>
              <a:rPr lang="en-GB" sz="2800" kern="100" dirty="0">
                <a:effectLst/>
                <a:ea typeface="DengXian" panose="02010600030101010101" pitchFamily="2" charset="-122"/>
                <a:cs typeface="Arial" panose="020B0604020202020204" pitchFamily="34" charset="0"/>
              </a:rPr>
              <a:t>Comparisons between Shark Island – </a:t>
            </a:r>
            <a:r>
              <a:rPr lang="en-GB" sz="2800" kern="100" dirty="0">
                <a:ea typeface="DengXian" panose="02010600030101010101" pitchFamily="2" charset="-122"/>
                <a:cs typeface="Arial" panose="020B0604020202020204" pitchFamily="34" charset="0"/>
              </a:rPr>
              <a:t>‘The Island of Death’ – and Nazi death camps.</a:t>
            </a:r>
          </a:p>
          <a:p>
            <a:r>
              <a:rPr lang="en-GB" sz="2800" kern="100" dirty="0">
                <a:effectLst/>
                <a:ea typeface="DengXian" panose="02010600030101010101" pitchFamily="2" charset="-122"/>
                <a:cs typeface="Arial" panose="020B0604020202020204" pitchFamily="34" charset="0"/>
              </a:rPr>
              <a:t>Role of racial science</a:t>
            </a:r>
            <a:r>
              <a:rPr lang="en-GB" sz="2800" kern="100" dirty="0">
                <a:ea typeface="DengXian" panose="02010600030101010101" pitchFamily="2" charset="-122"/>
                <a:cs typeface="Arial" panose="020B0604020202020204" pitchFamily="34" charset="0"/>
              </a:rPr>
              <a:t>: Eugen Fischer, German professor of medicine and anthropology conducted medical experiments on Herero and sent severed heads back to Germany for ‘scientific’ experimentation. </a:t>
            </a:r>
          </a:p>
          <a:p>
            <a:r>
              <a:rPr lang="en-GB" sz="2800" kern="100" dirty="0">
                <a:ea typeface="DengXian" panose="02010600030101010101" pitchFamily="2" charset="-122"/>
                <a:cs typeface="Arial" panose="020B0604020202020204" pitchFamily="34" charset="0"/>
              </a:rPr>
              <a:t>Fischer’s ideas about racial purity influenced later German legislation including 1935 Nuremberg Laws.</a:t>
            </a:r>
          </a:p>
          <a:p>
            <a:r>
              <a:rPr lang="en-GB" sz="2800" kern="100" dirty="0">
                <a:ea typeface="DengXian" panose="02010600030101010101" pitchFamily="2" charset="-122"/>
                <a:cs typeface="Arial" panose="020B0604020202020204" pitchFamily="34" charset="0"/>
              </a:rPr>
              <a:t>Fischer’s students included Jozef Mengele (Stone, 2001; Schaller, 2011).</a:t>
            </a:r>
          </a:p>
          <a:p>
            <a:r>
              <a:rPr lang="en-GB" sz="2800" kern="100" dirty="0">
                <a:effectLst/>
                <a:ea typeface="DengXian" panose="02010600030101010101" pitchFamily="2" charset="-122"/>
                <a:cs typeface="Arial" panose="020B0604020202020204" pitchFamily="34" charset="0"/>
              </a:rPr>
              <a:t>Heinrich Goering, father of Hermann Goering, governor of GSWA 1885-1890 (Madley, 2005).</a:t>
            </a:r>
          </a:p>
          <a:p>
            <a:endParaRPr lang="en-GB" dirty="0"/>
          </a:p>
        </p:txBody>
      </p:sp>
    </p:spTree>
    <p:extLst>
      <p:ext uri="{BB962C8B-B14F-4D97-AF65-F5344CB8AC3E}">
        <p14:creationId xmlns:p14="http://schemas.microsoft.com/office/powerpoint/2010/main" val="29964453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AD688-0ADC-5D6A-71B7-517506A5FE94}"/>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2E4D7F4B-F688-82B9-B7E1-0AF5E97430DD}"/>
              </a:ext>
            </a:extLst>
          </p:cNvPr>
          <p:cNvSpPr>
            <a:spLocks noGrp="1"/>
          </p:cNvSpPr>
          <p:nvPr>
            <p:ph idx="1"/>
          </p:nvPr>
        </p:nvSpPr>
        <p:spPr/>
        <p:txBody>
          <a:bodyPr>
            <a:normAutofit fontScale="77500" lnSpcReduction="20000"/>
          </a:bodyPr>
          <a:lstStyle/>
          <a:p>
            <a:pPr>
              <a:lnSpc>
                <a:spcPct val="120000"/>
              </a:lnSpc>
              <a:spcBef>
                <a:spcPts val="0"/>
              </a:spcBef>
              <a:spcAft>
                <a:spcPts val="0"/>
              </a:spcAft>
            </a:pPr>
            <a:r>
              <a:rPr lang="en-GB" sz="2800" kern="100" dirty="0">
                <a:effectLst/>
                <a:ea typeface="DengXian" panose="02010600030101010101" pitchFamily="2" charset="-122"/>
                <a:cs typeface="Arial" panose="020B0604020202020204" pitchFamily="34" charset="0"/>
              </a:rPr>
              <a:t>Kundrus (2005): </a:t>
            </a:r>
          </a:p>
          <a:p>
            <a:pPr marL="457200" indent="-457200">
              <a:lnSpc>
                <a:spcPct val="120000"/>
              </a:lnSpc>
              <a:spcBef>
                <a:spcPts val="0"/>
              </a:spcBef>
              <a:spcAft>
                <a:spcPts val="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Extreme colonial violence not specifically ‘German’</a:t>
            </a:r>
          </a:p>
          <a:p>
            <a:pPr marL="457200" indent="-457200">
              <a:lnSpc>
                <a:spcPct val="120000"/>
              </a:lnSpc>
              <a:spcBef>
                <a:spcPts val="0"/>
              </a:spcBef>
              <a:spcAft>
                <a:spcPts val="0"/>
              </a:spcAft>
              <a:buFont typeface="Arial" panose="020B0604020202020204" pitchFamily="34" charset="0"/>
              <a:buChar char="•"/>
            </a:pPr>
            <a:r>
              <a:rPr lang="en-GB" sz="2800" kern="100" dirty="0">
                <a:effectLst/>
                <a:ea typeface="DengXian" panose="02010600030101010101" pitchFamily="2" charset="-122"/>
                <a:cs typeface="Arial" panose="020B0604020202020204" pitchFamily="34" charset="0"/>
              </a:rPr>
              <a:t>Better context is European colonialism – German officers served </a:t>
            </a:r>
            <a:r>
              <a:rPr lang="en-GB" sz="2800" kern="100" dirty="0">
                <a:ea typeface="DengXian" panose="02010600030101010101" pitchFamily="2" charset="-122"/>
                <a:cs typeface="Arial" panose="020B0604020202020204" pitchFamily="34" charset="0"/>
              </a:rPr>
              <a:t>King Leopold II in conquest of Congo.</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Links between colonial rule and Nazi regime overstated – relatively few men who had served in colonies still active in leadership of Third Reich.</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In both cases, Germans considered selves involved in racial war – racist ideologies key to many colonial wars.</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Lack of evidence that Nazis consciously referred to GSWA as a model.</a:t>
            </a:r>
          </a:p>
          <a:p>
            <a:pPr marL="457200" indent="-457200">
              <a:lnSpc>
                <a:spcPct val="120000"/>
              </a:lnSpc>
              <a:spcBef>
                <a:spcPts val="0"/>
              </a:spcBef>
              <a:spcAft>
                <a:spcPts val="0"/>
              </a:spcAft>
              <a:buFont typeface="Arial" panose="020B0604020202020204" pitchFamily="34" charset="0"/>
              <a:buChar char="•"/>
            </a:pPr>
            <a:r>
              <a:rPr lang="en-GB" sz="2800" kern="100" dirty="0">
                <a:ea typeface="DengXian" panose="02010600030101010101" pitchFamily="2" charset="-122"/>
                <a:cs typeface="Arial" panose="020B0604020202020204" pitchFamily="34" charset="0"/>
              </a:rPr>
              <a:t>Parallels aren’t necessarily continuities.</a:t>
            </a:r>
          </a:p>
        </p:txBody>
      </p:sp>
    </p:spTree>
    <p:extLst>
      <p:ext uri="{BB962C8B-B14F-4D97-AF65-F5344CB8AC3E}">
        <p14:creationId xmlns:p14="http://schemas.microsoft.com/office/powerpoint/2010/main" val="38616523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56149-4B52-9686-5EF2-C8957A760FEA}"/>
              </a:ext>
            </a:extLst>
          </p:cNvPr>
          <p:cNvSpPr>
            <a:spLocks noGrp="1"/>
          </p:cNvSpPr>
          <p:nvPr>
            <p:ph type="title"/>
          </p:nvPr>
        </p:nvSpPr>
        <p:spPr/>
        <p:txBody>
          <a:bodyPr>
            <a:normAutofit fontScale="90000"/>
          </a:bodyPr>
          <a:lstStyle/>
          <a:p>
            <a:r>
              <a:rPr lang="en-GB" dirty="0"/>
              <a:t>Relationship with the Holocaust</a:t>
            </a:r>
          </a:p>
        </p:txBody>
      </p:sp>
      <p:sp>
        <p:nvSpPr>
          <p:cNvPr id="3" name="Content Placeholder 2">
            <a:extLst>
              <a:ext uri="{FF2B5EF4-FFF2-40B4-BE49-F238E27FC236}">
                <a16:creationId xmlns:a16="http://schemas.microsoft.com/office/drawing/2014/main" id="{49D86AA7-BFCF-35AA-07A5-EF439D72B5C4}"/>
              </a:ext>
            </a:extLst>
          </p:cNvPr>
          <p:cNvSpPr>
            <a:spLocks noGrp="1"/>
          </p:cNvSpPr>
          <p:nvPr>
            <p:ph idx="1"/>
          </p:nvPr>
        </p:nvSpPr>
        <p:spPr/>
        <p:txBody>
          <a:bodyPr/>
          <a:lstStyle/>
          <a:p>
            <a:r>
              <a:rPr lang="en-GB" dirty="0"/>
              <a:t>Is this a useful framing?</a:t>
            </a:r>
          </a:p>
          <a:p>
            <a:r>
              <a:rPr lang="en-GB" dirty="0"/>
              <a:t>What does it provide?</a:t>
            </a:r>
          </a:p>
          <a:p>
            <a:r>
              <a:rPr lang="en-GB" dirty="0"/>
              <a:t>What do we gain and lose from framing this case in this way?</a:t>
            </a:r>
          </a:p>
        </p:txBody>
      </p:sp>
    </p:spTree>
    <p:extLst>
      <p:ext uri="{BB962C8B-B14F-4D97-AF65-F5344CB8AC3E}">
        <p14:creationId xmlns:p14="http://schemas.microsoft.com/office/powerpoint/2010/main" val="17890772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97ED8-BA6D-2B1E-347F-5D4CB48934B0}"/>
              </a:ext>
            </a:extLst>
          </p:cNvPr>
          <p:cNvSpPr>
            <a:spLocks noGrp="1"/>
          </p:cNvSpPr>
          <p:nvPr>
            <p:ph type="title"/>
          </p:nvPr>
        </p:nvSpPr>
        <p:spPr/>
        <p:txBody>
          <a:bodyPr/>
          <a:lstStyle/>
          <a:p>
            <a:r>
              <a:rPr lang="en-GB" dirty="0"/>
              <a:t>Assignments</a:t>
            </a:r>
          </a:p>
        </p:txBody>
      </p:sp>
      <p:sp>
        <p:nvSpPr>
          <p:cNvPr id="3" name="Content Placeholder 2">
            <a:extLst>
              <a:ext uri="{FF2B5EF4-FFF2-40B4-BE49-F238E27FC236}">
                <a16:creationId xmlns:a16="http://schemas.microsoft.com/office/drawing/2014/main" id="{88348C21-477D-6356-FDA0-760FC0D3999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674336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50927-995A-BFE1-51CD-5CC0C823350C}"/>
              </a:ext>
            </a:extLst>
          </p:cNvPr>
          <p:cNvSpPr>
            <a:spLocks noGrp="1"/>
          </p:cNvSpPr>
          <p:nvPr>
            <p:ph type="title"/>
          </p:nvPr>
        </p:nvSpPr>
        <p:spPr/>
        <p:txBody>
          <a:bodyPr/>
          <a:lstStyle/>
          <a:p>
            <a:r>
              <a:rPr lang="en-GB" dirty="0"/>
              <a:t>Monday’s Session</a:t>
            </a:r>
          </a:p>
        </p:txBody>
      </p:sp>
      <p:sp>
        <p:nvSpPr>
          <p:cNvPr id="3" name="Content Placeholder 2">
            <a:extLst>
              <a:ext uri="{FF2B5EF4-FFF2-40B4-BE49-F238E27FC236}">
                <a16:creationId xmlns:a16="http://schemas.microsoft.com/office/drawing/2014/main" id="{1E3FC5D7-03F2-452F-BECA-90769A13F1ED}"/>
              </a:ext>
            </a:extLst>
          </p:cNvPr>
          <p:cNvSpPr>
            <a:spLocks noGrp="1"/>
          </p:cNvSpPr>
          <p:nvPr>
            <p:ph idx="1"/>
          </p:nvPr>
        </p:nvSpPr>
        <p:spPr/>
        <p:txBody>
          <a:bodyPr/>
          <a:lstStyle/>
          <a:p>
            <a:r>
              <a:rPr lang="en-GB" dirty="0"/>
              <a:t>Think about your case studies – ideally you will want to be starting your assignment reading as soon as possible.</a:t>
            </a:r>
          </a:p>
          <a:p>
            <a:r>
              <a:rPr lang="en-GB" dirty="0"/>
              <a:t>Read the key reading for the Armenian case study: </a:t>
            </a:r>
          </a:p>
          <a:p>
            <a:r>
              <a:rPr lang="en-GB" b="0" i="0" dirty="0">
                <a:solidFill>
                  <a:srgbClr val="1D2125"/>
                </a:solidFill>
                <a:effectLst/>
              </a:rPr>
              <a:t>Jay Winter, ‘Under Cover of War: The Armenian Genocide in the Context of Total War’ in Robert </a:t>
            </a:r>
            <a:r>
              <a:rPr lang="en-GB" b="0" i="0" dirty="0" err="1">
                <a:solidFill>
                  <a:srgbClr val="1D2125"/>
                </a:solidFill>
                <a:effectLst/>
              </a:rPr>
              <a:t>Gellately</a:t>
            </a:r>
            <a:r>
              <a:rPr lang="en-GB" b="0" i="0" dirty="0">
                <a:solidFill>
                  <a:srgbClr val="1D2125"/>
                </a:solidFill>
                <a:effectLst/>
              </a:rPr>
              <a:t> and Ben Kiernan (eds.), </a:t>
            </a:r>
            <a:r>
              <a:rPr lang="en-GB" b="0" i="1" dirty="0">
                <a:solidFill>
                  <a:srgbClr val="1D2125"/>
                </a:solidFill>
                <a:effectLst/>
              </a:rPr>
              <a:t>The Specter of Genocide: Mass Murder in Historical Perspective </a:t>
            </a:r>
            <a:r>
              <a:rPr lang="en-GB" b="0" i="0" dirty="0">
                <a:solidFill>
                  <a:srgbClr val="1D2125"/>
                </a:solidFill>
                <a:effectLst/>
              </a:rPr>
              <a:t>(Cambridge, 2003), pp. 189-213.</a:t>
            </a:r>
            <a:endParaRPr lang="en-GB" dirty="0"/>
          </a:p>
        </p:txBody>
      </p:sp>
    </p:spTree>
    <p:extLst>
      <p:ext uri="{BB962C8B-B14F-4D97-AF65-F5344CB8AC3E}">
        <p14:creationId xmlns:p14="http://schemas.microsoft.com/office/powerpoint/2010/main" val="26259915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12B59-E007-F41C-B5E4-DE75DEA85E7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06A6092-92E6-6B15-74B3-7EB9CA40D1B3}"/>
              </a:ext>
            </a:extLst>
          </p:cNvPr>
          <p:cNvSpPr>
            <a:spLocks noGrp="1"/>
          </p:cNvSpPr>
          <p:nvPr>
            <p:ph idx="1"/>
          </p:nvPr>
        </p:nvSpPr>
        <p:spPr/>
        <p:txBody>
          <a:bodyPr>
            <a:normAutofit fontScale="92500" lnSpcReduction="10000"/>
          </a:bodyPr>
          <a:lstStyle/>
          <a:p>
            <a:r>
              <a:rPr lang="en-GB" sz="2000" dirty="0">
                <a:effectLst/>
                <a:ea typeface="DengXian" panose="02010600030101010101" pitchFamily="2" charset="-122"/>
                <a:cs typeface="Arial" panose="020B0604020202020204" pitchFamily="34" charset="0"/>
              </a:rPr>
              <a:t>Mohamed Adhikari, ‘Streams of Blood and Streams of Money’: New Perspectives on the Annihilation of the Herero and Nama Peoples of Namibia, 1904-1908, </a:t>
            </a:r>
            <a:r>
              <a:rPr lang="en-GB" sz="2000" i="1" dirty="0">
                <a:effectLst/>
                <a:ea typeface="DengXian" panose="02010600030101010101" pitchFamily="2" charset="-122"/>
                <a:cs typeface="Arial" panose="020B0604020202020204" pitchFamily="34" charset="0"/>
              </a:rPr>
              <a:t>Kronos, </a:t>
            </a:r>
            <a:r>
              <a:rPr lang="en-GB" sz="2000" dirty="0">
                <a:effectLst/>
                <a:ea typeface="DengXian" panose="02010600030101010101" pitchFamily="2" charset="-122"/>
                <a:cs typeface="Arial" panose="020B0604020202020204" pitchFamily="34" charset="0"/>
              </a:rPr>
              <a:t>34:1 (2008), 303-320</a:t>
            </a:r>
          </a:p>
          <a:p>
            <a:r>
              <a:rPr lang="en-GB" sz="2000" kern="100" dirty="0">
                <a:effectLst/>
                <a:ea typeface="DengXian" panose="02010600030101010101" pitchFamily="2" charset="-122"/>
                <a:cs typeface="Arial" panose="020B0604020202020204" pitchFamily="34" charset="0"/>
              </a:rPr>
              <a:t>Helmut Bley, </a:t>
            </a:r>
            <a:r>
              <a:rPr lang="en-GB" sz="2000" i="1" kern="100" dirty="0">
                <a:effectLst/>
                <a:ea typeface="DengXian" panose="02010600030101010101" pitchFamily="2" charset="-122"/>
                <a:cs typeface="Arial" panose="020B0604020202020204" pitchFamily="34" charset="0"/>
              </a:rPr>
              <a:t>Namibia Under German Rule </a:t>
            </a:r>
            <a:r>
              <a:rPr lang="en-GB" sz="2000" kern="100" dirty="0">
                <a:effectLst/>
                <a:ea typeface="DengXian" panose="02010600030101010101" pitchFamily="2" charset="-122"/>
                <a:cs typeface="Arial" panose="020B0604020202020204" pitchFamily="34" charset="0"/>
              </a:rPr>
              <a:t>(London, 1971).</a:t>
            </a:r>
          </a:p>
          <a:p>
            <a:r>
              <a:rPr lang="en-GB" sz="2000" kern="100" dirty="0">
                <a:effectLst/>
                <a:ea typeface="DengXian" panose="02010600030101010101" pitchFamily="2" charset="-122"/>
                <a:cs typeface="Arial" panose="020B0604020202020204" pitchFamily="34" charset="0"/>
              </a:rPr>
              <a:t>Jon Bridgman and Leslie J. Worley, ‘Genocide of the Hereros’ in Samuel Totten and William S. Parsons (eds.), </a:t>
            </a:r>
            <a:r>
              <a:rPr lang="en-GB" sz="2000" i="1" kern="100" dirty="0">
                <a:effectLst/>
                <a:ea typeface="DengXian" panose="02010600030101010101" pitchFamily="2" charset="-122"/>
                <a:cs typeface="Arial" panose="020B0604020202020204" pitchFamily="34" charset="0"/>
              </a:rPr>
              <a:t>Century of Genocide: Critical Essays and Eyewitness Accounts, </a:t>
            </a:r>
            <a:r>
              <a:rPr lang="en-GB" sz="2000" kern="100" dirty="0">
                <a:effectLst/>
                <a:ea typeface="DengXian" panose="02010600030101010101" pitchFamily="2" charset="-122"/>
                <a:cs typeface="Arial" panose="020B0604020202020204" pitchFamily="34" charset="0"/>
              </a:rPr>
              <a:t>(New York, 2009), pp. 14-42.</a:t>
            </a:r>
          </a:p>
          <a:p>
            <a:r>
              <a:rPr lang="en-GB" sz="2000" dirty="0"/>
              <a:t>Jon M. Bridgman, </a:t>
            </a:r>
            <a:r>
              <a:rPr lang="en-GB" sz="2000" i="1" dirty="0"/>
              <a:t>The Revolt of the Hereros </a:t>
            </a:r>
            <a:r>
              <a:rPr lang="en-GB" sz="2000" dirty="0"/>
              <a:t>(Berkeley, 1981)</a:t>
            </a:r>
          </a:p>
          <a:p>
            <a:r>
              <a:rPr lang="en-GB" sz="2000" kern="100" dirty="0">
                <a:effectLst/>
                <a:ea typeface="DengXian" panose="02010600030101010101" pitchFamily="2" charset="-122"/>
                <a:cs typeface="Arial" panose="020B0604020202020204" pitchFamily="34" charset="0"/>
              </a:rPr>
              <a:t>Tilman </a:t>
            </a:r>
            <a:r>
              <a:rPr lang="en-GB" sz="2000" kern="100" dirty="0" err="1">
                <a:effectLst/>
                <a:ea typeface="DengXian" panose="02010600030101010101" pitchFamily="2" charset="-122"/>
                <a:cs typeface="Arial" panose="020B0604020202020204" pitchFamily="34" charset="0"/>
              </a:rPr>
              <a:t>Dedering</a:t>
            </a:r>
            <a:r>
              <a:rPr lang="en-GB" sz="2000" kern="100" dirty="0">
                <a:effectLst/>
                <a:ea typeface="DengXian" panose="02010600030101010101" pitchFamily="2" charset="-122"/>
                <a:cs typeface="Arial" panose="020B0604020202020204" pitchFamily="34" charset="0"/>
              </a:rPr>
              <a:t>, ‘The German-Herero War of 1904: Revisionism of genocide or imaginary historiography?’, </a:t>
            </a:r>
            <a:r>
              <a:rPr lang="en-GB" sz="2000" i="1" kern="100" dirty="0">
                <a:effectLst/>
                <a:ea typeface="DengXian" panose="02010600030101010101" pitchFamily="2" charset="-122"/>
                <a:cs typeface="Arial" panose="020B0604020202020204" pitchFamily="34" charset="0"/>
              </a:rPr>
              <a:t>Journal of Southern African Studies </a:t>
            </a:r>
            <a:r>
              <a:rPr lang="en-GB" sz="2000" kern="100" dirty="0">
                <a:effectLst/>
                <a:ea typeface="DengXian" panose="02010600030101010101" pitchFamily="2" charset="-122"/>
                <a:cs typeface="Arial" panose="020B0604020202020204" pitchFamily="34" charset="0"/>
              </a:rPr>
              <a:t>19:1 (1993), 80-88.</a:t>
            </a:r>
          </a:p>
          <a:p>
            <a:endParaRPr lang="en-GB" sz="1800" kern="100" dirty="0">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5404522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CE952-E62F-35F9-3A02-BDDC948FA7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179B99-C54A-04A2-F011-3CB09B7232F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F27F832-08DB-5810-0A6A-6EF6824F4DBE}"/>
              </a:ext>
            </a:extLst>
          </p:cNvPr>
          <p:cNvSpPr>
            <a:spLocks noGrp="1"/>
          </p:cNvSpPr>
          <p:nvPr>
            <p:ph idx="1"/>
          </p:nvPr>
        </p:nvSpPr>
        <p:spPr/>
        <p:txBody>
          <a:bodyPr>
            <a:noAutofit/>
          </a:bodyPr>
          <a:lstStyle/>
          <a:p>
            <a:r>
              <a:rPr lang="en-GB" sz="2000" kern="100" dirty="0">
                <a:effectLst/>
                <a:ea typeface="DengXian" panose="02010600030101010101" pitchFamily="2" charset="-122"/>
                <a:cs typeface="Arial" panose="020B0604020202020204" pitchFamily="34" charset="0"/>
              </a:rPr>
              <a:t>Horst Drechsler, </a:t>
            </a:r>
            <a:r>
              <a:rPr lang="en-GB" sz="2000" i="1" kern="100" dirty="0">
                <a:ea typeface="DengXian" panose="02010600030101010101" pitchFamily="2" charset="-122"/>
                <a:cs typeface="Arial" panose="020B0604020202020204" pitchFamily="34" charset="0"/>
              </a:rPr>
              <a:t>Let Us Die Fighting: The Struggle of the Herero and Nama Against German Imperialism (1884-1915), </a:t>
            </a:r>
            <a:r>
              <a:rPr lang="en-GB" sz="2000" kern="100" dirty="0">
                <a:ea typeface="DengXian" panose="02010600030101010101" pitchFamily="2" charset="-122"/>
                <a:cs typeface="Arial" panose="020B0604020202020204" pitchFamily="34" charset="0"/>
              </a:rPr>
              <a:t>(London, 1980).</a:t>
            </a:r>
          </a:p>
          <a:p>
            <a:r>
              <a:rPr lang="en-GB" sz="2000" dirty="0" err="1">
                <a:effectLst/>
                <a:ea typeface="DengXian" panose="02010600030101010101" pitchFamily="2" charset="-122"/>
                <a:cs typeface="Arial" panose="020B0604020202020204" pitchFamily="34" charset="0"/>
              </a:rPr>
              <a:t>Birthe</a:t>
            </a:r>
            <a:r>
              <a:rPr lang="en-GB" sz="2000" dirty="0">
                <a:effectLst/>
                <a:ea typeface="DengXian" panose="02010600030101010101" pitchFamily="2" charset="-122"/>
                <a:cs typeface="Arial" panose="020B0604020202020204" pitchFamily="34" charset="0"/>
              </a:rPr>
              <a:t> Kundrus, ‘From the Herero to the Holocaust? Some Remarks on the Current Debate’, </a:t>
            </a:r>
            <a:r>
              <a:rPr lang="en-GB" sz="2000" i="1" dirty="0">
                <a:effectLst/>
                <a:ea typeface="DengXian" panose="02010600030101010101" pitchFamily="2" charset="-122"/>
                <a:cs typeface="Arial" panose="020B0604020202020204" pitchFamily="34" charset="0"/>
              </a:rPr>
              <a:t>Afrika Spectrum </a:t>
            </a:r>
            <a:r>
              <a:rPr lang="en-GB" sz="2000" dirty="0">
                <a:effectLst/>
                <a:ea typeface="DengXian" panose="02010600030101010101" pitchFamily="2" charset="-122"/>
                <a:cs typeface="Arial" panose="020B0604020202020204" pitchFamily="34" charset="0"/>
              </a:rPr>
              <a:t>40:2 (2005), pp.299-308</a:t>
            </a:r>
            <a:endParaRPr lang="en-GB" sz="2000" kern="100" dirty="0">
              <a:ea typeface="DengXian" panose="02010600030101010101" pitchFamily="2" charset="-122"/>
              <a:cs typeface="Arial" panose="020B0604020202020204" pitchFamily="34" charset="0"/>
            </a:endParaRPr>
          </a:p>
          <a:p>
            <a:r>
              <a:rPr lang="en-GB" sz="2000" b="0" i="0" dirty="0">
                <a:solidFill>
                  <a:srgbClr val="343332"/>
                </a:solidFill>
                <a:effectLst/>
              </a:rPr>
              <a:t>Brigitte Lau, 'Uncertain Certainties: The Herero-German War of 1904', </a:t>
            </a:r>
            <a:r>
              <a:rPr lang="en-GB" sz="2000" b="0" i="1" dirty="0" err="1">
                <a:solidFill>
                  <a:srgbClr val="343332"/>
                </a:solidFill>
                <a:effectLst/>
              </a:rPr>
              <a:t>Mibagus</a:t>
            </a:r>
            <a:r>
              <a:rPr lang="en-GB" sz="2000" b="0" i="0" dirty="0">
                <a:solidFill>
                  <a:srgbClr val="343332"/>
                </a:solidFill>
                <a:effectLst/>
              </a:rPr>
              <a:t>, 2 (1989).</a:t>
            </a:r>
          </a:p>
          <a:p>
            <a:r>
              <a:rPr lang="en-GB" sz="2000" kern="100" dirty="0">
                <a:effectLst/>
                <a:ea typeface="DengXian" panose="02010600030101010101" pitchFamily="2" charset="-122"/>
                <a:cs typeface="Arial" panose="020B0604020202020204" pitchFamily="34" charset="0"/>
              </a:rPr>
              <a:t>Benjamin Madley, ‘From Africa to Auschwitz: How German South West Africa Incubated Ideas and Methods Adopted and Developed by the Nazis in Eastern Europe’, </a:t>
            </a:r>
            <a:r>
              <a:rPr lang="en-GB" sz="2000" i="1" kern="100" dirty="0">
                <a:effectLst/>
                <a:ea typeface="DengXian" panose="02010600030101010101" pitchFamily="2" charset="-122"/>
                <a:cs typeface="Arial" panose="020B0604020202020204" pitchFamily="34" charset="0"/>
              </a:rPr>
              <a:t>European History Quarterly, </a:t>
            </a:r>
            <a:r>
              <a:rPr lang="en-GB" sz="2000" kern="100" dirty="0">
                <a:effectLst/>
                <a:ea typeface="DengXian" panose="02010600030101010101" pitchFamily="2" charset="-122"/>
                <a:cs typeface="Arial" panose="020B0604020202020204" pitchFamily="34" charset="0"/>
              </a:rPr>
              <a:t>35:3 (2005), 429-464.</a:t>
            </a:r>
            <a:endParaRPr lang="en-GB" sz="2000" kern="100" dirty="0">
              <a:ea typeface="DengXian" panose="02010600030101010101" pitchFamily="2" charset="-122"/>
              <a:cs typeface="Arial" panose="020B0604020202020204" pitchFamily="34" charset="0"/>
            </a:endParaRPr>
          </a:p>
          <a:p>
            <a:r>
              <a:rPr lang="en-GB" sz="2000" kern="100" dirty="0">
                <a:effectLst/>
                <a:ea typeface="DengXian" panose="02010600030101010101" pitchFamily="2" charset="-122"/>
                <a:cs typeface="Arial" panose="020B0604020202020204" pitchFamily="34" charset="0"/>
              </a:rPr>
              <a:t>Henning Melber, ‘How to come to terms with the past: Revisiting the German Colonial Genocide in Namibia’, </a:t>
            </a:r>
            <a:r>
              <a:rPr lang="en-GB" sz="2000" i="1" kern="100" dirty="0">
                <a:effectLst/>
                <a:ea typeface="DengXian" panose="02010600030101010101" pitchFamily="2" charset="-122"/>
                <a:cs typeface="Arial" panose="020B0604020202020204" pitchFamily="34" charset="0"/>
              </a:rPr>
              <a:t>Afrika Spectrum </a:t>
            </a:r>
            <a:r>
              <a:rPr lang="en-GB" sz="2000" kern="100" dirty="0">
                <a:effectLst/>
                <a:ea typeface="DengXian" panose="02010600030101010101" pitchFamily="2" charset="-122"/>
                <a:cs typeface="Arial" panose="020B0604020202020204" pitchFamily="34" charset="0"/>
              </a:rPr>
              <a:t>40:1 (2005), 139-148.</a:t>
            </a:r>
          </a:p>
        </p:txBody>
      </p:sp>
    </p:spTree>
    <p:extLst>
      <p:ext uri="{BB962C8B-B14F-4D97-AF65-F5344CB8AC3E}">
        <p14:creationId xmlns:p14="http://schemas.microsoft.com/office/powerpoint/2010/main" val="1036516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B4381-485B-8EEB-C79C-B20BCC546A5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F8DA53-206C-F165-E1C6-DDB6A9F7B1BC}"/>
              </a:ext>
            </a:extLst>
          </p:cNvPr>
          <p:cNvSpPr>
            <a:spLocks noGrp="1"/>
          </p:cNvSpPr>
          <p:nvPr>
            <p:ph idx="1"/>
          </p:nvPr>
        </p:nvSpPr>
        <p:spPr/>
        <p:txBody>
          <a:bodyPr>
            <a:normAutofit/>
          </a:bodyPr>
          <a:lstStyle/>
          <a:p>
            <a:r>
              <a:rPr lang="en-GB" sz="2400" kern="100" dirty="0">
                <a:effectLst/>
                <a:ea typeface="DengXian" panose="02010600030101010101" pitchFamily="2" charset="-122"/>
                <a:cs typeface="Arial" panose="020B0604020202020204" pitchFamily="34" charset="0"/>
              </a:rPr>
              <a:t>Dominik J. Schaller, ‘“Every Herero Will Be Shot”: Genocide, Concentration Camps and Slave Labour in German South-West Africa” in René </a:t>
            </a:r>
            <a:r>
              <a:rPr lang="en-GB" sz="2400" kern="100" dirty="0" err="1">
                <a:effectLst/>
                <a:ea typeface="DengXian" panose="02010600030101010101" pitchFamily="2" charset="-122"/>
                <a:cs typeface="Arial" panose="020B0604020202020204" pitchFamily="34" charset="0"/>
              </a:rPr>
              <a:t>Lemarchand</a:t>
            </a:r>
            <a:r>
              <a:rPr lang="en-GB" sz="2400" kern="100" dirty="0">
                <a:effectLst/>
                <a:ea typeface="DengXian" panose="02010600030101010101" pitchFamily="2" charset="-122"/>
                <a:cs typeface="Arial" panose="020B0604020202020204" pitchFamily="34" charset="0"/>
              </a:rPr>
              <a:t> (ed.), </a:t>
            </a:r>
            <a:r>
              <a:rPr lang="en-GB" sz="2400" i="1" kern="100" dirty="0">
                <a:effectLst/>
                <a:ea typeface="DengXian" panose="02010600030101010101" pitchFamily="2" charset="-122"/>
                <a:cs typeface="Arial" panose="020B0604020202020204" pitchFamily="34" charset="0"/>
              </a:rPr>
              <a:t>Forgotten Genocides: Oblivion, Denial, and Memory </a:t>
            </a:r>
            <a:r>
              <a:rPr lang="en-GB" sz="2400" kern="100" dirty="0">
                <a:effectLst/>
                <a:ea typeface="DengXian" panose="02010600030101010101" pitchFamily="2" charset="-122"/>
                <a:cs typeface="Arial" panose="020B0604020202020204" pitchFamily="34" charset="0"/>
              </a:rPr>
              <a:t>(University of Pennsylvania Press, 2011), pp. 37-50.</a:t>
            </a:r>
          </a:p>
          <a:p>
            <a:r>
              <a:rPr lang="en-GB" sz="2400" dirty="0"/>
              <a:t>D. Stone, </a:t>
            </a:r>
            <a:r>
              <a:rPr lang="en-GB" sz="2400" dirty="0" err="1"/>
              <a:t>‘White</a:t>
            </a:r>
            <a:r>
              <a:rPr lang="en-GB" sz="2400" dirty="0"/>
              <a:t> men with low moral standards? German anthropology and the Herero genocide’, </a:t>
            </a:r>
            <a:r>
              <a:rPr lang="en-GB" sz="2400" i="1" dirty="0"/>
              <a:t>Patterns of Prejudice</a:t>
            </a:r>
            <a:r>
              <a:rPr lang="en-GB" sz="2400" dirty="0"/>
              <a:t>, 35:2 (2001), 33-45</a:t>
            </a:r>
            <a:endParaRPr lang="en-GB" sz="2400" kern="100" dirty="0">
              <a:ea typeface="DengXian" panose="02010600030101010101" pitchFamily="2" charset="-122"/>
              <a:cs typeface="Arial" panose="020B0604020202020204" pitchFamily="34" charset="0"/>
            </a:endParaRPr>
          </a:p>
          <a:p>
            <a:r>
              <a:rPr lang="en-GB" sz="2400" kern="100" dirty="0">
                <a:effectLst/>
                <a:ea typeface="DengXian" panose="02010600030101010101" pitchFamily="2" charset="-122"/>
                <a:cs typeface="Arial" panose="020B0604020202020204" pitchFamily="34" charset="0"/>
              </a:rPr>
              <a:t>Benjamin Whitaker, </a:t>
            </a:r>
            <a:r>
              <a:rPr lang="en-GB" sz="2400" i="1" dirty="0">
                <a:solidFill>
                  <a:srgbClr val="111827"/>
                </a:solidFill>
                <a:effectLst/>
              </a:rPr>
              <a:t>Revised and updated report on the question of the prevention and punishment of the crime of genocide </a:t>
            </a:r>
            <a:r>
              <a:rPr lang="en-GB" sz="2400" i="0" dirty="0">
                <a:solidFill>
                  <a:srgbClr val="111827"/>
                </a:solidFill>
                <a:effectLst/>
              </a:rPr>
              <a:t>(New York, 1985).</a:t>
            </a:r>
            <a:endParaRPr lang="en-GB" sz="2400" dirty="0"/>
          </a:p>
        </p:txBody>
      </p:sp>
    </p:spTree>
    <p:extLst>
      <p:ext uri="{BB962C8B-B14F-4D97-AF65-F5344CB8AC3E}">
        <p14:creationId xmlns:p14="http://schemas.microsoft.com/office/powerpoint/2010/main" val="3469944025"/>
      </p:ext>
    </p:extLst>
  </p:cSld>
  <p:clrMapOvr>
    <a:masterClrMapping/>
  </p:clrMapOvr>
</p:sld>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2688</Words>
  <Application>Microsoft Office PowerPoint</Application>
  <PresentationFormat>Widescreen</PresentationFormat>
  <Paragraphs>211</Paragraphs>
  <Slides>45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DengXian</vt:lpstr>
      <vt:lpstr>Aptos</vt:lpstr>
      <vt:lpstr>Arial</vt:lpstr>
      <vt:lpstr>Franklin Gothic Demi Cond</vt:lpstr>
      <vt:lpstr>Franklin Gothic Medium</vt:lpstr>
      <vt:lpstr>Wingdings</vt:lpstr>
      <vt:lpstr>JuxtaposeVTI</vt:lpstr>
      <vt:lpstr>HPHI5029/6029 Global Genocides</vt:lpstr>
      <vt:lpstr>CONTENT NOTE</vt:lpstr>
      <vt:lpstr>This session</vt:lpstr>
      <vt:lpstr>REVIEW</vt:lpstr>
      <vt:lpstr>TEN STAGES OF GENOCIDE: MAP</vt:lpstr>
      <vt:lpstr>Scholarly definitions: Exercise</vt:lpstr>
      <vt:lpstr>Genocide in Namibia, 1904-1908</vt:lpstr>
      <vt:lpstr>Genocide in Namibia, 1904-1908</vt:lpstr>
      <vt:lpstr>PowerPoint Presentation</vt:lpstr>
      <vt:lpstr>German South West Africa</vt:lpstr>
      <vt:lpstr>The herero and the land</vt:lpstr>
      <vt:lpstr>Economic exploitation of the Herero</vt:lpstr>
      <vt:lpstr>Racial discrimination</vt:lpstr>
      <vt:lpstr>Herero uprising</vt:lpstr>
      <vt:lpstr>German response</vt:lpstr>
      <vt:lpstr>Battle of Waterberg</vt:lpstr>
      <vt:lpstr>Pursuit into the desert</vt:lpstr>
      <vt:lpstr>1904 ‘EXTERMINATION ORDER’</vt:lpstr>
      <vt:lpstr>1904 ‘Extermination order’</vt:lpstr>
      <vt:lpstr>Nama revolt</vt:lpstr>
      <vt:lpstr>Response to ‘Extermination Order’</vt:lpstr>
      <vt:lpstr>Response to ‘Extermination Order’</vt:lpstr>
      <vt:lpstr>Concentration camps</vt:lpstr>
      <vt:lpstr>CONCENTRATION CAMPS</vt:lpstr>
      <vt:lpstr>‘Extermination order’ against the Nama</vt:lpstr>
      <vt:lpstr>October-December 1905</vt:lpstr>
      <vt:lpstr>‘End’ of the war</vt:lpstr>
      <vt:lpstr>Continued discrimination</vt:lpstr>
      <vt:lpstr>1918 ‘Blue Book’</vt:lpstr>
      <vt:lpstr>1918 ‘Blue Book’</vt:lpstr>
      <vt:lpstr>Remembering and forgetting</vt:lpstr>
      <vt:lpstr>Reparations</vt:lpstr>
      <vt:lpstr>REPARATIONS</vt:lpstr>
      <vt:lpstr>Historiography</vt:lpstr>
      <vt:lpstr>Was it genocide?</vt:lpstr>
      <vt:lpstr>Relationship with the holocaust</vt:lpstr>
      <vt:lpstr>Relationship with the Holocaust</vt:lpstr>
      <vt:lpstr>Relationship with the Holocaust</vt:lpstr>
      <vt:lpstr>Relationship with the Holocaust</vt:lpstr>
      <vt:lpstr>Relationship with the Holocaust</vt:lpstr>
      <vt:lpstr>Assignments</vt:lpstr>
      <vt:lpstr>Monday’s Session</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3</cp:revision>
  <dcterms:created xsi:type="dcterms:W3CDTF">2025-01-11T12:39:22Z</dcterms:created>
  <dcterms:modified xsi:type="dcterms:W3CDTF">2025-01-19T18:27:47Z</dcterms:modified>
</cp:coreProperties>
</file>