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theme/theme3.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4.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5.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6.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7.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8.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9.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10.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11.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12.xml" ContentType="application/vnd.openxmlformats-officedocument.theme+xml"/>
  <Override PartName="/ppt/slideLayouts/slideLayout37.xml" ContentType="application/vnd.openxmlformats-officedocument.presentationml.slideLayout+xml"/>
  <Override PartName="/ppt/theme/theme13.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14.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15.xml" ContentType="application/vnd.openxmlformats-officedocument.theme+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16.xml" ContentType="application/vnd.openxmlformats-officedocument.theme+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17.xml" ContentType="application/vnd.openxmlformats-officedocument.theme+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theme/theme18.xml" ContentType="application/vnd.openxmlformats-officedocument.theme+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theme/theme19.xml" ContentType="application/vnd.openxmlformats-officedocument.theme+xml"/>
  <Override PartName="/ppt/slideLayouts/slideLayout77.xml" ContentType="application/vnd.openxmlformats-officedocument.presentationml.slideLayout+xml"/>
  <Override PartName="/ppt/theme/theme20.xml" ContentType="application/vnd.openxmlformats-officedocument.theme+xml"/>
  <Override PartName="/ppt/theme/theme2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4"/>
    <p:sldMasterId id="2147483650" r:id="rId5"/>
    <p:sldMasterId id="2147483652" r:id="rId6"/>
    <p:sldMasterId id="2147483653" r:id="rId7"/>
    <p:sldMasterId id="2147483654" r:id="rId8"/>
    <p:sldMasterId id="2147483655" r:id="rId9"/>
    <p:sldMasterId id="2147483656" r:id="rId10"/>
    <p:sldMasterId id="2147483657" r:id="rId11"/>
    <p:sldMasterId id="2147483658" r:id="rId12"/>
    <p:sldMasterId id="2147483660" r:id="rId13"/>
    <p:sldMasterId id="2147483659" r:id="rId14"/>
    <p:sldMasterId id="2147483661" r:id="rId15"/>
    <p:sldMasterId id="2147483662" r:id="rId16"/>
    <p:sldMasterId id="2147483663" r:id="rId17"/>
    <p:sldMasterId id="2147483664" r:id="rId18"/>
    <p:sldMasterId id="2147483665" r:id="rId19"/>
    <p:sldMasterId id="2147483666" r:id="rId20"/>
    <p:sldMasterId id="2147483673" r:id="rId21"/>
    <p:sldMasterId id="2147483670" r:id="rId22"/>
    <p:sldMasterId id="2147483671" r:id="rId23"/>
  </p:sldMasterIdLst>
  <p:notesMasterIdLst>
    <p:notesMasterId r:id="rId52"/>
  </p:notesMasterIdLst>
  <p:sldIdLst>
    <p:sldId id="719" r:id="rId24"/>
    <p:sldId id="301" r:id="rId25"/>
    <p:sldId id="302" r:id="rId26"/>
    <p:sldId id="1163" r:id="rId27"/>
    <p:sldId id="1164" r:id="rId28"/>
    <p:sldId id="1165" r:id="rId29"/>
    <p:sldId id="1166" r:id="rId30"/>
    <p:sldId id="1167" r:id="rId31"/>
    <p:sldId id="1168" r:id="rId32"/>
    <p:sldId id="1169" r:id="rId33"/>
    <p:sldId id="1170" r:id="rId34"/>
    <p:sldId id="1171" r:id="rId35"/>
    <p:sldId id="1172" r:id="rId36"/>
    <p:sldId id="1173" r:id="rId37"/>
    <p:sldId id="1174" r:id="rId38"/>
    <p:sldId id="1175" r:id="rId39"/>
    <p:sldId id="1176" r:id="rId40"/>
    <p:sldId id="1177" r:id="rId41"/>
    <p:sldId id="1178" r:id="rId42"/>
    <p:sldId id="1179" r:id="rId43"/>
    <p:sldId id="1180" r:id="rId44"/>
    <p:sldId id="1181" r:id="rId45"/>
    <p:sldId id="1182" r:id="rId46"/>
    <p:sldId id="1183" r:id="rId47"/>
    <p:sldId id="1184" r:id="rId48"/>
    <p:sldId id="1185" r:id="rId49"/>
    <p:sldId id="1186" r:id="rId50"/>
    <p:sldId id="721"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0BC4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B72359E-84E1-46E3-B03B-EEC2DC3A61A0}" v="1" dt="2023-03-31T10:17:19.97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782"/>
    <p:restoredTop sz="92628" autoAdjust="0"/>
  </p:normalViewPr>
  <p:slideViewPr>
    <p:cSldViewPr snapToGrid="0">
      <p:cViewPr varScale="1">
        <p:scale>
          <a:sx n="96" d="100"/>
          <a:sy n="96" d="100"/>
        </p:scale>
        <p:origin x="117" y="10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Master" Target="slideMasters/slideMaster15.xml"/><Relationship Id="rId26" Type="http://schemas.openxmlformats.org/officeDocument/2006/relationships/slide" Target="slides/slide3.xml"/><Relationship Id="rId39" Type="http://schemas.openxmlformats.org/officeDocument/2006/relationships/slide" Target="slides/slide16.xml"/><Relationship Id="rId21" Type="http://schemas.openxmlformats.org/officeDocument/2006/relationships/slideMaster" Target="slideMasters/slideMaster18.xml"/><Relationship Id="rId34" Type="http://schemas.openxmlformats.org/officeDocument/2006/relationships/slide" Target="slides/slide11.xml"/><Relationship Id="rId42" Type="http://schemas.openxmlformats.org/officeDocument/2006/relationships/slide" Target="slides/slide19.xml"/><Relationship Id="rId47" Type="http://schemas.openxmlformats.org/officeDocument/2006/relationships/slide" Target="slides/slide24.xml"/><Relationship Id="rId50" Type="http://schemas.openxmlformats.org/officeDocument/2006/relationships/slide" Target="slides/slide27.xml"/><Relationship Id="rId55" Type="http://schemas.openxmlformats.org/officeDocument/2006/relationships/theme" Target="theme/theme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Master" Target="slideMasters/slideMaster13.xml"/><Relationship Id="rId29" Type="http://schemas.openxmlformats.org/officeDocument/2006/relationships/slide" Target="slides/slide6.xml"/><Relationship Id="rId11" Type="http://schemas.openxmlformats.org/officeDocument/2006/relationships/slideMaster" Target="slideMasters/slideMaster8.xml"/><Relationship Id="rId24" Type="http://schemas.openxmlformats.org/officeDocument/2006/relationships/slide" Target="slides/slide1.xml"/><Relationship Id="rId32" Type="http://schemas.openxmlformats.org/officeDocument/2006/relationships/slide" Target="slides/slide9.xml"/><Relationship Id="rId37" Type="http://schemas.openxmlformats.org/officeDocument/2006/relationships/slide" Target="slides/slide14.xml"/><Relationship Id="rId40" Type="http://schemas.openxmlformats.org/officeDocument/2006/relationships/slide" Target="slides/slide17.xml"/><Relationship Id="rId45" Type="http://schemas.openxmlformats.org/officeDocument/2006/relationships/slide" Target="slides/slide22.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Master" Target="slideMasters/slideMaster2.xml"/><Relationship Id="rId19" Type="http://schemas.openxmlformats.org/officeDocument/2006/relationships/slideMaster" Target="slideMasters/slideMaster16.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Master" Target="slideMasters/slideMaster11.xml"/><Relationship Id="rId22" Type="http://schemas.openxmlformats.org/officeDocument/2006/relationships/slideMaster" Target="slideMasters/slideMaster19.xml"/><Relationship Id="rId27" Type="http://schemas.openxmlformats.org/officeDocument/2006/relationships/slide" Target="slides/slide4.xml"/><Relationship Id="rId30" Type="http://schemas.openxmlformats.org/officeDocument/2006/relationships/slide" Target="slides/slide7.xml"/><Relationship Id="rId35" Type="http://schemas.openxmlformats.org/officeDocument/2006/relationships/slide" Target="slides/slide12.xml"/><Relationship Id="rId43" Type="http://schemas.openxmlformats.org/officeDocument/2006/relationships/slide" Target="slides/slide20.xml"/><Relationship Id="rId48" Type="http://schemas.openxmlformats.org/officeDocument/2006/relationships/slide" Target="slides/slide25.xml"/><Relationship Id="rId56" Type="http://schemas.openxmlformats.org/officeDocument/2006/relationships/tableStyles" Target="tableStyles.xml"/><Relationship Id="rId8" Type="http://schemas.openxmlformats.org/officeDocument/2006/relationships/slideMaster" Target="slideMasters/slideMaster5.xml"/><Relationship Id="rId51" Type="http://schemas.openxmlformats.org/officeDocument/2006/relationships/slide" Target="slides/slide28.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2.xml"/><Relationship Id="rId33" Type="http://schemas.openxmlformats.org/officeDocument/2006/relationships/slide" Target="slides/slide10.xml"/><Relationship Id="rId38" Type="http://schemas.openxmlformats.org/officeDocument/2006/relationships/slide" Target="slides/slide15.xml"/><Relationship Id="rId46" Type="http://schemas.openxmlformats.org/officeDocument/2006/relationships/slide" Target="slides/slide23.xml"/><Relationship Id="rId20" Type="http://schemas.openxmlformats.org/officeDocument/2006/relationships/slideMaster" Target="slideMasters/slideMaster17.xml"/><Relationship Id="rId41" Type="http://schemas.openxmlformats.org/officeDocument/2006/relationships/slide" Target="slides/slide18.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Master" Target="slideMasters/slideMaster12.xml"/><Relationship Id="rId23" Type="http://schemas.openxmlformats.org/officeDocument/2006/relationships/slideMaster" Target="slideMasters/slideMaster20.xml"/><Relationship Id="rId28" Type="http://schemas.openxmlformats.org/officeDocument/2006/relationships/slide" Target="slides/slide5.xml"/><Relationship Id="rId36" Type="http://schemas.openxmlformats.org/officeDocument/2006/relationships/slide" Target="slides/slide13.xml"/><Relationship Id="rId49" Type="http://schemas.openxmlformats.org/officeDocument/2006/relationships/slide" Target="slides/slide26.xml"/><Relationship Id="rId57" Type="http://schemas.microsoft.com/office/2016/11/relationships/changesInfo" Target="changesInfos/changesInfo1.xml"/><Relationship Id="rId10" Type="http://schemas.openxmlformats.org/officeDocument/2006/relationships/slideMaster" Target="slideMasters/slideMaster7.xml"/><Relationship Id="rId31" Type="http://schemas.openxmlformats.org/officeDocument/2006/relationships/slide" Target="slides/slide8.xml"/><Relationship Id="rId44" Type="http://schemas.openxmlformats.org/officeDocument/2006/relationships/slide" Target="slides/slide21.xml"/><Relationship Id="rId52"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alin Jacob Wilson Packia Dhas" userId="050d7d71-3621-4503-95e8-1c9a9d962492" providerId="ADAL" clId="{1B72359E-84E1-46E3-B03B-EEC2DC3A61A0}"/>
    <pc:docChg chg="custSel delSld modSld">
      <pc:chgData name="Stalin Jacob Wilson Packia Dhas" userId="050d7d71-3621-4503-95e8-1c9a9d962492" providerId="ADAL" clId="{1B72359E-84E1-46E3-B03B-EEC2DC3A61A0}" dt="2023-04-21T10:33:46.977" v="139" actId="47"/>
      <pc:docMkLst>
        <pc:docMk/>
      </pc:docMkLst>
      <pc:sldChg chg="modSp mod">
        <pc:chgData name="Stalin Jacob Wilson Packia Dhas" userId="050d7d71-3621-4503-95e8-1c9a9d962492" providerId="ADAL" clId="{1B72359E-84E1-46E3-B03B-EEC2DC3A61A0}" dt="2023-04-21T10:33:27.946" v="134" actId="20577"/>
        <pc:sldMkLst>
          <pc:docMk/>
          <pc:sldMk cId="3657130640" sldId="301"/>
        </pc:sldMkLst>
        <pc:spChg chg="mod">
          <ac:chgData name="Stalin Jacob Wilson Packia Dhas" userId="050d7d71-3621-4503-95e8-1c9a9d962492" providerId="ADAL" clId="{1B72359E-84E1-46E3-B03B-EEC2DC3A61A0}" dt="2023-04-21T10:33:27.946" v="134" actId="20577"/>
          <ac:spMkLst>
            <pc:docMk/>
            <pc:sldMk cId="3657130640" sldId="301"/>
            <ac:spMk id="3" creationId="{00000000-0000-0000-0000-000000000000}"/>
          </ac:spMkLst>
        </pc:spChg>
        <pc:spChg chg="mod">
          <ac:chgData name="Stalin Jacob Wilson Packia Dhas" userId="050d7d71-3621-4503-95e8-1c9a9d962492" providerId="ADAL" clId="{1B72359E-84E1-46E3-B03B-EEC2DC3A61A0}" dt="2023-03-31T10:17:13.521" v="3" actId="20577"/>
          <ac:spMkLst>
            <pc:docMk/>
            <pc:sldMk cId="3657130640" sldId="301"/>
            <ac:spMk id="4" creationId="{7E2EBC05-CB4F-406D-2F45-D8D94E4ABFE4}"/>
          </ac:spMkLst>
        </pc:spChg>
      </pc:sldChg>
      <pc:sldChg chg="modSp mod">
        <pc:chgData name="Stalin Jacob Wilson Packia Dhas" userId="050d7d71-3621-4503-95e8-1c9a9d962492" providerId="ADAL" clId="{1B72359E-84E1-46E3-B03B-EEC2DC3A61A0}" dt="2023-03-31T10:17:37.547" v="40" actId="20577"/>
        <pc:sldMkLst>
          <pc:docMk/>
          <pc:sldMk cId="3192266062" sldId="302"/>
        </pc:sldMkLst>
        <pc:spChg chg="mod">
          <ac:chgData name="Stalin Jacob Wilson Packia Dhas" userId="050d7d71-3621-4503-95e8-1c9a9d962492" providerId="ADAL" clId="{1B72359E-84E1-46E3-B03B-EEC2DC3A61A0}" dt="2023-03-31T10:17:37.547" v="40" actId="20577"/>
          <ac:spMkLst>
            <pc:docMk/>
            <pc:sldMk cId="3192266062" sldId="302"/>
            <ac:spMk id="3" creationId="{00000000-0000-0000-0000-000000000000}"/>
          </ac:spMkLst>
        </pc:spChg>
      </pc:sldChg>
      <pc:sldChg chg="modSp mod">
        <pc:chgData name="Stalin Jacob Wilson Packia Dhas" userId="050d7d71-3621-4503-95e8-1c9a9d962492" providerId="ADAL" clId="{1B72359E-84E1-46E3-B03B-EEC2DC3A61A0}" dt="2023-03-31T10:17:08.635" v="1" actId="20577"/>
        <pc:sldMkLst>
          <pc:docMk/>
          <pc:sldMk cId="3119007398" sldId="719"/>
        </pc:sldMkLst>
        <pc:spChg chg="mod">
          <ac:chgData name="Stalin Jacob Wilson Packia Dhas" userId="050d7d71-3621-4503-95e8-1c9a9d962492" providerId="ADAL" clId="{1B72359E-84E1-46E3-B03B-EEC2DC3A61A0}" dt="2023-03-31T10:17:08.635" v="1" actId="20577"/>
          <ac:spMkLst>
            <pc:docMk/>
            <pc:sldMk cId="3119007398" sldId="719"/>
            <ac:spMk id="2" creationId="{5AF40EAB-6954-8B5E-C784-2A455332F66A}"/>
          </ac:spMkLst>
        </pc:spChg>
      </pc:sldChg>
      <pc:sldChg chg="del">
        <pc:chgData name="Stalin Jacob Wilson Packia Dhas" userId="050d7d71-3621-4503-95e8-1c9a9d962492" providerId="ADAL" clId="{1B72359E-84E1-46E3-B03B-EEC2DC3A61A0}" dt="2023-03-31T10:17:42.461" v="41" actId="47"/>
        <pc:sldMkLst>
          <pc:docMk/>
          <pc:sldMk cId="1619884069" sldId="835"/>
        </pc:sldMkLst>
      </pc:sldChg>
      <pc:sldChg chg="del">
        <pc:chgData name="Stalin Jacob Wilson Packia Dhas" userId="050d7d71-3621-4503-95e8-1c9a9d962492" providerId="ADAL" clId="{1B72359E-84E1-46E3-B03B-EEC2DC3A61A0}" dt="2023-03-31T10:17:42.827" v="43" actId="47"/>
        <pc:sldMkLst>
          <pc:docMk/>
          <pc:sldMk cId="2333265837" sldId="1137"/>
        </pc:sldMkLst>
      </pc:sldChg>
      <pc:sldChg chg="del">
        <pc:chgData name="Stalin Jacob Wilson Packia Dhas" userId="050d7d71-3621-4503-95e8-1c9a9d962492" providerId="ADAL" clId="{1B72359E-84E1-46E3-B03B-EEC2DC3A61A0}" dt="2023-03-31T10:17:42.670" v="42" actId="47"/>
        <pc:sldMkLst>
          <pc:docMk/>
          <pc:sldMk cId="2751721080" sldId="1138"/>
        </pc:sldMkLst>
      </pc:sldChg>
      <pc:sldChg chg="del">
        <pc:chgData name="Stalin Jacob Wilson Packia Dhas" userId="050d7d71-3621-4503-95e8-1c9a9d962492" providerId="ADAL" clId="{1B72359E-84E1-46E3-B03B-EEC2DC3A61A0}" dt="2023-03-31T10:17:42.960" v="44" actId="47"/>
        <pc:sldMkLst>
          <pc:docMk/>
          <pc:sldMk cId="1754641142" sldId="1139"/>
        </pc:sldMkLst>
      </pc:sldChg>
      <pc:sldChg chg="del">
        <pc:chgData name="Stalin Jacob Wilson Packia Dhas" userId="050d7d71-3621-4503-95e8-1c9a9d962492" providerId="ADAL" clId="{1B72359E-84E1-46E3-B03B-EEC2DC3A61A0}" dt="2023-03-31T10:17:43.077" v="45" actId="47"/>
        <pc:sldMkLst>
          <pc:docMk/>
          <pc:sldMk cId="1653507689" sldId="1140"/>
        </pc:sldMkLst>
      </pc:sldChg>
      <pc:sldChg chg="del">
        <pc:chgData name="Stalin Jacob Wilson Packia Dhas" userId="050d7d71-3621-4503-95e8-1c9a9d962492" providerId="ADAL" clId="{1B72359E-84E1-46E3-B03B-EEC2DC3A61A0}" dt="2023-03-31T10:17:43.403" v="47" actId="47"/>
        <pc:sldMkLst>
          <pc:docMk/>
          <pc:sldMk cId="4044179825" sldId="1141"/>
        </pc:sldMkLst>
      </pc:sldChg>
      <pc:sldChg chg="del">
        <pc:chgData name="Stalin Jacob Wilson Packia Dhas" userId="050d7d71-3621-4503-95e8-1c9a9d962492" providerId="ADAL" clId="{1B72359E-84E1-46E3-B03B-EEC2DC3A61A0}" dt="2023-03-31T10:17:43.608" v="48" actId="47"/>
        <pc:sldMkLst>
          <pc:docMk/>
          <pc:sldMk cId="1924486893" sldId="1142"/>
        </pc:sldMkLst>
      </pc:sldChg>
      <pc:sldChg chg="del">
        <pc:chgData name="Stalin Jacob Wilson Packia Dhas" userId="050d7d71-3621-4503-95e8-1c9a9d962492" providerId="ADAL" clId="{1B72359E-84E1-46E3-B03B-EEC2DC3A61A0}" dt="2023-03-31T10:17:43.843" v="50" actId="47"/>
        <pc:sldMkLst>
          <pc:docMk/>
          <pc:sldMk cId="2199332641" sldId="1143"/>
        </pc:sldMkLst>
      </pc:sldChg>
      <pc:sldChg chg="del">
        <pc:chgData name="Stalin Jacob Wilson Packia Dhas" userId="050d7d71-3621-4503-95e8-1c9a9d962492" providerId="ADAL" clId="{1B72359E-84E1-46E3-B03B-EEC2DC3A61A0}" dt="2023-03-31T10:17:44.018" v="51" actId="47"/>
        <pc:sldMkLst>
          <pc:docMk/>
          <pc:sldMk cId="3606355136" sldId="1144"/>
        </pc:sldMkLst>
      </pc:sldChg>
      <pc:sldChg chg="del">
        <pc:chgData name="Stalin Jacob Wilson Packia Dhas" userId="050d7d71-3621-4503-95e8-1c9a9d962492" providerId="ADAL" clId="{1B72359E-84E1-46E3-B03B-EEC2DC3A61A0}" dt="2023-03-31T10:17:44.325" v="52" actId="47"/>
        <pc:sldMkLst>
          <pc:docMk/>
          <pc:sldMk cId="1490714660" sldId="1145"/>
        </pc:sldMkLst>
      </pc:sldChg>
      <pc:sldChg chg="del">
        <pc:chgData name="Stalin Jacob Wilson Packia Dhas" userId="050d7d71-3621-4503-95e8-1c9a9d962492" providerId="ADAL" clId="{1B72359E-84E1-46E3-B03B-EEC2DC3A61A0}" dt="2023-03-31T10:17:44.357" v="53" actId="47"/>
        <pc:sldMkLst>
          <pc:docMk/>
          <pc:sldMk cId="491335579" sldId="1146"/>
        </pc:sldMkLst>
      </pc:sldChg>
      <pc:sldChg chg="del">
        <pc:chgData name="Stalin Jacob Wilson Packia Dhas" userId="050d7d71-3621-4503-95e8-1c9a9d962492" providerId="ADAL" clId="{1B72359E-84E1-46E3-B03B-EEC2DC3A61A0}" dt="2023-03-31T10:17:43.810" v="49" actId="47"/>
        <pc:sldMkLst>
          <pc:docMk/>
          <pc:sldMk cId="1192020281" sldId="1147"/>
        </pc:sldMkLst>
      </pc:sldChg>
      <pc:sldChg chg="del">
        <pc:chgData name="Stalin Jacob Wilson Packia Dhas" userId="050d7d71-3621-4503-95e8-1c9a9d962492" providerId="ADAL" clId="{1B72359E-84E1-46E3-B03B-EEC2DC3A61A0}" dt="2023-03-31T10:17:45.268" v="54" actId="47"/>
        <pc:sldMkLst>
          <pc:docMk/>
          <pc:sldMk cId="2813928606" sldId="1148"/>
        </pc:sldMkLst>
      </pc:sldChg>
      <pc:sldChg chg="del">
        <pc:chgData name="Stalin Jacob Wilson Packia Dhas" userId="050d7d71-3621-4503-95e8-1c9a9d962492" providerId="ADAL" clId="{1B72359E-84E1-46E3-B03B-EEC2DC3A61A0}" dt="2023-03-31T10:17:45.423" v="55" actId="47"/>
        <pc:sldMkLst>
          <pc:docMk/>
          <pc:sldMk cId="3825451929" sldId="1149"/>
        </pc:sldMkLst>
      </pc:sldChg>
      <pc:sldChg chg="del">
        <pc:chgData name="Stalin Jacob Wilson Packia Dhas" userId="050d7d71-3621-4503-95e8-1c9a9d962492" providerId="ADAL" clId="{1B72359E-84E1-46E3-B03B-EEC2DC3A61A0}" dt="2023-03-31T10:17:48.386" v="62" actId="47"/>
        <pc:sldMkLst>
          <pc:docMk/>
          <pc:sldMk cId="4276491398" sldId="1150"/>
        </pc:sldMkLst>
      </pc:sldChg>
      <pc:sldChg chg="del">
        <pc:chgData name="Stalin Jacob Wilson Packia Dhas" userId="050d7d71-3621-4503-95e8-1c9a9d962492" providerId="ADAL" clId="{1B72359E-84E1-46E3-B03B-EEC2DC3A61A0}" dt="2023-03-31T10:17:45.551" v="56" actId="47"/>
        <pc:sldMkLst>
          <pc:docMk/>
          <pc:sldMk cId="870210624" sldId="1151"/>
        </pc:sldMkLst>
      </pc:sldChg>
      <pc:sldChg chg="del">
        <pc:chgData name="Stalin Jacob Wilson Packia Dhas" userId="050d7d71-3621-4503-95e8-1c9a9d962492" providerId="ADAL" clId="{1B72359E-84E1-46E3-B03B-EEC2DC3A61A0}" dt="2023-03-31T10:17:46.277" v="57" actId="47"/>
        <pc:sldMkLst>
          <pc:docMk/>
          <pc:sldMk cId="3055924662" sldId="1152"/>
        </pc:sldMkLst>
      </pc:sldChg>
      <pc:sldChg chg="del">
        <pc:chgData name="Stalin Jacob Wilson Packia Dhas" userId="050d7d71-3621-4503-95e8-1c9a9d962492" providerId="ADAL" clId="{1B72359E-84E1-46E3-B03B-EEC2DC3A61A0}" dt="2023-03-31T10:17:46.557" v="59" actId="47"/>
        <pc:sldMkLst>
          <pc:docMk/>
          <pc:sldMk cId="2388058786" sldId="1153"/>
        </pc:sldMkLst>
      </pc:sldChg>
      <pc:sldChg chg="del">
        <pc:chgData name="Stalin Jacob Wilson Packia Dhas" userId="050d7d71-3621-4503-95e8-1c9a9d962492" providerId="ADAL" clId="{1B72359E-84E1-46E3-B03B-EEC2DC3A61A0}" dt="2023-03-31T10:17:46.444" v="58" actId="47"/>
        <pc:sldMkLst>
          <pc:docMk/>
          <pc:sldMk cId="2269680226" sldId="1154"/>
        </pc:sldMkLst>
      </pc:sldChg>
      <pc:sldChg chg="del">
        <pc:chgData name="Stalin Jacob Wilson Packia Dhas" userId="050d7d71-3621-4503-95e8-1c9a9d962492" providerId="ADAL" clId="{1B72359E-84E1-46E3-B03B-EEC2DC3A61A0}" dt="2023-03-31T10:17:47.320" v="60" actId="47"/>
        <pc:sldMkLst>
          <pc:docMk/>
          <pc:sldMk cId="4023750414" sldId="1155"/>
        </pc:sldMkLst>
      </pc:sldChg>
      <pc:sldChg chg="del">
        <pc:chgData name="Stalin Jacob Wilson Packia Dhas" userId="050d7d71-3621-4503-95e8-1c9a9d962492" providerId="ADAL" clId="{1B72359E-84E1-46E3-B03B-EEC2DC3A61A0}" dt="2023-03-31T10:17:47.837" v="61" actId="47"/>
        <pc:sldMkLst>
          <pc:docMk/>
          <pc:sldMk cId="4269538596" sldId="1156"/>
        </pc:sldMkLst>
      </pc:sldChg>
      <pc:sldChg chg="del">
        <pc:chgData name="Stalin Jacob Wilson Packia Dhas" userId="050d7d71-3621-4503-95e8-1c9a9d962492" providerId="ADAL" clId="{1B72359E-84E1-46E3-B03B-EEC2DC3A61A0}" dt="2023-03-31T10:17:43.282" v="46" actId="47"/>
        <pc:sldMkLst>
          <pc:docMk/>
          <pc:sldMk cId="4216151039" sldId="1157"/>
        </pc:sldMkLst>
      </pc:sldChg>
      <pc:sldChg chg="modSp del mod">
        <pc:chgData name="Stalin Jacob Wilson Packia Dhas" userId="050d7d71-3621-4503-95e8-1c9a9d962492" providerId="ADAL" clId="{1B72359E-84E1-46E3-B03B-EEC2DC3A61A0}" dt="2023-04-21T10:33:45.002" v="135" actId="47"/>
        <pc:sldMkLst>
          <pc:docMk/>
          <pc:sldMk cId="1471094169" sldId="1158"/>
        </pc:sldMkLst>
        <pc:spChg chg="mod">
          <ac:chgData name="Stalin Jacob Wilson Packia Dhas" userId="050d7d71-3621-4503-95e8-1c9a9d962492" providerId="ADAL" clId="{1B72359E-84E1-46E3-B03B-EEC2DC3A61A0}" dt="2023-03-31T10:26:07.518" v="70" actId="113"/>
          <ac:spMkLst>
            <pc:docMk/>
            <pc:sldMk cId="1471094169" sldId="1158"/>
            <ac:spMk id="3" creationId="{00000000-0000-0000-0000-000000000000}"/>
          </ac:spMkLst>
        </pc:spChg>
      </pc:sldChg>
      <pc:sldChg chg="modSp del mod">
        <pc:chgData name="Stalin Jacob Wilson Packia Dhas" userId="050d7d71-3621-4503-95e8-1c9a9d962492" providerId="ADAL" clId="{1B72359E-84E1-46E3-B03B-EEC2DC3A61A0}" dt="2023-04-21T10:33:45.570" v="136" actId="47"/>
        <pc:sldMkLst>
          <pc:docMk/>
          <pc:sldMk cId="1281031136" sldId="1159"/>
        </pc:sldMkLst>
        <pc:spChg chg="mod">
          <ac:chgData name="Stalin Jacob Wilson Packia Dhas" userId="050d7d71-3621-4503-95e8-1c9a9d962492" providerId="ADAL" clId="{1B72359E-84E1-46E3-B03B-EEC2DC3A61A0}" dt="2023-03-31T10:25:16.064" v="63" actId="313"/>
          <ac:spMkLst>
            <pc:docMk/>
            <pc:sldMk cId="1281031136" sldId="1159"/>
            <ac:spMk id="2" creationId="{00000000-0000-0000-0000-000000000000}"/>
          </ac:spMkLst>
        </pc:spChg>
        <pc:spChg chg="mod">
          <ac:chgData name="Stalin Jacob Wilson Packia Dhas" userId="050d7d71-3621-4503-95e8-1c9a9d962492" providerId="ADAL" clId="{1B72359E-84E1-46E3-B03B-EEC2DC3A61A0}" dt="2023-03-31T10:26:18.816" v="71" actId="113"/>
          <ac:spMkLst>
            <pc:docMk/>
            <pc:sldMk cId="1281031136" sldId="1159"/>
            <ac:spMk id="3" creationId="{00000000-0000-0000-0000-000000000000}"/>
          </ac:spMkLst>
        </pc:spChg>
      </pc:sldChg>
      <pc:sldChg chg="modSp del mod">
        <pc:chgData name="Stalin Jacob Wilson Packia Dhas" userId="050d7d71-3621-4503-95e8-1c9a9d962492" providerId="ADAL" clId="{1B72359E-84E1-46E3-B03B-EEC2DC3A61A0}" dt="2023-04-21T10:33:46.085" v="137" actId="47"/>
        <pc:sldMkLst>
          <pc:docMk/>
          <pc:sldMk cId="714778266" sldId="1160"/>
        </pc:sldMkLst>
        <pc:picChg chg="mod">
          <ac:chgData name="Stalin Jacob Wilson Packia Dhas" userId="050d7d71-3621-4503-95e8-1c9a9d962492" providerId="ADAL" clId="{1B72359E-84E1-46E3-B03B-EEC2DC3A61A0}" dt="2023-03-31T10:26:26.758" v="74" actId="1076"/>
          <ac:picMkLst>
            <pc:docMk/>
            <pc:sldMk cId="714778266" sldId="1160"/>
            <ac:picMk id="5" creationId="{710921D0-65F8-69E0-7C1F-6260BAA24DEF}"/>
          </ac:picMkLst>
        </pc:picChg>
      </pc:sldChg>
      <pc:sldChg chg="modSp del mod">
        <pc:chgData name="Stalin Jacob Wilson Packia Dhas" userId="050d7d71-3621-4503-95e8-1c9a9d962492" providerId="ADAL" clId="{1B72359E-84E1-46E3-B03B-EEC2DC3A61A0}" dt="2023-04-21T10:33:46.517" v="138" actId="47"/>
        <pc:sldMkLst>
          <pc:docMk/>
          <pc:sldMk cId="3035971407" sldId="1161"/>
        </pc:sldMkLst>
        <pc:spChg chg="mod">
          <ac:chgData name="Stalin Jacob Wilson Packia Dhas" userId="050d7d71-3621-4503-95e8-1c9a9d962492" providerId="ADAL" clId="{1B72359E-84E1-46E3-B03B-EEC2DC3A61A0}" dt="2023-03-31T10:26:32.962" v="77" actId="27636"/>
          <ac:spMkLst>
            <pc:docMk/>
            <pc:sldMk cId="3035971407" sldId="1161"/>
            <ac:spMk id="3" creationId="{00000000-0000-0000-0000-000000000000}"/>
          </ac:spMkLst>
        </pc:spChg>
      </pc:sldChg>
      <pc:sldChg chg="modSp del mod">
        <pc:chgData name="Stalin Jacob Wilson Packia Dhas" userId="050d7d71-3621-4503-95e8-1c9a9d962492" providerId="ADAL" clId="{1B72359E-84E1-46E3-B03B-EEC2DC3A61A0}" dt="2023-04-21T10:33:46.977" v="139" actId="47"/>
        <pc:sldMkLst>
          <pc:docMk/>
          <pc:sldMk cId="3514058230" sldId="1162"/>
        </pc:sldMkLst>
        <pc:spChg chg="mod">
          <ac:chgData name="Stalin Jacob Wilson Packia Dhas" userId="050d7d71-3621-4503-95e8-1c9a9d962492" providerId="ADAL" clId="{1B72359E-84E1-46E3-B03B-EEC2DC3A61A0}" dt="2023-04-21T00:01:20.520" v="127" actId="27636"/>
          <ac:spMkLst>
            <pc:docMk/>
            <pc:sldMk cId="3514058230" sldId="1162"/>
            <ac:spMk id="3" creationId="{00000000-0000-0000-0000-000000000000}"/>
          </ac:spMkLst>
        </pc:spChg>
      </pc:sldChg>
      <pc:sldChg chg="modSp mod">
        <pc:chgData name="Stalin Jacob Wilson Packia Dhas" userId="050d7d71-3621-4503-95e8-1c9a9d962492" providerId="ADAL" clId="{1B72359E-84E1-46E3-B03B-EEC2DC3A61A0}" dt="2023-03-31T10:27:31.390" v="96" actId="21"/>
        <pc:sldMkLst>
          <pc:docMk/>
          <pc:sldMk cId="876668275" sldId="1163"/>
        </pc:sldMkLst>
        <pc:spChg chg="mod">
          <ac:chgData name="Stalin Jacob Wilson Packia Dhas" userId="050d7d71-3621-4503-95e8-1c9a9d962492" providerId="ADAL" clId="{1B72359E-84E1-46E3-B03B-EEC2DC3A61A0}" dt="2023-03-31T10:27:31.390" v="96" actId="21"/>
          <ac:spMkLst>
            <pc:docMk/>
            <pc:sldMk cId="876668275" sldId="1163"/>
            <ac:spMk id="3" creationId="{00000000-0000-0000-0000-000000000000}"/>
          </ac:spMkLst>
        </pc:spChg>
      </pc:sldChg>
      <pc:sldChg chg="modSp mod">
        <pc:chgData name="Stalin Jacob Wilson Packia Dhas" userId="050d7d71-3621-4503-95e8-1c9a9d962492" providerId="ADAL" clId="{1B72359E-84E1-46E3-B03B-EEC2DC3A61A0}" dt="2023-03-31T10:27:36.881" v="97"/>
        <pc:sldMkLst>
          <pc:docMk/>
          <pc:sldMk cId="2678507438" sldId="1164"/>
        </pc:sldMkLst>
        <pc:spChg chg="mod">
          <ac:chgData name="Stalin Jacob Wilson Packia Dhas" userId="050d7d71-3621-4503-95e8-1c9a9d962492" providerId="ADAL" clId="{1B72359E-84E1-46E3-B03B-EEC2DC3A61A0}" dt="2023-03-31T10:27:36.881" v="97"/>
          <ac:spMkLst>
            <pc:docMk/>
            <pc:sldMk cId="2678507438" sldId="1164"/>
            <ac:spMk id="3" creationId="{00000000-0000-0000-0000-000000000000}"/>
          </ac:spMkLst>
        </pc:spChg>
      </pc:sldChg>
      <pc:sldChg chg="modSp mod">
        <pc:chgData name="Stalin Jacob Wilson Packia Dhas" userId="050d7d71-3621-4503-95e8-1c9a9d962492" providerId="ADAL" clId="{1B72359E-84E1-46E3-B03B-EEC2DC3A61A0}" dt="2023-03-31T10:27:46.495" v="98" actId="12"/>
        <pc:sldMkLst>
          <pc:docMk/>
          <pc:sldMk cId="3943090875" sldId="1165"/>
        </pc:sldMkLst>
        <pc:spChg chg="mod">
          <ac:chgData name="Stalin Jacob Wilson Packia Dhas" userId="050d7d71-3621-4503-95e8-1c9a9d962492" providerId="ADAL" clId="{1B72359E-84E1-46E3-B03B-EEC2DC3A61A0}" dt="2023-03-31T10:27:46.495" v="98" actId="12"/>
          <ac:spMkLst>
            <pc:docMk/>
            <pc:sldMk cId="3943090875" sldId="1165"/>
            <ac:spMk id="3" creationId="{00000000-0000-0000-0000-000000000000}"/>
          </ac:spMkLst>
        </pc:spChg>
      </pc:sldChg>
      <pc:sldChg chg="modSp mod">
        <pc:chgData name="Stalin Jacob Wilson Packia Dhas" userId="050d7d71-3621-4503-95e8-1c9a9d962492" providerId="ADAL" clId="{1B72359E-84E1-46E3-B03B-EEC2DC3A61A0}" dt="2023-03-31T10:28:46.578" v="109" actId="20577"/>
        <pc:sldMkLst>
          <pc:docMk/>
          <pc:sldMk cId="1260424330" sldId="1166"/>
        </pc:sldMkLst>
        <pc:spChg chg="mod">
          <ac:chgData name="Stalin Jacob Wilson Packia Dhas" userId="050d7d71-3621-4503-95e8-1c9a9d962492" providerId="ADAL" clId="{1B72359E-84E1-46E3-B03B-EEC2DC3A61A0}" dt="2023-03-31T10:28:46.578" v="109" actId="20577"/>
          <ac:spMkLst>
            <pc:docMk/>
            <pc:sldMk cId="1260424330" sldId="1166"/>
            <ac:spMk id="3" creationId="{00000000-0000-0000-0000-000000000000}"/>
          </ac:spMkLst>
        </pc:spChg>
      </pc:sldChg>
      <pc:sldChg chg="modSp mod">
        <pc:chgData name="Stalin Jacob Wilson Packia Dhas" userId="050d7d71-3621-4503-95e8-1c9a9d962492" providerId="ADAL" clId="{1B72359E-84E1-46E3-B03B-EEC2DC3A61A0}" dt="2023-03-31T10:29:02.676" v="110" actId="12"/>
        <pc:sldMkLst>
          <pc:docMk/>
          <pc:sldMk cId="680280316" sldId="1168"/>
        </pc:sldMkLst>
        <pc:spChg chg="mod">
          <ac:chgData name="Stalin Jacob Wilson Packia Dhas" userId="050d7d71-3621-4503-95e8-1c9a9d962492" providerId="ADAL" clId="{1B72359E-84E1-46E3-B03B-EEC2DC3A61A0}" dt="2023-03-31T10:29:02.676" v="110" actId="12"/>
          <ac:spMkLst>
            <pc:docMk/>
            <pc:sldMk cId="680280316" sldId="1168"/>
            <ac:spMk id="3" creationId="{00000000-0000-0000-0000-000000000000}"/>
          </ac:spMkLst>
        </pc:spChg>
      </pc:sldChg>
      <pc:sldChg chg="modSp mod">
        <pc:chgData name="Stalin Jacob Wilson Packia Dhas" userId="050d7d71-3621-4503-95e8-1c9a9d962492" providerId="ADAL" clId="{1B72359E-84E1-46E3-B03B-EEC2DC3A61A0}" dt="2023-03-31T10:29:58.580" v="114" actId="20577"/>
        <pc:sldMkLst>
          <pc:docMk/>
          <pc:sldMk cId="1682743465" sldId="1169"/>
        </pc:sldMkLst>
        <pc:spChg chg="mod">
          <ac:chgData name="Stalin Jacob Wilson Packia Dhas" userId="050d7d71-3621-4503-95e8-1c9a9d962492" providerId="ADAL" clId="{1B72359E-84E1-46E3-B03B-EEC2DC3A61A0}" dt="2023-03-31T10:29:58.580" v="114" actId="20577"/>
          <ac:spMkLst>
            <pc:docMk/>
            <pc:sldMk cId="1682743465" sldId="1169"/>
            <ac:spMk id="3" creationId="{00000000-0000-0000-0000-000000000000}"/>
          </ac:spMkLst>
        </pc:spChg>
      </pc:sldChg>
      <pc:sldChg chg="modSp mod">
        <pc:chgData name="Stalin Jacob Wilson Packia Dhas" userId="050d7d71-3621-4503-95e8-1c9a9d962492" providerId="ADAL" clId="{1B72359E-84E1-46E3-B03B-EEC2DC3A61A0}" dt="2023-03-31T10:30:37.785" v="115" actId="12"/>
        <pc:sldMkLst>
          <pc:docMk/>
          <pc:sldMk cId="2830307317" sldId="1171"/>
        </pc:sldMkLst>
        <pc:spChg chg="mod">
          <ac:chgData name="Stalin Jacob Wilson Packia Dhas" userId="050d7d71-3621-4503-95e8-1c9a9d962492" providerId="ADAL" clId="{1B72359E-84E1-46E3-B03B-EEC2DC3A61A0}" dt="2023-03-31T10:30:37.785" v="115" actId="12"/>
          <ac:spMkLst>
            <pc:docMk/>
            <pc:sldMk cId="2830307317" sldId="1171"/>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B43E031-8EA7-4CC5-A13E-73C0167506AA}" type="datetimeFigureOut">
              <a:rPr lang="en-GB" smtClean="0"/>
              <a:t>21/04/2023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74F67A-0874-45E3-BD6B-71B178B0D08F}" type="slidenum">
              <a:rPr lang="en-GB" smtClean="0"/>
              <a:t>‹#›</a:t>
            </a:fld>
            <a:endParaRPr lang="en-GB"/>
          </a:p>
        </p:txBody>
      </p:sp>
    </p:spTree>
    <p:extLst>
      <p:ext uri="{BB962C8B-B14F-4D97-AF65-F5344CB8AC3E}">
        <p14:creationId xmlns:p14="http://schemas.microsoft.com/office/powerpoint/2010/main" val="17901535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t>3</a:t>
            </a:fld>
            <a:endParaRPr lang="en-US" dirty="0"/>
          </a:p>
        </p:txBody>
      </p:sp>
    </p:spTree>
    <p:extLst>
      <p:ext uri="{BB962C8B-B14F-4D97-AF65-F5344CB8AC3E}">
        <p14:creationId xmlns:p14="http://schemas.microsoft.com/office/powerpoint/2010/main" val="20489134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4</a:t>
            </a:fld>
            <a:endParaRPr lang="en-US" dirty="0"/>
          </a:p>
        </p:txBody>
      </p:sp>
    </p:spTree>
    <p:extLst>
      <p:ext uri="{BB962C8B-B14F-4D97-AF65-F5344CB8AC3E}">
        <p14:creationId xmlns:p14="http://schemas.microsoft.com/office/powerpoint/2010/main" val="31406016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5</a:t>
            </a:fld>
            <a:endParaRPr lang="en-US" dirty="0"/>
          </a:p>
        </p:txBody>
      </p:sp>
    </p:spTree>
    <p:extLst>
      <p:ext uri="{BB962C8B-B14F-4D97-AF65-F5344CB8AC3E}">
        <p14:creationId xmlns:p14="http://schemas.microsoft.com/office/powerpoint/2010/main" val="34631052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6</a:t>
            </a:fld>
            <a:endParaRPr lang="en-US" dirty="0"/>
          </a:p>
        </p:txBody>
      </p:sp>
    </p:spTree>
    <p:extLst>
      <p:ext uri="{BB962C8B-B14F-4D97-AF65-F5344CB8AC3E}">
        <p14:creationId xmlns:p14="http://schemas.microsoft.com/office/powerpoint/2010/main" val="33281111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7</a:t>
            </a:fld>
            <a:endParaRPr lang="en-US" dirty="0"/>
          </a:p>
        </p:txBody>
      </p:sp>
    </p:spTree>
    <p:extLst>
      <p:ext uri="{BB962C8B-B14F-4D97-AF65-F5344CB8AC3E}">
        <p14:creationId xmlns:p14="http://schemas.microsoft.com/office/powerpoint/2010/main" val="23800134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8</a:t>
            </a:fld>
            <a:endParaRPr lang="en-US" dirty="0"/>
          </a:p>
        </p:txBody>
      </p:sp>
    </p:spTree>
    <p:extLst>
      <p:ext uri="{BB962C8B-B14F-4D97-AF65-F5344CB8AC3E}">
        <p14:creationId xmlns:p14="http://schemas.microsoft.com/office/powerpoint/2010/main" val="34531539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9</a:t>
            </a:fld>
            <a:endParaRPr lang="en-US" dirty="0"/>
          </a:p>
        </p:txBody>
      </p:sp>
    </p:spTree>
    <p:extLst>
      <p:ext uri="{BB962C8B-B14F-4D97-AF65-F5344CB8AC3E}">
        <p14:creationId xmlns:p14="http://schemas.microsoft.com/office/powerpoint/2010/main" val="36703987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10</a:t>
            </a:fld>
            <a:endParaRPr lang="en-US" dirty="0"/>
          </a:p>
        </p:txBody>
      </p:sp>
    </p:spTree>
    <p:extLst>
      <p:ext uri="{BB962C8B-B14F-4D97-AF65-F5344CB8AC3E}">
        <p14:creationId xmlns:p14="http://schemas.microsoft.com/office/powerpoint/2010/main" val="42406504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11</a:t>
            </a:fld>
            <a:endParaRPr lang="en-US" dirty="0"/>
          </a:p>
        </p:txBody>
      </p:sp>
    </p:spTree>
    <p:extLst>
      <p:ext uri="{BB962C8B-B14F-4D97-AF65-F5344CB8AC3E}">
        <p14:creationId xmlns:p14="http://schemas.microsoft.com/office/powerpoint/2010/main" val="19982314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12</a:t>
            </a:fld>
            <a:endParaRPr lang="en-US" dirty="0"/>
          </a:p>
        </p:txBody>
      </p:sp>
    </p:spTree>
    <p:extLst>
      <p:ext uri="{BB962C8B-B14F-4D97-AF65-F5344CB8AC3E}">
        <p14:creationId xmlns:p14="http://schemas.microsoft.com/office/powerpoint/2010/main" val="29139810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13</a:t>
            </a:fld>
            <a:endParaRPr lang="en-US" dirty="0"/>
          </a:p>
        </p:txBody>
      </p:sp>
    </p:spTree>
    <p:extLst>
      <p:ext uri="{BB962C8B-B14F-4D97-AF65-F5344CB8AC3E}">
        <p14:creationId xmlns:p14="http://schemas.microsoft.com/office/powerpoint/2010/main" val="304806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14</a:t>
            </a:fld>
            <a:endParaRPr lang="en-US" dirty="0"/>
          </a:p>
        </p:txBody>
      </p:sp>
    </p:spTree>
    <p:extLst>
      <p:ext uri="{BB962C8B-B14F-4D97-AF65-F5344CB8AC3E}">
        <p14:creationId xmlns:p14="http://schemas.microsoft.com/office/powerpoint/2010/main" val="22710913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15</a:t>
            </a:fld>
            <a:endParaRPr lang="en-US" dirty="0"/>
          </a:p>
        </p:txBody>
      </p:sp>
    </p:spTree>
    <p:extLst>
      <p:ext uri="{BB962C8B-B14F-4D97-AF65-F5344CB8AC3E}">
        <p14:creationId xmlns:p14="http://schemas.microsoft.com/office/powerpoint/2010/main" val="6124727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16</a:t>
            </a:fld>
            <a:endParaRPr lang="en-US" dirty="0"/>
          </a:p>
        </p:txBody>
      </p:sp>
    </p:spTree>
    <p:extLst>
      <p:ext uri="{BB962C8B-B14F-4D97-AF65-F5344CB8AC3E}">
        <p14:creationId xmlns:p14="http://schemas.microsoft.com/office/powerpoint/2010/main" val="24131346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17</a:t>
            </a:fld>
            <a:endParaRPr lang="en-US" dirty="0"/>
          </a:p>
        </p:txBody>
      </p:sp>
    </p:spTree>
    <p:extLst>
      <p:ext uri="{BB962C8B-B14F-4D97-AF65-F5344CB8AC3E}">
        <p14:creationId xmlns:p14="http://schemas.microsoft.com/office/powerpoint/2010/main" val="14676658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18</a:t>
            </a:fld>
            <a:endParaRPr lang="en-US" dirty="0"/>
          </a:p>
        </p:txBody>
      </p:sp>
    </p:spTree>
    <p:extLst>
      <p:ext uri="{BB962C8B-B14F-4D97-AF65-F5344CB8AC3E}">
        <p14:creationId xmlns:p14="http://schemas.microsoft.com/office/powerpoint/2010/main" val="36741741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19</a:t>
            </a:fld>
            <a:endParaRPr lang="en-US" dirty="0"/>
          </a:p>
        </p:txBody>
      </p:sp>
    </p:spTree>
    <p:extLst>
      <p:ext uri="{BB962C8B-B14F-4D97-AF65-F5344CB8AC3E}">
        <p14:creationId xmlns:p14="http://schemas.microsoft.com/office/powerpoint/2010/main" val="32892089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20</a:t>
            </a:fld>
            <a:endParaRPr lang="en-US" dirty="0"/>
          </a:p>
        </p:txBody>
      </p:sp>
    </p:spTree>
    <p:extLst>
      <p:ext uri="{BB962C8B-B14F-4D97-AF65-F5344CB8AC3E}">
        <p14:creationId xmlns:p14="http://schemas.microsoft.com/office/powerpoint/2010/main" val="12436624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21</a:t>
            </a:fld>
            <a:endParaRPr lang="en-US" dirty="0"/>
          </a:p>
        </p:txBody>
      </p:sp>
    </p:spTree>
    <p:extLst>
      <p:ext uri="{BB962C8B-B14F-4D97-AF65-F5344CB8AC3E}">
        <p14:creationId xmlns:p14="http://schemas.microsoft.com/office/powerpoint/2010/main" val="42567662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22</a:t>
            </a:fld>
            <a:endParaRPr lang="en-US" dirty="0"/>
          </a:p>
        </p:txBody>
      </p:sp>
    </p:spTree>
    <p:extLst>
      <p:ext uri="{BB962C8B-B14F-4D97-AF65-F5344CB8AC3E}">
        <p14:creationId xmlns:p14="http://schemas.microsoft.com/office/powerpoint/2010/main" val="133205916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23</a:t>
            </a:fld>
            <a:endParaRPr lang="en-US" dirty="0"/>
          </a:p>
        </p:txBody>
      </p:sp>
    </p:spTree>
    <p:extLst>
      <p:ext uri="{BB962C8B-B14F-4D97-AF65-F5344CB8AC3E}">
        <p14:creationId xmlns:p14="http://schemas.microsoft.com/office/powerpoint/2010/main" val="34554451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24</a:t>
            </a:fld>
            <a:endParaRPr lang="en-US" dirty="0"/>
          </a:p>
        </p:txBody>
      </p:sp>
    </p:spTree>
    <p:extLst>
      <p:ext uri="{BB962C8B-B14F-4D97-AF65-F5344CB8AC3E}">
        <p14:creationId xmlns:p14="http://schemas.microsoft.com/office/powerpoint/2010/main" val="23890693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25</a:t>
            </a:fld>
            <a:endParaRPr lang="en-US" dirty="0"/>
          </a:p>
        </p:txBody>
      </p:sp>
    </p:spTree>
    <p:extLst>
      <p:ext uri="{BB962C8B-B14F-4D97-AF65-F5344CB8AC3E}">
        <p14:creationId xmlns:p14="http://schemas.microsoft.com/office/powerpoint/2010/main" val="28806301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26</a:t>
            </a:fld>
            <a:endParaRPr lang="en-US" dirty="0"/>
          </a:p>
        </p:txBody>
      </p:sp>
    </p:spTree>
    <p:extLst>
      <p:ext uri="{BB962C8B-B14F-4D97-AF65-F5344CB8AC3E}">
        <p14:creationId xmlns:p14="http://schemas.microsoft.com/office/powerpoint/2010/main" val="3051107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Header Placeholder 3"/>
          <p:cNvSpPr>
            <a:spLocks noGrp="1"/>
          </p:cNvSpPr>
          <p:nvPr>
            <p:ph type="hdr" sz="quarter" idx="10"/>
          </p:nvPr>
        </p:nvSpPr>
        <p:spPr/>
        <p:txBody>
          <a:bodyPr/>
          <a:lstStyle/>
          <a:p>
            <a:r>
              <a:rPr lang="en-US"/>
              <a:t>Introduction</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27</a:t>
            </a:fld>
            <a:endParaRPr lang="en-US" dirty="0"/>
          </a:p>
        </p:txBody>
      </p:sp>
    </p:spTree>
    <p:extLst>
      <p:ext uri="{BB962C8B-B14F-4D97-AF65-F5344CB8AC3E}">
        <p14:creationId xmlns:p14="http://schemas.microsoft.com/office/powerpoint/2010/main" val="66396212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374F67A-0874-45E3-BD6B-71B178B0D08F}" type="slidenum">
              <a:rPr lang="en-GB" smtClean="0"/>
              <a:t>28</a:t>
            </a:fld>
            <a:endParaRPr lang="en-GB"/>
          </a:p>
        </p:txBody>
      </p:sp>
    </p:spTree>
    <p:extLst>
      <p:ext uri="{BB962C8B-B14F-4D97-AF65-F5344CB8AC3E}">
        <p14:creationId xmlns:p14="http://schemas.microsoft.com/office/powerpoint/2010/main" val="14936331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6.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9.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0.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7.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7.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7.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7.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7.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7.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7.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7.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7.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8.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9.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3137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98008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3367D72-5AB2-8643-8633-40F3233CA8FA}"/>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1754628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14797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DAB39B9-1950-2646-9CCB-5BADF16EFB52}"/>
              </a:ext>
            </a:extLst>
          </p:cNvPr>
          <p:cNvSpPr>
            <a:spLocks noGrp="1"/>
          </p:cNvSpPr>
          <p:nvPr>
            <p:ph idx="1"/>
          </p:nvPr>
        </p:nvSpPr>
        <p:spPr>
          <a:xfrm>
            <a:off x="7192652" y="1470581"/>
            <a:ext cx="4242061" cy="416664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2169050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429399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949238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9216447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816A415-C468-5944-85A1-00EECAE1DE21}"/>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4089386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754A0CF9-9E3E-4CEE-9583-1662926F96BF}" type="datetime1">
              <a:rPr lang="en-GB" smtClean="0"/>
              <a:t>21/04/2023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- 16 / Electromagnetic Radiation</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5204299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DF4C5F0-F3A7-4073-8ABC-24C104C8B697}" type="datetime1">
              <a:rPr lang="en-GB" smtClean="0"/>
              <a:t>21/04/2023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- 16 / Electromagnetic Radiation</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6041760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D658D6FF-0C6D-44CD-9971-C0326250F420}" type="datetime1">
              <a:rPr lang="en-GB" smtClean="0"/>
              <a:t>21/04/2023</a:t>
            </a:fld>
            <a:endParaRPr lang="en-US" dirty="0"/>
          </a:p>
        </p:txBody>
      </p:sp>
      <p:sp>
        <p:nvSpPr>
          <p:cNvPr id="4" name="Footer Placeholder 3"/>
          <p:cNvSpPr>
            <a:spLocks noGrp="1"/>
          </p:cNvSpPr>
          <p:nvPr>
            <p:ph type="ftr" sz="quarter" idx="11"/>
          </p:nvPr>
        </p:nvSpPr>
        <p:spPr/>
        <p:txBody>
          <a:bodyPr/>
          <a:lstStyle/>
          <a:p>
            <a:r>
              <a:rPr lang="en-US"/>
              <a:t>Lecture - 16 / Electromagnetic Radiation</a:t>
            </a:r>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33720474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7321563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9554175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31307197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278843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78352986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0642620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567234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BEAE462D-E9A7-4F4F-B23B-7612B69AC789}" type="datetime1">
              <a:rPr lang="en-GB" smtClean="0"/>
              <a:t>21/04/2023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- 16 / Electromagnetic Radiation</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71426778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BC8DFBB-BB0A-45B3-8B08-FB5B3E43D9B1}" type="datetime1">
              <a:rPr lang="en-GB" smtClean="0"/>
              <a:t>21/04/2023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- 16 / Electromagnetic Radiation</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6409839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0084BDA9-43A7-4115-A442-63519439C602}" type="datetime1">
              <a:rPr lang="en-GB" smtClean="0"/>
              <a:t>21/04/2023</a:t>
            </a:fld>
            <a:endParaRPr lang="en-US" dirty="0"/>
          </a:p>
        </p:txBody>
      </p:sp>
      <p:sp>
        <p:nvSpPr>
          <p:cNvPr id="4" name="Footer Placeholder 3"/>
          <p:cNvSpPr>
            <a:spLocks noGrp="1"/>
          </p:cNvSpPr>
          <p:nvPr>
            <p:ph type="ftr" sz="quarter" idx="11"/>
          </p:nvPr>
        </p:nvSpPr>
        <p:spPr/>
        <p:txBody>
          <a:bodyPr/>
          <a:lstStyle/>
          <a:p>
            <a:r>
              <a:rPr lang="en-US"/>
              <a:t>Lecture - 16 / Electromagnetic Radiation</a:t>
            </a:r>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124002667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06881143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fld id="{2D31FF1F-DA6B-427F-93FC-2ACE7F1C45AB}" type="datetime1">
              <a:rPr lang="en-GB" noProof="0" smtClean="0"/>
              <a:t>21/04/2023</a:t>
            </a:fld>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r>
              <a:rPr lang="en-GB" noProof="0"/>
              <a:t>Lecture - 16 / Electromagnetic Radiation</a:t>
            </a:r>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73496184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47529612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843BB935-C32F-4106-99D9-145BB21D6916}" type="datetime1">
              <a:rPr lang="en-GB" smtClean="0"/>
              <a:t>21/04/2023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- 16 / Electromagnetic Radiation</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08192505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A94FFC0-B722-41C7-8B25-203EE4D130ED}" type="datetime1">
              <a:rPr lang="en-GB" smtClean="0"/>
              <a:t>21/04/2023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- 16 / Electromagnetic Radiation</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12713742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A516C95D-81C3-451C-8287-0CFAE1EE36F9}" type="datetime1">
              <a:rPr lang="en-GB" smtClean="0"/>
              <a:t>21/04/2023</a:t>
            </a:fld>
            <a:endParaRPr lang="en-US" dirty="0"/>
          </a:p>
        </p:txBody>
      </p:sp>
      <p:sp>
        <p:nvSpPr>
          <p:cNvPr id="4" name="Footer Placeholder 3"/>
          <p:cNvSpPr>
            <a:spLocks noGrp="1"/>
          </p:cNvSpPr>
          <p:nvPr>
            <p:ph type="ftr" sz="quarter" idx="11"/>
          </p:nvPr>
        </p:nvSpPr>
        <p:spPr/>
        <p:txBody>
          <a:bodyPr/>
          <a:lstStyle/>
          <a:p>
            <a:r>
              <a:rPr lang="en-US"/>
              <a:t>Lecture - 16 / Electromagnetic Radiation</a:t>
            </a:r>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324522360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fld id="{81262820-63D1-40B3-8554-96E089CC4FFD}" type="datetime1">
              <a:rPr lang="en-GB" noProof="0" smtClean="0"/>
              <a:t>21/04/2023</a:t>
            </a:fld>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r>
              <a:rPr lang="en-GB" noProof="0"/>
              <a:t>Lecture - 16 / Electromagnetic Radiation</a:t>
            </a:r>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41417474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9714850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85B26081-7FDF-40C0-A3F1-31D08BA38BE2}" type="datetime1">
              <a:rPr lang="en-GB" smtClean="0"/>
              <a:t>21/04/2023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- 16 / Electromagnetic Radiation</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9977769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EE74BA6-5169-4A52-8569-BE56C71325CC}" type="datetime1">
              <a:rPr lang="en-GB" smtClean="0"/>
              <a:t>21/04/2023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- 16 / Electromagnetic Radiation</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18879594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95FB78B0-679F-44CA-91A2-6C7A76750068}" type="datetime1">
              <a:rPr lang="en-GB" smtClean="0"/>
              <a:t>21/04/2023</a:t>
            </a:fld>
            <a:endParaRPr lang="en-US" dirty="0"/>
          </a:p>
        </p:txBody>
      </p:sp>
      <p:sp>
        <p:nvSpPr>
          <p:cNvPr id="4" name="Footer Placeholder 3"/>
          <p:cNvSpPr>
            <a:spLocks noGrp="1"/>
          </p:cNvSpPr>
          <p:nvPr>
            <p:ph type="ftr" sz="quarter" idx="11"/>
          </p:nvPr>
        </p:nvSpPr>
        <p:spPr/>
        <p:txBody>
          <a:bodyPr/>
          <a:lstStyle/>
          <a:p>
            <a:r>
              <a:rPr lang="en-US"/>
              <a:t>Lecture - 16 / Electromagnetic Radiation</a:t>
            </a:r>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359969892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738CBCBA-DB53-6A4F-BFAA-F2617D64B96D}"/>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3EFA7E1F-A405-5E4D-B3BE-1635EAA19E3F}"/>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2423642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40157A6-A7EC-464E-8CC1-051D88FFBC95}" type="datetime1">
              <a:rPr lang="en-GB" smtClean="0"/>
              <a:t>21/04/2023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- 16 / Electromagnetic Radiation</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38563731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05471970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9663450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946B8C49-F046-7544-B210-8A57A47EE121}"/>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C7AD169-458D-844F-87D0-E86ADE994969}"/>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31788506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72ED8BCF-0806-47B4-AD78-15DC7DB3EE1B}" type="datetime1">
              <a:rPr lang="en-GB" smtClean="0"/>
              <a:t>21/04/2023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- 16 / Electromagnetic Radiation</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68616694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516992E-1B73-434D-9FA9-E4435DC709CC}" type="datetime1">
              <a:rPr lang="en-GB" smtClean="0"/>
              <a:t>21/04/2023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- 16 / Electromagnetic Radiation</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14048573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9A606D08-469E-45E4-B2F0-6136F85E2ABD}" type="datetime1">
              <a:rPr lang="en-GB" smtClean="0"/>
              <a:t>21/04/2023</a:t>
            </a:fld>
            <a:endParaRPr lang="en-US" dirty="0"/>
          </a:p>
        </p:txBody>
      </p:sp>
      <p:sp>
        <p:nvSpPr>
          <p:cNvPr id="4" name="Footer Placeholder 3"/>
          <p:cNvSpPr>
            <a:spLocks noGrp="1"/>
          </p:cNvSpPr>
          <p:nvPr>
            <p:ph type="ftr" sz="quarter" idx="11"/>
          </p:nvPr>
        </p:nvSpPr>
        <p:spPr/>
        <p:txBody>
          <a:bodyPr/>
          <a:lstStyle/>
          <a:p>
            <a:r>
              <a:rPr lang="en-US"/>
              <a:t>Lecture - 16 / Electromagnetic Radiation</a:t>
            </a:r>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389787670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fld id="{23BB4E5D-219C-417D-8612-178CDA08F47C}" type="datetime1">
              <a:rPr lang="en-GB" noProof="0" smtClean="0"/>
              <a:t>21/04/2023</a:t>
            </a:fld>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r>
              <a:rPr lang="en-GB" noProof="0"/>
              <a:t>Lecture - 16 / Electromagnetic Radiation</a:t>
            </a:r>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161291950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4A92ADF8-47B7-6B4A-B238-A057A73B01FE}"/>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773D9E3-3B36-3040-8C61-C6D71B056A8A}"/>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6302071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75CDA53D-7EDF-404A-B222-E185B69B8EF7}" type="datetime1">
              <a:rPr lang="en-GB" smtClean="0"/>
              <a:t>21/04/2023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- 16 / Electromagnetic Radiation</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1108030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100DCE9-174C-460E-A0E2-7F54758F0B0B}" type="datetime1">
              <a:rPr lang="en-GB" smtClean="0"/>
              <a:t>21/04/2023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- 16 / Electromagnetic Radiation</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55049868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B8C23AED-587E-4295-9287-576D650CC07C}" type="datetime1">
              <a:rPr lang="en-GB" smtClean="0"/>
              <a:t>21/04/2023</a:t>
            </a:fld>
            <a:endParaRPr lang="en-US" dirty="0"/>
          </a:p>
        </p:txBody>
      </p:sp>
      <p:sp>
        <p:nvSpPr>
          <p:cNvPr id="4" name="Footer Placeholder 3"/>
          <p:cNvSpPr>
            <a:spLocks noGrp="1"/>
          </p:cNvSpPr>
          <p:nvPr>
            <p:ph type="ftr" sz="quarter" idx="11"/>
          </p:nvPr>
        </p:nvSpPr>
        <p:spPr/>
        <p:txBody>
          <a:bodyPr/>
          <a:lstStyle/>
          <a:p>
            <a:r>
              <a:rPr lang="en-US"/>
              <a:t>Lecture - 16 / Electromagnetic Radiation</a:t>
            </a:r>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364145491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fld id="{4C64FD96-63E5-421B-8268-A673E47B4443}" type="datetime1">
              <a:rPr lang="en-GB" noProof="0" smtClean="0"/>
              <a:t>21/04/2023</a:t>
            </a:fld>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r>
              <a:rPr lang="en-GB" noProof="0"/>
              <a:t>Lecture - 16 / Electromagnetic Radiation</a:t>
            </a:r>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330468977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D221C0F8-8767-7347-8567-33EC2C43A166}"/>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C47C00D9-A76E-0A47-9B36-E891DB84A9C7}"/>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62452872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C24930EF-D3A0-449D-90DB-FDDDAE0AC7D8}" type="datetime1">
              <a:rPr lang="en-GB" smtClean="0"/>
              <a:t>21/04/2023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- 16 / Electromagnetic Radiation</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8920710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C6477F5-F7B0-4C2C-B342-32990C90098D}" type="datetime1">
              <a:rPr lang="en-GB" smtClean="0"/>
              <a:t>21/04/2023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- 16 / Electromagnetic Radiation</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16267553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E91C9AEA-CC5E-46E0-B614-379C2DE1B99E}" type="datetime1">
              <a:rPr lang="en-GB" smtClean="0"/>
              <a:t>21/04/2023</a:t>
            </a:fld>
            <a:endParaRPr lang="en-US" dirty="0"/>
          </a:p>
        </p:txBody>
      </p:sp>
      <p:sp>
        <p:nvSpPr>
          <p:cNvPr id="4" name="Footer Placeholder 3"/>
          <p:cNvSpPr>
            <a:spLocks noGrp="1"/>
          </p:cNvSpPr>
          <p:nvPr>
            <p:ph type="ftr" sz="quarter" idx="11"/>
          </p:nvPr>
        </p:nvSpPr>
        <p:spPr/>
        <p:txBody>
          <a:bodyPr/>
          <a:lstStyle/>
          <a:p>
            <a:r>
              <a:rPr lang="en-US"/>
              <a:t>Lecture - 16 / Electromagnetic Radiation</a:t>
            </a:r>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67102376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fld id="{C376F92F-E518-4ED3-8583-1E4FF2E54835}" type="datetime1">
              <a:rPr lang="en-GB" noProof="0" smtClean="0"/>
              <a:t>21/04/2023</a:t>
            </a:fld>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r>
              <a:rPr lang="en-GB" noProof="0"/>
              <a:t>Lecture - 16 / Electromagnetic Radiation</a:t>
            </a:r>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391458264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7" name="Picture 6" descr="A picture containing text&#10;&#10;Description automatically generated">
            <a:extLst>
              <a:ext uri="{FF2B5EF4-FFF2-40B4-BE49-F238E27FC236}">
                <a16:creationId xmlns:a16="http://schemas.microsoft.com/office/drawing/2014/main" id="{FA6CC141-D3C3-CF46-8806-6EF9ECBF04A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13284648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01604F21-C270-C641-937C-5D69615E4757}"/>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3831878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DF0ADC39-9337-C84C-96D4-EC36AD5080A5}"/>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8899469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text&#10;&#10;Description automatically generated">
            <a:extLst>
              <a:ext uri="{FF2B5EF4-FFF2-40B4-BE49-F238E27FC236}">
                <a16:creationId xmlns:a16="http://schemas.microsoft.com/office/drawing/2014/main" id="{CD7CB20A-5151-0345-9977-F500A5DBB68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6841465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6" name="Picture 5" descr="A picture containing text&#10;&#10;Description automatically generated">
            <a:extLst>
              <a:ext uri="{FF2B5EF4-FFF2-40B4-BE49-F238E27FC236}">
                <a16:creationId xmlns:a16="http://schemas.microsoft.com/office/drawing/2014/main" id="{6F16E7EC-321A-E845-A511-9309819FB9F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37681321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text&#10;&#10;Description automatically generated">
            <a:extLst>
              <a:ext uri="{FF2B5EF4-FFF2-40B4-BE49-F238E27FC236}">
                <a16:creationId xmlns:a16="http://schemas.microsoft.com/office/drawing/2014/main" id="{727A1AA7-7246-A143-9534-34C47E4562E8}"/>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2276177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6" name="Picture 5" descr="Shape&#10;&#10;Description automatically generated with medium confidence">
            <a:extLst>
              <a:ext uri="{FF2B5EF4-FFF2-40B4-BE49-F238E27FC236}">
                <a16:creationId xmlns:a16="http://schemas.microsoft.com/office/drawing/2014/main" id="{DF7E1276-06FD-3A4E-A9FD-24D0E92EAD0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Shape&#10;&#10;Description automatically generated with medium confidence">
            <a:extLst>
              <a:ext uri="{FF2B5EF4-FFF2-40B4-BE49-F238E27FC236}">
                <a16:creationId xmlns:a16="http://schemas.microsoft.com/office/drawing/2014/main" id="{71967FB5-4373-9146-B347-1A00A0CD5A53}"/>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7F35DF0F-7356-43CC-A2E2-0E9D761F4531}" type="datetime1">
              <a:rPr lang="en-GB" smtClean="0"/>
              <a:t>21/04/2023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- 16 / Electromagnetic Radiation</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0784019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B3CD54F-05EE-4F42-8DFF-6F272B169618}" type="datetime1">
              <a:rPr lang="en-GB" smtClean="0"/>
              <a:t>21/04/2023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- 16 / Electromagnetic Radiation</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597325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03546047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054B6CD6-53FE-4476-9838-D4602CFB9D5B}" type="datetime1">
              <a:rPr lang="en-GB" smtClean="0"/>
              <a:t>21/04/2023</a:t>
            </a:fld>
            <a:endParaRPr lang="en-US" dirty="0"/>
          </a:p>
        </p:txBody>
      </p:sp>
      <p:sp>
        <p:nvSpPr>
          <p:cNvPr id="4" name="Footer Placeholder 3"/>
          <p:cNvSpPr>
            <a:spLocks noGrp="1"/>
          </p:cNvSpPr>
          <p:nvPr>
            <p:ph type="ftr" sz="quarter" idx="11"/>
          </p:nvPr>
        </p:nvSpPr>
        <p:spPr/>
        <p:txBody>
          <a:bodyPr/>
          <a:lstStyle/>
          <a:p>
            <a:r>
              <a:rPr lang="en-US"/>
              <a:t>Lecture - 16 / Electromagnetic Radiation</a:t>
            </a:r>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87108131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fld id="{F93D103B-A9F0-4CE2-94CD-23BAB18D9D98}" type="datetime1">
              <a:rPr lang="en-GB" noProof="0" smtClean="0"/>
              <a:t>21/04/2023</a:t>
            </a:fld>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r>
              <a:rPr lang="en-GB" noProof="0"/>
              <a:t>Lecture - 16 / Electromagnetic Radiation</a:t>
            </a:r>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166842106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98069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4D48A350-4866-486E-9C6B-2843C0680A18}" type="datetime1">
              <a:rPr lang="en-GB" smtClean="0"/>
              <a:t>21/04/2023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- 16 / Electromagnetic Radiation</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66367442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7141FF6-641D-415F-9C7F-7AB5C58DC0A2}" type="datetime1">
              <a:rPr lang="en-GB" smtClean="0"/>
              <a:t>21/04/2023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- 16 / Electromagnetic Radiation</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92864581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27784014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8038F1A1-D986-4E03-8758-A6999F4345D7}" type="datetime1">
              <a:rPr lang="en-GB" smtClean="0"/>
              <a:t>21/04/2023</a:t>
            </a:fld>
            <a:endParaRPr lang="en-US" dirty="0"/>
          </a:p>
        </p:txBody>
      </p:sp>
      <p:sp>
        <p:nvSpPr>
          <p:cNvPr id="4" name="Footer Placeholder 3"/>
          <p:cNvSpPr>
            <a:spLocks noGrp="1"/>
          </p:cNvSpPr>
          <p:nvPr>
            <p:ph type="ftr" sz="quarter" idx="11"/>
          </p:nvPr>
        </p:nvSpPr>
        <p:spPr/>
        <p:txBody>
          <a:bodyPr/>
          <a:lstStyle/>
          <a:p>
            <a:r>
              <a:rPr lang="en-US"/>
              <a:t>Lecture - 16 / Electromagnetic Radiation</a:t>
            </a:r>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95144803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fld id="{0168024F-4535-4525-9A31-792E8408B772}" type="datetime1">
              <a:rPr lang="en-GB" noProof="0" smtClean="0"/>
              <a:t>21/04/2023</a:t>
            </a:fld>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r>
              <a:rPr lang="en-GB" noProof="0"/>
              <a:t>Lecture - 16 / Electromagnetic Radiation</a:t>
            </a:r>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293991298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83415931"/>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66C5E355-BBFC-49DC-9D07-6378E8F23A99}" type="datetime1">
              <a:rPr lang="en-GB" smtClean="0"/>
              <a:t>21/04/2023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- 16 / Electromagnetic Radiation</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189107345"/>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FA34B48-312E-43F4-9106-4B0B0B039406}" type="datetime1">
              <a:rPr lang="en-GB" smtClean="0"/>
              <a:t>21/04/2023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- 16 / Electromagnetic Radiation</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37739104"/>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060480586"/>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11FE7732-51D6-4154-952F-87A24317C3BA}" type="datetime1">
              <a:rPr lang="en-GB" smtClean="0"/>
              <a:t>21/04/2023</a:t>
            </a:fld>
            <a:endParaRPr lang="en-US" dirty="0"/>
          </a:p>
        </p:txBody>
      </p:sp>
      <p:sp>
        <p:nvSpPr>
          <p:cNvPr id="4" name="Footer Placeholder 3"/>
          <p:cNvSpPr>
            <a:spLocks noGrp="1"/>
          </p:cNvSpPr>
          <p:nvPr>
            <p:ph type="ftr" sz="quarter" idx="11"/>
          </p:nvPr>
        </p:nvSpPr>
        <p:spPr/>
        <p:txBody>
          <a:bodyPr/>
          <a:lstStyle/>
          <a:p>
            <a:r>
              <a:rPr lang="en-US"/>
              <a:t>Lecture - 16 / Electromagnetic Radiation</a:t>
            </a:r>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490812382"/>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454805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4.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6.xml"/><Relationship Id="rId1" Type="http://schemas.openxmlformats.org/officeDocument/2006/relationships/slideLayout" Target="../slideLayouts/slideLayout5.xml"/><Relationship Id="rId4" Type="http://schemas.openxmlformats.org/officeDocument/2006/relationships/image" Target="../media/image4.png"/></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8.xml"/><Relationship Id="rId1" Type="http://schemas.openxmlformats.org/officeDocument/2006/relationships/slideLayout" Target="../slideLayouts/slideLayout7.xml"/><Relationship Id="rId4" Type="http://schemas.openxmlformats.org/officeDocument/2006/relationships/image" Target="../media/image5.png"/></Relationships>
</file>

<file path=ppt/slideMasters/_rels/slideMaster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11.xml"/><Relationship Id="rId7" Type="http://schemas.openxmlformats.org/officeDocument/2006/relationships/theme" Target="../theme/theme6.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5" Type="http://schemas.openxmlformats.org/officeDocument/2006/relationships/slideLayout" Target="../slideLayouts/slideLayout13.xml"/><Relationship Id="rId4" Type="http://schemas.openxmlformats.org/officeDocument/2006/relationships/slideLayout" Target="../slideLayouts/slideLayout12.xml"/></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16.xml"/><Relationship Id="rId1" Type="http://schemas.openxmlformats.org/officeDocument/2006/relationships/slideLayout" Target="../slideLayouts/slideLayout15.xml"/><Relationship Id="rId4" Type="http://schemas.openxmlformats.org/officeDocument/2006/relationships/image" Target="../media/image8.png"/></Relationships>
</file>

<file path=ppt/slideMasters/_rels/slideMaster8.xml.rels><?xml version="1.0" encoding="UTF-8" standalone="yes"?>
<Relationships xmlns="http://schemas.openxmlformats.org/package/2006/relationships"><Relationship Id="rId3" Type="http://schemas.openxmlformats.org/officeDocument/2006/relationships/theme" Target="../theme/theme8.xml"/><Relationship Id="rId2" Type="http://schemas.openxmlformats.org/officeDocument/2006/relationships/slideLayout" Target="../slideLayouts/slideLayout18.xml"/><Relationship Id="rId1" Type="http://schemas.openxmlformats.org/officeDocument/2006/relationships/slideLayout" Target="../slideLayouts/slideLayout17.xml"/><Relationship Id="rId4" Type="http://schemas.openxmlformats.org/officeDocument/2006/relationships/image" Target="../media/image9.png"/></Relationships>
</file>

<file path=ppt/slideMasters/_rels/slideMaster9.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21.xml"/><Relationship Id="rId7" Type="http://schemas.openxmlformats.org/officeDocument/2006/relationships/theme" Target="../theme/theme9.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5" Type="http://schemas.openxmlformats.org/officeDocument/2006/relationships/slideLayout" Target="../slideLayouts/slideLayout23.xml"/><Relationship Id="rId4" Type="http://schemas.openxmlformats.org/officeDocument/2006/relationships/slideLayout" Target="../slideLayouts/slideLayout22.xml"/></Relationships>
</file>

<file path=ppt/slideMasters/_rels/slideMaster10.xml.rels><?xml version="1.0" encoding="UTF-8" standalone="yes"?>
<Relationships xmlns="http://schemas.openxmlformats.org/package/2006/relationships"><Relationship Id="rId3" Type="http://schemas.openxmlformats.org/officeDocument/2006/relationships/slideLayout" Target="../slideLayouts/slideLayout27.xml"/><Relationship Id="rId7" Type="http://schemas.openxmlformats.org/officeDocument/2006/relationships/image" Target="../media/image11.png"/><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theme" Target="../theme/theme10.xml"/><Relationship Id="rId5" Type="http://schemas.openxmlformats.org/officeDocument/2006/relationships/slideLayout" Target="../slideLayouts/slideLayout29.xml"/><Relationship Id="rId4" Type="http://schemas.openxmlformats.org/officeDocument/2006/relationships/slideLayout" Target="../slideLayouts/slideLayout28.xml"/></Relationships>
</file>

<file path=ppt/slideMasters/_rels/slideMaster11.xml.rels><?xml version="1.0" encoding="UTF-8" standalone="yes"?>
<Relationships xmlns="http://schemas.openxmlformats.org/package/2006/relationships"><Relationship Id="rId3" Type="http://schemas.openxmlformats.org/officeDocument/2006/relationships/slideLayout" Target="../slideLayouts/slideLayout32.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image" Target="../media/image12.png"/><Relationship Id="rId5" Type="http://schemas.openxmlformats.org/officeDocument/2006/relationships/theme" Target="../theme/theme11.xml"/><Relationship Id="rId4" Type="http://schemas.openxmlformats.org/officeDocument/2006/relationships/slideLayout" Target="../slideLayouts/slideLayout33.xml"/></Relationships>
</file>

<file path=ppt/slideMasters/_rels/slideMaster12.xml.rels><?xml version="1.0" encoding="UTF-8" standalone="yes"?>
<Relationships xmlns="http://schemas.openxmlformats.org/package/2006/relationships"><Relationship Id="rId3" Type="http://schemas.openxmlformats.org/officeDocument/2006/relationships/slideLayout" Target="../slideLayouts/slideLayout36.xml"/><Relationship Id="rId2" Type="http://schemas.openxmlformats.org/officeDocument/2006/relationships/slideLayout" Target="../slideLayouts/slideLayout35.xml"/><Relationship Id="rId1" Type="http://schemas.openxmlformats.org/officeDocument/2006/relationships/slideLayout" Target="../slideLayouts/slideLayout34.xml"/><Relationship Id="rId5" Type="http://schemas.openxmlformats.org/officeDocument/2006/relationships/image" Target="../media/image13.png"/><Relationship Id="rId4" Type="http://schemas.openxmlformats.org/officeDocument/2006/relationships/theme" Target="../theme/theme12.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theme" Target="../theme/theme13.xml"/><Relationship Id="rId1" Type="http://schemas.openxmlformats.org/officeDocument/2006/relationships/slideLayout" Target="../slideLayouts/slideLayout37.xml"/></Relationships>
</file>

<file path=ppt/slideMasters/_rels/slideMaster14.xml.rels><?xml version="1.0" encoding="UTF-8" standalone="yes"?>
<Relationships xmlns="http://schemas.openxmlformats.org/package/2006/relationships"><Relationship Id="rId3" Type="http://schemas.openxmlformats.org/officeDocument/2006/relationships/slideLayout" Target="../slideLayouts/slideLayout40.xml"/><Relationship Id="rId7" Type="http://schemas.openxmlformats.org/officeDocument/2006/relationships/image" Target="../media/image15.png"/><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theme" Target="../theme/theme14.xml"/><Relationship Id="rId5" Type="http://schemas.openxmlformats.org/officeDocument/2006/relationships/slideLayout" Target="../slideLayouts/slideLayout42.xml"/><Relationship Id="rId4" Type="http://schemas.openxmlformats.org/officeDocument/2006/relationships/slideLayout" Target="../slideLayouts/slideLayout41.xml"/></Relationships>
</file>

<file path=ppt/slideMasters/_rels/slideMaster15.xml.rels><?xml version="1.0" encoding="UTF-8" standalone="yes"?>
<Relationships xmlns="http://schemas.openxmlformats.org/package/2006/relationships"><Relationship Id="rId3" Type="http://schemas.openxmlformats.org/officeDocument/2006/relationships/slideLayout" Target="../slideLayouts/slideLayout45.xml"/><Relationship Id="rId7" Type="http://schemas.openxmlformats.org/officeDocument/2006/relationships/image" Target="../media/image16.png"/><Relationship Id="rId2" Type="http://schemas.openxmlformats.org/officeDocument/2006/relationships/slideLayout" Target="../slideLayouts/slideLayout44.xml"/><Relationship Id="rId1" Type="http://schemas.openxmlformats.org/officeDocument/2006/relationships/slideLayout" Target="../slideLayouts/slideLayout43.xml"/><Relationship Id="rId6" Type="http://schemas.openxmlformats.org/officeDocument/2006/relationships/theme" Target="../theme/theme15.xml"/><Relationship Id="rId5" Type="http://schemas.openxmlformats.org/officeDocument/2006/relationships/slideLayout" Target="../slideLayouts/slideLayout47.xml"/><Relationship Id="rId4" Type="http://schemas.openxmlformats.org/officeDocument/2006/relationships/slideLayout" Target="../slideLayouts/slideLayout46.xml"/></Relationships>
</file>

<file path=ppt/slideMasters/_rels/slideMaster16.xml.rels><?xml version="1.0" encoding="UTF-8" standalone="yes"?>
<Relationships xmlns="http://schemas.openxmlformats.org/package/2006/relationships"><Relationship Id="rId3" Type="http://schemas.openxmlformats.org/officeDocument/2006/relationships/slideLayout" Target="../slideLayouts/slideLayout50.xml"/><Relationship Id="rId7" Type="http://schemas.openxmlformats.org/officeDocument/2006/relationships/image" Target="../media/image17.png"/><Relationship Id="rId2" Type="http://schemas.openxmlformats.org/officeDocument/2006/relationships/slideLayout" Target="../slideLayouts/slideLayout49.xml"/><Relationship Id="rId1" Type="http://schemas.openxmlformats.org/officeDocument/2006/relationships/slideLayout" Target="../slideLayouts/slideLayout48.xml"/><Relationship Id="rId6" Type="http://schemas.openxmlformats.org/officeDocument/2006/relationships/theme" Target="../theme/theme16.xml"/><Relationship Id="rId5" Type="http://schemas.openxmlformats.org/officeDocument/2006/relationships/slideLayout" Target="../slideLayouts/slideLayout52.xml"/><Relationship Id="rId4" Type="http://schemas.openxmlformats.org/officeDocument/2006/relationships/slideLayout" Target="../slideLayouts/slideLayout51.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60.xml"/><Relationship Id="rId13" Type="http://schemas.openxmlformats.org/officeDocument/2006/relationships/slideLayout" Target="../slideLayouts/slideLayout65.xml"/><Relationship Id="rId3" Type="http://schemas.openxmlformats.org/officeDocument/2006/relationships/slideLayout" Target="../slideLayouts/slideLayout55.xml"/><Relationship Id="rId7" Type="http://schemas.openxmlformats.org/officeDocument/2006/relationships/slideLayout" Target="../slideLayouts/slideLayout59.xml"/><Relationship Id="rId12" Type="http://schemas.openxmlformats.org/officeDocument/2006/relationships/slideLayout" Target="../slideLayouts/slideLayout64.xml"/><Relationship Id="rId2" Type="http://schemas.openxmlformats.org/officeDocument/2006/relationships/slideLayout" Target="../slideLayouts/slideLayout54.xml"/><Relationship Id="rId1" Type="http://schemas.openxmlformats.org/officeDocument/2006/relationships/slideLayout" Target="../slideLayouts/slideLayout53.xml"/><Relationship Id="rId6" Type="http://schemas.openxmlformats.org/officeDocument/2006/relationships/slideLayout" Target="../slideLayouts/slideLayout58.xml"/><Relationship Id="rId11" Type="http://schemas.openxmlformats.org/officeDocument/2006/relationships/slideLayout" Target="../slideLayouts/slideLayout63.xml"/><Relationship Id="rId5" Type="http://schemas.openxmlformats.org/officeDocument/2006/relationships/slideLayout" Target="../slideLayouts/slideLayout57.xml"/><Relationship Id="rId10" Type="http://schemas.openxmlformats.org/officeDocument/2006/relationships/slideLayout" Target="../slideLayouts/slideLayout62.xml"/><Relationship Id="rId4" Type="http://schemas.openxmlformats.org/officeDocument/2006/relationships/slideLayout" Target="../slideLayouts/slideLayout56.xml"/><Relationship Id="rId9" Type="http://schemas.openxmlformats.org/officeDocument/2006/relationships/slideLayout" Target="../slideLayouts/slideLayout61.xml"/><Relationship Id="rId14" Type="http://schemas.openxmlformats.org/officeDocument/2006/relationships/theme" Target="../theme/theme17.xml"/></Relationships>
</file>

<file path=ppt/slideMasters/_rels/slideMaster1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slideLayout" Target="../slideLayouts/slideLayout68.xml"/><Relationship Id="rId7" Type="http://schemas.openxmlformats.org/officeDocument/2006/relationships/theme" Target="../theme/theme18.xml"/><Relationship Id="rId2" Type="http://schemas.openxmlformats.org/officeDocument/2006/relationships/slideLayout" Target="../slideLayouts/slideLayout67.xml"/><Relationship Id="rId1" Type="http://schemas.openxmlformats.org/officeDocument/2006/relationships/slideLayout" Target="../slideLayouts/slideLayout66.xml"/><Relationship Id="rId6" Type="http://schemas.openxmlformats.org/officeDocument/2006/relationships/slideLayout" Target="../slideLayouts/slideLayout71.xml"/><Relationship Id="rId5" Type="http://schemas.openxmlformats.org/officeDocument/2006/relationships/slideLayout" Target="../slideLayouts/slideLayout70.xml"/><Relationship Id="rId4" Type="http://schemas.openxmlformats.org/officeDocument/2006/relationships/slideLayout" Target="../slideLayouts/slideLayout69.xml"/></Relationships>
</file>

<file path=ppt/slideMasters/_rels/slideMaster19.xml.rels><?xml version="1.0" encoding="UTF-8" standalone="yes"?>
<Relationships xmlns="http://schemas.openxmlformats.org/package/2006/relationships"><Relationship Id="rId3" Type="http://schemas.openxmlformats.org/officeDocument/2006/relationships/slideLayout" Target="../slideLayouts/slideLayout74.xml"/><Relationship Id="rId7" Type="http://schemas.openxmlformats.org/officeDocument/2006/relationships/image" Target="../media/image24.png"/><Relationship Id="rId2" Type="http://schemas.openxmlformats.org/officeDocument/2006/relationships/slideLayout" Target="../slideLayouts/slideLayout73.xml"/><Relationship Id="rId1" Type="http://schemas.openxmlformats.org/officeDocument/2006/relationships/slideLayout" Target="../slideLayouts/slideLayout72.xml"/><Relationship Id="rId6" Type="http://schemas.openxmlformats.org/officeDocument/2006/relationships/theme" Target="../theme/theme19.xml"/><Relationship Id="rId5" Type="http://schemas.openxmlformats.org/officeDocument/2006/relationships/slideLayout" Target="../slideLayouts/slideLayout76.xml"/><Relationship Id="rId4" Type="http://schemas.openxmlformats.org/officeDocument/2006/relationships/slideLayout" Target="../slideLayouts/slideLayout75.xml"/></Relationships>
</file>

<file path=ppt/slideMasters/_rels/slideMaster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theme" Target="../theme/theme20.xml"/><Relationship Id="rId1" Type="http://schemas.openxmlformats.org/officeDocument/2006/relationships/slideLayout" Target="../slideLayouts/slideLayout7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 id="2147483784"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building&#10;&#10;Description automatically generated with low confidence">
            <a:extLst>
              <a:ext uri="{FF2B5EF4-FFF2-40B4-BE49-F238E27FC236}">
                <a16:creationId xmlns:a16="http://schemas.microsoft.com/office/drawing/2014/main" id="{652246B8-F90A-D54D-9365-58AB53D76FF0}"/>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3994187330"/>
      </p:ext>
    </p:extLst>
  </p:cSld>
  <p:clrMap bg1="lt1" tx1="dk1" bg2="lt2" tx2="dk2" accent1="accent1" accent2="accent2" accent3="accent3" accent4="accent4" accent5="accent5" accent6="accent6" hlink="hlink" folHlink="folHlink"/>
  <p:sldLayoutIdLst>
    <p:sldLayoutId id="2147483675" r:id="rId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99430989"/>
      </p:ext>
    </p:extLst>
  </p:cSld>
  <p:clrMap bg1="lt1" tx1="dk1" bg2="lt2" tx2="dk2" accent1="accent1" accent2="accent2" accent3="accent3" accent4="accent4" accent5="accent5" accent6="accent6" hlink="hlink" folHlink="folHlink"/>
  <p:sldLayoutIdLst>
    <p:sldLayoutId id="2147483676" r:id="rId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2D7B8D1-75EF-D947-959C-87044A2449FF}"/>
              </a:ext>
            </a:extLst>
          </p:cNvPr>
          <p:cNvPicPr>
            <a:picLocks noChangeAspect="1"/>
          </p:cNvPicPr>
          <p:nvPr userDrawn="1"/>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503966888"/>
      </p:ext>
    </p:extLst>
  </p:cSld>
  <p:clrMap bg1="lt1" tx1="dk1" bg2="lt2" tx2="dk2" accent1="accent1" accent2="accent2" accent3="accent3" accent4="accent4" accent5="accent5" accent6="accent6" hlink="hlink" folHlink="folHlink"/>
  <p:sldLayoutIdLst>
    <p:sldLayoutId id="2147483677" r:id="rId1"/>
    <p:sldLayoutId id="2147483786"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low confidence">
            <a:extLst>
              <a:ext uri="{FF2B5EF4-FFF2-40B4-BE49-F238E27FC236}">
                <a16:creationId xmlns:a16="http://schemas.microsoft.com/office/drawing/2014/main" id="{8561490A-6980-ED46-8095-7572CAE878CD}"/>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04C61A7C-4809-A943-A5D0-A39547C69297}"/>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9418140"/>
      </p:ext>
    </p:extLst>
  </p:cSld>
  <p:clrMap bg1="lt1" tx1="dk1" bg2="lt2" tx2="dk2" accent1="accent1" accent2="accent2" accent3="accent3" accent4="accent4" accent5="accent5" accent6="accent6" hlink="hlink" folHlink="folHlink"/>
  <p:sldLayoutIdLst>
    <p:sldLayoutId id="2147483678" r:id="rId1"/>
    <p:sldLayoutId id="2147483787"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DFB84B04-0FF3-C442-88A6-731D9253B970}"/>
              </a:ext>
            </a:extLst>
          </p:cNvPr>
          <p:cNvPicPr>
            <a:picLocks noChangeAspect="1"/>
          </p:cNvPicPr>
          <p:nvPr userDrawn="1"/>
        </p:nvPicPr>
        <p:blipFill>
          <a:blip r:embed="rId8"/>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1F471F12-1C66-E44E-AD4E-4DC26AA43AE8}"/>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086982509"/>
      </p:ext>
    </p:extLst>
  </p:cSld>
  <p:clrMap bg1="lt1" tx1="dk1" bg2="lt2" tx2="dk2" accent1="accent1" accent2="accent2" accent3="accent3" accent4="accent4" accent5="accent5" accent6="accent6" hlink="hlink" folHlink="folHlink"/>
  <p:sldLayoutIdLst>
    <p:sldLayoutId id="2147483679" r:id="rId1"/>
    <p:sldLayoutId id="2147483706" r:id="rId2"/>
    <p:sldLayoutId id="2147483707" r:id="rId3"/>
    <p:sldLayoutId id="2147483708" r:id="rId4"/>
    <p:sldLayoutId id="2147483709" r:id="rId5"/>
    <p:sldLayoutId id="2147483788" r:id="rId6"/>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239F8A73-144A-9540-B398-7210BE8543A5}"/>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537362470"/>
      </p:ext>
    </p:extLst>
  </p:cSld>
  <p:clrMap bg1="lt1" tx1="dk1" bg2="lt2" tx2="dk2" accent1="accent1" accent2="accent2" accent3="accent3" accent4="accent4" accent5="accent5" accent6="accent6" hlink="hlink" folHlink="folHlink"/>
  <p:sldLayoutIdLst>
    <p:sldLayoutId id="2147483680" r:id="rId1"/>
    <p:sldLayoutId id="2147483789"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275634550"/>
      </p:ext>
    </p:extLst>
  </p:cSld>
  <p:clrMap bg1="lt1" tx1="dk1" bg2="lt2" tx2="dk2" accent1="accent1" accent2="accent2" accent3="accent3" accent4="accent4" accent5="accent5" accent6="accent6" hlink="hlink" folHlink="folHlink"/>
  <p:sldLayoutIdLst>
    <p:sldLayoutId id="2147483681" r:id="rId1"/>
    <p:sldLayoutId id="2147483790"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8"/>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 id="2147483719" r:id="rId2"/>
    <p:sldLayoutId id="2147483720" r:id="rId3"/>
    <p:sldLayoutId id="2147483721" r:id="rId4"/>
    <p:sldLayoutId id="2147483751" r:id="rId5"/>
    <p:sldLayoutId id="2147483783" r:id="rId6"/>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A66B088-E0A6-B04B-A848-48BB056A166C}"/>
              </a:ext>
            </a:extLst>
          </p:cNvPr>
          <p:cNvPicPr>
            <a:picLocks noChangeAspect="1"/>
          </p:cNvPicPr>
          <p:nvPr userDrawn="1"/>
        </p:nvPicPr>
        <p:blipFill>
          <a:blip r:embed="rId7"/>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A0237886-34D3-1D41-A6F8-63E649878554}"/>
              </a:ext>
            </a:extLst>
          </p:cNvPr>
          <p:cNvSpPr>
            <a:spLocks noGrp="1"/>
          </p:cNvSpPr>
          <p:nvPr>
            <p:ph type="title"/>
          </p:nvPr>
        </p:nvSpPr>
        <p:spPr>
          <a:xfrm>
            <a:off x="320511" y="365125"/>
            <a:ext cx="1155726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0F1874A-6B5E-4345-A666-BDEBFF41900B}"/>
              </a:ext>
            </a:extLst>
          </p:cNvPr>
          <p:cNvSpPr>
            <a:spLocks noGrp="1"/>
          </p:cNvSpPr>
          <p:nvPr>
            <p:ph type="body" idx="1"/>
          </p:nvPr>
        </p:nvSpPr>
        <p:spPr>
          <a:xfrm>
            <a:off x="320511" y="1825625"/>
            <a:ext cx="11557262"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215794927"/>
      </p:ext>
    </p:extLst>
  </p:cSld>
  <p:clrMap bg1="lt1" tx1="dk1" bg2="lt2" tx2="dk2" accent1="accent1" accent2="accent2" accent3="accent3" accent4="accent4" accent5="accent5" accent6="accent6" hlink="hlink" folHlink="folHlink"/>
  <p:sldLayoutIdLst>
    <p:sldLayoutId id="2147483683" r:id="rId1"/>
    <p:sldLayoutId id="2147483716" r:id="rId2"/>
    <p:sldLayoutId id="2147483717" r:id="rId3"/>
    <p:sldLayoutId id="2147483718" r:id="rId4"/>
    <p:sldLayoutId id="2147483777" r:id="rId5"/>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text, application&#10;&#10;Description automatically generated with medium confidence">
            <a:extLst>
              <a:ext uri="{FF2B5EF4-FFF2-40B4-BE49-F238E27FC236}">
                <a16:creationId xmlns:a16="http://schemas.microsoft.com/office/drawing/2014/main" id="{5B8E6985-ED3E-5140-B1DC-7EB25AF90A75}"/>
              </a:ext>
            </a:extLst>
          </p:cNvPr>
          <p:cNvPicPr>
            <a:picLocks noChangeAspect="1"/>
          </p:cNvPicPr>
          <p:nvPr userDrawn="1"/>
        </p:nvPicPr>
        <p:blipFill>
          <a:blip r:embed="rId6"/>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6999A67-4D82-1343-ADCB-91ABB33698E2}"/>
              </a:ext>
            </a:extLst>
          </p:cNvPr>
          <p:cNvSpPr>
            <a:spLocks noGrp="1"/>
          </p:cNvSpPr>
          <p:nvPr>
            <p:ph type="title"/>
          </p:nvPr>
        </p:nvSpPr>
        <p:spPr>
          <a:xfrm>
            <a:off x="319725" y="1383220"/>
            <a:ext cx="115580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EEF9B43-36A1-A24C-9E5C-E80D6AD9221F}"/>
              </a:ext>
            </a:extLst>
          </p:cNvPr>
          <p:cNvSpPr>
            <a:spLocks noGrp="1"/>
          </p:cNvSpPr>
          <p:nvPr>
            <p:ph type="body" idx="1"/>
          </p:nvPr>
        </p:nvSpPr>
        <p:spPr>
          <a:xfrm>
            <a:off x="319725" y="2843720"/>
            <a:ext cx="11558047" cy="369848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800093731"/>
      </p:ext>
    </p:extLst>
  </p:cSld>
  <p:clrMap bg1="lt1" tx1="dk1" bg2="lt2" tx2="dk2" accent1="accent1" accent2="accent2" accent3="accent3" accent4="accent4" accent5="accent5" accent6="accent6" hlink="hlink" folHlink="folHlink"/>
  <p:sldLayoutIdLst>
    <p:sldLayoutId id="2147483684" r:id="rId1"/>
    <p:sldLayoutId id="2147483752" r:id="rId2"/>
    <p:sldLayoutId id="2147483753" r:id="rId3"/>
    <p:sldLayoutId id="2147483754" r:id="rId4"/>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FD05A6E-26E7-4B4E-8DE8-CB8D0F5570F8}"/>
              </a:ext>
            </a:extLst>
          </p:cNvPr>
          <p:cNvPicPr>
            <a:picLocks noChangeAspect="1"/>
          </p:cNvPicPr>
          <p:nvPr userDrawn="1"/>
        </p:nvPicPr>
        <p:blipFill>
          <a:blip r:embed="rId5"/>
          <a:stretch>
            <a:fillRect/>
          </a:stretch>
        </p:blipFill>
        <p:spPr>
          <a:xfrm>
            <a:off x="0" y="9427"/>
            <a:ext cx="12192000" cy="6858000"/>
          </a:xfrm>
          <a:prstGeom prst="rect">
            <a:avLst/>
          </a:prstGeom>
        </p:spPr>
      </p:pic>
      <p:sp>
        <p:nvSpPr>
          <p:cNvPr id="2" name="Title Placeholder 1">
            <a:extLst>
              <a:ext uri="{FF2B5EF4-FFF2-40B4-BE49-F238E27FC236}">
                <a16:creationId xmlns:a16="http://schemas.microsoft.com/office/drawing/2014/main" id="{787BDEAF-B28A-E341-BAF2-958203DC71C8}"/>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36AE5CE-D53C-2D4A-A704-799BDE06A29D}"/>
              </a:ext>
            </a:extLst>
          </p:cNvPr>
          <p:cNvSpPr>
            <a:spLocks noGrp="1"/>
          </p:cNvSpPr>
          <p:nvPr>
            <p:ph type="body"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508390215"/>
      </p:ext>
    </p:extLst>
  </p:cSld>
  <p:clrMap bg1="lt1" tx1="dk1" bg2="lt2" tx2="dk2" accent1="accent1" accent2="accent2" accent3="accent3" accent4="accent4" accent5="accent5" accent6="accent6" hlink="hlink" folHlink="folHlink"/>
  <p:sldLayoutIdLst>
    <p:sldLayoutId id="2147483685" r:id="rId1"/>
    <p:sldLayoutId id="2147483713" r:id="rId2"/>
    <p:sldLayoutId id="2147483714" r:id="rId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FDFDA30E-911E-924E-87B8-67036FC886EE}"/>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581267852"/>
      </p:ext>
    </p:extLst>
  </p:cSld>
  <p:clrMap bg1="lt1" tx1="dk1" bg2="lt2" tx2="dk2" accent1="accent1" accent2="accent2" accent3="accent3" accent4="accent4" accent5="accent5" accent6="accent6" hlink="hlink" folHlink="folHlink"/>
  <p:sldLayoutIdLst>
    <p:sldLayoutId id="2147483686" r:id="rId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44C1E5E2-1953-F94D-BA36-344020BF6A90}"/>
              </a:ext>
            </a:extLst>
          </p:cNvPr>
          <p:cNvPicPr>
            <a:picLocks noChangeAspect="1"/>
          </p:cNvPicPr>
          <p:nvPr userDrawn="1"/>
        </p:nvPicPr>
        <p:blipFill>
          <a:blip r:embed="rId7"/>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846CF1DF-DD44-224C-A546-3E1E2E3B8DD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59022366-0B75-6F48-AD0F-02EC835D7932}"/>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72220361"/>
      </p:ext>
    </p:extLst>
  </p:cSld>
  <p:clrMap bg1="lt1" tx1="dk1" bg2="lt2" tx2="dk2" accent1="accent1" accent2="accent2" accent3="accent3" accent4="accent4" accent5="accent5" accent6="accent6" hlink="hlink" folHlink="folHlink"/>
  <p:sldLayoutIdLst>
    <p:sldLayoutId id="2147483687" r:id="rId1"/>
    <p:sldLayoutId id="2147483772" r:id="rId2"/>
    <p:sldLayoutId id="2147483773" r:id="rId3"/>
    <p:sldLayoutId id="2147483774" r:id="rId4"/>
    <p:sldLayoutId id="2147483775" r:id="rId5"/>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computer&#10;&#10;Description automatically generated with medium confidence">
            <a:extLst>
              <a:ext uri="{FF2B5EF4-FFF2-40B4-BE49-F238E27FC236}">
                <a16:creationId xmlns:a16="http://schemas.microsoft.com/office/drawing/2014/main" id="{7D2BEAE9-BB48-F248-AB05-5997B0428915}"/>
              </a:ext>
            </a:extLst>
          </p:cNvPr>
          <p:cNvPicPr>
            <a:picLocks noChangeAspect="1"/>
          </p:cNvPicPr>
          <p:nvPr userDrawn="1"/>
        </p:nvPicPr>
        <p:blipFill>
          <a:blip r:embed="rId7"/>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5F599EEE-BCD6-714D-9202-CD1509AFE4E5}"/>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D8EE71EC-2AC3-BF46-B2FA-DA688BA7E203}"/>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41040061"/>
      </p:ext>
    </p:extLst>
  </p:cSld>
  <p:clrMap bg1="lt1" tx1="dk1" bg2="lt2" tx2="dk2" accent1="accent1" accent2="accent2" accent3="accent3" accent4="accent4" accent5="accent5" accent6="accent6" hlink="hlink" folHlink="folHlink"/>
  <p:sldLayoutIdLst>
    <p:sldLayoutId id="2147483688" r:id="rId1"/>
    <p:sldLayoutId id="2147483768" r:id="rId2"/>
    <p:sldLayoutId id="2147483769" r:id="rId3"/>
    <p:sldLayoutId id="2147483770" r:id="rId4"/>
    <p:sldLayoutId id="2147483771" r:id="rId5"/>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2" name="Picture 11" descr="A screenshot of a computer&#10;&#10;Description automatically generated">
            <a:extLst>
              <a:ext uri="{FF2B5EF4-FFF2-40B4-BE49-F238E27FC236}">
                <a16:creationId xmlns:a16="http://schemas.microsoft.com/office/drawing/2014/main" id="{CFFC19FE-DD40-FF48-B65B-C885291D438B}"/>
              </a:ext>
            </a:extLst>
          </p:cNvPr>
          <p:cNvPicPr>
            <a:picLocks noChangeAspect="1"/>
          </p:cNvPicPr>
          <p:nvPr userDrawn="1"/>
        </p:nvPicPr>
        <p:blipFill>
          <a:blip r:embed="rId7"/>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9A889E4D-83E5-4448-9028-B2B53F3B6374}"/>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30E283CE-FBE6-DF40-B49B-94A7FF1EBFB1}"/>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58822457"/>
      </p:ext>
    </p:extLst>
  </p:cSld>
  <p:clrMap bg1="lt1" tx1="dk1" bg2="lt2" tx2="dk2" accent1="accent1" accent2="accent2" accent3="accent3" accent4="accent4" accent5="accent5" accent6="accent6" hlink="hlink" folHlink="folHlink"/>
  <p:sldLayoutIdLst>
    <p:sldLayoutId id="2147483689" r:id="rId1"/>
    <p:sldLayoutId id="2147483764" r:id="rId2"/>
    <p:sldLayoutId id="2147483765" r:id="rId3"/>
    <p:sldLayoutId id="2147483766" r:id="rId4"/>
    <p:sldLayoutId id="2147483767" r:id="rId5"/>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690" r:id="rId1"/>
    <p:sldLayoutId id="2147483698" r:id="rId2"/>
    <p:sldLayoutId id="2147483699" r:id="rId3"/>
    <p:sldLayoutId id="2147483700" r:id="rId4"/>
    <p:sldLayoutId id="2147483701" r:id="rId5"/>
    <p:sldLayoutId id="2147483703" r:id="rId6"/>
    <p:sldLayoutId id="2147483704" r:id="rId7"/>
    <p:sldLayoutId id="2147483705" r:id="rId8"/>
    <p:sldLayoutId id="2147483759" r:id="rId9"/>
    <p:sldLayoutId id="2147483760" r:id="rId10"/>
    <p:sldLayoutId id="2147483761" r:id="rId11"/>
    <p:sldLayoutId id="2147483762" r:id="rId12"/>
    <p:sldLayoutId id="2147483763"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10;&#10;Description automatically generated">
            <a:extLst>
              <a:ext uri="{FF2B5EF4-FFF2-40B4-BE49-F238E27FC236}">
                <a16:creationId xmlns:a16="http://schemas.microsoft.com/office/drawing/2014/main" id="{6FC97BDC-4AE5-5B4F-9174-C56779FB876A}"/>
              </a:ext>
            </a:extLst>
          </p:cNvPr>
          <p:cNvPicPr>
            <a:picLocks noChangeAspect="1"/>
          </p:cNvPicPr>
          <p:nvPr userDrawn="1"/>
        </p:nvPicPr>
        <p:blipFill>
          <a:blip r:embed="rId8"/>
          <a:stretch>
            <a:fillRect/>
          </a:stretch>
        </p:blipFill>
        <p:spPr>
          <a:xfrm>
            <a:off x="0" y="0"/>
            <a:ext cx="12192000" cy="6858000"/>
          </a:xfrm>
          <a:prstGeom prst="rect">
            <a:avLst/>
          </a:prstGeom>
        </p:spPr>
      </p:pic>
    </p:spTree>
    <p:extLst>
      <p:ext uri="{BB962C8B-B14F-4D97-AF65-F5344CB8AC3E}">
        <p14:creationId xmlns:p14="http://schemas.microsoft.com/office/powerpoint/2010/main" val="130175223"/>
      </p:ext>
    </p:extLst>
  </p:cSld>
  <p:clrMap bg1="lt1" tx1="dk1" bg2="lt2" tx2="dk2" accent1="accent1" accent2="accent2" accent3="accent3" accent4="accent4" accent5="accent5" accent6="accent6" hlink="hlink" folHlink="folHlink"/>
  <p:sldLayoutIdLst>
    <p:sldLayoutId id="2147483693" r:id="rId1"/>
    <p:sldLayoutId id="2147483778" r:id="rId2"/>
    <p:sldLayoutId id="2147483779" r:id="rId3"/>
    <p:sldLayoutId id="2147483780" r:id="rId4"/>
    <p:sldLayoutId id="2147483781" r:id="rId5"/>
    <p:sldLayoutId id="2147483782" r:id="rId6"/>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Shape&#10;&#10;Description automatically generated with medium confidence">
            <a:extLst>
              <a:ext uri="{FF2B5EF4-FFF2-40B4-BE49-F238E27FC236}">
                <a16:creationId xmlns:a16="http://schemas.microsoft.com/office/drawing/2014/main" id="{0A9F7686-190C-1F40-BEEB-680ECBB5F76A}"/>
              </a:ext>
            </a:extLst>
          </p:cNvPr>
          <p:cNvPicPr>
            <a:picLocks noChangeAspect="1"/>
          </p:cNvPicPr>
          <p:nvPr userDrawn="1"/>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217095490"/>
      </p:ext>
    </p:extLst>
  </p:cSld>
  <p:clrMap bg1="lt1" tx1="dk1" bg2="lt2" tx2="dk2" accent1="accent1" accent2="accent2" accent3="accent3" accent4="accent4" accent5="accent5" accent6="accent6" hlink="hlink" folHlink="folHlink"/>
  <p:sldLayoutIdLst>
    <p:sldLayoutId id="2147483696" r:id="rId1"/>
    <p:sldLayoutId id="2147483722" r:id="rId2"/>
    <p:sldLayoutId id="2147483723" r:id="rId3"/>
    <p:sldLayoutId id="2147483724" r:id="rId4"/>
    <p:sldLayoutId id="2147483725" r:id="rId5"/>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Shape&#10;&#10;Description automatically generated with medium confidence">
            <a:extLst>
              <a:ext uri="{FF2B5EF4-FFF2-40B4-BE49-F238E27FC236}">
                <a16:creationId xmlns:a16="http://schemas.microsoft.com/office/drawing/2014/main" id="{E0330C9C-EE50-174D-9971-646EB363571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743180627"/>
      </p:ext>
    </p:extLst>
  </p:cSld>
  <p:clrMap bg1="lt1" tx1="dk1" bg2="lt2" tx2="dk2" accent1="accent1" accent2="accent2" accent3="accent3" accent4="accent4" accent5="accent5" accent6="accent6" hlink="hlink" folHlink="folHlink"/>
  <p:sldLayoutIdLst>
    <p:sldLayoutId id="2147483697" r:id="rId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5.xml"/></Relationships>
</file>

<file path=ppt/slides/_rels/slide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6.xml"/><Relationship Id="rId1" Type="http://schemas.openxmlformats.org/officeDocument/2006/relationships/slideLayout" Target="../slideLayouts/slideLayout3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5.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3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5.xml"/></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8.xml"/><Relationship Id="rId1" Type="http://schemas.openxmlformats.org/officeDocument/2006/relationships/slideLayout" Target="../slideLayouts/slideLayout35.xml"/></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9.xml"/><Relationship Id="rId1" Type="http://schemas.openxmlformats.org/officeDocument/2006/relationships/slideLayout" Target="../slideLayouts/slideLayout35.xml"/></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0.xml"/><Relationship Id="rId1" Type="http://schemas.openxmlformats.org/officeDocument/2006/relationships/slideLayout" Target="../slideLayouts/slideLayout35.xml"/></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1.xml"/><Relationship Id="rId1" Type="http://schemas.openxmlformats.org/officeDocument/2006/relationships/slideLayout" Target="../slideLayouts/slideLayout35.xml"/></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2.xml"/><Relationship Id="rId1" Type="http://schemas.openxmlformats.org/officeDocument/2006/relationships/slideLayout" Target="../slideLayouts/slideLayout35.xml"/></Relationships>
</file>

<file path=ppt/slides/_rels/slide2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3.xml"/><Relationship Id="rId1" Type="http://schemas.openxmlformats.org/officeDocument/2006/relationships/slideLayout" Target="../slideLayouts/slideLayout35.xml"/></Relationships>
</file>

<file path=ppt/slides/_rels/slide2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4.xml"/><Relationship Id="rId1" Type="http://schemas.openxmlformats.org/officeDocument/2006/relationships/slideLayout" Target="../slideLayouts/slideLayout35.xml"/></Relationships>
</file>

<file path=ppt/slides/_rels/slide2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5.xml"/><Relationship Id="rId1" Type="http://schemas.openxmlformats.org/officeDocument/2006/relationships/slideLayout" Target="../slideLayouts/slideLayout35.xml"/></Relationships>
</file>

<file path=ppt/slides/_rels/slide2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6.xml"/><Relationship Id="rId1" Type="http://schemas.openxmlformats.org/officeDocument/2006/relationships/slideLayout" Target="../slideLayouts/slideLayout35.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F40EAB-6954-8B5E-C784-2A455332F66A}"/>
              </a:ext>
            </a:extLst>
          </p:cNvPr>
          <p:cNvSpPr>
            <a:spLocks noGrp="1"/>
          </p:cNvSpPr>
          <p:nvPr>
            <p:ph idx="1"/>
          </p:nvPr>
        </p:nvSpPr>
        <p:spPr>
          <a:xfrm>
            <a:off x="630810" y="1889370"/>
            <a:ext cx="5315818" cy="3331157"/>
          </a:xfrm>
        </p:spPr>
        <p:txBody>
          <a:bodyPr/>
          <a:lstStyle/>
          <a:p>
            <a:r>
              <a:rPr lang="en-GB" sz="4800" dirty="0"/>
              <a:t>Electromagnetic </a:t>
            </a:r>
          </a:p>
          <a:p>
            <a:r>
              <a:rPr lang="en-GB" sz="4800" dirty="0"/>
              <a:t>Radiation</a:t>
            </a:r>
          </a:p>
          <a:p>
            <a:r>
              <a:rPr lang="en-GB" sz="4800" dirty="0"/>
              <a:t>(ACDC5009)</a:t>
            </a:r>
          </a:p>
          <a:p>
            <a:r>
              <a:rPr lang="en-GB" sz="3600" i="1" dirty="0">
                <a:solidFill>
                  <a:srgbClr val="FFC000"/>
                </a:solidFill>
              </a:rPr>
              <a:t>Lecture - 16</a:t>
            </a:r>
          </a:p>
        </p:txBody>
      </p:sp>
    </p:spTree>
    <p:extLst>
      <p:ext uri="{BB962C8B-B14F-4D97-AF65-F5344CB8AC3E}">
        <p14:creationId xmlns:p14="http://schemas.microsoft.com/office/powerpoint/2010/main" val="31190073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29150" y="-77932"/>
            <a:ext cx="4707082" cy="1325563"/>
          </a:xfrm>
        </p:spPr>
        <p:txBody>
          <a:bodyPr>
            <a:normAutofit/>
          </a:bodyPr>
          <a:lstStyle/>
          <a:p>
            <a:pPr algn="l"/>
            <a:r>
              <a:rPr lang="en-IN" b="1" dirty="0">
                <a:solidFill>
                  <a:schemeClr val="bg1"/>
                </a:solidFill>
                <a:latin typeface="+mn-lt"/>
              </a:rPr>
              <a:t>Content</a:t>
            </a:r>
          </a:p>
        </p:txBody>
      </p:sp>
      <p:sp>
        <p:nvSpPr>
          <p:cNvPr id="3" name="Content Placeholder 2"/>
          <p:cNvSpPr>
            <a:spLocks noGrp="1"/>
          </p:cNvSpPr>
          <p:nvPr>
            <p:ph idx="1"/>
          </p:nvPr>
        </p:nvSpPr>
        <p:spPr>
          <a:xfrm>
            <a:off x="824423" y="1413794"/>
            <a:ext cx="10780808" cy="5230549"/>
          </a:xfrm>
        </p:spPr>
        <p:txBody>
          <a:bodyPr>
            <a:normAutofit/>
          </a:bodyPr>
          <a:lstStyle/>
          <a:p>
            <a:pPr marL="660400" indent="-571500"/>
            <a:r>
              <a:rPr lang="en-GB" dirty="0">
                <a:solidFill>
                  <a:schemeClr val="tx1"/>
                </a:solidFill>
              </a:rPr>
              <a:t>Introduction</a:t>
            </a:r>
            <a:endParaRPr lang="en-GB" dirty="0"/>
          </a:p>
          <a:p>
            <a:pPr marL="660400" indent="-571500"/>
            <a:r>
              <a:rPr lang="en-GB" dirty="0"/>
              <a:t>Laser</a:t>
            </a:r>
          </a:p>
          <a:p>
            <a:pPr marL="660400" indent="-571500"/>
            <a:endParaRPr lang="en-GB" sz="3200" dirty="0"/>
          </a:p>
          <a:p>
            <a:pPr marL="660400" indent="-571500"/>
            <a:endParaRPr lang="en-IN" sz="4000" dirty="0">
              <a:cs typeface="Times New Roman" panose="02020603050405020304" pitchFamily="18" charset="0"/>
            </a:endParaRPr>
          </a:p>
          <a:p>
            <a:pPr marL="660400" indent="-571500"/>
            <a:endParaRPr lang="en-IN" sz="4000" dirty="0">
              <a:cs typeface="Times New Roman" panose="02020603050405020304" pitchFamily="18" charset="0"/>
            </a:endParaRPr>
          </a:p>
          <a:p>
            <a:pPr marL="446088" indent="-357188"/>
            <a:endParaRPr lang="en-IN" sz="4000" dirty="0">
              <a:cs typeface="Times New Roman" panose="02020603050405020304" pitchFamily="18" charset="0"/>
            </a:endParaRPr>
          </a:p>
          <a:p>
            <a:pPr marL="446088" indent="-357188"/>
            <a:endParaRPr lang="en-IN" sz="4000" dirty="0">
              <a:cs typeface="Times New Roman" panose="02020603050405020304" pitchFamily="18" charset="0"/>
            </a:endParaRPr>
          </a:p>
          <a:p>
            <a:pPr marL="446088" indent="-357188"/>
            <a:endParaRPr lang="en-IN" sz="4000" dirty="0">
              <a:cs typeface="Times New Roman" panose="02020603050405020304" pitchFamily="18" charset="0"/>
            </a:endParaRPr>
          </a:p>
          <a:p>
            <a:pPr marL="446088" indent="-357188"/>
            <a:endParaRPr lang="en-IN" sz="4000" dirty="0">
              <a:cs typeface="Times New Roman" panose="02020603050405020304" pitchFamily="18" charset="0"/>
            </a:endParaRPr>
          </a:p>
          <a:p>
            <a:pPr marL="446088" indent="-357188"/>
            <a:endParaRPr lang="en-GB" sz="4000" dirty="0">
              <a:cs typeface="Times New Roman" panose="02020603050405020304" pitchFamily="18" charset="0"/>
            </a:endParaRPr>
          </a:p>
          <a:p>
            <a:pPr marL="446088" indent="-357188"/>
            <a:endParaRPr lang="en-GB" sz="4000" dirty="0">
              <a:cs typeface="Times New Roman" panose="02020603050405020304" pitchFamily="18" charset="0"/>
            </a:endParaRPr>
          </a:p>
          <a:p>
            <a:pPr marL="446088" indent="-357188"/>
            <a:endParaRPr lang="en-GB" sz="4000" dirty="0">
              <a:cs typeface="Times New Roman" panose="02020603050405020304" pitchFamily="18" charset="0"/>
            </a:endParaRPr>
          </a:p>
          <a:p>
            <a:pPr marL="446088" indent="-357188"/>
            <a:endParaRPr lang="en-IN" sz="3627" b="1"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2</a:t>
            </a:fld>
            <a:endParaRPr lang="en-US" dirty="0"/>
          </a:p>
        </p:txBody>
      </p:sp>
      <p:sp>
        <p:nvSpPr>
          <p:cNvPr id="4" name="Footer Placeholder 3">
            <a:extLst>
              <a:ext uri="{FF2B5EF4-FFF2-40B4-BE49-F238E27FC236}">
                <a16:creationId xmlns:a16="http://schemas.microsoft.com/office/drawing/2014/main" id="{7E2EBC05-CB4F-406D-2F45-D8D94E4ABFE4}"/>
              </a:ext>
            </a:extLst>
          </p:cNvPr>
          <p:cNvSpPr>
            <a:spLocks noGrp="1"/>
          </p:cNvSpPr>
          <p:nvPr>
            <p:ph type="ftr" sz="quarter" idx="11"/>
          </p:nvPr>
        </p:nvSpPr>
        <p:spPr>
          <a:xfrm>
            <a:off x="4175786" y="6461781"/>
            <a:ext cx="4432185" cy="365125"/>
          </a:xfrm>
        </p:spPr>
        <p:txBody>
          <a:bodyPr/>
          <a:lstStyle/>
          <a:p>
            <a:r>
              <a:rPr lang="en-GB" i="1" dirty="0"/>
              <a:t>Lecture - 16 / Electromagnetic Radiation</a:t>
            </a:r>
          </a:p>
        </p:txBody>
      </p:sp>
    </p:spTree>
    <p:extLst>
      <p:ext uri="{BB962C8B-B14F-4D97-AF65-F5344CB8AC3E}">
        <p14:creationId xmlns:p14="http://schemas.microsoft.com/office/powerpoint/2010/main" val="36571306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29308" y="0"/>
            <a:ext cx="5245300" cy="1325563"/>
          </a:xfrm>
        </p:spPr>
        <p:txBody>
          <a:bodyPr/>
          <a:lstStyle/>
          <a:p>
            <a:pPr algn="l"/>
            <a:r>
              <a:rPr lang="en-IN" b="1" dirty="0">
                <a:solidFill>
                  <a:schemeClr val="bg1"/>
                </a:solidFill>
              </a:rPr>
              <a:t>Learning Outcome</a:t>
            </a:r>
          </a:p>
        </p:txBody>
      </p:sp>
      <p:sp>
        <p:nvSpPr>
          <p:cNvPr id="3" name="Content Placeholder 2"/>
          <p:cNvSpPr>
            <a:spLocks noGrp="1"/>
          </p:cNvSpPr>
          <p:nvPr>
            <p:ph idx="1"/>
          </p:nvPr>
        </p:nvSpPr>
        <p:spPr>
          <a:xfrm>
            <a:off x="609600" y="1600201"/>
            <a:ext cx="10972800" cy="4419094"/>
          </a:xfrm>
        </p:spPr>
        <p:txBody>
          <a:bodyPr>
            <a:normAutofit/>
          </a:bodyPr>
          <a:lstStyle/>
          <a:p>
            <a:pPr marL="0" indent="0">
              <a:buNone/>
            </a:pPr>
            <a:r>
              <a:rPr lang="en-IN" sz="3200" b="1" dirty="0"/>
              <a:t>The student upon completion of the lecture will be able to:</a:t>
            </a:r>
          </a:p>
          <a:p>
            <a:pPr marL="514350"/>
            <a:r>
              <a:rPr lang="en-IN" sz="3200" dirty="0"/>
              <a:t>Describe the functions of laser</a:t>
            </a:r>
          </a:p>
        </p:txBody>
      </p:sp>
      <p:sp>
        <p:nvSpPr>
          <p:cNvPr id="5" name="Slide Number Placeholder 4"/>
          <p:cNvSpPr>
            <a:spLocks noGrp="1"/>
          </p:cNvSpPr>
          <p:nvPr>
            <p:ph type="sldNum" sz="quarter" idx="12"/>
          </p:nvPr>
        </p:nvSpPr>
        <p:spPr/>
        <p:txBody>
          <a:bodyPr/>
          <a:lstStyle/>
          <a:p>
            <a:fld id="{A465DFF1-0632-DC41-8079-D9882AFED7B7}" type="slidenum">
              <a:rPr lang="en-US" smtClean="0"/>
              <a:pPr/>
              <a:t>3</a:t>
            </a:fld>
            <a:endParaRPr lang="en-US" dirty="0"/>
          </a:p>
        </p:txBody>
      </p:sp>
      <p:sp>
        <p:nvSpPr>
          <p:cNvPr id="4" name="Footer Placeholder 3">
            <a:extLst>
              <a:ext uri="{FF2B5EF4-FFF2-40B4-BE49-F238E27FC236}">
                <a16:creationId xmlns:a16="http://schemas.microsoft.com/office/drawing/2014/main" id="{B7C3BA83-DFFF-457C-32C5-B0990E246EC3}"/>
              </a:ext>
            </a:extLst>
          </p:cNvPr>
          <p:cNvSpPr>
            <a:spLocks noGrp="1"/>
          </p:cNvSpPr>
          <p:nvPr>
            <p:ph type="ftr" sz="quarter" idx="11"/>
          </p:nvPr>
        </p:nvSpPr>
        <p:spPr>
          <a:xfrm>
            <a:off x="4175786" y="6461781"/>
            <a:ext cx="4413267" cy="365125"/>
          </a:xfrm>
        </p:spPr>
        <p:txBody>
          <a:bodyPr/>
          <a:lstStyle/>
          <a:p>
            <a:r>
              <a:rPr lang="en-GB"/>
              <a:t>Lecture - 16 / Electromagnetic Radiation</a:t>
            </a:r>
            <a:endParaRPr lang="en-GB" dirty="0"/>
          </a:p>
        </p:txBody>
      </p:sp>
    </p:spTree>
    <p:extLst>
      <p:ext uri="{BB962C8B-B14F-4D97-AF65-F5344CB8AC3E}">
        <p14:creationId xmlns:p14="http://schemas.microsoft.com/office/powerpoint/2010/main" val="31922660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Laser </a:t>
            </a:r>
          </a:p>
        </p:txBody>
      </p:sp>
      <p:sp>
        <p:nvSpPr>
          <p:cNvPr id="3" name="Content Placeholder 2"/>
          <p:cNvSpPr>
            <a:spLocks noGrp="1"/>
          </p:cNvSpPr>
          <p:nvPr>
            <p:ph idx="1"/>
          </p:nvPr>
        </p:nvSpPr>
        <p:spPr>
          <a:xfrm>
            <a:off x="486371" y="1329967"/>
            <a:ext cx="11430645" cy="5356583"/>
          </a:xfrm>
        </p:spPr>
        <p:txBody>
          <a:bodyPr>
            <a:normAutofit/>
          </a:bodyPr>
          <a:lstStyle/>
          <a:p>
            <a:pPr algn="just">
              <a:lnSpc>
                <a:spcPct val="150000"/>
              </a:lnSpc>
              <a:buSzPts val="1000"/>
              <a:tabLst>
                <a:tab pos="457200" algn="l"/>
              </a:tabLst>
            </a:pPr>
            <a:r>
              <a:rPr lang="en-GB" dirty="0"/>
              <a:t>The optical source is often considered to be the active component in an optical </a:t>
            </a:r>
            <a:r>
              <a:rPr lang="en-GB" dirty="0" err="1"/>
              <a:t>fiber</a:t>
            </a:r>
            <a:r>
              <a:rPr lang="en-GB" dirty="0"/>
              <a:t> communication system. </a:t>
            </a:r>
          </a:p>
          <a:p>
            <a:pPr algn="just">
              <a:lnSpc>
                <a:spcPct val="150000"/>
              </a:lnSpc>
              <a:buSzPts val="1000"/>
              <a:tabLst>
                <a:tab pos="457200" algn="l"/>
              </a:tabLst>
            </a:pPr>
            <a:r>
              <a:rPr lang="en-GB" dirty="0"/>
              <a:t>Its fundamental function is to convert electrical energy in the form of a current into optical energy (light) in an efficient manner which allows the light output to be effectively launched or coupled into the optical </a:t>
            </a:r>
            <a:r>
              <a:rPr lang="en-GB" dirty="0" err="1"/>
              <a:t>fiber</a:t>
            </a:r>
            <a:r>
              <a:rPr lang="en-GB" dirty="0"/>
              <a:t>. </a:t>
            </a:r>
          </a:p>
        </p:txBody>
      </p:sp>
      <p:sp>
        <p:nvSpPr>
          <p:cNvPr id="7" name="Footer Placeholder 6"/>
          <p:cNvSpPr>
            <a:spLocks noGrp="1"/>
          </p:cNvSpPr>
          <p:nvPr>
            <p:ph type="ftr" sz="quarter" idx="11"/>
          </p:nvPr>
        </p:nvSpPr>
        <p:spPr>
          <a:xfrm>
            <a:off x="4175787" y="6461781"/>
            <a:ext cx="4436470" cy="365125"/>
          </a:xfrm>
        </p:spPr>
        <p:txBody>
          <a:bodyPr/>
          <a:lstStyle/>
          <a:p>
            <a:r>
              <a:rPr lang="fr-FR"/>
              <a:t>Lecture - 16 / Electromagnetic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4</a:t>
            </a:fld>
            <a:endParaRPr lang="en-US" dirty="0"/>
          </a:p>
        </p:txBody>
      </p:sp>
    </p:spTree>
    <p:extLst>
      <p:ext uri="{BB962C8B-B14F-4D97-AF65-F5344CB8AC3E}">
        <p14:creationId xmlns:p14="http://schemas.microsoft.com/office/powerpoint/2010/main" val="8766682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Laser </a:t>
            </a:r>
          </a:p>
        </p:txBody>
      </p:sp>
      <p:sp>
        <p:nvSpPr>
          <p:cNvPr id="3" name="Content Placeholder 2"/>
          <p:cNvSpPr>
            <a:spLocks noGrp="1"/>
          </p:cNvSpPr>
          <p:nvPr>
            <p:ph idx="1"/>
          </p:nvPr>
        </p:nvSpPr>
        <p:spPr>
          <a:xfrm>
            <a:off x="486371" y="1329967"/>
            <a:ext cx="11430645" cy="5356583"/>
          </a:xfrm>
        </p:spPr>
        <p:txBody>
          <a:bodyPr>
            <a:normAutofit/>
          </a:bodyPr>
          <a:lstStyle/>
          <a:p>
            <a:pPr marL="0" indent="0" algn="just">
              <a:lnSpc>
                <a:spcPct val="150000"/>
              </a:lnSpc>
              <a:buSzPts val="1000"/>
              <a:buNone/>
              <a:tabLst>
                <a:tab pos="457200" algn="l"/>
              </a:tabLst>
            </a:pPr>
            <a:r>
              <a:rPr lang="en-GB" dirty="0"/>
              <a:t>Three main types of optical light source are available.</a:t>
            </a:r>
          </a:p>
          <a:p>
            <a:pPr marL="0" indent="0" algn="just">
              <a:lnSpc>
                <a:spcPct val="150000"/>
              </a:lnSpc>
              <a:buSzPts val="1000"/>
              <a:buNone/>
              <a:tabLst>
                <a:tab pos="457200" algn="l"/>
              </a:tabLst>
            </a:pPr>
            <a:r>
              <a:rPr lang="en-GB" dirty="0"/>
              <a:t>(a) wideband ‘continuous spectra’ sources (incandescent lamps); </a:t>
            </a:r>
          </a:p>
          <a:p>
            <a:pPr marL="0" indent="0" algn="just">
              <a:lnSpc>
                <a:spcPct val="150000"/>
              </a:lnSpc>
              <a:buSzPts val="1000"/>
              <a:buNone/>
              <a:tabLst>
                <a:tab pos="457200" algn="l"/>
              </a:tabLst>
            </a:pPr>
            <a:r>
              <a:rPr lang="en-GB" dirty="0"/>
              <a:t>(b) monochromatic incoherent sources (light-emitting diodes, LEDs); </a:t>
            </a:r>
          </a:p>
          <a:p>
            <a:pPr marL="0" indent="0" algn="just">
              <a:lnSpc>
                <a:spcPct val="150000"/>
              </a:lnSpc>
              <a:buSzPts val="1000"/>
              <a:buNone/>
              <a:tabLst>
                <a:tab pos="457200" algn="l"/>
              </a:tabLst>
            </a:pPr>
            <a:r>
              <a:rPr lang="en-GB" dirty="0"/>
              <a:t>(c) monochromatic coherent sources (lasers).</a:t>
            </a:r>
          </a:p>
        </p:txBody>
      </p:sp>
      <p:sp>
        <p:nvSpPr>
          <p:cNvPr id="7" name="Footer Placeholder 6"/>
          <p:cNvSpPr>
            <a:spLocks noGrp="1"/>
          </p:cNvSpPr>
          <p:nvPr>
            <p:ph type="ftr" sz="quarter" idx="11"/>
          </p:nvPr>
        </p:nvSpPr>
        <p:spPr>
          <a:xfrm>
            <a:off x="4175787" y="6461781"/>
            <a:ext cx="4436470" cy="365125"/>
          </a:xfrm>
        </p:spPr>
        <p:txBody>
          <a:bodyPr/>
          <a:lstStyle/>
          <a:p>
            <a:r>
              <a:rPr lang="fr-FR"/>
              <a:t>Lecture - 16 / Electromagnetic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5</a:t>
            </a:fld>
            <a:endParaRPr lang="en-US" dirty="0"/>
          </a:p>
        </p:txBody>
      </p:sp>
    </p:spTree>
    <p:extLst>
      <p:ext uri="{BB962C8B-B14F-4D97-AF65-F5344CB8AC3E}">
        <p14:creationId xmlns:p14="http://schemas.microsoft.com/office/powerpoint/2010/main" val="26785074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Laser </a:t>
            </a:r>
          </a:p>
        </p:txBody>
      </p:sp>
      <p:sp>
        <p:nvSpPr>
          <p:cNvPr id="3" name="Content Placeholder 2"/>
          <p:cNvSpPr>
            <a:spLocks noGrp="1"/>
          </p:cNvSpPr>
          <p:nvPr>
            <p:ph idx="1"/>
          </p:nvPr>
        </p:nvSpPr>
        <p:spPr>
          <a:xfrm>
            <a:off x="486371" y="1329967"/>
            <a:ext cx="11430645" cy="5356583"/>
          </a:xfrm>
        </p:spPr>
        <p:txBody>
          <a:bodyPr>
            <a:normAutofit/>
          </a:bodyPr>
          <a:lstStyle/>
          <a:p>
            <a:pPr algn="just">
              <a:lnSpc>
                <a:spcPct val="150000"/>
              </a:lnSpc>
              <a:buSzPts val="1000"/>
              <a:tabLst>
                <a:tab pos="457200" algn="l"/>
              </a:tabLst>
            </a:pPr>
            <a:r>
              <a:rPr lang="en-GB" dirty="0"/>
              <a:t>In the early stages of optical </a:t>
            </a:r>
            <a:r>
              <a:rPr lang="en-GB" dirty="0" err="1"/>
              <a:t>fiber</a:t>
            </a:r>
            <a:r>
              <a:rPr lang="en-GB" dirty="0"/>
              <a:t> communications the most powerful narrowband coherent light sources were necessary due to severe attenuation and dispersion in the </a:t>
            </a:r>
            <a:r>
              <a:rPr lang="en-GB" dirty="0" err="1"/>
              <a:t>fibers</a:t>
            </a:r>
            <a:r>
              <a:rPr lang="en-GB" dirty="0"/>
              <a:t>. </a:t>
            </a:r>
          </a:p>
          <a:p>
            <a:pPr algn="just">
              <a:lnSpc>
                <a:spcPct val="150000"/>
              </a:lnSpc>
              <a:buSzPts val="1000"/>
              <a:tabLst>
                <a:tab pos="457200" algn="l"/>
              </a:tabLst>
            </a:pPr>
            <a:r>
              <a:rPr lang="en-GB" dirty="0"/>
              <a:t>Therefore, gas lasers (helium-neon) were utilized initially. </a:t>
            </a:r>
          </a:p>
          <a:p>
            <a:pPr algn="just">
              <a:lnSpc>
                <a:spcPct val="150000"/>
              </a:lnSpc>
              <a:buSzPts val="1000"/>
              <a:tabLst>
                <a:tab pos="457200" algn="l"/>
              </a:tabLst>
            </a:pPr>
            <a:r>
              <a:rPr lang="en-GB" dirty="0"/>
              <a:t>However, the development of the semiconductor injection laser and the LED, together with the substantial improvement in the properties of optical </a:t>
            </a:r>
            <a:r>
              <a:rPr lang="en-GB" dirty="0" err="1"/>
              <a:t>fibers</a:t>
            </a:r>
            <a:r>
              <a:rPr lang="en-GB" dirty="0"/>
              <a:t>, has given prominence to these two specific sources</a:t>
            </a:r>
          </a:p>
        </p:txBody>
      </p:sp>
      <p:sp>
        <p:nvSpPr>
          <p:cNvPr id="7" name="Footer Placeholder 6"/>
          <p:cNvSpPr>
            <a:spLocks noGrp="1"/>
          </p:cNvSpPr>
          <p:nvPr>
            <p:ph type="ftr" sz="quarter" idx="11"/>
          </p:nvPr>
        </p:nvSpPr>
        <p:spPr>
          <a:xfrm>
            <a:off x="4175787" y="6461781"/>
            <a:ext cx="4436470" cy="365125"/>
          </a:xfrm>
        </p:spPr>
        <p:txBody>
          <a:bodyPr/>
          <a:lstStyle/>
          <a:p>
            <a:r>
              <a:rPr lang="fr-FR"/>
              <a:t>Lecture - 16 / Electromagnetic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6</a:t>
            </a:fld>
            <a:endParaRPr lang="en-US" dirty="0"/>
          </a:p>
        </p:txBody>
      </p:sp>
    </p:spTree>
    <p:extLst>
      <p:ext uri="{BB962C8B-B14F-4D97-AF65-F5344CB8AC3E}">
        <p14:creationId xmlns:p14="http://schemas.microsoft.com/office/powerpoint/2010/main" val="39430908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Laser </a:t>
            </a:r>
          </a:p>
        </p:txBody>
      </p:sp>
      <p:sp>
        <p:nvSpPr>
          <p:cNvPr id="3" name="Content Placeholder 2"/>
          <p:cNvSpPr>
            <a:spLocks noGrp="1"/>
          </p:cNvSpPr>
          <p:nvPr>
            <p:ph idx="1"/>
          </p:nvPr>
        </p:nvSpPr>
        <p:spPr>
          <a:xfrm>
            <a:off x="486371" y="1329967"/>
            <a:ext cx="11430645" cy="5356583"/>
          </a:xfrm>
        </p:spPr>
        <p:txBody>
          <a:bodyPr>
            <a:normAutofit/>
          </a:bodyPr>
          <a:lstStyle/>
          <a:p>
            <a:pPr algn="just">
              <a:lnSpc>
                <a:spcPct val="150000"/>
              </a:lnSpc>
              <a:buSzPts val="1000"/>
              <a:tabLst>
                <a:tab pos="457200" algn="l"/>
              </a:tabLst>
            </a:pPr>
            <a:r>
              <a:rPr lang="en-GB" dirty="0"/>
              <a:t>The laser is a device which amplifies light – hence the derivation of the term LASER as an acronym for Light Amplification by Stimulated Emission of Radiation.</a:t>
            </a:r>
          </a:p>
          <a:p>
            <a:pPr algn="just">
              <a:lnSpc>
                <a:spcPct val="150000"/>
              </a:lnSpc>
              <a:buSzPts val="1000"/>
              <a:tabLst>
                <a:tab pos="457200" algn="l"/>
              </a:tabLst>
            </a:pPr>
            <a:r>
              <a:rPr lang="en-GB" dirty="0"/>
              <a:t>The operation of the device may be described by the formation of an electromagnetic standing wave within a cavity (or optical resonator) which </a:t>
            </a:r>
            <a:r>
              <a:rPr lang="en-GB" b="1" dirty="0"/>
              <a:t>provides an output of monochromatic, highly coherent radiation</a:t>
            </a:r>
            <a:r>
              <a:rPr lang="en-GB" dirty="0"/>
              <a:t>. </a:t>
            </a:r>
          </a:p>
          <a:p>
            <a:pPr algn="just">
              <a:lnSpc>
                <a:spcPct val="150000"/>
              </a:lnSpc>
              <a:buSzPts val="1000"/>
              <a:tabLst>
                <a:tab pos="457200" algn="l"/>
              </a:tabLst>
            </a:pPr>
            <a:r>
              <a:rPr lang="en-GB" dirty="0"/>
              <a:t>By contrast the LED provides incoherent light output</a:t>
            </a:r>
          </a:p>
        </p:txBody>
      </p:sp>
      <p:sp>
        <p:nvSpPr>
          <p:cNvPr id="7" name="Footer Placeholder 6"/>
          <p:cNvSpPr>
            <a:spLocks noGrp="1"/>
          </p:cNvSpPr>
          <p:nvPr>
            <p:ph type="ftr" sz="quarter" idx="11"/>
          </p:nvPr>
        </p:nvSpPr>
        <p:spPr>
          <a:xfrm>
            <a:off x="4175787" y="6461781"/>
            <a:ext cx="4436470" cy="365125"/>
          </a:xfrm>
        </p:spPr>
        <p:txBody>
          <a:bodyPr/>
          <a:lstStyle/>
          <a:p>
            <a:r>
              <a:rPr lang="fr-FR"/>
              <a:t>Lecture - 16 / Electromagnetic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7</a:t>
            </a:fld>
            <a:endParaRPr lang="en-US" dirty="0"/>
          </a:p>
        </p:txBody>
      </p:sp>
    </p:spTree>
    <p:extLst>
      <p:ext uri="{BB962C8B-B14F-4D97-AF65-F5344CB8AC3E}">
        <p14:creationId xmlns:p14="http://schemas.microsoft.com/office/powerpoint/2010/main" val="12604243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Laser </a:t>
            </a:r>
          </a:p>
        </p:txBody>
      </p:sp>
      <p:sp>
        <p:nvSpPr>
          <p:cNvPr id="3" name="Content Placeholder 2"/>
          <p:cNvSpPr>
            <a:spLocks noGrp="1"/>
          </p:cNvSpPr>
          <p:nvPr>
            <p:ph idx="1"/>
          </p:nvPr>
        </p:nvSpPr>
        <p:spPr>
          <a:xfrm>
            <a:off x="486371" y="1329967"/>
            <a:ext cx="11430645" cy="5356583"/>
          </a:xfrm>
        </p:spPr>
        <p:txBody>
          <a:bodyPr>
            <a:normAutofit/>
          </a:bodyPr>
          <a:lstStyle/>
          <a:p>
            <a:pPr marL="0" indent="0" algn="just">
              <a:lnSpc>
                <a:spcPct val="150000"/>
              </a:lnSpc>
              <a:buSzPts val="1000"/>
              <a:buNone/>
              <a:tabLst>
                <a:tab pos="457200" algn="l"/>
              </a:tabLst>
            </a:pPr>
            <a:endParaRPr lang="en-GB" dirty="0"/>
          </a:p>
        </p:txBody>
      </p:sp>
      <p:sp>
        <p:nvSpPr>
          <p:cNvPr id="7" name="Footer Placeholder 6"/>
          <p:cNvSpPr>
            <a:spLocks noGrp="1"/>
          </p:cNvSpPr>
          <p:nvPr>
            <p:ph type="ftr" sz="quarter" idx="11"/>
          </p:nvPr>
        </p:nvSpPr>
        <p:spPr>
          <a:xfrm>
            <a:off x="4175787" y="6461781"/>
            <a:ext cx="4436470" cy="365125"/>
          </a:xfrm>
        </p:spPr>
        <p:txBody>
          <a:bodyPr/>
          <a:lstStyle/>
          <a:p>
            <a:r>
              <a:rPr lang="fr-FR"/>
              <a:t>Lecture - 16 / Electromagnetic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8</a:t>
            </a:fld>
            <a:endParaRPr lang="en-US" dirty="0"/>
          </a:p>
        </p:txBody>
      </p:sp>
      <p:pic>
        <p:nvPicPr>
          <p:cNvPr id="5" name="Picture 4">
            <a:extLst>
              <a:ext uri="{FF2B5EF4-FFF2-40B4-BE49-F238E27FC236}">
                <a16:creationId xmlns:a16="http://schemas.microsoft.com/office/drawing/2014/main" id="{DAA277BB-EC8C-4E76-F46C-30CEB74258E0}"/>
              </a:ext>
            </a:extLst>
          </p:cNvPr>
          <p:cNvPicPr>
            <a:picLocks noChangeAspect="1"/>
          </p:cNvPicPr>
          <p:nvPr/>
        </p:nvPicPr>
        <p:blipFill>
          <a:blip r:embed="rId3"/>
          <a:stretch>
            <a:fillRect/>
          </a:stretch>
        </p:blipFill>
        <p:spPr>
          <a:xfrm>
            <a:off x="3250096" y="1189611"/>
            <a:ext cx="5520416" cy="5341003"/>
          </a:xfrm>
          <a:prstGeom prst="rect">
            <a:avLst/>
          </a:prstGeom>
        </p:spPr>
      </p:pic>
    </p:spTree>
    <p:extLst>
      <p:ext uri="{BB962C8B-B14F-4D97-AF65-F5344CB8AC3E}">
        <p14:creationId xmlns:p14="http://schemas.microsoft.com/office/powerpoint/2010/main" val="12862318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Laser </a:t>
            </a:r>
          </a:p>
        </p:txBody>
      </p:sp>
      <p:sp>
        <p:nvSpPr>
          <p:cNvPr id="3" name="Content Placeholder 2"/>
          <p:cNvSpPr>
            <a:spLocks noGrp="1"/>
          </p:cNvSpPr>
          <p:nvPr>
            <p:ph idx="1"/>
          </p:nvPr>
        </p:nvSpPr>
        <p:spPr>
          <a:xfrm>
            <a:off x="486371" y="1329967"/>
            <a:ext cx="11430645" cy="5356583"/>
          </a:xfrm>
        </p:spPr>
        <p:txBody>
          <a:bodyPr>
            <a:normAutofit/>
          </a:bodyPr>
          <a:lstStyle/>
          <a:p>
            <a:pPr algn="just">
              <a:lnSpc>
                <a:spcPct val="150000"/>
              </a:lnSpc>
              <a:buSzPts val="1000"/>
              <a:tabLst>
                <a:tab pos="457200" algn="l"/>
              </a:tabLst>
            </a:pPr>
            <a:r>
              <a:rPr lang="en-GB" dirty="0"/>
              <a:t>A two energy state or level atomic system where an atom is initially in the lower energy state E1 . When a photon with energy (E2 − E1 ) is incident on the atom it may be excited into the higher energy state E2 through absorption of the photon. This process is sometimes referred to as stimulated absorption. </a:t>
            </a:r>
          </a:p>
          <a:p>
            <a:pPr algn="just">
              <a:lnSpc>
                <a:spcPct val="150000"/>
              </a:lnSpc>
              <a:buSzPts val="1000"/>
              <a:tabLst>
                <a:tab pos="457200" algn="l"/>
              </a:tabLst>
            </a:pPr>
            <a:r>
              <a:rPr lang="en-GB" dirty="0"/>
              <a:t>Alternatively, when the atom is initially in the higher energy state E2 it can make a transition to the lower energy state E1 providing the emission of a photon at a frequency. </a:t>
            </a:r>
          </a:p>
        </p:txBody>
      </p:sp>
      <p:sp>
        <p:nvSpPr>
          <p:cNvPr id="7" name="Footer Placeholder 6"/>
          <p:cNvSpPr>
            <a:spLocks noGrp="1"/>
          </p:cNvSpPr>
          <p:nvPr>
            <p:ph type="ftr" sz="quarter" idx="11"/>
          </p:nvPr>
        </p:nvSpPr>
        <p:spPr>
          <a:xfrm>
            <a:off x="4175787" y="6461781"/>
            <a:ext cx="4436470" cy="365125"/>
          </a:xfrm>
        </p:spPr>
        <p:txBody>
          <a:bodyPr/>
          <a:lstStyle/>
          <a:p>
            <a:r>
              <a:rPr lang="fr-FR"/>
              <a:t>Lecture - 16 / Electromagnetic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9</a:t>
            </a:fld>
            <a:endParaRPr lang="en-US" dirty="0"/>
          </a:p>
        </p:txBody>
      </p:sp>
    </p:spTree>
    <p:extLst>
      <p:ext uri="{BB962C8B-B14F-4D97-AF65-F5344CB8AC3E}">
        <p14:creationId xmlns:p14="http://schemas.microsoft.com/office/powerpoint/2010/main" val="6802803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Laser </a:t>
            </a:r>
          </a:p>
        </p:txBody>
      </p:sp>
      <p:sp>
        <p:nvSpPr>
          <p:cNvPr id="3" name="Content Placeholder 2"/>
          <p:cNvSpPr>
            <a:spLocks noGrp="1"/>
          </p:cNvSpPr>
          <p:nvPr>
            <p:ph idx="1"/>
          </p:nvPr>
        </p:nvSpPr>
        <p:spPr>
          <a:xfrm>
            <a:off x="486371" y="1329967"/>
            <a:ext cx="11430645" cy="5356583"/>
          </a:xfrm>
        </p:spPr>
        <p:txBody>
          <a:bodyPr>
            <a:normAutofit/>
          </a:bodyPr>
          <a:lstStyle/>
          <a:p>
            <a:pPr marL="0" indent="0" algn="just">
              <a:lnSpc>
                <a:spcPct val="150000"/>
              </a:lnSpc>
              <a:buSzPts val="1000"/>
              <a:buNone/>
              <a:tabLst>
                <a:tab pos="457200" algn="l"/>
              </a:tabLst>
            </a:pPr>
            <a:r>
              <a:rPr lang="en-GB" dirty="0"/>
              <a:t>This emission process can occur in two ways: </a:t>
            </a:r>
          </a:p>
          <a:p>
            <a:pPr marL="514350" indent="-514350" algn="just">
              <a:lnSpc>
                <a:spcPct val="150000"/>
              </a:lnSpc>
              <a:buSzPts val="1000"/>
              <a:buAutoNum type="alphaLcParenBoth"/>
              <a:tabLst>
                <a:tab pos="457200" algn="l"/>
              </a:tabLst>
            </a:pPr>
            <a:r>
              <a:rPr lang="en-GB" dirty="0"/>
              <a:t>by spontaneous emission in which the atom returns to the lower energy state in an entirely random manner; </a:t>
            </a:r>
          </a:p>
          <a:p>
            <a:pPr marL="514350" indent="-514350" algn="just">
              <a:lnSpc>
                <a:spcPct val="150000"/>
              </a:lnSpc>
              <a:buSzPts val="1000"/>
              <a:buAutoNum type="alphaLcParenBoth"/>
              <a:tabLst>
                <a:tab pos="457200" algn="l"/>
              </a:tabLst>
            </a:pPr>
            <a:r>
              <a:rPr lang="en-GB" dirty="0"/>
              <a:t>by stimulated emission when a photon having an energy equal to the energy difference between the two states (E2 − E1 ) interacts with the atom in the upper energy state causing it to return to the lower state with the creation of a second photon</a:t>
            </a:r>
          </a:p>
          <a:p>
            <a:pPr marL="0" indent="0" algn="just">
              <a:lnSpc>
                <a:spcPct val="150000"/>
              </a:lnSpc>
              <a:buSzPts val="1000"/>
              <a:buNone/>
              <a:tabLst>
                <a:tab pos="457200" algn="l"/>
              </a:tabLst>
            </a:pPr>
            <a:endParaRPr lang="en-GB" dirty="0"/>
          </a:p>
        </p:txBody>
      </p:sp>
      <p:sp>
        <p:nvSpPr>
          <p:cNvPr id="7" name="Footer Placeholder 6"/>
          <p:cNvSpPr>
            <a:spLocks noGrp="1"/>
          </p:cNvSpPr>
          <p:nvPr>
            <p:ph type="ftr" sz="quarter" idx="11"/>
          </p:nvPr>
        </p:nvSpPr>
        <p:spPr>
          <a:xfrm>
            <a:off x="4175787" y="6461781"/>
            <a:ext cx="4436470" cy="365125"/>
          </a:xfrm>
        </p:spPr>
        <p:txBody>
          <a:bodyPr/>
          <a:lstStyle/>
          <a:p>
            <a:r>
              <a:rPr lang="fr-FR"/>
              <a:t>Lecture - 16 / Electromagnetic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10</a:t>
            </a:fld>
            <a:endParaRPr lang="en-US" dirty="0"/>
          </a:p>
        </p:txBody>
      </p:sp>
    </p:spTree>
    <p:extLst>
      <p:ext uri="{BB962C8B-B14F-4D97-AF65-F5344CB8AC3E}">
        <p14:creationId xmlns:p14="http://schemas.microsoft.com/office/powerpoint/2010/main" val="16827434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Laser </a:t>
            </a:r>
          </a:p>
        </p:txBody>
      </p:sp>
      <p:sp>
        <p:nvSpPr>
          <p:cNvPr id="3" name="Content Placeholder 2"/>
          <p:cNvSpPr>
            <a:spLocks noGrp="1"/>
          </p:cNvSpPr>
          <p:nvPr>
            <p:ph idx="1"/>
          </p:nvPr>
        </p:nvSpPr>
        <p:spPr>
          <a:xfrm>
            <a:off x="486371" y="1329967"/>
            <a:ext cx="11430645" cy="5356583"/>
          </a:xfrm>
        </p:spPr>
        <p:txBody>
          <a:bodyPr>
            <a:normAutofit/>
          </a:bodyPr>
          <a:lstStyle/>
          <a:p>
            <a:pPr marL="0" indent="0" algn="just">
              <a:lnSpc>
                <a:spcPct val="150000"/>
              </a:lnSpc>
              <a:buSzPts val="1000"/>
              <a:buNone/>
              <a:tabLst>
                <a:tab pos="457200" algn="l"/>
              </a:tabLst>
            </a:pPr>
            <a:r>
              <a:rPr lang="en-GB" dirty="0"/>
              <a:t>The random nature of the spontaneous emission process where light is emitted by electronic transitions from a large number of atoms gives incoherent radiation. A similar emission process in semiconductors provides the basic mechanism for light generation within the LED</a:t>
            </a:r>
          </a:p>
        </p:txBody>
      </p:sp>
      <p:sp>
        <p:nvSpPr>
          <p:cNvPr id="7" name="Footer Placeholder 6"/>
          <p:cNvSpPr>
            <a:spLocks noGrp="1"/>
          </p:cNvSpPr>
          <p:nvPr>
            <p:ph type="ftr" sz="quarter" idx="11"/>
          </p:nvPr>
        </p:nvSpPr>
        <p:spPr>
          <a:xfrm>
            <a:off x="4175787" y="6461781"/>
            <a:ext cx="4436470" cy="365125"/>
          </a:xfrm>
        </p:spPr>
        <p:txBody>
          <a:bodyPr/>
          <a:lstStyle/>
          <a:p>
            <a:r>
              <a:rPr lang="fr-FR"/>
              <a:t>Lecture - 16 / Electromagnetic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11</a:t>
            </a:fld>
            <a:endParaRPr lang="en-US" dirty="0"/>
          </a:p>
        </p:txBody>
      </p:sp>
    </p:spTree>
    <p:extLst>
      <p:ext uri="{BB962C8B-B14F-4D97-AF65-F5344CB8AC3E}">
        <p14:creationId xmlns:p14="http://schemas.microsoft.com/office/powerpoint/2010/main" val="26227050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Laser </a:t>
            </a:r>
          </a:p>
        </p:txBody>
      </p:sp>
      <p:sp>
        <p:nvSpPr>
          <p:cNvPr id="3" name="Content Placeholder 2"/>
          <p:cNvSpPr>
            <a:spLocks noGrp="1"/>
          </p:cNvSpPr>
          <p:nvPr>
            <p:ph idx="1"/>
          </p:nvPr>
        </p:nvSpPr>
        <p:spPr>
          <a:xfrm>
            <a:off x="486371" y="1329967"/>
            <a:ext cx="11430645" cy="5356583"/>
          </a:xfrm>
        </p:spPr>
        <p:txBody>
          <a:bodyPr>
            <a:normAutofit fontScale="77500" lnSpcReduction="20000"/>
          </a:bodyPr>
          <a:lstStyle/>
          <a:p>
            <a:pPr algn="just">
              <a:lnSpc>
                <a:spcPct val="150000"/>
              </a:lnSpc>
              <a:buSzPts val="1000"/>
              <a:tabLst>
                <a:tab pos="457200" algn="l"/>
              </a:tabLst>
            </a:pPr>
            <a:r>
              <a:rPr lang="en-GB" dirty="0"/>
              <a:t>It is the stimulated emission process, however, which gives the laser its special properties as an optical source. </a:t>
            </a:r>
          </a:p>
          <a:p>
            <a:pPr algn="just">
              <a:lnSpc>
                <a:spcPct val="150000"/>
              </a:lnSpc>
              <a:buSzPts val="1000"/>
              <a:tabLst>
                <a:tab pos="457200" algn="l"/>
              </a:tabLst>
            </a:pPr>
            <a:r>
              <a:rPr lang="en-GB" dirty="0"/>
              <a:t>Firstly, the photon produced by stimulated emission is generally of an identical energy to the one which caused it and hence the light associated with them is of the same frequency. </a:t>
            </a:r>
          </a:p>
          <a:p>
            <a:pPr algn="just">
              <a:lnSpc>
                <a:spcPct val="150000"/>
              </a:lnSpc>
              <a:buSzPts val="1000"/>
              <a:tabLst>
                <a:tab pos="457200" algn="l"/>
              </a:tabLst>
            </a:pPr>
            <a:r>
              <a:rPr lang="en-GB" dirty="0"/>
              <a:t>Secondly, the light associated with the stimulating and stimulated photon is in phase and has the same polarization. </a:t>
            </a:r>
          </a:p>
          <a:p>
            <a:pPr algn="just">
              <a:lnSpc>
                <a:spcPct val="150000"/>
              </a:lnSpc>
              <a:buSzPts val="1000"/>
              <a:tabLst>
                <a:tab pos="457200" algn="l"/>
              </a:tabLst>
            </a:pPr>
            <a:r>
              <a:rPr lang="en-GB" dirty="0"/>
              <a:t>Therefore, in contrast to spontaneous emission, coherent radiation is obtained. Furthermore, this means that when an atom is stimulated to emit light energy by an incident wave, the liberated energy can add to the wave in a constructive manner, providing amplification. </a:t>
            </a:r>
          </a:p>
        </p:txBody>
      </p:sp>
      <p:sp>
        <p:nvSpPr>
          <p:cNvPr id="7" name="Footer Placeholder 6"/>
          <p:cNvSpPr>
            <a:spLocks noGrp="1"/>
          </p:cNvSpPr>
          <p:nvPr>
            <p:ph type="ftr" sz="quarter" idx="11"/>
          </p:nvPr>
        </p:nvSpPr>
        <p:spPr>
          <a:xfrm>
            <a:off x="4175787" y="6461781"/>
            <a:ext cx="4436470" cy="365125"/>
          </a:xfrm>
        </p:spPr>
        <p:txBody>
          <a:bodyPr/>
          <a:lstStyle/>
          <a:p>
            <a:r>
              <a:rPr lang="fr-FR"/>
              <a:t>Lecture - 16 / Electromagnetic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12</a:t>
            </a:fld>
            <a:endParaRPr lang="en-US" dirty="0"/>
          </a:p>
        </p:txBody>
      </p:sp>
    </p:spTree>
    <p:extLst>
      <p:ext uri="{BB962C8B-B14F-4D97-AF65-F5344CB8AC3E}">
        <p14:creationId xmlns:p14="http://schemas.microsoft.com/office/powerpoint/2010/main" val="28303073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Laser </a:t>
            </a:r>
          </a:p>
        </p:txBody>
      </p:sp>
      <p:sp>
        <p:nvSpPr>
          <p:cNvPr id="3" name="Content Placeholder 2"/>
          <p:cNvSpPr>
            <a:spLocks noGrp="1"/>
          </p:cNvSpPr>
          <p:nvPr>
            <p:ph idx="1"/>
          </p:nvPr>
        </p:nvSpPr>
        <p:spPr>
          <a:xfrm>
            <a:off x="486371" y="1329967"/>
            <a:ext cx="11430645" cy="5356583"/>
          </a:xfrm>
        </p:spPr>
        <p:txBody>
          <a:bodyPr>
            <a:normAutofit lnSpcReduction="10000"/>
          </a:bodyPr>
          <a:lstStyle/>
          <a:p>
            <a:pPr marL="0" indent="0" algn="just">
              <a:lnSpc>
                <a:spcPct val="150000"/>
              </a:lnSpc>
              <a:buSzPts val="1000"/>
              <a:buNone/>
              <a:tabLst>
                <a:tab pos="457200" algn="l"/>
              </a:tabLst>
            </a:pPr>
            <a:r>
              <a:rPr lang="en-GB" dirty="0"/>
              <a:t>Population inversion</a:t>
            </a:r>
          </a:p>
          <a:p>
            <a:pPr marL="0" indent="0" algn="just">
              <a:lnSpc>
                <a:spcPct val="150000"/>
              </a:lnSpc>
              <a:buSzPts val="1000"/>
              <a:buNone/>
              <a:tabLst>
                <a:tab pos="457200" algn="l"/>
              </a:tabLst>
            </a:pPr>
            <a:r>
              <a:rPr lang="en-GB" dirty="0"/>
              <a:t>Under the conditions of thermal equilibrium the lower energy level E1 of the two-level atomic system contains more atoms than the upper energy level E2 . This situation, which is normal for structures at room temperature.</a:t>
            </a:r>
          </a:p>
          <a:p>
            <a:pPr marL="0" indent="0" algn="just">
              <a:lnSpc>
                <a:spcPct val="150000"/>
              </a:lnSpc>
              <a:buSzPts val="1000"/>
              <a:buNone/>
              <a:tabLst>
                <a:tab pos="457200" algn="l"/>
              </a:tabLst>
            </a:pPr>
            <a:r>
              <a:rPr lang="en-GB" dirty="0"/>
              <a:t>To achieve optical amplification it is necessary to create a nonequilibrium distribution of atoms such that the population of the upper energy level is greater than that of the lower energy level. This condition, which is known as population inversion</a:t>
            </a:r>
          </a:p>
        </p:txBody>
      </p:sp>
      <p:sp>
        <p:nvSpPr>
          <p:cNvPr id="7" name="Footer Placeholder 6"/>
          <p:cNvSpPr>
            <a:spLocks noGrp="1"/>
          </p:cNvSpPr>
          <p:nvPr>
            <p:ph type="ftr" sz="quarter" idx="11"/>
          </p:nvPr>
        </p:nvSpPr>
        <p:spPr>
          <a:xfrm>
            <a:off x="4175787" y="6461781"/>
            <a:ext cx="4436470" cy="365125"/>
          </a:xfrm>
        </p:spPr>
        <p:txBody>
          <a:bodyPr/>
          <a:lstStyle/>
          <a:p>
            <a:r>
              <a:rPr lang="fr-FR"/>
              <a:t>Lecture - 16 / Electromagnetic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13</a:t>
            </a:fld>
            <a:endParaRPr lang="en-US" dirty="0"/>
          </a:p>
        </p:txBody>
      </p:sp>
    </p:spTree>
    <p:extLst>
      <p:ext uri="{BB962C8B-B14F-4D97-AF65-F5344CB8AC3E}">
        <p14:creationId xmlns:p14="http://schemas.microsoft.com/office/powerpoint/2010/main" val="39764753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Laser </a:t>
            </a:r>
          </a:p>
        </p:txBody>
      </p:sp>
      <p:sp>
        <p:nvSpPr>
          <p:cNvPr id="3" name="Content Placeholder 2"/>
          <p:cNvSpPr>
            <a:spLocks noGrp="1"/>
          </p:cNvSpPr>
          <p:nvPr>
            <p:ph idx="1"/>
          </p:nvPr>
        </p:nvSpPr>
        <p:spPr>
          <a:xfrm>
            <a:off x="486371" y="1329967"/>
            <a:ext cx="11430645" cy="5356583"/>
          </a:xfrm>
        </p:spPr>
        <p:txBody>
          <a:bodyPr>
            <a:normAutofit/>
          </a:bodyPr>
          <a:lstStyle/>
          <a:p>
            <a:pPr marL="0" indent="0" algn="just">
              <a:lnSpc>
                <a:spcPct val="150000"/>
              </a:lnSpc>
              <a:buSzPts val="1000"/>
              <a:buNone/>
              <a:tabLst>
                <a:tab pos="457200" algn="l"/>
              </a:tabLst>
            </a:pPr>
            <a:r>
              <a:rPr lang="en-GB" dirty="0"/>
              <a:t>In order to achieve population inversion it is necessary to excite atoms into the upper energy level E2 and hence obtain a nonequilibrium distribution. This process is achieved using an external energy source and is referred to as ‘pumping’.</a:t>
            </a:r>
          </a:p>
          <a:p>
            <a:pPr marL="0" indent="0" algn="just">
              <a:lnSpc>
                <a:spcPct val="150000"/>
              </a:lnSpc>
              <a:buSzPts val="1000"/>
              <a:buNone/>
              <a:tabLst>
                <a:tab pos="457200" algn="l"/>
              </a:tabLst>
            </a:pPr>
            <a:r>
              <a:rPr lang="en-GB" dirty="0"/>
              <a:t>A common method used for pumping involves the application of intense radiation (e.g. from an optical flash tube or high-frequency radio field). In the former case atoms are excited into the higher energy state through stimulated absorption</a:t>
            </a:r>
          </a:p>
        </p:txBody>
      </p:sp>
      <p:sp>
        <p:nvSpPr>
          <p:cNvPr id="7" name="Footer Placeholder 6"/>
          <p:cNvSpPr>
            <a:spLocks noGrp="1"/>
          </p:cNvSpPr>
          <p:nvPr>
            <p:ph type="ftr" sz="quarter" idx="11"/>
          </p:nvPr>
        </p:nvSpPr>
        <p:spPr>
          <a:xfrm>
            <a:off x="4175787" y="6461781"/>
            <a:ext cx="4436470" cy="365125"/>
          </a:xfrm>
        </p:spPr>
        <p:txBody>
          <a:bodyPr/>
          <a:lstStyle/>
          <a:p>
            <a:r>
              <a:rPr lang="fr-FR"/>
              <a:t>Lecture - 16 / Electromagnetic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14</a:t>
            </a:fld>
            <a:endParaRPr lang="en-US" dirty="0"/>
          </a:p>
        </p:txBody>
      </p:sp>
    </p:spTree>
    <p:extLst>
      <p:ext uri="{BB962C8B-B14F-4D97-AF65-F5344CB8AC3E}">
        <p14:creationId xmlns:p14="http://schemas.microsoft.com/office/powerpoint/2010/main" val="15957427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Laser </a:t>
            </a:r>
          </a:p>
        </p:txBody>
      </p:sp>
      <p:sp>
        <p:nvSpPr>
          <p:cNvPr id="3" name="Content Placeholder 2"/>
          <p:cNvSpPr>
            <a:spLocks noGrp="1"/>
          </p:cNvSpPr>
          <p:nvPr>
            <p:ph idx="1"/>
          </p:nvPr>
        </p:nvSpPr>
        <p:spPr>
          <a:xfrm>
            <a:off x="486371" y="1329967"/>
            <a:ext cx="11430645" cy="5356583"/>
          </a:xfrm>
        </p:spPr>
        <p:txBody>
          <a:bodyPr>
            <a:normAutofit/>
          </a:bodyPr>
          <a:lstStyle/>
          <a:p>
            <a:pPr marL="0" indent="0" algn="just">
              <a:lnSpc>
                <a:spcPct val="150000"/>
              </a:lnSpc>
              <a:buSzPts val="1000"/>
              <a:buNone/>
              <a:tabLst>
                <a:tab pos="457200" algn="l"/>
              </a:tabLst>
            </a:pPr>
            <a:r>
              <a:rPr lang="en-GB" dirty="0"/>
              <a:t>Population inversion, however, may be obtained in systems with three or four energy levels. The energy-level diagrams for two such systems, which correspond to two </a:t>
            </a:r>
            <a:r>
              <a:rPr lang="en-GB" dirty="0" err="1"/>
              <a:t>nonsemiconductor</a:t>
            </a:r>
            <a:r>
              <a:rPr lang="en-GB" dirty="0"/>
              <a:t> lasers, are illustrated in Figure 6.3. To aid attainment of population inversion both systems display a central metastable state in which the atoms spend an unusually long time. It is from this metastable level that the stimulated emission or lasing takes place.</a:t>
            </a:r>
          </a:p>
          <a:p>
            <a:pPr marL="0" indent="0" algn="just">
              <a:lnSpc>
                <a:spcPct val="150000"/>
              </a:lnSpc>
              <a:buSzPts val="1000"/>
              <a:buNone/>
              <a:tabLst>
                <a:tab pos="457200" algn="l"/>
              </a:tabLst>
            </a:pPr>
            <a:r>
              <a:rPr lang="en-GB" dirty="0"/>
              <a:t>The three-level system (Figure 6.3(a)) consists of a ground level E0 , a metastable level E1 and a third level above the metastable level E2</a:t>
            </a:r>
          </a:p>
        </p:txBody>
      </p:sp>
      <p:sp>
        <p:nvSpPr>
          <p:cNvPr id="7" name="Footer Placeholder 6"/>
          <p:cNvSpPr>
            <a:spLocks noGrp="1"/>
          </p:cNvSpPr>
          <p:nvPr>
            <p:ph type="ftr" sz="quarter" idx="11"/>
          </p:nvPr>
        </p:nvSpPr>
        <p:spPr>
          <a:xfrm>
            <a:off x="4175787" y="6461781"/>
            <a:ext cx="4436470" cy="365125"/>
          </a:xfrm>
        </p:spPr>
        <p:txBody>
          <a:bodyPr/>
          <a:lstStyle/>
          <a:p>
            <a:r>
              <a:rPr lang="fr-FR"/>
              <a:t>Lecture - 16 / Electromagnetic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15</a:t>
            </a:fld>
            <a:endParaRPr lang="en-US" dirty="0"/>
          </a:p>
        </p:txBody>
      </p:sp>
    </p:spTree>
    <p:extLst>
      <p:ext uri="{BB962C8B-B14F-4D97-AF65-F5344CB8AC3E}">
        <p14:creationId xmlns:p14="http://schemas.microsoft.com/office/powerpoint/2010/main" val="38819152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Laser </a:t>
            </a:r>
          </a:p>
        </p:txBody>
      </p:sp>
      <p:sp>
        <p:nvSpPr>
          <p:cNvPr id="3" name="Content Placeholder 2"/>
          <p:cNvSpPr>
            <a:spLocks noGrp="1"/>
          </p:cNvSpPr>
          <p:nvPr>
            <p:ph idx="1"/>
          </p:nvPr>
        </p:nvSpPr>
        <p:spPr>
          <a:xfrm>
            <a:off x="486371" y="1329967"/>
            <a:ext cx="11430645" cy="5356583"/>
          </a:xfrm>
        </p:spPr>
        <p:txBody>
          <a:bodyPr>
            <a:normAutofit/>
          </a:bodyPr>
          <a:lstStyle/>
          <a:p>
            <a:pPr marL="0" indent="0" algn="just">
              <a:lnSpc>
                <a:spcPct val="150000"/>
              </a:lnSpc>
              <a:buSzPts val="1000"/>
              <a:buNone/>
              <a:tabLst>
                <a:tab pos="457200" algn="l"/>
              </a:tabLst>
            </a:pPr>
            <a:r>
              <a:rPr lang="en-GB" dirty="0"/>
              <a:t>with suitable pumping the electrons in some of the atoms may be excited from the ground state into the higher level E2 . Since E2 is a normal level the electrons will rapidly decay by nonradiative processes to either E1 or directly to E0 . Hence empty states will always be provided in E2 . The metastable level E1 exhibits a much longer lifetime than E2 which allows a large number of atoms to accumulate at E1 Over a period the density of atoms in the metastable state N1 increases above those in the ground state N0 and a population inversion is obtained between these two levels. </a:t>
            </a:r>
          </a:p>
        </p:txBody>
      </p:sp>
      <p:sp>
        <p:nvSpPr>
          <p:cNvPr id="7" name="Footer Placeholder 6"/>
          <p:cNvSpPr>
            <a:spLocks noGrp="1"/>
          </p:cNvSpPr>
          <p:nvPr>
            <p:ph type="ftr" sz="quarter" idx="11"/>
          </p:nvPr>
        </p:nvSpPr>
        <p:spPr>
          <a:xfrm>
            <a:off x="4175787" y="6461781"/>
            <a:ext cx="4436470" cy="365125"/>
          </a:xfrm>
        </p:spPr>
        <p:txBody>
          <a:bodyPr/>
          <a:lstStyle/>
          <a:p>
            <a:r>
              <a:rPr lang="fr-FR"/>
              <a:t>Lecture - 16 / Electromagnetic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16</a:t>
            </a:fld>
            <a:endParaRPr lang="en-US" dirty="0"/>
          </a:p>
        </p:txBody>
      </p:sp>
    </p:spTree>
    <p:extLst>
      <p:ext uri="{BB962C8B-B14F-4D97-AF65-F5344CB8AC3E}">
        <p14:creationId xmlns:p14="http://schemas.microsoft.com/office/powerpoint/2010/main" val="33323728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Laser </a:t>
            </a:r>
          </a:p>
        </p:txBody>
      </p:sp>
      <p:sp>
        <p:nvSpPr>
          <p:cNvPr id="3" name="Content Placeholder 2"/>
          <p:cNvSpPr>
            <a:spLocks noGrp="1"/>
          </p:cNvSpPr>
          <p:nvPr>
            <p:ph idx="1"/>
          </p:nvPr>
        </p:nvSpPr>
        <p:spPr>
          <a:xfrm>
            <a:off x="486371" y="1329967"/>
            <a:ext cx="11430645" cy="5356583"/>
          </a:xfrm>
        </p:spPr>
        <p:txBody>
          <a:bodyPr>
            <a:normAutofit/>
          </a:bodyPr>
          <a:lstStyle/>
          <a:p>
            <a:pPr marL="0" indent="0" algn="just">
              <a:lnSpc>
                <a:spcPct val="150000"/>
              </a:lnSpc>
              <a:buSzPts val="1000"/>
              <a:buNone/>
              <a:tabLst>
                <a:tab pos="457200" algn="l"/>
              </a:tabLst>
            </a:pPr>
            <a:endParaRPr lang="en-GB" dirty="0"/>
          </a:p>
        </p:txBody>
      </p:sp>
      <p:sp>
        <p:nvSpPr>
          <p:cNvPr id="7" name="Footer Placeholder 6"/>
          <p:cNvSpPr>
            <a:spLocks noGrp="1"/>
          </p:cNvSpPr>
          <p:nvPr>
            <p:ph type="ftr" sz="quarter" idx="11"/>
          </p:nvPr>
        </p:nvSpPr>
        <p:spPr>
          <a:xfrm>
            <a:off x="4175787" y="6461781"/>
            <a:ext cx="4436470" cy="365125"/>
          </a:xfrm>
        </p:spPr>
        <p:txBody>
          <a:bodyPr/>
          <a:lstStyle/>
          <a:p>
            <a:r>
              <a:rPr lang="fr-FR"/>
              <a:t>Lecture - 16 / Electromagnetic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17</a:t>
            </a:fld>
            <a:endParaRPr lang="en-US" dirty="0"/>
          </a:p>
        </p:txBody>
      </p:sp>
      <p:pic>
        <p:nvPicPr>
          <p:cNvPr id="5" name="Picture 4">
            <a:extLst>
              <a:ext uri="{FF2B5EF4-FFF2-40B4-BE49-F238E27FC236}">
                <a16:creationId xmlns:a16="http://schemas.microsoft.com/office/drawing/2014/main" id="{F3B594E8-DADD-D0DF-E8B2-6945A232AACA}"/>
              </a:ext>
            </a:extLst>
          </p:cNvPr>
          <p:cNvPicPr>
            <a:picLocks noChangeAspect="1"/>
          </p:cNvPicPr>
          <p:nvPr/>
        </p:nvPicPr>
        <p:blipFill>
          <a:blip r:embed="rId3"/>
          <a:stretch>
            <a:fillRect/>
          </a:stretch>
        </p:blipFill>
        <p:spPr>
          <a:xfrm>
            <a:off x="887329" y="1481793"/>
            <a:ext cx="10248900" cy="5162550"/>
          </a:xfrm>
          <a:prstGeom prst="rect">
            <a:avLst/>
          </a:prstGeom>
        </p:spPr>
      </p:pic>
    </p:spTree>
    <p:extLst>
      <p:ext uri="{BB962C8B-B14F-4D97-AF65-F5344CB8AC3E}">
        <p14:creationId xmlns:p14="http://schemas.microsoft.com/office/powerpoint/2010/main" val="11861702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Laser </a:t>
            </a:r>
          </a:p>
        </p:txBody>
      </p:sp>
      <p:sp>
        <p:nvSpPr>
          <p:cNvPr id="3" name="Content Placeholder 2"/>
          <p:cNvSpPr>
            <a:spLocks noGrp="1"/>
          </p:cNvSpPr>
          <p:nvPr>
            <p:ph idx="1"/>
          </p:nvPr>
        </p:nvSpPr>
        <p:spPr>
          <a:xfrm>
            <a:off x="486371" y="1329967"/>
            <a:ext cx="11430645" cy="5356583"/>
          </a:xfrm>
        </p:spPr>
        <p:txBody>
          <a:bodyPr>
            <a:normAutofit fontScale="92500"/>
          </a:bodyPr>
          <a:lstStyle/>
          <a:p>
            <a:pPr marL="0" indent="0" algn="just">
              <a:lnSpc>
                <a:spcPct val="150000"/>
              </a:lnSpc>
              <a:buSzPts val="1000"/>
              <a:buNone/>
              <a:tabLst>
                <a:tab pos="457200" algn="l"/>
              </a:tabLst>
            </a:pPr>
            <a:r>
              <a:rPr lang="en-GB" dirty="0"/>
              <a:t>Light amplification in the laser occurs when a photon colliding with an atom in the excited energy state causes the stimulated emission of a second photon and then both these photons release two more. Continuation of this process effectively creates avalanche multiplication, and when the electromagnetic waves associated with these photons are in phase, amplified coherent emission is obtained. To achieve this laser action it is necessary to contain photons within the laser medium and maintain the conditions for coherence. This is accomplished by placing or forming mirrors (plane or curved) at either end of the amplifying medium.</a:t>
            </a:r>
          </a:p>
        </p:txBody>
      </p:sp>
      <p:sp>
        <p:nvSpPr>
          <p:cNvPr id="7" name="Footer Placeholder 6"/>
          <p:cNvSpPr>
            <a:spLocks noGrp="1"/>
          </p:cNvSpPr>
          <p:nvPr>
            <p:ph type="ftr" sz="quarter" idx="11"/>
          </p:nvPr>
        </p:nvSpPr>
        <p:spPr>
          <a:xfrm>
            <a:off x="4175787" y="6461781"/>
            <a:ext cx="4436470" cy="365125"/>
          </a:xfrm>
        </p:spPr>
        <p:txBody>
          <a:bodyPr/>
          <a:lstStyle/>
          <a:p>
            <a:r>
              <a:rPr lang="fr-FR"/>
              <a:t>Lecture - 16 / Electromagnetic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18</a:t>
            </a:fld>
            <a:endParaRPr lang="en-US" dirty="0"/>
          </a:p>
        </p:txBody>
      </p:sp>
    </p:spTree>
    <p:extLst>
      <p:ext uri="{BB962C8B-B14F-4D97-AF65-F5344CB8AC3E}">
        <p14:creationId xmlns:p14="http://schemas.microsoft.com/office/powerpoint/2010/main" val="2961456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Laser </a:t>
            </a:r>
          </a:p>
        </p:txBody>
      </p:sp>
      <p:sp>
        <p:nvSpPr>
          <p:cNvPr id="3" name="Content Placeholder 2"/>
          <p:cNvSpPr>
            <a:spLocks noGrp="1"/>
          </p:cNvSpPr>
          <p:nvPr>
            <p:ph idx="1"/>
          </p:nvPr>
        </p:nvSpPr>
        <p:spPr>
          <a:xfrm>
            <a:off x="486371" y="1329967"/>
            <a:ext cx="11430645" cy="5356583"/>
          </a:xfrm>
        </p:spPr>
        <p:txBody>
          <a:bodyPr>
            <a:normAutofit/>
          </a:bodyPr>
          <a:lstStyle/>
          <a:p>
            <a:pPr marL="0" indent="0" algn="just">
              <a:lnSpc>
                <a:spcPct val="150000"/>
              </a:lnSpc>
              <a:buSzPts val="1000"/>
              <a:buNone/>
              <a:tabLst>
                <a:tab pos="457200" algn="l"/>
              </a:tabLst>
            </a:pPr>
            <a:r>
              <a:rPr lang="en-GB" dirty="0"/>
              <a:t>Optical Emission from semiconductors</a:t>
            </a:r>
          </a:p>
          <a:p>
            <a:pPr marL="0" indent="0" algn="just">
              <a:lnSpc>
                <a:spcPct val="150000"/>
              </a:lnSpc>
              <a:buSzPts val="1000"/>
              <a:buNone/>
              <a:tabLst>
                <a:tab pos="457200" algn="l"/>
              </a:tabLst>
            </a:pPr>
            <a:r>
              <a:rPr lang="en-GB" dirty="0"/>
              <a:t>semiconductor at a temperature above absolute zero where thermal excitation raises some electrons from the valence band into the conduction band, leaving empty hole states in the valence band. These thermally excited electrons in the conduction band and the holes left in the valence band allow conduction through the material, and are called carriers. For a semiconductor in thermal equilibrium the energy-level occupation is described by the Fermi–Dirac distribution function </a:t>
            </a:r>
          </a:p>
        </p:txBody>
      </p:sp>
      <p:sp>
        <p:nvSpPr>
          <p:cNvPr id="7" name="Footer Placeholder 6"/>
          <p:cNvSpPr>
            <a:spLocks noGrp="1"/>
          </p:cNvSpPr>
          <p:nvPr>
            <p:ph type="ftr" sz="quarter" idx="11"/>
          </p:nvPr>
        </p:nvSpPr>
        <p:spPr>
          <a:xfrm>
            <a:off x="4175787" y="6461781"/>
            <a:ext cx="4436470" cy="365125"/>
          </a:xfrm>
        </p:spPr>
        <p:txBody>
          <a:bodyPr/>
          <a:lstStyle/>
          <a:p>
            <a:r>
              <a:rPr lang="fr-FR"/>
              <a:t>Lecture - 16 / Electromagnetic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19</a:t>
            </a:fld>
            <a:endParaRPr lang="en-US" dirty="0"/>
          </a:p>
        </p:txBody>
      </p:sp>
    </p:spTree>
    <p:extLst>
      <p:ext uri="{BB962C8B-B14F-4D97-AF65-F5344CB8AC3E}">
        <p14:creationId xmlns:p14="http://schemas.microsoft.com/office/powerpoint/2010/main" val="36784405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Laser </a:t>
            </a:r>
          </a:p>
        </p:txBody>
      </p:sp>
      <p:sp>
        <p:nvSpPr>
          <p:cNvPr id="3" name="Content Placeholder 2"/>
          <p:cNvSpPr>
            <a:spLocks noGrp="1"/>
          </p:cNvSpPr>
          <p:nvPr>
            <p:ph idx="1"/>
          </p:nvPr>
        </p:nvSpPr>
        <p:spPr>
          <a:xfrm>
            <a:off x="486371" y="1329967"/>
            <a:ext cx="11430645" cy="5356583"/>
          </a:xfrm>
        </p:spPr>
        <p:txBody>
          <a:bodyPr>
            <a:normAutofit/>
          </a:bodyPr>
          <a:lstStyle/>
          <a:p>
            <a:pPr marL="0" indent="0" algn="just">
              <a:lnSpc>
                <a:spcPct val="150000"/>
              </a:lnSpc>
              <a:buSzPts val="1000"/>
              <a:buNone/>
              <a:tabLst>
                <a:tab pos="457200" algn="l"/>
              </a:tabLst>
            </a:pPr>
            <a:endParaRPr lang="en-GB" dirty="0"/>
          </a:p>
        </p:txBody>
      </p:sp>
      <p:sp>
        <p:nvSpPr>
          <p:cNvPr id="7" name="Footer Placeholder 6"/>
          <p:cNvSpPr>
            <a:spLocks noGrp="1"/>
          </p:cNvSpPr>
          <p:nvPr>
            <p:ph type="ftr" sz="quarter" idx="11"/>
          </p:nvPr>
        </p:nvSpPr>
        <p:spPr>
          <a:xfrm>
            <a:off x="4175787" y="6461781"/>
            <a:ext cx="4436470" cy="365125"/>
          </a:xfrm>
        </p:spPr>
        <p:txBody>
          <a:bodyPr/>
          <a:lstStyle/>
          <a:p>
            <a:r>
              <a:rPr lang="fr-FR"/>
              <a:t>Lecture - 16 / Electromagnetic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20</a:t>
            </a:fld>
            <a:endParaRPr lang="en-US" dirty="0"/>
          </a:p>
        </p:txBody>
      </p:sp>
      <p:pic>
        <p:nvPicPr>
          <p:cNvPr id="9" name="Picture 8">
            <a:extLst>
              <a:ext uri="{FF2B5EF4-FFF2-40B4-BE49-F238E27FC236}">
                <a16:creationId xmlns:a16="http://schemas.microsoft.com/office/drawing/2014/main" id="{0788104F-CB5A-A13B-CF92-5ACE4EFF2A1F}"/>
              </a:ext>
            </a:extLst>
          </p:cNvPr>
          <p:cNvPicPr>
            <a:picLocks noChangeAspect="1"/>
          </p:cNvPicPr>
          <p:nvPr/>
        </p:nvPicPr>
        <p:blipFill>
          <a:blip r:embed="rId3"/>
          <a:stretch>
            <a:fillRect/>
          </a:stretch>
        </p:blipFill>
        <p:spPr>
          <a:xfrm>
            <a:off x="4196423" y="1590824"/>
            <a:ext cx="3819525" cy="4610100"/>
          </a:xfrm>
          <a:prstGeom prst="rect">
            <a:avLst/>
          </a:prstGeom>
        </p:spPr>
      </p:pic>
    </p:spTree>
    <p:extLst>
      <p:ext uri="{BB962C8B-B14F-4D97-AF65-F5344CB8AC3E}">
        <p14:creationId xmlns:p14="http://schemas.microsoft.com/office/powerpoint/2010/main" val="33815758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Laser </a:t>
            </a:r>
          </a:p>
        </p:txBody>
      </p:sp>
      <p:sp>
        <p:nvSpPr>
          <p:cNvPr id="3" name="Content Placeholder 2"/>
          <p:cNvSpPr>
            <a:spLocks noGrp="1"/>
          </p:cNvSpPr>
          <p:nvPr>
            <p:ph idx="1"/>
          </p:nvPr>
        </p:nvSpPr>
        <p:spPr>
          <a:xfrm>
            <a:off x="486371" y="1329967"/>
            <a:ext cx="11430645" cy="5356583"/>
          </a:xfrm>
        </p:spPr>
        <p:txBody>
          <a:bodyPr>
            <a:normAutofit/>
          </a:bodyPr>
          <a:lstStyle/>
          <a:p>
            <a:pPr marL="0" indent="0" algn="just">
              <a:lnSpc>
                <a:spcPct val="150000"/>
              </a:lnSpc>
              <a:buSzPts val="1000"/>
              <a:buNone/>
              <a:tabLst>
                <a:tab pos="457200" algn="l"/>
              </a:tabLst>
            </a:pPr>
            <a:endParaRPr lang="en-GB" dirty="0"/>
          </a:p>
        </p:txBody>
      </p:sp>
      <p:sp>
        <p:nvSpPr>
          <p:cNvPr id="7" name="Footer Placeholder 6"/>
          <p:cNvSpPr>
            <a:spLocks noGrp="1"/>
          </p:cNvSpPr>
          <p:nvPr>
            <p:ph type="ftr" sz="quarter" idx="11"/>
          </p:nvPr>
        </p:nvSpPr>
        <p:spPr>
          <a:xfrm>
            <a:off x="4175787" y="6461781"/>
            <a:ext cx="4436470" cy="365125"/>
          </a:xfrm>
        </p:spPr>
        <p:txBody>
          <a:bodyPr/>
          <a:lstStyle/>
          <a:p>
            <a:r>
              <a:rPr lang="fr-FR"/>
              <a:t>Lecture - 16 / Electromagnetic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21</a:t>
            </a:fld>
            <a:endParaRPr lang="en-US" dirty="0"/>
          </a:p>
        </p:txBody>
      </p:sp>
      <p:pic>
        <p:nvPicPr>
          <p:cNvPr id="5" name="Picture 4">
            <a:extLst>
              <a:ext uri="{FF2B5EF4-FFF2-40B4-BE49-F238E27FC236}">
                <a16:creationId xmlns:a16="http://schemas.microsoft.com/office/drawing/2014/main" id="{CA69562D-36F2-0E22-ED01-1D90986A7977}"/>
              </a:ext>
            </a:extLst>
          </p:cNvPr>
          <p:cNvPicPr>
            <a:picLocks noChangeAspect="1"/>
          </p:cNvPicPr>
          <p:nvPr/>
        </p:nvPicPr>
        <p:blipFill>
          <a:blip r:embed="rId3"/>
          <a:stretch>
            <a:fillRect/>
          </a:stretch>
        </p:blipFill>
        <p:spPr>
          <a:xfrm>
            <a:off x="2780999" y="1138550"/>
            <a:ext cx="7601501" cy="5739415"/>
          </a:xfrm>
          <a:prstGeom prst="rect">
            <a:avLst/>
          </a:prstGeom>
        </p:spPr>
      </p:pic>
    </p:spTree>
    <p:extLst>
      <p:ext uri="{BB962C8B-B14F-4D97-AF65-F5344CB8AC3E}">
        <p14:creationId xmlns:p14="http://schemas.microsoft.com/office/powerpoint/2010/main" val="20417281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Laser </a:t>
            </a:r>
          </a:p>
        </p:txBody>
      </p:sp>
      <p:sp>
        <p:nvSpPr>
          <p:cNvPr id="3" name="Content Placeholder 2"/>
          <p:cNvSpPr>
            <a:spLocks noGrp="1"/>
          </p:cNvSpPr>
          <p:nvPr>
            <p:ph idx="1"/>
          </p:nvPr>
        </p:nvSpPr>
        <p:spPr>
          <a:xfrm>
            <a:off x="486371" y="1287760"/>
            <a:ext cx="11430645" cy="5356583"/>
          </a:xfrm>
        </p:spPr>
        <p:txBody>
          <a:bodyPr>
            <a:normAutofit/>
          </a:bodyPr>
          <a:lstStyle/>
          <a:p>
            <a:pPr marL="0" indent="0" algn="just">
              <a:lnSpc>
                <a:spcPct val="150000"/>
              </a:lnSpc>
              <a:buSzPts val="1000"/>
              <a:buNone/>
              <a:tabLst>
                <a:tab pos="457200" algn="l"/>
              </a:tabLst>
            </a:pPr>
            <a:endParaRPr lang="en-GB" dirty="0"/>
          </a:p>
        </p:txBody>
      </p:sp>
      <p:sp>
        <p:nvSpPr>
          <p:cNvPr id="7" name="Footer Placeholder 6"/>
          <p:cNvSpPr>
            <a:spLocks noGrp="1"/>
          </p:cNvSpPr>
          <p:nvPr>
            <p:ph type="ftr" sz="quarter" idx="11"/>
          </p:nvPr>
        </p:nvSpPr>
        <p:spPr>
          <a:xfrm>
            <a:off x="4175787" y="6461781"/>
            <a:ext cx="4436470" cy="365125"/>
          </a:xfrm>
        </p:spPr>
        <p:txBody>
          <a:bodyPr/>
          <a:lstStyle/>
          <a:p>
            <a:r>
              <a:rPr lang="fr-FR"/>
              <a:t>Lecture - 16 / Electromagnetic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22</a:t>
            </a:fld>
            <a:endParaRPr lang="en-US" dirty="0"/>
          </a:p>
        </p:txBody>
      </p:sp>
      <p:pic>
        <p:nvPicPr>
          <p:cNvPr id="6" name="Picture 5">
            <a:extLst>
              <a:ext uri="{FF2B5EF4-FFF2-40B4-BE49-F238E27FC236}">
                <a16:creationId xmlns:a16="http://schemas.microsoft.com/office/drawing/2014/main" id="{D9ECBDE1-AFEB-42D4-9590-405FEEAB32DF}"/>
              </a:ext>
            </a:extLst>
          </p:cNvPr>
          <p:cNvPicPr>
            <a:picLocks noChangeAspect="1"/>
          </p:cNvPicPr>
          <p:nvPr/>
        </p:nvPicPr>
        <p:blipFill>
          <a:blip r:embed="rId3"/>
          <a:stretch>
            <a:fillRect/>
          </a:stretch>
        </p:blipFill>
        <p:spPr>
          <a:xfrm>
            <a:off x="1700463" y="1983443"/>
            <a:ext cx="8382000" cy="4295775"/>
          </a:xfrm>
          <a:prstGeom prst="rect">
            <a:avLst/>
          </a:prstGeom>
        </p:spPr>
      </p:pic>
    </p:spTree>
    <p:extLst>
      <p:ext uri="{BB962C8B-B14F-4D97-AF65-F5344CB8AC3E}">
        <p14:creationId xmlns:p14="http://schemas.microsoft.com/office/powerpoint/2010/main" val="11654825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Laser </a:t>
            </a:r>
          </a:p>
        </p:txBody>
      </p:sp>
      <p:sp>
        <p:nvSpPr>
          <p:cNvPr id="3" name="Content Placeholder 2"/>
          <p:cNvSpPr>
            <a:spLocks noGrp="1"/>
          </p:cNvSpPr>
          <p:nvPr>
            <p:ph idx="1"/>
          </p:nvPr>
        </p:nvSpPr>
        <p:spPr>
          <a:xfrm>
            <a:off x="486371" y="1287760"/>
            <a:ext cx="11430645" cy="5356583"/>
          </a:xfrm>
        </p:spPr>
        <p:txBody>
          <a:bodyPr>
            <a:normAutofit/>
          </a:bodyPr>
          <a:lstStyle/>
          <a:p>
            <a:pPr marL="0" indent="0" algn="just">
              <a:lnSpc>
                <a:spcPct val="150000"/>
              </a:lnSpc>
              <a:buSzPts val="1000"/>
              <a:buNone/>
              <a:tabLst>
                <a:tab pos="457200" algn="l"/>
              </a:tabLst>
            </a:pPr>
            <a:endParaRPr lang="en-GB" dirty="0"/>
          </a:p>
        </p:txBody>
      </p:sp>
      <p:sp>
        <p:nvSpPr>
          <p:cNvPr id="7" name="Footer Placeholder 6"/>
          <p:cNvSpPr>
            <a:spLocks noGrp="1"/>
          </p:cNvSpPr>
          <p:nvPr>
            <p:ph type="ftr" sz="quarter" idx="11"/>
          </p:nvPr>
        </p:nvSpPr>
        <p:spPr>
          <a:xfrm>
            <a:off x="4175787" y="6461781"/>
            <a:ext cx="4436470" cy="365125"/>
          </a:xfrm>
        </p:spPr>
        <p:txBody>
          <a:bodyPr/>
          <a:lstStyle/>
          <a:p>
            <a:r>
              <a:rPr lang="fr-FR"/>
              <a:t>Lecture - 16 / Electromagnetic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23</a:t>
            </a:fld>
            <a:endParaRPr lang="en-US" dirty="0"/>
          </a:p>
        </p:txBody>
      </p:sp>
      <p:pic>
        <p:nvPicPr>
          <p:cNvPr id="5" name="Picture 4">
            <a:extLst>
              <a:ext uri="{FF2B5EF4-FFF2-40B4-BE49-F238E27FC236}">
                <a16:creationId xmlns:a16="http://schemas.microsoft.com/office/drawing/2014/main" id="{BCE59624-BED2-6492-C58A-62530319A378}"/>
              </a:ext>
            </a:extLst>
          </p:cNvPr>
          <p:cNvPicPr>
            <a:picLocks noChangeAspect="1"/>
          </p:cNvPicPr>
          <p:nvPr/>
        </p:nvPicPr>
        <p:blipFill>
          <a:blip r:embed="rId3"/>
          <a:stretch>
            <a:fillRect/>
          </a:stretch>
        </p:blipFill>
        <p:spPr>
          <a:xfrm>
            <a:off x="1338262" y="1175992"/>
            <a:ext cx="9515475" cy="5410200"/>
          </a:xfrm>
          <a:prstGeom prst="rect">
            <a:avLst/>
          </a:prstGeom>
        </p:spPr>
      </p:pic>
    </p:spTree>
    <p:extLst>
      <p:ext uri="{BB962C8B-B14F-4D97-AF65-F5344CB8AC3E}">
        <p14:creationId xmlns:p14="http://schemas.microsoft.com/office/powerpoint/2010/main" val="4997576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Laser </a:t>
            </a:r>
          </a:p>
        </p:txBody>
      </p:sp>
      <p:sp>
        <p:nvSpPr>
          <p:cNvPr id="3" name="Content Placeholder 2"/>
          <p:cNvSpPr>
            <a:spLocks noGrp="1"/>
          </p:cNvSpPr>
          <p:nvPr>
            <p:ph idx="1"/>
          </p:nvPr>
        </p:nvSpPr>
        <p:spPr>
          <a:xfrm>
            <a:off x="486371" y="1287760"/>
            <a:ext cx="11430645" cy="5356583"/>
          </a:xfrm>
        </p:spPr>
        <p:txBody>
          <a:bodyPr>
            <a:normAutofit/>
          </a:bodyPr>
          <a:lstStyle/>
          <a:p>
            <a:pPr marL="0" indent="0" algn="just">
              <a:lnSpc>
                <a:spcPct val="150000"/>
              </a:lnSpc>
              <a:buSzPts val="1000"/>
              <a:buNone/>
              <a:tabLst>
                <a:tab pos="457200" algn="l"/>
              </a:tabLst>
            </a:pPr>
            <a:endParaRPr lang="en-GB" dirty="0"/>
          </a:p>
        </p:txBody>
      </p:sp>
      <p:sp>
        <p:nvSpPr>
          <p:cNvPr id="7" name="Footer Placeholder 6"/>
          <p:cNvSpPr>
            <a:spLocks noGrp="1"/>
          </p:cNvSpPr>
          <p:nvPr>
            <p:ph type="ftr" sz="quarter" idx="11"/>
          </p:nvPr>
        </p:nvSpPr>
        <p:spPr>
          <a:xfrm>
            <a:off x="4175787" y="6461781"/>
            <a:ext cx="4436470" cy="365125"/>
          </a:xfrm>
        </p:spPr>
        <p:txBody>
          <a:bodyPr/>
          <a:lstStyle/>
          <a:p>
            <a:r>
              <a:rPr lang="fr-FR"/>
              <a:t>Lecture - 16 / Electromagnetic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24</a:t>
            </a:fld>
            <a:endParaRPr lang="en-US" dirty="0"/>
          </a:p>
        </p:txBody>
      </p:sp>
      <p:pic>
        <p:nvPicPr>
          <p:cNvPr id="6" name="Picture 5">
            <a:extLst>
              <a:ext uri="{FF2B5EF4-FFF2-40B4-BE49-F238E27FC236}">
                <a16:creationId xmlns:a16="http://schemas.microsoft.com/office/drawing/2014/main" id="{98134B55-5A64-2C37-2D6B-B1756D79CF00}"/>
              </a:ext>
            </a:extLst>
          </p:cNvPr>
          <p:cNvPicPr>
            <a:picLocks noChangeAspect="1"/>
          </p:cNvPicPr>
          <p:nvPr/>
        </p:nvPicPr>
        <p:blipFill>
          <a:blip r:embed="rId3"/>
          <a:stretch>
            <a:fillRect/>
          </a:stretch>
        </p:blipFill>
        <p:spPr>
          <a:xfrm>
            <a:off x="2366962" y="2173705"/>
            <a:ext cx="7458075" cy="3810000"/>
          </a:xfrm>
          <a:prstGeom prst="rect">
            <a:avLst/>
          </a:prstGeom>
        </p:spPr>
      </p:pic>
    </p:spTree>
    <p:extLst>
      <p:ext uri="{BB962C8B-B14F-4D97-AF65-F5344CB8AC3E}">
        <p14:creationId xmlns:p14="http://schemas.microsoft.com/office/powerpoint/2010/main" val="9203143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Laser </a:t>
            </a:r>
          </a:p>
        </p:txBody>
      </p:sp>
      <p:sp>
        <p:nvSpPr>
          <p:cNvPr id="3" name="Content Placeholder 2"/>
          <p:cNvSpPr>
            <a:spLocks noGrp="1"/>
          </p:cNvSpPr>
          <p:nvPr>
            <p:ph idx="1"/>
          </p:nvPr>
        </p:nvSpPr>
        <p:spPr>
          <a:xfrm>
            <a:off x="486371" y="1287760"/>
            <a:ext cx="11430645" cy="5356583"/>
          </a:xfrm>
        </p:spPr>
        <p:txBody>
          <a:bodyPr>
            <a:normAutofit/>
          </a:bodyPr>
          <a:lstStyle/>
          <a:p>
            <a:pPr marL="0" indent="0" algn="just">
              <a:lnSpc>
                <a:spcPct val="150000"/>
              </a:lnSpc>
              <a:buSzPts val="1000"/>
              <a:buNone/>
              <a:tabLst>
                <a:tab pos="457200" algn="l"/>
              </a:tabLst>
            </a:pPr>
            <a:endParaRPr lang="en-GB" dirty="0"/>
          </a:p>
        </p:txBody>
      </p:sp>
      <p:sp>
        <p:nvSpPr>
          <p:cNvPr id="7" name="Footer Placeholder 6"/>
          <p:cNvSpPr>
            <a:spLocks noGrp="1"/>
          </p:cNvSpPr>
          <p:nvPr>
            <p:ph type="ftr" sz="quarter" idx="11"/>
          </p:nvPr>
        </p:nvSpPr>
        <p:spPr>
          <a:xfrm>
            <a:off x="4175787" y="6461781"/>
            <a:ext cx="4436470" cy="365125"/>
          </a:xfrm>
        </p:spPr>
        <p:txBody>
          <a:bodyPr/>
          <a:lstStyle/>
          <a:p>
            <a:r>
              <a:rPr lang="fr-FR"/>
              <a:t>Lecture - 16 / Electromagnetic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25</a:t>
            </a:fld>
            <a:endParaRPr lang="en-US" dirty="0"/>
          </a:p>
        </p:txBody>
      </p:sp>
      <p:pic>
        <p:nvPicPr>
          <p:cNvPr id="10" name="Picture 9">
            <a:extLst>
              <a:ext uri="{FF2B5EF4-FFF2-40B4-BE49-F238E27FC236}">
                <a16:creationId xmlns:a16="http://schemas.microsoft.com/office/drawing/2014/main" id="{8F8A760E-7776-76A8-FE31-7722A8900A76}"/>
              </a:ext>
            </a:extLst>
          </p:cNvPr>
          <p:cNvPicPr>
            <a:picLocks noChangeAspect="1"/>
          </p:cNvPicPr>
          <p:nvPr/>
        </p:nvPicPr>
        <p:blipFill>
          <a:blip r:embed="rId3"/>
          <a:stretch>
            <a:fillRect/>
          </a:stretch>
        </p:blipFill>
        <p:spPr>
          <a:xfrm>
            <a:off x="1913020" y="1341851"/>
            <a:ext cx="8829174" cy="4937367"/>
          </a:xfrm>
          <a:prstGeom prst="rect">
            <a:avLst/>
          </a:prstGeom>
        </p:spPr>
      </p:pic>
    </p:spTree>
    <p:extLst>
      <p:ext uri="{BB962C8B-B14F-4D97-AF65-F5344CB8AC3E}">
        <p14:creationId xmlns:p14="http://schemas.microsoft.com/office/powerpoint/2010/main" val="35468133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Laser </a:t>
            </a:r>
          </a:p>
        </p:txBody>
      </p:sp>
      <p:sp>
        <p:nvSpPr>
          <p:cNvPr id="3" name="Content Placeholder 2"/>
          <p:cNvSpPr>
            <a:spLocks noGrp="1"/>
          </p:cNvSpPr>
          <p:nvPr>
            <p:ph idx="1"/>
          </p:nvPr>
        </p:nvSpPr>
        <p:spPr>
          <a:xfrm>
            <a:off x="486371" y="1287760"/>
            <a:ext cx="11430645" cy="5356583"/>
          </a:xfrm>
        </p:spPr>
        <p:txBody>
          <a:bodyPr>
            <a:normAutofit/>
          </a:bodyPr>
          <a:lstStyle/>
          <a:p>
            <a:pPr marL="0" indent="0" algn="just">
              <a:lnSpc>
                <a:spcPct val="150000"/>
              </a:lnSpc>
              <a:buSzPts val="1000"/>
              <a:buNone/>
              <a:tabLst>
                <a:tab pos="457200" algn="l"/>
              </a:tabLst>
            </a:pPr>
            <a:endParaRPr lang="en-GB" dirty="0"/>
          </a:p>
        </p:txBody>
      </p:sp>
      <p:sp>
        <p:nvSpPr>
          <p:cNvPr id="7" name="Footer Placeholder 6"/>
          <p:cNvSpPr>
            <a:spLocks noGrp="1"/>
          </p:cNvSpPr>
          <p:nvPr>
            <p:ph type="ftr" sz="quarter" idx="11"/>
          </p:nvPr>
        </p:nvSpPr>
        <p:spPr>
          <a:xfrm>
            <a:off x="4175787" y="6461781"/>
            <a:ext cx="4436470" cy="365125"/>
          </a:xfrm>
        </p:spPr>
        <p:txBody>
          <a:bodyPr/>
          <a:lstStyle/>
          <a:p>
            <a:r>
              <a:rPr lang="fr-FR"/>
              <a:t>Lecture - 16 / Electromagnetic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26</a:t>
            </a:fld>
            <a:endParaRPr lang="en-US" dirty="0"/>
          </a:p>
        </p:txBody>
      </p:sp>
      <p:pic>
        <p:nvPicPr>
          <p:cNvPr id="5" name="Picture 4">
            <a:extLst>
              <a:ext uri="{FF2B5EF4-FFF2-40B4-BE49-F238E27FC236}">
                <a16:creationId xmlns:a16="http://schemas.microsoft.com/office/drawing/2014/main" id="{F81F1D30-C9A4-7CC7-C41F-6BCFCDF186AE}"/>
              </a:ext>
            </a:extLst>
          </p:cNvPr>
          <p:cNvPicPr>
            <a:picLocks noChangeAspect="1"/>
          </p:cNvPicPr>
          <p:nvPr/>
        </p:nvPicPr>
        <p:blipFill>
          <a:blip r:embed="rId3"/>
          <a:stretch>
            <a:fillRect/>
          </a:stretch>
        </p:blipFill>
        <p:spPr>
          <a:xfrm>
            <a:off x="1828799" y="1287760"/>
            <a:ext cx="8902867" cy="5167283"/>
          </a:xfrm>
          <a:prstGeom prst="rect">
            <a:avLst/>
          </a:prstGeom>
        </p:spPr>
      </p:pic>
    </p:spTree>
    <p:extLst>
      <p:ext uri="{BB962C8B-B14F-4D97-AF65-F5344CB8AC3E}">
        <p14:creationId xmlns:p14="http://schemas.microsoft.com/office/powerpoint/2010/main" val="3961846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5536" y="271808"/>
            <a:ext cx="6241301" cy="734168"/>
          </a:xfrm>
        </p:spPr>
        <p:txBody>
          <a:bodyPr>
            <a:normAutofit/>
          </a:bodyPr>
          <a:lstStyle/>
          <a:p>
            <a:pPr algn="ctr"/>
            <a:r>
              <a:rPr lang="en-IN" b="1" dirty="0">
                <a:solidFill>
                  <a:schemeClr val="bg1"/>
                </a:solidFill>
              </a:rPr>
              <a:t>Laser </a:t>
            </a:r>
          </a:p>
        </p:txBody>
      </p:sp>
      <p:sp>
        <p:nvSpPr>
          <p:cNvPr id="3" name="Content Placeholder 2"/>
          <p:cNvSpPr>
            <a:spLocks noGrp="1"/>
          </p:cNvSpPr>
          <p:nvPr>
            <p:ph idx="1"/>
          </p:nvPr>
        </p:nvSpPr>
        <p:spPr>
          <a:xfrm>
            <a:off x="486371" y="1287760"/>
            <a:ext cx="11430645" cy="5356583"/>
          </a:xfrm>
        </p:spPr>
        <p:txBody>
          <a:bodyPr>
            <a:normAutofit/>
          </a:bodyPr>
          <a:lstStyle/>
          <a:p>
            <a:pPr marL="0" indent="0" algn="just">
              <a:lnSpc>
                <a:spcPct val="150000"/>
              </a:lnSpc>
              <a:buSzPts val="1000"/>
              <a:buNone/>
              <a:tabLst>
                <a:tab pos="457200" algn="l"/>
              </a:tabLst>
            </a:pPr>
            <a:endParaRPr lang="en-GB" dirty="0"/>
          </a:p>
        </p:txBody>
      </p:sp>
      <p:sp>
        <p:nvSpPr>
          <p:cNvPr id="7" name="Footer Placeholder 6"/>
          <p:cNvSpPr>
            <a:spLocks noGrp="1"/>
          </p:cNvSpPr>
          <p:nvPr>
            <p:ph type="ftr" sz="quarter" idx="11"/>
          </p:nvPr>
        </p:nvSpPr>
        <p:spPr>
          <a:xfrm>
            <a:off x="4175787" y="6461781"/>
            <a:ext cx="4436470" cy="365125"/>
          </a:xfrm>
        </p:spPr>
        <p:txBody>
          <a:bodyPr/>
          <a:lstStyle/>
          <a:p>
            <a:r>
              <a:rPr lang="fr-FR"/>
              <a:t>Lecture - 16 / Electromagnetic Radiation</a:t>
            </a:r>
            <a:endParaRPr lang="en-US" dirty="0"/>
          </a:p>
        </p:txBody>
      </p:sp>
      <p:sp>
        <p:nvSpPr>
          <p:cNvPr id="8" name="Slide Number Placeholder 7"/>
          <p:cNvSpPr>
            <a:spLocks noGrp="1"/>
          </p:cNvSpPr>
          <p:nvPr>
            <p:ph type="sldNum" sz="quarter" idx="12"/>
          </p:nvPr>
        </p:nvSpPr>
        <p:spPr/>
        <p:txBody>
          <a:bodyPr/>
          <a:lstStyle/>
          <a:p>
            <a:fld id="{A465DFF1-0632-DC41-8079-D9882AFED7B7}" type="slidenum">
              <a:rPr lang="en-US" smtClean="0"/>
              <a:pPr/>
              <a:t>27</a:t>
            </a:fld>
            <a:endParaRPr lang="en-US" dirty="0"/>
          </a:p>
        </p:txBody>
      </p:sp>
      <p:pic>
        <p:nvPicPr>
          <p:cNvPr id="6" name="Picture 5">
            <a:extLst>
              <a:ext uri="{FF2B5EF4-FFF2-40B4-BE49-F238E27FC236}">
                <a16:creationId xmlns:a16="http://schemas.microsoft.com/office/drawing/2014/main" id="{AA0EE138-D5D5-55E6-BDAF-948CC40AB146}"/>
              </a:ext>
            </a:extLst>
          </p:cNvPr>
          <p:cNvPicPr>
            <a:picLocks noChangeAspect="1"/>
          </p:cNvPicPr>
          <p:nvPr/>
        </p:nvPicPr>
        <p:blipFill>
          <a:blip r:embed="rId3"/>
          <a:stretch>
            <a:fillRect/>
          </a:stretch>
        </p:blipFill>
        <p:spPr>
          <a:xfrm>
            <a:off x="1150269" y="1461742"/>
            <a:ext cx="9458325" cy="5124450"/>
          </a:xfrm>
          <a:prstGeom prst="rect">
            <a:avLst/>
          </a:prstGeom>
        </p:spPr>
      </p:pic>
    </p:spTree>
    <p:extLst>
      <p:ext uri="{BB962C8B-B14F-4D97-AF65-F5344CB8AC3E}">
        <p14:creationId xmlns:p14="http://schemas.microsoft.com/office/powerpoint/2010/main" val="408381952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2000"/>
            <a:lum/>
            <a:extLst>
              <a:ext uri="{BEBA8EAE-BF5A-486C-A8C5-ECC9F3942E4B}">
                <a14:imgProps xmlns:a14="http://schemas.microsoft.com/office/drawing/2010/main">
                  <a14:imgLayer r:embed="rId4">
                    <a14:imgEffect>
                      <a14:sharpenSoften amount="19000"/>
                    </a14:imgEffect>
                    <a14:imgEffect>
                      <a14:brightnessContrast bright="-2000" contrast="4000"/>
                    </a14:imgEffect>
                  </a14:imgLayer>
                </a14:imgProps>
              </a:ext>
            </a:extLst>
          </a:blip>
          <a:srcRect/>
          <a:stretch>
            <a:fillRect l="36000" t="9000" r="-2000" b="-23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43DB1F-90B0-42CC-ABF2-3259D70B3186}"/>
              </a:ext>
            </a:extLst>
          </p:cNvPr>
          <p:cNvSpPr>
            <a:spLocks noGrp="1"/>
          </p:cNvSpPr>
          <p:nvPr>
            <p:ph type="title"/>
          </p:nvPr>
        </p:nvSpPr>
        <p:spPr>
          <a:xfrm>
            <a:off x="795337" y="1280198"/>
            <a:ext cx="10601325" cy="5409709"/>
          </a:xfrm>
        </p:spPr>
        <p:txBody>
          <a:bodyPr vert="horz" lIns="91440" tIns="45720" rIns="91440" bIns="45720" rtlCol="0" anchor="b">
            <a:normAutofit/>
          </a:bodyPr>
          <a:lstStyle/>
          <a:p>
            <a:r>
              <a:rPr lang="en-US" sz="6600" kern="1200" dirty="0">
                <a:solidFill>
                  <a:schemeClr val="tx1"/>
                </a:solidFill>
                <a:latin typeface="+mj-lt"/>
                <a:ea typeface="+mj-ea"/>
                <a:cs typeface="+mj-cs"/>
              </a:rPr>
              <a:t>Thank You</a:t>
            </a:r>
            <a:br>
              <a:rPr lang="en-US" sz="6600" kern="1200" dirty="0">
                <a:solidFill>
                  <a:schemeClr val="tx1"/>
                </a:solidFill>
                <a:latin typeface="+mj-lt"/>
                <a:ea typeface="+mj-ea"/>
                <a:cs typeface="+mj-cs"/>
              </a:rPr>
            </a:br>
            <a:br>
              <a:rPr lang="en-US" sz="6600" kern="1200" dirty="0">
                <a:solidFill>
                  <a:schemeClr val="tx1"/>
                </a:solidFill>
                <a:latin typeface="+mj-lt"/>
                <a:ea typeface="+mj-ea"/>
                <a:cs typeface="+mj-cs"/>
              </a:rPr>
            </a:br>
            <a:br>
              <a:rPr lang="en-US" sz="6600" kern="1200" dirty="0">
                <a:solidFill>
                  <a:schemeClr val="tx1"/>
                </a:solidFill>
                <a:latin typeface="+mj-lt"/>
                <a:ea typeface="+mj-ea"/>
                <a:cs typeface="+mj-cs"/>
              </a:rPr>
            </a:br>
            <a:endParaRPr lang="en-US" sz="6600" kern="1200" dirty="0">
              <a:solidFill>
                <a:schemeClr val="tx1"/>
              </a:solidFill>
              <a:latin typeface="+mj-lt"/>
              <a:ea typeface="+mj-ea"/>
              <a:cs typeface="+mj-cs"/>
            </a:endParaRPr>
          </a:p>
        </p:txBody>
      </p:sp>
      <p:sp>
        <p:nvSpPr>
          <p:cNvPr id="4" name="Title 1">
            <a:extLst>
              <a:ext uri="{FF2B5EF4-FFF2-40B4-BE49-F238E27FC236}">
                <a16:creationId xmlns:a16="http://schemas.microsoft.com/office/drawing/2014/main" id="{32C3C7A6-E982-4ABF-9D9D-B78A86B2D4DF}"/>
              </a:ext>
            </a:extLst>
          </p:cNvPr>
          <p:cNvSpPr txBox="1">
            <a:spLocks/>
          </p:cNvSpPr>
          <p:nvPr/>
        </p:nvSpPr>
        <p:spPr>
          <a:xfrm>
            <a:off x="4089118" y="251169"/>
            <a:ext cx="4803709" cy="720080"/>
          </a:xfr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endParaRPr lang="en-GB" sz="4000" b="1" dirty="0">
              <a:solidFill>
                <a:schemeClr val="bg1"/>
              </a:solidFill>
            </a:endParaRPr>
          </a:p>
        </p:txBody>
      </p:sp>
      <p:sp>
        <p:nvSpPr>
          <p:cNvPr id="5" name="Slide Number Placeholder 4">
            <a:extLst>
              <a:ext uri="{FF2B5EF4-FFF2-40B4-BE49-F238E27FC236}">
                <a16:creationId xmlns:a16="http://schemas.microsoft.com/office/drawing/2014/main" id="{E3194585-7DEA-86EE-6900-9709392B2E5B}"/>
              </a:ext>
            </a:extLst>
          </p:cNvPr>
          <p:cNvSpPr>
            <a:spLocks noGrp="1"/>
          </p:cNvSpPr>
          <p:nvPr>
            <p:ph type="sldNum" sz="quarter" idx="12"/>
          </p:nvPr>
        </p:nvSpPr>
        <p:spPr/>
        <p:txBody>
          <a:bodyPr/>
          <a:lstStyle/>
          <a:p>
            <a:fld id="{AC82685A-BD3A-4230-8D85-804689F67293}" type="slidenum">
              <a:rPr lang="en-GB" smtClean="0"/>
              <a:t>28</a:t>
            </a:fld>
            <a:endParaRPr lang="en-GB"/>
          </a:p>
        </p:txBody>
      </p:sp>
      <p:sp>
        <p:nvSpPr>
          <p:cNvPr id="3" name="Footer Placeholder 2">
            <a:extLst>
              <a:ext uri="{FF2B5EF4-FFF2-40B4-BE49-F238E27FC236}">
                <a16:creationId xmlns:a16="http://schemas.microsoft.com/office/drawing/2014/main" id="{29105BE9-E9EA-6B05-4312-F3B48198B6A0}"/>
              </a:ext>
            </a:extLst>
          </p:cNvPr>
          <p:cNvSpPr>
            <a:spLocks noGrp="1"/>
          </p:cNvSpPr>
          <p:nvPr>
            <p:ph type="ftr" sz="quarter" idx="11"/>
          </p:nvPr>
        </p:nvSpPr>
        <p:spPr/>
        <p:txBody>
          <a:bodyPr/>
          <a:lstStyle/>
          <a:p>
            <a:r>
              <a:rPr lang="en-GB"/>
              <a:t>Lecture - 16 / Electromagnetic Radiation</a:t>
            </a:r>
            <a:endParaRPr lang="en-GB" dirty="0"/>
          </a:p>
        </p:txBody>
      </p:sp>
    </p:spTree>
    <p:extLst>
      <p:ext uri="{BB962C8B-B14F-4D97-AF65-F5344CB8AC3E}">
        <p14:creationId xmlns:p14="http://schemas.microsoft.com/office/powerpoint/2010/main" val="1608782815"/>
      </p:ext>
    </p:extLst>
  </p:cSld>
  <p:clrMapOvr>
    <a:masterClrMapping/>
  </p:clrMapOvr>
</p:sld>
</file>

<file path=ppt/theme/theme1.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200_Sub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UWTSD 200_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UWTSD 200_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UWTSD 200_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UWTSD 200_Text 5">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UWTSD 200_Text 6">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UWTSD 200_Text 7">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200_Text 8">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UWTSD Logo Variations with Image Behi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UWTSD Logo Full Colour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UWTSD Logo only mono_top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UWTSD Logo only mono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1" ma:contentTypeDescription="Create a new document." ma:contentTypeScope="" ma:versionID="68ca945a54677db2e29a42d1f8357fb2">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c8ebb72be4a4c714af0916efcabc7353"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9A90DE1-5030-4590-8AE5-55F67A0F029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D09DC4-48CE-45C2-9393-0A8E48C8FD95}">
  <ds:schemaRefs>
    <ds:schemaRef ds:uri="http://schemas.microsoft.com/office/2006/metadata/properties"/>
    <ds:schemaRef ds:uri="http://www.w3.org/XML/1998/namespace"/>
    <ds:schemaRef ds:uri="http://schemas.microsoft.com/office/infopath/2007/PartnerControls"/>
    <ds:schemaRef ds:uri="http://schemas.microsoft.com/office/2006/documentManagement/types"/>
    <ds:schemaRef ds:uri="http://purl.org/dc/dcmitype/"/>
    <ds:schemaRef ds:uri="http://purl.org/dc/elements/1.1/"/>
    <ds:schemaRef ds:uri="303dbf9b-b85b-46a0-94f1-894078c07ecd"/>
    <ds:schemaRef ds:uri="http://schemas.openxmlformats.org/package/2006/metadata/core-properties"/>
    <ds:schemaRef ds:uri="211f9404-bca0-4bcf-9c1d-965ccb6f8d2d"/>
    <ds:schemaRef ds:uri="http://purl.org/dc/terms/"/>
  </ds:schemaRefs>
</ds:datastoreItem>
</file>

<file path=customXml/itemProps3.xml><?xml version="1.0" encoding="utf-8"?>
<ds:datastoreItem xmlns:ds="http://schemas.openxmlformats.org/officeDocument/2006/customXml" ds:itemID="{DAEDFBF8-727B-4366-BD16-3E84A7D1284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1440</Words>
  <Application>Microsoft Office PowerPoint</Application>
  <PresentationFormat>Widescreen</PresentationFormat>
  <Paragraphs>181</Paragraphs>
  <Slides>28</Slides>
  <Notes>26</Notes>
  <HiddenSlides>0</HiddenSlides>
  <MMClips>0</MMClips>
  <ScaleCrop>false</ScaleCrop>
  <HeadingPairs>
    <vt:vector size="6" baseType="variant">
      <vt:variant>
        <vt:lpstr>Fonts Used</vt:lpstr>
      </vt:variant>
      <vt:variant>
        <vt:i4>3</vt:i4>
      </vt:variant>
      <vt:variant>
        <vt:lpstr>Theme</vt:lpstr>
      </vt:variant>
      <vt:variant>
        <vt:i4>20</vt:i4>
      </vt:variant>
      <vt:variant>
        <vt:lpstr>Slide Titles</vt:lpstr>
      </vt:variant>
      <vt:variant>
        <vt:i4>28</vt:i4>
      </vt:variant>
    </vt:vector>
  </HeadingPairs>
  <TitlesOfParts>
    <vt:vector size="51" baseType="lpstr">
      <vt:lpstr>Arial</vt:lpstr>
      <vt:lpstr>Calibri</vt:lpstr>
      <vt:lpstr>Calibri Light</vt:lpstr>
      <vt:lpstr>UWTSD 200_Title Page</vt:lpstr>
      <vt:lpstr>UWTSD 200_Title Page 1</vt:lpstr>
      <vt:lpstr>UWTSD 200_Title Page 2</vt:lpstr>
      <vt:lpstr>UWTSD 200_Title Page 3</vt:lpstr>
      <vt:lpstr>UWTSD 200_Subtitle 1</vt:lpstr>
      <vt:lpstr>UWTSD 200_Subtitle 2</vt:lpstr>
      <vt:lpstr>UWTSD 200_Subtitle 3</vt:lpstr>
      <vt:lpstr>UWTSD 200_Subtitle 4</vt:lpstr>
      <vt:lpstr>UWTSD 200_Text 1</vt:lpstr>
      <vt:lpstr>UWTSD 200_Text 2</vt:lpstr>
      <vt:lpstr>UWTSD 200_Text 3</vt:lpstr>
      <vt:lpstr>UWTSD 200_Text 4</vt:lpstr>
      <vt:lpstr>UWTSD 200_Text 5</vt:lpstr>
      <vt:lpstr>UWTSD 200_Text 6</vt:lpstr>
      <vt:lpstr>UWTSD 200_Text 7</vt:lpstr>
      <vt:lpstr>UWTSD 200_Text 8</vt:lpstr>
      <vt:lpstr>UWTSD Logo Variations with Image Behind</vt:lpstr>
      <vt:lpstr>UWTSD Logo Full Colour_Bottom Left</vt:lpstr>
      <vt:lpstr>UWTSD Logo only mono_top left</vt:lpstr>
      <vt:lpstr>UWTSD Logo only mono_bottom left</vt:lpstr>
      <vt:lpstr>PowerPoint Presentation</vt:lpstr>
      <vt:lpstr>Content</vt:lpstr>
      <vt:lpstr>Learning Outcome</vt:lpstr>
      <vt:lpstr>Laser </vt:lpstr>
      <vt:lpstr>Laser </vt:lpstr>
      <vt:lpstr>Laser </vt:lpstr>
      <vt:lpstr>Laser </vt:lpstr>
      <vt:lpstr>Laser </vt:lpstr>
      <vt:lpstr>Laser </vt:lpstr>
      <vt:lpstr>Laser </vt:lpstr>
      <vt:lpstr>Laser </vt:lpstr>
      <vt:lpstr>Laser </vt:lpstr>
      <vt:lpstr>Laser </vt:lpstr>
      <vt:lpstr>Laser </vt:lpstr>
      <vt:lpstr>Laser </vt:lpstr>
      <vt:lpstr>Laser </vt:lpstr>
      <vt:lpstr>Laser </vt:lpstr>
      <vt:lpstr>Laser </vt:lpstr>
      <vt:lpstr>Laser </vt:lpstr>
      <vt:lpstr>Laser </vt:lpstr>
      <vt:lpstr>Laser </vt:lpstr>
      <vt:lpstr>Laser </vt:lpstr>
      <vt:lpstr>Laser </vt:lpstr>
      <vt:lpstr>Laser </vt:lpstr>
      <vt:lpstr>Laser </vt:lpstr>
      <vt:lpstr>Laser </vt:lpstr>
      <vt:lpstr>Laser </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Stalin Jacob Wilson Packia Dhas</cp:lastModifiedBy>
  <cp:revision>123</cp:revision>
  <dcterms:created xsi:type="dcterms:W3CDTF">2021-03-09T15:35:42Z</dcterms:created>
  <dcterms:modified xsi:type="dcterms:W3CDTF">2023-04-21T10:33:47Z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