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67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77387F-F19A-4C4F-AC45-436CC0778192}" v="2223" dt="2019-12-17T19:36:07.678"/>
    <p1510:client id="{8A72311B-BC1E-4AFD-83CC-39DB9A5FBC60}" v="1570" dt="2019-12-26T20:30:45.128"/>
    <p1510:client id="{9A9D699F-FEF3-456C-BB22-632CE92DF69B}" v="206" dt="2019-12-17T18:43:08.067"/>
    <p1510:client id="{D88EA3FA-1242-45B1-8CB1-7FD885D44165}" v="1906" dt="2019-12-17T21:02:55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2" d="100"/>
          <a:sy n="62" d="100"/>
        </p:scale>
        <p:origin x="48" y="4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nicholls" userId="71425d7775e1c957" providerId="Windows Live" clId="Web-{9A9D699F-FEF3-456C-BB22-632CE92DF69B}"/>
    <pc:docChg chg="addSld delSld modSld">
      <pc:chgData name="lisa nicholls" userId="71425d7775e1c957" providerId="Windows Live" clId="Web-{9A9D699F-FEF3-456C-BB22-632CE92DF69B}" dt="2019-12-17T18:43:08.067" v="204"/>
      <pc:docMkLst>
        <pc:docMk/>
      </pc:docMkLst>
      <pc:sldChg chg="addSp delSp modSp mod setBg">
        <pc:chgData name="lisa nicholls" userId="71425d7775e1c957" providerId="Windows Live" clId="Web-{9A9D699F-FEF3-456C-BB22-632CE92DF69B}" dt="2019-12-17T18:35:13.077" v="81"/>
        <pc:sldMkLst>
          <pc:docMk/>
          <pc:sldMk cId="109857222" sldId="256"/>
        </pc:sldMkLst>
        <pc:spChg chg="mod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6" creationId="{5FC072B9-02C9-474C-B6A6-755EFC5DA209}"/>
          </ac:spMkLst>
        </pc:spChg>
        <pc:spChg chg="add mod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10" creationId="{CFAE0CE0-3DBB-4BAA-9CFA-09438947F47F}"/>
          </ac:spMkLst>
        </pc:spChg>
        <pc:spChg chg="add del">
          <ac:chgData name="lisa nicholls" userId="71425d7775e1c957" providerId="Windows Live" clId="Web-{9A9D699F-FEF3-456C-BB22-632CE92DF69B}" dt="2019-12-17T18:35:13.077" v="81"/>
          <ac:spMkLst>
            <pc:docMk/>
            <pc:sldMk cId="109857222" sldId="256"/>
            <ac:spMk id="15" creationId="{A2AEA782-0EA4-42E9-871D-7401D6A09739}"/>
          </ac:spMkLst>
        </pc:spChg>
        <pc:spChg chg="add del">
          <ac:chgData name="lisa nicholls" userId="71425d7775e1c957" providerId="Windows Live" clId="Web-{9A9D699F-FEF3-456C-BB22-632CE92DF69B}" dt="2019-12-17T18:35:13.077" v="81"/>
          <ac:spMkLst>
            <pc:docMk/>
            <pc:sldMk cId="109857222" sldId="256"/>
            <ac:spMk id="17" creationId="{B0992639-1CDA-4FE6-BB95-E13221490740}"/>
          </ac:spMkLst>
        </pc:spChg>
        <pc:spChg chg="add del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19" creationId="{8CF5712B-BD67-4161-B14B-39305B4145CF}"/>
          </ac:spMkLst>
        </pc:spChg>
        <pc:spChg chg="add">
          <ac:chgData name="lisa nicholls" userId="71425d7775e1c957" providerId="Windows Live" clId="Web-{9A9D699F-FEF3-456C-BB22-632CE92DF69B}" dt="2019-12-17T18:35:13.077" v="81"/>
          <ac:spMkLst>
            <pc:docMk/>
            <pc:sldMk cId="109857222" sldId="256"/>
            <ac:spMk id="21" creationId="{A2AEA782-0EA4-42E9-871D-7401D6A09739}"/>
          </ac:spMkLst>
        </pc:spChg>
        <pc:spChg chg="add del">
          <ac:chgData name="lisa nicholls" userId="71425d7775e1c957" providerId="Windows Live" clId="Web-{9A9D699F-FEF3-456C-BB22-632CE92DF69B}" dt="2019-12-17T18:35:01.951" v="78"/>
          <ac:spMkLst>
            <pc:docMk/>
            <pc:sldMk cId="109857222" sldId="256"/>
            <ac:spMk id="22" creationId="{A2AEA782-0EA4-42E9-871D-7401D6A09739}"/>
          </ac:spMkLst>
        </pc:spChg>
        <pc:spChg chg="add">
          <ac:chgData name="lisa nicholls" userId="71425d7775e1c957" providerId="Windows Live" clId="Web-{9A9D699F-FEF3-456C-BB22-632CE92DF69B}" dt="2019-12-17T18:35:13.077" v="81"/>
          <ac:spMkLst>
            <pc:docMk/>
            <pc:sldMk cId="109857222" sldId="256"/>
            <ac:spMk id="23" creationId="{B0992639-1CDA-4FE6-BB95-E13221490740}"/>
          </ac:spMkLst>
        </pc:spChg>
        <pc:spChg chg="add del">
          <ac:chgData name="lisa nicholls" userId="71425d7775e1c957" providerId="Windows Live" clId="Web-{9A9D699F-FEF3-456C-BB22-632CE92DF69B}" dt="2019-12-17T18:35:01.951" v="78"/>
          <ac:spMkLst>
            <pc:docMk/>
            <pc:sldMk cId="109857222" sldId="256"/>
            <ac:spMk id="24" creationId="{B0992639-1CDA-4FE6-BB95-E13221490740}"/>
          </ac:spMkLst>
        </pc:spChg>
        <pc:spChg chg="add del">
          <ac:chgData name="lisa nicholls" userId="71425d7775e1c957" providerId="Windows Live" clId="Web-{9A9D699F-FEF3-456C-BB22-632CE92DF69B}" dt="2019-12-17T18:35:13.077" v="80"/>
          <ac:spMkLst>
            <pc:docMk/>
            <pc:sldMk cId="109857222" sldId="256"/>
            <ac:spMk id="49" creationId="{092CB381-4D9E-4FF9-8B69-2F3D812EB9ED}"/>
          </ac:spMkLst>
        </pc:spChg>
        <pc:grpChg chg="add del">
          <ac:chgData name="lisa nicholls" userId="71425d7775e1c957" providerId="Windows Live" clId="Web-{9A9D699F-FEF3-456C-BB22-632CE92DF69B}" dt="2019-12-17T18:35:13.077" v="80"/>
          <ac:grpSpMkLst>
            <pc:docMk/>
            <pc:sldMk cId="109857222" sldId="256"/>
            <ac:grpSpMk id="20" creationId="{029BEE5B-DF13-4270-850B-9FA09569C317}"/>
          </ac:grpSpMkLst>
        </pc:grpChg>
        <pc:grpChg chg="add del">
          <ac:chgData name="lisa nicholls" userId="71425d7775e1c957" providerId="Windows Live" clId="Web-{9A9D699F-FEF3-456C-BB22-632CE92DF69B}" dt="2019-12-17T18:35:13.077" v="80"/>
          <ac:grpSpMkLst>
            <pc:docMk/>
            <pc:sldMk cId="109857222" sldId="256"/>
            <ac:grpSpMk id="45" creationId="{34737399-EF40-4483-BDC3-A8E5D463F0A2}"/>
          </ac:grpSpMkLst>
        </pc:grpChg>
        <pc:picChg chg="add mod">
          <ac:chgData name="lisa nicholls" userId="71425d7775e1c957" providerId="Windows Live" clId="Web-{9A9D699F-FEF3-456C-BB22-632CE92DF69B}" dt="2019-12-17T18:35:13.077" v="81"/>
          <ac:picMkLst>
            <pc:docMk/>
            <pc:sldMk cId="109857222" sldId="256"/>
            <ac:picMk id="4" creationId="{64BC8E71-6733-49B0-A016-3B106DE619BC}"/>
          </ac:picMkLst>
        </pc:picChg>
        <pc:picChg chg="add mod">
          <ac:chgData name="lisa nicholls" userId="71425d7775e1c957" providerId="Windows Live" clId="Web-{9A9D699F-FEF3-456C-BB22-632CE92DF69B}" dt="2019-12-17T18:35:13.077" v="80"/>
          <ac:picMkLst>
            <pc:docMk/>
            <pc:sldMk cId="109857222" sldId="256"/>
            <ac:picMk id="8" creationId="{DDCA96E7-91EF-4E5D-9CA5-138DBD899223}"/>
          </ac:picMkLst>
        </pc:picChg>
      </pc:sldChg>
      <pc:sldChg chg="new">
        <pc:chgData name="lisa nicholls" userId="71425d7775e1c957" providerId="Windows Live" clId="Web-{9A9D699F-FEF3-456C-BB22-632CE92DF69B}" dt="2019-12-17T18:43:08.067" v="204"/>
        <pc:sldMkLst>
          <pc:docMk/>
          <pc:sldMk cId="344601931" sldId="257"/>
        </pc:sldMkLst>
      </pc:sldChg>
      <pc:sldChg chg="addSp modSp new del mod modClrScheme chgLayout">
        <pc:chgData name="lisa nicholls" userId="71425d7775e1c957" providerId="Windows Live" clId="Web-{9A9D699F-FEF3-456C-BB22-632CE92DF69B}" dt="2019-12-17T18:38:17.485" v="85"/>
        <pc:sldMkLst>
          <pc:docMk/>
          <pc:sldMk cId="3934927182" sldId="257"/>
        </pc:sldMkLst>
        <pc:spChg chg="add mod">
          <ac:chgData name="lisa nicholls" userId="71425d7775e1c957" providerId="Windows Live" clId="Web-{9A9D699F-FEF3-456C-BB22-632CE92DF69B}" dt="2019-12-17T18:37:42.313" v="83"/>
          <ac:spMkLst>
            <pc:docMk/>
            <pc:sldMk cId="3934927182" sldId="257"/>
            <ac:spMk id="2" creationId="{4A30B1C0-BC93-493A-84FB-A141562E0E91}"/>
          </ac:spMkLst>
        </pc:spChg>
        <pc:spChg chg="add mod">
          <ac:chgData name="lisa nicholls" userId="71425d7775e1c957" providerId="Windows Live" clId="Web-{9A9D699F-FEF3-456C-BB22-632CE92DF69B}" dt="2019-12-17T18:37:42.313" v="83"/>
          <ac:spMkLst>
            <pc:docMk/>
            <pc:sldMk cId="3934927182" sldId="257"/>
            <ac:spMk id="3" creationId="{612ACAA8-B1AB-4765-9FAD-563FB9E329C7}"/>
          </ac:spMkLst>
        </pc:spChg>
      </pc:sldChg>
      <pc:sldChg chg="addSp modSp new del mod modClrScheme chgLayout">
        <pc:chgData name="lisa nicholls" userId="71425d7775e1c957" providerId="Windows Live" clId="Web-{9A9D699F-FEF3-456C-BB22-632CE92DF69B}" dt="2019-12-17T18:42:58.738" v="203"/>
        <pc:sldMkLst>
          <pc:docMk/>
          <pc:sldMk cId="714547398" sldId="258"/>
        </pc:sldMkLst>
        <pc:spChg chg="mod ord">
          <ac:chgData name="lisa nicholls" userId="71425d7775e1c957" providerId="Windows Live" clId="Web-{9A9D699F-FEF3-456C-BB22-632CE92DF69B}" dt="2019-12-17T18:41:02.565" v="189"/>
          <ac:spMkLst>
            <pc:docMk/>
            <pc:sldMk cId="714547398" sldId="258"/>
            <ac:spMk id="2" creationId="{AF5AC593-2157-44C6-902E-7F8D2E5A2879}"/>
          </ac:spMkLst>
        </pc:spChg>
        <pc:spChg chg="add mod ord">
          <ac:chgData name="lisa nicholls" userId="71425d7775e1c957" providerId="Windows Live" clId="Web-{9A9D699F-FEF3-456C-BB22-632CE92DF69B}" dt="2019-12-17T18:41:02.565" v="189"/>
          <ac:spMkLst>
            <pc:docMk/>
            <pc:sldMk cId="714547398" sldId="258"/>
            <ac:spMk id="3" creationId="{AE9F5917-CB43-40DA-9B38-7831742DCFD9}"/>
          </ac:spMkLst>
        </pc:spChg>
        <pc:spChg chg="add mod ord">
          <ac:chgData name="lisa nicholls" userId="71425d7775e1c957" providerId="Windows Live" clId="Web-{9A9D699F-FEF3-456C-BB22-632CE92DF69B}" dt="2019-12-17T18:42:46.707" v="200" actId="20577"/>
          <ac:spMkLst>
            <pc:docMk/>
            <pc:sldMk cId="714547398" sldId="258"/>
            <ac:spMk id="4" creationId="{6A365A1E-FE12-40B5-82A9-88ADBAFA5299}"/>
          </ac:spMkLst>
        </pc:spChg>
        <pc:spChg chg="add mod ord">
          <ac:chgData name="lisa nicholls" userId="71425d7775e1c957" providerId="Windows Live" clId="Web-{9A9D699F-FEF3-456C-BB22-632CE92DF69B}" dt="2019-12-17T18:41:02.565" v="189"/>
          <ac:spMkLst>
            <pc:docMk/>
            <pc:sldMk cId="714547398" sldId="258"/>
            <ac:spMk id="5" creationId="{68D204C7-A27A-45E2-BD01-465991A6222F}"/>
          </ac:spMkLst>
        </pc:spChg>
        <pc:spChg chg="add mod ord">
          <ac:chgData name="lisa nicholls" userId="71425d7775e1c957" providerId="Windows Live" clId="Web-{9A9D699F-FEF3-456C-BB22-632CE92DF69B}" dt="2019-12-17T18:41:02.565" v="189"/>
          <ac:spMkLst>
            <pc:docMk/>
            <pc:sldMk cId="714547398" sldId="258"/>
            <ac:spMk id="6" creationId="{0BC25039-B124-4D9A-8DD2-83AEBB8DC4C0}"/>
          </ac:spMkLst>
        </pc:spChg>
      </pc:sldChg>
    </pc:docChg>
  </pc:docChgLst>
  <pc:docChgLst>
    <pc:chgData name="lisa nicholls" userId="71425d7775e1c957" providerId="LiveId" clId="{D88EA3FA-1242-45B1-8CB1-7FD885D44165}"/>
    <pc:docChg chg="undo custSel mod addSld delSld modSld">
      <pc:chgData name="lisa nicholls" userId="71425d7775e1c957" providerId="LiveId" clId="{D88EA3FA-1242-45B1-8CB1-7FD885D44165}" dt="2019-12-17T21:02:55.014" v="1912"/>
      <pc:docMkLst>
        <pc:docMk/>
      </pc:docMkLst>
      <pc:sldChg chg="modSp">
        <pc:chgData name="lisa nicholls" userId="71425d7775e1c957" providerId="LiveId" clId="{D88EA3FA-1242-45B1-8CB1-7FD885D44165}" dt="2019-12-17T20:00:23.255" v="922" actId="14100"/>
        <pc:sldMkLst>
          <pc:docMk/>
          <pc:sldMk cId="1294295612" sldId="258"/>
        </pc:sldMkLst>
        <pc:spChg chg="mod">
          <ac:chgData name="lisa nicholls" userId="71425d7775e1c957" providerId="LiveId" clId="{D88EA3FA-1242-45B1-8CB1-7FD885D44165}" dt="2019-12-17T20:00:23.255" v="922" actId="14100"/>
          <ac:spMkLst>
            <pc:docMk/>
            <pc:sldMk cId="1294295612" sldId="258"/>
            <ac:spMk id="3" creationId="{AC9C81F6-8FB9-48DD-BB4B-C21BC3DB454D}"/>
          </ac:spMkLst>
        </pc:spChg>
      </pc:sldChg>
      <pc:sldChg chg="modSp del">
        <pc:chgData name="lisa nicholls" userId="71425d7775e1c957" providerId="LiveId" clId="{D88EA3FA-1242-45B1-8CB1-7FD885D44165}" dt="2019-12-17T19:45:40.608" v="41" actId="2696"/>
        <pc:sldMkLst>
          <pc:docMk/>
          <pc:sldMk cId="1780568151" sldId="259"/>
        </pc:sldMkLst>
        <pc:spChg chg="mod">
          <ac:chgData name="lisa nicholls" userId="71425d7775e1c957" providerId="LiveId" clId="{D88EA3FA-1242-45B1-8CB1-7FD885D44165}" dt="2019-12-17T19:41:33.361" v="39" actId="20577"/>
          <ac:spMkLst>
            <pc:docMk/>
            <pc:sldMk cId="1780568151" sldId="259"/>
            <ac:spMk id="2" creationId="{411AF7B2-C80B-4482-B81E-4FBB3818A552}"/>
          </ac:spMkLst>
        </pc:spChg>
        <pc:spChg chg="mod">
          <ac:chgData name="lisa nicholls" userId="71425d7775e1c957" providerId="LiveId" clId="{D88EA3FA-1242-45B1-8CB1-7FD885D44165}" dt="2019-12-17T19:42:22.509" v="40" actId="12"/>
          <ac:spMkLst>
            <pc:docMk/>
            <pc:sldMk cId="1780568151" sldId="259"/>
            <ac:spMk id="3" creationId="{982D2354-A67B-47AA-A228-421A3DF2AA11}"/>
          </ac:spMkLst>
        </pc:spChg>
      </pc:sldChg>
      <pc:sldChg chg="modSp add">
        <pc:chgData name="lisa nicholls" userId="71425d7775e1c957" providerId="LiveId" clId="{D88EA3FA-1242-45B1-8CB1-7FD885D44165}" dt="2019-12-17T20:06:28.278" v="972" actId="20577"/>
        <pc:sldMkLst>
          <pc:docMk/>
          <pc:sldMk cId="4085869834" sldId="259"/>
        </pc:sldMkLst>
        <pc:spChg chg="mod">
          <ac:chgData name="lisa nicholls" userId="71425d7775e1c957" providerId="LiveId" clId="{D88EA3FA-1242-45B1-8CB1-7FD885D44165}" dt="2019-12-17T20:01:44.182" v="932" actId="20577"/>
          <ac:spMkLst>
            <pc:docMk/>
            <pc:sldMk cId="4085869834" sldId="259"/>
            <ac:spMk id="2" creationId="{0394D4B7-3FE6-4252-981A-7E10632F46A2}"/>
          </ac:spMkLst>
        </pc:spChg>
        <pc:spChg chg="mod">
          <ac:chgData name="lisa nicholls" userId="71425d7775e1c957" providerId="LiveId" clId="{D88EA3FA-1242-45B1-8CB1-7FD885D44165}" dt="2019-12-17T20:06:28.278" v="972" actId="20577"/>
          <ac:spMkLst>
            <pc:docMk/>
            <pc:sldMk cId="4085869834" sldId="259"/>
            <ac:spMk id="3" creationId="{B07183A0-FD00-4DD3-982C-A1EAD03F3575}"/>
          </ac:spMkLst>
        </pc:spChg>
      </pc:sldChg>
      <pc:sldChg chg="addSp delSp modSp add mod setBg setClrOvrMap">
        <pc:chgData name="lisa nicholls" userId="71425d7775e1c957" providerId="LiveId" clId="{D88EA3FA-1242-45B1-8CB1-7FD885D44165}" dt="2019-12-17T20:19:16.759" v="1022" actId="26606"/>
        <pc:sldMkLst>
          <pc:docMk/>
          <pc:sldMk cId="2046727465" sldId="260"/>
        </pc:sldMkLst>
        <pc:spChg chg="del">
          <ac:chgData name="lisa nicholls" userId="71425d7775e1c957" providerId="LiveId" clId="{D88EA3FA-1242-45B1-8CB1-7FD885D44165}" dt="2019-12-17T20:18:11.061" v="1013"/>
          <ac:spMkLst>
            <pc:docMk/>
            <pc:sldMk cId="2046727465" sldId="260"/>
            <ac:spMk id="2" creationId="{8D107373-6B7A-41FD-898A-149B848B0936}"/>
          </ac:spMkLst>
        </pc:spChg>
        <pc:spChg chg="del">
          <ac:chgData name="lisa nicholls" userId="71425d7775e1c957" providerId="LiveId" clId="{D88EA3FA-1242-45B1-8CB1-7FD885D44165}" dt="2019-12-17T20:18:11.061" v="1013"/>
          <ac:spMkLst>
            <pc:docMk/>
            <pc:sldMk cId="2046727465" sldId="260"/>
            <ac:spMk id="3" creationId="{CDD397ED-FE42-481B-A88F-94F5EDDE0868}"/>
          </ac:spMkLst>
        </pc:spChg>
        <pc:spChg chg="del">
          <ac:chgData name="lisa nicholls" userId="71425d7775e1c957" providerId="LiveId" clId="{D88EA3FA-1242-45B1-8CB1-7FD885D44165}" dt="2019-12-17T20:18:11.061" v="1013"/>
          <ac:spMkLst>
            <pc:docMk/>
            <pc:sldMk cId="2046727465" sldId="260"/>
            <ac:spMk id="4" creationId="{B52595EE-ACCE-49E3-B77B-965E64B7E971}"/>
          </ac:spMkLst>
        </pc:spChg>
        <pc:spChg chg="add del mod">
          <ac:chgData name="lisa nicholls" userId="71425d7775e1c957" providerId="LiveId" clId="{D88EA3FA-1242-45B1-8CB1-7FD885D44165}" dt="2019-12-17T20:18:19.819" v="1014"/>
          <ac:spMkLst>
            <pc:docMk/>
            <pc:sldMk cId="2046727465" sldId="260"/>
            <ac:spMk id="5" creationId="{B0016BB5-00C8-4F97-BE9C-7FCED73B02E4}"/>
          </ac:spMkLst>
        </pc:spChg>
        <pc:spChg chg="add del mod">
          <ac:chgData name="lisa nicholls" userId="71425d7775e1c957" providerId="LiveId" clId="{D88EA3FA-1242-45B1-8CB1-7FD885D44165}" dt="2019-12-17T20:18:19.819" v="1014"/>
          <ac:spMkLst>
            <pc:docMk/>
            <pc:sldMk cId="2046727465" sldId="260"/>
            <ac:spMk id="6" creationId="{5EA3AE36-BFCF-4F57-8562-6E0412108B28}"/>
          </ac:spMkLst>
        </pc:spChg>
        <pc:spChg chg="add del mod">
          <ac:chgData name="lisa nicholls" userId="71425d7775e1c957" providerId="LiveId" clId="{D88EA3FA-1242-45B1-8CB1-7FD885D44165}" dt="2019-12-17T20:18:19.819" v="1014"/>
          <ac:spMkLst>
            <pc:docMk/>
            <pc:sldMk cId="2046727465" sldId="260"/>
            <ac:spMk id="7" creationId="{7DBA0A21-841A-4335-88D2-1D795545A7E8}"/>
          </ac:spMkLst>
        </pc:spChg>
        <pc:spChg chg="add del mod">
          <ac:chgData name="lisa nicholls" userId="71425d7775e1c957" providerId="LiveId" clId="{D88EA3FA-1242-45B1-8CB1-7FD885D44165}" dt="2019-12-17T20:18:26.656" v="1015"/>
          <ac:spMkLst>
            <pc:docMk/>
            <pc:sldMk cId="2046727465" sldId="260"/>
            <ac:spMk id="8" creationId="{49D3E823-1107-4D94-875C-3866CAE1D9C8}"/>
          </ac:spMkLst>
        </pc:spChg>
        <pc:spChg chg="add del mod">
          <ac:chgData name="lisa nicholls" userId="71425d7775e1c957" providerId="LiveId" clId="{D88EA3FA-1242-45B1-8CB1-7FD885D44165}" dt="2019-12-17T20:18:26.656" v="1015"/>
          <ac:spMkLst>
            <pc:docMk/>
            <pc:sldMk cId="2046727465" sldId="260"/>
            <ac:spMk id="9" creationId="{BCD1E28A-C210-42DA-A798-F385898F6185}"/>
          </ac:spMkLst>
        </pc:spChg>
        <pc:spChg chg="add del mod">
          <ac:chgData name="lisa nicholls" userId="71425d7775e1c957" providerId="LiveId" clId="{D88EA3FA-1242-45B1-8CB1-7FD885D44165}" dt="2019-12-17T20:18:42.129" v="1016"/>
          <ac:spMkLst>
            <pc:docMk/>
            <pc:sldMk cId="2046727465" sldId="260"/>
            <ac:spMk id="10" creationId="{1475768F-47A4-4A49-99B7-BFB7FF62E4A6}"/>
          </ac:spMkLst>
        </pc:spChg>
        <pc:spChg chg="add del mod">
          <ac:chgData name="lisa nicholls" userId="71425d7775e1c957" providerId="LiveId" clId="{D88EA3FA-1242-45B1-8CB1-7FD885D44165}" dt="2019-12-17T20:18:42.129" v="1016"/>
          <ac:spMkLst>
            <pc:docMk/>
            <pc:sldMk cId="2046727465" sldId="260"/>
            <ac:spMk id="11" creationId="{99CFCD24-184A-4BBD-BC9F-416ECF225B7C}"/>
          </ac:spMkLst>
        </pc:spChg>
        <pc:spChg chg="add del mod">
          <ac:chgData name="lisa nicholls" userId="71425d7775e1c957" providerId="LiveId" clId="{D88EA3FA-1242-45B1-8CB1-7FD885D44165}" dt="2019-12-17T20:18:53.232" v="1017"/>
          <ac:spMkLst>
            <pc:docMk/>
            <pc:sldMk cId="2046727465" sldId="260"/>
            <ac:spMk id="12" creationId="{07346DD7-9EB8-4FED-A4C5-330201E6FD5E}"/>
          </ac:spMkLst>
        </pc:spChg>
        <pc:spChg chg="add del mod">
          <ac:chgData name="lisa nicholls" userId="71425d7775e1c957" providerId="LiveId" clId="{D88EA3FA-1242-45B1-8CB1-7FD885D44165}" dt="2019-12-17T20:18:53.232" v="1017"/>
          <ac:spMkLst>
            <pc:docMk/>
            <pc:sldMk cId="2046727465" sldId="260"/>
            <ac:spMk id="13" creationId="{29F00139-F336-40DB-8358-3B200B431B4B}"/>
          </ac:spMkLst>
        </pc:spChg>
        <pc:spChg chg="add del mod">
          <ac:chgData name="lisa nicholls" userId="71425d7775e1c957" providerId="LiveId" clId="{D88EA3FA-1242-45B1-8CB1-7FD885D44165}" dt="2019-12-17T20:18:53.232" v="1017"/>
          <ac:spMkLst>
            <pc:docMk/>
            <pc:sldMk cId="2046727465" sldId="260"/>
            <ac:spMk id="14" creationId="{0234F3DD-6A1E-4EA9-98D9-7B8263393E51}"/>
          </ac:spMkLst>
        </pc:spChg>
        <pc:spChg chg="add mod">
          <ac:chgData name="lisa nicholls" userId="71425d7775e1c957" providerId="LiveId" clId="{D88EA3FA-1242-45B1-8CB1-7FD885D44165}" dt="2019-12-17T20:19:16.759" v="1022" actId="26606"/>
          <ac:spMkLst>
            <pc:docMk/>
            <pc:sldMk cId="2046727465" sldId="260"/>
            <ac:spMk id="15" creationId="{61C74492-3606-4211-95C2-061EDD4D9523}"/>
          </ac:spMkLst>
        </pc:spChg>
        <pc:spChg chg="add del mod">
          <ac:chgData name="lisa nicholls" userId="71425d7775e1c957" providerId="LiveId" clId="{D88EA3FA-1242-45B1-8CB1-7FD885D44165}" dt="2019-12-17T20:19:16.759" v="1022" actId="26606"/>
          <ac:spMkLst>
            <pc:docMk/>
            <pc:sldMk cId="2046727465" sldId="260"/>
            <ac:spMk id="16" creationId="{91E7B3D7-249E-4060-B229-73F12C1A8624}"/>
          </ac:spMkLst>
        </pc:spChg>
        <pc:spChg chg="add">
          <ac:chgData name="lisa nicholls" userId="71425d7775e1c957" providerId="LiveId" clId="{D88EA3FA-1242-45B1-8CB1-7FD885D44165}" dt="2019-12-17T20:19:16.759" v="1022" actId="26606"/>
          <ac:spMkLst>
            <pc:docMk/>
            <pc:sldMk cId="2046727465" sldId="260"/>
            <ac:spMk id="25" creationId="{73C0A186-7444-4460-9C37-532E7671E99E}"/>
          </ac:spMkLst>
        </pc:spChg>
        <pc:grpChg chg="add">
          <ac:chgData name="lisa nicholls" userId="71425d7775e1c957" providerId="LiveId" clId="{D88EA3FA-1242-45B1-8CB1-7FD885D44165}" dt="2019-12-17T20:19:16.759" v="1022" actId="26606"/>
          <ac:grpSpMkLst>
            <pc:docMk/>
            <pc:sldMk cId="2046727465" sldId="260"/>
            <ac:grpSpMk id="21" creationId="{93E10248-AF0E-477D-B4D2-47C02CE4E353}"/>
          </ac:grpSpMkLst>
        </pc:grpChg>
        <pc:grpChg chg="add">
          <ac:chgData name="lisa nicholls" userId="71425d7775e1c957" providerId="LiveId" clId="{D88EA3FA-1242-45B1-8CB1-7FD885D44165}" dt="2019-12-17T20:19:16.759" v="1022" actId="26606"/>
          <ac:grpSpMkLst>
            <pc:docMk/>
            <pc:sldMk cId="2046727465" sldId="260"/>
            <ac:grpSpMk id="27" creationId="{F1ECA4FE-7D2F-4576-B767-3A5F5ABFE90F}"/>
          </ac:grpSpMkLst>
        </pc:grpChg>
        <pc:cxnChg chg="add">
          <ac:chgData name="lisa nicholls" userId="71425d7775e1c957" providerId="LiveId" clId="{D88EA3FA-1242-45B1-8CB1-7FD885D44165}" dt="2019-12-17T20:19:16.759" v="1022" actId="26606"/>
          <ac:cxnSpMkLst>
            <pc:docMk/>
            <pc:sldMk cId="2046727465" sldId="260"/>
            <ac:cxnSpMk id="31" creationId="{E81F53E2-F556-42FA-8D24-113839EE19F8}"/>
          </ac:cxnSpMkLst>
        </pc:cxnChg>
      </pc:sldChg>
      <pc:sldChg chg="addSp delSp modSp add del mod setBg">
        <pc:chgData name="lisa nicholls" userId="71425d7775e1c957" providerId="LiveId" clId="{D88EA3FA-1242-45B1-8CB1-7FD885D44165}" dt="2019-12-17T20:17:27.958" v="1011" actId="2696"/>
        <pc:sldMkLst>
          <pc:docMk/>
          <pc:sldMk cId="2543171568" sldId="260"/>
        </pc:sldMkLst>
        <pc:spChg chg="mod">
          <ac:chgData name="lisa nicholls" userId="71425d7775e1c957" providerId="LiveId" clId="{D88EA3FA-1242-45B1-8CB1-7FD885D44165}" dt="2019-12-17T20:15:32.765" v="987" actId="26606"/>
          <ac:spMkLst>
            <pc:docMk/>
            <pc:sldMk cId="2543171568" sldId="260"/>
            <ac:spMk id="2" creationId="{8FF5A154-F278-42BE-97C1-E6BEB6B8B0FE}"/>
          </ac:spMkLst>
        </pc:spChg>
        <pc:spChg chg="del">
          <ac:chgData name="lisa nicholls" userId="71425d7775e1c957" providerId="LiveId" clId="{D88EA3FA-1242-45B1-8CB1-7FD885D44165}" dt="2019-12-17T20:15:23.483" v="986" actId="931"/>
          <ac:spMkLst>
            <pc:docMk/>
            <pc:sldMk cId="2543171568" sldId="260"/>
            <ac:spMk id="3" creationId="{09889B0F-46E2-46ED-99E6-7ABDA942FE39}"/>
          </ac:spMkLst>
        </pc:spChg>
        <pc:spChg chg="add mod ord">
          <ac:chgData name="lisa nicholls" userId="71425d7775e1c957" providerId="LiveId" clId="{D88EA3FA-1242-45B1-8CB1-7FD885D44165}" dt="2019-12-17T20:17:12.616" v="1010" actId="20577"/>
          <ac:spMkLst>
            <pc:docMk/>
            <pc:sldMk cId="2543171568" sldId="260"/>
            <ac:spMk id="9" creationId="{936F4A9C-3110-4B18-89AF-D0BECB127299}"/>
          </ac:spMkLst>
        </pc:spChg>
        <pc:picChg chg="add mod">
          <ac:chgData name="lisa nicholls" userId="71425d7775e1c957" providerId="LiveId" clId="{D88EA3FA-1242-45B1-8CB1-7FD885D44165}" dt="2019-12-17T20:16:35.991" v="1004" actId="26606"/>
          <ac:picMkLst>
            <pc:docMk/>
            <pc:sldMk cId="2543171568" sldId="260"/>
            <ac:picMk id="5" creationId="{E7268987-C40F-45A5-BE21-906E059A3D60}"/>
          </ac:picMkLst>
        </pc:picChg>
      </pc:sldChg>
      <pc:sldChg chg="addSp delSp modSp add mod setBg setClrOvrMap">
        <pc:chgData name="lisa nicholls" userId="71425d7775e1c957" providerId="LiveId" clId="{D88EA3FA-1242-45B1-8CB1-7FD885D44165}" dt="2019-12-17T20:29:55.595" v="1343" actId="26606"/>
        <pc:sldMkLst>
          <pc:docMk/>
          <pc:sldMk cId="1067589689" sldId="261"/>
        </pc:sldMkLst>
        <pc:spChg chg="mo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2" creationId="{6F02F3F2-45D9-41A3-BAA4-2607B553D64D}"/>
          </ac:spMkLst>
        </pc:spChg>
        <pc:spChg chg="del">
          <ac:chgData name="lisa nicholls" userId="71425d7775e1c957" providerId="LiveId" clId="{D88EA3FA-1242-45B1-8CB1-7FD885D44165}" dt="2019-12-17T20:20:53.749" v="1032" actId="931"/>
          <ac:spMkLst>
            <pc:docMk/>
            <pc:sldMk cId="1067589689" sldId="261"/>
            <ac:spMk id="3" creationId="{3C9B71CA-AC6C-4F2B-A658-A5CA42914CDF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9" creationId="{406612EE-B909-4F54-B817-57E010B57244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12" creationId="{F70C2B8F-6B1B-46D5-86E6-40F36C695FC2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14" creationId="{DB521824-592C-476A-AB0A-CA0C6D1F3407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16" creationId="{A2749EFA-8EE4-4EB8-9424-8E593B9320AD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18" creationId="{B5C860C9-D4F9-4350-80DA-0D1CD36C7741}"/>
          </ac:spMkLst>
        </pc:spChg>
        <pc:spChg chg="add del">
          <ac:chgData name="lisa nicholls" userId="71425d7775e1c957" providerId="LiveId" clId="{D88EA3FA-1242-45B1-8CB1-7FD885D44165}" dt="2019-12-17T20:21:13.692" v="1034" actId="26606"/>
          <ac:spMkLst>
            <pc:docMk/>
            <pc:sldMk cId="1067589689" sldId="261"/>
            <ac:spMk id="20" creationId="{538A90C8-AE0E-4EBA-9AF8-EEDB206020E0}"/>
          </ac:spMkLst>
        </pc:spChg>
        <pc:spChg chg="add del">
          <ac:chgData name="lisa nicholls" userId="71425d7775e1c957" providerId="LiveId" clId="{D88EA3FA-1242-45B1-8CB1-7FD885D44165}" dt="2019-12-17T20:21:16.997" v="1036" actId="26606"/>
          <ac:spMkLst>
            <pc:docMk/>
            <pc:sldMk cId="1067589689" sldId="261"/>
            <ac:spMk id="22" creationId="{84150796-E57B-4CA5-88BF-F28A36EF9890}"/>
          </ac:spMkLst>
        </pc:spChg>
        <pc:spChg chg="add del">
          <ac:chgData name="lisa nicholls" userId="71425d7775e1c957" providerId="LiveId" clId="{D88EA3FA-1242-45B1-8CB1-7FD885D44165}" dt="2019-12-17T20:21:19.354" v="1038" actId="26606"/>
          <ac:spMkLst>
            <pc:docMk/>
            <pc:sldMk cId="1067589689" sldId="261"/>
            <ac:spMk id="24" creationId="{D9B85B10-878D-4E00-BE5B-9C0608F8A319}"/>
          </ac:spMkLst>
        </pc:spChg>
        <pc:spChg chg="add del">
          <ac:chgData name="lisa nicholls" userId="71425d7775e1c957" providerId="LiveId" clId="{D88EA3FA-1242-45B1-8CB1-7FD885D44165}" dt="2019-12-17T20:21:23.665" v="1040" actId="26606"/>
          <ac:spMkLst>
            <pc:docMk/>
            <pc:sldMk cId="1067589689" sldId="261"/>
            <ac:spMk id="26" creationId="{ABFBAF12-987F-49A7-86C0-35F07CACD8B4}"/>
          </ac:spMkLst>
        </pc:spChg>
        <pc:spChg chg="add mo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28" creationId="{84150796-E57B-4CA5-88BF-F28A36EF9890}"/>
          </ac:spMkLst>
        </pc:spChg>
        <pc:spChg chg="add del">
          <ac:chgData name="lisa nicholls" userId="71425d7775e1c957" providerId="LiveId" clId="{D88EA3FA-1242-45B1-8CB1-7FD885D44165}" dt="2019-12-17T20:29:38.397" v="1338" actId="26606"/>
          <ac:spMkLst>
            <pc:docMk/>
            <pc:sldMk cId="1067589689" sldId="261"/>
            <ac:spMk id="33" creationId="{F70C2B8F-6B1B-46D5-86E6-40F36C695FC2}"/>
          </ac:spMkLst>
        </pc:spChg>
        <pc:spChg chg="add del">
          <ac:chgData name="lisa nicholls" userId="71425d7775e1c957" providerId="LiveId" clId="{D88EA3FA-1242-45B1-8CB1-7FD885D44165}" dt="2019-12-17T20:29:38.397" v="1338" actId="26606"/>
          <ac:spMkLst>
            <pc:docMk/>
            <pc:sldMk cId="1067589689" sldId="261"/>
            <ac:spMk id="35" creationId="{DB521824-592C-476A-AB0A-CA0C6D1F3407}"/>
          </ac:spMkLst>
        </pc:spChg>
        <pc:spChg chg="add del">
          <ac:chgData name="lisa nicholls" userId="71425d7775e1c957" providerId="LiveId" clId="{D88EA3FA-1242-45B1-8CB1-7FD885D44165}" dt="2019-12-17T20:29:38.397" v="1338" actId="26606"/>
          <ac:spMkLst>
            <pc:docMk/>
            <pc:sldMk cId="1067589689" sldId="261"/>
            <ac:spMk id="37" creationId="{A2749EFA-8EE4-4EB8-9424-8E593B9320AD}"/>
          </ac:spMkLst>
        </pc:spChg>
        <pc:spChg chg="add del">
          <ac:chgData name="lisa nicholls" userId="71425d7775e1c957" providerId="LiveId" clId="{D88EA3FA-1242-45B1-8CB1-7FD885D44165}" dt="2019-12-17T20:29:38.397" v="1338" actId="26606"/>
          <ac:spMkLst>
            <pc:docMk/>
            <pc:sldMk cId="1067589689" sldId="261"/>
            <ac:spMk id="39" creationId="{B5C860C9-D4F9-4350-80DA-0D1CD36C7741}"/>
          </ac:spMkLst>
        </pc:spChg>
        <pc:spChg chg="add del">
          <ac:chgData name="lisa nicholls" userId="71425d7775e1c957" providerId="LiveId" clId="{D88EA3FA-1242-45B1-8CB1-7FD885D44165}" dt="2019-12-17T20:29:38.397" v="1338" actId="26606"/>
          <ac:spMkLst>
            <pc:docMk/>
            <pc:sldMk cId="1067589689" sldId="261"/>
            <ac:spMk id="41" creationId="{538A90C8-AE0E-4EBA-9AF8-EEDB206020E0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3" creationId="{283DA7DD-CA37-4ED7-8710-48E56B063BA4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4" creationId="{38ABDB68-E3D5-448E-97D3-06FFEF680193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5" creationId="{B92F2E3C-66CD-4DEB-BA14-2A5912B65A21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6" creationId="{B8DD7FEB-D9F3-4F5B-982C-36B0664D0205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7" creationId="{96BA11E4-0636-4FA9-A836-2A4FB176449A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8" creationId="{5681882E-BDD0-4311-AF62-E8019628524D}"/>
          </ac:spMkLst>
        </pc:spChg>
        <pc:spChg chg="add del">
          <ac:chgData name="lisa nicholls" userId="71425d7775e1c957" providerId="LiveId" clId="{D88EA3FA-1242-45B1-8CB1-7FD885D44165}" dt="2019-12-17T20:29:51.908" v="1340" actId="26606"/>
          <ac:spMkLst>
            <pc:docMk/>
            <pc:sldMk cId="1067589689" sldId="261"/>
            <ac:spMk id="49" creationId="{EADD3260-4BDA-459B-A162-5E1B897E38FC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1" creationId="{643780CE-2BE5-46F6-97B2-60DF30217ED3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2" creationId="{61A87A49-68E6-459E-A5A6-46229FF42125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3" creationId="{F6ACD5FC-CAFE-48EB-B765-60EED2E052F0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4" creationId="{9F33B405-D785-4738-B1C0-6A0AA5E98286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5" creationId="{4233DC0E-DE6C-4FB6-A529-51B162641AB8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6" creationId="{3870477F-E451-4BC3-863F-0E2FC572884B}"/>
          </ac:spMkLst>
        </pc:spChg>
        <pc:spChg chg="add del">
          <ac:chgData name="lisa nicholls" userId="71425d7775e1c957" providerId="LiveId" clId="{D88EA3FA-1242-45B1-8CB1-7FD885D44165}" dt="2019-12-17T20:29:55.548" v="1342" actId="26606"/>
          <ac:spMkLst>
            <pc:docMk/>
            <pc:sldMk cId="1067589689" sldId="261"/>
            <ac:spMk id="57" creationId="{B4A81DE1-E2BC-4A31-99EE-71350421B0EA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59" creationId="{38ABDB68-E3D5-448E-97D3-06FFEF680193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0" creationId="{B8DD7FEB-D9F3-4F5B-982C-36B0664D0205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1" creationId="{96BA11E4-0636-4FA9-A836-2A4FB176449A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2" creationId="{5681882E-BDD0-4311-AF62-E8019628524D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3" creationId="{EADD3260-4BDA-459B-A162-5E1B897E38FC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4" creationId="{283DA7DD-CA37-4ED7-8710-48E56B063BA4}"/>
          </ac:spMkLst>
        </pc:spChg>
        <pc:spChg chg="add">
          <ac:chgData name="lisa nicholls" userId="71425d7775e1c957" providerId="LiveId" clId="{D88EA3FA-1242-45B1-8CB1-7FD885D44165}" dt="2019-12-17T20:29:55.595" v="1343" actId="26606"/>
          <ac:spMkLst>
            <pc:docMk/>
            <pc:sldMk cId="1067589689" sldId="261"/>
            <ac:spMk id="65" creationId="{B92F2E3C-66CD-4DEB-BA14-2A5912B65A21}"/>
          </ac:spMkLst>
        </pc:spChg>
        <pc:picChg chg="add mod">
          <ac:chgData name="lisa nicholls" userId="71425d7775e1c957" providerId="LiveId" clId="{D88EA3FA-1242-45B1-8CB1-7FD885D44165}" dt="2019-12-17T20:29:55.595" v="1343" actId="26606"/>
          <ac:picMkLst>
            <pc:docMk/>
            <pc:sldMk cId="1067589689" sldId="261"/>
            <ac:picMk id="5" creationId="{4DBF775B-CCFA-4C11-B366-2F275ACED756}"/>
          </ac:picMkLst>
        </pc:picChg>
      </pc:sldChg>
      <pc:sldChg chg="addSp delSp modSp add mod setBg setClrOvrMap">
        <pc:chgData name="lisa nicholls" userId="71425d7775e1c957" providerId="LiveId" clId="{D88EA3FA-1242-45B1-8CB1-7FD885D44165}" dt="2019-12-17T20:44:16.806" v="1688" actId="26606"/>
        <pc:sldMkLst>
          <pc:docMk/>
          <pc:sldMk cId="3953312136" sldId="262"/>
        </pc:sldMkLst>
        <pc:spChg chg="mo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" creationId="{1ED15620-93D7-4CEF-BCFF-6CC04605CD77}"/>
          </ac:spMkLst>
        </pc:spChg>
        <pc:spChg chg="del">
          <ac:chgData name="lisa nicholls" userId="71425d7775e1c957" providerId="LiveId" clId="{D88EA3FA-1242-45B1-8CB1-7FD885D44165}" dt="2019-12-17T20:37:53.245" v="1353" actId="931"/>
          <ac:spMkLst>
            <pc:docMk/>
            <pc:sldMk cId="3953312136" sldId="262"/>
            <ac:spMk id="3" creationId="{0A3DED2A-0D9D-49F2-85EF-B543AD7C5117}"/>
          </ac:spMkLst>
        </pc:spChg>
        <pc:spChg chg="add del">
          <ac:chgData name="lisa nicholls" userId="71425d7775e1c957" providerId="LiveId" clId="{D88EA3FA-1242-45B1-8CB1-7FD885D44165}" dt="2019-12-17T20:38:05.861" v="1355" actId="26606"/>
          <ac:spMkLst>
            <pc:docMk/>
            <pc:sldMk cId="3953312136" sldId="262"/>
            <ac:spMk id="9" creationId="{FFDDC019-51F0-490D-AD4D-0A527A0F145B}"/>
          </ac:spMkLst>
        </pc:spChg>
        <pc:spChg chg="add del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12" creationId="{F70C2B8F-6B1B-46D5-86E6-40F36C695FC2}"/>
          </ac:spMkLst>
        </pc:spChg>
        <pc:spChg chg="add del">
          <ac:chgData name="lisa nicholls" userId="71425d7775e1c957" providerId="LiveId" clId="{D88EA3FA-1242-45B1-8CB1-7FD885D44165}" dt="2019-12-17T20:38:15.277" v="1357" actId="26606"/>
          <ac:spMkLst>
            <pc:docMk/>
            <pc:sldMk cId="3953312136" sldId="262"/>
            <ac:spMk id="14" creationId="{B8144315-1C5A-4185-A952-25D98D303D46}"/>
          </ac:spMkLst>
        </pc:spChg>
        <pc:spChg chg="add del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18" creationId="{B5C860C9-D4F9-4350-80DA-0D1CD36C7741}"/>
          </ac:spMkLst>
        </pc:spChg>
        <pc:spChg chg="add del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0" creationId="{538A90C8-AE0E-4EBA-9AF8-EEDB206020E0}"/>
          </ac:spMkLst>
        </pc:spChg>
        <pc:spChg chg="add del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1" creationId="{DB521824-592C-476A-AB0A-CA0C6D1F3407}"/>
          </ac:spMkLst>
        </pc:spChg>
        <pc:spChg chg="add del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2" creationId="{A2749EFA-8EE4-4EB8-9424-8E593B9320AD}"/>
          </ac:spMkLst>
        </pc:spChg>
        <pc:spChg chg="add mo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3" creationId="{371C878F-77DB-4ED3-8033-96FDD5A0DF75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5" creationId="{38ABDB68-E3D5-448E-97D3-06FFEF680193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6" creationId="{B8DD7FEB-D9F3-4F5B-982C-36B0664D0205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7" creationId="{96BA11E4-0636-4FA9-A836-2A4FB176449A}"/>
          </ac:spMkLst>
        </pc:spChg>
        <pc:spChg chg="add del">
          <ac:chgData name="lisa nicholls" userId="71425d7775e1c957" providerId="LiveId" clId="{D88EA3FA-1242-45B1-8CB1-7FD885D44165}" dt="2019-12-17T20:44:13.001" v="1685" actId="26606"/>
          <ac:spMkLst>
            <pc:docMk/>
            <pc:sldMk cId="3953312136" sldId="262"/>
            <ac:spMk id="28" creationId="{F70C2B8F-6B1B-46D5-86E6-40F36C695FC2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29" creationId="{5681882E-BDD0-4311-AF62-E8019628524D}"/>
          </ac:spMkLst>
        </pc:spChg>
        <pc:spChg chg="add del">
          <ac:chgData name="lisa nicholls" userId="71425d7775e1c957" providerId="LiveId" clId="{D88EA3FA-1242-45B1-8CB1-7FD885D44165}" dt="2019-12-17T20:44:13.001" v="1685" actId="26606"/>
          <ac:spMkLst>
            <pc:docMk/>
            <pc:sldMk cId="3953312136" sldId="262"/>
            <ac:spMk id="30" creationId="{DB521824-592C-476A-AB0A-CA0C6D1F3407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31" creationId="{EADD3260-4BDA-459B-A162-5E1B897E38FC}"/>
          </ac:spMkLst>
        </pc:spChg>
        <pc:spChg chg="add del">
          <ac:chgData name="lisa nicholls" userId="71425d7775e1c957" providerId="LiveId" clId="{D88EA3FA-1242-45B1-8CB1-7FD885D44165}" dt="2019-12-17T20:44:13.001" v="1685" actId="26606"/>
          <ac:spMkLst>
            <pc:docMk/>
            <pc:sldMk cId="3953312136" sldId="262"/>
            <ac:spMk id="32" creationId="{A2749EFA-8EE4-4EB8-9424-8E593B9320AD}"/>
          </ac:spMkLst>
        </pc:spChg>
        <pc:spChg chg="add del">
          <ac:chgData name="lisa nicholls" userId="71425d7775e1c957" providerId="LiveId" clId="{D88EA3FA-1242-45B1-8CB1-7FD885D44165}" dt="2019-12-17T20:44:13.001" v="1685" actId="26606"/>
          <ac:spMkLst>
            <pc:docMk/>
            <pc:sldMk cId="3953312136" sldId="262"/>
            <ac:spMk id="34" creationId="{B5C860C9-D4F9-4350-80DA-0D1CD36C7741}"/>
          </ac:spMkLst>
        </pc:spChg>
        <pc:spChg chg="add del">
          <ac:chgData name="lisa nicholls" userId="71425d7775e1c957" providerId="LiveId" clId="{D88EA3FA-1242-45B1-8CB1-7FD885D44165}" dt="2019-12-17T20:44:13.001" v="1685" actId="26606"/>
          <ac:spMkLst>
            <pc:docMk/>
            <pc:sldMk cId="3953312136" sldId="262"/>
            <ac:spMk id="36" creationId="{538A90C8-AE0E-4EBA-9AF8-EEDB206020E0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38" creationId="{283DA7DD-CA37-4ED7-8710-48E56B063BA4}"/>
          </ac:spMkLst>
        </pc:spChg>
        <pc:spChg chg="add">
          <ac:chgData name="lisa nicholls" userId="71425d7775e1c957" providerId="LiveId" clId="{D88EA3FA-1242-45B1-8CB1-7FD885D44165}" dt="2019-12-17T20:44:16.806" v="1688" actId="26606"/>
          <ac:spMkLst>
            <pc:docMk/>
            <pc:sldMk cId="3953312136" sldId="262"/>
            <ac:spMk id="40" creationId="{B92F2E3C-66CD-4DEB-BA14-2A5912B65A21}"/>
          </ac:spMkLst>
        </pc:spChg>
        <pc:grpChg chg="add del">
          <ac:chgData name="lisa nicholls" userId="71425d7775e1c957" providerId="LiveId" clId="{D88EA3FA-1242-45B1-8CB1-7FD885D44165}" dt="2019-12-17T20:38:15.277" v="1357" actId="26606"/>
          <ac:grpSpMkLst>
            <pc:docMk/>
            <pc:sldMk cId="3953312136" sldId="262"/>
            <ac:grpSpMk id="10" creationId="{4091D54B-59AB-4A5E-8E9E-0421BD66D4FB}"/>
          </ac:grpSpMkLst>
        </pc:grpChg>
        <pc:grpChg chg="add del">
          <ac:chgData name="lisa nicholls" userId="71425d7775e1c957" providerId="LiveId" clId="{D88EA3FA-1242-45B1-8CB1-7FD885D44165}" dt="2019-12-17T20:38:15.277" v="1357" actId="26606"/>
          <ac:grpSpMkLst>
            <pc:docMk/>
            <pc:sldMk cId="3953312136" sldId="262"/>
            <ac:grpSpMk id="16" creationId="{7E2D86BB-893F-471B-AD66-50E01777C082}"/>
          </ac:grpSpMkLst>
        </pc:grpChg>
        <pc:picChg chg="add mod ord">
          <ac:chgData name="lisa nicholls" userId="71425d7775e1c957" providerId="LiveId" clId="{D88EA3FA-1242-45B1-8CB1-7FD885D44165}" dt="2019-12-17T20:44:16.806" v="1688" actId="26606"/>
          <ac:picMkLst>
            <pc:docMk/>
            <pc:sldMk cId="3953312136" sldId="262"/>
            <ac:picMk id="5" creationId="{63A9B109-2A15-48DF-A7A4-58A584A72DD4}"/>
          </ac:picMkLst>
        </pc:picChg>
      </pc:sldChg>
      <pc:sldChg chg="addSp delSp modSp add mod setBg setClrOvrMap">
        <pc:chgData name="lisa nicholls" userId="71425d7775e1c957" providerId="LiveId" clId="{D88EA3FA-1242-45B1-8CB1-7FD885D44165}" dt="2019-12-17T20:56:30.041" v="1893" actId="26606"/>
        <pc:sldMkLst>
          <pc:docMk/>
          <pc:sldMk cId="3383617445" sldId="263"/>
        </pc:sldMkLst>
        <pc:spChg chg="mo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" creationId="{444BE2CD-8517-401F-86C9-19E7FF333BC0}"/>
          </ac:spMkLst>
        </pc:spChg>
        <pc:spChg chg="del mod">
          <ac:chgData name="lisa nicholls" userId="71425d7775e1c957" providerId="LiveId" clId="{D88EA3FA-1242-45B1-8CB1-7FD885D44165}" dt="2019-12-17T20:49:28.837" v="1704" actId="931"/>
          <ac:spMkLst>
            <pc:docMk/>
            <pc:sldMk cId="3383617445" sldId="263"/>
            <ac:spMk id="3" creationId="{6E3260F0-8A5D-406C-A0A7-1BC28553EB46}"/>
          </ac:spMkLst>
        </pc:spChg>
        <pc:spChg chg="add del">
          <ac:chgData name="lisa nicholls" userId="71425d7775e1c957" providerId="LiveId" clId="{D88EA3FA-1242-45B1-8CB1-7FD885D44165}" dt="2019-12-17T20:49:34.784" v="1705" actId="26606"/>
          <ac:spMkLst>
            <pc:docMk/>
            <pc:sldMk cId="3383617445" sldId="263"/>
            <ac:spMk id="8" creationId="{C314C310-850D-4491-AA52-C75BEA68B68C}"/>
          </ac:spMkLst>
        </pc:spChg>
        <pc:spChg chg="add mo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18" creationId="{DFA9A997-32D2-48C8-9EC5-F83C3C9AD074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1" creationId="{38ABDB68-E3D5-448E-97D3-06FFEF680193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3" creationId="{B8DD7FEB-D9F3-4F5B-982C-36B0664D0205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5" creationId="{96BA11E4-0636-4FA9-A836-2A4FB176449A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7" creationId="{5681882E-BDD0-4311-AF62-E8019628524D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29" creationId="{EADD3260-4BDA-459B-A162-5E1B897E38FC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31" creationId="{283DA7DD-CA37-4ED7-8710-48E56B063BA4}"/>
          </ac:spMkLst>
        </pc:spChg>
        <pc:spChg chg="add del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33" creationId="{B92F2E3C-66CD-4DEB-BA14-2A5912B65A21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38" creationId="{38ABDB68-E3D5-448E-97D3-06FFEF680193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40" creationId="{B8DD7FEB-D9F3-4F5B-982C-36B0664D0205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42" creationId="{96BA11E4-0636-4FA9-A836-2A4FB176449A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44" creationId="{5681882E-BDD0-4311-AF62-E8019628524D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46" creationId="{EADD3260-4BDA-459B-A162-5E1B897E38FC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48" creationId="{283DA7DD-CA37-4ED7-8710-48E56B063BA4}"/>
          </ac:spMkLst>
        </pc:spChg>
        <pc:spChg chg="add del">
          <ac:chgData name="lisa nicholls" userId="71425d7775e1c957" providerId="LiveId" clId="{D88EA3FA-1242-45B1-8CB1-7FD885D44165}" dt="2019-12-17T20:56:30.010" v="1892" actId="26606"/>
          <ac:spMkLst>
            <pc:docMk/>
            <pc:sldMk cId="3383617445" sldId="263"/>
            <ac:spMk id="50" creationId="{B92F2E3C-66CD-4DEB-BA14-2A5912B65A21}"/>
          </ac:spMkLst>
        </pc:spChg>
        <pc:spChg chg="ad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52" creationId="{F70C2B8F-6B1B-46D5-86E6-40F36C695FC2}"/>
          </ac:spMkLst>
        </pc:spChg>
        <pc:spChg chg="ad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53" creationId="{DB521824-592C-476A-AB0A-CA0C6D1F3407}"/>
          </ac:spMkLst>
        </pc:spChg>
        <pc:spChg chg="ad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54" creationId="{A2749EFA-8EE4-4EB8-9424-8E593B9320AD}"/>
          </ac:spMkLst>
        </pc:spChg>
        <pc:spChg chg="ad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55" creationId="{B5C860C9-D4F9-4350-80DA-0D1CD36C7741}"/>
          </ac:spMkLst>
        </pc:spChg>
        <pc:spChg chg="add">
          <ac:chgData name="lisa nicholls" userId="71425d7775e1c957" providerId="LiveId" clId="{D88EA3FA-1242-45B1-8CB1-7FD885D44165}" dt="2019-12-17T20:56:30.041" v="1893" actId="26606"/>
          <ac:spMkLst>
            <pc:docMk/>
            <pc:sldMk cId="3383617445" sldId="263"/>
            <ac:spMk id="56" creationId="{538A90C8-AE0E-4EBA-9AF8-EEDB206020E0}"/>
          </ac:spMkLst>
        </pc:spChg>
        <pc:grpChg chg="add del">
          <ac:chgData name="lisa nicholls" userId="71425d7775e1c957" providerId="LiveId" clId="{D88EA3FA-1242-45B1-8CB1-7FD885D44165}" dt="2019-12-17T20:49:34.784" v="1705" actId="26606"/>
          <ac:grpSpMkLst>
            <pc:docMk/>
            <pc:sldMk cId="3383617445" sldId="263"/>
            <ac:grpSpMk id="10" creationId="{D4EC3799-3F52-48CE-85CC-83AED368EB42}"/>
          </ac:grpSpMkLst>
        </pc:grpChg>
        <pc:picChg chg="add mod">
          <ac:chgData name="lisa nicholls" userId="71425d7775e1c957" providerId="LiveId" clId="{D88EA3FA-1242-45B1-8CB1-7FD885D44165}" dt="2019-12-17T20:56:30.041" v="1893" actId="26606"/>
          <ac:picMkLst>
            <pc:docMk/>
            <pc:sldMk cId="3383617445" sldId="263"/>
            <ac:picMk id="5" creationId="{026C881F-0174-4777-83CF-C5DDC93234D2}"/>
          </ac:picMkLst>
        </pc:picChg>
        <pc:cxnChg chg="add del">
          <ac:chgData name="lisa nicholls" userId="71425d7775e1c957" providerId="LiveId" clId="{D88EA3FA-1242-45B1-8CB1-7FD885D44165}" dt="2019-12-17T20:49:34.784" v="1705" actId="26606"/>
          <ac:cxnSpMkLst>
            <pc:docMk/>
            <pc:sldMk cId="3383617445" sldId="263"/>
            <ac:cxnSpMk id="14" creationId="{789E20C7-BB50-4317-93C7-90C8ED80B275}"/>
          </ac:cxnSpMkLst>
        </pc:cxnChg>
      </pc:sldChg>
      <pc:sldChg chg="addSp delSp modSp add mod setBg setClrOvrMap">
        <pc:chgData name="lisa nicholls" userId="71425d7775e1c957" providerId="LiveId" clId="{D88EA3FA-1242-45B1-8CB1-7FD885D44165}" dt="2019-12-17T21:02:29.819" v="1910" actId="26606"/>
        <pc:sldMkLst>
          <pc:docMk/>
          <pc:sldMk cId="2625977058" sldId="264"/>
        </pc:sldMkLst>
        <pc:spChg chg="del">
          <ac:chgData name="lisa nicholls" userId="71425d7775e1c957" providerId="LiveId" clId="{D88EA3FA-1242-45B1-8CB1-7FD885D44165}" dt="2019-12-17T20:57:10.899" v="1895"/>
          <ac:spMkLst>
            <pc:docMk/>
            <pc:sldMk cId="2625977058" sldId="264"/>
            <ac:spMk id="2" creationId="{28E7CCA1-C382-4CF2-9611-EA985C5A202C}"/>
          </ac:spMkLst>
        </pc:spChg>
        <pc:spChg chg="del">
          <ac:chgData name="lisa nicholls" userId="71425d7775e1c957" providerId="LiveId" clId="{D88EA3FA-1242-45B1-8CB1-7FD885D44165}" dt="2019-12-17T20:57:10.899" v="1895"/>
          <ac:spMkLst>
            <pc:docMk/>
            <pc:sldMk cId="2625977058" sldId="264"/>
            <ac:spMk id="3" creationId="{8DBFFF38-6C72-4CC3-9CE3-E427FA3B9C45}"/>
          </ac:spMkLst>
        </pc:spChg>
        <pc:spChg chg="add mod">
          <ac:chgData name="lisa nicholls" userId="71425d7775e1c957" providerId="LiveId" clId="{D88EA3FA-1242-45B1-8CB1-7FD885D44165}" dt="2019-12-17T21:02:29.819" v="1910" actId="26606"/>
          <ac:spMkLst>
            <pc:docMk/>
            <pc:sldMk cId="2625977058" sldId="264"/>
            <ac:spMk id="4" creationId="{1749AE35-66EC-4842-AA80-8FEB556833A4}"/>
          </ac:spMkLst>
        </pc:spChg>
        <pc:spChg chg="add del">
          <ac:chgData name="lisa nicholls" userId="71425d7775e1c957" providerId="LiveId" clId="{D88EA3FA-1242-45B1-8CB1-7FD885D44165}" dt="2019-12-17T21:02:11.738" v="1905" actId="26606"/>
          <ac:spMkLst>
            <pc:docMk/>
            <pc:sldMk cId="2625977058" sldId="264"/>
            <ac:spMk id="13" creationId="{73C0A186-7444-4460-9C37-532E7671E99E}"/>
          </ac:spMkLst>
        </pc:spChg>
        <pc:spChg chg="add del">
          <ac:chgData name="lisa nicholls" userId="71425d7775e1c957" providerId="LiveId" clId="{D88EA3FA-1242-45B1-8CB1-7FD885D44165}" dt="2019-12-17T21:02:22.194" v="1907" actId="26606"/>
          <ac:spMkLst>
            <pc:docMk/>
            <pc:sldMk cId="2625977058" sldId="264"/>
            <ac:spMk id="22" creationId="{73C0A186-7444-4460-9C37-532E7671E99E}"/>
          </ac:spMkLst>
        </pc:spChg>
        <pc:spChg chg="add del">
          <ac:chgData name="lisa nicholls" userId="71425d7775e1c957" providerId="LiveId" clId="{D88EA3FA-1242-45B1-8CB1-7FD885D44165}" dt="2019-12-17T21:02:29.663" v="1909" actId="26606"/>
          <ac:spMkLst>
            <pc:docMk/>
            <pc:sldMk cId="2625977058" sldId="264"/>
            <ac:spMk id="27" creationId="{73C0A186-7444-4460-9C37-532E7671E99E}"/>
          </ac:spMkLst>
        </pc:spChg>
        <pc:spChg chg="add del">
          <ac:chgData name="lisa nicholls" userId="71425d7775e1c957" providerId="LiveId" clId="{D88EA3FA-1242-45B1-8CB1-7FD885D44165}" dt="2019-12-17T21:02:29.663" v="1909" actId="26606"/>
          <ac:spMkLst>
            <pc:docMk/>
            <pc:sldMk cId="2625977058" sldId="264"/>
            <ac:spMk id="29" creationId="{029C0D00-401D-42B7-94D8-008C7DAA8E80}"/>
          </ac:spMkLst>
        </pc:spChg>
        <pc:spChg chg="add">
          <ac:chgData name="lisa nicholls" userId="71425d7775e1c957" providerId="LiveId" clId="{D88EA3FA-1242-45B1-8CB1-7FD885D44165}" dt="2019-12-17T21:02:29.819" v="1910" actId="26606"/>
          <ac:spMkLst>
            <pc:docMk/>
            <pc:sldMk cId="2625977058" sldId="264"/>
            <ac:spMk id="32" creationId="{73C0A186-7444-4460-9C37-532E7671E99E}"/>
          </ac:spMkLst>
        </pc:spChg>
        <pc:grpChg chg="add del">
          <ac:chgData name="lisa nicholls" userId="71425d7775e1c957" providerId="LiveId" clId="{D88EA3FA-1242-45B1-8CB1-7FD885D44165}" dt="2019-12-17T21:02:11.738" v="1905" actId="26606"/>
          <ac:grpSpMkLst>
            <pc:docMk/>
            <pc:sldMk cId="2625977058" sldId="264"/>
            <ac:grpSpMk id="9" creationId="{93E10248-AF0E-477D-B4D2-47C02CE4E353}"/>
          </ac:grpSpMkLst>
        </pc:grpChg>
        <pc:grpChg chg="add del">
          <ac:chgData name="lisa nicholls" userId="71425d7775e1c957" providerId="LiveId" clId="{D88EA3FA-1242-45B1-8CB1-7FD885D44165}" dt="2019-12-17T21:02:11.738" v="1905" actId="26606"/>
          <ac:grpSpMkLst>
            <pc:docMk/>
            <pc:sldMk cId="2625977058" sldId="264"/>
            <ac:grpSpMk id="15" creationId="{F1ECA4FE-7D2F-4576-B767-3A5F5ABFE90F}"/>
          </ac:grpSpMkLst>
        </pc:grpChg>
        <pc:grpChg chg="add del">
          <ac:chgData name="lisa nicholls" userId="71425d7775e1c957" providerId="LiveId" clId="{D88EA3FA-1242-45B1-8CB1-7FD885D44165}" dt="2019-12-17T21:02:22.194" v="1907" actId="26606"/>
          <ac:grpSpMkLst>
            <pc:docMk/>
            <pc:sldMk cId="2625977058" sldId="264"/>
            <ac:grpSpMk id="21" creationId="{93E10248-AF0E-477D-B4D2-47C02CE4E353}"/>
          </ac:grpSpMkLst>
        </pc:grpChg>
        <pc:grpChg chg="add del">
          <ac:chgData name="lisa nicholls" userId="71425d7775e1c957" providerId="LiveId" clId="{D88EA3FA-1242-45B1-8CB1-7FD885D44165}" dt="2019-12-17T21:02:22.194" v="1907" actId="26606"/>
          <ac:grpSpMkLst>
            <pc:docMk/>
            <pc:sldMk cId="2625977058" sldId="264"/>
            <ac:grpSpMk id="23" creationId="{D4EC3799-3F52-48CE-85CC-83AED368EB42}"/>
          </ac:grpSpMkLst>
        </pc:grpChg>
        <pc:grpChg chg="add del">
          <ac:chgData name="lisa nicholls" userId="71425d7775e1c957" providerId="LiveId" clId="{D88EA3FA-1242-45B1-8CB1-7FD885D44165}" dt="2019-12-17T21:02:29.663" v="1909" actId="26606"/>
          <ac:grpSpMkLst>
            <pc:docMk/>
            <pc:sldMk cId="2625977058" sldId="264"/>
            <ac:grpSpMk id="26" creationId="{93E10248-AF0E-477D-B4D2-47C02CE4E353}"/>
          </ac:grpSpMkLst>
        </pc:grpChg>
        <pc:grpChg chg="add del">
          <ac:chgData name="lisa nicholls" userId="71425d7775e1c957" providerId="LiveId" clId="{D88EA3FA-1242-45B1-8CB1-7FD885D44165}" dt="2019-12-17T21:02:29.663" v="1909" actId="26606"/>
          <ac:grpSpMkLst>
            <pc:docMk/>
            <pc:sldMk cId="2625977058" sldId="264"/>
            <ac:grpSpMk id="28" creationId="{5F72ECA3-2A46-4A5A-8330-12F7E22105BD}"/>
          </ac:grpSpMkLst>
        </pc:grpChg>
        <pc:grpChg chg="add">
          <ac:chgData name="lisa nicholls" userId="71425d7775e1c957" providerId="LiveId" clId="{D88EA3FA-1242-45B1-8CB1-7FD885D44165}" dt="2019-12-17T21:02:29.819" v="1910" actId="26606"/>
          <ac:grpSpMkLst>
            <pc:docMk/>
            <pc:sldMk cId="2625977058" sldId="264"/>
            <ac:grpSpMk id="31" creationId="{93E10248-AF0E-477D-B4D2-47C02CE4E353}"/>
          </ac:grpSpMkLst>
        </pc:grpChg>
        <pc:grpChg chg="add">
          <ac:chgData name="lisa nicholls" userId="71425d7775e1c957" providerId="LiveId" clId="{D88EA3FA-1242-45B1-8CB1-7FD885D44165}" dt="2019-12-17T21:02:29.819" v="1910" actId="26606"/>
          <ac:grpSpMkLst>
            <pc:docMk/>
            <pc:sldMk cId="2625977058" sldId="264"/>
            <ac:grpSpMk id="33" creationId="{F1ECA4FE-7D2F-4576-B767-3A5F5ABFE90F}"/>
          </ac:grpSpMkLst>
        </pc:grpChg>
        <pc:cxnChg chg="add del">
          <ac:chgData name="lisa nicholls" userId="71425d7775e1c957" providerId="LiveId" clId="{D88EA3FA-1242-45B1-8CB1-7FD885D44165}" dt="2019-12-17T21:02:11.738" v="1905" actId="26606"/>
          <ac:cxnSpMkLst>
            <pc:docMk/>
            <pc:sldMk cId="2625977058" sldId="264"/>
            <ac:cxnSpMk id="19" creationId="{E81F53E2-F556-42FA-8D24-113839EE19F8}"/>
          </ac:cxnSpMkLst>
        </pc:cxnChg>
        <pc:cxnChg chg="add del">
          <ac:chgData name="lisa nicholls" userId="71425d7775e1c957" providerId="LiveId" clId="{D88EA3FA-1242-45B1-8CB1-7FD885D44165}" dt="2019-12-17T21:02:22.194" v="1907" actId="26606"/>
          <ac:cxnSpMkLst>
            <pc:docMk/>
            <pc:sldMk cId="2625977058" sldId="264"/>
            <ac:cxnSpMk id="24" creationId="{789E20C7-BB50-4317-93C7-90C8ED80B275}"/>
          </ac:cxnSpMkLst>
        </pc:cxnChg>
        <pc:cxnChg chg="add">
          <ac:chgData name="lisa nicholls" userId="71425d7775e1c957" providerId="LiveId" clId="{D88EA3FA-1242-45B1-8CB1-7FD885D44165}" dt="2019-12-17T21:02:29.819" v="1910" actId="26606"/>
          <ac:cxnSpMkLst>
            <pc:docMk/>
            <pc:sldMk cId="2625977058" sldId="264"/>
            <ac:cxnSpMk id="34" creationId="{E81F53E2-F556-42FA-8D24-113839EE19F8}"/>
          </ac:cxnSpMkLst>
        </pc:cxnChg>
      </pc:sldChg>
      <pc:sldChg chg="delSp add">
        <pc:chgData name="lisa nicholls" userId="71425d7775e1c957" providerId="LiveId" clId="{D88EA3FA-1242-45B1-8CB1-7FD885D44165}" dt="2019-12-17T21:02:55.014" v="1912"/>
        <pc:sldMkLst>
          <pc:docMk/>
          <pc:sldMk cId="4057603835" sldId="265"/>
        </pc:sldMkLst>
        <pc:spChg chg="del">
          <ac:chgData name="lisa nicholls" userId="71425d7775e1c957" providerId="LiveId" clId="{D88EA3FA-1242-45B1-8CB1-7FD885D44165}" dt="2019-12-17T21:02:55.014" v="1912"/>
          <ac:spMkLst>
            <pc:docMk/>
            <pc:sldMk cId="4057603835" sldId="265"/>
            <ac:spMk id="2" creationId="{328AA847-2D90-457B-96D7-1F7926A508A6}"/>
          </ac:spMkLst>
        </pc:spChg>
      </pc:sldChg>
    </pc:docChg>
  </pc:docChgLst>
  <pc:docChgLst>
    <pc:chgData name="lisa nicholls" userId="71425d7775e1c957" providerId="Windows Live" clId="Web-{8A72311B-BC1E-4AFD-83CC-39DB9A5FBC60}"/>
    <pc:docChg chg="addSld delSld modSld">
      <pc:chgData name="lisa nicholls" userId="71425d7775e1c957" providerId="Windows Live" clId="Web-{8A72311B-BC1E-4AFD-83CC-39DB9A5FBC60}" dt="2019-12-26T20:30:45.128" v="1557"/>
      <pc:docMkLst>
        <pc:docMk/>
      </pc:docMkLst>
      <pc:sldChg chg="modSp">
        <pc:chgData name="lisa nicholls" userId="71425d7775e1c957" providerId="Windows Live" clId="Web-{8A72311B-BC1E-4AFD-83CC-39DB9A5FBC60}" dt="2019-12-26T19:10:26.593" v="178" actId="20577"/>
        <pc:sldMkLst>
          <pc:docMk/>
          <pc:sldMk cId="1597505105" sldId="257"/>
        </pc:sldMkLst>
        <pc:spChg chg="mod">
          <ac:chgData name="lisa nicholls" userId="71425d7775e1c957" providerId="Windows Live" clId="Web-{8A72311B-BC1E-4AFD-83CC-39DB9A5FBC60}" dt="2019-12-26T19:10:26.593" v="178" actId="20577"/>
          <ac:spMkLst>
            <pc:docMk/>
            <pc:sldMk cId="1597505105" sldId="257"/>
            <ac:spMk id="5" creationId="{F56F75F6-5A65-48A7-93AD-FF520A15AB35}"/>
          </ac:spMkLst>
        </pc:spChg>
      </pc:sldChg>
      <pc:sldChg chg="addSp modSp mod setBg modClrScheme setClrOvrMap chgLayout">
        <pc:chgData name="lisa nicholls" userId="71425d7775e1c957" providerId="Windows Live" clId="Web-{8A72311B-BC1E-4AFD-83CC-39DB9A5FBC60}" dt="2019-12-26T20:17:08.177" v="1417"/>
        <pc:sldMkLst>
          <pc:docMk/>
          <pc:sldMk cId="4085869834" sldId="259"/>
        </pc:sldMkLst>
        <pc:spChg chg="mod ord">
          <ac:chgData name="lisa nicholls" userId="71425d7775e1c957" providerId="Windows Live" clId="Web-{8A72311B-BC1E-4AFD-83CC-39DB9A5FBC60}" dt="2019-12-26T20:17:08.177" v="1417"/>
          <ac:spMkLst>
            <pc:docMk/>
            <pc:sldMk cId="4085869834" sldId="259"/>
            <ac:spMk id="2" creationId="{0394D4B7-3FE6-4252-981A-7E10632F46A2}"/>
          </ac:spMkLst>
        </pc:spChg>
        <pc:spChg chg="mod ord">
          <ac:chgData name="lisa nicholls" userId="71425d7775e1c957" providerId="Windows Live" clId="Web-{8A72311B-BC1E-4AFD-83CC-39DB9A5FBC60}" dt="2019-12-26T20:17:08.177" v="1417"/>
          <ac:spMkLst>
            <pc:docMk/>
            <pc:sldMk cId="4085869834" sldId="259"/>
            <ac:spMk id="3" creationId="{B07183A0-FD00-4DD3-982C-A1EAD03F3575}"/>
          </ac:spMkLst>
        </pc:spChg>
        <pc:spChg chg="add">
          <ac:chgData name="lisa nicholls" userId="71425d7775e1c957" providerId="Windows Live" clId="Web-{8A72311B-BC1E-4AFD-83CC-39DB9A5FBC60}" dt="2019-12-26T20:17:08.177" v="1417"/>
          <ac:spMkLst>
            <pc:docMk/>
            <pc:sldMk cId="4085869834" sldId="259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20:17:08.177" v="1417"/>
          <ac:grpSpMkLst>
            <pc:docMk/>
            <pc:sldMk cId="4085869834" sldId="259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20:17:08.177" v="1417"/>
          <ac:cxnSpMkLst>
            <pc:docMk/>
            <pc:sldMk cId="4085869834" sldId="259"/>
            <ac:cxnSpMk id="14" creationId="{789E20C7-BB50-4317-93C7-90C8ED80B275}"/>
          </ac:cxnSpMkLst>
        </pc:cxnChg>
      </pc:sldChg>
      <pc:sldChg chg="modSp">
        <pc:chgData name="lisa nicholls" userId="71425d7775e1c957" providerId="Windows Live" clId="Web-{8A72311B-BC1E-4AFD-83CC-39DB9A5FBC60}" dt="2019-12-26T19:11:27.453" v="185" actId="20577"/>
        <pc:sldMkLst>
          <pc:docMk/>
          <pc:sldMk cId="3953312136" sldId="262"/>
        </pc:sldMkLst>
        <pc:spChg chg="mod">
          <ac:chgData name="lisa nicholls" userId="71425d7775e1c957" providerId="Windows Live" clId="Web-{8A72311B-BC1E-4AFD-83CC-39DB9A5FBC60}" dt="2019-12-26T19:11:27.453" v="185" actId="20577"/>
          <ac:spMkLst>
            <pc:docMk/>
            <pc:sldMk cId="3953312136" sldId="262"/>
            <ac:spMk id="23" creationId="{371C878F-77DB-4ED3-8033-96FDD5A0DF75}"/>
          </ac:spMkLst>
        </pc:spChg>
      </pc:sldChg>
      <pc:sldChg chg="addSp modSp mod setBg modClrScheme setClrOvrMap chgLayout">
        <pc:chgData name="lisa nicholls" userId="71425d7775e1c957" providerId="Windows Live" clId="Web-{8A72311B-BC1E-4AFD-83CC-39DB9A5FBC60}" dt="2019-12-26T19:16:14.082" v="252"/>
        <pc:sldMkLst>
          <pc:docMk/>
          <pc:sldMk cId="4057603835" sldId="265"/>
        </pc:sldMkLst>
        <pc:spChg chg="add mod">
          <ac:chgData name="lisa nicholls" userId="71425d7775e1c957" providerId="Windows Live" clId="Web-{8A72311B-BC1E-4AFD-83CC-39DB9A5FBC60}" dt="2019-12-26T19:16:14.082" v="252"/>
          <ac:spMkLst>
            <pc:docMk/>
            <pc:sldMk cId="4057603835" sldId="265"/>
            <ac:spMk id="2" creationId="{F1A83E07-A4E0-4B2A-8BE1-FE5765A636D4}"/>
          </ac:spMkLst>
        </pc:spChg>
        <pc:spChg chg="add mod">
          <ac:chgData name="lisa nicholls" userId="71425d7775e1c957" providerId="Windows Live" clId="Web-{8A72311B-BC1E-4AFD-83CC-39DB9A5FBC60}" dt="2019-12-26T19:16:14.082" v="252"/>
          <ac:spMkLst>
            <pc:docMk/>
            <pc:sldMk cId="4057603835" sldId="265"/>
            <ac:spMk id="3" creationId="{D6897827-43A8-4B5A-B4D8-3CCCB04775F8}"/>
          </ac:spMkLst>
        </pc:spChg>
        <pc:spChg chg="add">
          <ac:chgData name="lisa nicholls" userId="71425d7775e1c957" providerId="Windows Live" clId="Web-{8A72311B-BC1E-4AFD-83CC-39DB9A5FBC60}" dt="2019-12-26T19:16:14.082" v="252"/>
          <ac:spMkLst>
            <pc:docMk/>
            <pc:sldMk cId="4057603835" sldId="265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16:14.082" v="252"/>
          <ac:grpSpMkLst>
            <pc:docMk/>
            <pc:sldMk cId="4057603835" sldId="265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16:14.082" v="252"/>
          <ac:cxnSpMkLst>
            <pc:docMk/>
            <pc:sldMk cId="4057603835" sldId="265"/>
            <ac:cxnSpMk id="14" creationId="{789E20C7-BB50-4317-93C7-90C8ED80B275}"/>
          </ac:cxnSpMkLst>
        </pc:cxnChg>
      </pc:sldChg>
      <pc:sldChg chg="addSp modSp new mod setBg setClrOvrMap">
        <pc:chgData name="lisa nicholls" userId="71425d7775e1c957" providerId="Windows Live" clId="Web-{8A72311B-BC1E-4AFD-83CC-39DB9A5FBC60}" dt="2019-12-26T19:20:06.475" v="360"/>
        <pc:sldMkLst>
          <pc:docMk/>
          <pc:sldMk cId="366058488" sldId="266"/>
        </pc:sldMkLst>
        <pc:spChg chg="mod">
          <ac:chgData name="lisa nicholls" userId="71425d7775e1c957" providerId="Windows Live" clId="Web-{8A72311B-BC1E-4AFD-83CC-39DB9A5FBC60}" dt="2019-12-26T19:20:06.475" v="360"/>
          <ac:spMkLst>
            <pc:docMk/>
            <pc:sldMk cId="366058488" sldId="266"/>
            <ac:spMk id="2" creationId="{D90A8A67-BDC0-4C46-ADC0-C3F74D8BBDA3}"/>
          </ac:spMkLst>
        </pc:spChg>
        <pc:spChg chg="mod">
          <ac:chgData name="lisa nicholls" userId="71425d7775e1c957" providerId="Windows Live" clId="Web-{8A72311B-BC1E-4AFD-83CC-39DB9A5FBC60}" dt="2019-12-26T19:20:06.475" v="360"/>
          <ac:spMkLst>
            <pc:docMk/>
            <pc:sldMk cId="366058488" sldId="266"/>
            <ac:spMk id="3" creationId="{65E5DC94-2130-4630-AC06-BE2486722AF5}"/>
          </ac:spMkLst>
        </pc:spChg>
        <pc:spChg chg="add">
          <ac:chgData name="lisa nicholls" userId="71425d7775e1c957" providerId="Windows Live" clId="Web-{8A72311B-BC1E-4AFD-83CC-39DB9A5FBC60}" dt="2019-12-26T19:20:06.475" v="360"/>
          <ac:spMkLst>
            <pc:docMk/>
            <pc:sldMk cId="366058488" sldId="266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20:06.475" v="360"/>
          <ac:grpSpMkLst>
            <pc:docMk/>
            <pc:sldMk cId="366058488" sldId="266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20:06.475" v="360"/>
          <ac:cxnSpMkLst>
            <pc:docMk/>
            <pc:sldMk cId="366058488" sldId="266"/>
            <ac:cxnSpMk id="14" creationId="{789E20C7-BB50-4317-93C7-90C8ED80B275}"/>
          </ac:cxnSpMkLst>
        </pc:cxnChg>
      </pc:sldChg>
      <pc:sldChg chg="addSp modSp new mod setBg modClrScheme setClrOvrMap chgLayout">
        <pc:chgData name="lisa nicholls" userId="71425d7775e1c957" providerId="Windows Live" clId="Web-{8A72311B-BC1E-4AFD-83CC-39DB9A5FBC60}" dt="2019-12-26T19:19:52.663" v="359"/>
        <pc:sldMkLst>
          <pc:docMk/>
          <pc:sldMk cId="1923954075" sldId="267"/>
        </pc:sldMkLst>
        <pc:spChg chg="mod ord">
          <ac:chgData name="lisa nicholls" userId="71425d7775e1c957" providerId="Windows Live" clId="Web-{8A72311B-BC1E-4AFD-83CC-39DB9A5FBC60}" dt="2019-12-26T19:19:52.663" v="359"/>
          <ac:spMkLst>
            <pc:docMk/>
            <pc:sldMk cId="1923954075" sldId="267"/>
            <ac:spMk id="2" creationId="{83C60A89-F271-4771-AA56-BDFBFF13F24D}"/>
          </ac:spMkLst>
        </pc:spChg>
        <pc:spChg chg="mod ord">
          <ac:chgData name="lisa nicholls" userId="71425d7775e1c957" providerId="Windows Live" clId="Web-{8A72311B-BC1E-4AFD-83CC-39DB9A5FBC60}" dt="2019-12-26T19:19:52.663" v="359"/>
          <ac:spMkLst>
            <pc:docMk/>
            <pc:sldMk cId="1923954075" sldId="267"/>
            <ac:spMk id="3" creationId="{31CFCE37-7050-4EA4-8806-307A95B7AF80}"/>
          </ac:spMkLst>
        </pc:spChg>
        <pc:spChg chg="add">
          <ac:chgData name="lisa nicholls" userId="71425d7775e1c957" providerId="Windows Live" clId="Web-{8A72311B-BC1E-4AFD-83CC-39DB9A5FBC60}" dt="2019-12-26T19:19:52.663" v="359"/>
          <ac:spMkLst>
            <pc:docMk/>
            <pc:sldMk cId="1923954075" sldId="267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19:52.663" v="359"/>
          <ac:grpSpMkLst>
            <pc:docMk/>
            <pc:sldMk cId="1923954075" sldId="267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19:52.663" v="359"/>
          <ac:cxnSpMkLst>
            <pc:docMk/>
            <pc:sldMk cId="1923954075" sldId="267"/>
            <ac:cxnSpMk id="14" creationId="{789E20C7-BB50-4317-93C7-90C8ED80B275}"/>
          </ac:cxnSpMkLst>
        </pc:cxnChg>
      </pc:sldChg>
      <pc:sldChg chg="addSp modSp new mod setBg modClrScheme setClrOvrMap chgLayout">
        <pc:chgData name="lisa nicholls" userId="71425d7775e1c957" providerId="Windows Live" clId="Web-{8A72311B-BC1E-4AFD-83CC-39DB9A5FBC60}" dt="2019-12-26T19:23:49.634" v="442"/>
        <pc:sldMkLst>
          <pc:docMk/>
          <pc:sldMk cId="117199410" sldId="268"/>
        </pc:sldMkLst>
        <pc:spChg chg="mod ord">
          <ac:chgData name="lisa nicholls" userId="71425d7775e1c957" providerId="Windows Live" clId="Web-{8A72311B-BC1E-4AFD-83CC-39DB9A5FBC60}" dt="2019-12-26T19:23:49.634" v="442"/>
          <ac:spMkLst>
            <pc:docMk/>
            <pc:sldMk cId="117199410" sldId="268"/>
            <ac:spMk id="2" creationId="{6D69C5DC-4677-401F-B81D-4D64FF3992E9}"/>
          </ac:spMkLst>
        </pc:spChg>
        <pc:spChg chg="mod ord">
          <ac:chgData name="lisa nicholls" userId="71425d7775e1c957" providerId="Windows Live" clId="Web-{8A72311B-BC1E-4AFD-83CC-39DB9A5FBC60}" dt="2019-12-26T19:23:49.634" v="442"/>
          <ac:spMkLst>
            <pc:docMk/>
            <pc:sldMk cId="117199410" sldId="268"/>
            <ac:spMk id="3" creationId="{1617E91D-2784-4A9C-8690-B5B42FB6F97C}"/>
          </ac:spMkLst>
        </pc:spChg>
        <pc:spChg chg="add">
          <ac:chgData name="lisa nicholls" userId="71425d7775e1c957" providerId="Windows Live" clId="Web-{8A72311B-BC1E-4AFD-83CC-39DB9A5FBC60}" dt="2019-12-26T19:23:49.634" v="442"/>
          <ac:spMkLst>
            <pc:docMk/>
            <pc:sldMk cId="117199410" sldId="268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23:49.634" v="442"/>
          <ac:grpSpMkLst>
            <pc:docMk/>
            <pc:sldMk cId="117199410" sldId="268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23:49.634" v="442"/>
          <ac:cxnSpMkLst>
            <pc:docMk/>
            <pc:sldMk cId="117199410" sldId="268"/>
            <ac:cxnSpMk id="14" creationId="{789E20C7-BB50-4317-93C7-90C8ED80B275}"/>
          </ac:cxnSpMkLst>
        </pc:cxnChg>
      </pc:sldChg>
      <pc:sldChg chg="addSp modSp new mod setBg modClrScheme setClrOvrMap chgLayout">
        <pc:chgData name="lisa nicholls" userId="71425d7775e1c957" providerId="Windows Live" clId="Web-{8A72311B-BC1E-4AFD-83CC-39DB9A5FBC60}" dt="2019-12-26T19:25:58.777" v="493"/>
        <pc:sldMkLst>
          <pc:docMk/>
          <pc:sldMk cId="1720843664" sldId="269"/>
        </pc:sldMkLst>
        <pc:spChg chg="mod ord">
          <ac:chgData name="lisa nicholls" userId="71425d7775e1c957" providerId="Windows Live" clId="Web-{8A72311B-BC1E-4AFD-83CC-39DB9A5FBC60}" dt="2019-12-26T19:25:58.777" v="493"/>
          <ac:spMkLst>
            <pc:docMk/>
            <pc:sldMk cId="1720843664" sldId="269"/>
            <ac:spMk id="2" creationId="{F034B212-54E2-4A97-A7B6-4B0F3F397AF3}"/>
          </ac:spMkLst>
        </pc:spChg>
        <pc:spChg chg="mod ord">
          <ac:chgData name="lisa nicholls" userId="71425d7775e1c957" providerId="Windows Live" clId="Web-{8A72311B-BC1E-4AFD-83CC-39DB9A5FBC60}" dt="2019-12-26T19:25:58.777" v="493"/>
          <ac:spMkLst>
            <pc:docMk/>
            <pc:sldMk cId="1720843664" sldId="269"/>
            <ac:spMk id="3" creationId="{0E28818F-38DD-45FA-A9F4-1B47D994157A}"/>
          </ac:spMkLst>
        </pc:spChg>
        <pc:spChg chg="add">
          <ac:chgData name="lisa nicholls" userId="71425d7775e1c957" providerId="Windows Live" clId="Web-{8A72311B-BC1E-4AFD-83CC-39DB9A5FBC60}" dt="2019-12-26T19:25:58.777" v="493"/>
          <ac:spMkLst>
            <pc:docMk/>
            <pc:sldMk cId="1720843664" sldId="269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25:58.777" v="493"/>
          <ac:grpSpMkLst>
            <pc:docMk/>
            <pc:sldMk cId="1720843664" sldId="269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25:58.777" v="493"/>
          <ac:cxnSpMkLst>
            <pc:docMk/>
            <pc:sldMk cId="1720843664" sldId="269"/>
            <ac:cxnSpMk id="14" creationId="{789E20C7-BB50-4317-93C7-90C8ED80B275}"/>
          </ac:cxnSpMkLst>
        </pc:cxnChg>
      </pc:sldChg>
      <pc:sldChg chg="addSp modSp new mod setBg modClrScheme setClrOvrMap chgLayout">
        <pc:chgData name="lisa nicholls" userId="71425d7775e1c957" providerId="Windows Live" clId="Web-{8A72311B-BC1E-4AFD-83CC-39DB9A5FBC60}" dt="2019-12-26T19:34:11.768" v="576"/>
        <pc:sldMkLst>
          <pc:docMk/>
          <pc:sldMk cId="603579245" sldId="270"/>
        </pc:sldMkLst>
        <pc:spChg chg="mod ord">
          <ac:chgData name="lisa nicholls" userId="71425d7775e1c957" providerId="Windows Live" clId="Web-{8A72311B-BC1E-4AFD-83CC-39DB9A5FBC60}" dt="2019-12-26T19:34:11.768" v="576"/>
          <ac:spMkLst>
            <pc:docMk/>
            <pc:sldMk cId="603579245" sldId="270"/>
            <ac:spMk id="2" creationId="{9289A217-D947-471E-9591-8C444861F678}"/>
          </ac:spMkLst>
        </pc:spChg>
        <pc:spChg chg="mod ord">
          <ac:chgData name="lisa nicholls" userId="71425d7775e1c957" providerId="Windows Live" clId="Web-{8A72311B-BC1E-4AFD-83CC-39DB9A5FBC60}" dt="2019-12-26T19:34:11.768" v="576"/>
          <ac:spMkLst>
            <pc:docMk/>
            <pc:sldMk cId="603579245" sldId="270"/>
            <ac:spMk id="3" creationId="{E246CCF0-BE36-45CA-8786-27F3F1C1AB48}"/>
          </ac:spMkLst>
        </pc:spChg>
        <pc:spChg chg="add">
          <ac:chgData name="lisa nicholls" userId="71425d7775e1c957" providerId="Windows Live" clId="Web-{8A72311B-BC1E-4AFD-83CC-39DB9A5FBC60}" dt="2019-12-26T19:34:11.768" v="576"/>
          <ac:spMkLst>
            <pc:docMk/>
            <pc:sldMk cId="603579245" sldId="270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19:34:11.768" v="576"/>
          <ac:grpSpMkLst>
            <pc:docMk/>
            <pc:sldMk cId="603579245" sldId="270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19:34:11.768" v="576"/>
          <ac:cxnSpMkLst>
            <pc:docMk/>
            <pc:sldMk cId="603579245" sldId="270"/>
            <ac:cxnSpMk id="14" creationId="{789E20C7-BB50-4317-93C7-90C8ED80B275}"/>
          </ac:cxnSpMkLst>
        </pc:cxnChg>
      </pc:sldChg>
      <pc:sldChg chg="addSp modSp new mod setBg modClrScheme setClrOvrMap chgLayout">
        <pc:chgData name="lisa nicholls" userId="71425d7775e1c957" providerId="Windows Live" clId="Web-{8A72311B-BC1E-4AFD-83CC-39DB9A5FBC60}" dt="2019-12-26T20:08:34.139" v="1000"/>
        <pc:sldMkLst>
          <pc:docMk/>
          <pc:sldMk cId="1565834052" sldId="271"/>
        </pc:sldMkLst>
        <pc:spChg chg="mod ord">
          <ac:chgData name="lisa nicholls" userId="71425d7775e1c957" providerId="Windows Live" clId="Web-{8A72311B-BC1E-4AFD-83CC-39DB9A5FBC60}" dt="2019-12-26T20:08:34.139" v="1000"/>
          <ac:spMkLst>
            <pc:docMk/>
            <pc:sldMk cId="1565834052" sldId="271"/>
            <ac:spMk id="2" creationId="{394F85FC-3A5A-4FF2-A300-58AC0A6356B9}"/>
          </ac:spMkLst>
        </pc:spChg>
        <pc:spChg chg="mod ord">
          <ac:chgData name="lisa nicholls" userId="71425d7775e1c957" providerId="Windows Live" clId="Web-{8A72311B-BC1E-4AFD-83CC-39DB9A5FBC60}" dt="2019-12-26T20:08:34.139" v="1000"/>
          <ac:spMkLst>
            <pc:docMk/>
            <pc:sldMk cId="1565834052" sldId="271"/>
            <ac:spMk id="3" creationId="{585F0C20-D674-4098-BFD0-AFD15D3E1E49}"/>
          </ac:spMkLst>
        </pc:spChg>
        <pc:spChg chg="add">
          <ac:chgData name="lisa nicholls" userId="71425d7775e1c957" providerId="Windows Live" clId="Web-{8A72311B-BC1E-4AFD-83CC-39DB9A5FBC60}" dt="2019-12-26T20:08:34.139" v="1000"/>
          <ac:spMkLst>
            <pc:docMk/>
            <pc:sldMk cId="1565834052" sldId="271"/>
            <ac:spMk id="8" creationId="{C314C310-850D-4491-AA52-C75BEA68B68C}"/>
          </ac:spMkLst>
        </pc:spChg>
        <pc:grpChg chg="add">
          <ac:chgData name="lisa nicholls" userId="71425d7775e1c957" providerId="Windows Live" clId="Web-{8A72311B-BC1E-4AFD-83CC-39DB9A5FBC60}" dt="2019-12-26T20:08:34.139" v="1000"/>
          <ac:grpSpMkLst>
            <pc:docMk/>
            <pc:sldMk cId="1565834052" sldId="271"/>
            <ac:grpSpMk id="10" creationId="{D4EC3799-3F52-48CE-85CC-83AED368EB42}"/>
          </ac:grpSpMkLst>
        </pc:grpChg>
        <pc:cxnChg chg="add">
          <ac:chgData name="lisa nicholls" userId="71425d7775e1c957" providerId="Windows Live" clId="Web-{8A72311B-BC1E-4AFD-83CC-39DB9A5FBC60}" dt="2019-12-26T20:08:34.139" v="1000"/>
          <ac:cxnSpMkLst>
            <pc:docMk/>
            <pc:sldMk cId="1565834052" sldId="271"/>
            <ac:cxnSpMk id="14" creationId="{789E20C7-BB50-4317-93C7-90C8ED80B275}"/>
          </ac:cxnSpMkLst>
        </pc:cxnChg>
      </pc:sldChg>
      <pc:sldChg chg="new del">
        <pc:chgData name="lisa nicholls" userId="71425d7775e1c957" providerId="Windows Live" clId="Web-{8A72311B-BC1E-4AFD-83CC-39DB9A5FBC60}" dt="2019-12-26T20:18:07.224" v="1419"/>
        <pc:sldMkLst>
          <pc:docMk/>
          <pc:sldMk cId="336668307" sldId="272"/>
        </pc:sldMkLst>
      </pc:sldChg>
      <pc:sldChg chg="addSp modSp new mod setBg">
        <pc:chgData name="lisa nicholls" userId="71425d7775e1c957" providerId="Windows Live" clId="Web-{8A72311B-BC1E-4AFD-83CC-39DB9A5FBC60}" dt="2019-12-26T20:20:44.508" v="1427"/>
        <pc:sldMkLst>
          <pc:docMk/>
          <pc:sldMk cId="960020673" sldId="272"/>
        </pc:sldMkLst>
        <pc:spChg chg="add mod">
          <ac:chgData name="lisa nicholls" userId="71425d7775e1c957" providerId="Windows Live" clId="Web-{8A72311B-BC1E-4AFD-83CC-39DB9A5FBC60}" dt="2019-12-26T20:20:44.508" v="1427"/>
          <ac:spMkLst>
            <pc:docMk/>
            <pc:sldMk cId="960020673" sldId="272"/>
            <ac:spMk id="4" creationId="{70F4CD07-3523-4F2F-A937-2E275250397B}"/>
          </ac:spMkLst>
        </pc:spChg>
        <pc:spChg chg="add">
          <ac:chgData name="lisa nicholls" userId="71425d7775e1c957" providerId="Windows Live" clId="Web-{8A72311B-BC1E-4AFD-83CC-39DB9A5FBC60}" dt="2019-12-26T20:20:44.508" v="1427"/>
          <ac:spMkLst>
            <pc:docMk/>
            <pc:sldMk cId="960020673" sldId="272"/>
            <ac:spMk id="9" creationId="{4F78DAAE-B0C3-49A3-8AB1-AD2FF0E3686F}"/>
          </ac:spMkLst>
        </pc:spChg>
        <pc:spChg chg="add">
          <ac:chgData name="lisa nicholls" userId="71425d7775e1c957" providerId="Windows Live" clId="Web-{8A72311B-BC1E-4AFD-83CC-39DB9A5FBC60}" dt="2019-12-26T20:20:44.508" v="1427"/>
          <ac:spMkLst>
            <pc:docMk/>
            <pc:sldMk cId="960020673" sldId="272"/>
            <ac:spMk id="11" creationId="{F6A8A81D-3338-4B0F-A26F-A3D259D27681}"/>
          </ac:spMkLst>
        </pc:spChg>
        <pc:spChg chg="add">
          <ac:chgData name="lisa nicholls" userId="71425d7775e1c957" providerId="Windows Live" clId="Web-{8A72311B-BC1E-4AFD-83CC-39DB9A5FBC60}" dt="2019-12-26T20:20:44.508" v="1427"/>
          <ac:spMkLst>
            <pc:docMk/>
            <pc:sldMk cId="960020673" sldId="272"/>
            <ac:spMk id="13" creationId="{40155665-7CE2-4939-AE5E-020DC1D20753}"/>
          </ac:spMkLst>
        </pc:spChg>
        <pc:picChg chg="add mod">
          <ac:chgData name="lisa nicholls" userId="71425d7775e1c957" providerId="Windows Live" clId="Web-{8A72311B-BC1E-4AFD-83CC-39DB9A5FBC60}" dt="2019-12-26T20:20:44.508" v="1427"/>
          <ac:picMkLst>
            <pc:docMk/>
            <pc:sldMk cId="960020673" sldId="272"/>
            <ac:picMk id="2" creationId="{12368772-2D0A-4E25-8AB7-368B6ECEEDF9}"/>
          </ac:picMkLst>
        </pc:picChg>
      </pc:sldChg>
      <pc:sldChg chg="addSp delSp modSp new mod setBg modClrScheme setClrOvrMap delDesignElem chgLayout">
        <pc:chgData name="lisa nicholls" userId="71425d7775e1c957" providerId="Windows Live" clId="Web-{8A72311B-BC1E-4AFD-83CC-39DB9A5FBC60}" dt="2019-12-26T20:28:24.420" v="1556"/>
        <pc:sldMkLst>
          <pc:docMk/>
          <pc:sldMk cId="1360542628" sldId="273"/>
        </pc:sldMkLst>
        <pc:spChg chg="add mod">
          <ac:chgData name="lisa nicholls" userId="71425d7775e1c957" providerId="Windows Live" clId="Web-{8A72311B-BC1E-4AFD-83CC-39DB9A5FBC60}" dt="2019-12-26T20:24:40.526" v="1442"/>
          <ac:spMkLst>
            <pc:docMk/>
            <pc:sldMk cId="1360542628" sldId="273"/>
            <ac:spMk id="4" creationId="{EA532E25-7699-4BC8-90D5-4AAF6F0CF1DC}"/>
          </ac:spMkLst>
        </pc:spChg>
        <pc:spChg chg="add mod or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6" creationId="{200CF68B-8778-49E7-934B-581458D662CE}"/>
          </ac:spMkLst>
        </pc:spChg>
        <pc:spChg chg="add del mod ord">
          <ac:chgData name="lisa nicholls" userId="71425d7775e1c957" providerId="Windows Live" clId="Web-{8A72311B-BC1E-4AFD-83CC-39DB9A5FBC60}" dt="2019-12-26T20:23:40.307" v="1435"/>
          <ac:spMkLst>
            <pc:docMk/>
            <pc:sldMk cId="1360542628" sldId="273"/>
            <ac:spMk id="7" creationId="{8E457632-355D-4B37-86D7-DBD52798B2D2}"/>
          </ac:spMkLst>
        </pc:spChg>
        <pc:spChg chg="add mod or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8" creationId="{5B59322E-F0CA-4709-A70C-ACCFD5DCC21C}"/>
          </ac:spMkLst>
        </pc:spChg>
        <pc:spChg chg="add del">
          <ac:chgData name="lisa nicholls" userId="71425d7775e1c957" providerId="Windows Live" clId="Web-{8A72311B-BC1E-4AFD-83CC-39DB9A5FBC60}" dt="2019-12-26T20:23:13.619" v="1434"/>
          <ac:spMkLst>
            <pc:docMk/>
            <pc:sldMk cId="1360542628" sldId="273"/>
            <ac:spMk id="9" creationId="{4F78DAAE-B0C3-49A3-8AB1-AD2FF0E3686F}"/>
          </ac:spMkLst>
        </pc:spChg>
        <pc:spChg chg="add del">
          <ac:chgData name="lisa nicholls" userId="71425d7775e1c957" providerId="Windows Live" clId="Web-{8A72311B-BC1E-4AFD-83CC-39DB9A5FBC60}" dt="2019-12-26T20:23:13.619" v="1434"/>
          <ac:spMkLst>
            <pc:docMk/>
            <pc:sldMk cId="1360542628" sldId="273"/>
            <ac:spMk id="11" creationId="{F6A8A81D-3338-4B0F-A26F-A3D259D27681}"/>
          </ac:spMkLst>
        </pc:spChg>
        <pc:spChg chg="add del">
          <ac:chgData name="lisa nicholls" userId="71425d7775e1c957" providerId="Windows Live" clId="Web-{8A72311B-BC1E-4AFD-83CC-39DB9A5FBC60}" dt="2019-12-26T20:23:13.619" v="1434"/>
          <ac:spMkLst>
            <pc:docMk/>
            <pc:sldMk cId="1360542628" sldId="273"/>
            <ac:spMk id="13" creationId="{40155665-7CE2-4939-AE5E-020DC1D20753}"/>
          </ac:spMkLst>
        </pc:spChg>
        <pc:spChg chg="add del">
          <ac:chgData name="lisa nicholls" userId="71425d7775e1c957" providerId="Windows Live" clId="Web-{8A72311B-BC1E-4AFD-83CC-39DB9A5FBC60}" dt="2019-12-26T20:24:21.745" v="1441"/>
          <ac:spMkLst>
            <pc:docMk/>
            <pc:sldMk cId="1360542628" sldId="273"/>
            <ac:spMk id="17" creationId="{B8144315-1C5A-4185-A952-25D98D303D46}"/>
          </ac:spMkLst>
        </pc:spChg>
        <pc:spChg chg="add del">
          <ac:chgData name="lisa nicholls" userId="71425d7775e1c957" providerId="Windows Live" clId="Web-{8A72311B-BC1E-4AFD-83CC-39DB9A5FBC60}" dt="2019-12-26T20:24:21.745" v="1441"/>
          <ac:spMkLst>
            <pc:docMk/>
            <pc:sldMk cId="1360542628" sldId="273"/>
            <ac:spMk id="19" creationId="{11CAC6F2-0806-417B-BF5D-5AEF6195FA49}"/>
          </ac:spMkLst>
        </pc:spChg>
        <pc:spChg chg="add del">
          <ac:chgData name="lisa nicholls" userId="71425d7775e1c957" providerId="Windows Live" clId="Web-{8A72311B-BC1E-4AFD-83CC-39DB9A5FBC60}" dt="2019-12-26T20:24:21.745" v="1441"/>
          <ac:spMkLst>
            <pc:docMk/>
            <pc:sldMk cId="1360542628" sldId="273"/>
            <ac:spMk id="21" creationId="{D4723B02-0AAB-4F6E-BA41-8ED99D559D93}"/>
          </ac:spMkLst>
        </pc:spChg>
        <pc:spChg chg="add del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24" creationId="{59647F54-801D-44AB-8284-EDDFF7763139}"/>
          </ac:spMkLst>
        </pc:spChg>
        <pc:spChg chg="add del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26" creationId="{E4F17063-EDA4-417B-946F-BA357F3B390D}"/>
          </ac:spMkLst>
        </pc:spChg>
        <pc:spChg chg="add del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28" creationId="{D36F3EEA-55D4-4677-80E7-92D00B8F343B}"/>
          </ac:spMkLst>
        </pc:spChg>
        <pc:spChg chg="add del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30" creationId="{C91E93A7-6C7F-4F77-9CB0-280D958EF4D2}"/>
          </ac:spMkLst>
        </pc:spChg>
        <pc:spChg chg="ad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39" creationId="{670D6F2B-93AF-47D6-9378-5E54BE0AC69F}"/>
          </ac:spMkLst>
        </pc:spChg>
        <pc:spChg chg="ad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41" creationId="{D36F3EEA-55D4-4677-80E7-92D00B8F343B}"/>
          </ac:spMkLst>
        </pc:spChg>
        <pc:spChg chg="ad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43" creationId="{C91E93A7-6C7F-4F77-9CB0-280D958EF4D2}"/>
          </ac:spMkLst>
        </pc:spChg>
        <pc:spChg chg="add">
          <ac:chgData name="lisa nicholls" userId="71425d7775e1c957" providerId="Windows Live" clId="Web-{8A72311B-BC1E-4AFD-83CC-39DB9A5FBC60}" dt="2019-12-26T20:28:24.420" v="1556"/>
          <ac:spMkLst>
            <pc:docMk/>
            <pc:sldMk cId="1360542628" sldId="273"/>
            <ac:spMk id="45" creationId="{E4F17063-EDA4-417B-946F-BA357F3B390D}"/>
          </ac:spMkLst>
        </pc:spChg>
        <pc:grpChg chg="add del">
          <ac:chgData name="lisa nicholls" userId="71425d7775e1c957" providerId="Windows Live" clId="Web-{8A72311B-BC1E-4AFD-83CC-39DB9A5FBC60}" dt="2019-12-26T20:24:21.745" v="1441"/>
          <ac:grpSpMkLst>
            <pc:docMk/>
            <pc:sldMk cId="1360542628" sldId="273"/>
            <ac:grpSpMk id="10" creationId="{4091D54B-59AB-4A5E-8E9E-0421BD66D4FB}"/>
          </ac:grpSpMkLst>
        </pc:grpChg>
        <pc:grpChg chg="add del">
          <ac:chgData name="lisa nicholls" userId="71425d7775e1c957" providerId="Windows Live" clId="Web-{8A72311B-BC1E-4AFD-83CC-39DB9A5FBC60}" dt="2019-12-26T20:28:24.420" v="1556"/>
          <ac:grpSpMkLst>
            <pc:docMk/>
            <pc:sldMk cId="1360542628" sldId="273"/>
            <ac:grpSpMk id="12" creationId="{FAEF28A3-012D-4640-B8B8-1EF6EAF7233B}"/>
          </ac:grpSpMkLst>
        </pc:grpChg>
        <pc:grpChg chg="add">
          <ac:chgData name="lisa nicholls" userId="71425d7775e1c957" providerId="Windows Live" clId="Web-{8A72311B-BC1E-4AFD-83CC-39DB9A5FBC60}" dt="2019-12-26T20:28:24.420" v="1556"/>
          <ac:grpSpMkLst>
            <pc:docMk/>
            <pc:sldMk cId="1360542628" sldId="273"/>
            <ac:grpSpMk id="35" creationId="{6503EB0F-2257-4A3E-A73B-E1DE769B459F}"/>
          </ac:grpSpMkLst>
        </pc:grpChg>
        <pc:picChg chg="add mod ord modCrop">
          <ac:chgData name="lisa nicholls" userId="71425d7775e1c957" providerId="Windows Live" clId="Web-{8A72311B-BC1E-4AFD-83CC-39DB9A5FBC60}" dt="2019-12-26T20:28:24.420" v="1556"/>
          <ac:picMkLst>
            <pc:docMk/>
            <pc:sldMk cId="1360542628" sldId="273"/>
            <ac:picMk id="2" creationId="{C42239C3-8895-4FB9-A3FA-1EF51465AAF7}"/>
          </ac:picMkLst>
        </pc:picChg>
      </pc:sldChg>
      <pc:sldChg chg="new">
        <pc:chgData name="lisa nicholls" userId="71425d7775e1c957" providerId="Windows Live" clId="Web-{8A72311B-BC1E-4AFD-83CC-39DB9A5FBC60}" dt="2019-12-26T20:30:45.128" v="1557"/>
        <pc:sldMkLst>
          <pc:docMk/>
          <pc:sldMk cId="4233283618" sldId="274"/>
        </pc:sldMkLst>
      </pc:sldChg>
    </pc:docChg>
  </pc:docChgLst>
  <pc:docChgLst>
    <pc:chgData name="lisa nicholls" userId="71425d7775e1c957" providerId="Windows Live" clId="Web-{7D77387F-F19A-4C4F-AC45-436CC0778192}"/>
    <pc:docChg chg="addSld delSld modSld addMainMaster delMainMaster">
      <pc:chgData name="lisa nicholls" userId="71425d7775e1c957" providerId="Windows Live" clId="Web-{7D77387F-F19A-4C4F-AC45-436CC0778192}" dt="2019-12-17T19:36:07.678" v="2231" actId="20577"/>
      <pc:docMkLst>
        <pc:docMk/>
      </pc:docMkLst>
      <pc:sldChg chg="addSp delSp modSp mod setBg modClrScheme delDesignElem chgLayout">
        <pc:chgData name="lisa nicholls" userId="71425d7775e1c957" providerId="Windows Live" clId="Web-{7D77387F-F19A-4C4F-AC45-436CC0778192}" dt="2019-12-17T19:05:24.638" v="1070"/>
        <pc:sldMkLst>
          <pc:docMk/>
          <pc:sldMk cId="109857222" sldId="256"/>
        </pc:sldMkLst>
        <pc:spChg chg="mod ord">
          <ac:chgData name="lisa nicholls" userId="71425d7775e1c957" providerId="Windows Live" clId="Web-{7D77387F-F19A-4C4F-AC45-436CC0778192}" dt="2019-12-17T19:05:24.638" v="107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nicholls" userId="71425d7775e1c957" providerId="Windows Live" clId="Web-{7D77387F-F19A-4C4F-AC45-436CC0778192}" dt="2019-12-17T19:05:24.638" v="107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lisa nicholls" userId="71425d7775e1c957" providerId="Windows Live" clId="Web-{7D77387F-F19A-4C4F-AC45-436CC0778192}" dt="2019-12-17T18:55:28.932" v="392"/>
          <ac:spMkLst>
            <pc:docMk/>
            <pc:sldMk cId="109857222" sldId="256"/>
            <ac:spMk id="6" creationId="{5FC072B9-02C9-474C-B6A6-755EFC5DA209}"/>
          </ac:spMkLst>
        </pc:spChg>
        <pc:spChg chg="mod">
          <ac:chgData name="lisa nicholls" userId="71425d7775e1c957" providerId="Windows Live" clId="Web-{7D77387F-F19A-4C4F-AC45-436CC0778192}" dt="2019-12-17T18:55:28.932" v="392"/>
          <ac:spMkLst>
            <pc:docMk/>
            <pc:sldMk cId="109857222" sldId="256"/>
            <ac:spMk id="10" creationId="{CFAE0CE0-3DBB-4BAA-9CFA-09438947F47F}"/>
          </ac:spMkLst>
        </pc:spChg>
        <pc:spChg chg="add del">
          <ac:chgData name="lisa nicholls" userId="71425d7775e1c957" providerId="Windows Live" clId="Web-{7D77387F-F19A-4C4F-AC45-436CC0778192}" dt="2019-12-17T18:52:25.509" v="377"/>
          <ac:spMkLst>
            <pc:docMk/>
            <pc:sldMk cId="109857222" sldId="256"/>
            <ac:spMk id="12" creationId="{DEA45C79-6206-4F62-AB1A-5D01C53F7B67}"/>
          </ac:spMkLst>
        </pc:spChg>
        <pc:spChg chg="add del">
          <ac:chgData name="lisa nicholls" userId="71425d7775e1c957" providerId="Windows Live" clId="Web-{7D77387F-F19A-4C4F-AC45-436CC0778192}" dt="2019-12-17T18:52:25.509" v="377"/>
          <ac:spMkLst>
            <pc:docMk/>
            <pc:sldMk cId="109857222" sldId="256"/>
            <ac:spMk id="13" creationId="{C7B6399D-C486-48E7-9288-9A2F2BB1E598}"/>
          </ac:spMkLst>
        </pc:spChg>
        <pc:spChg chg="add del">
          <ac:chgData name="lisa nicholls" userId="71425d7775e1c957" providerId="Windows Live" clId="Web-{7D77387F-F19A-4C4F-AC45-436CC0778192}" dt="2019-12-17T18:53:56.744" v="382"/>
          <ac:spMkLst>
            <pc:docMk/>
            <pc:sldMk cId="109857222" sldId="256"/>
            <ac:spMk id="16" creationId="{F018DD30-4459-4EF1-A5AB-32FAAEBDF963}"/>
          </ac:spMkLst>
        </pc:spChg>
        <pc:spChg chg="add del">
          <ac:chgData name="lisa nicholls" userId="71425d7775e1c957" providerId="Windows Live" clId="Web-{7D77387F-F19A-4C4F-AC45-436CC0778192}" dt="2019-12-17T18:53:56.744" v="382"/>
          <ac:spMkLst>
            <pc:docMk/>
            <pc:sldMk cId="109857222" sldId="256"/>
            <ac:spMk id="18" creationId="{A9BA079F-1F4C-4326-B4E2-928E5ED3057F}"/>
          </ac:spMkLst>
        </pc:spChg>
        <pc:spChg chg="del">
          <ac:chgData name="lisa nicholls" userId="71425d7775e1c957" providerId="Windows Live" clId="Web-{7D77387F-F19A-4C4F-AC45-436CC0778192}" dt="2019-12-17T18:49:49.493" v="366"/>
          <ac:spMkLst>
            <pc:docMk/>
            <pc:sldMk cId="109857222" sldId="256"/>
            <ac:spMk id="21" creationId="{A2AEA782-0EA4-42E9-871D-7401D6A09739}"/>
          </ac:spMkLst>
        </pc:spChg>
        <pc:spChg chg="del">
          <ac:chgData name="lisa nicholls" userId="71425d7775e1c957" providerId="Windows Live" clId="Web-{7D77387F-F19A-4C4F-AC45-436CC0778192}" dt="2019-12-17T18:49:49.493" v="366"/>
          <ac:spMkLst>
            <pc:docMk/>
            <pc:sldMk cId="109857222" sldId="256"/>
            <ac:spMk id="23" creationId="{B0992639-1CDA-4FE6-BB95-E13221490740}"/>
          </ac:spMkLst>
        </pc:spChg>
        <pc:spChg chg="add del">
          <ac:chgData name="lisa nicholls" userId="71425d7775e1c957" providerId="Windows Live" clId="Web-{7D77387F-F19A-4C4F-AC45-436CC0778192}" dt="2019-12-17T18:54:23.775" v="384"/>
          <ac:spMkLst>
            <pc:docMk/>
            <pc:sldMk cId="109857222" sldId="256"/>
            <ac:spMk id="25" creationId="{D29BD510-E7CC-431C-9DC5-D07910F66D23}"/>
          </ac:spMkLst>
        </pc:spChg>
        <pc:spChg chg="add del">
          <ac:chgData name="lisa nicholls" userId="71425d7775e1c957" providerId="Windows Live" clId="Web-{7D77387F-F19A-4C4F-AC45-436CC0778192}" dt="2019-12-17T18:54:23.775" v="384"/>
          <ac:spMkLst>
            <pc:docMk/>
            <pc:sldMk cId="109857222" sldId="256"/>
            <ac:spMk id="26" creationId="{18E0437A-FA20-4E33-95A8-BBC1FD5C75FC}"/>
          </ac:spMkLst>
        </pc:spChg>
        <pc:spChg chg="add del">
          <ac:chgData name="lisa nicholls" userId="71425d7775e1c957" providerId="Windows Live" clId="Web-{7D77387F-F19A-4C4F-AC45-436CC0778192}" dt="2019-12-17T18:54:23.775" v="384"/>
          <ac:spMkLst>
            <pc:docMk/>
            <pc:sldMk cId="109857222" sldId="256"/>
            <ac:spMk id="27" creationId="{C08A186A-A32B-412D-8105-6DDEC68B6C04}"/>
          </ac:spMkLst>
        </pc:spChg>
        <pc:spChg chg="add del">
          <ac:chgData name="lisa nicholls" userId="71425d7775e1c957" providerId="Windows Live" clId="Web-{7D77387F-F19A-4C4F-AC45-436CC0778192}" dt="2019-12-17T18:54:39.651" v="386"/>
          <ac:spMkLst>
            <pc:docMk/>
            <pc:sldMk cId="109857222" sldId="256"/>
            <ac:spMk id="29" creationId="{A2AEA782-0EA4-42E9-871D-7401D6A09739}"/>
          </ac:spMkLst>
        </pc:spChg>
        <pc:spChg chg="add del">
          <ac:chgData name="lisa nicholls" userId="71425d7775e1c957" providerId="Windows Live" clId="Web-{7D77387F-F19A-4C4F-AC45-436CC0778192}" dt="2019-12-17T18:54:39.651" v="386"/>
          <ac:spMkLst>
            <pc:docMk/>
            <pc:sldMk cId="109857222" sldId="256"/>
            <ac:spMk id="30" creationId="{B0992639-1CDA-4FE6-BB95-E13221490740}"/>
          </ac:spMkLst>
        </pc:spChg>
        <pc:spChg chg="add del">
          <ac:chgData name="lisa nicholls" userId="71425d7775e1c957" providerId="Windows Live" clId="Web-{7D77387F-F19A-4C4F-AC45-436CC0778192}" dt="2019-12-17T18:55:46.291" v="393"/>
          <ac:spMkLst>
            <pc:docMk/>
            <pc:sldMk cId="109857222" sldId="256"/>
            <ac:spMk id="31" creationId="{A2AEA782-0EA4-42E9-871D-7401D6A09739}"/>
          </ac:spMkLst>
        </pc:spChg>
        <pc:spChg chg="add del">
          <ac:chgData name="lisa nicholls" userId="71425d7775e1c957" providerId="Windows Live" clId="Web-{7D77387F-F19A-4C4F-AC45-436CC0778192}" dt="2019-12-17T18:55:46.291" v="393"/>
          <ac:spMkLst>
            <pc:docMk/>
            <pc:sldMk cId="109857222" sldId="256"/>
            <ac:spMk id="32" creationId="{B0992639-1CDA-4FE6-BB95-E13221490740}"/>
          </ac:spMkLst>
        </pc:spChg>
        <pc:spChg chg="add del">
          <ac:chgData name="lisa nicholls" userId="71425d7775e1c957" providerId="Windows Live" clId="Web-{7D77387F-F19A-4C4F-AC45-436CC0778192}" dt="2019-12-17T19:05:24.638" v="1070"/>
          <ac:spMkLst>
            <pc:docMk/>
            <pc:sldMk cId="109857222" sldId="256"/>
            <ac:spMk id="33" creationId="{A2AEA782-0EA4-42E9-871D-7401D6A09739}"/>
          </ac:spMkLst>
        </pc:spChg>
        <pc:spChg chg="add del">
          <ac:chgData name="lisa nicholls" userId="71425d7775e1c957" providerId="Windows Live" clId="Web-{7D77387F-F19A-4C4F-AC45-436CC0778192}" dt="2019-12-17T19:05:24.638" v="1070"/>
          <ac:spMkLst>
            <pc:docMk/>
            <pc:sldMk cId="109857222" sldId="256"/>
            <ac:spMk id="34" creationId="{B0992639-1CDA-4FE6-BB95-E13221490740}"/>
          </ac:spMkLst>
        </pc:spChg>
        <pc:grpChg chg="add del">
          <ac:chgData name="lisa nicholls" userId="71425d7775e1c957" providerId="Windows Live" clId="Web-{7D77387F-F19A-4C4F-AC45-436CC0778192}" dt="2019-12-17T18:52:25.509" v="377"/>
          <ac:grpSpMkLst>
            <pc:docMk/>
            <pc:sldMk cId="109857222" sldId="256"/>
            <ac:grpSpMk id="14" creationId="{D7F47FD1-7D49-4715-B24B-8A06D0A527CF}"/>
          </ac:grpSpMkLst>
        </pc:grpChg>
        <pc:picChg chg="mod ord">
          <ac:chgData name="lisa nicholls" userId="71425d7775e1c957" providerId="Windows Live" clId="Web-{7D77387F-F19A-4C4F-AC45-436CC0778192}" dt="2019-12-17T18:56:06.135" v="395"/>
          <ac:picMkLst>
            <pc:docMk/>
            <pc:sldMk cId="109857222" sldId="256"/>
            <ac:picMk id="4" creationId="{64BC8E71-6733-49B0-A016-3B106DE619BC}"/>
          </ac:picMkLst>
        </pc:picChg>
        <pc:picChg chg="mod ord">
          <ac:chgData name="lisa nicholls" userId="71425d7775e1c957" providerId="Windows Live" clId="Web-{7D77387F-F19A-4C4F-AC45-436CC0778192}" dt="2019-12-17T18:54:28.994" v="385"/>
          <ac:picMkLst>
            <pc:docMk/>
            <pc:sldMk cId="109857222" sldId="256"/>
            <ac:picMk id="8" creationId="{DDCA96E7-91EF-4E5D-9CA5-138DBD899223}"/>
          </ac:picMkLst>
        </pc:picChg>
        <pc:cxnChg chg="add del">
          <ac:chgData name="lisa nicholls" userId="71425d7775e1c957" providerId="Windows Live" clId="Web-{7D77387F-F19A-4C4F-AC45-436CC0778192}" dt="2019-12-17T18:54:23.775" v="384"/>
          <ac:cxnSpMkLst>
            <pc:docMk/>
            <pc:sldMk cId="109857222" sldId="256"/>
            <ac:cxnSpMk id="28" creationId="{93B06D1C-75DF-4E0C-B26C-78A4F8B399F2}"/>
          </ac:cxnSpMkLst>
        </pc:cxnChg>
      </pc:sldChg>
      <pc:sldChg chg="addSp modSp del mod modClrScheme chgLayout">
        <pc:chgData name="lisa nicholls" userId="71425d7775e1c957" providerId="Windows Live" clId="Web-{7D77387F-F19A-4C4F-AC45-436CC0778192}" dt="2019-12-17T18:58:00.651" v="507"/>
        <pc:sldMkLst>
          <pc:docMk/>
          <pc:sldMk cId="344601931" sldId="257"/>
        </pc:sldMkLst>
        <pc:spChg chg="add">
          <ac:chgData name="lisa nicholls" userId="71425d7775e1c957" providerId="Windows Live" clId="Web-{7D77387F-F19A-4C4F-AC45-436CC0778192}" dt="2019-12-17T18:44:08.678" v="0"/>
          <ac:spMkLst>
            <pc:docMk/>
            <pc:sldMk cId="344601931" sldId="257"/>
            <ac:spMk id="2" creationId="{9766449B-B9B5-4562-910E-6EE40C07A149}"/>
          </ac:spMkLst>
        </pc:spChg>
        <pc:spChg chg="add mod">
          <ac:chgData name="lisa nicholls" userId="71425d7775e1c957" providerId="Windows Live" clId="Web-{7D77387F-F19A-4C4F-AC45-436CC0778192}" dt="2019-12-17T18:49:49.258" v="364" actId="20577"/>
          <ac:spMkLst>
            <pc:docMk/>
            <pc:sldMk cId="344601931" sldId="257"/>
            <ac:spMk id="3" creationId="{9DCA701A-A249-4C4C-9E89-AEAC372C879B}"/>
          </ac:spMkLst>
        </pc:spChg>
        <pc:graphicFrameChg chg="add mod modGraphic">
          <ac:chgData name="lisa nicholls" userId="71425d7775e1c957" providerId="Windows Live" clId="Web-{7D77387F-F19A-4C4F-AC45-436CC0778192}" dt="2019-12-17T18:57:41.760" v="506"/>
          <ac:graphicFrameMkLst>
            <pc:docMk/>
            <pc:sldMk cId="344601931" sldId="257"/>
            <ac:graphicFrameMk id="4" creationId="{7DC37607-E8BF-421E-9069-EFDB038BA0FB}"/>
          </ac:graphicFrameMkLst>
        </pc:graphicFrameChg>
      </pc:sldChg>
      <pc:sldChg chg="addSp delSp modSp new mod setBg modClrScheme setClrOvrMap chgLayout">
        <pc:chgData name="lisa nicholls" userId="71425d7775e1c957" providerId="Windows Live" clId="Web-{7D77387F-F19A-4C4F-AC45-436CC0778192}" dt="2019-12-17T19:06:26.497" v="1077"/>
        <pc:sldMkLst>
          <pc:docMk/>
          <pc:sldMk cId="1597505105" sldId="257"/>
        </pc:sldMkLst>
        <pc:spChg chg="mod or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2" creationId="{BB616948-6336-47B2-B9B9-63AC71DFA8BA}"/>
          </ac:spMkLst>
        </pc:spChg>
        <pc:spChg chg="del mod">
          <ac:chgData name="lisa nicholls" userId="71425d7775e1c957" providerId="Windows Live" clId="Web-{7D77387F-F19A-4C4F-AC45-436CC0778192}" dt="2019-12-17T19:02:48.872" v="817"/>
          <ac:spMkLst>
            <pc:docMk/>
            <pc:sldMk cId="1597505105" sldId="257"/>
            <ac:spMk id="3" creationId="{1B525656-2E44-4F10-9B77-BF6256EFCE88}"/>
          </ac:spMkLst>
        </pc:spChg>
        <pc:spChg chg="add mod or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5" creationId="{F56F75F6-5A65-48A7-93AD-FF520A15AB35}"/>
          </ac:spMkLst>
        </pc:spChg>
        <pc:spChg chg="add del">
          <ac:chgData name="lisa nicholls" userId="71425d7775e1c957" providerId="Windows Live" clId="Web-{7D77387F-F19A-4C4F-AC45-436CC0778192}" dt="2019-12-17T19:06:15.435" v="1074"/>
          <ac:spMkLst>
            <pc:docMk/>
            <pc:sldMk cId="1597505105" sldId="257"/>
            <ac:spMk id="8" creationId="{73C0A186-7444-4460-9C37-532E7671E99E}"/>
          </ac:spMkLst>
        </pc:spChg>
        <pc:spChg chg="add del">
          <ac:chgData name="lisa nicholls" userId="71425d7775e1c957" providerId="Windows Live" clId="Web-{7D77387F-F19A-4C4F-AC45-436CC0778192}" dt="2019-12-17T19:06:08.122" v="1072"/>
          <ac:spMkLst>
            <pc:docMk/>
            <pc:sldMk cId="1597505105" sldId="257"/>
            <ac:spMk id="14" creationId="{73C0A186-7444-4460-9C37-532E7671E99E}"/>
          </ac:spMkLst>
        </pc:spChg>
        <pc:spChg chg="add del">
          <ac:chgData name="lisa nicholls" userId="71425d7775e1c957" providerId="Windows Live" clId="Web-{7D77387F-F19A-4C4F-AC45-436CC0778192}" dt="2019-12-17T19:06:08.122" v="1072"/>
          <ac:spMkLst>
            <pc:docMk/>
            <pc:sldMk cId="1597505105" sldId="257"/>
            <ac:spMk id="16" creationId="{D22D1B95-2B54-43E9-85D9-B489F6C5DD0F}"/>
          </ac:spMkLst>
        </pc:spChg>
        <pc:spChg chg="add del">
          <ac:chgData name="lisa nicholls" userId="71425d7775e1c957" providerId="Windows Live" clId="Web-{7D77387F-F19A-4C4F-AC45-436CC0778192}" dt="2019-12-17T19:06:26.419" v="1076"/>
          <ac:spMkLst>
            <pc:docMk/>
            <pc:sldMk cId="1597505105" sldId="257"/>
            <ac:spMk id="17" creationId="{73C0A186-7444-4460-9C37-532E7671E99E}"/>
          </ac:spMkLst>
        </pc:spChg>
        <pc:spChg chg="add del">
          <ac:chgData name="lisa nicholls" userId="71425d7775e1c957" providerId="Windows Live" clId="Web-{7D77387F-F19A-4C4F-AC45-436CC0778192}" dt="2019-12-17T19:06:08.122" v="1072"/>
          <ac:spMkLst>
            <pc:docMk/>
            <pc:sldMk cId="1597505105" sldId="257"/>
            <ac:spMk id="18" creationId="{7D0F3F6D-A49D-4406-8D61-1C4F8D792F04}"/>
          </ac:spMkLst>
        </pc:spChg>
        <pc:spChg chg="add del">
          <ac:chgData name="lisa nicholls" userId="71425d7775e1c957" providerId="Windows Live" clId="Web-{7D77387F-F19A-4C4F-AC45-436CC0778192}" dt="2019-12-17T19:06:26.419" v="1076"/>
          <ac:spMkLst>
            <pc:docMk/>
            <pc:sldMk cId="1597505105" sldId="257"/>
            <ac:spMk id="19" creationId="{B219AE65-9B94-44EA-BEF3-EF4BFA169C81}"/>
          </ac:spMkLst>
        </pc:spChg>
        <pc:spChg chg="add del">
          <ac:chgData name="lisa nicholls" userId="71425d7775e1c957" providerId="Windows Live" clId="Web-{7D77387F-F19A-4C4F-AC45-436CC0778192}" dt="2019-12-17T19:06:08.122" v="1072"/>
          <ac:spMkLst>
            <pc:docMk/>
            <pc:sldMk cId="1597505105" sldId="257"/>
            <ac:spMk id="20" creationId="{D953A318-DA8D-4405-9536-D889E45C5E3E}"/>
          </ac:spMkLst>
        </pc:spChg>
        <pc:spChg chg="add del">
          <ac:chgData name="lisa nicholls" userId="71425d7775e1c957" providerId="Windows Live" clId="Web-{7D77387F-F19A-4C4F-AC45-436CC0778192}" dt="2019-12-17T19:06:26.419" v="1076"/>
          <ac:spMkLst>
            <pc:docMk/>
            <pc:sldMk cId="1597505105" sldId="257"/>
            <ac:spMk id="21" creationId="{1FD9464E-E5B9-40C0-B738-67C266F517C7}"/>
          </ac:spMkLst>
        </pc:spChg>
        <pc:spChg chg="add del">
          <ac:chgData name="lisa nicholls" userId="71425d7775e1c957" providerId="Windows Live" clId="Web-{7D77387F-F19A-4C4F-AC45-436CC0778192}" dt="2019-12-17T19:06:08.122" v="1072"/>
          <ac:spMkLst>
            <pc:docMk/>
            <pc:sldMk cId="1597505105" sldId="257"/>
            <ac:spMk id="22" creationId="{9E382A3D-2F90-475C-8DF2-F666FEA3425B}"/>
          </ac:spMkLst>
        </pc:spChg>
        <pc:spChg chg="add del">
          <ac:chgData name="lisa nicholls" userId="71425d7775e1c957" providerId="Windows Live" clId="Web-{7D77387F-F19A-4C4F-AC45-436CC0778192}" dt="2019-12-17T19:06:26.419" v="1076"/>
          <ac:spMkLst>
            <pc:docMk/>
            <pc:sldMk cId="1597505105" sldId="257"/>
            <ac:spMk id="23" creationId="{6CCD7EA2-2557-4E49-9B59-9C028EF18613}"/>
          </ac:spMkLst>
        </pc:spChg>
        <pc:spChg chg="add del">
          <ac:chgData name="lisa nicholls" userId="71425d7775e1c957" providerId="Windows Live" clId="Web-{7D77387F-F19A-4C4F-AC45-436CC0778192}" dt="2019-12-17T19:06:26.419" v="1076"/>
          <ac:spMkLst>
            <pc:docMk/>
            <pc:sldMk cId="1597505105" sldId="257"/>
            <ac:spMk id="24" creationId="{F0C81A57-9CD5-461B-8FFE-4A8CB6CFBE01}"/>
          </ac:spMkLst>
        </pc:spChg>
        <pc:spChg chg="ad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26" creationId="{73C0A186-7444-4460-9C37-532E7671E99E}"/>
          </ac:spMkLst>
        </pc:spChg>
        <pc:spChg chg="ad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27" creationId="{D22D1B95-2B54-43E9-85D9-B489F6C5DD0F}"/>
          </ac:spMkLst>
        </pc:spChg>
        <pc:spChg chg="ad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28" creationId="{7D0F3F6D-A49D-4406-8D61-1C4F8D792F04}"/>
          </ac:spMkLst>
        </pc:spChg>
        <pc:spChg chg="ad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29" creationId="{D953A318-DA8D-4405-9536-D889E45C5E3E}"/>
          </ac:spMkLst>
        </pc:spChg>
        <pc:spChg chg="add">
          <ac:chgData name="lisa nicholls" userId="71425d7775e1c957" providerId="Windows Live" clId="Web-{7D77387F-F19A-4C4F-AC45-436CC0778192}" dt="2019-12-17T19:06:26.497" v="1077"/>
          <ac:spMkLst>
            <pc:docMk/>
            <pc:sldMk cId="1597505105" sldId="257"/>
            <ac:spMk id="30" creationId="{9E382A3D-2F90-475C-8DF2-F666FEA3425B}"/>
          </ac:spMkLst>
        </pc:spChg>
        <pc:grpChg chg="add del">
          <ac:chgData name="lisa nicholls" userId="71425d7775e1c957" providerId="Windows Live" clId="Web-{7D77387F-F19A-4C4F-AC45-436CC0778192}" dt="2019-12-17T19:06:15.435" v="1074"/>
          <ac:grpSpMkLst>
            <pc:docMk/>
            <pc:sldMk cId="1597505105" sldId="257"/>
            <ac:grpSpMk id="7" creationId="{93E10248-AF0E-477D-B4D2-47C02CE4E353}"/>
          </ac:grpSpMkLst>
        </pc:grpChg>
        <pc:grpChg chg="add del">
          <ac:chgData name="lisa nicholls" userId="71425d7775e1c957" providerId="Windows Live" clId="Web-{7D77387F-F19A-4C4F-AC45-436CC0778192}" dt="2019-12-17T19:06:15.435" v="1074"/>
          <ac:grpSpMkLst>
            <pc:docMk/>
            <pc:sldMk cId="1597505105" sldId="257"/>
            <ac:grpSpMk id="9" creationId="{F1ECA4FE-7D2F-4576-B767-3A5F5ABFE90F}"/>
          </ac:grpSpMkLst>
        </pc:grpChg>
        <pc:grpChg chg="add del">
          <ac:chgData name="lisa nicholls" userId="71425d7775e1c957" providerId="Windows Live" clId="Web-{7D77387F-F19A-4C4F-AC45-436CC0778192}" dt="2019-12-17T19:06:08.122" v="1072"/>
          <ac:grpSpMkLst>
            <pc:docMk/>
            <pc:sldMk cId="1597505105" sldId="257"/>
            <ac:grpSpMk id="10" creationId="{93E10248-AF0E-477D-B4D2-47C02CE4E353}"/>
          </ac:grpSpMkLst>
        </pc:grpChg>
        <pc:grpChg chg="add del">
          <ac:chgData name="lisa nicholls" userId="71425d7775e1c957" providerId="Windows Live" clId="Web-{7D77387F-F19A-4C4F-AC45-436CC0778192}" dt="2019-12-17T19:06:26.419" v="1076"/>
          <ac:grpSpMkLst>
            <pc:docMk/>
            <pc:sldMk cId="1597505105" sldId="257"/>
            <ac:grpSpMk id="13" creationId="{93E10248-AF0E-477D-B4D2-47C02CE4E353}"/>
          </ac:grpSpMkLst>
        </pc:grpChg>
        <pc:grpChg chg="add">
          <ac:chgData name="lisa nicholls" userId="71425d7775e1c957" providerId="Windows Live" clId="Web-{7D77387F-F19A-4C4F-AC45-436CC0778192}" dt="2019-12-17T19:06:26.497" v="1077"/>
          <ac:grpSpMkLst>
            <pc:docMk/>
            <pc:sldMk cId="1597505105" sldId="257"/>
            <ac:grpSpMk id="25" creationId="{93E10248-AF0E-477D-B4D2-47C02CE4E353}"/>
          </ac:grpSpMkLst>
        </pc:grpChg>
        <pc:cxnChg chg="add del">
          <ac:chgData name="lisa nicholls" userId="71425d7775e1c957" providerId="Windows Live" clId="Web-{7D77387F-F19A-4C4F-AC45-436CC0778192}" dt="2019-12-17T19:06:15.435" v="1074"/>
          <ac:cxnSpMkLst>
            <pc:docMk/>
            <pc:sldMk cId="1597505105" sldId="257"/>
            <ac:cxnSpMk id="15" creationId="{E81F53E2-F556-42FA-8D24-113839EE19F8}"/>
          </ac:cxnSpMkLst>
        </pc:cxnChg>
      </pc:sldChg>
      <pc:sldChg chg="modSp new">
        <pc:chgData name="lisa nicholls" userId="71425d7775e1c957" providerId="Windows Live" clId="Web-{7D77387F-F19A-4C4F-AC45-436CC0778192}" dt="2019-12-17T19:36:07.662" v="2230" actId="20577"/>
        <pc:sldMkLst>
          <pc:docMk/>
          <pc:sldMk cId="1294295612" sldId="258"/>
        </pc:sldMkLst>
        <pc:spChg chg="mod">
          <ac:chgData name="lisa nicholls" userId="71425d7775e1c957" providerId="Windows Live" clId="Web-{7D77387F-F19A-4C4F-AC45-436CC0778192}" dt="2019-12-17T19:08:06.888" v="1097" actId="20577"/>
          <ac:spMkLst>
            <pc:docMk/>
            <pc:sldMk cId="1294295612" sldId="258"/>
            <ac:spMk id="2" creationId="{DA4394FF-86AC-44EC-B788-87A70A9115EC}"/>
          </ac:spMkLst>
        </pc:spChg>
        <pc:spChg chg="mod">
          <ac:chgData name="lisa nicholls" userId="71425d7775e1c957" providerId="Windows Live" clId="Web-{7D77387F-F19A-4C4F-AC45-436CC0778192}" dt="2019-12-17T19:36:07.662" v="2230" actId="20577"/>
          <ac:spMkLst>
            <pc:docMk/>
            <pc:sldMk cId="1294295612" sldId="258"/>
            <ac:spMk id="3" creationId="{AC9C81F6-8FB9-48DD-BB4B-C21BC3DB454D}"/>
          </ac:spMkLst>
        </pc:spChg>
      </pc:sldChg>
      <pc:sldChg chg="new">
        <pc:chgData name="lisa nicholls" userId="71425d7775e1c957" providerId="Windows Live" clId="Web-{7D77387F-F19A-4C4F-AC45-436CC0778192}" dt="2019-12-17T19:34:40.818" v="2228"/>
        <pc:sldMkLst>
          <pc:docMk/>
          <pc:sldMk cId="1780568151" sldId="259"/>
        </pc:sldMkLst>
      </pc:sldChg>
      <pc:sldMasterChg chg="del delSldLayout">
        <pc:chgData name="lisa nicholls" userId="71425d7775e1c957" providerId="Windows Live" clId="Web-{7D77387F-F19A-4C4F-AC45-436CC0778192}" dt="2019-12-17T18:49:49.493" v="366"/>
        <pc:sldMasterMkLst>
          <pc:docMk/>
          <pc:sldMasterMk cId="2460954070" sldId="2147483660"/>
        </pc:sldMasterMkLst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isa nicholls" userId="71425d7775e1c957" providerId="Windows Live" clId="Web-{7D77387F-F19A-4C4F-AC45-436CC0778192}" dt="2019-12-17T18:49:49.493" v="36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49:57.024" v="367"/>
        <pc:sldMasterMkLst>
          <pc:docMk/>
          <pc:sldMasterMk cId="4141072083" sldId="2147483672"/>
        </pc:sldMasterMkLst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1228542522" sldId="2147483673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2078103635" sldId="2147483674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3394874119" sldId="2147483675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2275502717" sldId="2147483676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1847319384" sldId="2147483677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2461592796" sldId="2147483678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2330534304" sldId="2147483679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3091468294" sldId="2147483680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4086082446" sldId="2147483681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2194456169" sldId="2147483682"/>
          </pc:sldLayoutMkLst>
        </pc:sldLayoutChg>
        <pc:sldLayoutChg chg="add del mod replId">
          <pc:chgData name="lisa nicholls" userId="71425d7775e1c957" providerId="Windows Live" clId="Web-{7D77387F-F19A-4C4F-AC45-436CC0778192}" dt="2019-12-17T18:49:57.024" v="367"/>
          <pc:sldLayoutMkLst>
            <pc:docMk/>
            <pc:sldMasterMk cId="4141072083" sldId="2147483672"/>
            <pc:sldLayoutMk cId="868329671" sldId="2147483683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0:04.211" v="368"/>
        <pc:sldMasterMkLst>
          <pc:docMk/>
          <pc:sldMasterMk cId="3887151567" sldId="2147483684"/>
        </pc:sldMasterMkLst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1970042800" sldId="2147483685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4278008598" sldId="2147483686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387718361" sldId="214748368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3857354794" sldId="214748368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1943140142" sldId="214748368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262385460" sldId="214748369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4120155405" sldId="214748369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1363944571" sldId="214748369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2449890025" sldId="2147483693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3968369356" sldId="2147483694"/>
          </pc:sldLayoutMkLst>
        </pc:sldLayoutChg>
        <pc:sldLayoutChg chg="add del mod replId">
          <pc:chgData name="lisa nicholls" userId="71425d7775e1c957" providerId="Windows Live" clId="Web-{7D77387F-F19A-4C4F-AC45-436CC0778192}" dt="2019-12-17T18:50:04.211" v="368"/>
          <pc:sldLayoutMkLst>
            <pc:docMk/>
            <pc:sldMasterMk cId="3887151567" sldId="2147483684"/>
            <pc:sldLayoutMk cId="1356760159" sldId="2147483695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0:13.868" v="369"/>
        <pc:sldMasterMkLst>
          <pc:docMk/>
          <pc:sldMasterMk cId="3116758051" sldId="2147483696"/>
        </pc:sldMasterMkLst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852428480" sldId="214748369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72518175" sldId="214748369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873445920" sldId="214748369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902680365" sldId="214748370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46150295" sldId="214748370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879071700" sldId="214748370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616043933" sldId="2147483703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756851443" sldId="2147483704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3748379530" sldId="2147483705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917710426" sldId="2147483706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955820128" sldId="214748370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859008965" sldId="214748370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496632497" sldId="214748370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240375427" sldId="214748371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1008983823" sldId="214748371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518940881" sldId="214748371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13.868" v="369"/>
          <pc:sldLayoutMkLst>
            <pc:docMk/>
            <pc:sldMasterMk cId="3116758051" sldId="2147483696"/>
            <pc:sldLayoutMk cId="2903678672" sldId="2147483713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0:25.134" v="370"/>
        <pc:sldMasterMkLst>
          <pc:docMk/>
          <pc:sldMasterMk cId="809274572" sldId="2147483714"/>
        </pc:sldMasterMkLst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2449543814" sldId="2147483715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3461691484" sldId="2147483716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2943180294" sldId="214748371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2165162117" sldId="214748371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479762949" sldId="214748371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1489254891" sldId="214748372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1638823556" sldId="214748372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649980087" sldId="214748372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3358303094" sldId="2147483723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293794987" sldId="2147483724"/>
          </pc:sldLayoutMkLst>
        </pc:sldLayoutChg>
        <pc:sldLayoutChg chg="add del mod replId">
          <pc:chgData name="lisa nicholls" userId="71425d7775e1c957" providerId="Windows Live" clId="Web-{7D77387F-F19A-4C4F-AC45-436CC0778192}" dt="2019-12-17T18:50:25.134" v="370"/>
          <pc:sldLayoutMkLst>
            <pc:docMk/>
            <pc:sldMasterMk cId="809274572" sldId="2147483714"/>
            <pc:sldLayoutMk cId="3044402886" sldId="2147483725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0:43.008" v="371"/>
        <pc:sldMasterMkLst>
          <pc:docMk/>
          <pc:sldMasterMk cId="191833733" sldId="2147483726"/>
        </pc:sldMasterMkLst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4206932257" sldId="214748372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2596708639" sldId="214748372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2827184475" sldId="214748372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2082668990" sldId="214748373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73281627" sldId="214748373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962656842" sldId="214748373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305895722" sldId="2147483733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696471826" sldId="2147483734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2395536815" sldId="2147483735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795241426" sldId="2147483736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1869571590" sldId="214748373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1998653756" sldId="214748373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3631319388" sldId="214748373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1340129612" sldId="214748374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1707295303" sldId="214748374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2374371426" sldId="214748374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43.008" v="371"/>
          <pc:sldLayoutMkLst>
            <pc:docMk/>
            <pc:sldMasterMk cId="191833733" sldId="2147483726"/>
            <pc:sldLayoutMk cId="1029214415" sldId="2147483743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0:50.665" v="372"/>
        <pc:sldMasterMkLst>
          <pc:docMk/>
          <pc:sldMasterMk cId="1954704845" sldId="2147483744"/>
        </pc:sldMasterMkLst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3771787833" sldId="2147483745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414454332" sldId="2147483746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1800379265" sldId="2147483747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2262866727" sldId="2147483748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847662330" sldId="2147483749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3322793098" sldId="2147483750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1561729715" sldId="2147483751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278681253" sldId="2147483752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168304079" sldId="2147483753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377460685" sldId="2147483754"/>
          </pc:sldLayoutMkLst>
        </pc:sldLayoutChg>
        <pc:sldLayoutChg chg="add del mod replId">
          <pc:chgData name="lisa nicholls" userId="71425d7775e1c957" providerId="Windows Live" clId="Web-{7D77387F-F19A-4C4F-AC45-436CC0778192}" dt="2019-12-17T18:50:50.665" v="372"/>
          <pc:sldLayoutMkLst>
            <pc:docMk/>
            <pc:sldMasterMk cId="1954704845" sldId="2147483744"/>
            <pc:sldLayoutMk cId="2494340869" sldId="2147483755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1:06.102" v="373"/>
        <pc:sldMasterMkLst>
          <pc:docMk/>
          <pc:sldMasterMk cId="2784527134" sldId="2147483756"/>
        </pc:sldMasterMkLst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006351238" sldId="2147483757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760151866" sldId="2147483758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3216480458" sldId="2147483759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731790299" sldId="2147483760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046402111" sldId="2147483761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1229670396" sldId="2147483762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4018552234" sldId="2147483763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3792303851" sldId="2147483764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235083420" sldId="2147483765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346953323" sldId="2147483766"/>
          </pc:sldLayoutMkLst>
        </pc:sldLayoutChg>
        <pc:sldLayoutChg chg="add del mod replId">
          <pc:chgData name="lisa nicholls" userId="71425d7775e1c957" providerId="Windows Live" clId="Web-{7D77387F-F19A-4C4F-AC45-436CC0778192}" dt="2019-12-17T18:51:06.102" v="373"/>
          <pc:sldLayoutMkLst>
            <pc:docMk/>
            <pc:sldMasterMk cId="2784527134" sldId="2147483756"/>
            <pc:sldLayoutMk cId="2281670028" sldId="2147483767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1:19.540" v="374"/>
        <pc:sldMasterMkLst>
          <pc:docMk/>
          <pc:sldMasterMk cId="3462484406" sldId="2147483768"/>
        </pc:sldMasterMkLst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2328723902" sldId="2147483769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2112527453" sldId="2147483770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2702398505" sldId="2147483771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4132815836" sldId="2147483772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4288129292" sldId="2147483773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1786567163" sldId="2147483774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1485970493" sldId="2147483775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1491234977" sldId="2147483776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2512856017" sldId="2147483777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653462232" sldId="2147483778"/>
          </pc:sldLayoutMkLst>
        </pc:sldLayoutChg>
        <pc:sldLayoutChg chg="add del mod replId">
          <pc:chgData name="lisa nicholls" userId="71425d7775e1c957" providerId="Windows Live" clId="Web-{7D77387F-F19A-4C4F-AC45-436CC0778192}" dt="2019-12-17T18:51:19.540" v="374"/>
          <pc:sldLayoutMkLst>
            <pc:docMk/>
            <pc:sldMasterMk cId="3462484406" sldId="2147483768"/>
            <pc:sldLayoutMk cId="1166808715" sldId="2147483779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1:46.571" v="375"/>
        <pc:sldMasterMkLst>
          <pc:docMk/>
          <pc:sldMasterMk cId="3404991934" sldId="2147483780"/>
        </pc:sldMasterMkLst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941261934" sldId="2147483781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134188355" sldId="2147483782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412999581" sldId="2147483783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488143187" sldId="2147483784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533408759" sldId="2147483785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4110747190" sldId="2147483786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3751647229" sldId="2147483787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3621358737" sldId="2147483788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1162403675" sldId="2147483789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281418857" sldId="2147483790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4281944254" sldId="2147483791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1779750068" sldId="2147483792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66144946" sldId="2147483793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025954639" sldId="2147483794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2305659843" sldId="2147483795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131983317" sldId="2147483796"/>
          </pc:sldLayoutMkLst>
        </pc:sldLayoutChg>
        <pc:sldLayoutChg chg="add del mod replId">
          <pc:chgData name="lisa nicholls" userId="71425d7775e1c957" providerId="Windows Live" clId="Web-{7D77387F-F19A-4C4F-AC45-436CC0778192}" dt="2019-12-17T18:51:46.571" v="375"/>
          <pc:sldLayoutMkLst>
            <pc:docMk/>
            <pc:sldMasterMk cId="3404991934" sldId="2147483780"/>
            <pc:sldLayoutMk cId="1026987753" sldId="2147483797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2:25.509" v="377"/>
        <pc:sldMasterMkLst>
          <pc:docMk/>
          <pc:sldMasterMk cId="3712068297" sldId="2147483798"/>
        </pc:sldMasterMkLst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53192566" sldId="2147483799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369671377" sldId="2147483800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2457248553" sldId="2147483801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997914812" sldId="2147483802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209995032" sldId="2147483803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1386618655" sldId="2147483804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1423610720" sldId="2147483805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1959122369" sldId="2147483806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438362634" sldId="2147483807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2430810206" sldId="2147483808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024591727" sldId="2147483809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957570319" sldId="2147483810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675630830" sldId="2147483811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2924132044" sldId="2147483812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3079405648" sldId="2147483813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1544351530" sldId="2147483814"/>
          </pc:sldLayoutMkLst>
        </pc:sldLayoutChg>
        <pc:sldLayoutChg chg="add del mod replId">
          <pc:chgData name="lisa nicholls" userId="71425d7775e1c957" providerId="Windows Live" clId="Web-{7D77387F-F19A-4C4F-AC45-436CC0778192}" dt="2019-12-17T18:52:25.509" v="377"/>
          <pc:sldLayoutMkLst>
            <pc:docMk/>
            <pc:sldMasterMk cId="3712068297" sldId="2147483798"/>
            <pc:sldLayoutMk cId="2510940275" sldId="2147483815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2:50.478" v="378"/>
        <pc:sldMasterMkLst>
          <pc:docMk/>
          <pc:sldMasterMk cId="2616804685" sldId="2147483816"/>
        </pc:sldMasterMkLst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2633908488" sldId="2147483817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1605854122" sldId="2147483818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2683272318" sldId="2147483819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1064934400" sldId="2147483820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1863156826" sldId="2147483821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829573575" sldId="2147483822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698274238" sldId="2147483823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4151264709" sldId="2147483824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2934148779" sldId="2147483825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3808365041" sldId="2147483826"/>
          </pc:sldLayoutMkLst>
        </pc:sldLayoutChg>
        <pc:sldLayoutChg chg="add del mod replId">
          <pc:chgData name="lisa nicholls" userId="71425d7775e1c957" providerId="Windows Live" clId="Web-{7D77387F-F19A-4C4F-AC45-436CC0778192}" dt="2019-12-17T18:52:50.478" v="378"/>
          <pc:sldLayoutMkLst>
            <pc:docMk/>
            <pc:sldMasterMk cId="2616804685" sldId="2147483816"/>
            <pc:sldLayoutMk cId="2598008420" sldId="2147483827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3:12.447" v="379"/>
        <pc:sldMasterMkLst>
          <pc:docMk/>
          <pc:sldMasterMk cId="19150195" sldId="2147483828"/>
        </pc:sldMasterMkLst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832790718" sldId="214748382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436998786" sldId="214748383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142894894" sldId="2147483831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295965908" sldId="2147483832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2962187057" sldId="2147483833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4216203139" sldId="2147483834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371823599" sldId="2147483835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4179637394" sldId="2147483836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2512911249" sldId="2147483837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1499769205" sldId="2147483838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086571937" sldId="214748383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4134936110" sldId="214748384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471350498" sldId="2147483841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442012534" sldId="2147483842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1121272228" sldId="2147483843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1535497707" sldId="2147483844"/>
          </pc:sldLayoutMkLst>
        </pc:sldLayoutChg>
        <pc:sldLayoutChg chg="add del mod replId">
          <pc:chgData name="lisa nicholls" userId="71425d7775e1c957" providerId="Windows Live" clId="Web-{7D77387F-F19A-4C4F-AC45-436CC0778192}" dt="2019-12-17T18:53:12.447" v="379"/>
          <pc:sldLayoutMkLst>
            <pc:docMk/>
            <pc:sldMasterMk cId="19150195" sldId="2147483828"/>
            <pc:sldLayoutMk cId="3178749127" sldId="2147483845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3:29.337" v="380"/>
        <pc:sldMasterMkLst>
          <pc:docMk/>
          <pc:sldMasterMk cId="2667941625" sldId="2147483846"/>
        </pc:sldMasterMkLst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532147979" sldId="2147483847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42711875" sldId="2147483848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2183141871" sldId="214748384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2222198728" sldId="214748385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97625577" sldId="2147483851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318983443" sldId="2147483852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507106950" sldId="2147483853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815536297" sldId="2147483854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1976254541" sldId="2147483855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125436421" sldId="2147483856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2618757180" sldId="2147483857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2581602975" sldId="2147483858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210767105" sldId="214748385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1941432034" sldId="214748386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623135232" sldId="2147483861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8195025" sldId="2147483862"/>
          </pc:sldLayoutMkLst>
        </pc:sldLayoutChg>
        <pc:sldLayoutChg chg="add del mod replId">
          <pc:chgData name="lisa nicholls" userId="71425d7775e1c957" providerId="Windows Live" clId="Web-{7D77387F-F19A-4C4F-AC45-436CC0778192}" dt="2019-12-17T18:53:29.337" v="380"/>
          <pc:sldLayoutMkLst>
            <pc:docMk/>
            <pc:sldMasterMk cId="2667941625" sldId="2147483846"/>
            <pc:sldLayoutMk cId="3660743265" sldId="2147483863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3:56.744" v="382"/>
        <pc:sldMasterMkLst>
          <pc:docMk/>
          <pc:sldMasterMk cId="1644873026" sldId="2147483864"/>
        </pc:sldMasterMkLst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1581817551" sldId="2147483865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535276624" sldId="2147483866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354153967" sldId="2147483867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1200724589" sldId="2147483868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821535705" sldId="214748386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600307684" sldId="214748387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840930892" sldId="2147483871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432427419" sldId="2147483872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698222728" sldId="2147483873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672612448" sldId="2147483874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409397468" sldId="2147483875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215967848" sldId="2147483876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2128442882" sldId="2147483877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1295477004" sldId="2147483878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1876178917" sldId="2147483879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216520864" sldId="2147483880"/>
          </pc:sldLayoutMkLst>
        </pc:sldLayoutChg>
        <pc:sldLayoutChg chg="add del mod replId">
          <pc:chgData name="lisa nicholls" userId="71425d7775e1c957" providerId="Windows Live" clId="Web-{7D77387F-F19A-4C4F-AC45-436CC0778192}" dt="2019-12-17T18:53:56.744" v="382"/>
          <pc:sldLayoutMkLst>
            <pc:docMk/>
            <pc:sldMasterMk cId="1644873026" sldId="2147483864"/>
            <pc:sldLayoutMk cId="3489429857" sldId="2147483881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4:23.775" v="384"/>
        <pc:sldMasterMkLst>
          <pc:docMk/>
          <pc:sldMasterMk cId="2072251" sldId="2147483882"/>
        </pc:sldMasterMkLst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2849165884" sldId="214748388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1087474996" sldId="214748388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3889122638" sldId="214748388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618770084" sldId="214748388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2457731844" sldId="214748388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2492546331" sldId="2147483888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528619303" sldId="2147483889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197539773" sldId="2147483890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1668331434" sldId="2147483891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1513628926" sldId="2147483892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77592824" sldId="214748389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2405645778" sldId="214748389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3540393401" sldId="214748389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428722329" sldId="214748389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3169633392" sldId="214748389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23.775" v="384"/>
          <pc:sldLayoutMkLst>
            <pc:docMk/>
            <pc:sldMasterMk cId="2072251" sldId="2147483882"/>
            <pc:sldLayoutMk cId="2474090198" sldId="2147483898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4:39.651" v="386"/>
        <pc:sldMasterMkLst>
          <pc:docMk/>
          <pc:sldMasterMk cId="2391458776" sldId="2147483899"/>
        </pc:sldMasterMkLst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3785611811" sldId="2147483900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770694154" sldId="2147483901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2687852828" sldId="2147483902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3384152857" sldId="214748390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3843653251" sldId="214748390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830849901" sldId="214748390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714088542" sldId="214748390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923926226" sldId="214748390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215316955" sldId="2147483908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354865641" sldId="2147483909"/>
          </pc:sldLayoutMkLst>
        </pc:sldLayoutChg>
        <pc:sldLayoutChg chg="add del mod replId">
          <pc:chgData name="lisa nicholls" userId="71425d7775e1c957" providerId="Windows Live" clId="Web-{7D77387F-F19A-4C4F-AC45-436CC0778192}" dt="2019-12-17T18:54:39.651" v="386"/>
          <pc:sldLayoutMkLst>
            <pc:docMk/>
            <pc:sldMasterMk cId="2391458776" sldId="2147483899"/>
            <pc:sldLayoutMk cId="1720521769" sldId="2147483910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4:44.666" v="387"/>
        <pc:sldMasterMkLst>
          <pc:docMk/>
          <pc:sldMasterMk cId="645092121" sldId="2147483911"/>
        </pc:sldMasterMkLst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2365819747" sldId="2147483912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3527265874" sldId="214748391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1713383799" sldId="214748391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974857658" sldId="214748391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1212536871" sldId="214748391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3972549399" sldId="214748391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3432746445" sldId="2147483918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1621658725" sldId="2147483919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3005910941" sldId="2147483920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2325061188" sldId="2147483921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4.666" v="387"/>
          <pc:sldLayoutMkLst>
            <pc:docMk/>
            <pc:sldMasterMk cId="645092121" sldId="2147483911"/>
            <pc:sldLayoutMk cId="1938682992" sldId="2147483922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4:48.635" v="388"/>
        <pc:sldMasterMkLst>
          <pc:docMk/>
          <pc:sldMasterMk cId="3180389649" sldId="2147483923"/>
        </pc:sldMasterMkLst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1823907158" sldId="214748392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2128272008" sldId="214748392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1050433399" sldId="214748392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1702773833" sldId="214748392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2961112074" sldId="2147483928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3015132128" sldId="2147483929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3041395563" sldId="2147483930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3604995910" sldId="2147483931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34353789" sldId="2147483932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3456908669" sldId="214748393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48.635" v="388"/>
          <pc:sldLayoutMkLst>
            <pc:docMk/>
            <pc:sldMasterMk cId="3180389649" sldId="2147483923"/>
            <pc:sldLayoutMk cId="1997227365" sldId="2147483934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4:55.588" v="389"/>
        <pc:sldMasterMkLst>
          <pc:docMk/>
          <pc:sldMasterMk cId="935573870" sldId="2147483935"/>
        </pc:sldMasterMkLst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1187591504" sldId="2147483936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650475164" sldId="2147483937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3725875449" sldId="2147483938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3886661333" sldId="2147483939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3236998424" sldId="2147483940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3144829828" sldId="2147483941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2108052" sldId="2147483942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4017946793" sldId="2147483943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2156014942" sldId="2147483944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2176426790" sldId="2147483945"/>
          </pc:sldLayoutMkLst>
        </pc:sldLayoutChg>
        <pc:sldLayoutChg chg="add del mod replId">
          <pc:chgData name="lisa nicholls" userId="71425d7775e1c957" providerId="Windows Live" clId="Web-{7D77387F-F19A-4C4F-AC45-436CC0778192}" dt="2019-12-17T18:54:55.588" v="389"/>
          <pc:sldLayoutMkLst>
            <pc:docMk/>
            <pc:sldMasterMk cId="935573870" sldId="2147483935"/>
            <pc:sldLayoutMk cId="1738293670" sldId="2147483946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5:24.322" v="391"/>
        <pc:sldMasterMkLst>
          <pc:docMk/>
          <pc:sldMasterMk cId="3992474413" sldId="2147483947"/>
        </pc:sldMasterMkLst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010902615" sldId="2147483948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48148163" sldId="2147483949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384043006" sldId="2147483950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986936482" sldId="2147483951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529523384" sldId="2147483952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2157220476" sldId="2147483953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2204885458" sldId="2147483954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458241502" sldId="2147483955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548221731" sldId="2147483956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4234194012" sldId="2147483957"/>
          </pc:sldLayoutMkLst>
        </pc:sldLayoutChg>
        <pc:sldLayoutChg chg="add del mod replId">
          <pc:chgData name="lisa nicholls" userId="71425d7775e1c957" providerId="Windows Live" clId="Web-{7D77387F-F19A-4C4F-AC45-436CC0778192}" dt="2019-12-17T18:55:24.322" v="391"/>
          <pc:sldLayoutMkLst>
            <pc:docMk/>
            <pc:sldMasterMk cId="3992474413" sldId="2147483947"/>
            <pc:sldLayoutMk cId="3392662022" sldId="2147483958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5:46.291" v="393"/>
        <pc:sldMasterMkLst>
          <pc:docMk/>
          <pc:sldMasterMk cId="1375193954" sldId="2147483959"/>
        </pc:sldMasterMkLst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734706635" sldId="2147483960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584415782" sldId="2147483961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4070790262" sldId="2147483962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1213736556" sldId="2147483963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1587269162" sldId="2147483964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2612210130" sldId="2147483965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150967130" sldId="2147483966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1976537884" sldId="2147483967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66200193" sldId="2147483968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3380258276" sldId="2147483969"/>
          </pc:sldLayoutMkLst>
        </pc:sldLayoutChg>
        <pc:sldLayoutChg chg="add del mod replId">
          <pc:chgData name="lisa nicholls" userId="71425d7775e1c957" providerId="Windows Live" clId="Web-{7D77387F-F19A-4C4F-AC45-436CC0778192}" dt="2019-12-17T18:55:46.291" v="393"/>
          <pc:sldLayoutMkLst>
            <pc:docMk/>
            <pc:sldMasterMk cId="1375193954" sldId="2147483959"/>
            <pc:sldLayoutMk cId="2211127141" sldId="2147483970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8:55:52.182" v="394"/>
        <pc:sldMasterMkLst>
          <pc:docMk/>
          <pc:sldMasterMk cId="1273106338" sldId="2147483971"/>
        </pc:sldMasterMkLst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1438564936" sldId="2147483972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529675012" sldId="2147483973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4276482212" sldId="2147483974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1548637742" sldId="2147483975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2790168288" sldId="2147483976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2405014783" sldId="2147483977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680166057" sldId="2147483978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2620053909" sldId="2147483979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943853165" sldId="2147483980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688557276" sldId="2147483981"/>
          </pc:sldLayoutMkLst>
        </pc:sldLayoutChg>
        <pc:sldLayoutChg chg="add del mod replId">
          <pc:chgData name="lisa nicholls" userId="71425d7775e1c957" providerId="Windows Live" clId="Web-{7D77387F-F19A-4C4F-AC45-436CC0778192}" dt="2019-12-17T18:55:52.182" v="394"/>
          <pc:sldLayoutMkLst>
            <pc:docMk/>
            <pc:sldMasterMk cId="1273106338" sldId="2147483971"/>
            <pc:sldLayoutMk cId="3313043605" sldId="2147483982"/>
          </pc:sldLayoutMkLst>
        </pc:sldLayoutChg>
      </pc:sldMasterChg>
      <pc:sldMasterChg chg="add del addSldLayout delSldLayout modSldLayout">
        <pc:chgData name="lisa nicholls" userId="71425d7775e1c957" providerId="Windows Live" clId="Web-{7D77387F-F19A-4C4F-AC45-436CC0778192}" dt="2019-12-17T19:05:24.638" v="1070"/>
        <pc:sldMasterMkLst>
          <pc:docMk/>
          <pc:sldMasterMk cId="1185905157" sldId="2147483983"/>
        </pc:sldMasterMkLst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1533887581" sldId="2147483984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1059632985" sldId="2147483985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3220151678" sldId="2147483986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197338151" sldId="2147483987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1915492231" sldId="2147483988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3180839516" sldId="2147483989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1447846450" sldId="2147483990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3326384660" sldId="2147483991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3599505110" sldId="2147483992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4054109659" sldId="2147483993"/>
          </pc:sldLayoutMkLst>
        </pc:sldLayoutChg>
        <pc:sldLayoutChg chg="add del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1185905157" sldId="2147483983"/>
            <pc:sldLayoutMk cId="745849316" sldId="2147483994"/>
          </pc:sldLayoutMkLst>
        </pc:sldLayoutChg>
      </pc:sldMasterChg>
      <pc:sldMasterChg chg="add addSldLayout modSldLayout">
        <pc:chgData name="lisa nicholls" userId="71425d7775e1c957" providerId="Windows Live" clId="Web-{7D77387F-F19A-4C4F-AC45-436CC0778192}" dt="2019-12-17T19:05:24.638" v="1070"/>
        <pc:sldMasterMkLst>
          <pc:docMk/>
          <pc:sldMasterMk cId="349468133" sldId="2147483995"/>
        </pc:sldMasterMkLst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4194931126" sldId="2147483996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828594874" sldId="2147483997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3270651948" sldId="2147483998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3106446012" sldId="2147483999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2160766230" sldId="2147484000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1940942928" sldId="2147484001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3174599246" sldId="2147484002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2855231084" sldId="2147484003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294832328" sldId="2147484004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684141622" sldId="2147484005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4074067209" sldId="2147484006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586491378" sldId="2147484007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1267606165" sldId="2147484008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3082649439" sldId="2147484009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2657372374" sldId="2147484010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1704392565" sldId="2147484011"/>
          </pc:sldLayoutMkLst>
        </pc:sldLayoutChg>
        <pc:sldLayoutChg chg="add mod replId">
          <pc:chgData name="lisa nicholls" userId="71425d7775e1c957" providerId="Windows Live" clId="Web-{7D77387F-F19A-4C4F-AC45-436CC0778192}" dt="2019-12-17T19:05:24.638" v="1070"/>
          <pc:sldLayoutMkLst>
            <pc:docMk/>
            <pc:sldMasterMk cId="349468133" sldId="2147483995"/>
            <pc:sldLayoutMk cId="1736336828" sldId="214748401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931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594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651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446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766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942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99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23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3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141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67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491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606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649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372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3925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336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68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6" r:id="rId1"/>
    <p:sldLayoutId id="2147483997" r:id="rId2"/>
    <p:sldLayoutId id="2147483998" r:id="rId3"/>
    <p:sldLayoutId id="2147483999" r:id="rId4"/>
    <p:sldLayoutId id="2147484000" r:id="rId5"/>
    <p:sldLayoutId id="2147484001" r:id="rId6"/>
    <p:sldLayoutId id="2147484002" r:id="rId7"/>
    <p:sldLayoutId id="2147484003" r:id="rId8"/>
    <p:sldLayoutId id="2147484004" r:id="rId9"/>
    <p:sldLayoutId id="2147484005" r:id="rId10"/>
    <p:sldLayoutId id="2147484006" r:id="rId11"/>
    <p:sldLayoutId id="2147484007" r:id="rId12"/>
    <p:sldLayoutId id="2147484008" r:id="rId13"/>
    <p:sldLayoutId id="2147484009" r:id="rId14"/>
    <p:sldLayoutId id="2147484010" r:id="rId15"/>
    <p:sldLayoutId id="2147484011" r:id="rId16"/>
    <p:sldLayoutId id="214748401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Thorntons.svg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teatimeinwonderland.co.uk/2013/10/29/thorntons-christmas-hero/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e.wikipedia.org/wiki/Thornton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Thorntonstoffee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45810"/>
            <a:ext cx="9144000" cy="1355750"/>
          </a:xfrm>
        </p:spPr>
        <p:txBody>
          <a:bodyPr>
            <a:normAutofit/>
          </a:bodyPr>
          <a:lstStyle/>
          <a:p>
            <a:pPr algn="l"/>
            <a:r>
              <a:rPr lang="en-GB" sz="5400">
                <a:cs typeface="Calibri Light"/>
              </a:rPr>
              <a:t>                  THORNTONS</a:t>
            </a:r>
            <a:endParaRPr lang="en-GB" sz="5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8516"/>
            <a:ext cx="9144000" cy="9111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cs typeface="Calibri"/>
              </a:rPr>
              <a:t>                                                               CHOCOLATE</a:t>
            </a:r>
            <a:endParaRPr lang="en-GB" sz="2000"/>
          </a:p>
        </p:txBody>
      </p:sp>
      <p:pic>
        <p:nvPicPr>
          <p:cNvPr id="4" name="Picture 4" descr="A stop sign&#10;&#10;Description generated with high confidence">
            <a:extLst>
              <a:ext uri="{FF2B5EF4-FFF2-40B4-BE49-F238E27FC236}">
                <a16:creationId xmlns:a16="http://schemas.microsoft.com/office/drawing/2014/main" id="{64BC8E71-6733-49B0-A016-3B106DE619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659" r="-3" b="4650"/>
          <a:stretch/>
        </p:blipFill>
        <p:spPr>
          <a:xfrm>
            <a:off x="3649318" y="10"/>
            <a:ext cx="8542682" cy="2130463"/>
          </a:xfrm>
          <a:custGeom>
            <a:avLst/>
            <a:gdLst>
              <a:gd name="connsiteX0" fmla="*/ 986689 w 8542682"/>
              <a:gd name="connsiteY0" fmla="*/ 0 h 2130473"/>
              <a:gd name="connsiteX1" fmla="*/ 8542682 w 8542682"/>
              <a:gd name="connsiteY1" fmla="*/ 0 h 2130473"/>
              <a:gd name="connsiteX2" fmla="*/ 8542682 w 8542682"/>
              <a:gd name="connsiteY2" fmla="*/ 2130473 h 2130473"/>
              <a:gd name="connsiteX3" fmla="*/ 0 w 8542682"/>
              <a:gd name="connsiteY3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8" name="Picture 8" descr="A picture containing doughnut, cake, donut, paper&#10;&#10;Description generated with very high confidence">
            <a:extLst>
              <a:ext uri="{FF2B5EF4-FFF2-40B4-BE49-F238E27FC236}">
                <a16:creationId xmlns:a16="http://schemas.microsoft.com/office/drawing/2014/main" id="{DDCA96E7-91EF-4E5D-9CA5-138DBD8992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415" r="-2" b="8221"/>
          <a:stretch/>
        </p:blipFill>
        <p:spPr>
          <a:xfrm>
            <a:off x="20" y="4682840"/>
            <a:ext cx="8563356" cy="2175160"/>
          </a:xfrm>
          <a:custGeom>
            <a:avLst/>
            <a:gdLst>
              <a:gd name="connsiteX0" fmla="*/ 0 w 8563376"/>
              <a:gd name="connsiteY0" fmla="*/ 0 h 2175160"/>
              <a:gd name="connsiteX1" fmla="*/ 8563376 w 8563376"/>
              <a:gd name="connsiteY1" fmla="*/ 0 h 2175160"/>
              <a:gd name="connsiteX2" fmla="*/ 7555992 w 8563376"/>
              <a:gd name="connsiteY2" fmla="*/ 2175160 h 2175160"/>
              <a:gd name="connsiteX3" fmla="*/ 0 w 8563376"/>
              <a:gd name="connsiteY3" fmla="*/ 2175160 h 2175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C072B9-02C9-474C-B6A6-755EFC5DA209}"/>
              </a:ext>
            </a:extLst>
          </p:cNvPr>
          <p:cNvSpPr txBox="1"/>
          <p:nvPr/>
        </p:nvSpPr>
        <p:spPr>
          <a:xfrm>
            <a:off x="9870532" y="6870700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AE0CE0-3DBB-4BAA-9CFA-09438947F47F}"/>
              </a:ext>
            </a:extLst>
          </p:cNvPr>
          <p:cNvSpPr txBox="1"/>
          <p:nvPr/>
        </p:nvSpPr>
        <p:spPr>
          <a:xfrm>
            <a:off x="7384078" y="6870700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9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6" name="Rectangle 13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616948-6336-47B2-B9B9-63AC71DF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43000"/>
            <a:ext cx="8825658" cy="33892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               WELCOME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6F75F6-5A65-48A7-93AD-FF520A15A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3171" y="5240851"/>
            <a:ext cx="8825658" cy="82893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ctr">
              <a:lnSpc>
                <a:spcPct val="90000"/>
              </a:lnSpc>
            </a:pPr>
            <a:r>
              <a:rPr lang="en-US" sz="1900" dirty="0">
                <a:solidFill>
                  <a:schemeClr val="tx2"/>
                </a:solidFill>
              </a:rPr>
              <a:t>Good morning AND WELCOME, my name is Lisa and today I'm going to be giving a presentation on </a:t>
            </a:r>
            <a:r>
              <a:rPr lang="en-US" sz="1900" dirty="0" err="1">
                <a:solidFill>
                  <a:schemeClr val="tx2"/>
                </a:solidFill>
              </a:rPr>
              <a:t>Thorntons</a:t>
            </a:r>
            <a:r>
              <a:rPr lang="en-US" sz="1900" dirty="0">
                <a:solidFill>
                  <a:schemeClr val="tx2"/>
                </a:solidFill>
              </a:rPr>
              <a:t> chocolate, YOU MAY ASK QUESTIONS DURING OR AFTER THE PRESENTATION, I HOPE YOU ENJOY THANK YOU.</a:t>
            </a:r>
          </a:p>
        </p:txBody>
      </p:sp>
    </p:spTree>
    <p:extLst>
      <p:ext uri="{BB962C8B-B14F-4D97-AF65-F5344CB8AC3E}">
        <p14:creationId xmlns:p14="http://schemas.microsoft.com/office/powerpoint/2010/main" val="1597505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394FF-86AC-44EC-B788-87A70A911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81F6-8FB9-48DD-BB4B-C21BC3DB4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855166"/>
            <a:ext cx="8825659" cy="4327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 err="1"/>
              <a:t>Thorntons</a:t>
            </a:r>
            <a:r>
              <a:rPr lang="en-GB" dirty="0"/>
              <a:t> is a British chocolate brand.</a:t>
            </a:r>
          </a:p>
          <a:p>
            <a:pPr>
              <a:buFont typeface="Arial" charset="2"/>
              <a:buChar char="•"/>
            </a:pPr>
            <a:r>
              <a:rPr lang="en-GB" dirty="0"/>
              <a:t>Crafting chocolate for almost half a century.</a:t>
            </a:r>
          </a:p>
          <a:p>
            <a:pPr>
              <a:buFont typeface="Arial" charset="2"/>
              <a:buChar char="•"/>
            </a:pPr>
            <a:r>
              <a:rPr lang="en-GB" dirty="0"/>
              <a:t>Founded in 1911, a travelling confectioner Joseph William Thornton.</a:t>
            </a:r>
          </a:p>
          <a:p>
            <a:pPr>
              <a:buFont typeface="Arial" charset="2"/>
              <a:buChar char="•"/>
            </a:pPr>
            <a:r>
              <a:rPr lang="en-GB" dirty="0"/>
              <a:t>Opened his first sweet shop in Sheffield.</a:t>
            </a:r>
          </a:p>
          <a:p>
            <a:pPr>
              <a:buFont typeface="Arial" charset="2"/>
              <a:buChar char="•"/>
            </a:pPr>
            <a:r>
              <a:rPr lang="en-GB" dirty="0"/>
              <a:t>He handed over the shop to his 14 year old son Norman, who also brought his brother on board Stanley.</a:t>
            </a:r>
          </a:p>
          <a:p>
            <a:pPr>
              <a:buFont typeface="Arial" charset="2"/>
              <a:buChar char="•"/>
            </a:pPr>
            <a:r>
              <a:rPr lang="en-GB" dirty="0"/>
              <a:t>They sold the best sweets like “Violet Cachous”, “Sweet Lips” and “</a:t>
            </a:r>
            <a:r>
              <a:rPr lang="en-GB" dirty="0" err="1"/>
              <a:t>Phul</a:t>
            </a:r>
            <a:r>
              <a:rPr lang="en-GB" dirty="0"/>
              <a:t>-Nanas”.</a:t>
            </a:r>
          </a:p>
          <a:p>
            <a:pPr>
              <a:buFont typeface="Arial" charset="2"/>
              <a:buChar char="•"/>
            </a:pPr>
            <a:r>
              <a:rPr lang="en-GB" dirty="0"/>
              <a:t>In 1920 the brothers started to make their hand-made truffles crystallised fondants, and their famous </a:t>
            </a:r>
            <a:r>
              <a:rPr lang="en-GB" dirty="0" err="1"/>
              <a:t>Thorntons</a:t>
            </a:r>
            <a:r>
              <a:rPr lang="en-GB" dirty="0"/>
              <a:t> chocolate.</a:t>
            </a:r>
          </a:p>
          <a:p>
            <a:pPr>
              <a:buFont typeface="Arial" charset="2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295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94D4B7-3FE6-4252-981A-7E10632F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History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183A0-FD00-4DD3-982C-A1EAD03F3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THORNTONS IS A BRITISH CHOCOLATE BRAND </a:t>
            </a:r>
          </a:p>
          <a:p>
            <a:r>
              <a:rPr lang="en-GB">
                <a:solidFill>
                  <a:schemeClr val="tx1"/>
                </a:solidFill>
              </a:rPr>
              <a:t>ESTABLISHED BY JOSEPH WILLIAM THORNTON IN 1911.</a:t>
            </a:r>
          </a:p>
          <a:p>
            <a:r>
              <a:rPr lang="en-GB">
                <a:solidFill>
                  <a:schemeClr val="tx1"/>
                </a:solidFill>
              </a:rPr>
              <a:t>THORNTONS LIMITED HAS BEEN OWNED BY ITALIAN COMPANY FERRERO SINCE 2015.</a:t>
            </a:r>
          </a:p>
          <a:p>
            <a:r>
              <a:rPr lang="en-GB">
                <a:solidFill>
                  <a:schemeClr val="tx1"/>
                </a:solidFill>
              </a:rPr>
              <a:t>2016 REPORTED A LOSS OF £30.8 MILLION WITH A DROP IN STAFF AND A NUMBER OF SHOPS ACROSS THE UK </a:t>
            </a:r>
          </a:p>
        </p:txBody>
      </p:sp>
    </p:spTree>
    <p:extLst>
      <p:ext uri="{BB962C8B-B14F-4D97-AF65-F5344CB8AC3E}">
        <p14:creationId xmlns:p14="http://schemas.microsoft.com/office/powerpoint/2010/main" val="4085869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28" name="Rectangle 27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61C74492-3606-4211-95C2-061EDD4D9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SWOT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727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32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61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2F3F2-45D9-41A3-BAA4-2607B553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STRENGHT</a:t>
            </a:r>
          </a:p>
        </p:txBody>
      </p:sp>
      <p:sp>
        <p:nvSpPr>
          <p:cNvPr id="62" name="Freeform: Shape 38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5" name="Content Placeholder 4" descr="Body builder">
            <a:extLst>
              <a:ext uri="{FF2B5EF4-FFF2-40B4-BE49-F238E27FC236}">
                <a16:creationId xmlns:a16="http://schemas.microsoft.com/office/drawing/2014/main" id="{4DBF775B-CCFA-4C11-B366-2F275ACED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63" name="Rectangle 40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Oval 42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Oval 44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Content Placeholder 8">
            <a:extLst>
              <a:ext uri="{FF2B5EF4-FFF2-40B4-BE49-F238E27FC236}">
                <a16:creationId xmlns:a16="http://schemas.microsoft.com/office/drawing/2014/main" id="{84150796-E57B-4CA5-88BF-F28A36EF9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Uks largest manufacturer and retailer of specialist chocolate.</a:t>
            </a:r>
          </a:p>
          <a:p>
            <a:r>
              <a:rPr lang="en-US">
                <a:solidFill>
                  <a:srgbClr val="FFFFFF"/>
                </a:solidFill>
              </a:rPr>
              <a:t>Size of the company is its strength.</a:t>
            </a:r>
          </a:p>
          <a:p>
            <a:r>
              <a:rPr lang="en-US">
                <a:solidFill>
                  <a:srgbClr val="FFFFFF"/>
                </a:solidFill>
              </a:rPr>
              <a:t>Increasing turnover is its strength</a:t>
            </a:r>
          </a:p>
          <a:p>
            <a:r>
              <a:rPr lang="en-US">
                <a:solidFill>
                  <a:srgbClr val="FFFFFF"/>
                </a:solidFill>
              </a:rPr>
              <a:t>Excellent quality of boxed chocolate selection.</a:t>
            </a:r>
          </a:p>
          <a:p>
            <a:r>
              <a:rPr lang="en-US">
                <a:solidFill>
                  <a:srgbClr val="FFFFFF"/>
                </a:solidFill>
              </a:rPr>
              <a:t>Manufacturing expertise.</a:t>
            </a:r>
          </a:p>
          <a:p>
            <a:r>
              <a:rPr lang="en-US">
                <a:solidFill>
                  <a:srgbClr val="FFFFFF"/>
                </a:solidFill>
              </a:rPr>
              <a:t>Well located shops.</a:t>
            </a:r>
          </a:p>
          <a:p>
            <a:r>
              <a:rPr lang="en-US">
                <a:solidFill>
                  <a:srgbClr val="FFFFFF"/>
                </a:solidFill>
              </a:rPr>
              <a:t>Excellent service including personalized messages.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5896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7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15620-93D7-4CEF-BCFF-6CC04605C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WEAKNESS</a:t>
            </a:r>
          </a:p>
        </p:txBody>
      </p:sp>
      <p:sp>
        <p:nvSpPr>
          <p:cNvPr id="29" name="Freeform: Shape 33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5" name="Content Placeholder 4" descr="Slippery">
            <a:extLst>
              <a:ext uri="{FF2B5EF4-FFF2-40B4-BE49-F238E27FC236}">
                <a16:creationId xmlns:a16="http://schemas.microsoft.com/office/drawing/2014/main" id="{63A9B109-2A15-48DF-A7A4-58A584A72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31" name="Rectangle 35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Content Placeholder 8">
            <a:extLst>
              <a:ext uri="{FF2B5EF4-FFF2-40B4-BE49-F238E27FC236}">
                <a16:creationId xmlns:a16="http://schemas.microsoft.com/office/drawing/2014/main" id="{371C878F-77DB-4ED3-8033-96FDD5A0D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Profit after tax declining.</a:t>
            </a:r>
          </a:p>
          <a:p>
            <a:r>
              <a:rPr lang="en-US" dirty="0">
                <a:solidFill>
                  <a:srgbClr val="FFFFFF"/>
                </a:solidFill>
              </a:rPr>
              <a:t>Cost of fitting new shops is expensive.</a:t>
            </a:r>
          </a:p>
          <a:p>
            <a:r>
              <a:rPr lang="en-US" dirty="0">
                <a:solidFill>
                  <a:srgbClr val="FFFFFF"/>
                </a:solidFill>
              </a:rPr>
              <a:t>The hand-made chocolates can’t be packed through automated process.</a:t>
            </a:r>
          </a:p>
          <a:p>
            <a:r>
              <a:rPr lang="en-US" dirty="0">
                <a:solidFill>
                  <a:srgbClr val="FFFFFF"/>
                </a:solidFill>
              </a:rPr>
              <a:t>Increased use of seasonal workers.</a:t>
            </a:r>
          </a:p>
          <a:p>
            <a:r>
              <a:rPr lang="en-US" dirty="0">
                <a:solidFill>
                  <a:srgbClr val="FFFFFF"/>
                </a:solidFill>
              </a:rPr>
              <a:t>The company lost 15 franchise when taken over by Clinton Cards.</a:t>
            </a:r>
          </a:p>
          <a:p>
            <a:r>
              <a:rPr lang="en-US" dirty="0">
                <a:solidFill>
                  <a:srgbClr val="FFFFFF"/>
                </a:solidFill>
              </a:rPr>
              <a:t>The large stock of Easter eggs had to be sold off at a lower price.</a:t>
            </a:r>
          </a:p>
        </p:txBody>
      </p:sp>
    </p:spTree>
    <p:extLst>
      <p:ext uri="{BB962C8B-B14F-4D97-AF65-F5344CB8AC3E}">
        <p14:creationId xmlns:p14="http://schemas.microsoft.com/office/powerpoint/2010/main" val="3953312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37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54" name="Freeform: Shape 41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BE2CD-8517-401F-86C9-19E7FF333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OPPORTUNITIES</a:t>
            </a:r>
          </a:p>
        </p:txBody>
      </p:sp>
      <p:pic>
        <p:nvPicPr>
          <p:cNvPr id="5" name="Content Placeholder 4" descr="Customer review RTL">
            <a:extLst>
              <a:ext uri="{FF2B5EF4-FFF2-40B4-BE49-F238E27FC236}">
                <a16:creationId xmlns:a16="http://schemas.microsoft.com/office/drawing/2014/main" id="{026C881F-0174-4777-83CF-C5DDC93234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4836" y="1023437"/>
            <a:ext cx="4828707" cy="4828707"/>
          </a:xfrm>
          <a:prstGeom prst="rect">
            <a:avLst/>
          </a:prstGeom>
        </p:spPr>
      </p:pic>
      <p:sp>
        <p:nvSpPr>
          <p:cNvPr id="56" name="Rectangle 45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DFA9A997-32D2-48C8-9EC5-F83C3C9AD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company sell through different types of outlets.</a:t>
            </a:r>
          </a:p>
          <a:p>
            <a:r>
              <a:rPr lang="en-US" dirty="0">
                <a:solidFill>
                  <a:srgbClr val="FFFFFF"/>
                </a:solidFill>
              </a:rPr>
              <a:t>Make and sell ice-cream to tide over lean season sales.</a:t>
            </a:r>
          </a:p>
          <a:p>
            <a:r>
              <a:rPr lang="en-US" dirty="0">
                <a:solidFill>
                  <a:srgbClr val="FFFFFF"/>
                </a:solidFill>
              </a:rPr>
              <a:t>Opportunity to move to larger and better prime locations.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6174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2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33" name="Group 14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749AE35-66EC-4842-AA80-8FEB55683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PESTEL</a:t>
            </a:r>
          </a:p>
        </p:txBody>
      </p:sp>
      <p:cxnSp>
        <p:nvCxnSpPr>
          <p:cNvPr id="34" name="Straight Connector 18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977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A83E07-A4E0-4B2A-8BE1-FE5765A6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POLITICAL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97827-43A8-4B5A-B4D8-3CCCB0477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COCOA SUPPLIERS</a:t>
            </a:r>
          </a:p>
          <a:p>
            <a:r>
              <a:rPr lang="en-GB">
                <a:solidFill>
                  <a:schemeClr val="tx1"/>
                </a:solidFill>
              </a:rPr>
              <a:t>SUGAR</a:t>
            </a:r>
          </a:p>
          <a:p>
            <a:r>
              <a:rPr lang="en-GB">
                <a:solidFill>
                  <a:schemeClr val="tx1"/>
                </a:solidFill>
              </a:rPr>
              <a:t>EUROPEAN UNION</a:t>
            </a:r>
          </a:p>
        </p:txBody>
      </p:sp>
    </p:spTree>
    <p:extLst>
      <p:ext uri="{BB962C8B-B14F-4D97-AF65-F5344CB8AC3E}">
        <p14:creationId xmlns:p14="http://schemas.microsoft.com/office/powerpoint/2010/main" val="4057603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0A8A67-BDC0-4C46-ADC0-C3F74D8BB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ECONOMIC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5DC94-2130-4630-AC06-BE2486722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UNEMPLOYMENT</a:t>
            </a:r>
          </a:p>
          <a:p>
            <a:r>
              <a:rPr lang="en-GB">
                <a:solidFill>
                  <a:schemeClr val="tx1"/>
                </a:solidFill>
              </a:rPr>
              <a:t>BANK RATE INCREASES</a:t>
            </a:r>
          </a:p>
          <a:p>
            <a:r>
              <a:rPr lang="en-GB">
                <a:solidFill>
                  <a:schemeClr val="tx1"/>
                </a:solidFill>
              </a:rPr>
              <a:t>INCREASED VAT</a:t>
            </a:r>
          </a:p>
        </p:txBody>
      </p:sp>
    </p:spTree>
    <p:extLst>
      <p:ext uri="{BB962C8B-B14F-4D97-AF65-F5344CB8AC3E}">
        <p14:creationId xmlns:p14="http://schemas.microsoft.com/office/powerpoint/2010/main" val="366058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69C5DC-4677-401F-B81D-4D64FF399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sz="2800">
                <a:solidFill>
                  <a:schemeClr val="tx1"/>
                </a:solidFill>
              </a:rPr>
              <a:t>TECHNOLOGICAL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7E91D-2784-4A9C-8690-B5B42FB6F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ONLINE SHOPPING</a:t>
            </a:r>
          </a:p>
          <a:p>
            <a:r>
              <a:rPr lang="en-GB">
                <a:solidFill>
                  <a:schemeClr val="tx1"/>
                </a:solidFill>
              </a:rPr>
              <a:t>MANUFACTURING DEVELOPMENT</a:t>
            </a:r>
          </a:p>
          <a:p>
            <a:r>
              <a:rPr lang="en-GB">
                <a:solidFill>
                  <a:schemeClr val="tx1"/>
                </a:solidFill>
              </a:rPr>
              <a:t>ADVERTISING</a:t>
            </a:r>
          </a:p>
        </p:txBody>
      </p:sp>
    </p:spTree>
    <p:extLst>
      <p:ext uri="{BB962C8B-B14F-4D97-AF65-F5344CB8AC3E}">
        <p14:creationId xmlns:p14="http://schemas.microsoft.com/office/powerpoint/2010/main" val="117199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34B212-54E2-4A97-A7B6-4B0F3F397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LEGAL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8818F-38DD-45FA-A9F4-1B47D9941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EMPLOYMENT LAW</a:t>
            </a:r>
          </a:p>
          <a:p>
            <a:r>
              <a:rPr lang="en-GB">
                <a:solidFill>
                  <a:schemeClr val="tx1"/>
                </a:solidFill>
              </a:rPr>
              <a:t>EU REGULATIONS</a:t>
            </a:r>
          </a:p>
        </p:txBody>
      </p:sp>
    </p:spTree>
    <p:extLst>
      <p:ext uri="{BB962C8B-B14F-4D97-AF65-F5344CB8AC3E}">
        <p14:creationId xmlns:p14="http://schemas.microsoft.com/office/powerpoint/2010/main" val="1720843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89A217-D947-471E-9591-8C444861F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sz="3100">
                <a:solidFill>
                  <a:schemeClr val="tx1"/>
                </a:solidFill>
              </a:rPr>
              <a:t>ENVIRONMENTAL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6CCF0-BE36-45CA-8786-27F3F1C1A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GLOBAL WARMING</a:t>
            </a:r>
          </a:p>
          <a:p>
            <a:r>
              <a:rPr lang="en-GB">
                <a:solidFill>
                  <a:schemeClr val="tx1"/>
                </a:solidFill>
              </a:rPr>
              <a:t>WASTE/ENERGY REDUCTION</a:t>
            </a:r>
          </a:p>
          <a:p>
            <a:r>
              <a:rPr lang="en-GB">
                <a:solidFill>
                  <a:schemeClr val="tx1"/>
                </a:solidFill>
              </a:rPr>
              <a:t>SUSTAINABILITY</a:t>
            </a:r>
          </a:p>
        </p:txBody>
      </p:sp>
    </p:spTree>
    <p:extLst>
      <p:ext uri="{BB962C8B-B14F-4D97-AF65-F5344CB8AC3E}">
        <p14:creationId xmlns:p14="http://schemas.microsoft.com/office/powerpoint/2010/main" val="603579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4F85FC-3A5A-4FF2-A300-58AC0A635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RECYCLING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F0C20-D674-4098-BFD0-AFD15D3E1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THORNTONS HAVE A PROJECT TEAM, THE AIM IS TO </a:t>
            </a:r>
            <a:endParaRPr lang="en-US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REDUCING AMOUNT OF WASTE CREATED BY DAMAGED PACKAGING</a:t>
            </a:r>
          </a:p>
          <a:p>
            <a:r>
              <a:rPr lang="en-GB">
                <a:solidFill>
                  <a:schemeClr val="tx1"/>
                </a:solidFill>
              </a:rPr>
              <a:t>PHASING OUT ENVIRONMENTALLY UNFRIENDLY PLASTICS</a:t>
            </a:r>
          </a:p>
          <a:p>
            <a:r>
              <a:rPr lang="en-GB">
                <a:solidFill>
                  <a:schemeClr val="tx1"/>
                </a:solidFill>
              </a:rPr>
              <a:t>SOURCING MORE RECYCLING MATERIALS FROM SUSTAINABLE SOURSES.</a:t>
            </a:r>
          </a:p>
          <a:p>
            <a:r>
              <a:rPr lang="en-GB">
                <a:solidFill>
                  <a:schemeClr val="tx1"/>
                </a:solidFill>
              </a:rPr>
              <a:t>SAVING MONEY AND SUPPORTING ENVIRONMENTAL CONSERVATION.</a:t>
            </a:r>
          </a:p>
        </p:txBody>
      </p:sp>
    </p:spTree>
    <p:extLst>
      <p:ext uri="{BB962C8B-B14F-4D97-AF65-F5344CB8AC3E}">
        <p14:creationId xmlns:p14="http://schemas.microsoft.com/office/powerpoint/2010/main" val="1565834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C60A89-F271-4771-AA56-BDFBFF13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SOCIAL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CFCE37-7050-4EA4-8806-307A95B7A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GIFTS</a:t>
            </a:r>
          </a:p>
          <a:p>
            <a:r>
              <a:rPr lang="en-GB">
                <a:solidFill>
                  <a:schemeClr val="tx1"/>
                </a:solidFill>
              </a:rPr>
              <a:t>TREATS</a:t>
            </a:r>
          </a:p>
          <a:p>
            <a:r>
              <a:rPr lang="en-GB">
                <a:solidFill>
                  <a:schemeClr val="tx1"/>
                </a:solidFill>
              </a:rPr>
              <a:t>HEALTHY EATING</a:t>
            </a:r>
          </a:p>
        </p:txBody>
      </p:sp>
    </p:spTree>
    <p:extLst>
      <p:ext uri="{BB962C8B-B14F-4D97-AF65-F5344CB8AC3E}">
        <p14:creationId xmlns:p14="http://schemas.microsoft.com/office/powerpoint/2010/main" val="1923954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A store front at day&#10;&#10;Description generated with very high confidence">
            <a:extLst>
              <a:ext uri="{FF2B5EF4-FFF2-40B4-BE49-F238E27FC236}">
                <a16:creationId xmlns:a16="http://schemas.microsoft.com/office/drawing/2014/main" id="{12368772-2D0A-4E25-8AB7-368B6ECEED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35295" y="1284394"/>
            <a:ext cx="6416578" cy="4283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F4CD07-3523-4F2F-A937-2E275250397B}"/>
              </a:ext>
            </a:extLst>
          </p:cNvPr>
          <p:cNvSpPr txBox="1"/>
          <p:nvPr/>
        </p:nvSpPr>
        <p:spPr>
          <a:xfrm>
            <a:off x="6650492" y="536740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600206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" name="Picture 2" descr="A box of food&#10;&#10;Description generated with high confidence">
            <a:extLst>
              <a:ext uri="{FF2B5EF4-FFF2-40B4-BE49-F238E27FC236}">
                <a16:creationId xmlns:a16="http://schemas.microsoft.com/office/drawing/2014/main" id="{C42239C3-8895-4FB9-A3FA-1EF51465AAF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155" r="-1" b="19156"/>
          <a:stretch/>
        </p:blipFill>
        <p:spPr>
          <a:xfrm>
            <a:off x="1" y="-5"/>
            <a:ext cx="12191695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0CF68B-8778-49E7-934B-581458D66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>
                <a:solidFill>
                  <a:srgbClr val="EBEBEB"/>
                </a:solidFill>
              </a:rPr>
              <a:t>THE END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B59322E-F0CA-4709-A70C-ACCFD5DCC2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2199" y="5722374"/>
            <a:ext cx="104076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I HOPE YOU ENJOYED, ANY QUESTIONS?</a:t>
            </a:r>
          </a:p>
        </p:txBody>
      </p:sp>
      <p:sp>
        <p:nvSpPr>
          <p:cNvPr id="4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532E25-7699-4BC8-90D5-4AAF6F0CF1DC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0542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32836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377</Words>
  <Application>Microsoft Office PowerPoint</Application>
  <PresentationFormat>Widescreen</PresentationFormat>
  <Paragraphs>47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Ion Boardroom</vt:lpstr>
      <vt:lpstr>                  THORNTONS</vt:lpstr>
      <vt:lpstr>               WELCOME</vt:lpstr>
      <vt:lpstr>Introduction</vt:lpstr>
      <vt:lpstr>History</vt:lpstr>
      <vt:lpstr>SWOT</vt:lpstr>
      <vt:lpstr>STRENGHT</vt:lpstr>
      <vt:lpstr>WEAKNESS</vt:lpstr>
      <vt:lpstr>OPPORTUNITIES</vt:lpstr>
      <vt:lpstr>PESTEL</vt:lpstr>
      <vt:lpstr>POLITICAL</vt:lpstr>
      <vt:lpstr>ECONOMIC</vt:lpstr>
      <vt:lpstr>TECHNOLOGICAL</vt:lpstr>
      <vt:lpstr>LEGAL</vt:lpstr>
      <vt:lpstr>ENVIRONMENTAL</vt:lpstr>
      <vt:lpstr>RECYCLING</vt:lpstr>
      <vt:lpstr>SOCIAL</vt:lpstr>
      <vt:lpstr>PowerPoint Presentation</vt:lpstr>
      <vt:lpstr>THE END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                THORNTONS</dc:title>
  <dc:creator>lisa nicholls</dc:creator>
  <cp:lastModifiedBy>lisa nicholls</cp:lastModifiedBy>
  <cp:revision>317</cp:revision>
  <dcterms:created xsi:type="dcterms:W3CDTF">2019-12-17T21:02:29Z</dcterms:created>
  <dcterms:modified xsi:type="dcterms:W3CDTF">2019-12-26T20:30:45Z</dcterms:modified>
</cp:coreProperties>
</file>