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79" r:id="rId3"/>
    <p:sldId id="280" r:id="rId4"/>
    <p:sldId id="277" r:id="rId5"/>
    <p:sldId id="275" r:id="rId6"/>
    <p:sldId id="274" r:id="rId7"/>
    <p:sldId id="276" r:id="rId8"/>
    <p:sldId id="281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2789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39080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9132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760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3798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582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96615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699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3464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618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512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5C0D8-CF86-4E40-8E1E-EDCD16D5559B}" type="datetimeFigureOut">
              <a:rPr lang="en-GB" smtClean="0"/>
              <a:t>19/03/2018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A63EC4-C294-4DC7-A247-8C686E7CC22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099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Writing a Biomechanics </a:t>
            </a:r>
            <a:r>
              <a:rPr lang="en-GB" dirty="0" smtClean="0"/>
              <a:t>Review </a:t>
            </a:r>
            <a:r>
              <a:rPr lang="en-GB" dirty="0"/>
              <a:t>Article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The role of Sports Biomechanics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However you can change the specific title to suit your focus.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Review the skills and techniques that a sport </a:t>
            </a:r>
            <a:r>
              <a:rPr lang="en-GB" dirty="0" err="1" smtClean="0">
                <a:solidFill>
                  <a:srgbClr val="FF0000"/>
                </a:solidFill>
              </a:rPr>
              <a:t>biomechanician</a:t>
            </a:r>
            <a:r>
              <a:rPr lang="en-GB" dirty="0" smtClean="0">
                <a:solidFill>
                  <a:srgbClr val="FF0000"/>
                </a:solidFill>
              </a:rPr>
              <a:t> might use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4691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Introduction to the scope and role of a sport </a:t>
            </a:r>
            <a:r>
              <a:rPr lang="en-GB" dirty="0" err="1" smtClean="0"/>
              <a:t>Biomechanician</a:t>
            </a:r>
            <a:r>
              <a:rPr lang="en-GB" dirty="0" smtClean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Review of data collection techniques including reference to data collected.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Appendices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Minimum of 4 completed reports</a:t>
            </a:r>
          </a:p>
        </p:txBody>
      </p:sp>
    </p:spTree>
    <p:extLst>
      <p:ext uri="{BB962C8B-B14F-4D97-AF65-F5344CB8AC3E}">
        <p14:creationId xmlns:p14="http://schemas.microsoft.com/office/powerpoint/2010/main" val="851911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Specific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Introduction to biomechanics (500 words)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Introduction to where biomechanics is and can be used, support with examples in the research (1500 words)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Rationalise each lab section with reference to the key findings from your work and other research. Also make reference to each report in appendices (2000 words).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Include at least 4 reports in the appendices.</a:t>
            </a:r>
          </a:p>
        </p:txBody>
      </p:sp>
    </p:spTree>
    <p:extLst>
      <p:ext uri="{BB962C8B-B14F-4D97-AF65-F5344CB8AC3E}">
        <p14:creationId xmlns:p14="http://schemas.microsoft.com/office/powerpoint/2010/main" val="655098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23528" y="1600200"/>
            <a:ext cx="8363272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Use the SHOE referencing guide.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Cite them right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You will need 10 to 15 references for this report.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6644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Finalising the article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2400" dirty="0" smtClean="0"/>
              <a:t>Having completed the writing leave for a bit</a:t>
            </a:r>
          </a:p>
          <a:p>
            <a:pPr marL="0" indent="0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 smtClean="0"/>
              <a:t>Then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Re-read for clarity and succinctness and amend the order, structure and flow of your article </a:t>
            </a:r>
          </a:p>
          <a:p>
            <a:pPr marL="0" indent="0" algn="ctr">
              <a:buNone/>
            </a:pPr>
            <a:r>
              <a:rPr lang="en-GB" sz="1800" dirty="0" smtClean="0">
                <a:solidFill>
                  <a:srgbClr val="FF0000"/>
                </a:solidFill>
              </a:rPr>
              <a:t>(don’t worry about grammar and spelling yet</a:t>
            </a:r>
            <a:r>
              <a:rPr lang="en-GB" sz="2400" dirty="0" smtClean="0">
                <a:solidFill>
                  <a:srgbClr val="FF0000"/>
                </a:solidFill>
              </a:rPr>
              <a:t>!)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800" dirty="0" smtClean="0"/>
              <a:t>Eliminate unnecessary words, tables </a:t>
            </a:r>
            <a:r>
              <a:rPr lang="en-GB" sz="2800" dirty="0" err="1" smtClean="0"/>
              <a:t>etc</a:t>
            </a:r>
            <a:endParaRPr lang="en-GB" sz="2800" dirty="0" smtClean="0"/>
          </a:p>
          <a:p>
            <a:pPr marL="0" indent="0">
              <a:buNone/>
            </a:pPr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	</a:t>
            </a:r>
            <a:r>
              <a:rPr lang="en-GB" sz="2800" dirty="0" smtClean="0">
                <a:solidFill>
                  <a:srgbClr val="FF0000"/>
                </a:solidFill>
              </a:rPr>
              <a:t>Simplify writing style and terminology – big words aren’t always better, they are often confusing resulting in the reading not following the article.</a:t>
            </a:r>
          </a:p>
          <a:p>
            <a:pPr marL="0" indent="0" algn="ctr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 smtClean="0"/>
          </a:p>
          <a:p>
            <a:pPr marL="0" indent="0" algn="ctr"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39161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 reading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Check for errors;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Grammar</a:t>
            </a:r>
          </a:p>
          <a:p>
            <a:r>
              <a:rPr lang="en-GB" dirty="0" smtClean="0"/>
              <a:t>Spelling</a:t>
            </a:r>
          </a:p>
          <a:p>
            <a:r>
              <a:rPr lang="en-GB" dirty="0" smtClean="0"/>
              <a:t>References</a:t>
            </a:r>
          </a:p>
          <a:p>
            <a:r>
              <a:rPr lang="en-GB" dirty="0" smtClean="0"/>
              <a:t>Sense on information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3356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Proof reading – Useful 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dirty="0" smtClean="0"/>
              <a:t>Use the search function on the computer and autocorrect.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Then </a:t>
            </a:r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Use a printout not computer screen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Read out loud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Use a rules of cover to hide the lines below the one being read.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Highlight all errors and fix at the end.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Reuse spell / grammar checker</a:t>
            </a:r>
            <a:endParaRPr lang="en-GB" sz="3800" dirty="0"/>
          </a:p>
          <a:p>
            <a:pPr marL="514350" indent="-514350">
              <a:buFont typeface="+mj-lt"/>
              <a:buAutoNum type="arabicPeriod"/>
            </a:pPr>
            <a:endParaRPr lang="en-GB" sz="38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800" dirty="0" smtClean="0"/>
              <a:t>Give to someone else to proof read.</a:t>
            </a:r>
          </a:p>
          <a:p>
            <a:pPr marL="0" indent="0">
              <a:buNone/>
            </a:pPr>
            <a:endParaRPr lang="en-GB" sz="3800" dirty="0"/>
          </a:p>
          <a:p>
            <a:pPr marL="0" indent="0" algn="ctr">
              <a:buNone/>
            </a:pPr>
            <a:r>
              <a:rPr lang="en-GB" sz="4500" dirty="0" smtClean="0">
                <a:solidFill>
                  <a:srgbClr val="FF0000"/>
                </a:solidFill>
              </a:rPr>
              <a:t>This process with take a couple of days so leave time between completion and submission.</a:t>
            </a:r>
            <a:endParaRPr lang="en-GB" sz="4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206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57175"/>
            <a:ext cx="9191625" cy="634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17611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283</Words>
  <Application>Microsoft Office PowerPoint</Application>
  <PresentationFormat>On-screen Show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Writing a Biomechanics Review Article</vt:lpstr>
      <vt:lpstr>Structure</vt:lpstr>
      <vt:lpstr>Specific requirements</vt:lpstr>
      <vt:lpstr>References</vt:lpstr>
      <vt:lpstr>Finalising the article</vt:lpstr>
      <vt:lpstr>Proof reading</vt:lpstr>
      <vt:lpstr>Proof reading – Useful strategies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 research Article</dc:title>
  <dc:creator>Administrator</dc:creator>
  <cp:lastModifiedBy>Administrator</cp:lastModifiedBy>
  <cp:revision>28</cp:revision>
  <dcterms:created xsi:type="dcterms:W3CDTF">2017-11-26T12:55:52Z</dcterms:created>
  <dcterms:modified xsi:type="dcterms:W3CDTF">2018-03-19T19:28:30Z</dcterms:modified>
</cp:coreProperties>
</file>