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3"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12192000" cy="6858000"/>
  <p:embeddedFontLst>
    <p:embeddedFont>
      <p:font typeface="Average" pitchFamily="2" charset="0"/>
      <p:regular r:id="rId22"/>
    </p:embeddedFont>
    <p:embeddedFont>
      <p:font typeface="Oswald" panose="02000000000000000000" pitchFamily="2" charset="0"/>
      <p:regular r:id="rId23"/>
      <p:bold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B945FD1-DBE8-4F2D-B33D-10F43DBCE8E3}">
  <a:tblStyle styleId="{7B945FD1-DBE8-4F2D-B33D-10F43DBCE8E3}"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3.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2.fntdata"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1.fntdata" /><Relationship Id="rId27"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5283200" cy="3444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6905625" y="0"/>
            <a:ext cx="5283200" cy="3444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6513513"/>
            <a:ext cx="5283200" cy="3444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6905625" y="6513513"/>
            <a:ext cx="5283200" cy="3444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82" name="Google Shape;82;p1: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400"/>
              <a:buNone/>
            </a:pPr>
            <a:r>
              <a:rPr lang="en-IN"/>
              <a:t>The current sample size is N of 4. The objectives are to have an insight into the problems of high blood pressure, to explore hypertension's disease process and treatment, and finally to provide guidance on how participating in self-care programs will benefit the elderly. </a:t>
            </a:r>
            <a:endParaRPr/>
          </a:p>
          <a:p>
            <a:pPr marL="0" lvl="0" indent="0" algn="l" rtl="0">
              <a:lnSpc>
                <a:spcPct val="100000"/>
              </a:lnSpc>
              <a:spcBef>
                <a:spcPts val="0"/>
              </a:spcBef>
              <a:spcAft>
                <a:spcPts val="0"/>
              </a:spcAft>
              <a:buSzPts val="1400"/>
              <a:buNone/>
            </a:pPr>
            <a:endParaRPr/>
          </a:p>
        </p:txBody>
      </p:sp>
      <p:sp>
        <p:nvSpPr>
          <p:cNvPr id="90" name="Google Shape;90;p2: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3: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6" name="Google Shape;96;p3: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SzPts val="1400"/>
              <a:buNone/>
            </a:pPr>
            <a:r>
              <a:rPr lang="en-IN"/>
              <a:t>The research work is aimed at gathering useful data that can be used by clinicians and managers of healthcare facilities in order to decide on effective ways to control the condition among aged people.</a:t>
            </a:r>
            <a:endParaRPr/>
          </a:p>
          <a:p>
            <a:pPr marL="0" lvl="0" indent="0" algn="l" rtl="0">
              <a:lnSpc>
                <a:spcPct val="100000"/>
              </a:lnSpc>
              <a:spcBef>
                <a:spcPts val="0"/>
              </a:spcBef>
              <a:spcAft>
                <a:spcPts val="0"/>
              </a:spcAft>
              <a:buSzPts val="1400"/>
              <a:buNone/>
            </a:pPr>
            <a:endParaRPr/>
          </a:p>
        </p:txBody>
      </p:sp>
      <p:sp>
        <p:nvSpPr>
          <p:cNvPr id="97" name="Google Shape;97;p3:notes"/>
          <p:cNvSpPr txBox="1">
            <a:spLocks noGrp="1"/>
          </p:cNvSpPr>
          <p:nvPr>
            <p:ph type="sldNum" idx="12"/>
          </p:nvPr>
        </p:nvSpPr>
        <p:spPr>
          <a:xfrm>
            <a:off x="6905625" y="6513513"/>
            <a:ext cx="5283200" cy="3444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IN" sz="1200" b="0" i="0" u="none" strike="noStrike" cap="none">
                <a:solidFill>
                  <a:schemeClr val="dk1"/>
                </a:solidFill>
                <a:latin typeface="Calibri"/>
                <a:ea typeface="Calibri"/>
                <a:cs typeface="Calibri"/>
                <a:sym typeface="Calibri"/>
              </a:rPr>
              <a:t>It is seen that hypertension is present among older people of 65 years and above and is rising rapidly compared to the people who are below the age of 65 years. This shows the growing concern for older people and their health which is shown in the graph as well. Increased hypertension can impose additional health risks on older people which is why focusing on the management of hypertension is necessary. </a:t>
            </a:r>
            <a:endParaRPr/>
          </a:p>
        </p:txBody>
      </p:sp>
      <p:sp>
        <p:nvSpPr>
          <p:cNvPr id="108" name="Google Shape;108;p4: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6" name="Google Shape;116;p5: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IN" sz="1200" b="0" i="0" u="none" strike="noStrike" cap="none">
                <a:solidFill>
                  <a:schemeClr val="dk1"/>
                </a:solidFill>
                <a:latin typeface="Calibri"/>
                <a:ea typeface="Calibri"/>
                <a:cs typeface="Calibri"/>
                <a:sym typeface="Calibri"/>
              </a:rPr>
              <a:t>This has become a great challenge for older people in England which is why implementing effective strategies in controlling hypertension is necessary. </a:t>
            </a:r>
            <a:endParaRPr/>
          </a:p>
        </p:txBody>
      </p:sp>
      <p:sp>
        <p:nvSpPr>
          <p:cNvPr id="117" name="Google Shape;117;p5:notes"/>
          <p:cNvSpPr txBox="1">
            <a:spLocks noGrp="1"/>
          </p:cNvSpPr>
          <p:nvPr>
            <p:ph type="sldNum" idx="12"/>
          </p:nvPr>
        </p:nvSpPr>
        <p:spPr>
          <a:xfrm>
            <a:off x="6905625" y="6513513"/>
            <a:ext cx="5283200" cy="3444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IN" sz="1200" b="0" i="0" u="none" strike="noStrike" cap="none">
                <a:solidFill>
                  <a:schemeClr val="dk1"/>
                </a:solidFill>
                <a:latin typeface="Calibri"/>
                <a:ea typeface="Calibri"/>
                <a:cs typeface="Calibri"/>
                <a:sym typeface="Calibri"/>
              </a:rPr>
              <a:t>5</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6: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3" name="Google Shape;123;p6: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7: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9" name="Google Shape;129;p7: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8: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35" name="Google Shape;135;p8: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9: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IN" sz="1200" b="0" i="0" u="none" strike="noStrike" cap="none">
                <a:solidFill>
                  <a:schemeClr val="dk1"/>
                </a:solidFill>
                <a:latin typeface="Calibri"/>
                <a:ea typeface="Calibri"/>
                <a:cs typeface="Calibri"/>
                <a:sym typeface="Calibri"/>
              </a:rPr>
              <a:t>The multiple benefits of primary data collection are the main reasons behind choosing this method for gathering enough information related to the topic.</a:t>
            </a:r>
            <a:endParaRPr/>
          </a:p>
        </p:txBody>
      </p:sp>
      <p:sp>
        <p:nvSpPr>
          <p:cNvPr id="145" name="Google Shape;145;p9: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10: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5" name="Google Shape;155;p10: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IN" sz="1200" b="0" i="0" u="none" strike="noStrike" cap="none">
                <a:solidFill>
                  <a:schemeClr val="dk1"/>
                </a:solidFill>
                <a:latin typeface="Calibri"/>
                <a:ea typeface="Calibri"/>
                <a:cs typeface="Calibri"/>
                <a:sym typeface="Calibri"/>
              </a:rPr>
              <a:t>With the help of reflexive thematic analysis, this study will be able to divide the qualitative data into various patterns. This will show various sections related to hypertension and its management process.</a:t>
            </a:r>
            <a:endParaRPr/>
          </a:p>
        </p:txBody>
      </p:sp>
      <p:sp>
        <p:nvSpPr>
          <p:cNvPr id="156" name="Google Shape;156;p10:notes"/>
          <p:cNvSpPr txBox="1">
            <a:spLocks noGrp="1"/>
          </p:cNvSpPr>
          <p:nvPr>
            <p:ph type="sldNum" idx="12"/>
          </p:nvPr>
        </p:nvSpPr>
        <p:spPr>
          <a:xfrm>
            <a:off x="6905625" y="6513513"/>
            <a:ext cx="5283200" cy="3444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IN" sz="1200" b="0" i="0" u="none" strike="noStrike" cap="none">
                <a:solidFill>
                  <a:schemeClr val="dk1"/>
                </a:solidFill>
                <a:latin typeface="Calibri"/>
                <a:ea typeface="Calibri"/>
                <a:cs typeface="Calibri"/>
                <a:sym typeface="Calibri"/>
              </a:rPr>
              <a:t>10</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1: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11: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IN" sz="1200" b="0" i="0" u="none" strike="noStrike" cap="none">
                <a:solidFill>
                  <a:schemeClr val="dk1"/>
                </a:solidFill>
                <a:latin typeface="Calibri"/>
                <a:ea typeface="Calibri"/>
                <a:cs typeface="Calibri"/>
                <a:sym typeface="Calibri"/>
              </a:rPr>
              <a:t>The cross-sectional research design allows to have data from a large population which will help an individual to reduce the time of data collection. </a:t>
            </a:r>
            <a:endParaRPr/>
          </a:p>
        </p:txBody>
      </p:sp>
      <p:sp>
        <p:nvSpPr>
          <p:cNvPr id="163" name="Google Shape;163;p11:notes"/>
          <p:cNvSpPr txBox="1">
            <a:spLocks noGrp="1"/>
          </p:cNvSpPr>
          <p:nvPr>
            <p:ph type="sldNum" idx="12"/>
          </p:nvPr>
        </p:nvSpPr>
        <p:spPr>
          <a:xfrm>
            <a:off x="6905625" y="6513513"/>
            <a:ext cx="5283200" cy="3444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IN" sz="1200" b="0" i="0" u="none" strike="noStrike" cap="none">
                <a:solidFill>
                  <a:schemeClr val="dk1"/>
                </a:solidFill>
                <a:latin typeface="Calibri"/>
                <a:ea typeface="Calibri"/>
                <a:cs typeface="Calibri"/>
                <a:sym typeface="Calibri"/>
              </a:rPr>
              <a:t>11</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12: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12: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IN" sz="1200" b="0" i="0" u="none" strike="noStrike" cap="none">
                <a:solidFill>
                  <a:schemeClr val="dk1"/>
                </a:solidFill>
                <a:latin typeface="Calibri"/>
                <a:ea typeface="Calibri"/>
                <a:cs typeface="Calibri"/>
                <a:sym typeface="Calibri"/>
              </a:rPr>
              <a:t>Through designing a cross-sectional study, the collection of data about hypertension and its related symptoms among the older population in England will become easier. That is why this study will follow this path and gather enough data to have effective strategies for managing hypertension among older adults.</a:t>
            </a:r>
            <a:endParaRPr/>
          </a:p>
        </p:txBody>
      </p:sp>
      <p:sp>
        <p:nvSpPr>
          <p:cNvPr id="170" name="Google Shape;170;p12:notes"/>
          <p:cNvSpPr txBox="1">
            <a:spLocks noGrp="1"/>
          </p:cNvSpPr>
          <p:nvPr>
            <p:ph type="sldNum" idx="12"/>
          </p:nvPr>
        </p:nvSpPr>
        <p:spPr>
          <a:xfrm>
            <a:off x="6905625" y="6513513"/>
            <a:ext cx="5283200" cy="3444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IN" sz="1200" b="0" i="0" u="none" strike="noStrike" cap="none">
                <a:solidFill>
                  <a:schemeClr val="dk1"/>
                </a:solidFill>
                <a:latin typeface="Calibri"/>
                <a:ea typeface="Calibri"/>
                <a:cs typeface="Calibri"/>
                <a:sym typeface="Calibri"/>
              </a:rPr>
              <a:t>12</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3: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6" name="Google Shape;176;p13: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IN" sz="1200" b="0" i="0" u="none" strike="noStrike" cap="none">
                <a:solidFill>
                  <a:schemeClr val="dk1"/>
                </a:solidFill>
                <a:latin typeface="Calibri"/>
                <a:ea typeface="Calibri"/>
                <a:cs typeface="Calibri"/>
                <a:sym typeface="Calibri"/>
              </a:rPr>
              <a:t>This sampling method will ensure that participants who are accessible and available can be reached to gather qualitative data. This is helpful for this study as it will present authentic information about older people who are suffering from hypertension.</a:t>
            </a:r>
            <a:endParaRPr/>
          </a:p>
        </p:txBody>
      </p:sp>
      <p:sp>
        <p:nvSpPr>
          <p:cNvPr id="177" name="Google Shape;177;p13:notes"/>
          <p:cNvSpPr txBox="1">
            <a:spLocks noGrp="1"/>
          </p:cNvSpPr>
          <p:nvPr>
            <p:ph type="sldNum" idx="12"/>
          </p:nvPr>
        </p:nvSpPr>
        <p:spPr>
          <a:xfrm>
            <a:off x="6905625" y="6513513"/>
            <a:ext cx="5283200" cy="3444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IN" sz="1200" b="0" i="0" u="none" strike="noStrike" cap="none">
                <a:solidFill>
                  <a:schemeClr val="dk1"/>
                </a:solidFill>
                <a:latin typeface="Calibri"/>
                <a:ea typeface="Calibri"/>
                <a:cs typeface="Calibri"/>
                <a:sym typeface="Calibri"/>
              </a:rPr>
              <a:t>13</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14: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457200" lvl="0" indent="-228600" algn="just" rtl="0">
              <a:lnSpc>
                <a:spcPct val="100000"/>
              </a:lnSpc>
              <a:spcBef>
                <a:spcPts val="0"/>
              </a:spcBef>
              <a:spcAft>
                <a:spcPts val="0"/>
              </a:spcAft>
              <a:buSzPts val="1400"/>
              <a:buNone/>
            </a:pPr>
            <a:r>
              <a:rPr lang="en-IN"/>
              <a:t>Thematic analysis provides a system of data analysis as the main tool, in which insightful discoveries of patterns are sensitively recognized, analysed, and reported within the collected data. Those chosen topics will be taken to study more comprehensively the ways which are more successful in the treatment of hypertension in elderly people. In an effort to maintain reliability and validity, data triangulation is applied here by way of secondary research with the literature and the healthcare-related data source (Hines, 2022). As a result, it adds credibility and confidence in these outcomes.</a:t>
            </a:r>
            <a:endParaRPr/>
          </a:p>
          <a:p>
            <a:pPr marL="457200" lvl="0" indent="-228600" algn="just" rtl="0">
              <a:lnSpc>
                <a:spcPct val="100000"/>
              </a:lnSpc>
              <a:spcBef>
                <a:spcPts val="0"/>
              </a:spcBef>
              <a:spcAft>
                <a:spcPts val="0"/>
              </a:spcAft>
              <a:buSzPts val="1400"/>
              <a:buNone/>
            </a:pPr>
            <a:r>
              <a:rPr lang="en-IN"/>
              <a:t> </a:t>
            </a:r>
            <a:endParaRPr/>
          </a:p>
          <a:p>
            <a:pPr marL="457200" lvl="0" indent="-228600" algn="just" rtl="0">
              <a:lnSpc>
                <a:spcPct val="100000"/>
              </a:lnSpc>
              <a:spcBef>
                <a:spcPts val="0"/>
              </a:spcBef>
              <a:spcAft>
                <a:spcPts val="0"/>
              </a:spcAft>
              <a:buSzPts val="1400"/>
              <a:buNone/>
            </a:pPr>
            <a:r>
              <a:rPr lang="en-IN"/>
              <a:t>The ethical consideration emerges as the very foundational stone, which boldly states that the participants get to explain everything and their privacy and anonymity will be respected throughout the research. The team of researchers will hold true to the guidelines of such conduct and look after the dignity and privacy of all older persons who are caring members of the research (Clancy </a:t>
            </a:r>
            <a:r>
              <a:rPr lang="en-IN" i="1"/>
              <a:t>et al.,</a:t>
            </a:r>
            <a:r>
              <a:rPr lang="en-IN"/>
              <a:t> 2021). Lastly, contentious issues like the application of qualitative insights through the means of thematic analysis as well as ethical considerations while aiming at providing a comprehensive understanding of hypertension management in older persons in England in order to attain rational and practical research results have been reflected in this study.</a:t>
            </a:r>
            <a:endParaRPr/>
          </a:p>
          <a:p>
            <a:pPr marL="0" lvl="0" indent="0" algn="l" rtl="0">
              <a:lnSpc>
                <a:spcPct val="100000"/>
              </a:lnSpc>
              <a:spcBef>
                <a:spcPts val="0"/>
              </a:spcBef>
              <a:spcAft>
                <a:spcPts val="0"/>
              </a:spcAft>
              <a:buSzPts val="1400"/>
              <a:buNone/>
            </a:pPr>
            <a:endParaRPr/>
          </a:p>
        </p:txBody>
      </p:sp>
      <p:sp>
        <p:nvSpPr>
          <p:cNvPr id="183" name="Google Shape;183;p14: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15: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457200" lvl="0" indent="-228600" algn="just" rtl="0">
              <a:lnSpc>
                <a:spcPct val="100000"/>
              </a:lnSpc>
              <a:spcBef>
                <a:spcPts val="0"/>
              </a:spcBef>
              <a:spcAft>
                <a:spcPts val="0"/>
              </a:spcAft>
              <a:buSzPts val="1400"/>
              <a:buNone/>
            </a:pPr>
            <a:r>
              <a:rPr lang="en-IN"/>
              <a:t>The initial phase is the intake of the data, where the team not only begins to get acquainted with the information but also analyses the entire data once over. The audience will be first prompted to recollect the key terms related to hypertension and use those terms to formulate the codes. After that, codes will be arranged into tentatively relatable themes that will show connections and patterns within data. The process of thematic analysis puts forth the possibility of assessment and improvement of the themes as the research is ongoing by means of continued comparison and dialogue amongst the research team (Nyirenda </a:t>
            </a:r>
            <a:r>
              <a:rPr lang="en-IN" i="1"/>
              <a:t>et al.,</a:t>
            </a:r>
            <a:r>
              <a:rPr lang="en-IN"/>
              <a:t> 2020). When the schemes come out, they will be reviewed and defined in the light of the research questions and objects. The analysis that emerges ensures that all themes are in line with the aims of the hypertension study among older people and they are not necessarily out of context.</a:t>
            </a:r>
            <a:endParaRPr/>
          </a:p>
          <a:p>
            <a:pPr marL="457200" lvl="0" indent="-228600" algn="just" rtl="0">
              <a:lnSpc>
                <a:spcPct val="100000"/>
              </a:lnSpc>
              <a:spcBef>
                <a:spcPts val="0"/>
              </a:spcBef>
              <a:spcAft>
                <a:spcPts val="0"/>
              </a:spcAft>
              <a:buSzPts val="1400"/>
              <a:buNone/>
            </a:pPr>
            <a:r>
              <a:rPr lang="en-IN"/>
              <a:t> </a:t>
            </a:r>
            <a:endParaRPr/>
          </a:p>
          <a:p>
            <a:pPr marL="457200" lvl="0" indent="-228600" algn="just" rtl="0">
              <a:lnSpc>
                <a:spcPct val="100000"/>
              </a:lnSpc>
              <a:spcBef>
                <a:spcPts val="0"/>
              </a:spcBef>
              <a:spcAft>
                <a:spcPts val="0"/>
              </a:spcAft>
              <a:buSzPts val="1400"/>
              <a:buNone/>
            </a:pPr>
            <a:r>
              <a:rPr lang="en-IN"/>
              <a:t>Finally, the development of a cohesive narrative is incorporated through the presentation of the findings based on the highlighted themes, which provide a deeper understanding than just the facts about the research. The complex process was characterized by the moon's surface. The shadows on the lunar surface were familiar to me, and the brightness of the sun made it hard to stare right into its eyes. The method of thematic analysis described here is a reliable and valid technique that holds the potential to unmask patterns within qualitative data (Wiltshire and Ronkainen, 2021). Besides, it is flexible in that it is geared towards an in-depth exploration of hypertension strategies applied among the old population in England.</a:t>
            </a:r>
            <a:endParaRPr/>
          </a:p>
          <a:p>
            <a:pPr marL="0" lvl="0" indent="0" algn="l" rtl="0">
              <a:lnSpc>
                <a:spcPct val="100000"/>
              </a:lnSpc>
              <a:spcBef>
                <a:spcPts val="0"/>
              </a:spcBef>
              <a:spcAft>
                <a:spcPts val="0"/>
              </a:spcAft>
              <a:buSzPts val="1400"/>
              <a:buNone/>
            </a:pPr>
            <a:endParaRPr/>
          </a:p>
        </p:txBody>
      </p:sp>
      <p:sp>
        <p:nvSpPr>
          <p:cNvPr id="196" name="Google Shape;196;p15: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16: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457200" lvl="0" indent="-228600" algn="just" rtl="0">
              <a:lnSpc>
                <a:spcPct val="100000"/>
              </a:lnSpc>
              <a:spcBef>
                <a:spcPts val="0"/>
              </a:spcBef>
              <a:spcAft>
                <a:spcPts val="0"/>
              </a:spcAft>
              <a:buSzPts val="1400"/>
              <a:buNone/>
            </a:pPr>
            <a:r>
              <a:rPr lang="en-IN"/>
              <a:t>Policymakers may benefit from the research's suggestions of developing higher motivation levels in the elderly to take an active part in self-care-related programs. These findings may lead to a happier future where policymakers desire to build practices that encourage people to take care of themselves in a proactive manner, in addition to preventive measures (Haynes </a:t>
            </a:r>
            <a:r>
              <a:rPr lang="en-IN" i="1"/>
              <a:t>et al.,</a:t>
            </a:r>
            <a:r>
              <a:rPr lang="en-IN"/>
              <a:t> 2020). This may, in return, result in a situation where hospitals, clinics, emergency rooms and other healthcare facilities will not get overburdened with patients, thus contributing to better overall health of the population. In the same manner, this study is able to help academics as well as researchers in the field since its ability to further the study of hypertension in older population’s management is advanced. This qualitative approach, together with this thematic analysis as well as its nuanced exploration, the topic takes a wide view and allows for future investigations as well as prospective research agendas dealing with geriatric healthcare.</a:t>
            </a:r>
            <a:endParaRPr/>
          </a:p>
          <a:p>
            <a:pPr marL="457200" lvl="0" indent="-228600" algn="just" rtl="0">
              <a:lnSpc>
                <a:spcPct val="100000"/>
              </a:lnSpc>
              <a:spcBef>
                <a:spcPts val="0"/>
              </a:spcBef>
              <a:spcAft>
                <a:spcPts val="0"/>
              </a:spcAft>
              <a:buSzPts val="1400"/>
              <a:buNone/>
            </a:pPr>
            <a:r>
              <a:rPr lang="en-IN"/>
              <a:t> </a:t>
            </a:r>
            <a:endParaRPr/>
          </a:p>
          <a:p>
            <a:pPr marL="0" lvl="0" indent="0" algn="l" rtl="0">
              <a:lnSpc>
                <a:spcPct val="100000"/>
              </a:lnSpc>
              <a:spcBef>
                <a:spcPts val="0"/>
              </a:spcBef>
              <a:spcAft>
                <a:spcPts val="0"/>
              </a:spcAft>
              <a:buSzPts val="1400"/>
              <a:buNone/>
            </a:pPr>
            <a:r>
              <a:rPr lang="en-IN"/>
              <a:t>The conclusions could be considered as well to create health programs concerning patients over 65 years old which would give appropriate indications and guidelines concerning lifestyle modifications, specific medication adherence, and the individual approach to sanitary care. Through the wide communication of these findings to society the study has a great chance to educate and encourage old people to apply proactive measures in their cardiovascular health. To wrap up, this study’s applications would be wide-ranging in healthcare delivery, policymaking, academic aspects as well as in public health education. This way, the current research contributes to integration into the complex scheme of offering the best care to the aged with hypertension in the United Kingdom healthcare system (Fang </a:t>
            </a:r>
            <a:r>
              <a:rPr lang="en-IN" i="1"/>
              <a:t>et al.,</a:t>
            </a:r>
            <a:r>
              <a:rPr lang="en-IN"/>
              <a:t> 2020).</a:t>
            </a:r>
            <a:endParaRPr/>
          </a:p>
        </p:txBody>
      </p:sp>
      <p:sp>
        <p:nvSpPr>
          <p:cNvPr id="202" name="Google Shape;202;p16: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17: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IN"/>
              <a:t>The method of work for this research on the control of hypertension of older people in England is farmed in such a way that each of the activities follows each other so that the results of each activity will be proper and significant. </a:t>
            </a:r>
            <a:endParaRPr/>
          </a:p>
          <a:p>
            <a:pPr marL="0" lvl="0" indent="0" algn="l" rtl="0">
              <a:lnSpc>
                <a:spcPct val="100000"/>
              </a:lnSpc>
              <a:spcBef>
                <a:spcPts val="0"/>
              </a:spcBef>
              <a:spcAft>
                <a:spcPts val="0"/>
              </a:spcAft>
              <a:buSzPts val="1400"/>
              <a:buNone/>
            </a:pPr>
            <a:endParaRPr/>
          </a:p>
        </p:txBody>
      </p:sp>
      <p:sp>
        <p:nvSpPr>
          <p:cNvPr id="213" name="Google Shape;213;p17: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8: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25" name="Google Shape;225;p18: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9:notes"/>
          <p:cNvSpPr txBox="1">
            <a:spLocks noGrp="1"/>
          </p:cNvSpPr>
          <p:nvPr>
            <p:ph type="body" idx="1"/>
          </p:nvPr>
        </p:nvSpPr>
        <p:spPr>
          <a:xfrm>
            <a:off x="1219200" y="3300413"/>
            <a:ext cx="9753600" cy="2700337"/>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34" name="Google Shape;234;p19:notes"/>
          <p:cNvSpPr>
            <a:spLocks noGrp="1" noRot="1" noChangeAspect="1"/>
          </p:cNvSpPr>
          <p:nvPr>
            <p:ph type="sldImg" idx="2"/>
          </p:nvPr>
        </p:nvSpPr>
        <p:spPr>
          <a:xfrm>
            <a:off x="4038600" y="857250"/>
            <a:ext cx="4114800" cy="23145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Blank 1" type="obj">
  <p:cSld name="OBJECT">
    <p:bg>
      <p:bgPr>
        <a:solidFill>
          <a:schemeClr val="lt1"/>
        </a:solidFill>
        <a:effectLst/>
      </p:bgPr>
    </p:bg>
    <p:spTree>
      <p:nvGrpSpPr>
        <p:cNvPr id="1" name="Shape 13"/>
        <p:cNvGrpSpPr/>
        <p:nvPr/>
      </p:nvGrpSpPr>
      <p:grpSpPr>
        <a:xfrm>
          <a:off x="0" y="0"/>
          <a:ext cx="0" cy="0"/>
          <a:chOff x="0" y="0"/>
          <a:chExt cx="0" cy="0"/>
        </a:xfrm>
      </p:grpSpPr>
      <p:sp>
        <p:nvSpPr>
          <p:cNvPr id="14" name="Google Shape;14;p2"/>
          <p:cNvSpPr txBox="1">
            <a:spLocks noGrp="1"/>
          </p:cNvSpPr>
          <p:nvPr>
            <p:ph type="ftr" idx="11"/>
          </p:nvPr>
        </p:nvSpPr>
        <p:spPr>
          <a:xfrm>
            <a:off x="4145280" y="6377940"/>
            <a:ext cx="3901500" cy="342900"/>
          </a:xfrm>
          <a:prstGeom prst="rect">
            <a:avLst/>
          </a:prstGeom>
          <a:noFill/>
          <a:ln>
            <a:noFill/>
          </a:ln>
        </p:spPr>
        <p:txBody>
          <a:bodyPr spcFirstLastPara="1" wrap="square" lIns="0" tIns="0" rIns="0" bIns="0" anchor="t" anchorCtr="0">
            <a:spAutoFit/>
          </a:bodyPr>
          <a:lstStyle>
            <a:lvl1pPr marR="0" lvl="0" algn="ctr"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5" name="Google Shape;15;p2"/>
          <p:cNvSpPr txBox="1">
            <a:spLocks noGrp="1"/>
          </p:cNvSpPr>
          <p:nvPr>
            <p:ph type="dt" idx="10"/>
          </p:nvPr>
        </p:nvSpPr>
        <p:spPr>
          <a:xfrm>
            <a:off x="609600" y="6377940"/>
            <a:ext cx="2804100" cy="342900"/>
          </a:xfrm>
          <a:prstGeom prst="rect">
            <a:avLst/>
          </a:prstGeom>
          <a:noFill/>
          <a:ln>
            <a:noFill/>
          </a:ln>
        </p:spPr>
        <p:txBody>
          <a:bodyPr spcFirstLastPara="1" wrap="square" lIns="0" tIns="0" rIns="0" bIns="0" anchor="t" anchorCtr="0">
            <a:sp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16" name="Google Shape;16;p2"/>
          <p:cNvSpPr txBox="1">
            <a:spLocks noGrp="1"/>
          </p:cNvSpPr>
          <p:nvPr>
            <p:ph type="sldNum" idx="12"/>
          </p:nvPr>
        </p:nvSpPr>
        <p:spPr>
          <a:xfrm>
            <a:off x="8778240" y="6377940"/>
            <a:ext cx="2804100" cy="277200"/>
          </a:xfrm>
          <a:prstGeom prst="rect">
            <a:avLst/>
          </a:prstGeom>
          <a:noFill/>
          <a:ln>
            <a:noFill/>
          </a:ln>
        </p:spPr>
        <p:txBody>
          <a:bodyPr spcFirstLastPara="1" wrap="square" lIns="0" tIns="0" rIns="0" bIns="0" anchor="t" anchorCtr="0">
            <a:sp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1265428" y="913638"/>
            <a:ext cx="9661200" cy="756900"/>
          </a:xfrm>
          <a:prstGeom prst="rect">
            <a:avLst/>
          </a:prstGeom>
          <a:noFill/>
          <a:ln>
            <a:noFill/>
          </a:ln>
        </p:spPr>
        <p:txBody>
          <a:bodyPr spcFirstLastPara="1" wrap="square" lIns="0" tIns="0" rIns="0" bIns="0" anchor="t" anchorCtr="0">
            <a:spAutoFit/>
          </a:bodyPr>
          <a:lstStyle>
            <a:lvl1pPr lvl="0" algn="l">
              <a:lnSpc>
                <a:spcPct val="100000"/>
              </a:lnSpc>
              <a:spcBef>
                <a:spcPts val="0"/>
              </a:spcBef>
              <a:spcAft>
                <a:spcPts val="0"/>
              </a:spcAft>
              <a:buSzPts val="1400"/>
              <a:buNone/>
              <a:defRPr sz="4800" b="1" i="0">
                <a:solidFill>
                  <a:srgbClr val="404040"/>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4145280" y="6377940"/>
            <a:ext cx="3901500" cy="342900"/>
          </a:xfrm>
          <a:prstGeom prst="rect">
            <a:avLst/>
          </a:prstGeom>
          <a:noFill/>
          <a:ln>
            <a:noFill/>
          </a:ln>
        </p:spPr>
        <p:txBody>
          <a:bodyPr spcFirstLastPara="1" wrap="square" lIns="0" tIns="0" rIns="0" bIns="0" anchor="t" anchorCtr="0">
            <a:spAutoFit/>
          </a:bodyPr>
          <a:lstStyle>
            <a:lvl1pPr marR="0" lvl="0" algn="ctr"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20" name="Google Shape;20;p3"/>
          <p:cNvSpPr txBox="1">
            <a:spLocks noGrp="1"/>
          </p:cNvSpPr>
          <p:nvPr>
            <p:ph type="dt" idx="10"/>
          </p:nvPr>
        </p:nvSpPr>
        <p:spPr>
          <a:xfrm>
            <a:off x="609600" y="6377940"/>
            <a:ext cx="2804100" cy="342900"/>
          </a:xfrm>
          <a:prstGeom prst="rect">
            <a:avLst/>
          </a:prstGeom>
          <a:noFill/>
          <a:ln>
            <a:noFill/>
          </a:ln>
        </p:spPr>
        <p:txBody>
          <a:bodyPr spcFirstLastPara="1" wrap="square" lIns="0" tIns="0" rIns="0" bIns="0" anchor="t" anchorCtr="0">
            <a:sp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21" name="Google Shape;21;p3"/>
          <p:cNvSpPr txBox="1">
            <a:spLocks noGrp="1"/>
          </p:cNvSpPr>
          <p:nvPr>
            <p:ph type="sldNum" idx="12"/>
          </p:nvPr>
        </p:nvSpPr>
        <p:spPr>
          <a:xfrm>
            <a:off x="8778240" y="6377940"/>
            <a:ext cx="2804100" cy="277200"/>
          </a:xfrm>
          <a:prstGeom prst="rect">
            <a:avLst/>
          </a:prstGeom>
          <a:noFill/>
          <a:ln>
            <a:noFill/>
          </a:ln>
        </p:spPr>
        <p:txBody>
          <a:bodyPr spcFirstLastPara="1" wrap="square" lIns="0" tIns="0" rIns="0" bIns="0" anchor="t" anchorCtr="0">
            <a:sp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22"/>
        <p:cNvGrpSpPr/>
        <p:nvPr/>
      </p:nvGrpSpPr>
      <p:grpSpPr>
        <a:xfrm>
          <a:off x="0" y="0"/>
          <a:ext cx="0" cy="0"/>
          <a:chOff x="0" y="0"/>
          <a:chExt cx="0" cy="0"/>
        </a:xfrm>
      </p:grpSpPr>
      <p:sp>
        <p:nvSpPr>
          <p:cNvPr id="23" name="Google Shape;23;p4"/>
          <p:cNvSpPr txBox="1">
            <a:spLocks noGrp="1"/>
          </p:cNvSpPr>
          <p:nvPr>
            <p:ph type="ctrTitle"/>
          </p:nvPr>
        </p:nvSpPr>
        <p:spPr>
          <a:xfrm>
            <a:off x="1176324" y="908380"/>
            <a:ext cx="9839400" cy="757500"/>
          </a:xfrm>
          <a:prstGeom prst="rect">
            <a:avLst/>
          </a:prstGeom>
          <a:noFill/>
          <a:ln>
            <a:noFill/>
          </a:ln>
        </p:spPr>
        <p:txBody>
          <a:bodyPr spcFirstLastPara="1" wrap="square" lIns="0" tIns="0" rIns="0" bIns="0" anchor="t" anchorCtr="0">
            <a:spAutoFit/>
          </a:bodyPr>
          <a:lstStyle>
            <a:lvl1pPr lvl="0" algn="l">
              <a:lnSpc>
                <a:spcPct val="100000"/>
              </a:lnSpc>
              <a:spcBef>
                <a:spcPts val="0"/>
              </a:spcBef>
              <a:spcAft>
                <a:spcPts val="0"/>
              </a:spcAft>
              <a:buSzPts val="1400"/>
              <a:buNone/>
              <a:defRPr b="0" i="0">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4"/>
          <p:cNvSpPr txBox="1">
            <a:spLocks noGrp="1"/>
          </p:cNvSpPr>
          <p:nvPr>
            <p:ph type="subTitle" idx="1"/>
          </p:nvPr>
        </p:nvSpPr>
        <p:spPr>
          <a:xfrm>
            <a:off x="1828800" y="3840480"/>
            <a:ext cx="8534400" cy="1714500"/>
          </a:xfrm>
          <a:prstGeom prst="rect">
            <a:avLst/>
          </a:prstGeom>
          <a:noFill/>
          <a:ln>
            <a:noFill/>
          </a:ln>
        </p:spPr>
        <p:txBody>
          <a:bodyPr spcFirstLastPara="1" wrap="square" lIns="0" tIns="0" rIns="0" bIns="0" anchor="t" anchorCtr="0">
            <a:sp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4145280" y="6377940"/>
            <a:ext cx="3901500" cy="342900"/>
          </a:xfrm>
          <a:prstGeom prst="rect">
            <a:avLst/>
          </a:prstGeom>
          <a:noFill/>
          <a:ln>
            <a:noFill/>
          </a:ln>
        </p:spPr>
        <p:txBody>
          <a:bodyPr spcFirstLastPara="1" wrap="square" lIns="0" tIns="0" rIns="0" bIns="0" anchor="t" anchorCtr="0">
            <a:spAutoFit/>
          </a:bodyPr>
          <a:lstStyle>
            <a:lvl1pPr marR="0" lvl="0" algn="ctr"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26" name="Google Shape;26;p4"/>
          <p:cNvSpPr txBox="1">
            <a:spLocks noGrp="1"/>
          </p:cNvSpPr>
          <p:nvPr>
            <p:ph type="dt" idx="10"/>
          </p:nvPr>
        </p:nvSpPr>
        <p:spPr>
          <a:xfrm>
            <a:off x="609600" y="6377940"/>
            <a:ext cx="2804100" cy="342900"/>
          </a:xfrm>
          <a:prstGeom prst="rect">
            <a:avLst/>
          </a:prstGeom>
          <a:noFill/>
          <a:ln>
            <a:noFill/>
          </a:ln>
        </p:spPr>
        <p:txBody>
          <a:bodyPr spcFirstLastPara="1" wrap="square" lIns="0" tIns="0" rIns="0" bIns="0" anchor="t" anchorCtr="0">
            <a:sp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27" name="Google Shape;27;p4"/>
          <p:cNvSpPr txBox="1">
            <a:spLocks noGrp="1"/>
          </p:cNvSpPr>
          <p:nvPr>
            <p:ph type="sldNum" idx="12"/>
          </p:nvPr>
        </p:nvSpPr>
        <p:spPr>
          <a:xfrm>
            <a:off x="8778240" y="6377940"/>
            <a:ext cx="2804100" cy="277200"/>
          </a:xfrm>
          <a:prstGeom prst="rect">
            <a:avLst/>
          </a:prstGeom>
          <a:noFill/>
          <a:ln>
            <a:noFill/>
          </a:ln>
        </p:spPr>
        <p:txBody>
          <a:bodyPr spcFirstLastPara="1" wrap="square" lIns="0" tIns="0" rIns="0" bIns="0" anchor="t" anchorCtr="0">
            <a:sp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Title and Content">
  <p:cSld name="Title and Content">
    <p:bg>
      <p:bgPr>
        <a:solidFill>
          <a:schemeClr val="lt1"/>
        </a:solidFill>
        <a:effectLst/>
      </p:bgPr>
    </p:bg>
    <p:spTree>
      <p:nvGrpSpPr>
        <p:cNvPr id="1" name="Shape 28"/>
        <p:cNvGrpSpPr/>
        <p:nvPr/>
      </p:nvGrpSpPr>
      <p:grpSpPr>
        <a:xfrm>
          <a:off x="0" y="0"/>
          <a:ext cx="0" cy="0"/>
          <a:chOff x="0" y="0"/>
          <a:chExt cx="0" cy="0"/>
        </a:xfrm>
      </p:grpSpPr>
      <p:sp>
        <p:nvSpPr>
          <p:cNvPr id="29" name="Google Shape;29;p5"/>
          <p:cNvSpPr txBox="1">
            <a:spLocks noGrp="1"/>
          </p:cNvSpPr>
          <p:nvPr>
            <p:ph type="title"/>
          </p:nvPr>
        </p:nvSpPr>
        <p:spPr>
          <a:xfrm>
            <a:off x="1265428" y="913638"/>
            <a:ext cx="9661200" cy="756900"/>
          </a:xfrm>
          <a:prstGeom prst="rect">
            <a:avLst/>
          </a:prstGeom>
          <a:noFill/>
          <a:ln>
            <a:noFill/>
          </a:ln>
        </p:spPr>
        <p:txBody>
          <a:bodyPr spcFirstLastPara="1" wrap="square" lIns="0" tIns="0" rIns="0" bIns="0" anchor="t" anchorCtr="0">
            <a:spAutoFit/>
          </a:bodyPr>
          <a:lstStyle>
            <a:lvl1pPr lvl="0" algn="l">
              <a:lnSpc>
                <a:spcPct val="100000"/>
              </a:lnSpc>
              <a:spcBef>
                <a:spcPts val="0"/>
              </a:spcBef>
              <a:spcAft>
                <a:spcPts val="0"/>
              </a:spcAft>
              <a:buSzPts val="1400"/>
              <a:buNone/>
              <a:defRPr sz="4800" b="1" i="0">
                <a:solidFill>
                  <a:srgbClr val="404040"/>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5"/>
          <p:cNvSpPr txBox="1">
            <a:spLocks noGrp="1"/>
          </p:cNvSpPr>
          <p:nvPr>
            <p:ph type="body" idx="1"/>
          </p:nvPr>
        </p:nvSpPr>
        <p:spPr>
          <a:xfrm>
            <a:off x="714730" y="1473072"/>
            <a:ext cx="10008300" cy="3612600"/>
          </a:xfrm>
          <a:prstGeom prst="rect">
            <a:avLst/>
          </a:prstGeom>
          <a:noFill/>
          <a:ln>
            <a:noFill/>
          </a:ln>
        </p:spPr>
        <p:txBody>
          <a:bodyPr spcFirstLastPara="1" wrap="square" lIns="0" tIns="0" rIns="0" bIns="0" anchor="t" anchorCtr="0">
            <a:spAutoFit/>
          </a:bodyPr>
          <a:lstStyle>
            <a:lvl1pPr marL="457200" lvl="0" indent="-228600" algn="l">
              <a:lnSpc>
                <a:spcPct val="100000"/>
              </a:lnSpc>
              <a:spcBef>
                <a:spcPts val="0"/>
              </a:spcBef>
              <a:spcAft>
                <a:spcPts val="0"/>
              </a:spcAft>
              <a:buSzPts val="1400"/>
              <a:buNone/>
              <a:defRPr b="0" i="0">
                <a:solidFill>
                  <a:schemeClr val="dk1"/>
                </a:solidFill>
              </a:defRPr>
            </a:lvl1pPr>
            <a:lvl2pPr marL="914400" lvl="1" indent="-228600" algn="l">
              <a:lnSpc>
                <a:spcPct val="100000"/>
              </a:lnSpc>
              <a:spcBef>
                <a:spcPts val="0"/>
              </a:spcBef>
              <a:spcAft>
                <a:spcPts val="0"/>
              </a:spcAft>
              <a:buSzPts val="1400"/>
              <a:buNone/>
              <a:defRPr/>
            </a:lvl2pPr>
            <a:lvl3pPr marL="1371600" lvl="2" indent="-228600" algn="l">
              <a:lnSpc>
                <a:spcPct val="100000"/>
              </a:lnSpc>
              <a:spcBef>
                <a:spcPts val="0"/>
              </a:spcBef>
              <a:spcAft>
                <a:spcPts val="0"/>
              </a:spcAft>
              <a:buSzPts val="1400"/>
              <a:buNone/>
              <a:defRPr/>
            </a:lvl3pPr>
            <a:lvl4pPr marL="1828800" lvl="3" indent="-228600" algn="l">
              <a:lnSpc>
                <a:spcPct val="100000"/>
              </a:lnSpc>
              <a:spcBef>
                <a:spcPts val="0"/>
              </a:spcBef>
              <a:spcAft>
                <a:spcPts val="0"/>
              </a:spcAft>
              <a:buSzPts val="1400"/>
              <a:buNone/>
              <a:defRPr/>
            </a:lvl4pPr>
            <a:lvl5pPr marL="2286000" lvl="4" indent="-228600" algn="l">
              <a:lnSpc>
                <a:spcPct val="100000"/>
              </a:lnSpc>
              <a:spcBef>
                <a:spcPts val="0"/>
              </a:spcBef>
              <a:spcAft>
                <a:spcPts val="0"/>
              </a:spcAft>
              <a:buSzPts val="1400"/>
              <a:buNone/>
              <a:defRPr/>
            </a:lvl5pPr>
            <a:lvl6pPr marL="2743200" lvl="5" indent="-228600" algn="l">
              <a:lnSpc>
                <a:spcPct val="100000"/>
              </a:lnSpc>
              <a:spcBef>
                <a:spcPts val="0"/>
              </a:spcBef>
              <a:spcAft>
                <a:spcPts val="0"/>
              </a:spcAft>
              <a:buSzPts val="1400"/>
              <a:buNone/>
              <a:defRPr/>
            </a:lvl6pPr>
            <a:lvl7pPr marL="3200400" lvl="6" indent="-228600" algn="l">
              <a:lnSpc>
                <a:spcPct val="100000"/>
              </a:lnSpc>
              <a:spcBef>
                <a:spcPts val="0"/>
              </a:spcBef>
              <a:spcAft>
                <a:spcPts val="0"/>
              </a:spcAft>
              <a:buSzPts val="1400"/>
              <a:buNone/>
              <a:defRPr/>
            </a:lvl7pPr>
            <a:lvl8pPr marL="3657600" lvl="7" indent="-228600" algn="l">
              <a:lnSpc>
                <a:spcPct val="100000"/>
              </a:lnSpc>
              <a:spcBef>
                <a:spcPts val="0"/>
              </a:spcBef>
              <a:spcAft>
                <a:spcPts val="0"/>
              </a:spcAft>
              <a:buSzPts val="1400"/>
              <a:buNone/>
              <a:defRPr/>
            </a:lvl8pPr>
            <a:lvl9pPr marL="4114800" lvl="8" indent="-228600" algn="l">
              <a:lnSpc>
                <a:spcPct val="100000"/>
              </a:lnSpc>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4145280" y="6377940"/>
            <a:ext cx="3901500" cy="342900"/>
          </a:xfrm>
          <a:prstGeom prst="rect">
            <a:avLst/>
          </a:prstGeom>
          <a:noFill/>
          <a:ln>
            <a:noFill/>
          </a:ln>
        </p:spPr>
        <p:txBody>
          <a:bodyPr spcFirstLastPara="1" wrap="square" lIns="0" tIns="0" rIns="0" bIns="0" anchor="t" anchorCtr="0">
            <a:spAutoFit/>
          </a:bodyPr>
          <a:lstStyle>
            <a:lvl1pPr marR="0" lvl="0" algn="ctr"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32" name="Google Shape;32;p5"/>
          <p:cNvSpPr txBox="1">
            <a:spLocks noGrp="1"/>
          </p:cNvSpPr>
          <p:nvPr>
            <p:ph type="dt" idx="10"/>
          </p:nvPr>
        </p:nvSpPr>
        <p:spPr>
          <a:xfrm>
            <a:off x="609600" y="6377940"/>
            <a:ext cx="2804100" cy="342900"/>
          </a:xfrm>
          <a:prstGeom prst="rect">
            <a:avLst/>
          </a:prstGeom>
          <a:noFill/>
          <a:ln>
            <a:noFill/>
          </a:ln>
        </p:spPr>
        <p:txBody>
          <a:bodyPr spcFirstLastPara="1" wrap="square" lIns="0" tIns="0" rIns="0" bIns="0" anchor="t" anchorCtr="0">
            <a:sp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33" name="Google Shape;33;p5"/>
          <p:cNvSpPr txBox="1">
            <a:spLocks noGrp="1"/>
          </p:cNvSpPr>
          <p:nvPr>
            <p:ph type="sldNum" idx="12"/>
          </p:nvPr>
        </p:nvSpPr>
        <p:spPr>
          <a:xfrm>
            <a:off x="8778240" y="6377940"/>
            <a:ext cx="2804100" cy="277200"/>
          </a:xfrm>
          <a:prstGeom prst="rect">
            <a:avLst/>
          </a:prstGeom>
          <a:noFill/>
          <a:ln>
            <a:noFill/>
          </a:ln>
        </p:spPr>
        <p:txBody>
          <a:bodyPr spcFirstLastPara="1" wrap="square" lIns="0" tIns="0" rIns="0" bIns="0" anchor="t" anchorCtr="0">
            <a:sp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4"/>
        <p:cNvGrpSpPr/>
        <p:nvPr/>
      </p:nvGrpSpPr>
      <p:grpSpPr>
        <a:xfrm>
          <a:off x="0" y="0"/>
          <a:ext cx="0" cy="0"/>
          <a:chOff x="0" y="0"/>
          <a:chExt cx="0" cy="0"/>
        </a:xfrm>
      </p:grpSpPr>
      <p:grpSp>
        <p:nvGrpSpPr>
          <p:cNvPr id="35" name="Google Shape;35;p6"/>
          <p:cNvGrpSpPr/>
          <p:nvPr/>
        </p:nvGrpSpPr>
        <p:grpSpPr>
          <a:xfrm>
            <a:off x="5800234" y="3807170"/>
            <a:ext cx="591423" cy="140843"/>
            <a:chOff x="4137525" y="2915950"/>
            <a:chExt cx="869100" cy="207000"/>
          </a:xfrm>
        </p:grpSpPr>
        <p:sp>
          <p:nvSpPr>
            <p:cNvPr id="36" name="Google Shape;36;p6"/>
            <p:cNvSpPr/>
            <p:nvPr/>
          </p:nvSpPr>
          <p:spPr>
            <a:xfrm>
              <a:off x="4468575" y="2915950"/>
              <a:ext cx="207000" cy="207000"/>
            </a:xfrm>
            <a:prstGeom prst="ellipse">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6"/>
            <p:cNvSpPr/>
            <p:nvPr/>
          </p:nvSpPr>
          <p:spPr>
            <a:xfrm>
              <a:off x="4799625" y="2915950"/>
              <a:ext cx="207000" cy="207000"/>
            </a:xfrm>
            <a:prstGeom prst="ellipse">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 name="Google Shape;38;p6"/>
            <p:cNvSpPr/>
            <p:nvPr/>
          </p:nvSpPr>
          <p:spPr>
            <a:xfrm>
              <a:off x="4137525" y="2915950"/>
              <a:ext cx="207000" cy="207000"/>
            </a:xfrm>
            <a:prstGeom prst="ellipse">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9" name="Google Shape;39;p6"/>
          <p:cNvSpPr txBox="1">
            <a:spLocks noGrp="1"/>
          </p:cNvSpPr>
          <p:nvPr>
            <p:ph type="ctrTitle"/>
          </p:nvPr>
        </p:nvSpPr>
        <p:spPr>
          <a:xfrm>
            <a:off x="895010" y="1321067"/>
            <a:ext cx="10401900" cy="2306700"/>
          </a:xfrm>
          <a:prstGeom prst="rect">
            <a:avLst/>
          </a:prstGeom>
          <a:noFill/>
          <a:ln>
            <a:noFill/>
          </a:ln>
        </p:spPr>
        <p:txBody>
          <a:bodyPr spcFirstLastPara="1" wrap="square" lIns="121900" tIns="121900" rIns="121900" bIns="121900" anchor="b" anchorCtr="0">
            <a:normAutofit/>
          </a:bodyPr>
          <a:lstStyle>
            <a:lvl1pPr lvl="0" algn="ctr">
              <a:lnSpc>
                <a:spcPct val="100000"/>
              </a:lnSpc>
              <a:spcBef>
                <a:spcPts val="0"/>
              </a:spcBef>
              <a:spcAft>
                <a:spcPts val="0"/>
              </a:spcAft>
              <a:buSzPts val="6400"/>
              <a:buNone/>
              <a:defRPr sz="6400"/>
            </a:lvl1pPr>
            <a:lvl2pPr lvl="1" algn="ctr">
              <a:lnSpc>
                <a:spcPct val="100000"/>
              </a:lnSpc>
              <a:spcBef>
                <a:spcPts val="0"/>
              </a:spcBef>
              <a:spcAft>
                <a:spcPts val="0"/>
              </a:spcAft>
              <a:buSzPts val="6400"/>
              <a:buNone/>
              <a:defRPr sz="6400"/>
            </a:lvl2pPr>
            <a:lvl3pPr lvl="2" algn="ctr">
              <a:lnSpc>
                <a:spcPct val="100000"/>
              </a:lnSpc>
              <a:spcBef>
                <a:spcPts val="0"/>
              </a:spcBef>
              <a:spcAft>
                <a:spcPts val="0"/>
              </a:spcAft>
              <a:buSzPts val="6400"/>
              <a:buNone/>
              <a:defRPr sz="6400"/>
            </a:lvl3pPr>
            <a:lvl4pPr lvl="3" algn="ctr">
              <a:lnSpc>
                <a:spcPct val="100000"/>
              </a:lnSpc>
              <a:spcBef>
                <a:spcPts val="0"/>
              </a:spcBef>
              <a:spcAft>
                <a:spcPts val="0"/>
              </a:spcAft>
              <a:buSzPts val="6400"/>
              <a:buNone/>
              <a:defRPr sz="6400"/>
            </a:lvl4pPr>
            <a:lvl5pPr lvl="4" algn="ctr">
              <a:lnSpc>
                <a:spcPct val="100000"/>
              </a:lnSpc>
              <a:spcBef>
                <a:spcPts val="0"/>
              </a:spcBef>
              <a:spcAft>
                <a:spcPts val="0"/>
              </a:spcAft>
              <a:buSzPts val="6400"/>
              <a:buNone/>
              <a:defRPr sz="6400"/>
            </a:lvl5pPr>
            <a:lvl6pPr lvl="5" algn="ctr">
              <a:lnSpc>
                <a:spcPct val="100000"/>
              </a:lnSpc>
              <a:spcBef>
                <a:spcPts val="0"/>
              </a:spcBef>
              <a:spcAft>
                <a:spcPts val="0"/>
              </a:spcAft>
              <a:buSzPts val="6400"/>
              <a:buNone/>
              <a:defRPr sz="6400"/>
            </a:lvl6pPr>
            <a:lvl7pPr lvl="6" algn="ctr">
              <a:lnSpc>
                <a:spcPct val="100000"/>
              </a:lnSpc>
              <a:spcBef>
                <a:spcPts val="0"/>
              </a:spcBef>
              <a:spcAft>
                <a:spcPts val="0"/>
              </a:spcAft>
              <a:buSzPts val="6400"/>
              <a:buNone/>
              <a:defRPr sz="6400"/>
            </a:lvl7pPr>
            <a:lvl8pPr lvl="7" algn="ctr">
              <a:lnSpc>
                <a:spcPct val="100000"/>
              </a:lnSpc>
              <a:spcBef>
                <a:spcPts val="0"/>
              </a:spcBef>
              <a:spcAft>
                <a:spcPts val="0"/>
              </a:spcAft>
              <a:buSzPts val="6400"/>
              <a:buNone/>
              <a:defRPr sz="6400"/>
            </a:lvl8pPr>
            <a:lvl9pPr lvl="8" algn="ctr">
              <a:lnSpc>
                <a:spcPct val="100000"/>
              </a:lnSpc>
              <a:spcBef>
                <a:spcPts val="0"/>
              </a:spcBef>
              <a:spcAft>
                <a:spcPts val="0"/>
              </a:spcAft>
              <a:buSzPts val="6400"/>
              <a:buNone/>
              <a:defRPr sz="6400"/>
            </a:lvl9pPr>
          </a:lstStyle>
          <a:p>
            <a:endParaRPr/>
          </a:p>
        </p:txBody>
      </p:sp>
      <p:sp>
        <p:nvSpPr>
          <p:cNvPr id="40" name="Google Shape;40;p6"/>
          <p:cNvSpPr txBox="1">
            <a:spLocks noGrp="1"/>
          </p:cNvSpPr>
          <p:nvPr>
            <p:ph type="subTitle" idx="1"/>
          </p:nvPr>
        </p:nvSpPr>
        <p:spPr>
          <a:xfrm>
            <a:off x="895000" y="4233168"/>
            <a:ext cx="10401900" cy="1056900"/>
          </a:xfrm>
          <a:prstGeom prst="rect">
            <a:avLst/>
          </a:prstGeom>
          <a:noFill/>
          <a:ln>
            <a:noFill/>
          </a:ln>
        </p:spPr>
        <p:txBody>
          <a:bodyPr spcFirstLastPara="1" wrap="square" lIns="121900" tIns="121900" rIns="121900" bIns="121900"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41" name="Google Shape;41;p6"/>
          <p:cNvSpPr txBox="1">
            <a:spLocks noGrp="1"/>
          </p:cNvSpPr>
          <p:nvPr>
            <p:ph type="sldNum" idx="12"/>
          </p:nvPr>
        </p:nvSpPr>
        <p:spPr>
          <a:xfrm>
            <a:off x="11320333" y="6241346"/>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2"/>
        <p:cNvGrpSpPr/>
        <p:nvPr/>
      </p:nvGrpSpPr>
      <p:grpSpPr>
        <a:xfrm>
          <a:off x="0" y="0"/>
          <a:ext cx="0" cy="0"/>
          <a:chOff x="0" y="0"/>
          <a:chExt cx="0" cy="0"/>
        </a:xfrm>
      </p:grpSpPr>
      <p:sp>
        <p:nvSpPr>
          <p:cNvPr id="43" name="Google Shape;43;p7"/>
          <p:cNvSpPr txBox="1">
            <a:spLocks noGrp="1"/>
          </p:cNvSpPr>
          <p:nvPr>
            <p:ph type="title"/>
          </p:nvPr>
        </p:nvSpPr>
        <p:spPr>
          <a:xfrm>
            <a:off x="895000" y="2855000"/>
            <a:ext cx="10469700" cy="1148100"/>
          </a:xfrm>
          <a:prstGeom prst="rect">
            <a:avLst/>
          </a:prstGeom>
          <a:noFill/>
          <a:ln>
            <a:noFill/>
          </a:ln>
        </p:spPr>
        <p:txBody>
          <a:bodyPr spcFirstLastPara="1" wrap="square" lIns="121900" tIns="121900" rIns="121900" bIns="121900" anchor="ctr" anchorCtr="0">
            <a:normAutofit/>
          </a:bodyPr>
          <a:lstStyle>
            <a:lvl1pPr lvl="0" algn="ctr">
              <a:lnSpc>
                <a:spcPct val="100000"/>
              </a:lnSpc>
              <a:spcBef>
                <a:spcPts val="0"/>
              </a:spcBef>
              <a:spcAft>
                <a:spcPts val="0"/>
              </a:spcAft>
              <a:buSzPts val="4800"/>
              <a:buNone/>
              <a:defRPr sz="4800"/>
            </a:lvl1pPr>
            <a:lvl2pPr lvl="1" algn="ctr">
              <a:lnSpc>
                <a:spcPct val="100000"/>
              </a:lnSpc>
              <a:spcBef>
                <a:spcPts val="0"/>
              </a:spcBef>
              <a:spcAft>
                <a:spcPts val="0"/>
              </a:spcAft>
              <a:buSzPts val="4800"/>
              <a:buNone/>
              <a:defRPr sz="4800"/>
            </a:lvl2pPr>
            <a:lvl3pPr lvl="2" algn="ctr">
              <a:lnSpc>
                <a:spcPct val="100000"/>
              </a:lnSpc>
              <a:spcBef>
                <a:spcPts val="0"/>
              </a:spcBef>
              <a:spcAft>
                <a:spcPts val="0"/>
              </a:spcAft>
              <a:buSzPts val="4800"/>
              <a:buNone/>
              <a:defRPr sz="4800"/>
            </a:lvl3pPr>
            <a:lvl4pPr lvl="3" algn="ctr">
              <a:lnSpc>
                <a:spcPct val="100000"/>
              </a:lnSpc>
              <a:spcBef>
                <a:spcPts val="0"/>
              </a:spcBef>
              <a:spcAft>
                <a:spcPts val="0"/>
              </a:spcAft>
              <a:buSzPts val="4800"/>
              <a:buNone/>
              <a:defRPr sz="4800"/>
            </a:lvl4pPr>
            <a:lvl5pPr lvl="4" algn="ctr">
              <a:lnSpc>
                <a:spcPct val="100000"/>
              </a:lnSpc>
              <a:spcBef>
                <a:spcPts val="0"/>
              </a:spcBef>
              <a:spcAft>
                <a:spcPts val="0"/>
              </a:spcAft>
              <a:buSzPts val="4800"/>
              <a:buNone/>
              <a:defRPr sz="4800"/>
            </a:lvl5pPr>
            <a:lvl6pPr lvl="5" algn="ctr">
              <a:lnSpc>
                <a:spcPct val="100000"/>
              </a:lnSpc>
              <a:spcBef>
                <a:spcPts val="0"/>
              </a:spcBef>
              <a:spcAft>
                <a:spcPts val="0"/>
              </a:spcAft>
              <a:buSzPts val="4800"/>
              <a:buNone/>
              <a:defRPr sz="4800"/>
            </a:lvl6pPr>
            <a:lvl7pPr lvl="6" algn="ctr">
              <a:lnSpc>
                <a:spcPct val="100000"/>
              </a:lnSpc>
              <a:spcBef>
                <a:spcPts val="0"/>
              </a:spcBef>
              <a:spcAft>
                <a:spcPts val="0"/>
              </a:spcAft>
              <a:buSzPts val="4800"/>
              <a:buNone/>
              <a:defRPr sz="4800"/>
            </a:lvl7pPr>
            <a:lvl8pPr lvl="7" algn="ctr">
              <a:lnSpc>
                <a:spcPct val="100000"/>
              </a:lnSpc>
              <a:spcBef>
                <a:spcPts val="0"/>
              </a:spcBef>
              <a:spcAft>
                <a:spcPts val="0"/>
              </a:spcAft>
              <a:buSzPts val="4800"/>
              <a:buNone/>
              <a:defRPr sz="4800"/>
            </a:lvl8pPr>
            <a:lvl9pPr lvl="8" algn="ctr">
              <a:lnSpc>
                <a:spcPct val="100000"/>
              </a:lnSpc>
              <a:spcBef>
                <a:spcPts val="0"/>
              </a:spcBef>
              <a:spcAft>
                <a:spcPts val="0"/>
              </a:spcAft>
              <a:buSzPts val="4800"/>
              <a:buNone/>
              <a:defRPr sz="4800"/>
            </a:lvl9pPr>
          </a:lstStyle>
          <a:p>
            <a:endParaRPr/>
          </a:p>
        </p:txBody>
      </p:sp>
      <p:sp>
        <p:nvSpPr>
          <p:cNvPr id="44" name="Google Shape;44;p7"/>
          <p:cNvSpPr txBox="1">
            <a:spLocks noGrp="1"/>
          </p:cNvSpPr>
          <p:nvPr>
            <p:ph type="sldNum" idx="12"/>
          </p:nvPr>
        </p:nvSpPr>
        <p:spPr>
          <a:xfrm>
            <a:off x="11320333" y="6241346"/>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5"/>
        <p:cNvGrpSpPr/>
        <p:nvPr/>
      </p:nvGrpSpPr>
      <p:grpSpPr>
        <a:xfrm>
          <a:off x="0" y="0"/>
          <a:ext cx="0" cy="0"/>
          <a:chOff x="0" y="0"/>
          <a:chExt cx="0" cy="0"/>
        </a:xfrm>
      </p:grpSpPr>
      <p:sp>
        <p:nvSpPr>
          <p:cNvPr id="46" name="Google Shape;46;p8"/>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4000"/>
              <a:buNone/>
              <a:defRPr/>
            </a:lvl1pPr>
            <a:lvl2pPr lvl="1" algn="l">
              <a:lnSpc>
                <a:spcPct val="100000"/>
              </a:lnSpc>
              <a:spcBef>
                <a:spcPts val="0"/>
              </a:spcBef>
              <a:spcAft>
                <a:spcPts val="0"/>
              </a:spcAft>
              <a:buSzPts val="4000"/>
              <a:buNone/>
              <a:defRPr/>
            </a:lvl2pPr>
            <a:lvl3pPr lvl="2" algn="l">
              <a:lnSpc>
                <a:spcPct val="100000"/>
              </a:lnSpc>
              <a:spcBef>
                <a:spcPts val="0"/>
              </a:spcBef>
              <a:spcAft>
                <a:spcPts val="0"/>
              </a:spcAft>
              <a:buSzPts val="4000"/>
              <a:buNone/>
              <a:defRPr/>
            </a:lvl3pPr>
            <a:lvl4pPr lvl="3" algn="l">
              <a:lnSpc>
                <a:spcPct val="100000"/>
              </a:lnSpc>
              <a:spcBef>
                <a:spcPts val="0"/>
              </a:spcBef>
              <a:spcAft>
                <a:spcPts val="0"/>
              </a:spcAft>
              <a:buSzPts val="4000"/>
              <a:buNone/>
              <a:defRPr/>
            </a:lvl4pPr>
            <a:lvl5pPr lvl="4" algn="l">
              <a:lnSpc>
                <a:spcPct val="100000"/>
              </a:lnSpc>
              <a:spcBef>
                <a:spcPts val="0"/>
              </a:spcBef>
              <a:spcAft>
                <a:spcPts val="0"/>
              </a:spcAft>
              <a:buSzPts val="4000"/>
              <a:buNone/>
              <a:defRPr/>
            </a:lvl5pPr>
            <a:lvl6pPr lvl="5" algn="l">
              <a:lnSpc>
                <a:spcPct val="100000"/>
              </a:lnSpc>
              <a:spcBef>
                <a:spcPts val="0"/>
              </a:spcBef>
              <a:spcAft>
                <a:spcPts val="0"/>
              </a:spcAft>
              <a:buSzPts val="4000"/>
              <a:buNone/>
              <a:defRPr/>
            </a:lvl6pPr>
            <a:lvl7pPr lvl="6" algn="l">
              <a:lnSpc>
                <a:spcPct val="100000"/>
              </a:lnSpc>
              <a:spcBef>
                <a:spcPts val="0"/>
              </a:spcBef>
              <a:spcAft>
                <a:spcPts val="0"/>
              </a:spcAft>
              <a:buSzPts val="4000"/>
              <a:buNone/>
              <a:defRPr/>
            </a:lvl7pPr>
            <a:lvl8pPr lvl="7" algn="l">
              <a:lnSpc>
                <a:spcPct val="100000"/>
              </a:lnSpc>
              <a:spcBef>
                <a:spcPts val="0"/>
              </a:spcBef>
              <a:spcAft>
                <a:spcPts val="0"/>
              </a:spcAft>
              <a:buSzPts val="4000"/>
              <a:buNone/>
              <a:defRPr/>
            </a:lvl8pPr>
            <a:lvl9pPr lvl="8" algn="l">
              <a:lnSpc>
                <a:spcPct val="100000"/>
              </a:lnSpc>
              <a:spcBef>
                <a:spcPts val="0"/>
              </a:spcBef>
              <a:spcAft>
                <a:spcPts val="0"/>
              </a:spcAft>
              <a:buSzPts val="4000"/>
              <a:buNone/>
              <a:defRPr/>
            </a:lvl9pPr>
          </a:lstStyle>
          <a:p>
            <a:endParaRPr/>
          </a:p>
        </p:txBody>
      </p:sp>
      <p:sp>
        <p:nvSpPr>
          <p:cNvPr id="47" name="Google Shape;47;p8"/>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rmAutofit/>
          </a:bodyPr>
          <a:lstStyle>
            <a:lvl1pPr marL="457200" lvl="0" indent="-381000" algn="l">
              <a:lnSpc>
                <a:spcPct val="115000"/>
              </a:lnSpc>
              <a:spcBef>
                <a:spcPts val="0"/>
              </a:spcBef>
              <a:spcAft>
                <a:spcPts val="0"/>
              </a:spcAft>
              <a:buSzPts val="2400"/>
              <a:buChar char="●"/>
              <a:defRPr/>
            </a:lvl1pPr>
            <a:lvl2pPr marL="914400" lvl="1" indent="-349250" algn="l">
              <a:lnSpc>
                <a:spcPct val="115000"/>
              </a:lnSpc>
              <a:spcBef>
                <a:spcPts val="0"/>
              </a:spcBef>
              <a:spcAft>
                <a:spcPts val="0"/>
              </a:spcAft>
              <a:buSzPts val="1900"/>
              <a:buChar char="○"/>
              <a:defRPr/>
            </a:lvl2pPr>
            <a:lvl3pPr marL="1371600" lvl="2" indent="-349250" algn="l">
              <a:lnSpc>
                <a:spcPct val="115000"/>
              </a:lnSpc>
              <a:spcBef>
                <a:spcPts val="0"/>
              </a:spcBef>
              <a:spcAft>
                <a:spcPts val="0"/>
              </a:spcAft>
              <a:buSzPts val="1900"/>
              <a:buChar char="■"/>
              <a:defRPr/>
            </a:lvl3pPr>
            <a:lvl4pPr marL="1828800" lvl="3" indent="-349250" algn="l">
              <a:lnSpc>
                <a:spcPct val="115000"/>
              </a:lnSpc>
              <a:spcBef>
                <a:spcPts val="0"/>
              </a:spcBef>
              <a:spcAft>
                <a:spcPts val="0"/>
              </a:spcAft>
              <a:buSzPts val="1900"/>
              <a:buChar char="●"/>
              <a:defRPr/>
            </a:lvl4pPr>
            <a:lvl5pPr marL="2286000" lvl="4" indent="-349250" algn="l">
              <a:lnSpc>
                <a:spcPct val="115000"/>
              </a:lnSpc>
              <a:spcBef>
                <a:spcPts val="0"/>
              </a:spcBef>
              <a:spcAft>
                <a:spcPts val="0"/>
              </a:spcAft>
              <a:buSzPts val="1900"/>
              <a:buChar char="○"/>
              <a:defRPr/>
            </a:lvl5pPr>
            <a:lvl6pPr marL="2743200" lvl="5" indent="-349250" algn="l">
              <a:lnSpc>
                <a:spcPct val="115000"/>
              </a:lnSpc>
              <a:spcBef>
                <a:spcPts val="0"/>
              </a:spcBef>
              <a:spcAft>
                <a:spcPts val="0"/>
              </a:spcAft>
              <a:buSzPts val="1900"/>
              <a:buChar char="■"/>
              <a:defRPr/>
            </a:lvl6pPr>
            <a:lvl7pPr marL="3200400" lvl="6" indent="-349250" algn="l">
              <a:lnSpc>
                <a:spcPct val="115000"/>
              </a:lnSpc>
              <a:spcBef>
                <a:spcPts val="0"/>
              </a:spcBef>
              <a:spcAft>
                <a:spcPts val="0"/>
              </a:spcAft>
              <a:buSzPts val="1900"/>
              <a:buChar char="●"/>
              <a:defRPr/>
            </a:lvl7pPr>
            <a:lvl8pPr marL="3657600" lvl="7" indent="-349250" algn="l">
              <a:lnSpc>
                <a:spcPct val="115000"/>
              </a:lnSpc>
              <a:spcBef>
                <a:spcPts val="0"/>
              </a:spcBef>
              <a:spcAft>
                <a:spcPts val="0"/>
              </a:spcAft>
              <a:buSzPts val="1900"/>
              <a:buChar char="○"/>
              <a:defRPr/>
            </a:lvl8pPr>
            <a:lvl9pPr marL="4114800" lvl="8" indent="-349250" algn="l">
              <a:lnSpc>
                <a:spcPct val="115000"/>
              </a:lnSpc>
              <a:spcBef>
                <a:spcPts val="0"/>
              </a:spcBef>
              <a:spcAft>
                <a:spcPts val="0"/>
              </a:spcAft>
              <a:buSzPts val="1900"/>
              <a:buChar char="■"/>
              <a:defRPr/>
            </a:lvl9pPr>
          </a:lstStyle>
          <a:p>
            <a:endParaRPr/>
          </a:p>
        </p:txBody>
      </p:sp>
      <p:sp>
        <p:nvSpPr>
          <p:cNvPr id="48" name="Google Shape;48;p8"/>
          <p:cNvSpPr txBox="1">
            <a:spLocks noGrp="1"/>
          </p:cNvSpPr>
          <p:nvPr>
            <p:ph type="sldNum" idx="12"/>
          </p:nvPr>
        </p:nvSpPr>
        <p:spPr>
          <a:xfrm>
            <a:off x="11320333" y="6241346"/>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9"/>
        <p:cNvGrpSpPr/>
        <p:nvPr/>
      </p:nvGrpSpPr>
      <p:grpSpPr>
        <a:xfrm>
          <a:off x="0" y="0"/>
          <a:ext cx="0" cy="0"/>
          <a:chOff x="0" y="0"/>
          <a:chExt cx="0" cy="0"/>
        </a:xfrm>
      </p:grpSpPr>
      <p:sp>
        <p:nvSpPr>
          <p:cNvPr id="50" name="Google Shape;50;p9"/>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4000"/>
              <a:buNone/>
              <a:defRPr/>
            </a:lvl1pPr>
            <a:lvl2pPr lvl="1" algn="l">
              <a:lnSpc>
                <a:spcPct val="100000"/>
              </a:lnSpc>
              <a:spcBef>
                <a:spcPts val="0"/>
              </a:spcBef>
              <a:spcAft>
                <a:spcPts val="0"/>
              </a:spcAft>
              <a:buSzPts val="4000"/>
              <a:buNone/>
              <a:defRPr/>
            </a:lvl2pPr>
            <a:lvl3pPr lvl="2" algn="l">
              <a:lnSpc>
                <a:spcPct val="100000"/>
              </a:lnSpc>
              <a:spcBef>
                <a:spcPts val="0"/>
              </a:spcBef>
              <a:spcAft>
                <a:spcPts val="0"/>
              </a:spcAft>
              <a:buSzPts val="4000"/>
              <a:buNone/>
              <a:defRPr/>
            </a:lvl3pPr>
            <a:lvl4pPr lvl="3" algn="l">
              <a:lnSpc>
                <a:spcPct val="100000"/>
              </a:lnSpc>
              <a:spcBef>
                <a:spcPts val="0"/>
              </a:spcBef>
              <a:spcAft>
                <a:spcPts val="0"/>
              </a:spcAft>
              <a:buSzPts val="4000"/>
              <a:buNone/>
              <a:defRPr/>
            </a:lvl4pPr>
            <a:lvl5pPr lvl="4" algn="l">
              <a:lnSpc>
                <a:spcPct val="100000"/>
              </a:lnSpc>
              <a:spcBef>
                <a:spcPts val="0"/>
              </a:spcBef>
              <a:spcAft>
                <a:spcPts val="0"/>
              </a:spcAft>
              <a:buSzPts val="4000"/>
              <a:buNone/>
              <a:defRPr/>
            </a:lvl5pPr>
            <a:lvl6pPr lvl="5" algn="l">
              <a:lnSpc>
                <a:spcPct val="100000"/>
              </a:lnSpc>
              <a:spcBef>
                <a:spcPts val="0"/>
              </a:spcBef>
              <a:spcAft>
                <a:spcPts val="0"/>
              </a:spcAft>
              <a:buSzPts val="4000"/>
              <a:buNone/>
              <a:defRPr/>
            </a:lvl6pPr>
            <a:lvl7pPr lvl="6" algn="l">
              <a:lnSpc>
                <a:spcPct val="100000"/>
              </a:lnSpc>
              <a:spcBef>
                <a:spcPts val="0"/>
              </a:spcBef>
              <a:spcAft>
                <a:spcPts val="0"/>
              </a:spcAft>
              <a:buSzPts val="4000"/>
              <a:buNone/>
              <a:defRPr/>
            </a:lvl7pPr>
            <a:lvl8pPr lvl="7" algn="l">
              <a:lnSpc>
                <a:spcPct val="100000"/>
              </a:lnSpc>
              <a:spcBef>
                <a:spcPts val="0"/>
              </a:spcBef>
              <a:spcAft>
                <a:spcPts val="0"/>
              </a:spcAft>
              <a:buSzPts val="4000"/>
              <a:buNone/>
              <a:defRPr/>
            </a:lvl8pPr>
            <a:lvl9pPr lvl="8" algn="l">
              <a:lnSpc>
                <a:spcPct val="100000"/>
              </a:lnSpc>
              <a:spcBef>
                <a:spcPts val="0"/>
              </a:spcBef>
              <a:spcAft>
                <a:spcPts val="0"/>
              </a:spcAft>
              <a:buSzPts val="4000"/>
              <a:buNone/>
              <a:defRPr/>
            </a:lvl9pPr>
          </a:lstStyle>
          <a:p>
            <a:endParaRPr/>
          </a:p>
        </p:txBody>
      </p:sp>
      <p:sp>
        <p:nvSpPr>
          <p:cNvPr id="51" name="Google Shape;51;p9"/>
          <p:cNvSpPr txBox="1">
            <a:spLocks noGrp="1"/>
          </p:cNvSpPr>
          <p:nvPr>
            <p:ph type="body" idx="1"/>
          </p:nvPr>
        </p:nvSpPr>
        <p:spPr>
          <a:xfrm>
            <a:off x="415600" y="1536633"/>
            <a:ext cx="5333100" cy="4555200"/>
          </a:xfrm>
          <a:prstGeom prst="rect">
            <a:avLst/>
          </a:prstGeom>
          <a:noFill/>
          <a:ln>
            <a:noFill/>
          </a:ln>
        </p:spPr>
        <p:txBody>
          <a:bodyPr spcFirstLastPara="1" wrap="square" lIns="121900" tIns="121900" rIns="121900" bIns="121900" anchor="t" anchorCtr="0">
            <a:normAutofit/>
          </a:bodyPr>
          <a:lstStyle>
            <a:lvl1pPr marL="457200" lvl="0" indent="-349250" algn="l">
              <a:lnSpc>
                <a:spcPct val="115000"/>
              </a:lnSpc>
              <a:spcBef>
                <a:spcPts val="0"/>
              </a:spcBef>
              <a:spcAft>
                <a:spcPts val="0"/>
              </a:spcAft>
              <a:buSzPts val="1900"/>
              <a:buChar char="●"/>
              <a:defRPr sz="1900"/>
            </a:lvl1pPr>
            <a:lvl2pPr marL="914400" lvl="1" indent="-330200" algn="l">
              <a:lnSpc>
                <a:spcPct val="115000"/>
              </a:lnSpc>
              <a:spcBef>
                <a:spcPts val="0"/>
              </a:spcBef>
              <a:spcAft>
                <a:spcPts val="0"/>
              </a:spcAft>
              <a:buSzPts val="1600"/>
              <a:buChar char="○"/>
              <a:defRPr sz="1600"/>
            </a:lvl2pPr>
            <a:lvl3pPr marL="1371600" lvl="2" indent="-330200" algn="l">
              <a:lnSpc>
                <a:spcPct val="115000"/>
              </a:lnSpc>
              <a:spcBef>
                <a:spcPts val="0"/>
              </a:spcBef>
              <a:spcAft>
                <a:spcPts val="0"/>
              </a:spcAft>
              <a:buSzPts val="1600"/>
              <a:buChar char="■"/>
              <a:defRPr sz="1600"/>
            </a:lvl3pPr>
            <a:lvl4pPr marL="1828800" lvl="3" indent="-330200" algn="l">
              <a:lnSpc>
                <a:spcPct val="115000"/>
              </a:lnSpc>
              <a:spcBef>
                <a:spcPts val="0"/>
              </a:spcBef>
              <a:spcAft>
                <a:spcPts val="0"/>
              </a:spcAft>
              <a:buSzPts val="1600"/>
              <a:buChar char="●"/>
              <a:defRPr sz="1600"/>
            </a:lvl4pPr>
            <a:lvl5pPr marL="2286000" lvl="4" indent="-330200" algn="l">
              <a:lnSpc>
                <a:spcPct val="115000"/>
              </a:lnSpc>
              <a:spcBef>
                <a:spcPts val="0"/>
              </a:spcBef>
              <a:spcAft>
                <a:spcPts val="0"/>
              </a:spcAft>
              <a:buSzPts val="1600"/>
              <a:buChar char="○"/>
              <a:defRPr sz="1600"/>
            </a:lvl5pPr>
            <a:lvl6pPr marL="2743200" lvl="5" indent="-330200" algn="l">
              <a:lnSpc>
                <a:spcPct val="115000"/>
              </a:lnSpc>
              <a:spcBef>
                <a:spcPts val="0"/>
              </a:spcBef>
              <a:spcAft>
                <a:spcPts val="0"/>
              </a:spcAft>
              <a:buSzPts val="1600"/>
              <a:buChar char="■"/>
              <a:defRPr sz="1600"/>
            </a:lvl6pPr>
            <a:lvl7pPr marL="3200400" lvl="6" indent="-330200" algn="l">
              <a:lnSpc>
                <a:spcPct val="115000"/>
              </a:lnSpc>
              <a:spcBef>
                <a:spcPts val="0"/>
              </a:spcBef>
              <a:spcAft>
                <a:spcPts val="0"/>
              </a:spcAft>
              <a:buSzPts val="1600"/>
              <a:buChar char="●"/>
              <a:defRPr sz="1600"/>
            </a:lvl7pPr>
            <a:lvl8pPr marL="3657600" lvl="7" indent="-330200" algn="l">
              <a:lnSpc>
                <a:spcPct val="115000"/>
              </a:lnSpc>
              <a:spcBef>
                <a:spcPts val="0"/>
              </a:spcBef>
              <a:spcAft>
                <a:spcPts val="0"/>
              </a:spcAft>
              <a:buSzPts val="1600"/>
              <a:buChar char="○"/>
              <a:defRPr sz="1600"/>
            </a:lvl8pPr>
            <a:lvl9pPr marL="4114800" lvl="8" indent="-330200" algn="l">
              <a:lnSpc>
                <a:spcPct val="115000"/>
              </a:lnSpc>
              <a:spcBef>
                <a:spcPts val="0"/>
              </a:spcBef>
              <a:spcAft>
                <a:spcPts val="0"/>
              </a:spcAft>
              <a:buSzPts val="1600"/>
              <a:buChar char="■"/>
              <a:defRPr sz="1600"/>
            </a:lvl9pPr>
          </a:lstStyle>
          <a:p>
            <a:endParaRPr/>
          </a:p>
        </p:txBody>
      </p:sp>
      <p:sp>
        <p:nvSpPr>
          <p:cNvPr id="52" name="Google Shape;52;p9"/>
          <p:cNvSpPr txBox="1">
            <a:spLocks noGrp="1"/>
          </p:cNvSpPr>
          <p:nvPr>
            <p:ph type="body" idx="2"/>
          </p:nvPr>
        </p:nvSpPr>
        <p:spPr>
          <a:xfrm>
            <a:off x="6443200" y="1536633"/>
            <a:ext cx="5333100" cy="4555200"/>
          </a:xfrm>
          <a:prstGeom prst="rect">
            <a:avLst/>
          </a:prstGeom>
          <a:noFill/>
          <a:ln>
            <a:noFill/>
          </a:ln>
        </p:spPr>
        <p:txBody>
          <a:bodyPr spcFirstLastPara="1" wrap="square" lIns="121900" tIns="121900" rIns="121900" bIns="121900" anchor="t" anchorCtr="0">
            <a:normAutofit/>
          </a:bodyPr>
          <a:lstStyle>
            <a:lvl1pPr marL="457200" lvl="0" indent="-349250" algn="l">
              <a:lnSpc>
                <a:spcPct val="115000"/>
              </a:lnSpc>
              <a:spcBef>
                <a:spcPts val="0"/>
              </a:spcBef>
              <a:spcAft>
                <a:spcPts val="0"/>
              </a:spcAft>
              <a:buSzPts val="1900"/>
              <a:buChar char="●"/>
              <a:defRPr sz="1900"/>
            </a:lvl1pPr>
            <a:lvl2pPr marL="914400" lvl="1" indent="-330200" algn="l">
              <a:lnSpc>
                <a:spcPct val="115000"/>
              </a:lnSpc>
              <a:spcBef>
                <a:spcPts val="0"/>
              </a:spcBef>
              <a:spcAft>
                <a:spcPts val="0"/>
              </a:spcAft>
              <a:buSzPts val="1600"/>
              <a:buChar char="○"/>
              <a:defRPr sz="1600"/>
            </a:lvl2pPr>
            <a:lvl3pPr marL="1371600" lvl="2" indent="-330200" algn="l">
              <a:lnSpc>
                <a:spcPct val="115000"/>
              </a:lnSpc>
              <a:spcBef>
                <a:spcPts val="0"/>
              </a:spcBef>
              <a:spcAft>
                <a:spcPts val="0"/>
              </a:spcAft>
              <a:buSzPts val="1600"/>
              <a:buChar char="■"/>
              <a:defRPr sz="1600"/>
            </a:lvl3pPr>
            <a:lvl4pPr marL="1828800" lvl="3" indent="-330200" algn="l">
              <a:lnSpc>
                <a:spcPct val="115000"/>
              </a:lnSpc>
              <a:spcBef>
                <a:spcPts val="0"/>
              </a:spcBef>
              <a:spcAft>
                <a:spcPts val="0"/>
              </a:spcAft>
              <a:buSzPts val="1600"/>
              <a:buChar char="●"/>
              <a:defRPr sz="1600"/>
            </a:lvl4pPr>
            <a:lvl5pPr marL="2286000" lvl="4" indent="-330200" algn="l">
              <a:lnSpc>
                <a:spcPct val="115000"/>
              </a:lnSpc>
              <a:spcBef>
                <a:spcPts val="0"/>
              </a:spcBef>
              <a:spcAft>
                <a:spcPts val="0"/>
              </a:spcAft>
              <a:buSzPts val="1600"/>
              <a:buChar char="○"/>
              <a:defRPr sz="1600"/>
            </a:lvl5pPr>
            <a:lvl6pPr marL="2743200" lvl="5" indent="-330200" algn="l">
              <a:lnSpc>
                <a:spcPct val="115000"/>
              </a:lnSpc>
              <a:spcBef>
                <a:spcPts val="0"/>
              </a:spcBef>
              <a:spcAft>
                <a:spcPts val="0"/>
              </a:spcAft>
              <a:buSzPts val="1600"/>
              <a:buChar char="■"/>
              <a:defRPr sz="1600"/>
            </a:lvl6pPr>
            <a:lvl7pPr marL="3200400" lvl="6" indent="-330200" algn="l">
              <a:lnSpc>
                <a:spcPct val="115000"/>
              </a:lnSpc>
              <a:spcBef>
                <a:spcPts val="0"/>
              </a:spcBef>
              <a:spcAft>
                <a:spcPts val="0"/>
              </a:spcAft>
              <a:buSzPts val="1600"/>
              <a:buChar char="●"/>
              <a:defRPr sz="1600"/>
            </a:lvl7pPr>
            <a:lvl8pPr marL="3657600" lvl="7" indent="-330200" algn="l">
              <a:lnSpc>
                <a:spcPct val="115000"/>
              </a:lnSpc>
              <a:spcBef>
                <a:spcPts val="0"/>
              </a:spcBef>
              <a:spcAft>
                <a:spcPts val="0"/>
              </a:spcAft>
              <a:buSzPts val="1600"/>
              <a:buChar char="○"/>
              <a:defRPr sz="1600"/>
            </a:lvl8pPr>
            <a:lvl9pPr marL="4114800" lvl="8" indent="-330200" algn="l">
              <a:lnSpc>
                <a:spcPct val="115000"/>
              </a:lnSpc>
              <a:spcBef>
                <a:spcPts val="0"/>
              </a:spcBef>
              <a:spcAft>
                <a:spcPts val="0"/>
              </a:spcAft>
              <a:buSzPts val="1600"/>
              <a:buChar char="■"/>
              <a:defRPr sz="1600"/>
            </a:lvl9pPr>
          </a:lstStyle>
          <a:p>
            <a:endParaRPr/>
          </a:p>
        </p:txBody>
      </p:sp>
      <p:sp>
        <p:nvSpPr>
          <p:cNvPr id="53" name="Google Shape;53;p9"/>
          <p:cNvSpPr txBox="1">
            <a:spLocks noGrp="1"/>
          </p:cNvSpPr>
          <p:nvPr>
            <p:ph type="sldNum" idx="12"/>
          </p:nvPr>
        </p:nvSpPr>
        <p:spPr>
          <a:xfrm>
            <a:off x="11320333" y="6241346"/>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4"/>
        <p:cNvGrpSpPr/>
        <p:nvPr/>
      </p:nvGrpSpPr>
      <p:grpSpPr>
        <a:xfrm>
          <a:off x="0" y="0"/>
          <a:ext cx="0" cy="0"/>
          <a:chOff x="0" y="0"/>
          <a:chExt cx="0" cy="0"/>
        </a:xfrm>
      </p:grpSpPr>
      <p:sp>
        <p:nvSpPr>
          <p:cNvPr id="55" name="Google Shape;55;p10"/>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4000"/>
              <a:buNone/>
              <a:defRPr/>
            </a:lvl1pPr>
            <a:lvl2pPr lvl="1" algn="l">
              <a:lnSpc>
                <a:spcPct val="100000"/>
              </a:lnSpc>
              <a:spcBef>
                <a:spcPts val="0"/>
              </a:spcBef>
              <a:spcAft>
                <a:spcPts val="0"/>
              </a:spcAft>
              <a:buSzPts val="4000"/>
              <a:buNone/>
              <a:defRPr/>
            </a:lvl2pPr>
            <a:lvl3pPr lvl="2" algn="l">
              <a:lnSpc>
                <a:spcPct val="100000"/>
              </a:lnSpc>
              <a:spcBef>
                <a:spcPts val="0"/>
              </a:spcBef>
              <a:spcAft>
                <a:spcPts val="0"/>
              </a:spcAft>
              <a:buSzPts val="4000"/>
              <a:buNone/>
              <a:defRPr/>
            </a:lvl3pPr>
            <a:lvl4pPr lvl="3" algn="l">
              <a:lnSpc>
                <a:spcPct val="100000"/>
              </a:lnSpc>
              <a:spcBef>
                <a:spcPts val="0"/>
              </a:spcBef>
              <a:spcAft>
                <a:spcPts val="0"/>
              </a:spcAft>
              <a:buSzPts val="4000"/>
              <a:buNone/>
              <a:defRPr/>
            </a:lvl4pPr>
            <a:lvl5pPr lvl="4" algn="l">
              <a:lnSpc>
                <a:spcPct val="100000"/>
              </a:lnSpc>
              <a:spcBef>
                <a:spcPts val="0"/>
              </a:spcBef>
              <a:spcAft>
                <a:spcPts val="0"/>
              </a:spcAft>
              <a:buSzPts val="4000"/>
              <a:buNone/>
              <a:defRPr/>
            </a:lvl5pPr>
            <a:lvl6pPr lvl="5" algn="l">
              <a:lnSpc>
                <a:spcPct val="100000"/>
              </a:lnSpc>
              <a:spcBef>
                <a:spcPts val="0"/>
              </a:spcBef>
              <a:spcAft>
                <a:spcPts val="0"/>
              </a:spcAft>
              <a:buSzPts val="4000"/>
              <a:buNone/>
              <a:defRPr/>
            </a:lvl6pPr>
            <a:lvl7pPr lvl="6" algn="l">
              <a:lnSpc>
                <a:spcPct val="100000"/>
              </a:lnSpc>
              <a:spcBef>
                <a:spcPts val="0"/>
              </a:spcBef>
              <a:spcAft>
                <a:spcPts val="0"/>
              </a:spcAft>
              <a:buSzPts val="4000"/>
              <a:buNone/>
              <a:defRPr/>
            </a:lvl7pPr>
            <a:lvl8pPr lvl="7" algn="l">
              <a:lnSpc>
                <a:spcPct val="100000"/>
              </a:lnSpc>
              <a:spcBef>
                <a:spcPts val="0"/>
              </a:spcBef>
              <a:spcAft>
                <a:spcPts val="0"/>
              </a:spcAft>
              <a:buSzPts val="4000"/>
              <a:buNone/>
              <a:defRPr/>
            </a:lvl8pPr>
            <a:lvl9pPr lvl="8" algn="l">
              <a:lnSpc>
                <a:spcPct val="100000"/>
              </a:lnSpc>
              <a:spcBef>
                <a:spcPts val="0"/>
              </a:spcBef>
              <a:spcAft>
                <a:spcPts val="0"/>
              </a:spcAft>
              <a:buSzPts val="4000"/>
              <a:buNone/>
              <a:defRPr/>
            </a:lvl9pPr>
          </a:lstStyle>
          <a:p>
            <a:endParaRPr/>
          </a:p>
        </p:txBody>
      </p:sp>
      <p:sp>
        <p:nvSpPr>
          <p:cNvPr id="56" name="Google Shape;56;p10"/>
          <p:cNvSpPr txBox="1">
            <a:spLocks noGrp="1"/>
          </p:cNvSpPr>
          <p:nvPr>
            <p:ph type="sldNum" idx="12"/>
          </p:nvPr>
        </p:nvSpPr>
        <p:spPr>
          <a:xfrm>
            <a:off x="11320333" y="6241346"/>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7"/>
        <p:cNvGrpSpPr/>
        <p:nvPr/>
      </p:nvGrpSpPr>
      <p:grpSpPr>
        <a:xfrm>
          <a:off x="0" y="0"/>
          <a:ext cx="0" cy="0"/>
          <a:chOff x="0" y="0"/>
          <a:chExt cx="0" cy="0"/>
        </a:xfrm>
      </p:grpSpPr>
      <p:sp>
        <p:nvSpPr>
          <p:cNvPr id="58" name="Google Shape;58;p11"/>
          <p:cNvSpPr txBox="1">
            <a:spLocks noGrp="1"/>
          </p:cNvSpPr>
          <p:nvPr>
            <p:ph type="title"/>
          </p:nvPr>
        </p:nvSpPr>
        <p:spPr>
          <a:xfrm>
            <a:off x="415600" y="740800"/>
            <a:ext cx="3744000" cy="1007700"/>
          </a:xfrm>
          <a:prstGeom prst="rect">
            <a:avLst/>
          </a:prstGeom>
          <a:noFill/>
          <a:ln>
            <a:noFill/>
          </a:ln>
        </p:spPr>
        <p:txBody>
          <a:bodyPr spcFirstLastPara="1" wrap="square" lIns="121900" tIns="121900" rIns="121900" bIns="121900" anchor="b" anchorCtr="0">
            <a:norm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59" name="Google Shape;59;p11"/>
          <p:cNvSpPr txBox="1">
            <a:spLocks noGrp="1"/>
          </p:cNvSpPr>
          <p:nvPr>
            <p:ph type="body" idx="1"/>
          </p:nvPr>
        </p:nvSpPr>
        <p:spPr>
          <a:xfrm>
            <a:off x="415600" y="1852800"/>
            <a:ext cx="3744000" cy="4239300"/>
          </a:xfrm>
          <a:prstGeom prst="rect">
            <a:avLst/>
          </a:prstGeom>
          <a:noFill/>
          <a:ln>
            <a:noFill/>
          </a:ln>
        </p:spPr>
        <p:txBody>
          <a:bodyPr spcFirstLastPara="1" wrap="square" lIns="121900" tIns="121900" rIns="121900" bIns="121900" anchor="t" anchorCtr="0">
            <a:normAutofit/>
          </a:bodyPr>
          <a:lstStyle>
            <a:lvl1pPr marL="457200" lvl="0" indent="-330200" algn="l">
              <a:lnSpc>
                <a:spcPct val="115000"/>
              </a:lnSpc>
              <a:spcBef>
                <a:spcPts val="0"/>
              </a:spcBef>
              <a:spcAft>
                <a:spcPts val="0"/>
              </a:spcAft>
              <a:buSzPts val="1600"/>
              <a:buChar char="●"/>
              <a:defRPr sz="1600"/>
            </a:lvl1pPr>
            <a:lvl2pPr marL="914400" lvl="1" indent="-330200" algn="l">
              <a:lnSpc>
                <a:spcPct val="115000"/>
              </a:lnSpc>
              <a:spcBef>
                <a:spcPts val="0"/>
              </a:spcBef>
              <a:spcAft>
                <a:spcPts val="0"/>
              </a:spcAft>
              <a:buSzPts val="1600"/>
              <a:buChar char="○"/>
              <a:defRPr sz="1600"/>
            </a:lvl2pPr>
            <a:lvl3pPr marL="1371600" lvl="2" indent="-330200" algn="l">
              <a:lnSpc>
                <a:spcPct val="115000"/>
              </a:lnSpc>
              <a:spcBef>
                <a:spcPts val="0"/>
              </a:spcBef>
              <a:spcAft>
                <a:spcPts val="0"/>
              </a:spcAft>
              <a:buSzPts val="1600"/>
              <a:buChar char="■"/>
              <a:defRPr sz="1600"/>
            </a:lvl3pPr>
            <a:lvl4pPr marL="1828800" lvl="3" indent="-330200" algn="l">
              <a:lnSpc>
                <a:spcPct val="115000"/>
              </a:lnSpc>
              <a:spcBef>
                <a:spcPts val="0"/>
              </a:spcBef>
              <a:spcAft>
                <a:spcPts val="0"/>
              </a:spcAft>
              <a:buSzPts val="1600"/>
              <a:buChar char="●"/>
              <a:defRPr sz="1600"/>
            </a:lvl4pPr>
            <a:lvl5pPr marL="2286000" lvl="4" indent="-330200" algn="l">
              <a:lnSpc>
                <a:spcPct val="115000"/>
              </a:lnSpc>
              <a:spcBef>
                <a:spcPts val="0"/>
              </a:spcBef>
              <a:spcAft>
                <a:spcPts val="0"/>
              </a:spcAft>
              <a:buSzPts val="1600"/>
              <a:buChar char="○"/>
              <a:defRPr sz="1600"/>
            </a:lvl5pPr>
            <a:lvl6pPr marL="2743200" lvl="5" indent="-330200" algn="l">
              <a:lnSpc>
                <a:spcPct val="115000"/>
              </a:lnSpc>
              <a:spcBef>
                <a:spcPts val="0"/>
              </a:spcBef>
              <a:spcAft>
                <a:spcPts val="0"/>
              </a:spcAft>
              <a:buSzPts val="1600"/>
              <a:buChar char="■"/>
              <a:defRPr sz="1600"/>
            </a:lvl6pPr>
            <a:lvl7pPr marL="3200400" lvl="6" indent="-330200" algn="l">
              <a:lnSpc>
                <a:spcPct val="115000"/>
              </a:lnSpc>
              <a:spcBef>
                <a:spcPts val="0"/>
              </a:spcBef>
              <a:spcAft>
                <a:spcPts val="0"/>
              </a:spcAft>
              <a:buSzPts val="1600"/>
              <a:buChar char="●"/>
              <a:defRPr sz="1600"/>
            </a:lvl7pPr>
            <a:lvl8pPr marL="3657600" lvl="7" indent="-330200" algn="l">
              <a:lnSpc>
                <a:spcPct val="115000"/>
              </a:lnSpc>
              <a:spcBef>
                <a:spcPts val="0"/>
              </a:spcBef>
              <a:spcAft>
                <a:spcPts val="0"/>
              </a:spcAft>
              <a:buSzPts val="1600"/>
              <a:buChar char="○"/>
              <a:defRPr sz="1600"/>
            </a:lvl8pPr>
            <a:lvl9pPr marL="4114800" lvl="8" indent="-330200" algn="l">
              <a:lnSpc>
                <a:spcPct val="115000"/>
              </a:lnSpc>
              <a:spcBef>
                <a:spcPts val="0"/>
              </a:spcBef>
              <a:spcAft>
                <a:spcPts val="0"/>
              </a:spcAft>
              <a:buSzPts val="1600"/>
              <a:buChar char="■"/>
              <a:defRPr sz="1600"/>
            </a:lvl9pPr>
          </a:lstStyle>
          <a:p>
            <a:endParaRPr/>
          </a:p>
        </p:txBody>
      </p:sp>
      <p:sp>
        <p:nvSpPr>
          <p:cNvPr id="60" name="Google Shape;60;p11"/>
          <p:cNvSpPr txBox="1">
            <a:spLocks noGrp="1"/>
          </p:cNvSpPr>
          <p:nvPr>
            <p:ph type="sldNum" idx="12"/>
          </p:nvPr>
        </p:nvSpPr>
        <p:spPr>
          <a:xfrm>
            <a:off x="11320333" y="6241346"/>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61"/>
        <p:cNvGrpSpPr/>
        <p:nvPr/>
      </p:nvGrpSpPr>
      <p:grpSpPr>
        <a:xfrm>
          <a:off x="0" y="0"/>
          <a:ext cx="0" cy="0"/>
          <a:chOff x="0" y="0"/>
          <a:chExt cx="0" cy="0"/>
        </a:xfrm>
      </p:grpSpPr>
      <p:sp>
        <p:nvSpPr>
          <p:cNvPr id="62" name="Google Shape;62;p12"/>
          <p:cNvSpPr txBox="1">
            <a:spLocks noGrp="1"/>
          </p:cNvSpPr>
          <p:nvPr>
            <p:ph type="title"/>
          </p:nvPr>
        </p:nvSpPr>
        <p:spPr>
          <a:xfrm>
            <a:off x="653667" y="701800"/>
            <a:ext cx="8302800" cy="5454300"/>
          </a:xfrm>
          <a:prstGeom prst="rect">
            <a:avLst/>
          </a:prstGeom>
          <a:noFill/>
          <a:ln>
            <a:noFill/>
          </a:ln>
        </p:spPr>
        <p:txBody>
          <a:bodyPr spcFirstLastPara="1" wrap="square" lIns="121900" tIns="121900" rIns="121900" bIns="121900" anchor="ctr" anchorCtr="0">
            <a:normAutofit/>
          </a:bodyPr>
          <a:lstStyle>
            <a:lvl1pPr lvl="0" algn="l">
              <a:lnSpc>
                <a:spcPct val="100000"/>
              </a:lnSpc>
              <a:spcBef>
                <a:spcPts val="0"/>
              </a:spcBef>
              <a:spcAft>
                <a:spcPts val="0"/>
              </a:spcAft>
              <a:buClr>
                <a:schemeClr val="lt1"/>
              </a:buClr>
              <a:buSzPts val="6400"/>
              <a:buNone/>
              <a:defRPr sz="6400">
                <a:solidFill>
                  <a:schemeClr val="lt1"/>
                </a:solidFill>
              </a:defRPr>
            </a:lvl1pPr>
            <a:lvl2pPr lvl="1" algn="l">
              <a:lnSpc>
                <a:spcPct val="100000"/>
              </a:lnSpc>
              <a:spcBef>
                <a:spcPts val="0"/>
              </a:spcBef>
              <a:spcAft>
                <a:spcPts val="0"/>
              </a:spcAft>
              <a:buClr>
                <a:schemeClr val="lt1"/>
              </a:buClr>
              <a:buSzPts val="6400"/>
              <a:buNone/>
              <a:defRPr sz="6400">
                <a:solidFill>
                  <a:schemeClr val="lt1"/>
                </a:solidFill>
              </a:defRPr>
            </a:lvl2pPr>
            <a:lvl3pPr lvl="2" algn="l">
              <a:lnSpc>
                <a:spcPct val="100000"/>
              </a:lnSpc>
              <a:spcBef>
                <a:spcPts val="0"/>
              </a:spcBef>
              <a:spcAft>
                <a:spcPts val="0"/>
              </a:spcAft>
              <a:buClr>
                <a:schemeClr val="lt1"/>
              </a:buClr>
              <a:buSzPts val="6400"/>
              <a:buNone/>
              <a:defRPr sz="6400">
                <a:solidFill>
                  <a:schemeClr val="lt1"/>
                </a:solidFill>
              </a:defRPr>
            </a:lvl3pPr>
            <a:lvl4pPr lvl="3" algn="l">
              <a:lnSpc>
                <a:spcPct val="100000"/>
              </a:lnSpc>
              <a:spcBef>
                <a:spcPts val="0"/>
              </a:spcBef>
              <a:spcAft>
                <a:spcPts val="0"/>
              </a:spcAft>
              <a:buClr>
                <a:schemeClr val="lt1"/>
              </a:buClr>
              <a:buSzPts val="6400"/>
              <a:buNone/>
              <a:defRPr sz="6400">
                <a:solidFill>
                  <a:schemeClr val="lt1"/>
                </a:solidFill>
              </a:defRPr>
            </a:lvl4pPr>
            <a:lvl5pPr lvl="4" algn="l">
              <a:lnSpc>
                <a:spcPct val="100000"/>
              </a:lnSpc>
              <a:spcBef>
                <a:spcPts val="0"/>
              </a:spcBef>
              <a:spcAft>
                <a:spcPts val="0"/>
              </a:spcAft>
              <a:buClr>
                <a:schemeClr val="lt1"/>
              </a:buClr>
              <a:buSzPts val="6400"/>
              <a:buNone/>
              <a:defRPr sz="6400">
                <a:solidFill>
                  <a:schemeClr val="lt1"/>
                </a:solidFill>
              </a:defRPr>
            </a:lvl5pPr>
            <a:lvl6pPr lvl="5" algn="l">
              <a:lnSpc>
                <a:spcPct val="100000"/>
              </a:lnSpc>
              <a:spcBef>
                <a:spcPts val="0"/>
              </a:spcBef>
              <a:spcAft>
                <a:spcPts val="0"/>
              </a:spcAft>
              <a:buClr>
                <a:schemeClr val="lt1"/>
              </a:buClr>
              <a:buSzPts val="6400"/>
              <a:buNone/>
              <a:defRPr sz="6400">
                <a:solidFill>
                  <a:schemeClr val="lt1"/>
                </a:solidFill>
              </a:defRPr>
            </a:lvl6pPr>
            <a:lvl7pPr lvl="6" algn="l">
              <a:lnSpc>
                <a:spcPct val="100000"/>
              </a:lnSpc>
              <a:spcBef>
                <a:spcPts val="0"/>
              </a:spcBef>
              <a:spcAft>
                <a:spcPts val="0"/>
              </a:spcAft>
              <a:buClr>
                <a:schemeClr val="lt1"/>
              </a:buClr>
              <a:buSzPts val="6400"/>
              <a:buNone/>
              <a:defRPr sz="6400">
                <a:solidFill>
                  <a:schemeClr val="lt1"/>
                </a:solidFill>
              </a:defRPr>
            </a:lvl7pPr>
            <a:lvl8pPr lvl="7" algn="l">
              <a:lnSpc>
                <a:spcPct val="100000"/>
              </a:lnSpc>
              <a:spcBef>
                <a:spcPts val="0"/>
              </a:spcBef>
              <a:spcAft>
                <a:spcPts val="0"/>
              </a:spcAft>
              <a:buClr>
                <a:schemeClr val="lt1"/>
              </a:buClr>
              <a:buSzPts val="6400"/>
              <a:buNone/>
              <a:defRPr sz="6400">
                <a:solidFill>
                  <a:schemeClr val="lt1"/>
                </a:solidFill>
              </a:defRPr>
            </a:lvl8pPr>
            <a:lvl9pPr lvl="8" algn="l">
              <a:lnSpc>
                <a:spcPct val="100000"/>
              </a:lnSpc>
              <a:spcBef>
                <a:spcPts val="0"/>
              </a:spcBef>
              <a:spcAft>
                <a:spcPts val="0"/>
              </a:spcAft>
              <a:buClr>
                <a:schemeClr val="lt1"/>
              </a:buClr>
              <a:buSzPts val="6400"/>
              <a:buNone/>
              <a:defRPr sz="6400">
                <a:solidFill>
                  <a:schemeClr val="lt1"/>
                </a:solidFill>
              </a:defRPr>
            </a:lvl9pPr>
          </a:lstStyle>
          <a:p>
            <a:endParaRPr/>
          </a:p>
        </p:txBody>
      </p:sp>
      <p:sp>
        <p:nvSpPr>
          <p:cNvPr id="63" name="Google Shape;63;p12"/>
          <p:cNvSpPr txBox="1">
            <a:spLocks noGrp="1"/>
          </p:cNvSpPr>
          <p:nvPr>
            <p:ph type="sldNum" idx="12"/>
          </p:nvPr>
        </p:nvSpPr>
        <p:spPr>
          <a:xfrm>
            <a:off x="11320333" y="6241346"/>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4"/>
        <p:cNvGrpSpPr/>
        <p:nvPr/>
      </p:nvGrpSpPr>
      <p:grpSpPr>
        <a:xfrm>
          <a:off x="0" y="0"/>
          <a:ext cx="0" cy="0"/>
          <a:chOff x="0" y="0"/>
          <a:chExt cx="0" cy="0"/>
        </a:xfrm>
      </p:grpSpPr>
      <p:sp>
        <p:nvSpPr>
          <p:cNvPr id="65" name="Google Shape;65;p13"/>
          <p:cNvSpPr/>
          <p:nvPr/>
        </p:nvSpPr>
        <p:spPr>
          <a:xfrm>
            <a:off x="6096000" y="0"/>
            <a:ext cx="6096000" cy="6858000"/>
          </a:xfrm>
          <a:prstGeom prst="rect">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66" name="Google Shape;66;p13"/>
          <p:cNvCxnSpPr/>
          <p:nvPr/>
        </p:nvCxnSpPr>
        <p:spPr>
          <a:xfrm>
            <a:off x="6706233" y="5994000"/>
            <a:ext cx="624300" cy="0"/>
          </a:xfrm>
          <a:prstGeom prst="straightConnector1">
            <a:avLst/>
          </a:prstGeom>
          <a:noFill/>
          <a:ln w="19050" cap="flat" cmpd="sng">
            <a:solidFill>
              <a:schemeClr val="lt1"/>
            </a:solidFill>
            <a:prstDash val="solid"/>
            <a:round/>
            <a:headEnd type="none" w="sm" len="sm"/>
            <a:tailEnd type="none" w="sm" len="sm"/>
          </a:ln>
        </p:spPr>
      </p:cxnSp>
      <p:sp>
        <p:nvSpPr>
          <p:cNvPr id="67" name="Google Shape;67;p13"/>
          <p:cNvSpPr txBox="1">
            <a:spLocks noGrp="1"/>
          </p:cNvSpPr>
          <p:nvPr>
            <p:ph type="title"/>
          </p:nvPr>
        </p:nvSpPr>
        <p:spPr>
          <a:xfrm>
            <a:off x="354000" y="1441867"/>
            <a:ext cx="5393700" cy="2280300"/>
          </a:xfrm>
          <a:prstGeom prst="rect">
            <a:avLst/>
          </a:prstGeom>
          <a:noFill/>
          <a:ln>
            <a:noFill/>
          </a:ln>
        </p:spPr>
        <p:txBody>
          <a:bodyPr spcFirstLastPara="1" wrap="square" lIns="121900" tIns="121900" rIns="121900" bIns="121900" anchor="b" anchorCtr="0">
            <a:norm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68" name="Google Shape;68;p13"/>
          <p:cNvSpPr txBox="1">
            <a:spLocks noGrp="1"/>
          </p:cNvSpPr>
          <p:nvPr>
            <p:ph type="subTitle" idx="1"/>
          </p:nvPr>
        </p:nvSpPr>
        <p:spPr>
          <a:xfrm>
            <a:off x="354000" y="3793601"/>
            <a:ext cx="5393700" cy="1794000"/>
          </a:xfrm>
          <a:prstGeom prst="rect">
            <a:avLst/>
          </a:prstGeom>
          <a:noFill/>
          <a:ln>
            <a:noFill/>
          </a:ln>
        </p:spPr>
        <p:txBody>
          <a:bodyPr spcFirstLastPara="1" wrap="square" lIns="121900" tIns="121900" rIns="121900" bIns="121900" anchor="t" anchorCtr="0">
            <a:normAutofit/>
          </a:bodyPr>
          <a:lstStyle>
            <a:lvl1pPr lvl="0" algn="ctr">
              <a:lnSpc>
                <a:spcPct val="100000"/>
              </a:lnSpc>
              <a:spcBef>
                <a:spcPts val="0"/>
              </a:spcBef>
              <a:spcAft>
                <a:spcPts val="0"/>
              </a:spcAft>
              <a:buClr>
                <a:schemeClr val="dk1"/>
              </a:buClr>
              <a:buSzPts val="2800"/>
              <a:buNone/>
              <a:defRPr sz="2800">
                <a:solidFill>
                  <a:schemeClr val="dk1"/>
                </a:solidFill>
              </a:defRPr>
            </a:lvl1pPr>
            <a:lvl2pPr lvl="1" algn="ctr">
              <a:lnSpc>
                <a:spcPct val="100000"/>
              </a:lnSpc>
              <a:spcBef>
                <a:spcPts val="0"/>
              </a:spcBef>
              <a:spcAft>
                <a:spcPts val="0"/>
              </a:spcAft>
              <a:buClr>
                <a:schemeClr val="dk1"/>
              </a:buClr>
              <a:buSzPts val="2800"/>
              <a:buNone/>
              <a:defRPr sz="2800">
                <a:solidFill>
                  <a:schemeClr val="dk1"/>
                </a:solidFill>
              </a:defRPr>
            </a:lvl2pPr>
            <a:lvl3pPr lvl="2" algn="ctr">
              <a:lnSpc>
                <a:spcPct val="100000"/>
              </a:lnSpc>
              <a:spcBef>
                <a:spcPts val="0"/>
              </a:spcBef>
              <a:spcAft>
                <a:spcPts val="0"/>
              </a:spcAft>
              <a:buClr>
                <a:schemeClr val="dk1"/>
              </a:buClr>
              <a:buSzPts val="2800"/>
              <a:buNone/>
              <a:defRPr sz="2800">
                <a:solidFill>
                  <a:schemeClr val="dk1"/>
                </a:solidFill>
              </a:defRPr>
            </a:lvl3pPr>
            <a:lvl4pPr lvl="3" algn="ctr">
              <a:lnSpc>
                <a:spcPct val="100000"/>
              </a:lnSpc>
              <a:spcBef>
                <a:spcPts val="0"/>
              </a:spcBef>
              <a:spcAft>
                <a:spcPts val="0"/>
              </a:spcAft>
              <a:buClr>
                <a:schemeClr val="dk1"/>
              </a:buClr>
              <a:buSzPts val="2800"/>
              <a:buNone/>
              <a:defRPr sz="2800">
                <a:solidFill>
                  <a:schemeClr val="dk1"/>
                </a:solidFill>
              </a:defRPr>
            </a:lvl4pPr>
            <a:lvl5pPr lvl="4" algn="ctr">
              <a:lnSpc>
                <a:spcPct val="100000"/>
              </a:lnSpc>
              <a:spcBef>
                <a:spcPts val="0"/>
              </a:spcBef>
              <a:spcAft>
                <a:spcPts val="0"/>
              </a:spcAft>
              <a:buClr>
                <a:schemeClr val="dk1"/>
              </a:buClr>
              <a:buSzPts val="2800"/>
              <a:buNone/>
              <a:defRPr sz="2800">
                <a:solidFill>
                  <a:schemeClr val="dk1"/>
                </a:solidFill>
              </a:defRPr>
            </a:lvl5pPr>
            <a:lvl6pPr lvl="5" algn="ctr">
              <a:lnSpc>
                <a:spcPct val="100000"/>
              </a:lnSpc>
              <a:spcBef>
                <a:spcPts val="0"/>
              </a:spcBef>
              <a:spcAft>
                <a:spcPts val="0"/>
              </a:spcAft>
              <a:buClr>
                <a:schemeClr val="dk1"/>
              </a:buClr>
              <a:buSzPts val="2800"/>
              <a:buNone/>
              <a:defRPr sz="2800">
                <a:solidFill>
                  <a:schemeClr val="dk1"/>
                </a:solidFill>
              </a:defRPr>
            </a:lvl6pPr>
            <a:lvl7pPr lvl="6" algn="ctr">
              <a:lnSpc>
                <a:spcPct val="100000"/>
              </a:lnSpc>
              <a:spcBef>
                <a:spcPts val="0"/>
              </a:spcBef>
              <a:spcAft>
                <a:spcPts val="0"/>
              </a:spcAft>
              <a:buClr>
                <a:schemeClr val="dk1"/>
              </a:buClr>
              <a:buSzPts val="2800"/>
              <a:buNone/>
              <a:defRPr sz="2800">
                <a:solidFill>
                  <a:schemeClr val="dk1"/>
                </a:solidFill>
              </a:defRPr>
            </a:lvl7pPr>
            <a:lvl8pPr lvl="7" algn="ctr">
              <a:lnSpc>
                <a:spcPct val="100000"/>
              </a:lnSpc>
              <a:spcBef>
                <a:spcPts val="0"/>
              </a:spcBef>
              <a:spcAft>
                <a:spcPts val="0"/>
              </a:spcAft>
              <a:buClr>
                <a:schemeClr val="dk1"/>
              </a:buClr>
              <a:buSzPts val="2800"/>
              <a:buNone/>
              <a:defRPr sz="2800">
                <a:solidFill>
                  <a:schemeClr val="dk1"/>
                </a:solidFill>
              </a:defRPr>
            </a:lvl8pPr>
            <a:lvl9pPr lvl="8" algn="ctr">
              <a:lnSpc>
                <a:spcPct val="100000"/>
              </a:lnSpc>
              <a:spcBef>
                <a:spcPts val="0"/>
              </a:spcBef>
              <a:spcAft>
                <a:spcPts val="0"/>
              </a:spcAft>
              <a:buClr>
                <a:schemeClr val="dk1"/>
              </a:buClr>
              <a:buSzPts val="2800"/>
              <a:buNone/>
              <a:defRPr sz="2800">
                <a:solidFill>
                  <a:schemeClr val="dk1"/>
                </a:solidFill>
              </a:defRPr>
            </a:lvl9pPr>
          </a:lstStyle>
          <a:p>
            <a:endParaRPr/>
          </a:p>
        </p:txBody>
      </p:sp>
      <p:sp>
        <p:nvSpPr>
          <p:cNvPr id="69" name="Google Shape;69;p13"/>
          <p:cNvSpPr txBox="1">
            <a:spLocks noGrp="1"/>
          </p:cNvSpPr>
          <p:nvPr>
            <p:ph type="body" idx="2"/>
          </p:nvPr>
        </p:nvSpPr>
        <p:spPr>
          <a:xfrm>
            <a:off x="6586000" y="965600"/>
            <a:ext cx="5115900" cy="4926900"/>
          </a:xfrm>
          <a:prstGeom prst="rect">
            <a:avLst/>
          </a:prstGeom>
          <a:noFill/>
          <a:ln>
            <a:noFill/>
          </a:ln>
        </p:spPr>
        <p:txBody>
          <a:bodyPr spcFirstLastPara="1" wrap="square" lIns="121900" tIns="121900" rIns="121900" bIns="121900" anchor="ctr" anchorCtr="0">
            <a:normAutofit/>
          </a:bodyPr>
          <a:lstStyle>
            <a:lvl1pPr marL="457200" lvl="0" indent="-381000" algn="l">
              <a:lnSpc>
                <a:spcPct val="115000"/>
              </a:lnSpc>
              <a:spcBef>
                <a:spcPts val="0"/>
              </a:spcBef>
              <a:spcAft>
                <a:spcPts val="0"/>
              </a:spcAft>
              <a:buClr>
                <a:schemeClr val="lt1"/>
              </a:buClr>
              <a:buSzPts val="2400"/>
              <a:buChar char="●"/>
              <a:defRPr>
                <a:solidFill>
                  <a:schemeClr val="lt1"/>
                </a:solidFill>
              </a:defRPr>
            </a:lvl1pPr>
            <a:lvl2pPr marL="914400" lvl="1" indent="-349250" algn="l">
              <a:lnSpc>
                <a:spcPct val="115000"/>
              </a:lnSpc>
              <a:spcBef>
                <a:spcPts val="0"/>
              </a:spcBef>
              <a:spcAft>
                <a:spcPts val="0"/>
              </a:spcAft>
              <a:buClr>
                <a:schemeClr val="lt1"/>
              </a:buClr>
              <a:buSzPts val="1900"/>
              <a:buChar char="○"/>
              <a:defRPr>
                <a:solidFill>
                  <a:schemeClr val="lt1"/>
                </a:solidFill>
              </a:defRPr>
            </a:lvl2pPr>
            <a:lvl3pPr marL="1371600" lvl="2" indent="-349250" algn="l">
              <a:lnSpc>
                <a:spcPct val="115000"/>
              </a:lnSpc>
              <a:spcBef>
                <a:spcPts val="0"/>
              </a:spcBef>
              <a:spcAft>
                <a:spcPts val="0"/>
              </a:spcAft>
              <a:buClr>
                <a:schemeClr val="lt1"/>
              </a:buClr>
              <a:buSzPts val="1900"/>
              <a:buChar char="■"/>
              <a:defRPr>
                <a:solidFill>
                  <a:schemeClr val="lt1"/>
                </a:solidFill>
              </a:defRPr>
            </a:lvl3pPr>
            <a:lvl4pPr marL="1828800" lvl="3" indent="-349250" algn="l">
              <a:lnSpc>
                <a:spcPct val="115000"/>
              </a:lnSpc>
              <a:spcBef>
                <a:spcPts val="0"/>
              </a:spcBef>
              <a:spcAft>
                <a:spcPts val="0"/>
              </a:spcAft>
              <a:buClr>
                <a:schemeClr val="lt1"/>
              </a:buClr>
              <a:buSzPts val="1900"/>
              <a:buChar char="●"/>
              <a:defRPr>
                <a:solidFill>
                  <a:schemeClr val="lt1"/>
                </a:solidFill>
              </a:defRPr>
            </a:lvl4pPr>
            <a:lvl5pPr marL="2286000" lvl="4" indent="-349250" algn="l">
              <a:lnSpc>
                <a:spcPct val="115000"/>
              </a:lnSpc>
              <a:spcBef>
                <a:spcPts val="0"/>
              </a:spcBef>
              <a:spcAft>
                <a:spcPts val="0"/>
              </a:spcAft>
              <a:buClr>
                <a:schemeClr val="lt1"/>
              </a:buClr>
              <a:buSzPts val="1900"/>
              <a:buChar char="○"/>
              <a:defRPr>
                <a:solidFill>
                  <a:schemeClr val="lt1"/>
                </a:solidFill>
              </a:defRPr>
            </a:lvl5pPr>
            <a:lvl6pPr marL="2743200" lvl="5" indent="-349250" algn="l">
              <a:lnSpc>
                <a:spcPct val="115000"/>
              </a:lnSpc>
              <a:spcBef>
                <a:spcPts val="0"/>
              </a:spcBef>
              <a:spcAft>
                <a:spcPts val="0"/>
              </a:spcAft>
              <a:buClr>
                <a:schemeClr val="lt1"/>
              </a:buClr>
              <a:buSzPts val="1900"/>
              <a:buChar char="■"/>
              <a:defRPr>
                <a:solidFill>
                  <a:schemeClr val="lt1"/>
                </a:solidFill>
              </a:defRPr>
            </a:lvl6pPr>
            <a:lvl7pPr marL="3200400" lvl="6" indent="-349250" algn="l">
              <a:lnSpc>
                <a:spcPct val="115000"/>
              </a:lnSpc>
              <a:spcBef>
                <a:spcPts val="0"/>
              </a:spcBef>
              <a:spcAft>
                <a:spcPts val="0"/>
              </a:spcAft>
              <a:buClr>
                <a:schemeClr val="lt1"/>
              </a:buClr>
              <a:buSzPts val="1900"/>
              <a:buChar char="●"/>
              <a:defRPr>
                <a:solidFill>
                  <a:schemeClr val="lt1"/>
                </a:solidFill>
              </a:defRPr>
            </a:lvl7pPr>
            <a:lvl8pPr marL="3657600" lvl="7" indent="-349250" algn="l">
              <a:lnSpc>
                <a:spcPct val="115000"/>
              </a:lnSpc>
              <a:spcBef>
                <a:spcPts val="0"/>
              </a:spcBef>
              <a:spcAft>
                <a:spcPts val="0"/>
              </a:spcAft>
              <a:buClr>
                <a:schemeClr val="lt1"/>
              </a:buClr>
              <a:buSzPts val="1900"/>
              <a:buChar char="○"/>
              <a:defRPr>
                <a:solidFill>
                  <a:schemeClr val="lt1"/>
                </a:solidFill>
              </a:defRPr>
            </a:lvl8pPr>
            <a:lvl9pPr marL="4114800" lvl="8" indent="-349250" algn="l">
              <a:lnSpc>
                <a:spcPct val="115000"/>
              </a:lnSpc>
              <a:spcBef>
                <a:spcPts val="0"/>
              </a:spcBef>
              <a:spcAft>
                <a:spcPts val="0"/>
              </a:spcAft>
              <a:buClr>
                <a:schemeClr val="lt1"/>
              </a:buClr>
              <a:buSzPts val="1900"/>
              <a:buChar char="■"/>
              <a:defRPr>
                <a:solidFill>
                  <a:schemeClr val="lt1"/>
                </a:solidFill>
              </a:defRPr>
            </a:lvl9pPr>
          </a:lstStyle>
          <a:p>
            <a:endParaRPr/>
          </a:p>
        </p:txBody>
      </p:sp>
      <p:sp>
        <p:nvSpPr>
          <p:cNvPr id="70" name="Google Shape;70;p13"/>
          <p:cNvSpPr txBox="1">
            <a:spLocks noGrp="1"/>
          </p:cNvSpPr>
          <p:nvPr>
            <p:ph type="sldNum" idx="12"/>
          </p:nvPr>
        </p:nvSpPr>
        <p:spPr>
          <a:xfrm>
            <a:off x="11320333" y="6241346"/>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1"/>
        <p:cNvGrpSpPr/>
        <p:nvPr/>
      </p:nvGrpSpPr>
      <p:grpSpPr>
        <a:xfrm>
          <a:off x="0" y="0"/>
          <a:ext cx="0" cy="0"/>
          <a:chOff x="0" y="0"/>
          <a:chExt cx="0" cy="0"/>
        </a:xfrm>
      </p:grpSpPr>
      <p:sp>
        <p:nvSpPr>
          <p:cNvPr id="72" name="Google Shape;72;p14"/>
          <p:cNvSpPr txBox="1">
            <a:spLocks noGrp="1"/>
          </p:cNvSpPr>
          <p:nvPr>
            <p:ph type="body" idx="1"/>
          </p:nvPr>
        </p:nvSpPr>
        <p:spPr>
          <a:xfrm>
            <a:off x="415600" y="5640767"/>
            <a:ext cx="7998300" cy="806700"/>
          </a:xfrm>
          <a:prstGeom prst="rect">
            <a:avLst/>
          </a:prstGeom>
          <a:noFill/>
          <a:ln>
            <a:noFill/>
          </a:ln>
        </p:spPr>
        <p:txBody>
          <a:bodyPr spcFirstLastPara="1" wrap="square" lIns="121900" tIns="121900" rIns="121900" bIns="121900" anchor="ctr" anchorCtr="0">
            <a:normAutofit/>
          </a:bodyPr>
          <a:lstStyle>
            <a:lvl1pPr marL="457200" lvl="0" indent="-228600" algn="l">
              <a:lnSpc>
                <a:spcPct val="100000"/>
              </a:lnSpc>
              <a:spcBef>
                <a:spcPts val="0"/>
              </a:spcBef>
              <a:spcAft>
                <a:spcPts val="0"/>
              </a:spcAft>
              <a:buClr>
                <a:schemeClr val="dk1"/>
              </a:buClr>
              <a:buSzPts val="2800"/>
              <a:buFont typeface="Oswald"/>
              <a:buNone/>
              <a:defRPr sz="2800">
                <a:solidFill>
                  <a:schemeClr val="dk1"/>
                </a:solidFill>
                <a:latin typeface="Oswald"/>
                <a:ea typeface="Oswald"/>
                <a:cs typeface="Oswald"/>
                <a:sym typeface="Oswald"/>
              </a:defRPr>
            </a:lvl1pPr>
          </a:lstStyle>
          <a:p>
            <a:endParaRPr/>
          </a:p>
        </p:txBody>
      </p:sp>
      <p:sp>
        <p:nvSpPr>
          <p:cNvPr id="73" name="Google Shape;73;p14"/>
          <p:cNvSpPr txBox="1">
            <a:spLocks noGrp="1"/>
          </p:cNvSpPr>
          <p:nvPr>
            <p:ph type="sldNum" idx="12"/>
          </p:nvPr>
        </p:nvSpPr>
        <p:spPr>
          <a:xfrm>
            <a:off x="11320333" y="6241346"/>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74"/>
        <p:cNvGrpSpPr/>
        <p:nvPr/>
      </p:nvGrpSpPr>
      <p:grpSpPr>
        <a:xfrm>
          <a:off x="0" y="0"/>
          <a:ext cx="0" cy="0"/>
          <a:chOff x="0" y="0"/>
          <a:chExt cx="0" cy="0"/>
        </a:xfrm>
      </p:grpSpPr>
      <p:sp>
        <p:nvSpPr>
          <p:cNvPr id="75" name="Google Shape;75;p15"/>
          <p:cNvSpPr txBox="1">
            <a:spLocks noGrp="1"/>
          </p:cNvSpPr>
          <p:nvPr>
            <p:ph type="title" hasCustomPrompt="1"/>
          </p:nvPr>
        </p:nvSpPr>
        <p:spPr>
          <a:xfrm>
            <a:off x="415600" y="1673700"/>
            <a:ext cx="11360700" cy="2520900"/>
          </a:xfrm>
          <a:prstGeom prst="rect">
            <a:avLst/>
          </a:prstGeom>
          <a:noFill/>
          <a:ln>
            <a:noFill/>
          </a:ln>
        </p:spPr>
        <p:txBody>
          <a:bodyPr spcFirstLastPara="1" wrap="square" lIns="121900" tIns="121900" rIns="121900" bIns="121900" anchor="b" anchorCtr="0">
            <a:normAutofit/>
          </a:bodyPr>
          <a:lstStyle>
            <a:lvl1pPr lvl="0" algn="ctr">
              <a:lnSpc>
                <a:spcPct val="100000"/>
              </a:lnSpc>
              <a:spcBef>
                <a:spcPts val="0"/>
              </a:spcBef>
              <a:spcAft>
                <a:spcPts val="0"/>
              </a:spcAft>
              <a:buSzPts val="16000"/>
              <a:buNone/>
              <a:defRPr sz="16000"/>
            </a:lvl1pPr>
            <a:lvl2pPr lvl="1" algn="ctr">
              <a:lnSpc>
                <a:spcPct val="100000"/>
              </a:lnSpc>
              <a:spcBef>
                <a:spcPts val="0"/>
              </a:spcBef>
              <a:spcAft>
                <a:spcPts val="0"/>
              </a:spcAft>
              <a:buSzPts val="16000"/>
              <a:buNone/>
              <a:defRPr sz="16000"/>
            </a:lvl2pPr>
            <a:lvl3pPr lvl="2" algn="ctr">
              <a:lnSpc>
                <a:spcPct val="100000"/>
              </a:lnSpc>
              <a:spcBef>
                <a:spcPts val="0"/>
              </a:spcBef>
              <a:spcAft>
                <a:spcPts val="0"/>
              </a:spcAft>
              <a:buSzPts val="16000"/>
              <a:buNone/>
              <a:defRPr sz="16000"/>
            </a:lvl3pPr>
            <a:lvl4pPr lvl="3" algn="ctr">
              <a:lnSpc>
                <a:spcPct val="100000"/>
              </a:lnSpc>
              <a:spcBef>
                <a:spcPts val="0"/>
              </a:spcBef>
              <a:spcAft>
                <a:spcPts val="0"/>
              </a:spcAft>
              <a:buSzPts val="16000"/>
              <a:buNone/>
              <a:defRPr sz="16000"/>
            </a:lvl4pPr>
            <a:lvl5pPr lvl="4" algn="ctr">
              <a:lnSpc>
                <a:spcPct val="100000"/>
              </a:lnSpc>
              <a:spcBef>
                <a:spcPts val="0"/>
              </a:spcBef>
              <a:spcAft>
                <a:spcPts val="0"/>
              </a:spcAft>
              <a:buSzPts val="16000"/>
              <a:buNone/>
              <a:defRPr sz="16000"/>
            </a:lvl5pPr>
            <a:lvl6pPr lvl="5" algn="ctr">
              <a:lnSpc>
                <a:spcPct val="100000"/>
              </a:lnSpc>
              <a:spcBef>
                <a:spcPts val="0"/>
              </a:spcBef>
              <a:spcAft>
                <a:spcPts val="0"/>
              </a:spcAft>
              <a:buSzPts val="16000"/>
              <a:buNone/>
              <a:defRPr sz="16000"/>
            </a:lvl6pPr>
            <a:lvl7pPr lvl="6" algn="ctr">
              <a:lnSpc>
                <a:spcPct val="100000"/>
              </a:lnSpc>
              <a:spcBef>
                <a:spcPts val="0"/>
              </a:spcBef>
              <a:spcAft>
                <a:spcPts val="0"/>
              </a:spcAft>
              <a:buSzPts val="16000"/>
              <a:buNone/>
              <a:defRPr sz="16000"/>
            </a:lvl7pPr>
            <a:lvl8pPr lvl="7" algn="ctr">
              <a:lnSpc>
                <a:spcPct val="100000"/>
              </a:lnSpc>
              <a:spcBef>
                <a:spcPts val="0"/>
              </a:spcBef>
              <a:spcAft>
                <a:spcPts val="0"/>
              </a:spcAft>
              <a:buSzPts val="16000"/>
              <a:buNone/>
              <a:defRPr sz="16000"/>
            </a:lvl8pPr>
            <a:lvl9pPr lvl="8" algn="ctr">
              <a:lnSpc>
                <a:spcPct val="100000"/>
              </a:lnSpc>
              <a:spcBef>
                <a:spcPts val="0"/>
              </a:spcBef>
              <a:spcAft>
                <a:spcPts val="0"/>
              </a:spcAft>
              <a:buSzPts val="16000"/>
              <a:buNone/>
              <a:defRPr sz="16000"/>
            </a:lvl9pPr>
          </a:lstStyle>
          <a:p>
            <a:r>
              <a:t>xx%</a:t>
            </a:r>
          </a:p>
        </p:txBody>
      </p:sp>
      <p:sp>
        <p:nvSpPr>
          <p:cNvPr id="76" name="Google Shape;76;p15"/>
          <p:cNvSpPr txBox="1">
            <a:spLocks noGrp="1"/>
          </p:cNvSpPr>
          <p:nvPr>
            <p:ph type="body" idx="1"/>
          </p:nvPr>
        </p:nvSpPr>
        <p:spPr>
          <a:xfrm>
            <a:off x="415600" y="4304567"/>
            <a:ext cx="11360700" cy="1734300"/>
          </a:xfrm>
          <a:prstGeom prst="rect">
            <a:avLst/>
          </a:prstGeom>
          <a:noFill/>
          <a:ln>
            <a:noFill/>
          </a:ln>
        </p:spPr>
        <p:txBody>
          <a:bodyPr spcFirstLastPara="1" wrap="square" lIns="121900" tIns="121900" rIns="121900" bIns="121900" anchor="t" anchorCtr="0">
            <a:normAutofit/>
          </a:bodyPr>
          <a:lstStyle>
            <a:lvl1pPr marL="457200" lvl="0" indent="-381000" algn="ctr">
              <a:lnSpc>
                <a:spcPct val="115000"/>
              </a:lnSpc>
              <a:spcBef>
                <a:spcPts val="0"/>
              </a:spcBef>
              <a:spcAft>
                <a:spcPts val="0"/>
              </a:spcAft>
              <a:buSzPts val="2400"/>
              <a:buChar char="●"/>
              <a:defRPr/>
            </a:lvl1pPr>
            <a:lvl2pPr marL="914400" lvl="1" indent="-349250" algn="ctr">
              <a:lnSpc>
                <a:spcPct val="115000"/>
              </a:lnSpc>
              <a:spcBef>
                <a:spcPts val="0"/>
              </a:spcBef>
              <a:spcAft>
                <a:spcPts val="0"/>
              </a:spcAft>
              <a:buSzPts val="1900"/>
              <a:buChar char="○"/>
              <a:defRPr/>
            </a:lvl2pPr>
            <a:lvl3pPr marL="1371600" lvl="2" indent="-349250" algn="ctr">
              <a:lnSpc>
                <a:spcPct val="115000"/>
              </a:lnSpc>
              <a:spcBef>
                <a:spcPts val="0"/>
              </a:spcBef>
              <a:spcAft>
                <a:spcPts val="0"/>
              </a:spcAft>
              <a:buSzPts val="1900"/>
              <a:buChar char="■"/>
              <a:defRPr/>
            </a:lvl3pPr>
            <a:lvl4pPr marL="1828800" lvl="3" indent="-349250" algn="ctr">
              <a:lnSpc>
                <a:spcPct val="115000"/>
              </a:lnSpc>
              <a:spcBef>
                <a:spcPts val="0"/>
              </a:spcBef>
              <a:spcAft>
                <a:spcPts val="0"/>
              </a:spcAft>
              <a:buSzPts val="1900"/>
              <a:buChar char="●"/>
              <a:defRPr/>
            </a:lvl4pPr>
            <a:lvl5pPr marL="2286000" lvl="4" indent="-349250" algn="ctr">
              <a:lnSpc>
                <a:spcPct val="115000"/>
              </a:lnSpc>
              <a:spcBef>
                <a:spcPts val="0"/>
              </a:spcBef>
              <a:spcAft>
                <a:spcPts val="0"/>
              </a:spcAft>
              <a:buSzPts val="1900"/>
              <a:buChar char="○"/>
              <a:defRPr/>
            </a:lvl5pPr>
            <a:lvl6pPr marL="2743200" lvl="5" indent="-349250" algn="ctr">
              <a:lnSpc>
                <a:spcPct val="115000"/>
              </a:lnSpc>
              <a:spcBef>
                <a:spcPts val="0"/>
              </a:spcBef>
              <a:spcAft>
                <a:spcPts val="0"/>
              </a:spcAft>
              <a:buSzPts val="1900"/>
              <a:buChar char="■"/>
              <a:defRPr/>
            </a:lvl6pPr>
            <a:lvl7pPr marL="3200400" lvl="6" indent="-349250" algn="ctr">
              <a:lnSpc>
                <a:spcPct val="115000"/>
              </a:lnSpc>
              <a:spcBef>
                <a:spcPts val="0"/>
              </a:spcBef>
              <a:spcAft>
                <a:spcPts val="0"/>
              </a:spcAft>
              <a:buSzPts val="1900"/>
              <a:buChar char="●"/>
              <a:defRPr/>
            </a:lvl7pPr>
            <a:lvl8pPr marL="3657600" lvl="7" indent="-349250" algn="ctr">
              <a:lnSpc>
                <a:spcPct val="115000"/>
              </a:lnSpc>
              <a:spcBef>
                <a:spcPts val="0"/>
              </a:spcBef>
              <a:spcAft>
                <a:spcPts val="0"/>
              </a:spcAft>
              <a:buSzPts val="1900"/>
              <a:buChar char="○"/>
              <a:defRPr/>
            </a:lvl8pPr>
            <a:lvl9pPr marL="4114800" lvl="8" indent="-349250" algn="ctr">
              <a:lnSpc>
                <a:spcPct val="115000"/>
              </a:lnSpc>
              <a:spcBef>
                <a:spcPts val="0"/>
              </a:spcBef>
              <a:spcAft>
                <a:spcPts val="0"/>
              </a:spcAft>
              <a:buSzPts val="1900"/>
              <a:buChar char="■"/>
              <a:defRPr/>
            </a:lvl9pPr>
          </a:lstStyle>
          <a:p>
            <a:endParaRPr/>
          </a:p>
        </p:txBody>
      </p:sp>
      <p:sp>
        <p:nvSpPr>
          <p:cNvPr id="77" name="Google Shape;77;p15"/>
          <p:cNvSpPr txBox="1">
            <a:spLocks noGrp="1"/>
          </p:cNvSpPr>
          <p:nvPr>
            <p:ph type="sldNum" idx="12"/>
          </p:nvPr>
        </p:nvSpPr>
        <p:spPr>
          <a:xfrm>
            <a:off x="11320333" y="6241346"/>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8"/>
        <p:cNvGrpSpPr/>
        <p:nvPr/>
      </p:nvGrpSpPr>
      <p:grpSpPr>
        <a:xfrm>
          <a:off x="0" y="0"/>
          <a:ext cx="0" cy="0"/>
          <a:chOff x="0" y="0"/>
          <a:chExt cx="0" cy="0"/>
        </a:xfrm>
      </p:grpSpPr>
      <p:sp>
        <p:nvSpPr>
          <p:cNvPr id="79" name="Google Shape;79;p16"/>
          <p:cNvSpPr txBox="1">
            <a:spLocks noGrp="1"/>
          </p:cNvSpPr>
          <p:nvPr>
            <p:ph type="sldNum" idx="12"/>
          </p:nvPr>
        </p:nvSpPr>
        <p:spPr>
          <a:xfrm>
            <a:off x="11320333" y="6241346"/>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6"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late">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rmAutofit/>
          </a:bodyPr>
          <a:lstStyle>
            <a:lvl1pPr marR="0" lvl="0" algn="l" rtl="0">
              <a:lnSpc>
                <a:spcPct val="100000"/>
              </a:lnSpc>
              <a:spcBef>
                <a:spcPts val="0"/>
              </a:spcBef>
              <a:spcAft>
                <a:spcPts val="0"/>
              </a:spcAft>
              <a:buClr>
                <a:schemeClr val="dk1"/>
              </a:buClr>
              <a:buSzPts val="4000"/>
              <a:buFont typeface="Oswald"/>
              <a:buNone/>
              <a:defRPr sz="4000" b="0" i="0" u="none" strike="noStrike" cap="none">
                <a:solidFill>
                  <a:schemeClr val="dk1"/>
                </a:solidFill>
                <a:latin typeface="Oswald"/>
                <a:ea typeface="Oswald"/>
                <a:cs typeface="Oswald"/>
                <a:sym typeface="Oswald"/>
              </a:defRPr>
            </a:lvl1pPr>
            <a:lvl2pPr marR="0" lvl="1" algn="l" rtl="0">
              <a:lnSpc>
                <a:spcPct val="100000"/>
              </a:lnSpc>
              <a:spcBef>
                <a:spcPts val="0"/>
              </a:spcBef>
              <a:spcAft>
                <a:spcPts val="0"/>
              </a:spcAft>
              <a:buClr>
                <a:schemeClr val="dk1"/>
              </a:buClr>
              <a:buSzPts val="4000"/>
              <a:buFont typeface="Oswald"/>
              <a:buNone/>
              <a:defRPr sz="4000" b="0" i="0" u="none" strike="noStrike" cap="none">
                <a:solidFill>
                  <a:schemeClr val="dk1"/>
                </a:solidFill>
                <a:latin typeface="Oswald"/>
                <a:ea typeface="Oswald"/>
                <a:cs typeface="Oswald"/>
                <a:sym typeface="Oswald"/>
              </a:defRPr>
            </a:lvl2pPr>
            <a:lvl3pPr marR="0" lvl="2" algn="l" rtl="0">
              <a:lnSpc>
                <a:spcPct val="100000"/>
              </a:lnSpc>
              <a:spcBef>
                <a:spcPts val="0"/>
              </a:spcBef>
              <a:spcAft>
                <a:spcPts val="0"/>
              </a:spcAft>
              <a:buClr>
                <a:schemeClr val="dk1"/>
              </a:buClr>
              <a:buSzPts val="4000"/>
              <a:buFont typeface="Oswald"/>
              <a:buNone/>
              <a:defRPr sz="4000" b="0" i="0" u="none" strike="noStrike" cap="none">
                <a:solidFill>
                  <a:schemeClr val="dk1"/>
                </a:solidFill>
                <a:latin typeface="Oswald"/>
                <a:ea typeface="Oswald"/>
                <a:cs typeface="Oswald"/>
                <a:sym typeface="Oswald"/>
              </a:defRPr>
            </a:lvl3pPr>
            <a:lvl4pPr marR="0" lvl="3" algn="l" rtl="0">
              <a:lnSpc>
                <a:spcPct val="100000"/>
              </a:lnSpc>
              <a:spcBef>
                <a:spcPts val="0"/>
              </a:spcBef>
              <a:spcAft>
                <a:spcPts val="0"/>
              </a:spcAft>
              <a:buClr>
                <a:schemeClr val="dk1"/>
              </a:buClr>
              <a:buSzPts val="4000"/>
              <a:buFont typeface="Oswald"/>
              <a:buNone/>
              <a:defRPr sz="4000" b="0" i="0" u="none" strike="noStrike" cap="none">
                <a:solidFill>
                  <a:schemeClr val="dk1"/>
                </a:solidFill>
                <a:latin typeface="Oswald"/>
                <a:ea typeface="Oswald"/>
                <a:cs typeface="Oswald"/>
                <a:sym typeface="Oswald"/>
              </a:defRPr>
            </a:lvl4pPr>
            <a:lvl5pPr marR="0" lvl="4" algn="l" rtl="0">
              <a:lnSpc>
                <a:spcPct val="100000"/>
              </a:lnSpc>
              <a:spcBef>
                <a:spcPts val="0"/>
              </a:spcBef>
              <a:spcAft>
                <a:spcPts val="0"/>
              </a:spcAft>
              <a:buClr>
                <a:schemeClr val="dk1"/>
              </a:buClr>
              <a:buSzPts val="4000"/>
              <a:buFont typeface="Oswald"/>
              <a:buNone/>
              <a:defRPr sz="4000" b="0" i="0" u="none" strike="noStrike" cap="none">
                <a:solidFill>
                  <a:schemeClr val="dk1"/>
                </a:solidFill>
                <a:latin typeface="Oswald"/>
                <a:ea typeface="Oswald"/>
                <a:cs typeface="Oswald"/>
                <a:sym typeface="Oswald"/>
              </a:defRPr>
            </a:lvl5pPr>
            <a:lvl6pPr marR="0" lvl="5" algn="l" rtl="0">
              <a:lnSpc>
                <a:spcPct val="100000"/>
              </a:lnSpc>
              <a:spcBef>
                <a:spcPts val="0"/>
              </a:spcBef>
              <a:spcAft>
                <a:spcPts val="0"/>
              </a:spcAft>
              <a:buClr>
                <a:schemeClr val="dk1"/>
              </a:buClr>
              <a:buSzPts val="4000"/>
              <a:buFont typeface="Oswald"/>
              <a:buNone/>
              <a:defRPr sz="4000" b="0" i="0" u="none" strike="noStrike" cap="none">
                <a:solidFill>
                  <a:schemeClr val="dk1"/>
                </a:solidFill>
                <a:latin typeface="Oswald"/>
                <a:ea typeface="Oswald"/>
                <a:cs typeface="Oswald"/>
                <a:sym typeface="Oswald"/>
              </a:defRPr>
            </a:lvl6pPr>
            <a:lvl7pPr marR="0" lvl="6" algn="l" rtl="0">
              <a:lnSpc>
                <a:spcPct val="100000"/>
              </a:lnSpc>
              <a:spcBef>
                <a:spcPts val="0"/>
              </a:spcBef>
              <a:spcAft>
                <a:spcPts val="0"/>
              </a:spcAft>
              <a:buClr>
                <a:schemeClr val="dk1"/>
              </a:buClr>
              <a:buSzPts val="4000"/>
              <a:buFont typeface="Oswald"/>
              <a:buNone/>
              <a:defRPr sz="4000" b="0" i="0" u="none" strike="noStrike" cap="none">
                <a:solidFill>
                  <a:schemeClr val="dk1"/>
                </a:solidFill>
                <a:latin typeface="Oswald"/>
                <a:ea typeface="Oswald"/>
                <a:cs typeface="Oswald"/>
                <a:sym typeface="Oswald"/>
              </a:defRPr>
            </a:lvl7pPr>
            <a:lvl8pPr marR="0" lvl="7" algn="l" rtl="0">
              <a:lnSpc>
                <a:spcPct val="100000"/>
              </a:lnSpc>
              <a:spcBef>
                <a:spcPts val="0"/>
              </a:spcBef>
              <a:spcAft>
                <a:spcPts val="0"/>
              </a:spcAft>
              <a:buClr>
                <a:schemeClr val="dk1"/>
              </a:buClr>
              <a:buSzPts val="4000"/>
              <a:buFont typeface="Oswald"/>
              <a:buNone/>
              <a:defRPr sz="4000" b="0" i="0" u="none" strike="noStrike" cap="none">
                <a:solidFill>
                  <a:schemeClr val="dk1"/>
                </a:solidFill>
                <a:latin typeface="Oswald"/>
                <a:ea typeface="Oswald"/>
                <a:cs typeface="Oswald"/>
                <a:sym typeface="Oswald"/>
              </a:defRPr>
            </a:lvl8pPr>
            <a:lvl9pPr marR="0" lvl="8" algn="l" rtl="0">
              <a:lnSpc>
                <a:spcPct val="100000"/>
              </a:lnSpc>
              <a:spcBef>
                <a:spcPts val="0"/>
              </a:spcBef>
              <a:spcAft>
                <a:spcPts val="0"/>
              </a:spcAft>
              <a:buClr>
                <a:schemeClr val="dk1"/>
              </a:buClr>
              <a:buSzPts val="4000"/>
              <a:buFont typeface="Oswald"/>
              <a:buNone/>
              <a:defRPr sz="4000" b="0" i="0" u="none" strike="noStrike" cap="none">
                <a:solidFill>
                  <a:schemeClr val="dk1"/>
                </a:solidFill>
                <a:latin typeface="Oswald"/>
                <a:ea typeface="Oswald"/>
                <a:cs typeface="Oswald"/>
                <a:sym typeface="Oswald"/>
              </a:defRPr>
            </a:lvl9pPr>
          </a:lstStyle>
          <a:p>
            <a:endParaRPr/>
          </a:p>
        </p:txBody>
      </p:sp>
      <p:sp>
        <p:nvSpPr>
          <p:cNvPr id="11" name="Google Shape;11;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rmAutofit/>
          </a:bodyPr>
          <a:lstStyle>
            <a:lvl1pPr marL="457200" marR="0" lvl="0" indent="-381000" algn="l" rtl="0">
              <a:lnSpc>
                <a:spcPct val="115000"/>
              </a:lnSpc>
              <a:spcBef>
                <a:spcPts val="0"/>
              </a:spcBef>
              <a:spcAft>
                <a:spcPts val="0"/>
              </a:spcAft>
              <a:buClr>
                <a:schemeClr val="accent3"/>
              </a:buClr>
              <a:buSzPts val="2400"/>
              <a:buFont typeface="Average"/>
              <a:buChar char="●"/>
              <a:defRPr sz="2400" b="0" i="0" u="none" strike="noStrike" cap="none">
                <a:solidFill>
                  <a:schemeClr val="accent3"/>
                </a:solidFill>
                <a:latin typeface="Average"/>
                <a:ea typeface="Average"/>
                <a:cs typeface="Average"/>
                <a:sym typeface="Average"/>
              </a:defRPr>
            </a:lvl1pPr>
            <a:lvl2pPr marL="914400" marR="0" lvl="1" indent="-349250" algn="l" rtl="0">
              <a:lnSpc>
                <a:spcPct val="115000"/>
              </a:lnSpc>
              <a:spcBef>
                <a:spcPts val="0"/>
              </a:spcBef>
              <a:spcAft>
                <a:spcPts val="0"/>
              </a:spcAft>
              <a:buClr>
                <a:schemeClr val="accent3"/>
              </a:buClr>
              <a:buSzPts val="1900"/>
              <a:buFont typeface="Average"/>
              <a:buChar char="○"/>
              <a:defRPr sz="1900" b="0" i="0" u="none" strike="noStrike" cap="none">
                <a:solidFill>
                  <a:schemeClr val="accent3"/>
                </a:solidFill>
                <a:latin typeface="Average"/>
                <a:ea typeface="Average"/>
                <a:cs typeface="Average"/>
                <a:sym typeface="Average"/>
              </a:defRPr>
            </a:lvl2pPr>
            <a:lvl3pPr marL="1371600" marR="0" lvl="2" indent="-349250" algn="l" rtl="0">
              <a:lnSpc>
                <a:spcPct val="115000"/>
              </a:lnSpc>
              <a:spcBef>
                <a:spcPts val="0"/>
              </a:spcBef>
              <a:spcAft>
                <a:spcPts val="0"/>
              </a:spcAft>
              <a:buClr>
                <a:schemeClr val="accent3"/>
              </a:buClr>
              <a:buSzPts val="1900"/>
              <a:buFont typeface="Average"/>
              <a:buChar char="■"/>
              <a:defRPr sz="1900" b="0" i="0" u="none" strike="noStrike" cap="none">
                <a:solidFill>
                  <a:schemeClr val="accent3"/>
                </a:solidFill>
                <a:latin typeface="Average"/>
                <a:ea typeface="Average"/>
                <a:cs typeface="Average"/>
                <a:sym typeface="Average"/>
              </a:defRPr>
            </a:lvl3pPr>
            <a:lvl4pPr marL="1828800" marR="0" lvl="3" indent="-349250" algn="l" rtl="0">
              <a:lnSpc>
                <a:spcPct val="115000"/>
              </a:lnSpc>
              <a:spcBef>
                <a:spcPts val="0"/>
              </a:spcBef>
              <a:spcAft>
                <a:spcPts val="0"/>
              </a:spcAft>
              <a:buClr>
                <a:schemeClr val="accent3"/>
              </a:buClr>
              <a:buSzPts val="1900"/>
              <a:buFont typeface="Average"/>
              <a:buChar char="●"/>
              <a:defRPr sz="1900" b="0" i="0" u="none" strike="noStrike" cap="none">
                <a:solidFill>
                  <a:schemeClr val="accent3"/>
                </a:solidFill>
                <a:latin typeface="Average"/>
                <a:ea typeface="Average"/>
                <a:cs typeface="Average"/>
                <a:sym typeface="Average"/>
              </a:defRPr>
            </a:lvl4pPr>
            <a:lvl5pPr marL="2286000" marR="0" lvl="4" indent="-349250" algn="l" rtl="0">
              <a:lnSpc>
                <a:spcPct val="115000"/>
              </a:lnSpc>
              <a:spcBef>
                <a:spcPts val="0"/>
              </a:spcBef>
              <a:spcAft>
                <a:spcPts val="0"/>
              </a:spcAft>
              <a:buClr>
                <a:schemeClr val="accent3"/>
              </a:buClr>
              <a:buSzPts val="1900"/>
              <a:buFont typeface="Average"/>
              <a:buChar char="○"/>
              <a:defRPr sz="1900" b="0" i="0" u="none" strike="noStrike" cap="none">
                <a:solidFill>
                  <a:schemeClr val="accent3"/>
                </a:solidFill>
                <a:latin typeface="Average"/>
                <a:ea typeface="Average"/>
                <a:cs typeface="Average"/>
                <a:sym typeface="Average"/>
              </a:defRPr>
            </a:lvl5pPr>
            <a:lvl6pPr marL="2743200" marR="0" lvl="5" indent="-349250" algn="l" rtl="0">
              <a:lnSpc>
                <a:spcPct val="115000"/>
              </a:lnSpc>
              <a:spcBef>
                <a:spcPts val="0"/>
              </a:spcBef>
              <a:spcAft>
                <a:spcPts val="0"/>
              </a:spcAft>
              <a:buClr>
                <a:schemeClr val="accent3"/>
              </a:buClr>
              <a:buSzPts val="1900"/>
              <a:buFont typeface="Average"/>
              <a:buChar char="■"/>
              <a:defRPr sz="1900" b="0" i="0" u="none" strike="noStrike" cap="none">
                <a:solidFill>
                  <a:schemeClr val="accent3"/>
                </a:solidFill>
                <a:latin typeface="Average"/>
                <a:ea typeface="Average"/>
                <a:cs typeface="Average"/>
                <a:sym typeface="Average"/>
              </a:defRPr>
            </a:lvl6pPr>
            <a:lvl7pPr marL="3200400" marR="0" lvl="6" indent="-349250" algn="l" rtl="0">
              <a:lnSpc>
                <a:spcPct val="115000"/>
              </a:lnSpc>
              <a:spcBef>
                <a:spcPts val="0"/>
              </a:spcBef>
              <a:spcAft>
                <a:spcPts val="0"/>
              </a:spcAft>
              <a:buClr>
                <a:schemeClr val="accent3"/>
              </a:buClr>
              <a:buSzPts val="1900"/>
              <a:buFont typeface="Average"/>
              <a:buChar char="●"/>
              <a:defRPr sz="1900" b="0" i="0" u="none" strike="noStrike" cap="none">
                <a:solidFill>
                  <a:schemeClr val="accent3"/>
                </a:solidFill>
                <a:latin typeface="Average"/>
                <a:ea typeface="Average"/>
                <a:cs typeface="Average"/>
                <a:sym typeface="Average"/>
              </a:defRPr>
            </a:lvl7pPr>
            <a:lvl8pPr marL="3657600" marR="0" lvl="7" indent="-349250" algn="l" rtl="0">
              <a:lnSpc>
                <a:spcPct val="115000"/>
              </a:lnSpc>
              <a:spcBef>
                <a:spcPts val="0"/>
              </a:spcBef>
              <a:spcAft>
                <a:spcPts val="0"/>
              </a:spcAft>
              <a:buClr>
                <a:schemeClr val="accent3"/>
              </a:buClr>
              <a:buSzPts val="1900"/>
              <a:buFont typeface="Average"/>
              <a:buChar char="○"/>
              <a:defRPr sz="1900" b="0" i="0" u="none" strike="noStrike" cap="none">
                <a:solidFill>
                  <a:schemeClr val="accent3"/>
                </a:solidFill>
                <a:latin typeface="Average"/>
                <a:ea typeface="Average"/>
                <a:cs typeface="Average"/>
                <a:sym typeface="Average"/>
              </a:defRPr>
            </a:lvl8pPr>
            <a:lvl9pPr marL="4114800" marR="0" lvl="8" indent="-349250" algn="l" rtl="0">
              <a:lnSpc>
                <a:spcPct val="115000"/>
              </a:lnSpc>
              <a:spcBef>
                <a:spcPts val="0"/>
              </a:spcBef>
              <a:spcAft>
                <a:spcPts val="0"/>
              </a:spcAft>
              <a:buClr>
                <a:schemeClr val="accent3"/>
              </a:buClr>
              <a:buSzPts val="1900"/>
              <a:buFont typeface="Average"/>
              <a:buChar char="■"/>
              <a:defRPr sz="1900" b="0" i="0" u="none" strike="noStrike" cap="none">
                <a:solidFill>
                  <a:schemeClr val="accent3"/>
                </a:solidFill>
                <a:latin typeface="Average"/>
                <a:ea typeface="Average"/>
                <a:cs typeface="Average"/>
                <a:sym typeface="Average"/>
              </a:defRPr>
            </a:lvl9pPr>
          </a:lstStyle>
          <a:p>
            <a:endParaRPr/>
          </a:p>
        </p:txBody>
      </p:sp>
      <p:sp>
        <p:nvSpPr>
          <p:cNvPr id="12" name="Google Shape;12;p1"/>
          <p:cNvSpPr txBox="1">
            <a:spLocks noGrp="1"/>
          </p:cNvSpPr>
          <p:nvPr>
            <p:ph type="sldNum" idx="12"/>
          </p:nvPr>
        </p:nvSpPr>
        <p:spPr>
          <a:xfrm>
            <a:off x="11320333" y="6241346"/>
            <a:ext cx="731700" cy="524700"/>
          </a:xfrm>
          <a:prstGeom prst="rect">
            <a:avLst/>
          </a:prstGeom>
          <a:noFill/>
          <a:ln>
            <a:noFill/>
          </a:ln>
        </p:spPr>
        <p:txBody>
          <a:bodyPr spcFirstLastPara="1" wrap="square" lIns="121900" tIns="121900" rIns="121900" bIns="121900" anchor="ctr" anchorCtr="0">
            <a:normAutofit/>
          </a:bodyPr>
          <a:lstStyle>
            <a:lvl1pPr marL="0" marR="0" lvl="0" indent="0" algn="r" rtl="0">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1pPr>
            <a:lvl2pPr marL="0" marR="0" lvl="1" indent="0" algn="r" rtl="0">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2pPr>
            <a:lvl3pPr marL="0" marR="0" lvl="2" indent="0" algn="r" rtl="0">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3pPr>
            <a:lvl4pPr marL="0" marR="0" lvl="3" indent="0" algn="r" rtl="0">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4pPr>
            <a:lvl5pPr marL="0" marR="0" lvl="4" indent="0" algn="r" rtl="0">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5pPr>
            <a:lvl6pPr marL="0" marR="0" lvl="5" indent="0" algn="r" rtl="0">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6pPr>
            <a:lvl7pPr marL="0" marR="0" lvl="6" indent="0" algn="r" rtl="0">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7pPr>
            <a:lvl8pPr marL="0" marR="0" lvl="7" indent="0" algn="r" rtl="0">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8pPr>
            <a:lvl9pPr marL="0" marR="0" lvl="8" indent="0" algn="r" rtl="0">
              <a:lnSpc>
                <a:spcPct val="100000"/>
              </a:lnSpc>
              <a:spcBef>
                <a:spcPts val="0"/>
              </a:spcBef>
              <a:spcAft>
                <a:spcPts val="0"/>
              </a:spcAft>
              <a:buClr>
                <a:srgbClr val="000000"/>
              </a:buClr>
              <a:buSzPts val="1300"/>
              <a:buFont typeface="Arial"/>
              <a:buNone/>
              <a:defRPr sz="13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4.xml" /></Relationships>
</file>

<file path=ppt/slides/_rels/slide18.xml.rels><?xml version="1.0" encoding="UTF-8" standalone="yes"?>
<Relationships xmlns="http://schemas.openxmlformats.org/package/2006/relationships"><Relationship Id="rId3" Type="http://schemas.openxmlformats.org/officeDocument/2006/relationships/hyperlink" Target="https://uk.indeed.com/career-advice/career-development/cross-sectional-studies-pros-and-cons" TargetMode="External" /><Relationship Id="rId2" Type="http://schemas.openxmlformats.org/officeDocument/2006/relationships/notesSlide" Target="../notesSlides/notesSlide18.xml" /><Relationship Id="rId1" Type="http://schemas.openxmlformats.org/officeDocument/2006/relationships/slideLayout" Target="../slideLayouts/slideLayout2.xml" /><Relationship Id="rId5" Type="http://schemas.openxmlformats.org/officeDocument/2006/relationships/hyperlink" Target="https://www.linkedin.com/advice/1/what-advantages-disadvantages-using-primary-secondary-1c" TargetMode="External" /><Relationship Id="rId4" Type="http://schemas.openxmlformats.org/officeDocument/2006/relationships/hyperlink" Target="https://digital.nhs.uk/data-and-information/publications/statistical/health-survey-for-england/2021-part-2/adult-health-hypertension" TargetMode="Externa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a:blip r:embed="rId3">
            <a:alphaModFix/>
          </a:blip>
          <a:stretch>
            <a:fillRect/>
          </a:stretch>
        </a:blipFill>
        <a:effectLst/>
      </p:bgPr>
    </p:bg>
    <p:spTree>
      <p:nvGrpSpPr>
        <p:cNvPr id="1" name="Shape 83"/>
        <p:cNvGrpSpPr/>
        <p:nvPr/>
      </p:nvGrpSpPr>
      <p:grpSpPr>
        <a:xfrm>
          <a:off x="0" y="0"/>
          <a:ext cx="0" cy="0"/>
          <a:chOff x="0" y="0"/>
          <a:chExt cx="0" cy="0"/>
        </a:xfrm>
      </p:grpSpPr>
      <p:grpSp>
        <p:nvGrpSpPr>
          <p:cNvPr id="84" name="Google Shape;84;p17"/>
          <p:cNvGrpSpPr/>
          <p:nvPr/>
        </p:nvGrpSpPr>
        <p:grpSpPr>
          <a:xfrm>
            <a:off x="0" y="6333744"/>
            <a:ext cx="12192507" cy="524255"/>
            <a:chOff x="0" y="6333744"/>
            <a:chExt cx="12192507" cy="524255"/>
          </a:xfrm>
        </p:grpSpPr>
        <p:sp>
          <p:nvSpPr>
            <p:cNvPr id="85" name="Google Shape;85;p17"/>
            <p:cNvSpPr/>
            <p:nvPr/>
          </p:nvSpPr>
          <p:spPr>
            <a:xfrm>
              <a:off x="3047" y="6400799"/>
              <a:ext cx="12189460" cy="457200"/>
            </a:xfrm>
            <a:custGeom>
              <a:avLst/>
              <a:gdLst/>
              <a:ahLst/>
              <a:cxnLst/>
              <a:rect l="l" t="t" r="r" b="b"/>
              <a:pathLst>
                <a:path w="12189460" h="457200" extrusionOk="0">
                  <a:moveTo>
                    <a:pt x="12188952" y="0"/>
                  </a:moveTo>
                  <a:lnTo>
                    <a:pt x="0" y="0"/>
                  </a:lnTo>
                  <a:lnTo>
                    <a:pt x="0" y="457199"/>
                  </a:lnTo>
                  <a:lnTo>
                    <a:pt x="12188952" y="457199"/>
                  </a:lnTo>
                  <a:lnTo>
                    <a:pt x="12188952" y="0"/>
                  </a:lnTo>
                  <a:close/>
                </a:path>
              </a:pathLst>
            </a:custGeom>
            <a:solidFill>
              <a:srgbClr val="BC572C"/>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86" name="Google Shape;86;p17"/>
            <p:cNvSpPr/>
            <p:nvPr/>
          </p:nvSpPr>
          <p:spPr>
            <a:xfrm>
              <a:off x="0" y="6333744"/>
              <a:ext cx="12189460" cy="64135"/>
            </a:xfrm>
            <a:custGeom>
              <a:avLst/>
              <a:gdLst/>
              <a:ahLst/>
              <a:cxnLst/>
              <a:rect l="l" t="t" r="r" b="b"/>
              <a:pathLst>
                <a:path w="12189460" h="64135" extrusionOk="0">
                  <a:moveTo>
                    <a:pt x="12188952" y="0"/>
                  </a:moveTo>
                  <a:lnTo>
                    <a:pt x="0" y="0"/>
                  </a:lnTo>
                  <a:lnTo>
                    <a:pt x="0" y="64007"/>
                  </a:lnTo>
                  <a:lnTo>
                    <a:pt x="12188952" y="64007"/>
                  </a:lnTo>
                  <a:lnTo>
                    <a:pt x="12188952" y="0"/>
                  </a:lnTo>
                  <a:close/>
                </a:path>
              </a:pathLst>
            </a:custGeom>
            <a:solidFill>
              <a:srgbClr val="E38312"/>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87" name="Google Shape;87;p17"/>
          <p:cNvSpPr txBox="1"/>
          <p:nvPr/>
        </p:nvSpPr>
        <p:spPr>
          <a:xfrm>
            <a:off x="2125150" y="493325"/>
            <a:ext cx="7772400" cy="6482400"/>
          </a:xfrm>
          <a:prstGeom prst="rect">
            <a:avLst/>
          </a:prstGeom>
          <a:noFill/>
          <a:ln>
            <a:noFill/>
          </a:ln>
        </p:spPr>
        <p:txBody>
          <a:bodyPr spcFirstLastPara="1" wrap="square" lIns="0" tIns="12700" rIns="0" bIns="0" anchor="t" anchorCtr="0">
            <a:spAutoFit/>
          </a:bodyPr>
          <a:lstStyle/>
          <a:p>
            <a:pPr marL="0" marR="0" lvl="0" indent="0" algn="l" rtl="0">
              <a:lnSpc>
                <a:spcPct val="100000"/>
              </a:lnSpc>
              <a:spcBef>
                <a:spcPts val="50"/>
              </a:spcBef>
              <a:spcAft>
                <a:spcPts val="0"/>
              </a:spcAft>
              <a:buClr>
                <a:srgbClr val="000000"/>
              </a:buClr>
              <a:buSzPts val="3000"/>
              <a:buFont typeface="Arial"/>
              <a:buNone/>
            </a:pPr>
            <a:endParaRPr sz="3000" b="0" i="0" u="none" strike="noStrike" cap="none">
              <a:solidFill>
                <a:schemeClr val="dk1"/>
              </a:solidFill>
              <a:highlight>
                <a:schemeClr val="lt1"/>
              </a:highlight>
              <a:latin typeface="Arial"/>
              <a:ea typeface="Arial"/>
              <a:cs typeface="Arial"/>
              <a:sym typeface="Arial"/>
            </a:endParaRPr>
          </a:p>
          <a:p>
            <a:pPr marL="552450" marR="544195" lvl="0" indent="-633" algn="ctr" rtl="0">
              <a:lnSpc>
                <a:spcPct val="150100"/>
              </a:lnSpc>
              <a:spcBef>
                <a:spcPts val="5"/>
              </a:spcBef>
              <a:spcAft>
                <a:spcPts val="0"/>
              </a:spcAft>
              <a:buClr>
                <a:srgbClr val="000000"/>
              </a:buClr>
              <a:buSzPts val="3000"/>
              <a:buFont typeface="Arial"/>
              <a:buNone/>
            </a:pPr>
            <a:r>
              <a:rPr lang="en-IN" sz="3000" b="0" i="0" u="none" strike="noStrike" cap="none">
                <a:solidFill>
                  <a:schemeClr val="dk1"/>
                </a:solidFill>
                <a:highlight>
                  <a:schemeClr val="lt1"/>
                </a:highlight>
                <a:latin typeface="Arial"/>
                <a:ea typeface="Arial"/>
                <a:cs typeface="Arial"/>
                <a:sym typeface="Arial"/>
              </a:rPr>
              <a:t>Name - </a:t>
            </a:r>
            <a:r>
              <a:rPr lang="en-IN" sz="3000" b="1" i="0" u="none" strike="noStrike" cap="none">
                <a:solidFill>
                  <a:schemeClr val="dk1"/>
                </a:solidFill>
                <a:highlight>
                  <a:schemeClr val="lt1"/>
                </a:highlight>
                <a:latin typeface="Arial"/>
                <a:ea typeface="Arial"/>
                <a:cs typeface="Arial"/>
                <a:sym typeface="Arial"/>
              </a:rPr>
              <a:t>HINAL SOLANKI</a:t>
            </a:r>
            <a:endParaRPr sz="3000" b="1" i="0" u="none" strike="noStrike" cap="none">
              <a:solidFill>
                <a:schemeClr val="dk1"/>
              </a:solidFill>
              <a:highlight>
                <a:schemeClr val="lt1"/>
              </a:highlight>
              <a:latin typeface="Arial"/>
              <a:ea typeface="Arial"/>
              <a:cs typeface="Arial"/>
              <a:sym typeface="Arial"/>
            </a:endParaRPr>
          </a:p>
          <a:p>
            <a:pPr marL="552450" marR="544195" lvl="0" indent="-633" algn="ctr" rtl="0">
              <a:lnSpc>
                <a:spcPct val="150100"/>
              </a:lnSpc>
              <a:spcBef>
                <a:spcPts val="5"/>
              </a:spcBef>
              <a:spcAft>
                <a:spcPts val="0"/>
              </a:spcAft>
              <a:buClr>
                <a:srgbClr val="000000"/>
              </a:buClr>
              <a:buSzPts val="3000"/>
              <a:buFont typeface="Arial"/>
              <a:buNone/>
            </a:pPr>
            <a:r>
              <a:rPr lang="en-IN" sz="3000" b="0" i="0" u="none" strike="noStrike" cap="none">
                <a:solidFill>
                  <a:schemeClr val="dk1"/>
                </a:solidFill>
                <a:highlight>
                  <a:schemeClr val="lt1"/>
                </a:highlight>
                <a:latin typeface="Arial"/>
                <a:ea typeface="Arial"/>
                <a:cs typeface="Arial"/>
                <a:sym typeface="Arial"/>
              </a:rPr>
              <a:t>REF NO -</a:t>
            </a:r>
            <a:r>
              <a:rPr lang="en-IN" sz="3000" b="1" i="0" u="none" strike="noStrike" cap="none">
                <a:solidFill>
                  <a:schemeClr val="dk1"/>
                </a:solidFill>
                <a:highlight>
                  <a:schemeClr val="lt1"/>
                </a:highlight>
                <a:latin typeface="Arial"/>
                <a:ea typeface="Arial"/>
                <a:cs typeface="Arial"/>
                <a:sym typeface="Arial"/>
              </a:rPr>
              <a:t>2309688</a:t>
            </a:r>
            <a:endParaRPr sz="3000" b="1" i="0" u="none" strike="noStrike" cap="none">
              <a:solidFill>
                <a:schemeClr val="dk1"/>
              </a:solidFill>
              <a:highlight>
                <a:schemeClr val="lt1"/>
              </a:highlight>
              <a:latin typeface="Arial"/>
              <a:ea typeface="Arial"/>
              <a:cs typeface="Arial"/>
              <a:sym typeface="Arial"/>
            </a:endParaRPr>
          </a:p>
          <a:p>
            <a:pPr marL="552450" marR="544195" lvl="0" indent="-633" algn="ctr" rtl="0">
              <a:lnSpc>
                <a:spcPct val="150100"/>
              </a:lnSpc>
              <a:spcBef>
                <a:spcPts val="5"/>
              </a:spcBef>
              <a:spcAft>
                <a:spcPts val="0"/>
              </a:spcAft>
              <a:buClr>
                <a:srgbClr val="000000"/>
              </a:buClr>
              <a:buSzPts val="3000"/>
              <a:buFont typeface="Arial"/>
              <a:buNone/>
            </a:pPr>
            <a:r>
              <a:rPr lang="en-IN" sz="3000" b="0" i="0" u="none" strike="noStrike" cap="none">
                <a:solidFill>
                  <a:schemeClr val="dk1"/>
                </a:solidFill>
                <a:highlight>
                  <a:schemeClr val="lt1"/>
                </a:highlight>
                <a:latin typeface="Arial"/>
                <a:ea typeface="Arial"/>
                <a:cs typeface="Arial"/>
                <a:sym typeface="Arial"/>
              </a:rPr>
              <a:t>Module Name</a:t>
            </a:r>
            <a:r>
              <a:rPr lang="en-IN" sz="3000" b="1" i="0" u="none" strike="noStrike" cap="none">
                <a:solidFill>
                  <a:schemeClr val="dk1"/>
                </a:solidFill>
                <a:highlight>
                  <a:schemeClr val="lt1"/>
                </a:highlight>
                <a:latin typeface="Arial"/>
                <a:ea typeface="Arial"/>
                <a:cs typeface="Arial"/>
                <a:sym typeface="Arial"/>
              </a:rPr>
              <a:t> - Practice Based Research</a:t>
            </a:r>
            <a:endParaRPr sz="3000" b="1" i="0" u="none" strike="noStrike" cap="none">
              <a:solidFill>
                <a:schemeClr val="dk1"/>
              </a:solidFill>
              <a:highlight>
                <a:schemeClr val="lt1"/>
              </a:highlight>
              <a:latin typeface="Arial"/>
              <a:ea typeface="Arial"/>
              <a:cs typeface="Arial"/>
              <a:sym typeface="Arial"/>
            </a:endParaRPr>
          </a:p>
          <a:p>
            <a:pPr marL="552450" marR="544195" lvl="0" indent="-634" algn="ctr" rtl="0">
              <a:lnSpc>
                <a:spcPct val="150100"/>
              </a:lnSpc>
              <a:spcBef>
                <a:spcPts val="5"/>
              </a:spcBef>
              <a:spcAft>
                <a:spcPts val="0"/>
              </a:spcAft>
              <a:buClr>
                <a:srgbClr val="000000"/>
              </a:buClr>
              <a:buSzPts val="3000"/>
              <a:buFont typeface="Arial"/>
              <a:buNone/>
            </a:pPr>
            <a:r>
              <a:rPr lang="en-IN" sz="3000" b="0" i="0" u="none" strike="noStrike" cap="none">
                <a:solidFill>
                  <a:schemeClr val="dk1"/>
                </a:solidFill>
                <a:highlight>
                  <a:schemeClr val="lt1"/>
                </a:highlight>
                <a:latin typeface="Arial"/>
                <a:ea typeface="Arial"/>
                <a:cs typeface="Arial"/>
                <a:sym typeface="Arial"/>
              </a:rPr>
              <a:t>Module code - </a:t>
            </a:r>
            <a:r>
              <a:rPr lang="en-IN" sz="3000" b="1" i="0" u="none" strike="noStrike" cap="none">
                <a:solidFill>
                  <a:schemeClr val="dk1"/>
                </a:solidFill>
                <a:highlight>
                  <a:schemeClr val="lt1"/>
                </a:highlight>
                <a:latin typeface="Arial"/>
                <a:ea typeface="Arial"/>
                <a:cs typeface="Arial"/>
                <a:sym typeface="Arial"/>
              </a:rPr>
              <a:t>LCHS7001</a:t>
            </a:r>
            <a:endParaRPr sz="3000" b="1" i="0" u="sng" strike="noStrike" cap="none">
              <a:solidFill>
                <a:schemeClr val="dk1"/>
              </a:solidFill>
              <a:highlight>
                <a:schemeClr val="lt1"/>
              </a:highlight>
              <a:latin typeface="Arial"/>
              <a:ea typeface="Arial"/>
              <a:cs typeface="Arial"/>
              <a:sym typeface="Arial"/>
            </a:endParaRPr>
          </a:p>
          <a:p>
            <a:pPr marL="12065" marR="5080" lvl="0" indent="0" algn="ctr" rtl="0">
              <a:lnSpc>
                <a:spcPct val="150000"/>
              </a:lnSpc>
              <a:spcBef>
                <a:spcPts val="0"/>
              </a:spcBef>
              <a:spcAft>
                <a:spcPts val="0"/>
              </a:spcAft>
              <a:buClr>
                <a:srgbClr val="000000"/>
              </a:buClr>
              <a:buSzPts val="3000"/>
              <a:buFont typeface="Arial"/>
              <a:buNone/>
            </a:pPr>
            <a:r>
              <a:rPr lang="en-IN" sz="3000" b="0" i="0" u="none" strike="noStrike" cap="none">
                <a:solidFill>
                  <a:schemeClr val="dk1"/>
                </a:solidFill>
                <a:highlight>
                  <a:schemeClr val="lt1"/>
                </a:highlight>
                <a:latin typeface="Arial"/>
                <a:ea typeface="Arial"/>
                <a:cs typeface="Arial"/>
                <a:sym typeface="Arial"/>
              </a:rPr>
              <a:t>Module title/code: </a:t>
            </a:r>
            <a:r>
              <a:rPr lang="en-IN" sz="3000" b="1" i="0" u="none" strike="noStrike" cap="none">
                <a:solidFill>
                  <a:schemeClr val="dk1"/>
                </a:solidFill>
                <a:highlight>
                  <a:schemeClr val="lt1"/>
                </a:highlight>
                <a:latin typeface="Arial"/>
                <a:ea typeface="Arial"/>
                <a:cs typeface="Arial"/>
                <a:sym typeface="Arial"/>
              </a:rPr>
              <a:t>HYPERTENSION MANAGEMENT IN OLDER PEOPLE IN ENGLAND</a:t>
            </a:r>
            <a:r>
              <a:rPr lang="en-IN" sz="3000" b="0" i="0" u="none" strike="noStrike" cap="none">
                <a:solidFill>
                  <a:schemeClr val="dk1"/>
                </a:solidFill>
                <a:highlight>
                  <a:schemeClr val="lt1"/>
                </a:highlight>
                <a:latin typeface="Arial"/>
                <a:ea typeface="Arial"/>
                <a:cs typeface="Arial"/>
                <a:sym typeface="Arial"/>
              </a:rPr>
              <a:t>  </a:t>
            </a:r>
            <a:endParaRPr sz="3000" b="0" i="0" u="none" strike="noStrike" cap="none">
              <a:solidFill>
                <a:schemeClr val="dk1"/>
              </a:solidFill>
              <a:highlight>
                <a:schemeClr val="lt1"/>
              </a:highlight>
              <a:latin typeface="Arial"/>
              <a:ea typeface="Arial"/>
              <a:cs typeface="Arial"/>
              <a:sym typeface="Arial"/>
            </a:endParaRPr>
          </a:p>
          <a:p>
            <a:pPr marL="12065" marR="5080" lvl="0" indent="0" algn="l" rtl="0">
              <a:lnSpc>
                <a:spcPct val="150000"/>
              </a:lnSpc>
              <a:spcBef>
                <a:spcPts val="0"/>
              </a:spcBef>
              <a:spcAft>
                <a:spcPts val="0"/>
              </a:spcAft>
              <a:buClr>
                <a:srgbClr val="000000"/>
              </a:buClr>
              <a:buSzPts val="3000"/>
              <a:buFont typeface="Arial"/>
              <a:buNone/>
            </a:pPr>
            <a:endParaRPr sz="3000" b="0" i="0" u="none" strike="noStrike" cap="none">
              <a:solidFill>
                <a:schemeClr val="dk1"/>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1176327" y="948775"/>
            <a:ext cx="6350100" cy="7518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SzPts val="1400"/>
              <a:buNone/>
            </a:pPr>
            <a:r>
              <a:rPr lang="en-IN">
                <a:solidFill>
                  <a:schemeClr val="dk1"/>
                </a:solidFill>
                <a:latin typeface="Calibri"/>
                <a:ea typeface="Calibri"/>
                <a:cs typeface="Calibri"/>
                <a:sym typeface="Calibri"/>
              </a:rPr>
              <a:t>Overview</a:t>
            </a:r>
            <a:endParaRPr>
              <a:solidFill>
                <a:schemeClr val="dk1"/>
              </a:solidFill>
            </a:endParaRPr>
          </a:p>
        </p:txBody>
      </p:sp>
      <p:sp>
        <p:nvSpPr>
          <p:cNvPr id="93" name="Google Shape;93;p18"/>
          <p:cNvSpPr/>
          <p:nvPr/>
        </p:nvSpPr>
        <p:spPr>
          <a:xfrm>
            <a:off x="990600" y="1700571"/>
            <a:ext cx="9601200" cy="3000900"/>
          </a:xfrm>
          <a:prstGeom prst="rect">
            <a:avLst/>
          </a:prstGeom>
          <a:noFill/>
          <a:ln>
            <a:noFill/>
          </a:ln>
        </p:spPr>
        <p:txBody>
          <a:bodyPr spcFirstLastPara="1" wrap="square" lIns="91425" tIns="45700" rIns="91425" bIns="45700" anchor="t" anchorCtr="0">
            <a:noAutofit/>
          </a:bodyPr>
          <a:lstStyle/>
          <a:p>
            <a:pPr marL="457200" marR="0" lvl="0" indent="-3429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INTRODUCTION</a:t>
            </a:r>
            <a:endParaRPr sz="1800" b="0" i="0" u="none" strike="noStrike" cap="none">
              <a:solidFill>
                <a:schemeClr val="dk1"/>
              </a:solidFill>
              <a:latin typeface="Arial"/>
              <a:ea typeface="Arial"/>
              <a:cs typeface="Arial"/>
              <a:sym typeface="Arial"/>
            </a:endParaRPr>
          </a:p>
          <a:p>
            <a:pPr marL="457200" marR="0" lvl="0" indent="-3429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RATIONALE OF STUDY</a:t>
            </a:r>
            <a:endParaRPr sz="1800" b="0" i="0" u="none" strike="noStrike" cap="none">
              <a:solidFill>
                <a:schemeClr val="dk1"/>
              </a:solidFill>
              <a:latin typeface="Arial"/>
              <a:ea typeface="Arial"/>
              <a:cs typeface="Arial"/>
              <a:sym typeface="Arial"/>
            </a:endParaRPr>
          </a:p>
          <a:p>
            <a:pPr marL="457200" marR="0" lvl="0" indent="-3429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AIM OF THE STUDY </a:t>
            </a:r>
            <a:endParaRPr sz="1800" b="0" i="0" u="none" strike="noStrike" cap="none">
              <a:solidFill>
                <a:schemeClr val="dk1"/>
              </a:solidFill>
              <a:latin typeface="Arial"/>
              <a:ea typeface="Arial"/>
              <a:cs typeface="Arial"/>
              <a:sym typeface="Arial"/>
            </a:endParaRPr>
          </a:p>
          <a:p>
            <a:pPr marL="457200" marR="0" lvl="0" indent="-3429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RESEARCH QUESTION</a:t>
            </a:r>
            <a:endParaRPr sz="1800" b="0" i="0" u="none" strike="noStrike" cap="none">
              <a:solidFill>
                <a:schemeClr val="dk1"/>
              </a:solidFill>
              <a:latin typeface="Arial"/>
              <a:ea typeface="Arial"/>
              <a:cs typeface="Arial"/>
              <a:sym typeface="Arial"/>
            </a:endParaRPr>
          </a:p>
          <a:p>
            <a:pPr marL="457200" marR="0" lvl="0" indent="-3429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OBJECTIVE OF STUDY</a:t>
            </a:r>
            <a:endParaRPr sz="1800" b="0" i="0" u="none" strike="noStrike" cap="none">
              <a:solidFill>
                <a:schemeClr val="dk1"/>
              </a:solidFill>
              <a:latin typeface="Arial"/>
              <a:ea typeface="Arial"/>
              <a:cs typeface="Arial"/>
              <a:sym typeface="Arial"/>
            </a:endParaRPr>
          </a:p>
          <a:p>
            <a:pPr marL="457200" marR="0" lvl="0" indent="-3429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RESEARCH METHODOLOGY</a:t>
            </a:r>
            <a:endParaRPr sz="1800" b="0" i="0" u="none" strike="noStrike" cap="none">
              <a:solidFill>
                <a:schemeClr val="dk1"/>
              </a:solidFill>
              <a:latin typeface="Arial"/>
              <a:ea typeface="Arial"/>
              <a:cs typeface="Arial"/>
              <a:sym typeface="Arial"/>
            </a:endParaRPr>
          </a:p>
          <a:p>
            <a:pPr marL="457200" marR="0" lvl="0" indent="-3429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RESEARCH DESIGN</a:t>
            </a:r>
            <a:endParaRPr sz="1800" b="0" i="0" u="none" strike="noStrike" cap="none">
              <a:solidFill>
                <a:schemeClr val="dk1"/>
              </a:solidFill>
              <a:latin typeface="Arial"/>
              <a:ea typeface="Arial"/>
              <a:cs typeface="Arial"/>
              <a:sym typeface="Arial"/>
            </a:endParaRPr>
          </a:p>
          <a:p>
            <a:pPr marL="457200" marR="0" lvl="0" indent="-3429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DATA COLLECTION METHOD</a:t>
            </a:r>
            <a:endParaRPr sz="1800" b="0" i="0" u="none" strike="noStrike" cap="none">
              <a:solidFill>
                <a:schemeClr val="dk1"/>
              </a:solidFill>
              <a:latin typeface="Arial"/>
              <a:ea typeface="Arial"/>
              <a:cs typeface="Arial"/>
              <a:sym typeface="Arial"/>
            </a:endParaRPr>
          </a:p>
          <a:p>
            <a:pPr marL="457200" marR="0" lvl="0" indent="-3429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IMPLICATION OF STUDY </a:t>
            </a:r>
            <a:endParaRPr sz="1800" b="0" i="0" u="none" strike="noStrike" cap="none">
              <a:solidFill>
                <a:schemeClr val="dk1"/>
              </a:solidFill>
              <a:latin typeface="Arial"/>
              <a:ea typeface="Arial"/>
              <a:cs typeface="Arial"/>
              <a:sym typeface="Arial"/>
            </a:endParaRPr>
          </a:p>
          <a:p>
            <a:pPr marL="457200" marR="0" lvl="0" indent="-3429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PLAN OF WORK AND SCHEDULE</a:t>
            </a: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8"/>
        <p:cNvGrpSpPr/>
        <p:nvPr/>
      </p:nvGrpSpPr>
      <p:grpSpPr>
        <a:xfrm>
          <a:off x="0" y="0"/>
          <a:ext cx="0" cy="0"/>
          <a:chOff x="0" y="0"/>
          <a:chExt cx="0" cy="0"/>
        </a:xfrm>
      </p:grpSpPr>
      <p:sp>
        <p:nvSpPr>
          <p:cNvPr id="99" name="Google Shape;99;p19"/>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00" name="Google Shape;100;p19"/>
          <p:cNvSpPr txBox="1">
            <a:spLocks noGrp="1"/>
          </p:cNvSpPr>
          <p:nvPr>
            <p:ph type="title"/>
          </p:nvPr>
        </p:nvSpPr>
        <p:spPr>
          <a:xfrm>
            <a:off x="793662" y="386930"/>
            <a:ext cx="10066122" cy="1298448"/>
          </a:xfrm>
          <a:prstGeom prst="rect">
            <a:avLst/>
          </a:prstGeom>
          <a:noFill/>
          <a:ln>
            <a:noFill/>
          </a:ln>
        </p:spPr>
        <p:txBody>
          <a:bodyPr spcFirstLastPara="1" wrap="square" lIns="91425" tIns="45700" rIns="91425" bIns="45700" anchor="b" anchorCtr="0">
            <a:normAutofit/>
          </a:bodyPr>
          <a:lstStyle/>
          <a:p>
            <a:pPr marL="12700" lvl="0" indent="0" algn="l" rtl="0">
              <a:lnSpc>
                <a:spcPct val="90000"/>
              </a:lnSpc>
              <a:spcBef>
                <a:spcPts val="0"/>
              </a:spcBef>
              <a:spcAft>
                <a:spcPts val="0"/>
              </a:spcAft>
              <a:buSzPts val="1400"/>
              <a:buNone/>
            </a:pPr>
            <a:r>
              <a:rPr lang="en-IN">
                <a:solidFill>
                  <a:schemeClr val="dk1"/>
                </a:solidFill>
                <a:latin typeface="Arial"/>
                <a:ea typeface="Arial"/>
                <a:cs typeface="Arial"/>
                <a:sym typeface="Arial"/>
              </a:rPr>
              <a:t>Introduction</a:t>
            </a:r>
            <a:endParaRPr/>
          </a:p>
        </p:txBody>
      </p:sp>
      <p:sp>
        <p:nvSpPr>
          <p:cNvPr id="101" name="Google Shape;101;p19"/>
          <p:cNvSpPr/>
          <p:nvPr/>
        </p:nvSpPr>
        <p:spPr>
          <a:xfrm rot="10800000">
            <a:off x="-2" y="1998845"/>
            <a:ext cx="11454595" cy="781699"/>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02" name="Google Shape;102;p19"/>
          <p:cNvSpPr/>
          <p:nvPr/>
        </p:nvSpPr>
        <p:spPr>
          <a:xfrm>
            <a:off x="0" y="2203079"/>
            <a:ext cx="11383362" cy="4267991"/>
          </a:xfrm>
          <a:prstGeom prst="rect">
            <a:avLst/>
          </a:prstGeom>
          <a:solidFill>
            <a:schemeClr val="lt1"/>
          </a:solidFill>
          <a:ln>
            <a:noFill/>
          </a:ln>
          <a:effectLst>
            <a:outerShdw blurRad="139700" dist="127000" dir="5400000" algn="t" rotWithShape="0">
              <a:srgbClr val="000000">
                <a:alpha val="14509"/>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03" name="Google Shape;103;p19"/>
          <p:cNvSpPr/>
          <p:nvPr/>
        </p:nvSpPr>
        <p:spPr>
          <a:xfrm>
            <a:off x="317500" y="2517359"/>
            <a:ext cx="7645500" cy="3639600"/>
          </a:xfrm>
          <a:prstGeom prst="rect">
            <a:avLst/>
          </a:prstGeom>
          <a:noFill/>
          <a:ln>
            <a:noFill/>
          </a:ln>
        </p:spPr>
        <p:txBody>
          <a:bodyPr spcFirstLastPara="1" wrap="square" lIns="91425" tIns="45700" rIns="91425" bIns="45700" anchor="ctr" anchorCtr="0">
            <a:noAutofit/>
          </a:bodyPr>
          <a:lstStyle/>
          <a:p>
            <a:pPr marL="0" marR="0" lvl="0" indent="0" algn="just" rtl="0">
              <a:lnSpc>
                <a:spcPct val="115000"/>
              </a:lnSpc>
              <a:spcBef>
                <a:spcPts val="0"/>
              </a:spcBef>
              <a:spcAft>
                <a:spcPts val="0"/>
              </a:spcAft>
              <a:buClr>
                <a:srgbClr val="000000"/>
              </a:buClr>
              <a:buSzPts val="1800"/>
              <a:buFont typeface="Arial"/>
              <a:buNone/>
            </a:pPr>
            <a:r>
              <a:rPr lang="en-IN" sz="1800" b="0" i="0" u="none" strike="noStrike" cap="none">
                <a:solidFill>
                  <a:schemeClr val="dk1"/>
                </a:solidFill>
                <a:latin typeface="Arial"/>
                <a:ea typeface="Arial"/>
                <a:cs typeface="Arial"/>
                <a:sym typeface="Arial"/>
              </a:rPr>
              <a:t>Elderly people in England reaching up in age encounter a severe health challenge, which requires well-coordinated interventions to reduce the fatalities due to hypertension. </a:t>
            </a:r>
            <a:endParaRPr sz="1800" b="0" i="0" u="none" strike="noStrike" cap="none">
              <a:solidFill>
                <a:schemeClr val="dk1"/>
              </a:solidFill>
              <a:latin typeface="Arial"/>
              <a:ea typeface="Arial"/>
              <a:cs typeface="Arial"/>
              <a:sym typeface="Arial"/>
            </a:endParaRPr>
          </a:p>
          <a:p>
            <a:pPr marL="0" marR="0" lvl="0" indent="0" algn="just" rtl="0">
              <a:lnSpc>
                <a:spcPct val="115000"/>
              </a:lnSpc>
              <a:spcBef>
                <a:spcPts val="0"/>
              </a:spcBef>
              <a:spcAft>
                <a:spcPts val="0"/>
              </a:spcAft>
              <a:buClr>
                <a:srgbClr val="000000"/>
              </a:buClr>
              <a:buSzPts val="1000"/>
              <a:buFont typeface="Arial"/>
              <a:buNone/>
            </a:pPr>
            <a:r>
              <a:rPr lang="en-IN" sz="1000" b="0" i="0" u="none" strike="noStrike" cap="none">
                <a:solidFill>
                  <a:schemeClr val="dk1"/>
                </a:solidFill>
                <a:latin typeface="Arial"/>
                <a:ea typeface="Arial"/>
                <a:cs typeface="Arial"/>
                <a:sym typeface="Arial"/>
              </a:rPr>
              <a:t>·</a:t>
            </a:r>
            <a:r>
              <a:rPr lang="en-IN" sz="1800" b="0" i="0" u="none" strike="noStrike" cap="none">
                <a:solidFill>
                  <a:schemeClr val="dk1"/>
                </a:solidFill>
                <a:latin typeface="Arial"/>
                <a:ea typeface="Arial"/>
                <a:cs typeface="Arial"/>
                <a:sym typeface="Arial"/>
              </a:rPr>
              <a:t>As a qualitative design, the non-randomized sampling approach and</a:t>
            </a:r>
            <a:endParaRPr sz="1800" b="0" i="0" u="none" strike="noStrike" cap="none">
              <a:solidFill>
                <a:schemeClr val="dk1"/>
              </a:solidFill>
              <a:latin typeface="Arial"/>
              <a:ea typeface="Arial"/>
              <a:cs typeface="Arial"/>
              <a:sym typeface="Arial"/>
            </a:endParaRPr>
          </a:p>
          <a:p>
            <a:pPr marL="0" marR="0" lvl="0" indent="0" algn="just" rtl="0">
              <a:lnSpc>
                <a:spcPct val="115000"/>
              </a:lnSpc>
              <a:spcBef>
                <a:spcPts val="0"/>
              </a:spcBef>
              <a:spcAft>
                <a:spcPts val="0"/>
              </a:spcAft>
              <a:buClr>
                <a:schemeClr val="dk1"/>
              </a:buClr>
              <a:buSzPts val="1100"/>
              <a:buFont typeface="Arial"/>
              <a:buNone/>
            </a:pPr>
            <a:r>
              <a:rPr lang="en-IN" sz="1800" b="0" i="0" u="none" strike="noStrike" cap="none">
                <a:solidFill>
                  <a:schemeClr val="dk1"/>
                </a:solidFill>
                <a:latin typeface="Arial"/>
                <a:ea typeface="Arial"/>
                <a:cs typeface="Arial"/>
                <a:sym typeface="Arial"/>
              </a:rPr>
              <a:t>T   hematic analysis are used within the context of a cross-sectional          study. </a:t>
            </a:r>
            <a:endParaRPr sz="1800" b="0" i="0" u="none" strike="noStrike" cap="none">
              <a:solidFill>
                <a:schemeClr val="dk1"/>
              </a:solidFill>
              <a:latin typeface="Arial"/>
              <a:ea typeface="Arial"/>
              <a:cs typeface="Arial"/>
              <a:sym typeface="Arial"/>
            </a:endParaRPr>
          </a:p>
          <a:p>
            <a:pPr marL="0" marR="0" lvl="0" indent="0" algn="just" rtl="0">
              <a:lnSpc>
                <a:spcPct val="115000"/>
              </a:lnSpc>
              <a:spcBef>
                <a:spcPts val="0"/>
              </a:spcBef>
              <a:spcAft>
                <a:spcPts val="0"/>
              </a:spcAft>
              <a:buClr>
                <a:srgbClr val="000000"/>
              </a:buClr>
              <a:buSzPts val="1000"/>
              <a:buFont typeface="Arial"/>
              <a:buNone/>
            </a:pPr>
            <a:r>
              <a:rPr lang="en-IN" sz="1000" b="0" i="0" u="none" strike="noStrike" cap="none">
                <a:solidFill>
                  <a:schemeClr val="dk1"/>
                </a:solidFill>
                <a:latin typeface="Arial"/>
                <a:ea typeface="Arial"/>
                <a:cs typeface="Arial"/>
                <a:sym typeface="Arial"/>
              </a:rPr>
              <a:t>·</a:t>
            </a:r>
            <a:r>
              <a:rPr lang="en-IN" sz="700" b="0" i="0" u="none" strike="noStrike" cap="none">
                <a:solidFill>
                  <a:schemeClr val="dk1"/>
                </a:solidFill>
                <a:latin typeface="Times New Roman"/>
                <a:ea typeface="Times New Roman"/>
                <a:cs typeface="Times New Roman"/>
                <a:sym typeface="Times New Roman"/>
              </a:rPr>
              <a:t>      </a:t>
            </a:r>
            <a:r>
              <a:rPr lang="en-IN" sz="1800" b="0" i="0" u="none" strike="noStrike" cap="none">
                <a:solidFill>
                  <a:schemeClr val="dk1"/>
                </a:solidFill>
                <a:latin typeface="Arial"/>
                <a:ea typeface="Arial"/>
                <a:cs typeface="Arial"/>
                <a:sym typeface="Arial"/>
              </a:rPr>
              <a:t>Taking into consideration diet, medications, exercise and</a:t>
            </a:r>
            <a:endParaRPr sz="1800" b="0" i="0" u="none" strike="noStrike" cap="none">
              <a:solidFill>
                <a:schemeClr val="dk1"/>
              </a:solidFill>
              <a:latin typeface="Arial"/>
              <a:ea typeface="Arial"/>
              <a:cs typeface="Arial"/>
              <a:sym typeface="Arial"/>
            </a:endParaRPr>
          </a:p>
          <a:p>
            <a:pPr marL="0" marR="0" lvl="0" indent="0" algn="just" rtl="0">
              <a:lnSpc>
                <a:spcPct val="115000"/>
              </a:lnSpc>
              <a:spcBef>
                <a:spcPts val="0"/>
              </a:spcBef>
              <a:spcAft>
                <a:spcPts val="0"/>
              </a:spcAft>
              <a:buClr>
                <a:srgbClr val="000000"/>
              </a:buClr>
              <a:buSzPts val="1800"/>
              <a:buFont typeface="Arial"/>
              <a:buNone/>
            </a:pPr>
            <a:r>
              <a:rPr lang="en-IN" sz="1800" b="0" i="0" u="none" strike="noStrike" cap="none">
                <a:solidFill>
                  <a:schemeClr val="dk1"/>
                </a:solidFill>
                <a:latin typeface="Arial"/>
                <a:ea typeface="Arial"/>
                <a:cs typeface="Arial"/>
                <a:sym typeface="Arial"/>
              </a:rPr>
              <a:t> lifestyle changes the study's objective is to add substantial value to the</a:t>
            </a:r>
            <a:endParaRPr sz="1800" b="0" i="0" u="none" strike="noStrike" cap="none">
              <a:solidFill>
                <a:schemeClr val="dk1"/>
              </a:solidFill>
              <a:latin typeface="Arial"/>
              <a:ea typeface="Arial"/>
              <a:cs typeface="Arial"/>
              <a:sym typeface="Arial"/>
            </a:endParaRPr>
          </a:p>
          <a:p>
            <a:pPr marL="0" marR="0" lvl="0" indent="0" algn="just" rtl="0">
              <a:lnSpc>
                <a:spcPct val="115000"/>
              </a:lnSpc>
              <a:spcBef>
                <a:spcPts val="0"/>
              </a:spcBef>
              <a:spcAft>
                <a:spcPts val="0"/>
              </a:spcAft>
              <a:buClr>
                <a:srgbClr val="000000"/>
              </a:buClr>
              <a:buSzPts val="1800"/>
              <a:buFont typeface="Arial"/>
              <a:buNone/>
            </a:pPr>
            <a:r>
              <a:rPr lang="en-IN" sz="1800" b="0" i="0" u="none" strike="noStrike" cap="none">
                <a:solidFill>
                  <a:schemeClr val="dk1"/>
                </a:solidFill>
                <a:latin typeface="Arial"/>
                <a:ea typeface="Arial"/>
                <a:cs typeface="Arial"/>
                <a:sym typeface="Arial"/>
              </a:rPr>
              <a:t>older population managing hypertension and is done for this purpose          (Oliveroset al., 2020).</a:t>
            </a:r>
            <a:endParaRPr sz="1800" b="0" i="0" u="none" strike="noStrike" cap="none">
              <a:solidFill>
                <a:schemeClr val="dk1"/>
              </a:solidFill>
              <a:latin typeface="Arial"/>
              <a:ea typeface="Arial"/>
              <a:cs typeface="Arial"/>
              <a:sym typeface="Arial"/>
            </a:endParaRPr>
          </a:p>
          <a:p>
            <a:pPr marL="0" marR="0" lvl="0" indent="0" algn="just" rtl="0">
              <a:lnSpc>
                <a:spcPct val="115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a:p>
            <a:pPr marL="0" marR="0" lvl="0" indent="0" algn="just" rtl="0">
              <a:lnSpc>
                <a:spcPct val="150000"/>
              </a:lnSpc>
              <a:spcBef>
                <a:spcPts val="600"/>
              </a:spcBef>
              <a:spcAft>
                <a:spcPts val="0"/>
              </a:spcAft>
              <a:buClr>
                <a:srgbClr val="000000"/>
              </a:buClr>
              <a:buSzPts val="1800"/>
              <a:buFont typeface="Arial"/>
              <a:buNone/>
            </a:pPr>
            <a:r>
              <a:rPr lang="en-IN" sz="1800" b="0" i="0" u="none" strike="noStrike" cap="none">
                <a:solidFill>
                  <a:schemeClr val="dk1"/>
                </a:solidFill>
                <a:latin typeface="Arial"/>
                <a:ea typeface="Arial"/>
                <a:cs typeface="Arial"/>
                <a:sym typeface="Arial"/>
              </a:rPr>
              <a:t> </a:t>
            </a:r>
            <a:endParaRPr sz="1800" b="0" i="0" u="none" strike="noStrike" cap="none">
              <a:solidFill>
                <a:schemeClr val="dk1"/>
              </a:solidFill>
              <a:latin typeface="Arial"/>
              <a:ea typeface="Arial"/>
              <a:cs typeface="Arial"/>
              <a:sym typeface="Arial"/>
            </a:endParaRPr>
          </a:p>
        </p:txBody>
      </p:sp>
      <p:pic>
        <p:nvPicPr>
          <p:cNvPr id="104" name="Google Shape;104;p19"/>
          <p:cNvPicPr preferRelativeResize="0"/>
          <p:nvPr/>
        </p:nvPicPr>
        <p:blipFill rotWithShape="1">
          <a:blip r:embed="rId3">
            <a:alphaModFix/>
          </a:blip>
          <a:srcRect/>
          <a:stretch/>
        </p:blipFill>
        <p:spPr>
          <a:xfrm>
            <a:off x="8409371" y="3498481"/>
            <a:ext cx="3378309" cy="1319997"/>
          </a:xfrm>
          <a:prstGeom prst="rect">
            <a:avLst/>
          </a:prstGeom>
          <a:noFill/>
          <a:ln>
            <a:noFill/>
          </a:ln>
        </p:spPr>
      </p:pic>
      <p:sp>
        <p:nvSpPr>
          <p:cNvPr id="105" name="Google Shape;105;p19"/>
          <p:cNvSpPr/>
          <p:nvPr/>
        </p:nvSpPr>
        <p:spPr>
          <a:xfrm rot="5400000">
            <a:off x="11228040" y="2313027"/>
            <a:ext cx="781700" cy="15238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0"/>
          <p:cNvSpPr txBox="1">
            <a:spLocks noGrp="1"/>
          </p:cNvSpPr>
          <p:nvPr>
            <p:ph type="title"/>
          </p:nvPr>
        </p:nvSpPr>
        <p:spPr>
          <a:xfrm>
            <a:off x="987938" y="784925"/>
            <a:ext cx="10368600" cy="7518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SzPts val="1400"/>
              <a:buNone/>
            </a:pPr>
            <a:r>
              <a:rPr lang="en-IN" b="0">
                <a:solidFill>
                  <a:schemeClr val="dk1"/>
                </a:solidFill>
                <a:latin typeface="Calibri"/>
                <a:ea typeface="Calibri"/>
                <a:cs typeface="Calibri"/>
                <a:sym typeface="Calibri"/>
              </a:rPr>
              <a:t>Rationale of study</a:t>
            </a:r>
            <a:endParaRPr>
              <a:solidFill>
                <a:schemeClr val="dk1"/>
              </a:solidFill>
            </a:endParaRPr>
          </a:p>
        </p:txBody>
      </p:sp>
      <p:sp>
        <p:nvSpPr>
          <p:cNvPr id="111" name="Google Shape;111;p20"/>
          <p:cNvSpPr/>
          <p:nvPr/>
        </p:nvSpPr>
        <p:spPr>
          <a:xfrm>
            <a:off x="419100" y="1864450"/>
            <a:ext cx="7175500" cy="3416320"/>
          </a:xfrm>
          <a:prstGeom prst="rect">
            <a:avLst/>
          </a:prstGeom>
          <a:noFill/>
          <a:ln>
            <a:noFill/>
          </a:ln>
        </p:spPr>
        <p:txBody>
          <a:bodyPr spcFirstLastPara="1" wrap="square" lIns="91425" tIns="45700" rIns="91425" bIns="45700" anchor="t" anchorCtr="0">
            <a:noAutofit/>
          </a:bodyPr>
          <a:lstStyle/>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Hypertension is becoming a major concern for older people in the UK as it is the leading cause of cardiovascular disease.  </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In this context, it is seen that due to hypertension and high blood pressure, the arteries of older people get stiffer which causes a negative impact on blood pressure (</a:t>
            </a:r>
            <a:r>
              <a:rPr lang="en-IN" sz="1700">
                <a:solidFill>
                  <a:schemeClr val="dk1"/>
                </a:solidFill>
              </a:rPr>
              <a:t>Palmer </a:t>
            </a:r>
            <a:r>
              <a:rPr lang="en-IN" sz="1700" i="1">
                <a:solidFill>
                  <a:schemeClr val="dk1"/>
                </a:solidFill>
              </a:rPr>
              <a:t>et al</a:t>
            </a:r>
            <a:r>
              <a:rPr lang="en-IN" sz="1700">
                <a:solidFill>
                  <a:schemeClr val="dk1"/>
                </a:solidFill>
              </a:rPr>
              <a:t>., 2023</a:t>
            </a:r>
            <a:r>
              <a:rPr lang="en-IN" sz="1800" b="0" i="0" u="none" strike="noStrike" cap="none">
                <a:solidFill>
                  <a:schemeClr val="dk1"/>
                </a:solidFill>
                <a:latin typeface="Arial"/>
                <a:ea typeface="Arial"/>
                <a:cs typeface="Arial"/>
                <a:sym typeface="Arial"/>
              </a:rPr>
              <a:t>).</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Statistics have shown that hypertension cases in people over the age of 65 years are increasing rapidly and face a growth of 60% among people over the age of 65 years (Nhs.uk, 2023).</a:t>
            </a:r>
            <a:endParaRPr sz="1800" b="0" i="0" u="none" strike="noStrike" cap="none">
              <a:solidFill>
                <a:schemeClr val="dk1"/>
              </a:solidFill>
              <a:latin typeface="Arial"/>
              <a:ea typeface="Arial"/>
              <a:cs typeface="Arial"/>
              <a:sym typeface="Arial"/>
            </a:endParaRPr>
          </a:p>
        </p:txBody>
      </p:sp>
      <p:sp>
        <p:nvSpPr>
          <p:cNvPr id="112" name="Google Shape;112;p20"/>
          <p:cNvSpPr/>
          <p:nvPr/>
        </p:nvSpPr>
        <p:spPr>
          <a:xfrm>
            <a:off x="0" y="0"/>
            <a:ext cx="12192000" cy="457200"/>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13" name="Google Shape;113;p20" descr="https://lh7-us.googleusercontent.com/zhg_l--gx0GlRZ1UzcvfPXZi0nlq7GMZDxcp5-XwsRXo-kMMVhQFh2ri3Z3gNc5q2N0MKerGaMmQYyckY2Sl1pVFuR20KXLo9zfBURWLcVL7jCFjJB2d4vdrxrtEg2X1idVfsNuP_HRVNBRlC1ioTNw"/>
          <p:cNvPicPr preferRelativeResize="0"/>
          <p:nvPr/>
        </p:nvPicPr>
        <p:blipFill rotWithShape="1">
          <a:blip r:embed="rId3">
            <a:alphaModFix/>
          </a:blip>
          <a:srcRect/>
          <a:stretch/>
        </p:blipFill>
        <p:spPr>
          <a:xfrm>
            <a:off x="7694708" y="2743200"/>
            <a:ext cx="4376642" cy="27844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1"/>
          <p:cNvSpPr txBox="1">
            <a:spLocks noGrp="1"/>
          </p:cNvSpPr>
          <p:nvPr>
            <p:ph type="title"/>
          </p:nvPr>
        </p:nvSpPr>
        <p:spPr>
          <a:xfrm>
            <a:off x="1265403" y="1017863"/>
            <a:ext cx="9661200" cy="7389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SzPts val="1400"/>
              <a:buNone/>
            </a:pPr>
            <a:r>
              <a:rPr lang="en-IN">
                <a:solidFill>
                  <a:schemeClr val="dk1"/>
                </a:solidFill>
              </a:rPr>
              <a:t>Continuation…</a:t>
            </a:r>
            <a:endParaRPr>
              <a:solidFill>
                <a:schemeClr val="dk1"/>
              </a:solidFill>
            </a:endParaRPr>
          </a:p>
        </p:txBody>
      </p:sp>
      <p:sp>
        <p:nvSpPr>
          <p:cNvPr id="120" name="Google Shape;120;p21"/>
          <p:cNvSpPr/>
          <p:nvPr/>
        </p:nvSpPr>
        <p:spPr>
          <a:xfrm>
            <a:off x="1016000" y="2066920"/>
            <a:ext cx="6096000" cy="2949525"/>
          </a:xfrm>
          <a:prstGeom prst="rect">
            <a:avLst/>
          </a:prstGeom>
          <a:noFill/>
          <a:ln>
            <a:noFill/>
          </a:ln>
        </p:spPr>
        <p:txBody>
          <a:bodyPr spcFirstLastPara="1" wrap="square" lIns="91425" tIns="45700" rIns="91425" bIns="45700" anchor="t" anchorCtr="0">
            <a:noAutofit/>
          </a:bodyPr>
          <a:lstStyle/>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The growing prevalence of hypertension among older people needs to be controlled effectively so that they can have a healthy lifestyle. </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rgbClr val="000000"/>
              </a:buClr>
              <a:buSzPts val="1000"/>
              <a:buFont typeface="Noto Sans Symbols"/>
              <a:buChar char="∙"/>
            </a:pPr>
            <a:r>
              <a:rPr lang="en-IN" sz="1800" b="0" i="0" u="none" strike="noStrike" cap="none">
                <a:solidFill>
                  <a:schemeClr val="dk1"/>
                </a:solidFill>
                <a:latin typeface="Arial"/>
                <a:ea typeface="Arial"/>
                <a:cs typeface="Arial"/>
                <a:sym typeface="Arial"/>
              </a:rPr>
              <a:t>Studies have also argued in this context that a better understanding of the factors that are associated with hypertension control needs to be focused on older people (Tapela </a:t>
            </a:r>
            <a:r>
              <a:rPr lang="en-IN" sz="1800" b="0" i="1" u="none" strike="noStrike" cap="none">
                <a:solidFill>
                  <a:schemeClr val="dk1"/>
                </a:solidFill>
                <a:latin typeface="Arial"/>
                <a:ea typeface="Arial"/>
                <a:cs typeface="Arial"/>
                <a:sym typeface="Arial"/>
              </a:rPr>
              <a:t>et al.</a:t>
            </a:r>
            <a:r>
              <a:rPr lang="en-IN" sz="1800" b="0" i="0" u="none" strike="noStrike" cap="none">
                <a:solidFill>
                  <a:schemeClr val="dk1"/>
                </a:solidFill>
                <a:latin typeface="Arial"/>
                <a:ea typeface="Arial"/>
                <a:cs typeface="Arial"/>
                <a:sym typeface="Arial"/>
              </a:rPr>
              <a:t>, 2021)</a:t>
            </a:r>
            <a:r>
              <a:rPr lang="en-IN" sz="1800" b="0" i="0" u="none" strike="noStrike" cap="none">
                <a:solidFill>
                  <a:srgbClr val="000000"/>
                </a:solidFill>
                <a:latin typeface="Arial"/>
                <a:ea typeface="Arial"/>
                <a:cs typeface="Arial"/>
                <a:sym typeface="Arial"/>
              </a:rPr>
              <a:t>. </a:t>
            </a:r>
            <a:endParaRPr sz="1800" b="0" i="0" u="none" strike="noStrike" cap="non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2"/>
          <p:cNvSpPr txBox="1"/>
          <p:nvPr/>
        </p:nvSpPr>
        <p:spPr>
          <a:xfrm>
            <a:off x="1206451" y="908375"/>
            <a:ext cx="9779100" cy="751800"/>
          </a:xfrm>
          <a:prstGeom prst="rect">
            <a:avLst/>
          </a:prstGeom>
          <a:noFill/>
          <a:ln>
            <a:noFill/>
          </a:ln>
        </p:spPr>
        <p:txBody>
          <a:bodyPr spcFirstLastPara="1" wrap="square" lIns="0" tIns="12700" rIns="0" bIns="0" anchor="t" anchorCtr="0">
            <a:spAutoFit/>
          </a:bodyPr>
          <a:lstStyle/>
          <a:p>
            <a:pPr marL="12700" marR="0" lvl="0" indent="0" algn="l" rtl="0">
              <a:lnSpc>
                <a:spcPct val="100000"/>
              </a:lnSpc>
              <a:spcBef>
                <a:spcPts val="0"/>
              </a:spcBef>
              <a:spcAft>
                <a:spcPts val="0"/>
              </a:spcAft>
              <a:buClr>
                <a:srgbClr val="000000"/>
              </a:buClr>
              <a:buSzPts val="4800"/>
              <a:buFont typeface="Arial"/>
              <a:buNone/>
            </a:pPr>
            <a:r>
              <a:rPr lang="en-IN" sz="4800" b="0" i="0" u="sng" strike="noStrike" cap="none">
                <a:solidFill>
                  <a:schemeClr val="dk1"/>
                </a:solidFill>
                <a:latin typeface="Calibri"/>
                <a:ea typeface="Calibri"/>
                <a:cs typeface="Calibri"/>
                <a:sym typeface="Calibri"/>
              </a:rPr>
              <a:t>Aim of the study</a:t>
            </a:r>
            <a:endParaRPr sz="4800" b="0" i="0" u="sng" strike="noStrike" cap="none">
              <a:solidFill>
                <a:schemeClr val="dk1"/>
              </a:solidFill>
              <a:latin typeface="Calibri"/>
              <a:ea typeface="Calibri"/>
              <a:cs typeface="Calibri"/>
              <a:sym typeface="Calibri"/>
            </a:endParaRPr>
          </a:p>
        </p:txBody>
      </p:sp>
      <p:sp>
        <p:nvSpPr>
          <p:cNvPr id="126" name="Google Shape;126;p22"/>
          <p:cNvSpPr txBox="1"/>
          <p:nvPr/>
        </p:nvSpPr>
        <p:spPr>
          <a:xfrm>
            <a:off x="745950" y="1931075"/>
            <a:ext cx="9325150" cy="2065500"/>
          </a:xfrm>
          <a:prstGeom prst="rect">
            <a:avLst/>
          </a:prstGeom>
          <a:noFill/>
          <a:ln>
            <a:noFill/>
          </a:ln>
        </p:spPr>
        <p:txBody>
          <a:bodyPr spcFirstLastPara="1" wrap="square" lIns="91425" tIns="91425" rIns="91425" bIns="91425" anchor="t" anchorCtr="0">
            <a:noAutofit/>
          </a:bodyPr>
          <a:lstStyle/>
          <a:p>
            <a:pPr marL="457200" marR="0" lvl="0" indent="-469900" algn="l" rtl="0">
              <a:lnSpc>
                <a:spcPct val="100000"/>
              </a:lnSpc>
              <a:spcBef>
                <a:spcPts val="0"/>
              </a:spcBef>
              <a:spcAft>
                <a:spcPts val="0"/>
              </a:spcAft>
              <a:buClr>
                <a:schemeClr val="dk1"/>
              </a:buClr>
              <a:buSzPts val="2000"/>
              <a:buFont typeface="Arial"/>
              <a:buChar char="•"/>
            </a:pPr>
            <a:r>
              <a:rPr lang="en-IN" sz="2000" b="0" i="0" u="none" strike="noStrike" cap="none">
                <a:solidFill>
                  <a:schemeClr val="dk1"/>
                </a:solidFill>
                <a:latin typeface="Arial"/>
                <a:ea typeface="Arial"/>
                <a:cs typeface="Arial"/>
                <a:sym typeface="Arial"/>
              </a:rPr>
              <a:t>This study aims to create an understanding of  strategies to help reduce  the increasing risk of mortality rate associated with HTN in older people in England </a:t>
            </a:r>
            <a:endParaRPr sz="2000" b="0" i="0" u="none" strike="noStrike" cap="none">
              <a:solidFill>
                <a:schemeClr val="dk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3"/>
          <p:cNvSpPr txBox="1">
            <a:spLocks noGrp="1"/>
          </p:cNvSpPr>
          <p:nvPr>
            <p:ph type="title"/>
          </p:nvPr>
        </p:nvSpPr>
        <p:spPr>
          <a:xfrm>
            <a:off x="427801" y="387025"/>
            <a:ext cx="10340700" cy="7518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SzPts val="1400"/>
              <a:buNone/>
            </a:pPr>
            <a:r>
              <a:rPr lang="en-IN">
                <a:solidFill>
                  <a:schemeClr val="dk1"/>
                </a:solidFill>
                <a:highlight>
                  <a:srgbClr val="404040"/>
                </a:highlight>
              </a:rPr>
              <a:t>Research Question</a:t>
            </a:r>
            <a:endParaRPr>
              <a:solidFill>
                <a:schemeClr val="dk1"/>
              </a:solidFill>
              <a:highlight>
                <a:srgbClr val="404040"/>
              </a:highlight>
            </a:endParaRPr>
          </a:p>
        </p:txBody>
      </p:sp>
      <p:sp>
        <p:nvSpPr>
          <p:cNvPr id="132" name="Google Shape;132;p23"/>
          <p:cNvSpPr txBox="1"/>
          <p:nvPr/>
        </p:nvSpPr>
        <p:spPr>
          <a:xfrm>
            <a:off x="427800" y="2339475"/>
            <a:ext cx="11764200" cy="27072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800"/>
              <a:buFont typeface="Arial"/>
              <a:buNone/>
            </a:pPr>
            <a:r>
              <a:rPr lang="en-IN" sz="1800" b="0" i="0" u="none" strike="noStrike" cap="none">
                <a:solidFill>
                  <a:schemeClr val="dk1"/>
                </a:solidFill>
                <a:latin typeface="Arial"/>
                <a:ea typeface="Arial"/>
                <a:cs typeface="Arial"/>
                <a:sym typeface="Arial"/>
              </a:rPr>
              <a:t>RQ1: What are the problems associated with elevated BP that can hamper the physical health of older people in England?</a:t>
            </a:r>
            <a:endParaRPr sz="14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1800"/>
              <a:buFont typeface="Arial"/>
              <a:buNone/>
            </a:pPr>
            <a:r>
              <a:rPr lang="en-IN" sz="1800" b="0" i="0" u="none" strike="noStrike" cap="none">
                <a:solidFill>
                  <a:schemeClr val="dk1"/>
                </a:solidFill>
                <a:latin typeface="Arial"/>
                <a:ea typeface="Arial"/>
                <a:cs typeface="Arial"/>
                <a:sym typeface="Arial"/>
              </a:rPr>
              <a:t>RQ2: What is the process of hypertension and how can diet, medication, and lifestyle change help older people to have treatment of hypertension?</a:t>
            </a:r>
            <a:endParaRPr sz="14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1800"/>
              <a:buFont typeface="Arial"/>
              <a:buNone/>
            </a:pPr>
            <a:r>
              <a:rPr lang="en-IN" sz="1800" b="0" i="0" u="none" strike="noStrike" cap="none">
                <a:solidFill>
                  <a:schemeClr val="dk1"/>
                </a:solidFill>
                <a:latin typeface="Arial"/>
                <a:ea typeface="Arial"/>
                <a:cs typeface="Arial"/>
                <a:sym typeface="Arial"/>
              </a:rPr>
              <a:t>RQ3: Which strategies can be considered to effectively reduce hypertension in older people in the UK?</a:t>
            </a:r>
            <a:endParaRPr sz="1400" b="0" i="0" u="none" strike="noStrike" cap="none">
              <a:solidFill>
                <a:schemeClr val="dk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Shape 136"/>
        <p:cNvGrpSpPr/>
        <p:nvPr/>
      </p:nvGrpSpPr>
      <p:grpSpPr>
        <a:xfrm>
          <a:off x="0" y="0"/>
          <a:ext cx="0" cy="0"/>
          <a:chOff x="0" y="0"/>
          <a:chExt cx="0" cy="0"/>
        </a:xfrm>
      </p:grpSpPr>
      <p:grpSp>
        <p:nvGrpSpPr>
          <p:cNvPr id="137" name="Google Shape;137;p24"/>
          <p:cNvGrpSpPr/>
          <p:nvPr/>
        </p:nvGrpSpPr>
        <p:grpSpPr>
          <a:xfrm>
            <a:off x="0" y="6333744"/>
            <a:ext cx="12192000" cy="524255"/>
            <a:chOff x="0" y="6333744"/>
            <a:chExt cx="12192000" cy="524255"/>
          </a:xfrm>
        </p:grpSpPr>
        <p:sp>
          <p:nvSpPr>
            <p:cNvPr id="138" name="Google Shape;138;p24"/>
            <p:cNvSpPr/>
            <p:nvPr/>
          </p:nvSpPr>
          <p:spPr>
            <a:xfrm>
              <a:off x="0" y="6400799"/>
              <a:ext cx="12192000" cy="457200"/>
            </a:xfrm>
            <a:custGeom>
              <a:avLst/>
              <a:gdLst/>
              <a:ahLst/>
              <a:cxnLst/>
              <a:rect l="l" t="t" r="r" b="b"/>
              <a:pathLst>
                <a:path w="12192000" h="457200" extrusionOk="0">
                  <a:moveTo>
                    <a:pt x="12192000" y="0"/>
                  </a:moveTo>
                  <a:lnTo>
                    <a:pt x="0" y="0"/>
                  </a:lnTo>
                  <a:lnTo>
                    <a:pt x="0" y="457199"/>
                  </a:lnTo>
                  <a:lnTo>
                    <a:pt x="12192000" y="457199"/>
                  </a:lnTo>
                  <a:lnTo>
                    <a:pt x="12192000" y="0"/>
                  </a:lnTo>
                  <a:close/>
                </a:path>
              </a:pathLst>
            </a:custGeom>
            <a:solidFill>
              <a:srgbClr val="BC572C"/>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39" name="Google Shape;139;p24"/>
            <p:cNvSpPr/>
            <p:nvPr/>
          </p:nvSpPr>
          <p:spPr>
            <a:xfrm>
              <a:off x="0" y="6333744"/>
              <a:ext cx="12192000" cy="67310"/>
            </a:xfrm>
            <a:custGeom>
              <a:avLst/>
              <a:gdLst/>
              <a:ahLst/>
              <a:cxnLst/>
              <a:rect l="l" t="t" r="r" b="b"/>
              <a:pathLst>
                <a:path w="12192000" h="67310" extrusionOk="0">
                  <a:moveTo>
                    <a:pt x="12192000" y="0"/>
                  </a:moveTo>
                  <a:lnTo>
                    <a:pt x="0" y="0"/>
                  </a:lnTo>
                  <a:lnTo>
                    <a:pt x="0" y="67055"/>
                  </a:lnTo>
                  <a:lnTo>
                    <a:pt x="12192000" y="67055"/>
                  </a:lnTo>
                  <a:lnTo>
                    <a:pt x="12192000" y="0"/>
                  </a:lnTo>
                  <a:close/>
                </a:path>
              </a:pathLst>
            </a:custGeom>
            <a:solidFill>
              <a:srgbClr val="E38312"/>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40" name="Google Shape;140;p24"/>
          <p:cNvSpPr/>
          <p:nvPr/>
        </p:nvSpPr>
        <p:spPr>
          <a:xfrm>
            <a:off x="1193291" y="1737360"/>
            <a:ext cx="9966960" cy="0"/>
          </a:xfrm>
          <a:custGeom>
            <a:avLst/>
            <a:gdLst/>
            <a:ahLst/>
            <a:cxnLst/>
            <a:rect l="l" t="t" r="r" b="b"/>
            <a:pathLst>
              <a:path w="9966960" h="120000" extrusionOk="0">
                <a:moveTo>
                  <a:pt x="0" y="0"/>
                </a:moveTo>
                <a:lnTo>
                  <a:pt x="9966960" y="0"/>
                </a:lnTo>
              </a:path>
            </a:pathLst>
          </a:custGeom>
          <a:noFill/>
          <a:ln w="9525" cap="flat" cmpd="sng">
            <a:solidFill>
              <a:srgbClr val="7E7E7E"/>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41" name="Google Shape;141;p24"/>
          <p:cNvSpPr txBox="1">
            <a:spLocks noGrp="1"/>
          </p:cNvSpPr>
          <p:nvPr>
            <p:ph type="title"/>
          </p:nvPr>
        </p:nvSpPr>
        <p:spPr>
          <a:xfrm>
            <a:off x="1304315" y="908375"/>
            <a:ext cx="10573500" cy="7518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SzPts val="1400"/>
              <a:buNone/>
            </a:pPr>
            <a:r>
              <a:rPr lang="en-IN" b="0">
                <a:solidFill>
                  <a:schemeClr val="dk1"/>
                </a:solidFill>
                <a:latin typeface="Calibri"/>
                <a:ea typeface="Calibri"/>
                <a:cs typeface="Calibri"/>
                <a:sym typeface="Calibri"/>
              </a:rPr>
              <a:t>Objectives of study</a:t>
            </a:r>
            <a:endParaRPr>
              <a:solidFill>
                <a:schemeClr val="dk1"/>
              </a:solidFill>
            </a:endParaRPr>
          </a:p>
        </p:txBody>
      </p:sp>
      <p:sp>
        <p:nvSpPr>
          <p:cNvPr id="142" name="Google Shape;142;p24"/>
          <p:cNvSpPr txBox="1"/>
          <p:nvPr/>
        </p:nvSpPr>
        <p:spPr>
          <a:xfrm>
            <a:off x="1084552" y="2139150"/>
            <a:ext cx="9830700" cy="1684200"/>
          </a:xfrm>
          <a:prstGeom prst="rect">
            <a:avLst/>
          </a:prstGeom>
          <a:noFill/>
          <a:ln>
            <a:noFill/>
          </a:ln>
        </p:spPr>
        <p:txBody>
          <a:bodyPr spcFirstLastPara="1" wrap="square" lIns="0" tIns="158750" rIns="0" bIns="0" anchor="t" anchorCtr="0">
            <a:spAutoFit/>
          </a:bodyPr>
          <a:lstStyle/>
          <a:p>
            <a:pPr marL="457200" marR="0" lvl="0" indent="-4572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To determine problems associated with elevated BP</a:t>
            </a:r>
            <a:endParaRPr sz="1400" b="0" i="0" u="none" strike="noStrike" cap="none">
              <a:solidFill>
                <a:schemeClr val="dk1"/>
              </a:solidFill>
              <a:latin typeface="Arial"/>
              <a:ea typeface="Arial"/>
              <a:cs typeface="Arial"/>
              <a:sym typeface="Arial"/>
            </a:endParaRPr>
          </a:p>
          <a:p>
            <a:pPr marL="457200" marR="0" lvl="0" indent="-4572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To understand the disease process of hypertension and its treatment.</a:t>
            </a:r>
            <a:endParaRPr sz="1400" b="0" i="0" u="none" strike="noStrike" cap="none">
              <a:solidFill>
                <a:schemeClr val="dk1"/>
              </a:solidFill>
              <a:latin typeface="Arial"/>
              <a:ea typeface="Arial"/>
              <a:cs typeface="Arial"/>
              <a:sym typeface="Arial"/>
            </a:endParaRPr>
          </a:p>
          <a:p>
            <a:pPr marL="457200" marR="0" lvl="0" indent="-45720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To provide recommendations on how to encourage older people to participate in self-care programs</a:t>
            </a:r>
            <a:endParaRPr sz="1400" b="0" i="0" u="none" strike="noStrike" cap="none">
              <a:solidFill>
                <a:schemeClr val="dk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Shape 146"/>
        <p:cNvGrpSpPr/>
        <p:nvPr/>
      </p:nvGrpSpPr>
      <p:grpSpPr>
        <a:xfrm>
          <a:off x="0" y="0"/>
          <a:ext cx="0" cy="0"/>
          <a:chOff x="0" y="0"/>
          <a:chExt cx="0" cy="0"/>
        </a:xfrm>
      </p:grpSpPr>
      <p:grpSp>
        <p:nvGrpSpPr>
          <p:cNvPr id="147" name="Google Shape;147;p25"/>
          <p:cNvGrpSpPr/>
          <p:nvPr/>
        </p:nvGrpSpPr>
        <p:grpSpPr>
          <a:xfrm>
            <a:off x="0" y="6333744"/>
            <a:ext cx="12192000" cy="524255"/>
            <a:chOff x="0" y="6333744"/>
            <a:chExt cx="12192000" cy="524255"/>
          </a:xfrm>
        </p:grpSpPr>
        <p:sp>
          <p:nvSpPr>
            <p:cNvPr id="148" name="Google Shape;148;p25"/>
            <p:cNvSpPr/>
            <p:nvPr/>
          </p:nvSpPr>
          <p:spPr>
            <a:xfrm>
              <a:off x="0" y="6400799"/>
              <a:ext cx="12192000" cy="457200"/>
            </a:xfrm>
            <a:custGeom>
              <a:avLst/>
              <a:gdLst/>
              <a:ahLst/>
              <a:cxnLst/>
              <a:rect l="l" t="t" r="r" b="b"/>
              <a:pathLst>
                <a:path w="12192000" h="457200" extrusionOk="0">
                  <a:moveTo>
                    <a:pt x="12192000" y="0"/>
                  </a:moveTo>
                  <a:lnTo>
                    <a:pt x="0" y="0"/>
                  </a:lnTo>
                  <a:lnTo>
                    <a:pt x="0" y="457199"/>
                  </a:lnTo>
                  <a:lnTo>
                    <a:pt x="12192000" y="457199"/>
                  </a:lnTo>
                  <a:lnTo>
                    <a:pt x="12192000" y="0"/>
                  </a:lnTo>
                  <a:close/>
                </a:path>
              </a:pathLst>
            </a:custGeom>
            <a:solidFill>
              <a:srgbClr val="BC572C"/>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49" name="Google Shape;149;p25"/>
            <p:cNvSpPr/>
            <p:nvPr/>
          </p:nvSpPr>
          <p:spPr>
            <a:xfrm>
              <a:off x="0" y="6333744"/>
              <a:ext cx="12192000" cy="67310"/>
            </a:xfrm>
            <a:custGeom>
              <a:avLst/>
              <a:gdLst/>
              <a:ahLst/>
              <a:cxnLst/>
              <a:rect l="l" t="t" r="r" b="b"/>
              <a:pathLst>
                <a:path w="12192000" h="67310" extrusionOk="0">
                  <a:moveTo>
                    <a:pt x="12192000" y="0"/>
                  </a:moveTo>
                  <a:lnTo>
                    <a:pt x="0" y="0"/>
                  </a:lnTo>
                  <a:lnTo>
                    <a:pt x="0" y="67055"/>
                  </a:lnTo>
                  <a:lnTo>
                    <a:pt x="12192000" y="67055"/>
                  </a:lnTo>
                  <a:lnTo>
                    <a:pt x="12192000" y="0"/>
                  </a:lnTo>
                  <a:close/>
                </a:path>
              </a:pathLst>
            </a:custGeom>
            <a:solidFill>
              <a:srgbClr val="E38312"/>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150" name="Google Shape;150;p25"/>
          <p:cNvSpPr txBox="1"/>
          <p:nvPr/>
        </p:nvSpPr>
        <p:spPr>
          <a:xfrm>
            <a:off x="673975" y="339300"/>
            <a:ext cx="10421700" cy="567600"/>
          </a:xfrm>
          <a:prstGeom prst="rect">
            <a:avLst/>
          </a:prstGeom>
          <a:noFill/>
          <a:ln>
            <a:noFill/>
          </a:ln>
        </p:spPr>
        <p:txBody>
          <a:bodyPr spcFirstLastPara="1" wrap="square" lIns="0" tIns="13325" rIns="0" bIns="0" anchor="t" anchorCtr="0">
            <a:spAutoFit/>
          </a:bodyPr>
          <a:lstStyle/>
          <a:p>
            <a:pPr marL="12700" marR="0" lvl="0" indent="0" algn="l" rtl="0">
              <a:lnSpc>
                <a:spcPct val="100000"/>
              </a:lnSpc>
              <a:spcBef>
                <a:spcPts val="0"/>
              </a:spcBef>
              <a:spcAft>
                <a:spcPts val="0"/>
              </a:spcAft>
              <a:buClr>
                <a:srgbClr val="000000"/>
              </a:buClr>
              <a:buSzPts val="3600"/>
              <a:buFont typeface="Arial"/>
              <a:buNone/>
            </a:pPr>
            <a:r>
              <a:rPr lang="en-IN" sz="3600" b="1" i="0" u="none" strike="noStrike" cap="none">
                <a:solidFill>
                  <a:schemeClr val="dk1"/>
                </a:solidFill>
                <a:latin typeface="Calibri"/>
                <a:ea typeface="Calibri"/>
                <a:cs typeface="Calibri"/>
                <a:sym typeface="Calibri"/>
              </a:rPr>
              <a:t>Research Methodology</a:t>
            </a:r>
            <a:endParaRPr sz="3600" b="0" i="0" u="none" strike="noStrike" cap="none">
              <a:solidFill>
                <a:schemeClr val="dk1"/>
              </a:solidFill>
              <a:latin typeface="Calibri"/>
              <a:ea typeface="Calibri"/>
              <a:cs typeface="Calibri"/>
              <a:sym typeface="Calibri"/>
            </a:endParaRPr>
          </a:p>
        </p:txBody>
      </p:sp>
      <p:sp>
        <p:nvSpPr>
          <p:cNvPr id="151" name="Google Shape;151;p25"/>
          <p:cNvSpPr txBox="1"/>
          <p:nvPr/>
        </p:nvSpPr>
        <p:spPr>
          <a:xfrm>
            <a:off x="451175" y="1156375"/>
            <a:ext cx="9785700" cy="3315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3000"/>
              <a:buFont typeface="Arial"/>
              <a:buNone/>
            </a:pPr>
            <a:endParaRPr sz="3000" b="0" i="0" u="none" strike="noStrike" cap="none">
              <a:solidFill>
                <a:schemeClr val="dk1"/>
              </a:solidFill>
              <a:latin typeface="Calibri"/>
              <a:ea typeface="Calibri"/>
              <a:cs typeface="Calibri"/>
              <a:sym typeface="Calibri"/>
            </a:endParaRPr>
          </a:p>
        </p:txBody>
      </p:sp>
      <p:sp>
        <p:nvSpPr>
          <p:cNvPr id="152" name="Google Shape;152;p25"/>
          <p:cNvSpPr/>
          <p:nvPr/>
        </p:nvSpPr>
        <p:spPr>
          <a:xfrm>
            <a:off x="673975" y="1363800"/>
            <a:ext cx="8255100" cy="3831900"/>
          </a:xfrm>
          <a:prstGeom prst="rect">
            <a:avLst/>
          </a:prstGeom>
          <a:noFill/>
          <a:ln>
            <a:noFill/>
          </a:ln>
        </p:spPr>
        <p:txBody>
          <a:bodyPr spcFirstLastPara="1" wrap="square" lIns="91425" tIns="45700" rIns="91425" bIns="45700" anchor="t" anchorCtr="0">
            <a:noAutofit/>
          </a:bodyPr>
          <a:lstStyle/>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This study will take the approach of primary data collection method so that data regarding the topic of hypertension can be collected in an easy manner. </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In this context, it can be said that using the secondary data collection method will help to have data directly from participants.</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This will present various opinions related to the management of hypertension and will help to have a successful outcome of the study. </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Primary data collection is useful for this study as it is authentic and will present more relevant data (Wahi &amp; Yassouri, 2024).</a:t>
            </a: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6"/>
          <p:cNvSpPr txBox="1">
            <a:spLocks noGrp="1"/>
          </p:cNvSpPr>
          <p:nvPr>
            <p:ph type="title"/>
          </p:nvPr>
        </p:nvSpPr>
        <p:spPr>
          <a:xfrm>
            <a:off x="786003" y="851088"/>
            <a:ext cx="9661200" cy="7389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SzPts val="1400"/>
              <a:buNone/>
            </a:pPr>
            <a:r>
              <a:rPr lang="en-IN">
                <a:solidFill>
                  <a:schemeClr val="dk1"/>
                </a:solidFill>
              </a:rPr>
              <a:t>Continuation…</a:t>
            </a:r>
            <a:endParaRPr>
              <a:solidFill>
                <a:schemeClr val="dk1"/>
              </a:solidFill>
            </a:endParaRPr>
          </a:p>
        </p:txBody>
      </p:sp>
      <p:sp>
        <p:nvSpPr>
          <p:cNvPr id="159" name="Google Shape;159;p26"/>
          <p:cNvSpPr/>
          <p:nvPr/>
        </p:nvSpPr>
        <p:spPr>
          <a:xfrm>
            <a:off x="431800" y="2076707"/>
            <a:ext cx="9220200" cy="3416320"/>
          </a:xfrm>
          <a:prstGeom prst="rect">
            <a:avLst/>
          </a:prstGeom>
          <a:noFill/>
          <a:ln>
            <a:noFill/>
          </a:ln>
        </p:spPr>
        <p:txBody>
          <a:bodyPr spcFirstLastPara="1" wrap="square" lIns="91425" tIns="45700" rIns="91425" bIns="45700" anchor="t" anchorCtr="0">
            <a:noAutofit/>
          </a:bodyPr>
          <a:lstStyle/>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After collecting data related to hypertension, the method of qualitative thematic analysis will be considered. </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In this context, it is seen that according to Braun and Clarke, thematic analysis can be divided into three parts (</a:t>
            </a:r>
            <a:r>
              <a:rPr lang="en-IN" sz="1600">
                <a:solidFill>
                  <a:schemeClr val="dk1"/>
                </a:solidFill>
              </a:rPr>
              <a:t>Clancy </a:t>
            </a:r>
            <a:r>
              <a:rPr lang="en-IN" sz="1600" i="1">
                <a:solidFill>
                  <a:schemeClr val="dk1"/>
                </a:solidFill>
              </a:rPr>
              <a:t>et al</a:t>
            </a:r>
            <a:r>
              <a:rPr lang="en-IN" sz="1600">
                <a:solidFill>
                  <a:schemeClr val="dk1"/>
                </a:solidFill>
              </a:rPr>
              <a:t>., 2021</a:t>
            </a:r>
            <a:r>
              <a:rPr lang="en-IN" sz="1800" b="0" i="0" u="none" strike="noStrike" cap="none">
                <a:solidFill>
                  <a:schemeClr val="dk1"/>
                </a:solidFill>
                <a:latin typeface="Arial"/>
                <a:ea typeface="Arial"/>
                <a:cs typeface="Arial"/>
                <a:sym typeface="Arial"/>
              </a:rPr>
              <a:t>).</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Among these parts, this study will use reflexive thematic analysis which will present the analysis of data as patterns or ‘themes’ (Ayre and McCaffery, 2022).</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This will show the specific patterns that have been accumulated during the data analysis process.</a:t>
            </a: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7"/>
          <p:cNvSpPr txBox="1">
            <a:spLocks noGrp="1"/>
          </p:cNvSpPr>
          <p:nvPr>
            <p:ph type="title"/>
          </p:nvPr>
        </p:nvSpPr>
        <p:spPr>
          <a:xfrm>
            <a:off x="1265428" y="913638"/>
            <a:ext cx="9661200" cy="7389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SzPts val="1400"/>
              <a:buNone/>
            </a:pPr>
            <a:r>
              <a:rPr lang="en-IN">
                <a:solidFill>
                  <a:schemeClr val="dk1"/>
                </a:solidFill>
              </a:rPr>
              <a:t>Research Design</a:t>
            </a:r>
            <a:endParaRPr>
              <a:solidFill>
                <a:schemeClr val="dk1"/>
              </a:solidFill>
            </a:endParaRPr>
          </a:p>
        </p:txBody>
      </p:sp>
      <p:sp>
        <p:nvSpPr>
          <p:cNvPr id="166" name="Google Shape;166;p27"/>
          <p:cNvSpPr/>
          <p:nvPr/>
        </p:nvSpPr>
        <p:spPr>
          <a:xfrm>
            <a:off x="711200" y="2574920"/>
            <a:ext cx="8432800" cy="2169825"/>
          </a:xfrm>
          <a:prstGeom prst="rect">
            <a:avLst/>
          </a:prstGeom>
          <a:noFill/>
          <a:ln>
            <a:noFill/>
          </a:ln>
        </p:spPr>
        <p:txBody>
          <a:bodyPr spcFirstLastPara="1" wrap="square" lIns="91425" tIns="45700" rIns="91425" bIns="45700" anchor="t" anchorCtr="0">
            <a:noAutofit/>
          </a:bodyPr>
          <a:lstStyle/>
          <a:p>
            <a:pPr marL="342900" marR="0" lvl="0" indent="-342900" algn="just" rtl="0">
              <a:lnSpc>
                <a:spcPct val="150000"/>
              </a:lnSpc>
              <a:spcBef>
                <a:spcPts val="0"/>
              </a:spcBef>
              <a:spcAft>
                <a:spcPts val="0"/>
              </a:spcAft>
              <a:buClr>
                <a:srgbClr val="000000"/>
              </a:buClr>
              <a:buSzPts val="1000"/>
              <a:buFont typeface="Noto Sans Symbols"/>
              <a:buChar char="∙"/>
            </a:pPr>
            <a:r>
              <a:rPr lang="en-IN" sz="1800" b="0" i="0" u="none" strike="noStrike" cap="none">
                <a:solidFill>
                  <a:schemeClr val="dk1"/>
                </a:solidFill>
                <a:latin typeface="Arial"/>
                <a:ea typeface="Arial"/>
                <a:cs typeface="Arial"/>
                <a:sym typeface="Arial"/>
              </a:rPr>
              <a:t>This study has followed a cross-sectional research design.</a:t>
            </a:r>
            <a:endParaRPr sz="1400" b="0" i="0" u="none" strike="noStrike" cap="none">
              <a:solidFill>
                <a:srgbClr val="000000"/>
              </a:solidFill>
              <a:latin typeface="Arial"/>
              <a:ea typeface="Arial"/>
              <a:cs typeface="Arial"/>
              <a:sym typeface="Arial"/>
            </a:endParaRPr>
          </a:p>
          <a:p>
            <a:pPr marL="342900" marR="0" lvl="0" indent="-342900" algn="just" rtl="0">
              <a:lnSpc>
                <a:spcPct val="150000"/>
              </a:lnSpc>
              <a:spcBef>
                <a:spcPts val="0"/>
              </a:spcBef>
              <a:spcAft>
                <a:spcPts val="0"/>
              </a:spcAft>
              <a:buClr>
                <a:srgbClr val="000000"/>
              </a:buClr>
              <a:buSzPts val="1000"/>
              <a:buFont typeface="Noto Sans Symbols"/>
              <a:buChar char="∙"/>
            </a:pPr>
            <a:r>
              <a:rPr lang="en-IN" sz="1800" b="0" i="0" u="none" strike="noStrike" cap="none">
                <a:solidFill>
                  <a:schemeClr val="dk1"/>
                </a:solidFill>
                <a:latin typeface="Arial"/>
                <a:ea typeface="Arial"/>
                <a:cs typeface="Arial"/>
                <a:sym typeface="Arial"/>
              </a:rPr>
              <a:t>This research design is a method of research which involves collecting data at a specific point in time (Indeed.com, 2022).</a:t>
            </a:r>
            <a:endParaRPr sz="1400" b="0" i="0" u="none" strike="noStrike" cap="none">
              <a:solidFill>
                <a:srgbClr val="000000"/>
              </a:solidFill>
              <a:latin typeface="Arial"/>
              <a:ea typeface="Arial"/>
              <a:cs typeface="Arial"/>
              <a:sym typeface="Arial"/>
            </a:endParaRPr>
          </a:p>
          <a:p>
            <a:pPr marL="342900" marR="0" lvl="0" indent="-342900" algn="just" rtl="0">
              <a:lnSpc>
                <a:spcPct val="150000"/>
              </a:lnSpc>
              <a:spcBef>
                <a:spcPts val="0"/>
              </a:spcBef>
              <a:spcAft>
                <a:spcPts val="0"/>
              </a:spcAft>
              <a:buClr>
                <a:srgbClr val="000000"/>
              </a:buClr>
              <a:buSzPts val="1000"/>
              <a:buFont typeface="Noto Sans Symbols"/>
              <a:buChar char="∙"/>
            </a:pPr>
            <a:r>
              <a:rPr lang="en-IN" sz="1800" b="0" i="0" u="none" strike="noStrike" cap="none">
                <a:solidFill>
                  <a:schemeClr val="dk1"/>
                </a:solidFill>
                <a:latin typeface="Arial"/>
                <a:ea typeface="Arial"/>
                <a:cs typeface="Arial"/>
                <a:sym typeface="Arial"/>
              </a:rPr>
              <a:t>With the help of this design, a large amount of data can be collected related to a specific population.</a:t>
            </a: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8"/>
          <p:cNvSpPr txBox="1">
            <a:spLocks noGrp="1"/>
          </p:cNvSpPr>
          <p:nvPr>
            <p:ph type="title"/>
          </p:nvPr>
        </p:nvSpPr>
        <p:spPr>
          <a:xfrm>
            <a:off x="1056978" y="809388"/>
            <a:ext cx="9661200" cy="7389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SzPts val="1400"/>
              <a:buNone/>
            </a:pPr>
            <a:r>
              <a:rPr lang="en-IN">
                <a:solidFill>
                  <a:schemeClr val="dk1"/>
                </a:solidFill>
              </a:rPr>
              <a:t>Continuation…</a:t>
            </a:r>
            <a:endParaRPr>
              <a:solidFill>
                <a:schemeClr val="dk1"/>
              </a:solidFill>
            </a:endParaRPr>
          </a:p>
        </p:txBody>
      </p:sp>
      <p:sp>
        <p:nvSpPr>
          <p:cNvPr id="173" name="Google Shape;173;p28"/>
          <p:cNvSpPr/>
          <p:nvPr/>
        </p:nvSpPr>
        <p:spPr>
          <a:xfrm>
            <a:off x="787400" y="1928590"/>
            <a:ext cx="8356600" cy="3000821"/>
          </a:xfrm>
          <a:prstGeom prst="rect">
            <a:avLst/>
          </a:prstGeom>
          <a:noFill/>
          <a:ln>
            <a:noFill/>
          </a:ln>
        </p:spPr>
        <p:txBody>
          <a:bodyPr spcFirstLastPara="1" wrap="square" lIns="91425" tIns="45700" rIns="91425" bIns="45700" anchor="t" anchorCtr="0">
            <a:noAutofit/>
          </a:bodyPr>
          <a:lstStyle/>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In this context, it can be said that this study is taking the approach of cross-sectional design as it is focused on a specific population of the UK. </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This study will be able to have data on older people in the UK who suffer from hypertension so that managing this disease can become easier.</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The study can collect data through interviews with older people which will ask specific questions about hypertension to understand the pattern of the disease in older people in the UK. </a:t>
            </a: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9"/>
          <p:cNvSpPr txBox="1">
            <a:spLocks noGrp="1"/>
          </p:cNvSpPr>
          <p:nvPr>
            <p:ph type="title"/>
          </p:nvPr>
        </p:nvSpPr>
        <p:spPr>
          <a:xfrm>
            <a:off x="1265428" y="913638"/>
            <a:ext cx="9661200" cy="1477800"/>
          </a:xfrm>
          <a:prstGeom prst="rect">
            <a:avLst/>
          </a:prstGeom>
          <a:noFill/>
          <a:ln>
            <a:noFill/>
          </a:ln>
        </p:spPr>
        <p:txBody>
          <a:bodyPr spcFirstLastPara="1" wrap="square" lIns="0" tIns="0" rIns="0" bIns="0" anchor="t" anchorCtr="0">
            <a:spAutoFit/>
          </a:bodyPr>
          <a:lstStyle/>
          <a:p>
            <a:pPr marL="0" lvl="0" indent="0" algn="l" rtl="0">
              <a:lnSpc>
                <a:spcPct val="100000"/>
              </a:lnSpc>
              <a:spcBef>
                <a:spcPts val="0"/>
              </a:spcBef>
              <a:spcAft>
                <a:spcPts val="0"/>
              </a:spcAft>
              <a:buSzPts val="1400"/>
              <a:buNone/>
            </a:pPr>
            <a:r>
              <a:rPr lang="en-IN">
                <a:solidFill>
                  <a:schemeClr val="dk1"/>
                </a:solidFill>
              </a:rPr>
              <a:t>Recruitment, Sampling &amp; study Participants includes</a:t>
            </a:r>
            <a:endParaRPr>
              <a:solidFill>
                <a:schemeClr val="dk1"/>
              </a:solidFill>
            </a:endParaRPr>
          </a:p>
        </p:txBody>
      </p:sp>
      <p:sp>
        <p:nvSpPr>
          <p:cNvPr id="180" name="Google Shape;180;p29"/>
          <p:cNvSpPr/>
          <p:nvPr/>
        </p:nvSpPr>
        <p:spPr>
          <a:xfrm>
            <a:off x="1028700" y="2857838"/>
            <a:ext cx="8191500" cy="2585323"/>
          </a:xfrm>
          <a:prstGeom prst="rect">
            <a:avLst/>
          </a:prstGeom>
          <a:noFill/>
          <a:ln>
            <a:noFill/>
          </a:ln>
        </p:spPr>
        <p:txBody>
          <a:bodyPr spcFirstLastPara="1" wrap="square" lIns="91425" tIns="45700" rIns="91425" bIns="45700" anchor="t" anchorCtr="0">
            <a:noAutofit/>
          </a:bodyPr>
          <a:lstStyle/>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The recruitment and sampling method is an important method for the research as it determines the sample size of the study.</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In this context, this study has used the convenience sampling method which is also known as the non-probability sampling method.</a:t>
            </a:r>
            <a:endParaRPr sz="1400" b="0" i="0" u="none" strike="noStrike" cap="none">
              <a:solidFill>
                <a:schemeClr val="dk1"/>
              </a:solidFill>
              <a:latin typeface="Arial"/>
              <a:ea typeface="Arial"/>
              <a:cs typeface="Arial"/>
              <a:sym typeface="Arial"/>
            </a:endParaRPr>
          </a:p>
          <a:p>
            <a:pPr marL="342900" marR="0" lvl="0" indent="-342900" algn="just" rtl="0">
              <a:lnSpc>
                <a:spcPct val="150000"/>
              </a:lnSpc>
              <a:spcBef>
                <a:spcPts val="0"/>
              </a:spcBef>
              <a:spcAft>
                <a:spcPts val="0"/>
              </a:spcAft>
              <a:buClr>
                <a:schemeClr val="dk1"/>
              </a:buClr>
              <a:buSzPts val="1000"/>
              <a:buFont typeface="Noto Sans Symbols"/>
              <a:buChar char="∙"/>
            </a:pPr>
            <a:r>
              <a:rPr lang="en-IN" sz="1800" b="0" i="0" u="none" strike="noStrike" cap="none">
                <a:solidFill>
                  <a:schemeClr val="dk1"/>
                </a:solidFill>
                <a:latin typeface="Arial"/>
                <a:ea typeface="Arial"/>
                <a:cs typeface="Arial"/>
                <a:sym typeface="Arial"/>
              </a:rPr>
              <a:t>It will also use non randomised method to collect data that will help to select participants according to their preferences.</a:t>
            </a: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4"/>
        <p:cNvGrpSpPr/>
        <p:nvPr/>
      </p:nvGrpSpPr>
      <p:grpSpPr>
        <a:xfrm>
          <a:off x="0" y="0"/>
          <a:ext cx="0" cy="0"/>
          <a:chOff x="0" y="0"/>
          <a:chExt cx="0" cy="0"/>
        </a:xfrm>
      </p:grpSpPr>
      <p:sp>
        <p:nvSpPr>
          <p:cNvPr id="185" name="Google Shape;185;p30"/>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86" name="Google Shape;186;p30"/>
          <p:cNvSpPr txBox="1">
            <a:spLocks noGrp="1"/>
          </p:cNvSpPr>
          <p:nvPr>
            <p:ph type="title"/>
          </p:nvPr>
        </p:nvSpPr>
        <p:spPr>
          <a:xfrm>
            <a:off x="589560" y="856180"/>
            <a:ext cx="4560584" cy="1128068"/>
          </a:xfrm>
          <a:prstGeom prst="rect">
            <a:avLst/>
          </a:prstGeom>
          <a:noFill/>
          <a:ln>
            <a:noFill/>
          </a:ln>
        </p:spPr>
        <p:txBody>
          <a:bodyPr spcFirstLastPara="1" wrap="square" lIns="91425" tIns="45700" rIns="91425" bIns="45700" anchor="ctr" anchorCtr="0">
            <a:normAutofit/>
          </a:bodyPr>
          <a:lstStyle/>
          <a:p>
            <a:pPr marL="86360" lvl="0" indent="0" algn="l" rtl="0">
              <a:lnSpc>
                <a:spcPct val="90000"/>
              </a:lnSpc>
              <a:spcBef>
                <a:spcPts val="0"/>
              </a:spcBef>
              <a:spcAft>
                <a:spcPts val="0"/>
              </a:spcAft>
              <a:buSzPts val="1400"/>
              <a:buNone/>
            </a:pPr>
            <a:r>
              <a:rPr lang="en-IN" sz="3400">
                <a:solidFill>
                  <a:schemeClr val="dk1"/>
                </a:solidFill>
                <a:latin typeface="Arial"/>
                <a:ea typeface="Arial"/>
                <a:cs typeface="Arial"/>
                <a:sym typeface="Arial"/>
              </a:rPr>
              <a:t>Material/ Data Collection Methods</a:t>
            </a:r>
            <a:endParaRPr/>
          </a:p>
        </p:txBody>
      </p:sp>
      <p:grpSp>
        <p:nvGrpSpPr>
          <p:cNvPr id="187" name="Google Shape;187;p30"/>
          <p:cNvGrpSpPr/>
          <p:nvPr/>
        </p:nvGrpSpPr>
        <p:grpSpPr>
          <a:xfrm>
            <a:off x="0" y="1083484"/>
            <a:ext cx="355196" cy="673460"/>
            <a:chOff x="0" y="823811"/>
            <a:chExt cx="355196" cy="673460"/>
          </a:xfrm>
        </p:grpSpPr>
        <p:sp>
          <p:nvSpPr>
            <p:cNvPr id="188" name="Google Shape;188;p30"/>
            <p:cNvSpPr/>
            <p:nvPr/>
          </p:nvSpPr>
          <p:spPr>
            <a:xfrm>
              <a:off x="0" y="823811"/>
              <a:ext cx="87363" cy="67346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89" name="Google Shape;189;p30"/>
            <p:cNvSpPr/>
            <p:nvPr/>
          </p:nvSpPr>
          <p:spPr>
            <a:xfrm>
              <a:off x="159341" y="823811"/>
              <a:ext cx="195855" cy="67346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190" name="Google Shape;190;p30"/>
          <p:cNvSpPr/>
          <p:nvPr/>
        </p:nvSpPr>
        <p:spPr>
          <a:xfrm flipH="1">
            <a:off x="665085" y="2090569"/>
            <a:ext cx="4297680" cy="2743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191" name="Google Shape;191;p30"/>
          <p:cNvSpPr txBox="1"/>
          <p:nvPr/>
        </p:nvSpPr>
        <p:spPr>
          <a:xfrm>
            <a:off x="590719" y="2330505"/>
            <a:ext cx="7391764" cy="3979585"/>
          </a:xfrm>
          <a:prstGeom prst="rect">
            <a:avLst/>
          </a:prstGeom>
          <a:noFill/>
          <a:ln>
            <a:noFill/>
          </a:ln>
        </p:spPr>
        <p:txBody>
          <a:bodyPr spcFirstLastPara="1" wrap="square" lIns="91425" tIns="45700" rIns="91425" bIns="45700" anchor="ctr" anchorCtr="0">
            <a:normAutofit fontScale="55000" lnSpcReduction="20000"/>
          </a:bodyPr>
          <a:lstStyle/>
          <a:p>
            <a:pPr marL="0" marR="0" lvl="0" indent="-76835" algn="just" rtl="0">
              <a:lnSpc>
                <a:spcPct val="170000"/>
              </a:lnSpc>
              <a:spcBef>
                <a:spcPts val="0"/>
              </a:spcBef>
              <a:spcAft>
                <a:spcPts val="0"/>
              </a:spcAft>
              <a:buClr>
                <a:srgbClr val="000000"/>
              </a:buClr>
              <a:buSzPct val="100000"/>
              <a:buFont typeface="Arial"/>
              <a:buChar char="•"/>
            </a:pPr>
            <a:r>
              <a:rPr lang="en-IN" sz="2200" b="0" i="0" u="none" strike="noStrike" cap="none">
                <a:solidFill>
                  <a:schemeClr val="dk1"/>
                </a:solidFill>
                <a:latin typeface="Arial"/>
                <a:ea typeface="Arial"/>
                <a:cs typeface="Arial"/>
                <a:sym typeface="Arial"/>
              </a:rPr>
              <a:t>The information and data collection method that this research focused on in the Department of England for individuals with hypertension involved a way of getting information from different angles in order to give quality data. </a:t>
            </a:r>
            <a:endParaRPr sz="1900" b="0" i="0" u="none" strike="noStrike" cap="none">
              <a:solidFill>
                <a:schemeClr val="dk1"/>
              </a:solidFill>
              <a:latin typeface="Arial"/>
              <a:ea typeface="Arial"/>
              <a:cs typeface="Arial"/>
              <a:sym typeface="Arial"/>
            </a:endParaRPr>
          </a:p>
          <a:p>
            <a:pPr marL="0" marR="0" lvl="0" indent="-76835" algn="just" rtl="0">
              <a:lnSpc>
                <a:spcPct val="170000"/>
              </a:lnSpc>
              <a:spcBef>
                <a:spcPts val="0"/>
              </a:spcBef>
              <a:spcAft>
                <a:spcPts val="0"/>
              </a:spcAft>
              <a:buClr>
                <a:srgbClr val="000000"/>
              </a:buClr>
              <a:buSzPct val="100000"/>
              <a:buFont typeface="Arial"/>
              <a:buChar char="•"/>
            </a:pPr>
            <a:r>
              <a:rPr lang="en-IN" sz="2200" b="0" i="0" u="none" strike="noStrike" cap="none">
                <a:solidFill>
                  <a:schemeClr val="dk1"/>
                </a:solidFill>
                <a:latin typeface="Arial"/>
                <a:ea typeface="Arial"/>
                <a:cs typeface="Arial"/>
                <a:sym typeface="Arial"/>
              </a:rPr>
              <a:t>Utilizing the Qualitative Paradigm the study conducts in-depth interviews with a non-random selected sample of N=4 aging participants (Logie </a:t>
            </a:r>
            <a:r>
              <a:rPr lang="en-IN" sz="2200" b="0" i="1" u="none" strike="noStrike" cap="none">
                <a:solidFill>
                  <a:schemeClr val="dk1"/>
                </a:solidFill>
                <a:latin typeface="Arial"/>
                <a:ea typeface="Arial"/>
                <a:cs typeface="Arial"/>
                <a:sym typeface="Arial"/>
              </a:rPr>
              <a:t>et al.,</a:t>
            </a:r>
            <a:r>
              <a:rPr lang="en-IN" sz="2200" b="0" i="0" u="none" strike="noStrike" cap="none">
                <a:solidFill>
                  <a:schemeClr val="dk1"/>
                </a:solidFill>
                <a:latin typeface="Arial"/>
                <a:ea typeface="Arial"/>
                <a:cs typeface="Arial"/>
                <a:sym typeface="Arial"/>
              </a:rPr>
              <a:t> 2021). </a:t>
            </a:r>
            <a:endParaRPr sz="1600" b="0" i="0" u="none" strike="noStrike" cap="none">
              <a:solidFill>
                <a:srgbClr val="000000"/>
              </a:solidFill>
              <a:latin typeface="Arial"/>
              <a:ea typeface="Arial"/>
              <a:cs typeface="Arial"/>
              <a:sym typeface="Arial"/>
            </a:endParaRPr>
          </a:p>
          <a:p>
            <a:pPr marL="0" marR="0" lvl="0" indent="-76835" algn="just" rtl="0">
              <a:lnSpc>
                <a:spcPct val="170000"/>
              </a:lnSpc>
              <a:spcBef>
                <a:spcPts val="0"/>
              </a:spcBef>
              <a:spcAft>
                <a:spcPts val="0"/>
              </a:spcAft>
              <a:buClr>
                <a:srgbClr val="000000"/>
              </a:buClr>
              <a:buSzPct val="100000"/>
              <a:buFont typeface="Arial"/>
              <a:buChar char="•"/>
            </a:pPr>
            <a:r>
              <a:rPr lang="en-IN" sz="2200" b="0" i="0" u="none" strike="noStrike" cap="none">
                <a:solidFill>
                  <a:schemeClr val="dk1"/>
                </a:solidFill>
                <a:latin typeface="Arial"/>
                <a:ea typeface="Arial"/>
                <a:cs typeface="Arial"/>
                <a:sym typeface="Arial"/>
              </a:rPr>
              <a:t>The study selects these individuals on purpose to achieve the best view from diverse viewpoints and experiences pertaining to hypertension. </a:t>
            </a:r>
            <a:endParaRPr sz="1600" b="0" i="0" u="none" strike="noStrike" cap="none">
              <a:solidFill>
                <a:srgbClr val="000000"/>
              </a:solidFill>
              <a:latin typeface="Arial"/>
              <a:ea typeface="Arial"/>
              <a:cs typeface="Arial"/>
              <a:sym typeface="Arial"/>
            </a:endParaRPr>
          </a:p>
          <a:p>
            <a:pPr marL="0" marR="0" lvl="0" indent="-76835" algn="just" rtl="0">
              <a:lnSpc>
                <a:spcPct val="170000"/>
              </a:lnSpc>
              <a:spcBef>
                <a:spcPts val="0"/>
              </a:spcBef>
              <a:spcAft>
                <a:spcPts val="0"/>
              </a:spcAft>
              <a:buClr>
                <a:srgbClr val="000000"/>
              </a:buClr>
              <a:buSzPct val="100000"/>
              <a:buFont typeface="Arial"/>
              <a:buChar char="•"/>
            </a:pPr>
            <a:r>
              <a:rPr lang="en-IN" sz="2200" b="0" i="0" u="none" strike="noStrike" cap="none">
                <a:solidFill>
                  <a:schemeClr val="dk1"/>
                </a:solidFill>
                <a:latin typeface="Arial"/>
                <a:ea typeface="Arial"/>
                <a:cs typeface="Arial"/>
                <a:sym typeface="Arial"/>
              </a:rPr>
              <a:t>The interviews will apply a semi-structured style, giving space to the rich detail of each interview but keeping the obscurity connected to the selected themes like elevated BP treatment, disease knowledge and the role played by self-care. </a:t>
            </a:r>
            <a:endParaRPr sz="1600" b="0" i="0" u="none" strike="noStrike" cap="none">
              <a:solidFill>
                <a:srgbClr val="000000"/>
              </a:solidFill>
              <a:latin typeface="Arial"/>
              <a:ea typeface="Arial"/>
              <a:cs typeface="Arial"/>
              <a:sym typeface="Arial"/>
            </a:endParaRPr>
          </a:p>
          <a:p>
            <a:pPr marL="0" marR="0" lvl="0" indent="-76835" algn="just" rtl="0">
              <a:lnSpc>
                <a:spcPct val="170000"/>
              </a:lnSpc>
              <a:spcBef>
                <a:spcPts val="0"/>
              </a:spcBef>
              <a:spcAft>
                <a:spcPts val="0"/>
              </a:spcAft>
              <a:buClr>
                <a:srgbClr val="000000"/>
              </a:buClr>
              <a:buSzPct val="100000"/>
              <a:buFont typeface="Arial"/>
              <a:buChar char="•"/>
            </a:pPr>
            <a:r>
              <a:rPr lang="en-IN" sz="2200" b="0" i="0" u="none" strike="noStrike" cap="none">
                <a:solidFill>
                  <a:schemeClr val="dk1"/>
                </a:solidFill>
                <a:latin typeface="Arial"/>
                <a:ea typeface="Arial"/>
                <a:cs typeface="Arial"/>
                <a:sym typeface="Arial"/>
              </a:rPr>
              <a:t>An open-ended type of question will be used in my facilitation to allow participants to express their experiences and perceptions completely, thus helping to make the issue more important.</a:t>
            </a:r>
            <a:endParaRPr sz="2200" b="0" i="0" u="none" strike="noStrike" cap="none">
              <a:solidFill>
                <a:schemeClr val="dk1"/>
              </a:solidFill>
              <a:latin typeface="Arial"/>
              <a:ea typeface="Arial"/>
              <a:cs typeface="Arial"/>
              <a:sym typeface="Arial"/>
            </a:endParaRPr>
          </a:p>
          <a:p>
            <a:pPr marL="285750" marR="0" lvl="0" indent="-165735" algn="l" rtl="0">
              <a:lnSpc>
                <a:spcPct val="90000"/>
              </a:lnSpc>
              <a:spcBef>
                <a:spcPts val="0"/>
              </a:spcBef>
              <a:spcAft>
                <a:spcPts val="0"/>
              </a:spcAft>
              <a:buClr>
                <a:srgbClr val="000000"/>
              </a:buClr>
              <a:buSzPct val="100000"/>
              <a:buFont typeface="Arial"/>
              <a:buNone/>
            </a:pPr>
            <a:endParaRPr sz="1800" b="0" i="0" u="none" strike="noStrike" cap="none">
              <a:solidFill>
                <a:schemeClr val="dk1"/>
              </a:solidFill>
              <a:latin typeface="Arial"/>
              <a:ea typeface="Arial"/>
              <a:cs typeface="Arial"/>
              <a:sym typeface="Arial"/>
            </a:endParaRPr>
          </a:p>
        </p:txBody>
      </p:sp>
      <p:sp>
        <p:nvSpPr>
          <p:cNvPr id="192" name="Google Shape;192;p30"/>
          <p:cNvSpPr/>
          <p:nvPr/>
        </p:nvSpPr>
        <p:spPr>
          <a:xfrm flipH="1">
            <a:off x="10697670" y="0"/>
            <a:ext cx="149433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pic>
        <p:nvPicPr>
          <p:cNvPr id="193" name="Google Shape;193;p30" descr="7 Data Collection Methods &amp; Tools For Research"/>
          <p:cNvPicPr preferRelativeResize="0"/>
          <p:nvPr/>
        </p:nvPicPr>
        <p:blipFill rotWithShape="1">
          <a:blip r:embed="rId3">
            <a:alphaModFix/>
          </a:blip>
          <a:srcRect r="4321"/>
          <a:stretch/>
        </p:blipFill>
        <p:spPr>
          <a:xfrm>
            <a:off x="7904354" y="2093314"/>
            <a:ext cx="3283183" cy="3160202"/>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31"/>
          <p:cNvSpPr txBox="1">
            <a:spLocks noGrp="1"/>
          </p:cNvSpPr>
          <p:nvPr>
            <p:ph type="title"/>
          </p:nvPr>
        </p:nvSpPr>
        <p:spPr>
          <a:xfrm>
            <a:off x="1176324" y="303657"/>
            <a:ext cx="6837000" cy="14904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SzPts val="1400"/>
              <a:buNone/>
            </a:pPr>
            <a:r>
              <a:rPr lang="en-IN">
                <a:solidFill>
                  <a:schemeClr val="dk1"/>
                </a:solidFill>
              </a:rPr>
              <a:t>Data analysis technique</a:t>
            </a:r>
            <a:endParaRPr>
              <a:solidFill>
                <a:schemeClr val="dk1"/>
              </a:solidFill>
            </a:endParaRPr>
          </a:p>
        </p:txBody>
      </p:sp>
      <p:sp>
        <p:nvSpPr>
          <p:cNvPr id="199" name="Google Shape;199;p31"/>
          <p:cNvSpPr txBox="1"/>
          <p:nvPr/>
        </p:nvSpPr>
        <p:spPr>
          <a:xfrm>
            <a:off x="1173192" y="2136475"/>
            <a:ext cx="7732200" cy="3694200"/>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The data analysis technique for the given research on hypertension management in old people in England involves qualitative data analysis methods, with a particular emphasis on the Development of themes. </a:t>
            </a:r>
            <a:endParaRPr sz="1400" b="0" i="0" u="none" strike="noStrike" cap="none">
              <a:solidFill>
                <a:schemeClr val="dk1"/>
              </a:solidFill>
              <a:latin typeface="Arial"/>
              <a:ea typeface="Arial"/>
              <a:cs typeface="Arial"/>
              <a:sym typeface="Arial"/>
            </a:endParaRPr>
          </a:p>
          <a:p>
            <a:pPr marL="285750" marR="0" lvl="0" indent="-28575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Thematic analysis is a methodical process that enables the discovery, analysis, and interpretation of prevalent patterns (patterns of themes) towards the collected primary data (Naeem </a:t>
            </a:r>
            <a:r>
              <a:rPr lang="en-IN" sz="1800" b="0" i="1" u="none" strike="noStrike" cap="none">
                <a:solidFill>
                  <a:schemeClr val="dk1"/>
                </a:solidFill>
                <a:latin typeface="Arial"/>
                <a:ea typeface="Arial"/>
                <a:cs typeface="Arial"/>
                <a:sym typeface="Arial"/>
              </a:rPr>
              <a:t>et al.,</a:t>
            </a:r>
            <a:r>
              <a:rPr lang="en-IN" sz="1800" b="0" i="0" u="none" strike="noStrike" cap="none">
                <a:solidFill>
                  <a:schemeClr val="dk1"/>
                </a:solidFill>
                <a:latin typeface="Arial"/>
                <a:ea typeface="Arial"/>
                <a:cs typeface="Arial"/>
                <a:sym typeface="Arial"/>
              </a:rPr>
              <a:t> 2023). </a:t>
            </a:r>
            <a:endParaRPr sz="1400" b="0" i="0" u="none" strike="noStrike" cap="none">
              <a:solidFill>
                <a:schemeClr val="dk1"/>
              </a:solidFill>
              <a:latin typeface="Arial"/>
              <a:ea typeface="Arial"/>
              <a:cs typeface="Arial"/>
              <a:sym typeface="Arial"/>
            </a:endParaRPr>
          </a:p>
          <a:p>
            <a:pPr marL="285750" marR="0" lvl="0" indent="-285750" algn="just" rtl="0">
              <a:lnSpc>
                <a:spcPct val="150000"/>
              </a:lnSpc>
              <a:spcBef>
                <a:spcPts val="0"/>
              </a:spcBef>
              <a:spcAft>
                <a:spcPts val="0"/>
              </a:spcAft>
              <a:buClr>
                <a:schemeClr val="dk1"/>
              </a:buClr>
              <a:buSzPts val="1800"/>
              <a:buFont typeface="Arial"/>
              <a:buChar char="•"/>
            </a:pPr>
            <a:r>
              <a:rPr lang="en-IN" sz="1800" b="0" i="0" u="none" strike="noStrike" cap="none">
                <a:solidFill>
                  <a:schemeClr val="dk1"/>
                </a:solidFill>
                <a:latin typeface="Arial"/>
                <a:ea typeface="Arial"/>
                <a:cs typeface="Arial"/>
                <a:sym typeface="Arial"/>
              </a:rPr>
              <a:t>By so doing, this technique will help in the realization of the research study's goal of determining the most effective approaches for lessening the risks accompanying hypertension in the elderly.</a:t>
            </a:r>
            <a:endParaRPr sz="1400" b="0" i="0" u="none" strike="noStrike" cap="none">
              <a:solidFill>
                <a:schemeClr val="dk1"/>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3"/>
        <p:cNvGrpSpPr/>
        <p:nvPr/>
      </p:nvGrpSpPr>
      <p:grpSpPr>
        <a:xfrm>
          <a:off x="0" y="0"/>
          <a:ext cx="0" cy="0"/>
          <a:chOff x="0" y="0"/>
          <a:chExt cx="0" cy="0"/>
        </a:xfrm>
      </p:grpSpPr>
      <p:sp>
        <p:nvSpPr>
          <p:cNvPr id="204" name="Google Shape;204;p32"/>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nvGrpSpPr>
          <p:cNvPr id="205" name="Google Shape;205;p32"/>
          <p:cNvGrpSpPr/>
          <p:nvPr/>
        </p:nvGrpSpPr>
        <p:grpSpPr>
          <a:xfrm rot="5400000">
            <a:off x="-2340441" y="2666183"/>
            <a:ext cx="5860051" cy="527712"/>
            <a:chOff x="6081624" y="1998368"/>
            <a:chExt cx="5613457" cy="782175"/>
          </a:xfrm>
        </p:grpSpPr>
        <p:sp>
          <p:nvSpPr>
            <p:cNvPr id="206" name="Google Shape;206;p32"/>
            <p:cNvSpPr/>
            <p:nvPr/>
          </p:nvSpPr>
          <p:spPr>
            <a:xfrm rot="5400000">
              <a:off x="11228040" y="2313027"/>
              <a:ext cx="781700" cy="15238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207" name="Google Shape;207;p32"/>
            <p:cNvSpPr/>
            <p:nvPr/>
          </p:nvSpPr>
          <p:spPr>
            <a:xfrm rot="10800000">
              <a:off x="6081624" y="1998844"/>
              <a:ext cx="5372968" cy="781699"/>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grpSp>
      <p:sp>
        <p:nvSpPr>
          <p:cNvPr id="208" name="Google Shape;208;p32"/>
          <p:cNvSpPr/>
          <p:nvPr/>
        </p:nvSpPr>
        <p:spPr>
          <a:xfrm>
            <a:off x="579528" y="922919"/>
            <a:ext cx="11111729" cy="5461252"/>
          </a:xfrm>
          <a:prstGeom prst="rect">
            <a:avLst/>
          </a:prstGeom>
          <a:solidFill>
            <a:schemeClr val="lt1"/>
          </a:solidFill>
          <a:ln>
            <a:noFill/>
          </a:ln>
          <a:effectLst>
            <a:outerShdw blurRad="139700" dist="127000" dir="5400000" algn="t" rotWithShape="0">
              <a:srgbClr val="000000">
                <a:alpha val="14509"/>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209" name="Google Shape;209;p32"/>
          <p:cNvSpPr txBox="1">
            <a:spLocks noGrp="1"/>
          </p:cNvSpPr>
          <p:nvPr>
            <p:ph type="title"/>
          </p:nvPr>
        </p:nvSpPr>
        <p:spPr>
          <a:xfrm>
            <a:off x="1289303" y="416947"/>
            <a:ext cx="9849751" cy="1349671"/>
          </a:xfrm>
          <a:prstGeom prst="rect">
            <a:avLst/>
          </a:prstGeom>
          <a:noFill/>
          <a:ln>
            <a:noFill/>
          </a:ln>
        </p:spPr>
        <p:txBody>
          <a:bodyPr spcFirstLastPara="1" wrap="square" lIns="91425" tIns="45700" rIns="91425" bIns="45700" anchor="b" anchorCtr="0">
            <a:normAutofit/>
          </a:bodyPr>
          <a:lstStyle/>
          <a:p>
            <a:pPr marL="12700" lvl="0" indent="0" algn="l" rtl="0">
              <a:lnSpc>
                <a:spcPct val="90000"/>
              </a:lnSpc>
              <a:spcBef>
                <a:spcPts val="0"/>
              </a:spcBef>
              <a:spcAft>
                <a:spcPts val="0"/>
              </a:spcAft>
              <a:buSzPts val="1400"/>
              <a:buNone/>
            </a:pPr>
            <a:r>
              <a:rPr lang="en-IN" sz="5400">
                <a:solidFill>
                  <a:schemeClr val="dk1"/>
                </a:solidFill>
                <a:latin typeface="Arial"/>
                <a:ea typeface="Arial"/>
                <a:cs typeface="Arial"/>
                <a:sym typeface="Arial"/>
              </a:rPr>
              <a:t>Implication of the study</a:t>
            </a:r>
            <a:endParaRPr/>
          </a:p>
        </p:txBody>
      </p:sp>
      <p:sp>
        <p:nvSpPr>
          <p:cNvPr id="210" name="Google Shape;210;p32"/>
          <p:cNvSpPr txBox="1"/>
          <p:nvPr/>
        </p:nvSpPr>
        <p:spPr>
          <a:xfrm>
            <a:off x="1289302" y="2382213"/>
            <a:ext cx="9849751" cy="3032168"/>
          </a:xfrm>
          <a:prstGeom prst="rect">
            <a:avLst/>
          </a:prstGeom>
          <a:noFill/>
          <a:ln>
            <a:noFill/>
          </a:ln>
        </p:spPr>
        <p:txBody>
          <a:bodyPr spcFirstLastPara="1" wrap="square" lIns="91425" tIns="45700" rIns="91425" bIns="45700" anchor="ctr" anchorCtr="0">
            <a:normAutofit fontScale="85000" lnSpcReduction="10000"/>
          </a:bodyPr>
          <a:lstStyle/>
          <a:p>
            <a:pPr marL="285750" marR="0" lvl="0" indent="-228600" algn="just" rtl="0">
              <a:lnSpc>
                <a:spcPct val="150000"/>
              </a:lnSpc>
              <a:spcBef>
                <a:spcPts val="0"/>
              </a:spcBef>
              <a:spcAft>
                <a:spcPts val="0"/>
              </a:spcAft>
              <a:buClr>
                <a:srgbClr val="000000"/>
              </a:buClr>
              <a:buSzPct val="100000"/>
              <a:buFont typeface="Arial"/>
              <a:buChar char="•"/>
            </a:pPr>
            <a:r>
              <a:rPr lang="en-IN" sz="1800" b="0" i="0" u="none" strike="noStrike" cap="none">
                <a:solidFill>
                  <a:schemeClr val="dk1"/>
                </a:solidFill>
                <a:latin typeface="Arial"/>
                <a:ea typeface="Arial"/>
                <a:cs typeface="Arial"/>
                <a:sym typeface="Arial"/>
              </a:rPr>
              <a:t>The study of varied cutting-edge treatment methods for older adult hypertension in England among health professionals, the government, and the medical world has many implications. </a:t>
            </a:r>
            <a:endParaRPr sz="1800" b="0" i="0" u="none" strike="noStrike" cap="none">
              <a:solidFill>
                <a:schemeClr val="dk1"/>
              </a:solidFill>
              <a:latin typeface="Arial"/>
              <a:ea typeface="Arial"/>
              <a:cs typeface="Arial"/>
              <a:sym typeface="Arial"/>
            </a:endParaRPr>
          </a:p>
          <a:p>
            <a:pPr marL="285750" marR="0" lvl="0" indent="-228600" algn="just" rtl="0">
              <a:lnSpc>
                <a:spcPct val="150000"/>
              </a:lnSpc>
              <a:spcBef>
                <a:spcPts val="600"/>
              </a:spcBef>
              <a:spcAft>
                <a:spcPts val="0"/>
              </a:spcAft>
              <a:buClr>
                <a:srgbClr val="000000"/>
              </a:buClr>
              <a:buSzPct val="100000"/>
              <a:buFont typeface="Arial"/>
              <a:buChar char="•"/>
            </a:pPr>
            <a:r>
              <a:rPr lang="en-IN" sz="1800" b="0" i="0" u="none" strike="noStrike" cap="none">
                <a:solidFill>
                  <a:schemeClr val="dk1"/>
                </a:solidFill>
                <a:latin typeface="Arial"/>
                <a:ea typeface="Arial"/>
                <a:cs typeface="Arial"/>
                <a:sym typeface="Arial"/>
              </a:rPr>
              <a:t>The revealed information is helpful in exploring the effect of those treatments on hypertension management in a successfully realistic manner (Song </a:t>
            </a:r>
            <a:r>
              <a:rPr lang="en-IN" sz="1800" b="0" i="1" u="none" strike="noStrike" cap="none">
                <a:solidFill>
                  <a:schemeClr val="dk1"/>
                </a:solidFill>
                <a:latin typeface="Arial"/>
                <a:ea typeface="Arial"/>
                <a:cs typeface="Arial"/>
                <a:sym typeface="Arial"/>
              </a:rPr>
              <a:t>et al.,</a:t>
            </a:r>
            <a:r>
              <a:rPr lang="en-IN" sz="1800" b="0" i="0" u="none" strike="noStrike" cap="none">
                <a:solidFill>
                  <a:schemeClr val="dk1"/>
                </a:solidFill>
                <a:latin typeface="Arial"/>
                <a:ea typeface="Arial"/>
                <a:cs typeface="Arial"/>
                <a:sym typeface="Arial"/>
              </a:rPr>
              <a:t> 2021). </a:t>
            </a:r>
            <a:endParaRPr sz="1800" b="0" i="0" u="none" strike="noStrike" cap="none">
              <a:solidFill>
                <a:schemeClr val="dk1"/>
              </a:solidFill>
              <a:latin typeface="Arial"/>
              <a:ea typeface="Arial"/>
              <a:cs typeface="Arial"/>
              <a:sym typeface="Arial"/>
            </a:endParaRPr>
          </a:p>
          <a:p>
            <a:pPr marL="285750" marR="0" lvl="0" indent="-228600" algn="just" rtl="0">
              <a:lnSpc>
                <a:spcPct val="150000"/>
              </a:lnSpc>
              <a:spcBef>
                <a:spcPts val="600"/>
              </a:spcBef>
              <a:spcAft>
                <a:spcPts val="0"/>
              </a:spcAft>
              <a:buClr>
                <a:srgbClr val="000000"/>
              </a:buClr>
              <a:buSzPct val="100000"/>
              <a:buFont typeface="Arial"/>
              <a:buChar char="•"/>
            </a:pPr>
            <a:r>
              <a:rPr lang="en-IN" sz="1800" b="0" i="0" u="none" strike="noStrike" cap="none">
                <a:solidFill>
                  <a:schemeClr val="dk1"/>
                </a:solidFill>
                <a:latin typeface="Arial"/>
                <a:ea typeface="Arial"/>
                <a:cs typeface="Arial"/>
                <a:sym typeface="Arial"/>
              </a:rPr>
              <a:t>First but not least, the outcomes of the research will focus on the issue of whether the mortality risks of hypertension in the elderly can be decreased by means of proven approaches or not. </a:t>
            </a:r>
            <a:endParaRPr sz="1800" b="0" i="0" u="none" strike="noStrike" cap="none">
              <a:solidFill>
                <a:schemeClr val="dk1"/>
              </a:solidFill>
              <a:latin typeface="Arial"/>
              <a:ea typeface="Arial"/>
              <a:cs typeface="Arial"/>
              <a:sym typeface="Arial"/>
            </a:endParaRPr>
          </a:p>
          <a:p>
            <a:pPr marL="285750" marR="0" lvl="0" indent="-228600" algn="just" rtl="0">
              <a:lnSpc>
                <a:spcPct val="150000"/>
              </a:lnSpc>
              <a:spcBef>
                <a:spcPts val="600"/>
              </a:spcBef>
              <a:spcAft>
                <a:spcPts val="0"/>
              </a:spcAft>
              <a:buClr>
                <a:srgbClr val="000000"/>
              </a:buClr>
              <a:buSzPct val="100000"/>
              <a:buFont typeface="Arial"/>
              <a:buChar char="•"/>
            </a:pPr>
            <a:r>
              <a:rPr lang="en-IN" sz="1800" b="0" i="0" u="none" strike="noStrike" cap="none">
                <a:solidFill>
                  <a:schemeClr val="dk1"/>
                </a:solidFill>
                <a:latin typeface="Arial"/>
                <a:ea typeface="Arial"/>
                <a:cs typeface="Arial"/>
                <a:sym typeface="Arial"/>
              </a:rPr>
              <a:t>Educating oneself about the difficulties that older people face, the disease processes, and the treatment perceptions would be critical for the implementation of targeted intervention and better patient care.</a:t>
            </a: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Shape 214"/>
        <p:cNvGrpSpPr/>
        <p:nvPr/>
      </p:nvGrpSpPr>
      <p:grpSpPr>
        <a:xfrm>
          <a:off x="0" y="0"/>
          <a:ext cx="0" cy="0"/>
          <a:chOff x="0" y="0"/>
          <a:chExt cx="0" cy="0"/>
        </a:xfrm>
      </p:grpSpPr>
      <p:grpSp>
        <p:nvGrpSpPr>
          <p:cNvPr id="215" name="Google Shape;215;p33"/>
          <p:cNvGrpSpPr/>
          <p:nvPr/>
        </p:nvGrpSpPr>
        <p:grpSpPr>
          <a:xfrm>
            <a:off x="0" y="6333744"/>
            <a:ext cx="12192507" cy="524255"/>
            <a:chOff x="0" y="6333744"/>
            <a:chExt cx="12192507" cy="524255"/>
          </a:xfrm>
        </p:grpSpPr>
        <p:sp>
          <p:nvSpPr>
            <p:cNvPr id="216" name="Google Shape;216;p33"/>
            <p:cNvSpPr/>
            <p:nvPr/>
          </p:nvSpPr>
          <p:spPr>
            <a:xfrm>
              <a:off x="3047" y="6400799"/>
              <a:ext cx="12189460" cy="457200"/>
            </a:xfrm>
            <a:custGeom>
              <a:avLst/>
              <a:gdLst/>
              <a:ahLst/>
              <a:cxnLst/>
              <a:rect l="l" t="t" r="r" b="b"/>
              <a:pathLst>
                <a:path w="12189460" h="457200" extrusionOk="0">
                  <a:moveTo>
                    <a:pt x="12188952" y="0"/>
                  </a:moveTo>
                  <a:lnTo>
                    <a:pt x="0" y="0"/>
                  </a:lnTo>
                  <a:lnTo>
                    <a:pt x="0" y="457199"/>
                  </a:lnTo>
                  <a:lnTo>
                    <a:pt x="12188952" y="457199"/>
                  </a:lnTo>
                  <a:lnTo>
                    <a:pt x="12188952" y="0"/>
                  </a:lnTo>
                  <a:close/>
                </a:path>
              </a:pathLst>
            </a:custGeom>
            <a:solidFill>
              <a:srgbClr val="BC572C"/>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17" name="Google Shape;217;p33"/>
            <p:cNvSpPr/>
            <p:nvPr/>
          </p:nvSpPr>
          <p:spPr>
            <a:xfrm>
              <a:off x="0" y="6333744"/>
              <a:ext cx="12189460" cy="64135"/>
            </a:xfrm>
            <a:custGeom>
              <a:avLst/>
              <a:gdLst/>
              <a:ahLst/>
              <a:cxnLst/>
              <a:rect l="l" t="t" r="r" b="b"/>
              <a:pathLst>
                <a:path w="12189460" h="64135" extrusionOk="0">
                  <a:moveTo>
                    <a:pt x="12188952" y="0"/>
                  </a:moveTo>
                  <a:lnTo>
                    <a:pt x="0" y="0"/>
                  </a:lnTo>
                  <a:lnTo>
                    <a:pt x="0" y="64007"/>
                  </a:lnTo>
                  <a:lnTo>
                    <a:pt x="12188952" y="64007"/>
                  </a:lnTo>
                  <a:lnTo>
                    <a:pt x="12188952" y="0"/>
                  </a:lnTo>
                  <a:close/>
                </a:path>
              </a:pathLst>
            </a:custGeom>
            <a:solidFill>
              <a:srgbClr val="E38312"/>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18" name="Google Shape;218;p33"/>
            <p:cNvSpPr/>
            <p:nvPr/>
          </p:nvSpPr>
          <p:spPr>
            <a:xfrm>
              <a:off x="0" y="6333744"/>
              <a:ext cx="12192000" cy="67310"/>
            </a:xfrm>
            <a:custGeom>
              <a:avLst/>
              <a:gdLst/>
              <a:ahLst/>
              <a:cxnLst/>
              <a:rect l="l" t="t" r="r" b="b"/>
              <a:pathLst>
                <a:path w="12192000" h="67310" extrusionOk="0">
                  <a:moveTo>
                    <a:pt x="12192000" y="0"/>
                  </a:moveTo>
                  <a:lnTo>
                    <a:pt x="0" y="0"/>
                  </a:lnTo>
                  <a:lnTo>
                    <a:pt x="0" y="67055"/>
                  </a:lnTo>
                  <a:lnTo>
                    <a:pt x="12192000" y="67055"/>
                  </a:lnTo>
                  <a:lnTo>
                    <a:pt x="12192000" y="0"/>
                  </a:lnTo>
                  <a:close/>
                </a:path>
              </a:pathLst>
            </a:custGeom>
            <a:solidFill>
              <a:srgbClr val="E38312"/>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19" name="Google Shape;219;p33"/>
            <p:cNvSpPr/>
            <p:nvPr/>
          </p:nvSpPr>
          <p:spPr>
            <a:xfrm>
              <a:off x="0" y="6400799"/>
              <a:ext cx="12192000" cy="457200"/>
            </a:xfrm>
            <a:custGeom>
              <a:avLst/>
              <a:gdLst/>
              <a:ahLst/>
              <a:cxnLst/>
              <a:rect l="l" t="t" r="r" b="b"/>
              <a:pathLst>
                <a:path w="12192000" h="457200" extrusionOk="0">
                  <a:moveTo>
                    <a:pt x="12192000" y="0"/>
                  </a:moveTo>
                  <a:lnTo>
                    <a:pt x="0" y="0"/>
                  </a:lnTo>
                  <a:lnTo>
                    <a:pt x="0" y="457199"/>
                  </a:lnTo>
                  <a:lnTo>
                    <a:pt x="12192000" y="457199"/>
                  </a:lnTo>
                  <a:lnTo>
                    <a:pt x="12192000" y="0"/>
                  </a:lnTo>
                  <a:close/>
                </a:path>
              </a:pathLst>
            </a:custGeom>
            <a:solidFill>
              <a:srgbClr val="BC572C"/>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20" name="Google Shape;220;p33"/>
          <p:cNvSpPr/>
          <p:nvPr/>
        </p:nvSpPr>
        <p:spPr>
          <a:xfrm>
            <a:off x="720851" y="5618988"/>
            <a:ext cx="10515600" cy="0"/>
          </a:xfrm>
          <a:custGeom>
            <a:avLst/>
            <a:gdLst/>
            <a:ahLst/>
            <a:cxnLst/>
            <a:rect l="l" t="t" r="r" b="b"/>
            <a:pathLst>
              <a:path w="10515600" h="120000" extrusionOk="0">
                <a:moveTo>
                  <a:pt x="0" y="0"/>
                </a:moveTo>
                <a:lnTo>
                  <a:pt x="10515600" y="0"/>
                </a:lnTo>
              </a:path>
            </a:pathLst>
          </a:custGeom>
          <a:noFill/>
          <a:ln w="9525" cap="flat" cmpd="sng">
            <a:solidFill>
              <a:srgbClr val="626F52"/>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1" name="Google Shape;221;p33"/>
          <p:cNvSpPr txBox="1"/>
          <p:nvPr/>
        </p:nvSpPr>
        <p:spPr>
          <a:xfrm>
            <a:off x="1029425" y="253047"/>
            <a:ext cx="9579900" cy="6771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800"/>
              <a:buFont typeface="Arial"/>
              <a:buNone/>
            </a:pPr>
            <a:r>
              <a:rPr lang="en-IN" sz="3800" b="1" i="0" u="none" strike="noStrike" cap="none">
                <a:solidFill>
                  <a:schemeClr val="dk1"/>
                </a:solidFill>
                <a:latin typeface="Arial"/>
                <a:ea typeface="Arial"/>
                <a:cs typeface="Arial"/>
                <a:sym typeface="Arial"/>
              </a:rPr>
              <a:t>Plan of Work and Time Schedule</a:t>
            </a:r>
            <a:endParaRPr sz="400" b="0" i="0" u="none" strike="noStrike" cap="none">
              <a:solidFill>
                <a:schemeClr val="dk1"/>
              </a:solidFill>
              <a:latin typeface="Arial"/>
              <a:ea typeface="Arial"/>
              <a:cs typeface="Arial"/>
              <a:sym typeface="Arial"/>
            </a:endParaRPr>
          </a:p>
        </p:txBody>
      </p:sp>
      <p:graphicFrame>
        <p:nvGraphicFramePr>
          <p:cNvPr id="222" name="Google Shape;222;p33"/>
          <p:cNvGraphicFramePr/>
          <p:nvPr>
            <p:extLst>
              <p:ext uri="{D42A27DB-BD31-4B8C-83A1-F6EECF244321}">
                <p14:modId xmlns:p14="http://schemas.microsoft.com/office/powerpoint/2010/main" val="2930007898"/>
              </p:ext>
            </p:extLst>
          </p:nvPr>
        </p:nvGraphicFramePr>
        <p:xfrm>
          <a:off x="1145567" y="1353457"/>
          <a:ext cx="9898325" cy="3842221"/>
        </p:xfrm>
        <a:graphic>
          <a:graphicData uri="http://schemas.openxmlformats.org/drawingml/2006/table">
            <a:tbl>
              <a:tblPr>
                <a:noFill/>
                <a:tableStyleId>{7B945FD1-DBE8-4F2D-B33D-10F43DBCE8E3}</a:tableStyleId>
              </a:tblPr>
              <a:tblGrid>
                <a:gridCol w="1910625">
                  <a:extLst>
                    <a:ext uri="{9D8B030D-6E8A-4147-A177-3AD203B41FA5}">
                      <a16:colId xmlns:a16="http://schemas.microsoft.com/office/drawing/2014/main" val="20000"/>
                    </a:ext>
                  </a:extLst>
                </a:gridCol>
                <a:gridCol w="570550">
                  <a:extLst>
                    <a:ext uri="{9D8B030D-6E8A-4147-A177-3AD203B41FA5}">
                      <a16:colId xmlns:a16="http://schemas.microsoft.com/office/drawing/2014/main" val="20001"/>
                    </a:ext>
                  </a:extLst>
                </a:gridCol>
                <a:gridCol w="570550">
                  <a:extLst>
                    <a:ext uri="{9D8B030D-6E8A-4147-A177-3AD203B41FA5}">
                      <a16:colId xmlns:a16="http://schemas.microsoft.com/office/drawing/2014/main" val="20002"/>
                    </a:ext>
                  </a:extLst>
                </a:gridCol>
                <a:gridCol w="570550">
                  <a:extLst>
                    <a:ext uri="{9D8B030D-6E8A-4147-A177-3AD203B41FA5}">
                      <a16:colId xmlns:a16="http://schemas.microsoft.com/office/drawing/2014/main" val="20003"/>
                    </a:ext>
                  </a:extLst>
                </a:gridCol>
                <a:gridCol w="570550">
                  <a:extLst>
                    <a:ext uri="{9D8B030D-6E8A-4147-A177-3AD203B41FA5}">
                      <a16:colId xmlns:a16="http://schemas.microsoft.com/office/drawing/2014/main" val="20004"/>
                    </a:ext>
                  </a:extLst>
                </a:gridCol>
                <a:gridCol w="570550">
                  <a:extLst>
                    <a:ext uri="{9D8B030D-6E8A-4147-A177-3AD203B41FA5}">
                      <a16:colId xmlns:a16="http://schemas.microsoft.com/office/drawing/2014/main" val="20005"/>
                    </a:ext>
                  </a:extLst>
                </a:gridCol>
                <a:gridCol w="570550">
                  <a:extLst>
                    <a:ext uri="{9D8B030D-6E8A-4147-A177-3AD203B41FA5}">
                      <a16:colId xmlns:a16="http://schemas.microsoft.com/office/drawing/2014/main" val="20006"/>
                    </a:ext>
                  </a:extLst>
                </a:gridCol>
                <a:gridCol w="570550">
                  <a:extLst>
                    <a:ext uri="{9D8B030D-6E8A-4147-A177-3AD203B41FA5}">
                      <a16:colId xmlns:a16="http://schemas.microsoft.com/office/drawing/2014/main" val="20007"/>
                    </a:ext>
                  </a:extLst>
                </a:gridCol>
                <a:gridCol w="570550">
                  <a:extLst>
                    <a:ext uri="{9D8B030D-6E8A-4147-A177-3AD203B41FA5}">
                      <a16:colId xmlns:a16="http://schemas.microsoft.com/office/drawing/2014/main" val="20008"/>
                    </a:ext>
                  </a:extLst>
                </a:gridCol>
                <a:gridCol w="570550">
                  <a:extLst>
                    <a:ext uri="{9D8B030D-6E8A-4147-A177-3AD203B41FA5}">
                      <a16:colId xmlns:a16="http://schemas.microsoft.com/office/drawing/2014/main" val="20009"/>
                    </a:ext>
                  </a:extLst>
                </a:gridCol>
                <a:gridCol w="570550">
                  <a:extLst>
                    <a:ext uri="{9D8B030D-6E8A-4147-A177-3AD203B41FA5}">
                      <a16:colId xmlns:a16="http://schemas.microsoft.com/office/drawing/2014/main" val="20010"/>
                    </a:ext>
                  </a:extLst>
                </a:gridCol>
                <a:gridCol w="570550">
                  <a:extLst>
                    <a:ext uri="{9D8B030D-6E8A-4147-A177-3AD203B41FA5}">
                      <a16:colId xmlns:a16="http://schemas.microsoft.com/office/drawing/2014/main" val="20011"/>
                    </a:ext>
                  </a:extLst>
                </a:gridCol>
                <a:gridCol w="570550">
                  <a:extLst>
                    <a:ext uri="{9D8B030D-6E8A-4147-A177-3AD203B41FA5}">
                      <a16:colId xmlns:a16="http://schemas.microsoft.com/office/drawing/2014/main" val="20012"/>
                    </a:ext>
                  </a:extLst>
                </a:gridCol>
                <a:gridCol w="570550">
                  <a:extLst>
                    <a:ext uri="{9D8B030D-6E8A-4147-A177-3AD203B41FA5}">
                      <a16:colId xmlns:a16="http://schemas.microsoft.com/office/drawing/2014/main" val="20013"/>
                    </a:ext>
                  </a:extLst>
                </a:gridCol>
                <a:gridCol w="570550">
                  <a:extLst>
                    <a:ext uri="{9D8B030D-6E8A-4147-A177-3AD203B41FA5}">
                      <a16:colId xmlns:a16="http://schemas.microsoft.com/office/drawing/2014/main" val="20014"/>
                    </a:ext>
                  </a:extLst>
                </a:gridCol>
              </a:tblGrid>
              <a:tr h="230675">
                <a:tc>
                  <a:txBody>
                    <a:bodyPr/>
                    <a:lstStyle/>
                    <a:p>
                      <a:pPr marL="0" lvl="0" indent="0" algn="l" rtl="0">
                        <a:spcBef>
                          <a:spcPts val="0"/>
                        </a:spcBef>
                        <a:spcAft>
                          <a:spcPts val="0"/>
                        </a:spcAft>
                        <a:buNone/>
                      </a:pPr>
                      <a:r>
                        <a:rPr lang="en-IN" sz="900" b="1" dirty="0">
                          <a:solidFill>
                            <a:srgbClr val="FFFFFF"/>
                          </a:solidFill>
                          <a:highlight>
                            <a:srgbClr val="000000"/>
                          </a:highlight>
                          <a:latin typeface="Times New Roman"/>
                          <a:ea typeface="Times New Roman"/>
                          <a:cs typeface="Times New Roman"/>
                          <a:sym typeface="Times New Roman"/>
                        </a:rPr>
                        <a:t>Activities      Weeks</a:t>
                      </a:r>
                      <a:endParaRPr sz="900" b="1" dirty="0">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1</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2</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3</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4</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5</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6</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7</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8</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9</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10</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11</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12</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13</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tc>
                  <a:txBody>
                    <a:bodyPr/>
                    <a:lstStyle/>
                    <a:p>
                      <a:pPr marL="0" lvl="0" indent="0" algn="l" rtl="0">
                        <a:spcBef>
                          <a:spcPts val="0"/>
                        </a:spcBef>
                        <a:spcAft>
                          <a:spcPts val="0"/>
                        </a:spcAft>
                        <a:buNone/>
                      </a:pPr>
                      <a:r>
                        <a:rPr lang="en-IN" sz="900" b="1">
                          <a:solidFill>
                            <a:srgbClr val="FFFFFF"/>
                          </a:solidFill>
                          <a:highlight>
                            <a:srgbClr val="000000"/>
                          </a:highlight>
                          <a:latin typeface="Times New Roman"/>
                          <a:ea typeface="Times New Roman"/>
                          <a:cs typeface="Times New Roman"/>
                          <a:sym typeface="Times New Roman"/>
                        </a:rPr>
                        <a:t>14</a:t>
                      </a:r>
                      <a:endParaRPr sz="900" b="1">
                        <a:solidFill>
                          <a:srgbClr val="FFFFFF"/>
                        </a:solidFill>
                        <a:highlight>
                          <a:srgbClr val="000000"/>
                        </a:highlight>
                        <a:latin typeface="Times New Roman"/>
                        <a:ea typeface="Times New Roman"/>
                        <a:cs typeface="Times New Roman"/>
                        <a:sym typeface="Times New Roman"/>
                      </a:endParaRPr>
                    </a:p>
                  </a:txBody>
                  <a:tcPr marL="63500" marR="63500" marT="63500" marB="63500">
                    <a:solidFill>
                      <a:srgbClr val="000000"/>
                    </a:solidFill>
                  </a:tcPr>
                </a:tc>
                <a:extLst>
                  <a:ext uri="{0D108BD9-81ED-4DB2-BD59-A6C34878D82A}">
                    <a16:rowId xmlns:a16="http://schemas.microsoft.com/office/drawing/2014/main" val="10000"/>
                  </a:ext>
                </a:extLst>
              </a:tr>
              <a:tr h="593575">
                <a:tc>
                  <a:txBody>
                    <a:bodyPr/>
                    <a:lstStyle/>
                    <a:p>
                      <a:pPr marL="0" lvl="0" indent="0" algn="l" rtl="0">
                        <a:lnSpc>
                          <a:spcPct val="150000"/>
                        </a:lnSpc>
                        <a:spcBef>
                          <a:spcPts val="0"/>
                        </a:spcBef>
                        <a:spcAft>
                          <a:spcPts val="0"/>
                        </a:spcAft>
                        <a:buNone/>
                      </a:pPr>
                      <a:r>
                        <a:rPr lang="en-IN" sz="800" dirty="0">
                          <a:solidFill>
                            <a:schemeClr val="dk1"/>
                          </a:solidFill>
                          <a:latin typeface="Times New Roman"/>
                          <a:ea typeface="Times New Roman"/>
                          <a:cs typeface="Times New Roman"/>
                          <a:sym typeface="Times New Roman"/>
                        </a:rPr>
                        <a:t>PROPOSAL FOR  APPROVAL</a:t>
                      </a:r>
                      <a:endParaRPr sz="800" dirty="0">
                        <a:solidFill>
                          <a:schemeClr val="dk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433225">
                <a:tc>
                  <a:txBody>
                    <a:bodyPr/>
                    <a:lstStyle/>
                    <a:p>
                      <a:pPr marL="0" lvl="0" indent="0" algn="l" rtl="0">
                        <a:lnSpc>
                          <a:spcPct val="150000"/>
                        </a:lnSpc>
                        <a:spcBef>
                          <a:spcPts val="0"/>
                        </a:spcBef>
                        <a:spcAft>
                          <a:spcPts val="0"/>
                        </a:spcAft>
                        <a:buNone/>
                      </a:pPr>
                      <a:r>
                        <a:rPr lang="en-IN" sz="800" dirty="0">
                          <a:solidFill>
                            <a:schemeClr val="dk1"/>
                          </a:solidFill>
                          <a:latin typeface="Times New Roman"/>
                          <a:ea typeface="Times New Roman"/>
                          <a:cs typeface="Times New Roman"/>
                          <a:sym typeface="Times New Roman"/>
                        </a:rPr>
                        <a:t>DEVELOPING AIM AND OBJECTIVES</a:t>
                      </a:r>
                      <a:endParaRPr sz="800" dirty="0">
                        <a:solidFill>
                          <a:schemeClr val="dk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442900">
                <a:tc>
                  <a:txBody>
                    <a:bodyPr/>
                    <a:lstStyle/>
                    <a:p>
                      <a:pPr marL="0" lvl="0" indent="0" algn="l" rtl="0">
                        <a:lnSpc>
                          <a:spcPct val="150000"/>
                        </a:lnSpc>
                        <a:spcBef>
                          <a:spcPts val="0"/>
                        </a:spcBef>
                        <a:spcAft>
                          <a:spcPts val="0"/>
                        </a:spcAft>
                        <a:buNone/>
                      </a:pPr>
                      <a:r>
                        <a:rPr lang="en-IN" sz="800" dirty="0">
                          <a:solidFill>
                            <a:schemeClr val="dk1"/>
                          </a:solidFill>
                          <a:latin typeface="Times New Roman"/>
                          <a:ea typeface="Times New Roman"/>
                          <a:cs typeface="Times New Roman"/>
                          <a:sym typeface="Times New Roman"/>
                        </a:rPr>
                        <a:t>CONSTRUCTING RESEARCH QUESTIONS</a:t>
                      </a:r>
                      <a:endParaRPr sz="800" dirty="0">
                        <a:solidFill>
                          <a:schemeClr val="dk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dirty="0">
                        <a:solidFill>
                          <a:srgbClr val="222222"/>
                        </a:solidFill>
                        <a:highlight>
                          <a:srgbClr val="FFFFFF"/>
                        </a:highlight>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433225">
                <a:tc>
                  <a:txBody>
                    <a:bodyPr/>
                    <a:lstStyle/>
                    <a:p>
                      <a:pPr marL="0" lvl="0" indent="0" algn="l" rtl="0">
                        <a:lnSpc>
                          <a:spcPct val="150000"/>
                        </a:lnSpc>
                        <a:spcBef>
                          <a:spcPts val="0"/>
                        </a:spcBef>
                        <a:spcAft>
                          <a:spcPts val="0"/>
                        </a:spcAft>
                        <a:buNone/>
                      </a:pPr>
                      <a:r>
                        <a:rPr lang="en-IN" sz="800" dirty="0">
                          <a:solidFill>
                            <a:schemeClr val="dk1"/>
                          </a:solidFill>
                          <a:latin typeface="Times New Roman"/>
                          <a:ea typeface="Times New Roman"/>
                          <a:cs typeface="Times New Roman"/>
                          <a:sym typeface="Times New Roman"/>
                        </a:rPr>
                        <a:t>SELECT METHODOLOGY</a:t>
                      </a:r>
                      <a:endParaRPr sz="800" dirty="0">
                        <a:solidFill>
                          <a:schemeClr val="dk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r h="274550">
                <a:tc>
                  <a:txBody>
                    <a:bodyPr/>
                    <a:lstStyle/>
                    <a:p>
                      <a:pPr marL="0" lvl="0" indent="0" algn="l" rtl="0">
                        <a:lnSpc>
                          <a:spcPct val="150000"/>
                        </a:lnSpc>
                        <a:spcBef>
                          <a:spcPts val="0"/>
                        </a:spcBef>
                        <a:spcAft>
                          <a:spcPts val="0"/>
                        </a:spcAft>
                        <a:buNone/>
                      </a:pPr>
                      <a:r>
                        <a:rPr lang="en-IN" sz="800" dirty="0">
                          <a:solidFill>
                            <a:schemeClr val="dk1"/>
                          </a:solidFill>
                          <a:latin typeface="Times New Roman"/>
                          <a:ea typeface="Times New Roman"/>
                          <a:cs typeface="Times New Roman"/>
                          <a:sym typeface="Times New Roman"/>
                        </a:rPr>
                        <a:t>LITERATURE REVIEW</a:t>
                      </a:r>
                      <a:endParaRPr sz="800" dirty="0">
                        <a:solidFill>
                          <a:schemeClr val="dk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5"/>
                  </a:ext>
                </a:extLst>
              </a:tr>
              <a:tr h="433225">
                <a:tc>
                  <a:txBody>
                    <a:bodyPr/>
                    <a:lstStyle/>
                    <a:p>
                      <a:pPr marL="0" lvl="0" indent="0" algn="l" rtl="0">
                        <a:lnSpc>
                          <a:spcPct val="150000"/>
                        </a:lnSpc>
                        <a:spcBef>
                          <a:spcPts val="0"/>
                        </a:spcBef>
                        <a:spcAft>
                          <a:spcPts val="0"/>
                        </a:spcAft>
                        <a:buNone/>
                      </a:pPr>
                      <a:r>
                        <a:rPr lang="en-IN" sz="800" dirty="0">
                          <a:solidFill>
                            <a:schemeClr val="dk1"/>
                          </a:solidFill>
                          <a:latin typeface="Times New Roman"/>
                          <a:ea typeface="Times New Roman"/>
                          <a:cs typeface="Times New Roman"/>
                          <a:sym typeface="Times New Roman"/>
                        </a:rPr>
                        <a:t>DATA COLLECTION &amp; ANALYSIS</a:t>
                      </a:r>
                      <a:endParaRPr sz="800" dirty="0">
                        <a:solidFill>
                          <a:schemeClr val="dk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dirty="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6"/>
                  </a:ext>
                </a:extLst>
              </a:tr>
              <a:tr h="433225">
                <a:tc>
                  <a:txBody>
                    <a:bodyPr/>
                    <a:lstStyle/>
                    <a:p>
                      <a:pPr marL="0" lvl="0" indent="0" algn="l" rtl="0">
                        <a:lnSpc>
                          <a:spcPct val="150000"/>
                        </a:lnSpc>
                        <a:spcBef>
                          <a:spcPts val="0"/>
                        </a:spcBef>
                        <a:spcAft>
                          <a:spcPts val="0"/>
                        </a:spcAft>
                        <a:buNone/>
                      </a:pPr>
                      <a:r>
                        <a:rPr lang="en-IN" sz="800" dirty="0">
                          <a:solidFill>
                            <a:schemeClr val="dk1"/>
                          </a:solidFill>
                          <a:latin typeface="Times New Roman"/>
                          <a:ea typeface="Times New Roman"/>
                          <a:cs typeface="Times New Roman"/>
                          <a:sym typeface="Times New Roman"/>
                        </a:rPr>
                        <a:t>CONCLUSIONS &amp; RECOMMENDATION</a:t>
                      </a:r>
                      <a:endParaRPr sz="800" dirty="0">
                        <a:solidFill>
                          <a:schemeClr val="dk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7"/>
                  </a:ext>
                </a:extLst>
              </a:tr>
              <a:tr h="433225">
                <a:tc>
                  <a:txBody>
                    <a:bodyPr/>
                    <a:lstStyle/>
                    <a:p>
                      <a:pPr marL="0" lvl="0" indent="0" algn="l" rtl="0">
                        <a:lnSpc>
                          <a:spcPct val="150000"/>
                        </a:lnSpc>
                        <a:spcBef>
                          <a:spcPts val="0"/>
                        </a:spcBef>
                        <a:spcAft>
                          <a:spcPts val="0"/>
                        </a:spcAft>
                        <a:buNone/>
                      </a:pPr>
                      <a:r>
                        <a:rPr lang="en-IN" sz="800" dirty="0">
                          <a:solidFill>
                            <a:schemeClr val="dk1"/>
                          </a:solidFill>
                          <a:latin typeface="Times New Roman"/>
                          <a:ea typeface="Times New Roman"/>
                          <a:cs typeface="Times New Roman"/>
                          <a:sym typeface="Times New Roman"/>
                        </a:rPr>
                        <a:t>FINAL SUBMISSION</a:t>
                      </a:r>
                      <a:endParaRPr sz="800" dirty="0">
                        <a:solidFill>
                          <a:schemeClr val="dk1"/>
                        </a:solidFill>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endParaRPr sz="120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tc>
                  <a:txBody>
                    <a:bodyPr/>
                    <a:lstStyle/>
                    <a:p>
                      <a:pPr marL="0" lvl="0" indent="0" algn="l" rtl="0">
                        <a:spcBef>
                          <a:spcPts val="0"/>
                        </a:spcBef>
                        <a:spcAft>
                          <a:spcPts val="0"/>
                        </a:spcAft>
                        <a:buNone/>
                      </a:pPr>
                      <a:endParaRPr sz="1200" dirty="0">
                        <a:solidFill>
                          <a:srgbClr val="222222"/>
                        </a:solidFill>
                        <a:highlight>
                          <a:srgbClr val="FFFFFF"/>
                        </a:highlight>
                        <a:latin typeface="Times New Roman"/>
                        <a:ea typeface="Times New Roman"/>
                        <a:cs typeface="Times New Roman"/>
                        <a:sym typeface="Times New Roman"/>
                      </a:endParaRPr>
                    </a:p>
                  </a:txBody>
                  <a:tcPr marL="63500" marR="63500" marT="63500" marB="63500">
                    <a:solidFill>
                      <a:srgbClr val="FF0000"/>
                    </a:solid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Shape 226"/>
        <p:cNvGrpSpPr/>
        <p:nvPr/>
      </p:nvGrpSpPr>
      <p:grpSpPr>
        <a:xfrm>
          <a:off x="0" y="0"/>
          <a:ext cx="0" cy="0"/>
          <a:chOff x="0" y="0"/>
          <a:chExt cx="0" cy="0"/>
        </a:xfrm>
      </p:grpSpPr>
      <p:grpSp>
        <p:nvGrpSpPr>
          <p:cNvPr id="227" name="Google Shape;227;p34"/>
          <p:cNvGrpSpPr/>
          <p:nvPr/>
        </p:nvGrpSpPr>
        <p:grpSpPr>
          <a:xfrm>
            <a:off x="0" y="6333744"/>
            <a:ext cx="12192507" cy="524255"/>
            <a:chOff x="0" y="6333744"/>
            <a:chExt cx="12192507" cy="524255"/>
          </a:xfrm>
        </p:grpSpPr>
        <p:sp>
          <p:nvSpPr>
            <p:cNvPr id="228" name="Google Shape;228;p34"/>
            <p:cNvSpPr/>
            <p:nvPr/>
          </p:nvSpPr>
          <p:spPr>
            <a:xfrm>
              <a:off x="3047" y="6400799"/>
              <a:ext cx="12189460" cy="457200"/>
            </a:xfrm>
            <a:custGeom>
              <a:avLst/>
              <a:gdLst/>
              <a:ahLst/>
              <a:cxnLst/>
              <a:rect l="l" t="t" r="r" b="b"/>
              <a:pathLst>
                <a:path w="12189460" h="457200" extrusionOk="0">
                  <a:moveTo>
                    <a:pt x="12188952" y="0"/>
                  </a:moveTo>
                  <a:lnTo>
                    <a:pt x="0" y="0"/>
                  </a:lnTo>
                  <a:lnTo>
                    <a:pt x="0" y="457199"/>
                  </a:lnTo>
                  <a:lnTo>
                    <a:pt x="12188952" y="457199"/>
                  </a:lnTo>
                  <a:lnTo>
                    <a:pt x="12188952" y="0"/>
                  </a:lnTo>
                  <a:close/>
                </a:path>
              </a:pathLst>
            </a:custGeom>
            <a:solidFill>
              <a:srgbClr val="BC572C"/>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229" name="Google Shape;229;p34"/>
            <p:cNvSpPr/>
            <p:nvPr/>
          </p:nvSpPr>
          <p:spPr>
            <a:xfrm>
              <a:off x="0" y="6333744"/>
              <a:ext cx="12189460" cy="64135"/>
            </a:xfrm>
            <a:custGeom>
              <a:avLst/>
              <a:gdLst/>
              <a:ahLst/>
              <a:cxnLst/>
              <a:rect l="l" t="t" r="r" b="b"/>
              <a:pathLst>
                <a:path w="12189460" h="64135" extrusionOk="0">
                  <a:moveTo>
                    <a:pt x="12188952" y="0"/>
                  </a:moveTo>
                  <a:lnTo>
                    <a:pt x="0" y="0"/>
                  </a:lnTo>
                  <a:lnTo>
                    <a:pt x="0" y="64007"/>
                  </a:lnTo>
                  <a:lnTo>
                    <a:pt x="12188952" y="64007"/>
                  </a:lnTo>
                  <a:lnTo>
                    <a:pt x="12188952" y="0"/>
                  </a:lnTo>
                  <a:close/>
                </a:path>
              </a:pathLst>
            </a:custGeom>
            <a:solidFill>
              <a:srgbClr val="E38312"/>
            </a:solid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sp>
        <p:nvSpPr>
          <p:cNvPr id="230" name="Google Shape;230;p34"/>
          <p:cNvSpPr txBox="1">
            <a:spLocks noGrp="1"/>
          </p:cNvSpPr>
          <p:nvPr>
            <p:ph type="title"/>
          </p:nvPr>
        </p:nvSpPr>
        <p:spPr>
          <a:xfrm>
            <a:off x="349402" y="275157"/>
            <a:ext cx="4275900" cy="751800"/>
          </a:xfrm>
          <a:prstGeom prst="rect">
            <a:avLst/>
          </a:prstGeom>
          <a:noFill/>
          <a:ln>
            <a:noFill/>
          </a:ln>
        </p:spPr>
        <p:txBody>
          <a:bodyPr spcFirstLastPara="1" wrap="square" lIns="0" tIns="12700" rIns="0" bIns="0" anchor="t" anchorCtr="0">
            <a:spAutoFit/>
          </a:bodyPr>
          <a:lstStyle/>
          <a:p>
            <a:pPr marL="12700" lvl="0" indent="0" algn="l" rtl="0">
              <a:lnSpc>
                <a:spcPct val="100000"/>
              </a:lnSpc>
              <a:spcBef>
                <a:spcPts val="0"/>
              </a:spcBef>
              <a:spcAft>
                <a:spcPts val="0"/>
              </a:spcAft>
              <a:buSzPts val="1400"/>
              <a:buNone/>
            </a:pPr>
            <a:r>
              <a:rPr lang="en-IN">
                <a:solidFill>
                  <a:schemeClr val="dk1"/>
                </a:solidFill>
              </a:rPr>
              <a:t>References</a:t>
            </a:r>
            <a:endParaRPr>
              <a:solidFill>
                <a:schemeClr val="dk1"/>
              </a:solidFill>
            </a:endParaRPr>
          </a:p>
        </p:txBody>
      </p:sp>
      <p:sp>
        <p:nvSpPr>
          <p:cNvPr id="231" name="Google Shape;231;p34"/>
          <p:cNvSpPr/>
          <p:nvPr/>
        </p:nvSpPr>
        <p:spPr>
          <a:xfrm>
            <a:off x="349900" y="1387900"/>
            <a:ext cx="11492700" cy="458490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Ayre, J. and McCaffery, K.J., 2022. Research Note: Thematic analysis in qualitative research. </a:t>
            </a:r>
            <a:r>
              <a:rPr lang="en-IN" sz="800" b="0" i="1" u="none" strike="noStrike" cap="none">
                <a:solidFill>
                  <a:schemeClr val="dk1"/>
                </a:solidFill>
                <a:latin typeface="Arial"/>
                <a:ea typeface="Arial"/>
                <a:cs typeface="Arial"/>
                <a:sym typeface="Arial"/>
              </a:rPr>
              <a:t>J Physiother</a:t>
            </a:r>
            <a:r>
              <a:rPr lang="en-IN" sz="800" b="0" i="0" u="none" strike="noStrike" cap="none">
                <a:solidFill>
                  <a:schemeClr val="dk1"/>
                </a:solidFill>
                <a:latin typeface="Arial"/>
                <a:ea typeface="Arial"/>
                <a:cs typeface="Arial"/>
                <a:sym typeface="Arial"/>
              </a:rPr>
              <a:t>.</a:t>
            </a:r>
            <a:endParaRPr sz="14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Clancy, A., Simonsen, N., Lind, J., Liveng, A. and Johannessen, A., 2021. The meaning of dignity for older adults: A meta-synthesis. </a:t>
            </a:r>
            <a:r>
              <a:rPr lang="en-IN" sz="800" b="0" i="1" u="none" strike="noStrike" cap="none">
                <a:solidFill>
                  <a:schemeClr val="dk1"/>
                </a:solidFill>
                <a:latin typeface="Arial"/>
                <a:ea typeface="Arial"/>
                <a:cs typeface="Arial"/>
                <a:sym typeface="Arial"/>
              </a:rPr>
              <a:t>Nursing Ethics</a:t>
            </a:r>
            <a:r>
              <a:rPr lang="en-IN" sz="800" b="0" i="0" u="none" strike="noStrike" cap="none">
                <a:solidFill>
                  <a:schemeClr val="dk1"/>
                </a:solidFill>
                <a:latin typeface="Arial"/>
                <a:ea typeface="Arial"/>
                <a:cs typeface="Arial"/>
                <a:sym typeface="Arial"/>
              </a:rPr>
              <a:t>, </a:t>
            </a:r>
            <a:r>
              <a:rPr lang="en-IN" sz="800" b="0" i="1" u="none" strike="noStrike" cap="none">
                <a:solidFill>
                  <a:schemeClr val="dk1"/>
                </a:solidFill>
                <a:latin typeface="Arial"/>
                <a:ea typeface="Arial"/>
                <a:cs typeface="Arial"/>
                <a:sym typeface="Arial"/>
              </a:rPr>
              <a:t>28</a:t>
            </a:r>
            <a:r>
              <a:rPr lang="en-IN" sz="800" b="0" i="0" u="none" strike="noStrike" cap="none">
                <a:solidFill>
                  <a:schemeClr val="dk1"/>
                </a:solidFill>
                <a:latin typeface="Arial"/>
                <a:ea typeface="Arial"/>
                <a:cs typeface="Arial"/>
                <a:sym typeface="Arial"/>
              </a:rPr>
              <a:t>(6), pp.878-894.</a:t>
            </a:r>
            <a:endParaRPr sz="8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Fang, E.F., Xie, C., Schenkel, J.A., Wu, C., Long, Q., Cui, H., Aman, Y., Frank, J., Liao, J., Zou, H. and Wang, N.Y., 2020. A research agenda for ageing in China in the 21st century: Focusing on basic and translational research, long-term care, policy and social networks. </a:t>
            </a:r>
            <a:r>
              <a:rPr lang="en-IN" sz="800" b="0" i="1" u="none" strike="noStrike" cap="none">
                <a:solidFill>
                  <a:schemeClr val="dk1"/>
                </a:solidFill>
                <a:latin typeface="Arial"/>
                <a:ea typeface="Arial"/>
                <a:cs typeface="Arial"/>
                <a:sym typeface="Arial"/>
              </a:rPr>
              <a:t>Ageing research reviews</a:t>
            </a:r>
            <a:r>
              <a:rPr lang="en-IN" sz="800" b="0" i="0" u="none" strike="noStrike" cap="none">
                <a:solidFill>
                  <a:schemeClr val="dk1"/>
                </a:solidFill>
                <a:latin typeface="Arial"/>
                <a:ea typeface="Arial"/>
                <a:cs typeface="Arial"/>
                <a:sym typeface="Arial"/>
              </a:rPr>
              <a:t>, </a:t>
            </a:r>
            <a:r>
              <a:rPr lang="en-IN" sz="800" b="0" i="1" u="none" strike="noStrike" cap="none">
                <a:solidFill>
                  <a:schemeClr val="dk1"/>
                </a:solidFill>
                <a:latin typeface="Arial"/>
                <a:ea typeface="Arial"/>
                <a:cs typeface="Arial"/>
                <a:sym typeface="Arial"/>
              </a:rPr>
              <a:t>64</a:t>
            </a:r>
            <a:r>
              <a:rPr lang="en-IN" sz="800" b="0" i="0" u="none" strike="noStrike" cap="none">
                <a:solidFill>
                  <a:schemeClr val="dk1"/>
                </a:solidFill>
                <a:latin typeface="Arial"/>
                <a:ea typeface="Arial"/>
                <a:cs typeface="Arial"/>
                <a:sym typeface="Arial"/>
              </a:rPr>
              <a:t>, p.101174.</a:t>
            </a:r>
            <a:endParaRPr sz="8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Haynes, A., Garvey, K., Davidson, S. and Milat, A., 2020. What can policy-makers get out of systems thinking? Policy partners’ experiences of a systems-focused research collaboration in preventive health. </a:t>
            </a:r>
            <a:r>
              <a:rPr lang="en-IN" sz="800" b="0" i="1" u="none" strike="noStrike" cap="none">
                <a:solidFill>
                  <a:schemeClr val="dk1"/>
                </a:solidFill>
                <a:latin typeface="Arial"/>
                <a:ea typeface="Arial"/>
                <a:cs typeface="Arial"/>
                <a:sym typeface="Arial"/>
              </a:rPr>
              <a:t>International Journal of Health Policy and Management</a:t>
            </a:r>
            <a:r>
              <a:rPr lang="en-IN" sz="800" b="0" i="0" u="none" strike="noStrike" cap="none">
                <a:solidFill>
                  <a:schemeClr val="dk1"/>
                </a:solidFill>
                <a:latin typeface="Arial"/>
                <a:ea typeface="Arial"/>
                <a:cs typeface="Arial"/>
                <a:sym typeface="Arial"/>
              </a:rPr>
              <a:t>, </a:t>
            </a:r>
            <a:r>
              <a:rPr lang="en-IN" sz="800" b="0" i="1" u="none" strike="noStrike" cap="none">
                <a:solidFill>
                  <a:schemeClr val="dk1"/>
                </a:solidFill>
                <a:latin typeface="Arial"/>
                <a:ea typeface="Arial"/>
                <a:cs typeface="Arial"/>
                <a:sym typeface="Arial"/>
              </a:rPr>
              <a:t>9</a:t>
            </a:r>
            <a:r>
              <a:rPr lang="en-IN" sz="800" b="0" i="0" u="none" strike="noStrike" cap="none">
                <a:solidFill>
                  <a:schemeClr val="dk1"/>
                </a:solidFill>
                <a:latin typeface="Arial"/>
                <a:ea typeface="Arial"/>
                <a:cs typeface="Arial"/>
                <a:sym typeface="Arial"/>
              </a:rPr>
              <a:t>(2), p.65.</a:t>
            </a:r>
            <a:endParaRPr sz="8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Hines, L., 2022. </a:t>
            </a:r>
            <a:r>
              <a:rPr lang="en-IN" sz="800" b="0" i="1" u="none" strike="noStrike" cap="none">
                <a:solidFill>
                  <a:schemeClr val="dk1"/>
                </a:solidFill>
                <a:latin typeface="Arial"/>
                <a:ea typeface="Arial"/>
                <a:cs typeface="Arial"/>
                <a:sym typeface="Arial"/>
              </a:rPr>
              <a:t>Healthcare Professionals’ Perceptions of Educating Patients on Value-Based Healthcare: An Exploratory Case Study</a:t>
            </a:r>
            <a:r>
              <a:rPr lang="en-IN" sz="800" b="0" i="0" u="none" strike="noStrike" cap="none">
                <a:solidFill>
                  <a:schemeClr val="dk1"/>
                </a:solidFill>
                <a:latin typeface="Arial"/>
                <a:ea typeface="Arial"/>
                <a:cs typeface="Arial"/>
                <a:sym typeface="Arial"/>
              </a:rPr>
              <a:t> (Doctoral dissertation, University of Phoenix).</a:t>
            </a:r>
            <a:endParaRPr sz="8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Indeed.com, 2022. </a:t>
            </a:r>
            <a:r>
              <a:rPr lang="en-IN" sz="800" b="0" i="1" u="none" strike="noStrike" cap="none">
                <a:solidFill>
                  <a:schemeClr val="dk1"/>
                </a:solidFill>
                <a:latin typeface="Arial"/>
                <a:ea typeface="Arial"/>
                <a:cs typeface="Arial"/>
                <a:sym typeface="Arial"/>
              </a:rPr>
              <a:t>Cross-sectional studies pros and cons (with definition)</a:t>
            </a:r>
            <a:r>
              <a:rPr lang="en-IN" sz="800" b="0" i="0" u="none" strike="noStrike" cap="none">
                <a:solidFill>
                  <a:schemeClr val="dk1"/>
                </a:solidFill>
                <a:latin typeface="Arial"/>
                <a:ea typeface="Arial"/>
                <a:cs typeface="Arial"/>
                <a:sym typeface="Arial"/>
              </a:rPr>
              <a:t>. Available at: </a:t>
            </a:r>
            <a:r>
              <a:rPr lang="en-IN" sz="800" b="0" i="0" u="sng" strike="noStrike" cap="none">
                <a:solidFill>
                  <a:schemeClr val="hlink"/>
                </a:solidFill>
                <a:latin typeface="Arial"/>
                <a:ea typeface="Arial"/>
                <a:cs typeface="Arial"/>
                <a:sym typeface="Arial"/>
                <a:hlinkClick r:id="rId3"/>
              </a:rPr>
              <a:t>https://uk.indeed.com/career-advice/career-development/cross-sectional-studies-pros-and-cons</a:t>
            </a:r>
            <a:r>
              <a:rPr lang="en-IN" sz="800" b="0" i="0" u="none" strike="noStrike" cap="none">
                <a:solidFill>
                  <a:schemeClr val="dk1"/>
                </a:solidFill>
                <a:latin typeface="Arial"/>
                <a:ea typeface="Arial"/>
                <a:cs typeface="Arial"/>
                <a:sym typeface="Arial"/>
              </a:rPr>
              <a:t>.  </a:t>
            </a:r>
            <a:endParaRPr sz="14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Logie, C.H., Okumu, M., Lukone, S.O., Loutet, M., McAlpine, A., Latif, M., Berry, I., Kisubi, N., Mwima, S., Kyambadde, P. and Neema, S., 2021. Ngutulu Kagwero (agents of change): study design of a participatory comic pilot study on sexual violence prevention and post-rape clinical care with refugee youth in a humanitarian setting in Uganda. </a:t>
            </a:r>
            <a:r>
              <a:rPr lang="en-IN" sz="800" b="0" i="1" u="none" strike="noStrike" cap="none">
                <a:solidFill>
                  <a:schemeClr val="dk1"/>
                </a:solidFill>
                <a:latin typeface="Arial"/>
                <a:ea typeface="Arial"/>
                <a:cs typeface="Arial"/>
                <a:sym typeface="Arial"/>
              </a:rPr>
              <a:t>Global health action</a:t>
            </a:r>
            <a:r>
              <a:rPr lang="en-IN" sz="800" b="0" i="0" u="none" strike="noStrike" cap="none">
                <a:solidFill>
                  <a:schemeClr val="dk1"/>
                </a:solidFill>
                <a:latin typeface="Arial"/>
                <a:ea typeface="Arial"/>
                <a:cs typeface="Arial"/>
                <a:sym typeface="Arial"/>
              </a:rPr>
              <a:t>, </a:t>
            </a:r>
            <a:r>
              <a:rPr lang="en-IN" sz="800" b="0" i="1" u="none" strike="noStrike" cap="none">
                <a:solidFill>
                  <a:schemeClr val="dk1"/>
                </a:solidFill>
                <a:latin typeface="Arial"/>
                <a:ea typeface="Arial"/>
                <a:cs typeface="Arial"/>
                <a:sym typeface="Arial"/>
              </a:rPr>
              <a:t>14</a:t>
            </a:r>
            <a:r>
              <a:rPr lang="en-IN" sz="800" b="0" i="0" u="none" strike="noStrike" cap="none">
                <a:solidFill>
                  <a:schemeClr val="dk1"/>
                </a:solidFill>
                <a:latin typeface="Arial"/>
                <a:ea typeface="Arial"/>
                <a:cs typeface="Arial"/>
                <a:sym typeface="Arial"/>
              </a:rPr>
              <a:t>(1), p.1940763.</a:t>
            </a:r>
            <a:endParaRPr sz="8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Naeem, M., Ozuem, W., Howell, K. and Ranfagni, S., 2023. A step-by-step process of thematic analysis to develop a conceptual model in qualitative research. </a:t>
            </a:r>
            <a:r>
              <a:rPr lang="en-IN" sz="800" b="0" i="1" u="none" strike="noStrike" cap="none">
                <a:solidFill>
                  <a:schemeClr val="dk1"/>
                </a:solidFill>
                <a:latin typeface="Arial"/>
                <a:ea typeface="Arial"/>
                <a:cs typeface="Arial"/>
                <a:sym typeface="Arial"/>
              </a:rPr>
              <a:t>International Journal of Qualitative Methods</a:t>
            </a:r>
            <a:r>
              <a:rPr lang="en-IN" sz="800" b="0" i="0" u="none" strike="noStrike" cap="none">
                <a:solidFill>
                  <a:schemeClr val="dk1"/>
                </a:solidFill>
                <a:latin typeface="Arial"/>
                <a:ea typeface="Arial"/>
                <a:cs typeface="Arial"/>
                <a:sym typeface="Arial"/>
              </a:rPr>
              <a:t>, </a:t>
            </a:r>
            <a:r>
              <a:rPr lang="en-IN" sz="800" b="0" i="1" u="none" strike="noStrike" cap="none">
                <a:solidFill>
                  <a:schemeClr val="dk1"/>
                </a:solidFill>
                <a:latin typeface="Arial"/>
                <a:ea typeface="Arial"/>
                <a:cs typeface="Arial"/>
                <a:sym typeface="Arial"/>
              </a:rPr>
              <a:t>22</a:t>
            </a:r>
            <a:r>
              <a:rPr lang="en-IN" sz="800" b="0" i="0" u="none" strike="noStrike" cap="none">
                <a:solidFill>
                  <a:schemeClr val="dk1"/>
                </a:solidFill>
                <a:latin typeface="Arial"/>
                <a:ea typeface="Arial"/>
                <a:cs typeface="Arial"/>
                <a:sym typeface="Arial"/>
              </a:rPr>
              <a:t>, p.16094069231205789.</a:t>
            </a:r>
            <a:endParaRPr sz="8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Nhs.uk, 2023. </a:t>
            </a:r>
            <a:r>
              <a:rPr lang="en-IN" sz="800" b="0" i="1" u="none" strike="noStrike" cap="none">
                <a:solidFill>
                  <a:schemeClr val="dk1"/>
                </a:solidFill>
                <a:latin typeface="Arial"/>
                <a:ea typeface="Arial"/>
                <a:cs typeface="Arial"/>
                <a:sym typeface="Arial"/>
              </a:rPr>
              <a:t>NHS choices</a:t>
            </a:r>
            <a:r>
              <a:rPr lang="en-IN" sz="800" b="0" i="0" u="none" strike="noStrike" cap="none">
                <a:solidFill>
                  <a:schemeClr val="dk1"/>
                </a:solidFill>
                <a:latin typeface="Arial"/>
                <a:ea typeface="Arial"/>
                <a:cs typeface="Arial"/>
                <a:sym typeface="Arial"/>
              </a:rPr>
              <a:t>. Available at: </a:t>
            </a:r>
            <a:r>
              <a:rPr lang="en-IN" sz="800" b="0" i="0" u="sng" strike="noStrike" cap="none">
                <a:solidFill>
                  <a:schemeClr val="hlink"/>
                </a:solidFill>
                <a:latin typeface="Arial"/>
                <a:ea typeface="Arial"/>
                <a:cs typeface="Arial"/>
                <a:sym typeface="Arial"/>
                <a:hlinkClick r:id="rId4"/>
              </a:rPr>
              <a:t>https://digital.nhs.uk/data-and-information/publications/statistical/health-survey-for-england/2021-part-2/adult-health-hypertension</a:t>
            </a:r>
            <a:r>
              <a:rPr lang="en-IN" sz="800" b="0" i="0" u="none" strike="noStrike" cap="none">
                <a:solidFill>
                  <a:schemeClr val="dk1"/>
                </a:solidFill>
                <a:latin typeface="Arial"/>
                <a:ea typeface="Arial"/>
                <a:cs typeface="Arial"/>
                <a:sym typeface="Arial"/>
              </a:rPr>
              <a:t>.  </a:t>
            </a:r>
            <a:endParaRPr sz="14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Nyirenda, L., Kumar, M.B., Theobald, S., Sarker, M., Simwinga, M., Kumwenda, M., Johnson, C., Hatzold, K., Corbett, E.L., Sibanda, E. and Taegtmeyer, M., 2020. Using research networks to generate trustworthy qualitative public health research findings from multiple contexts. </a:t>
            </a:r>
            <a:r>
              <a:rPr lang="en-IN" sz="800" b="0" i="1" u="none" strike="noStrike" cap="none">
                <a:solidFill>
                  <a:schemeClr val="dk1"/>
                </a:solidFill>
                <a:latin typeface="Arial"/>
                <a:ea typeface="Arial"/>
                <a:cs typeface="Arial"/>
                <a:sym typeface="Arial"/>
              </a:rPr>
              <a:t>BMC Medical Research Methodology</a:t>
            </a:r>
            <a:r>
              <a:rPr lang="en-IN" sz="800" b="0" i="0" u="none" strike="noStrike" cap="none">
                <a:solidFill>
                  <a:schemeClr val="dk1"/>
                </a:solidFill>
                <a:latin typeface="Arial"/>
                <a:ea typeface="Arial"/>
                <a:cs typeface="Arial"/>
                <a:sym typeface="Arial"/>
              </a:rPr>
              <a:t>, </a:t>
            </a:r>
            <a:r>
              <a:rPr lang="en-IN" sz="800" b="0" i="1" u="none" strike="noStrike" cap="none">
                <a:solidFill>
                  <a:schemeClr val="dk1"/>
                </a:solidFill>
                <a:latin typeface="Arial"/>
                <a:ea typeface="Arial"/>
                <a:cs typeface="Arial"/>
                <a:sym typeface="Arial"/>
              </a:rPr>
              <a:t>20</a:t>
            </a:r>
            <a:r>
              <a:rPr lang="en-IN" sz="800" b="0" i="0" u="none" strike="noStrike" cap="none">
                <a:solidFill>
                  <a:schemeClr val="dk1"/>
                </a:solidFill>
                <a:latin typeface="Arial"/>
                <a:ea typeface="Arial"/>
                <a:cs typeface="Arial"/>
                <a:sym typeface="Arial"/>
              </a:rPr>
              <a:t>, pp.1-10.</a:t>
            </a:r>
            <a:endParaRPr sz="8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Oliveros, E., Patel, H., Kyung, S., Fugar, S., Goldberg, A., Madan, N. and Williams, K.A., 2020. Hypertension in older adults: Assessment, management, and challenges. Clinical cardiology, 43(2), pp.99-107.</a:t>
            </a:r>
            <a:endParaRPr sz="8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Palmer, S., Burton-Obanla, A., Goon, S., Allison, T., Mitchell, A., Bogdonas, K., Fombelle, M., Hoffman, A., Smith, J., McCaffrey, J. and Prescott, M.P., 2023. Policy, Systems, and Environmental Changes in Child Nutrition Programs: A Systematic Literature Review. Advances in Nutrition.</a:t>
            </a:r>
            <a:endParaRPr sz="8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Song, T., Deng, N., Cui, T., Qian, S., Liu, F., Guan, Y. and Yu, P., 2021. Measuring success of patients’ continuous use of mobile health services for self-management of chronic conditions: Model development and validation. </a:t>
            </a:r>
            <a:r>
              <a:rPr lang="en-IN" sz="800" b="0" i="1" u="none" strike="noStrike" cap="none">
                <a:solidFill>
                  <a:schemeClr val="dk1"/>
                </a:solidFill>
                <a:latin typeface="Arial"/>
                <a:ea typeface="Arial"/>
                <a:cs typeface="Arial"/>
                <a:sym typeface="Arial"/>
              </a:rPr>
              <a:t>Journal of Medical Internet Research</a:t>
            </a:r>
            <a:r>
              <a:rPr lang="en-IN" sz="800" b="0" i="0" u="none" strike="noStrike" cap="none">
                <a:solidFill>
                  <a:schemeClr val="dk1"/>
                </a:solidFill>
                <a:latin typeface="Arial"/>
                <a:ea typeface="Arial"/>
                <a:cs typeface="Arial"/>
                <a:sym typeface="Arial"/>
              </a:rPr>
              <a:t>, </a:t>
            </a:r>
            <a:r>
              <a:rPr lang="en-IN" sz="800" b="0" i="1" u="none" strike="noStrike" cap="none">
                <a:solidFill>
                  <a:schemeClr val="dk1"/>
                </a:solidFill>
                <a:latin typeface="Arial"/>
                <a:ea typeface="Arial"/>
                <a:cs typeface="Arial"/>
                <a:sym typeface="Arial"/>
              </a:rPr>
              <a:t>23</a:t>
            </a:r>
            <a:r>
              <a:rPr lang="en-IN" sz="800" b="0" i="0" u="none" strike="noStrike" cap="none">
                <a:solidFill>
                  <a:schemeClr val="dk1"/>
                </a:solidFill>
                <a:latin typeface="Arial"/>
                <a:ea typeface="Arial"/>
                <a:cs typeface="Arial"/>
                <a:sym typeface="Arial"/>
              </a:rPr>
              <a:t>(7), p.e26670.</a:t>
            </a:r>
            <a:endParaRPr sz="8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Tapela, N., Collister, J., Clifton, L., Turnbull, I., Rahimi, K. and Hunter, D.J., 2021. Prevalence and determinants of hypertension control among almost 100 000 treated adults in the UK. </a:t>
            </a:r>
            <a:r>
              <a:rPr lang="en-IN" sz="800" b="0" i="1" u="none" strike="noStrike" cap="none">
                <a:solidFill>
                  <a:schemeClr val="dk1"/>
                </a:solidFill>
                <a:latin typeface="Arial"/>
                <a:ea typeface="Arial"/>
                <a:cs typeface="Arial"/>
                <a:sym typeface="Arial"/>
              </a:rPr>
              <a:t>Open heart</a:t>
            </a:r>
            <a:r>
              <a:rPr lang="en-IN" sz="800" b="0" i="0" u="none" strike="noStrike" cap="none">
                <a:solidFill>
                  <a:schemeClr val="dk1"/>
                </a:solidFill>
                <a:latin typeface="Arial"/>
                <a:ea typeface="Arial"/>
                <a:cs typeface="Arial"/>
                <a:sym typeface="Arial"/>
              </a:rPr>
              <a:t>, </a:t>
            </a:r>
            <a:r>
              <a:rPr lang="en-IN" sz="800" b="0" i="1" u="none" strike="noStrike" cap="none">
                <a:solidFill>
                  <a:schemeClr val="dk1"/>
                </a:solidFill>
                <a:latin typeface="Arial"/>
                <a:ea typeface="Arial"/>
                <a:cs typeface="Arial"/>
                <a:sym typeface="Arial"/>
              </a:rPr>
              <a:t>8</a:t>
            </a:r>
            <a:r>
              <a:rPr lang="en-IN" sz="800" b="0" i="0" u="none" strike="noStrike" cap="none">
                <a:solidFill>
                  <a:schemeClr val="dk1"/>
                </a:solidFill>
                <a:latin typeface="Arial"/>
                <a:ea typeface="Arial"/>
                <a:cs typeface="Arial"/>
                <a:sym typeface="Arial"/>
              </a:rPr>
              <a:t>(1), p.e001461.</a:t>
            </a:r>
            <a:endParaRPr sz="14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Wahi, M. and Yassouri, T.E., 2024. </a:t>
            </a:r>
            <a:r>
              <a:rPr lang="en-IN" sz="800" b="0" i="1" u="none" strike="noStrike" cap="none">
                <a:solidFill>
                  <a:schemeClr val="dk1"/>
                </a:solidFill>
                <a:latin typeface="Arial"/>
                <a:ea typeface="Arial"/>
                <a:cs typeface="Arial"/>
                <a:sym typeface="Arial"/>
              </a:rPr>
              <a:t>What are the advantages and disadvantages of using primary and secondary data sources?</a:t>
            </a:r>
            <a:r>
              <a:rPr lang="en-IN" sz="800" b="0" i="0" u="none" strike="noStrike" cap="none">
                <a:solidFill>
                  <a:schemeClr val="dk1"/>
                </a:solidFill>
                <a:latin typeface="Arial"/>
                <a:ea typeface="Arial"/>
                <a:cs typeface="Arial"/>
                <a:sym typeface="Arial"/>
              </a:rPr>
              <a:t>, </a:t>
            </a:r>
            <a:r>
              <a:rPr lang="en-IN" sz="800" b="0" i="1" u="none" strike="noStrike" cap="none">
                <a:solidFill>
                  <a:schemeClr val="dk1"/>
                </a:solidFill>
                <a:latin typeface="Arial"/>
                <a:ea typeface="Arial"/>
                <a:cs typeface="Arial"/>
                <a:sym typeface="Arial"/>
              </a:rPr>
              <a:t>Primary vs Secondary Data Sources: Pros and Cons</a:t>
            </a:r>
            <a:r>
              <a:rPr lang="en-IN" sz="800" b="0" i="0" u="none" strike="noStrike" cap="none">
                <a:solidFill>
                  <a:schemeClr val="dk1"/>
                </a:solidFill>
                <a:latin typeface="Arial"/>
                <a:ea typeface="Arial"/>
                <a:cs typeface="Arial"/>
                <a:sym typeface="Arial"/>
              </a:rPr>
              <a:t>. Available at: </a:t>
            </a:r>
            <a:r>
              <a:rPr lang="en-IN" sz="800" b="0" i="0" u="sng" strike="noStrike" cap="none">
                <a:solidFill>
                  <a:schemeClr val="hlink"/>
                </a:solidFill>
                <a:latin typeface="Arial"/>
                <a:ea typeface="Arial"/>
                <a:cs typeface="Arial"/>
                <a:sym typeface="Arial"/>
                <a:hlinkClick r:id="rId5"/>
              </a:rPr>
              <a:t>https://www.linkedin.com/advice/1/what-advantages-disadvantages-using-primary-secondary-1c</a:t>
            </a:r>
            <a:r>
              <a:rPr lang="en-IN" sz="800" b="0" i="0" u="none" strike="noStrike" cap="none">
                <a:solidFill>
                  <a:schemeClr val="dk1"/>
                </a:solidFill>
                <a:latin typeface="Arial"/>
                <a:ea typeface="Arial"/>
                <a:cs typeface="Arial"/>
                <a:sym typeface="Arial"/>
              </a:rPr>
              <a:t>.  </a:t>
            </a:r>
            <a:endParaRPr sz="1400" b="0" i="0" u="none" strike="noStrike" cap="none">
              <a:solidFill>
                <a:schemeClr val="dk1"/>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800"/>
              <a:buFont typeface="Arial"/>
              <a:buNone/>
            </a:pPr>
            <a:r>
              <a:rPr lang="en-IN" sz="800" b="0" i="0" u="none" strike="noStrike" cap="none">
                <a:solidFill>
                  <a:schemeClr val="dk1"/>
                </a:solidFill>
                <a:latin typeface="Arial"/>
                <a:ea typeface="Arial"/>
                <a:cs typeface="Arial"/>
                <a:sym typeface="Arial"/>
              </a:rPr>
              <a:t>Wiltshire, G. and Ronkainen, N., 2021. A realist approach to thematic analysis: making sense of qualitative data through experiential, inferential and dispositional themes. </a:t>
            </a:r>
            <a:r>
              <a:rPr lang="en-IN" sz="800" b="0" i="1" u="none" strike="noStrike" cap="none">
                <a:solidFill>
                  <a:schemeClr val="dk1"/>
                </a:solidFill>
                <a:latin typeface="Arial"/>
                <a:ea typeface="Arial"/>
                <a:cs typeface="Arial"/>
                <a:sym typeface="Arial"/>
              </a:rPr>
              <a:t>Journal of Critical Realism</a:t>
            </a:r>
            <a:r>
              <a:rPr lang="en-IN" sz="800" b="0" i="0" u="none" strike="noStrike" cap="none">
                <a:solidFill>
                  <a:schemeClr val="dk1"/>
                </a:solidFill>
                <a:latin typeface="Arial"/>
                <a:ea typeface="Arial"/>
                <a:cs typeface="Arial"/>
                <a:sym typeface="Arial"/>
              </a:rPr>
              <a:t>, </a:t>
            </a:r>
            <a:r>
              <a:rPr lang="en-IN" sz="800" b="0" i="1" u="none" strike="noStrike" cap="none">
                <a:solidFill>
                  <a:schemeClr val="dk1"/>
                </a:solidFill>
                <a:latin typeface="Arial"/>
                <a:ea typeface="Arial"/>
                <a:cs typeface="Arial"/>
                <a:sym typeface="Arial"/>
              </a:rPr>
              <a:t>20</a:t>
            </a:r>
            <a:r>
              <a:rPr lang="en-IN" sz="800" b="0" i="0" u="none" strike="noStrike" cap="none">
                <a:solidFill>
                  <a:schemeClr val="dk1"/>
                </a:solidFill>
                <a:latin typeface="Arial"/>
                <a:ea typeface="Arial"/>
                <a:cs typeface="Arial"/>
                <a:sym typeface="Arial"/>
              </a:rPr>
              <a:t>(2), pp.159-180.</a:t>
            </a:r>
            <a:endParaRPr sz="800" b="0" i="0" u="none" strike="noStrike" cap="none">
              <a:solidFill>
                <a:schemeClr val="dk1"/>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5"/>
        <p:cNvGrpSpPr/>
        <p:nvPr/>
      </p:nvGrpSpPr>
      <p:grpSpPr>
        <a:xfrm>
          <a:off x="0" y="0"/>
          <a:ext cx="0" cy="0"/>
          <a:chOff x="0" y="0"/>
          <a:chExt cx="0" cy="0"/>
        </a:xfrm>
      </p:grpSpPr>
      <p:sp>
        <p:nvSpPr>
          <p:cNvPr id="236" name="Google Shape;236;p3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sng" strike="noStrike" cap="none">
              <a:solidFill>
                <a:schemeClr val="lt1"/>
              </a:solidFill>
              <a:latin typeface="Arial"/>
              <a:ea typeface="Arial"/>
              <a:cs typeface="Arial"/>
              <a:sym typeface="Arial"/>
            </a:endParaRPr>
          </a:p>
        </p:txBody>
      </p:sp>
      <p:sp>
        <p:nvSpPr>
          <p:cNvPr id="237" name="Google Shape;237;p35"/>
          <p:cNvSpPr/>
          <p:nvPr/>
        </p:nvSpPr>
        <p:spPr>
          <a:xfrm rot="-2700000" flipH="1">
            <a:off x="-376156" y="-253670"/>
            <a:ext cx="1827638" cy="1376989"/>
          </a:xfrm>
          <a:custGeom>
            <a:avLst/>
            <a:gdLst/>
            <a:ahLst/>
            <a:cxnLst/>
            <a:rect l="l" t="t" r="r" b="b"/>
            <a:pathLst>
              <a:path w="1827638" h="1376989" extrusionOk="0">
                <a:moveTo>
                  <a:pt x="0" y="987379"/>
                </a:moveTo>
                <a:lnTo>
                  <a:pt x="987379" y="0"/>
                </a:lnTo>
                <a:lnTo>
                  <a:pt x="1827638" y="840260"/>
                </a:lnTo>
                <a:lnTo>
                  <a:pt x="1827638" y="1376989"/>
                </a:lnTo>
                <a:lnTo>
                  <a:pt x="0" y="1376989"/>
                </a:lnTo>
                <a:close/>
              </a:path>
            </a:pathLst>
          </a:custGeom>
          <a:solidFill>
            <a:schemeClr val="accent1">
              <a:alpha val="29411"/>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238" name="Google Shape;238;p35"/>
          <p:cNvSpPr/>
          <p:nvPr/>
        </p:nvSpPr>
        <p:spPr>
          <a:xfrm rot="-2700000" flipH="1">
            <a:off x="891641" y="422146"/>
            <a:ext cx="645368" cy="645368"/>
          </a:xfrm>
          <a:prstGeom prst="rect">
            <a:avLst/>
          </a:prstGeom>
          <a:solidFill>
            <a:schemeClr val="accent1">
              <a:alpha val="29411"/>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239" name="Google Shape;239;p35"/>
          <p:cNvSpPr/>
          <p:nvPr/>
        </p:nvSpPr>
        <p:spPr>
          <a:xfrm rot="-2700000" flipH="1">
            <a:off x="10043482" y="655140"/>
            <a:ext cx="687472" cy="687472"/>
          </a:xfrm>
          <a:prstGeom prst="rect">
            <a:avLst/>
          </a:prstGeom>
          <a:solidFill>
            <a:schemeClr val="accent4">
              <a:alpha val="29411"/>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240" name="Google Shape;240;p35"/>
          <p:cNvSpPr/>
          <p:nvPr/>
        </p:nvSpPr>
        <p:spPr>
          <a:xfrm rot="10800000" flipH="1">
            <a:off x="9356643" y="0"/>
            <a:ext cx="2835357" cy="1480837"/>
          </a:xfrm>
          <a:custGeom>
            <a:avLst/>
            <a:gdLst/>
            <a:ahLst/>
            <a:cxnLst/>
            <a:rect l="l" t="t" r="r" b="b"/>
            <a:pathLst>
              <a:path w="2835357" h="1480837" extrusionOk="0">
                <a:moveTo>
                  <a:pt x="2835357" y="1480837"/>
                </a:moveTo>
                <a:lnTo>
                  <a:pt x="0" y="1480837"/>
                </a:lnTo>
                <a:lnTo>
                  <a:pt x="1552727" y="0"/>
                </a:lnTo>
                <a:lnTo>
                  <a:pt x="2835357" y="1223245"/>
                </a:lnTo>
                <a:close/>
              </a:path>
            </a:pathLst>
          </a:custGeom>
          <a:solidFill>
            <a:schemeClr val="accent4">
              <a:alpha val="29411"/>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241" name="Google Shape;241;p35"/>
          <p:cNvSpPr/>
          <p:nvPr/>
        </p:nvSpPr>
        <p:spPr>
          <a:xfrm flipH="1">
            <a:off x="7976344" y="6115501"/>
            <a:ext cx="1494513" cy="742499"/>
          </a:xfrm>
          <a:prstGeom prst="triangle">
            <a:avLst>
              <a:gd name="adj" fmla="val 50000"/>
            </a:avLst>
          </a:prstGeom>
          <a:solidFill>
            <a:schemeClr val="accent1">
              <a:alpha val="29411"/>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242" name="Google Shape;242;p35"/>
          <p:cNvSpPr/>
          <p:nvPr/>
        </p:nvSpPr>
        <p:spPr>
          <a:xfrm flipH="1">
            <a:off x="7604080" y="6453143"/>
            <a:ext cx="814903" cy="404857"/>
          </a:xfrm>
          <a:prstGeom prst="triangle">
            <a:avLst>
              <a:gd name="adj" fmla="val 50000"/>
            </a:avLst>
          </a:prstGeom>
          <a:solidFill>
            <a:schemeClr val="accent1">
              <a:alpha val="29411"/>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rial"/>
              <a:ea typeface="Arial"/>
              <a:cs typeface="Arial"/>
              <a:sym typeface="Arial"/>
            </a:endParaRPr>
          </a:p>
        </p:txBody>
      </p:sp>
      <p:sp>
        <p:nvSpPr>
          <p:cNvPr id="243" name="Google Shape;243;p35"/>
          <p:cNvSpPr txBox="1"/>
          <p:nvPr/>
        </p:nvSpPr>
        <p:spPr>
          <a:xfrm>
            <a:off x="-64369" y="2726095"/>
            <a:ext cx="12192000" cy="9543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0"/>
              </a:spcAft>
              <a:buClr>
                <a:srgbClr val="000000"/>
              </a:buClr>
              <a:buSzPts val="5000"/>
              <a:buFont typeface="Arial"/>
              <a:buNone/>
            </a:pPr>
            <a:r>
              <a:rPr lang="en-IN" sz="5000" b="0" i="0" u="none" strike="noStrike" cap="none">
                <a:solidFill>
                  <a:schemeClr val="accent3"/>
                </a:solidFill>
                <a:latin typeface="Average"/>
                <a:ea typeface="Average"/>
                <a:cs typeface="Average"/>
                <a:sym typeface="Average"/>
              </a:rPr>
              <a:t>thankyou </a:t>
            </a:r>
            <a:endParaRPr sz="5000" b="1" i="0" u="none" strike="noStrike" cap="none">
              <a:solidFill>
                <a:schemeClr val="dk1"/>
              </a:solidFill>
              <a:latin typeface="Average"/>
              <a:ea typeface="Average"/>
              <a:cs typeface="Average"/>
              <a:sym typeface="Average"/>
            </a:endParaRPr>
          </a:p>
        </p:txBody>
      </p:sp>
    </p:spTree>
  </p:cSld>
  <p:clrMapOvr>
    <a:masterClrMapping/>
  </p:clrMapOvr>
</p:sld>
</file>

<file path=ppt/theme/theme1.xml><?xml version="1.0" encoding="utf-8"?>
<a:theme xmlns:a="http://schemas.openxmlformats.org/drawingml/2006/main"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19</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Slate</vt:lpstr>
      <vt:lpstr>PowerPoint Presentation</vt:lpstr>
      <vt:lpstr>Overview</vt:lpstr>
      <vt:lpstr>Introduction</vt:lpstr>
      <vt:lpstr>Rationale of study</vt:lpstr>
      <vt:lpstr>Continuation…</vt:lpstr>
      <vt:lpstr>PowerPoint Presentation</vt:lpstr>
      <vt:lpstr>Research Question</vt:lpstr>
      <vt:lpstr>Objectives of study</vt:lpstr>
      <vt:lpstr>PowerPoint Presentation</vt:lpstr>
      <vt:lpstr>Continuation…</vt:lpstr>
      <vt:lpstr>Research Design</vt:lpstr>
      <vt:lpstr>Continuation…</vt:lpstr>
      <vt:lpstr>Recruitment, Sampling &amp; study Participants includes</vt:lpstr>
      <vt:lpstr>Material/ Data Collection Methods</vt:lpstr>
      <vt:lpstr>Data analysis technique</vt:lpstr>
      <vt:lpstr>Implication of the study</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alsoltechcareers2@gmail.com</cp:lastModifiedBy>
  <cp:revision>1</cp:revision>
  <dcterms:modified xsi:type="dcterms:W3CDTF">2024-03-20T13:31:12Z</dcterms:modified>
</cp:coreProperties>
</file>