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70" r:id="rId11"/>
    <p:sldId id="264" r:id="rId12"/>
    <p:sldId id="263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Cartwright" userId="c8129c12-4aad-4f00-a765-fc80ae8680fc" providerId="ADAL" clId="{6139E10C-E5D9-4BC1-95CA-2A633FC26EAF}"/>
    <pc:docChg chg="undo custSel addSld delSld modSld sldOrd">
      <pc:chgData name="Jane Cartwright" userId="c8129c12-4aad-4f00-a765-fc80ae8680fc" providerId="ADAL" clId="{6139E10C-E5D9-4BC1-95CA-2A633FC26EAF}" dt="2021-11-18T15:53:42.713" v="8107" actId="114"/>
      <pc:docMkLst>
        <pc:docMk/>
      </pc:docMkLst>
      <pc:sldChg chg="addSp delSp modSp mod setBg addAnim delAnim setClrOvrMap">
        <pc:chgData name="Jane Cartwright" userId="c8129c12-4aad-4f00-a765-fc80ae8680fc" providerId="ADAL" clId="{6139E10C-E5D9-4BC1-95CA-2A633FC26EAF}" dt="2021-11-18T15:49:30.928" v="8104" actId="255"/>
        <pc:sldMkLst>
          <pc:docMk/>
          <pc:sldMk cId="675699642" sldId="256"/>
        </pc:sldMkLst>
        <pc:spChg chg="mod">
          <ac:chgData name="Jane Cartwright" userId="c8129c12-4aad-4f00-a765-fc80ae8680fc" providerId="ADAL" clId="{6139E10C-E5D9-4BC1-95CA-2A633FC26EAF}" dt="2021-11-18T15:49:15.391" v="8100" actId="26606"/>
          <ac:spMkLst>
            <pc:docMk/>
            <pc:sldMk cId="675699642" sldId="256"/>
            <ac:spMk id="2" creationId="{A1A8FBB5-DC34-40D0-83D0-AE36EB94E6B4}"/>
          </ac:spMkLst>
        </pc:spChg>
        <pc:spChg chg="mod">
          <ac:chgData name="Jane Cartwright" userId="c8129c12-4aad-4f00-a765-fc80ae8680fc" providerId="ADAL" clId="{6139E10C-E5D9-4BC1-95CA-2A633FC26EAF}" dt="2021-11-18T15:49:30.928" v="8104" actId="255"/>
          <ac:spMkLst>
            <pc:docMk/>
            <pc:sldMk cId="675699642" sldId="256"/>
            <ac:spMk id="3" creationId="{70EEB062-2C7C-4125-A54B-0C47E96E5D4F}"/>
          </ac:spMkLst>
        </pc:spChg>
        <pc:spChg chg="add del">
          <ac:chgData name="Jane Cartwright" userId="c8129c12-4aad-4f00-a765-fc80ae8680fc" providerId="ADAL" clId="{6139E10C-E5D9-4BC1-95CA-2A633FC26EAF}" dt="2021-11-18T15:48:38.162" v="8081" actId="26606"/>
          <ac:spMkLst>
            <pc:docMk/>
            <pc:sldMk cId="675699642" sldId="256"/>
            <ac:spMk id="71" creationId="{E49CC64F-7275-4E33-961B-0C5CDC439875}"/>
          </ac:spMkLst>
        </pc:spChg>
        <pc:spChg chg="add del">
          <ac:chgData name="Jane Cartwright" userId="c8129c12-4aad-4f00-a765-fc80ae8680fc" providerId="ADAL" clId="{6139E10C-E5D9-4BC1-95CA-2A633FC26EAF}" dt="2021-11-18T15:49:02.984" v="8093" actId="26606"/>
          <ac:spMkLst>
            <pc:docMk/>
            <pc:sldMk cId="675699642" sldId="256"/>
            <ac:spMk id="73" creationId="{F49775AF-8896-43EE-92C6-83497D6DC56F}"/>
          </ac:spMkLst>
        </pc:spChg>
        <pc:spChg chg="add del">
          <ac:chgData name="Jane Cartwright" userId="c8129c12-4aad-4f00-a765-fc80ae8680fc" providerId="ADAL" clId="{6139E10C-E5D9-4BC1-95CA-2A633FC26EAF}" dt="2021-11-18T15:48:40.014" v="8085" actId="26606"/>
          <ac:spMkLst>
            <pc:docMk/>
            <pc:sldMk cId="675699642" sldId="256"/>
            <ac:spMk id="1028" creationId="{71B2258F-86CA-4D4D-8270-BC05FCDEBFB3}"/>
          </ac:spMkLst>
        </pc:spChg>
        <pc:spChg chg="add del">
          <ac:chgData name="Jane Cartwright" userId="c8129c12-4aad-4f00-a765-fc80ae8680fc" providerId="ADAL" clId="{6139E10C-E5D9-4BC1-95CA-2A633FC26EAF}" dt="2021-11-18T15:49:15.384" v="8099" actId="26606"/>
          <ac:spMkLst>
            <pc:docMk/>
            <pc:sldMk cId="675699642" sldId="256"/>
            <ac:spMk id="1029" creationId="{9B7AD9F6-8CE7-4299-8FC6-328F4DCD3FF9}"/>
          </ac:spMkLst>
        </pc:spChg>
        <pc:spChg chg="add del">
          <ac:chgData name="Jane Cartwright" userId="c8129c12-4aad-4f00-a765-fc80ae8680fc" providerId="ADAL" clId="{6139E10C-E5D9-4BC1-95CA-2A633FC26EAF}" dt="2021-11-18T15:48:41.532" v="8089" actId="26606"/>
          <ac:spMkLst>
            <pc:docMk/>
            <pc:sldMk cId="675699642" sldId="256"/>
            <ac:spMk id="1030" creationId="{E49CC64F-7275-4E33-961B-0C5CDC439875}"/>
          </ac:spMkLst>
        </pc:spChg>
        <pc:spChg chg="add del">
          <ac:chgData name="Jane Cartwright" userId="c8129c12-4aad-4f00-a765-fc80ae8680fc" providerId="ADAL" clId="{6139E10C-E5D9-4BC1-95CA-2A633FC26EAF}" dt="2021-11-18T15:49:15.384" v="8099" actId="26606"/>
          <ac:spMkLst>
            <pc:docMk/>
            <pc:sldMk cId="675699642" sldId="256"/>
            <ac:spMk id="1031" creationId="{F49775AF-8896-43EE-92C6-83497D6DC56F}"/>
          </ac:spMkLst>
        </pc:spChg>
        <pc:spChg chg="add del">
          <ac:chgData name="Jane Cartwright" userId="c8129c12-4aad-4f00-a765-fc80ae8680fc" providerId="ADAL" clId="{6139E10C-E5D9-4BC1-95CA-2A633FC26EAF}" dt="2021-11-18T15:49:02.984" v="8093" actId="26606"/>
          <ac:spMkLst>
            <pc:docMk/>
            <pc:sldMk cId="675699642" sldId="256"/>
            <ac:spMk id="1032" creationId="{9B7AD9F6-8CE7-4299-8FC6-328F4DCD3FF9}"/>
          </ac:spMkLst>
        </pc:spChg>
        <pc:picChg chg="add del mod ord">
          <ac:chgData name="Jane Cartwright" userId="c8129c12-4aad-4f00-a765-fc80ae8680fc" providerId="ADAL" clId="{6139E10C-E5D9-4BC1-95CA-2A633FC26EAF}" dt="2021-11-18T15:49:15.391" v="8100" actId="26606"/>
          <ac:picMkLst>
            <pc:docMk/>
            <pc:sldMk cId="675699642" sldId="256"/>
            <ac:picMk id="1026" creationId="{2B21FD60-A399-4FC7-ADEA-7909DC240271}"/>
          </ac:picMkLst>
        </pc:picChg>
      </pc:sldChg>
      <pc:sldChg chg="modSp mod">
        <pc:chgData name="Jane Cartwright" userId="c8129c12-4aad-4f00-a765-fc80ae8680fc" providerId="ADAL" clId="{6139E10C-E5D9-4BC1-95CA-2A633FC26EAF}" dt="2021-11-18T14:29:22.097" v="4965" actId="20577"/>
        <pc:sldMkLst>
          <pc:docMk/>
          <pc:sldMk cId="1999030182" sldId="257"/>
        </pc:sldMkLst>
        <pc:spChg chg="mod">
          <ac:chgData name="Jane Cartwright" userId="c8129c12-4aad-4f00-a765-fc80ae8680fc" providerId="ADAL" clId="{6139E10C-E5D9-4BC1-95CA-2A633FC26EAF}" dt="2021-11-18T14:22:41.712" v="4751" actId="255"/>
          <ac:spMkLst>
            <pc:docMk/>
            <pc:sldMk cId="1999030182" sldId="257"/>
            <ac:spMk id="4" creationId="{4659BD1A-CEE8-4793-8BD4-CD1C725CB0D0}"/>
          </ac:spMkLst>
        </pc:spChg>
        <pc:spChg chg="mod">
          <ac:chgData name="Jane Cartwright" userId="c8129c12-4aad-4f00-a765-fc80ae8680fc" providerId="ADAL" clId="{6139E10C-E5D9-4BC1-95CA-2A633FC26EAF}" dt="2021-11-18T14:29:22.097" v="4965" actId="20577"/>
          <ac:spMkLst>
            <pc:docMk/>
            <pc:sldMk cId="1999030182" sldId="257"/>
            <ac:spMk id="6" creationId="{58981360-1847-4419-9C2A-A463C868E015}"/>
          </ac:spMkLst>
        </pc:spChg>
      </pc:sldChg>
      <pc:sldChg chg="addSp delSp modSp new mod">
        <pc:chgData name="Jane Cartwright" userId="c8129c12-4aad-4f00-a765-fc80ae8680fc" providerId="ADAL" clId="{6139E10C-E5D9-4BC1-95CA-2A633FC26EAF}" dt="2021-11-18T14:37:55.277" v="5335" actId="14100"/>
        <pc:sldMkLst>
          <pc:docMk/>
          <pc:sldMk cId="881888407" sldId="258"/>
        </pc:sldMkLst>
        <pc:spChg chg="del">
          <ac:chgData name="Jane Cartwright" userId="c8129c12-4aad-4f00-a765-fc80ae8680fc" providerId="ADAL" clId="{6139E10C-E5D9-4BC1-95CA-2A633FC26EAF}" dt="2021-11-18T11:56:54.701" v="1" actId="931"/>
          <ac:spMkLst>
            <pc:docMk/>
            <pc:sldMk cId="881888407" sldId="258"/>
            <ac:spMk id="3" creationId="{A5E9EF6B-F3AA-4920-ACA8-0EA644E07028}"/>
          </ac:spMkLst>
        </pc:spChg>
        <pc:spChg chg="mod">
          <ac:chgData name="Jane Cartwright" userId="c8129c12-4aad-4f00-a765-fc80ae8680fc" providerId="ADAL" clId="{6139E10C-E5D9-4BC1-95CA-2A633FC26EAF}" dt="2021-11-18T14:37:55.277" v="5335" actId="14100"/>
          <ac:spMkLst>
            <pc:docMk/>
            <pc:sldMk cId="881888407" sldId="258"/>
            <ac:spMk id="4" creationId="{6EAF09B9-0990-45F1-B561-73EA7069DA09}"/>
          </ac:spMkLst>
        </pc:spChg>
        <pc:picChg chg="add mod">
          <ac:chgData name="Jane Cartwright" userId="c8129c12-4aad-4f00-a765-fc80ae8680fc" providerId="ADAL" clId="{6139E10C-E5D9-4BC1-95CA-2A633FC26EAF}" dt="2021-11-18T11:57:08.682" v="32" actId="1076"/>
          <ac:picMkLst>
            <pc:docMk/>
            <pc:sldMk cId="881888407" sldId="258"/>
            <ac:picMk id="6" creationId="{C7EDA870-CAA3-4C3F-BC3B-7945BBC57D64}"/>
          </ac:picMkLst>
        </pc:picChg>
      </pc:sldChg>
      <pc:sldChg chg="addSp delSp modSp new mod">
        <pc:chgData name="Jane Cartwright" userId="c8129c12-4aad-4f00-a765-fc80ae8680fc" providerId="ADAL" clId="{6139E10C-E5D9-4BC1-95CA-2A633FC26EAF}" dt="2021-11-18T14:44:46.799" v="5637" actId="27636"/>
        <pc:sldMkLst>
          <pc:docMk/>
          <pc:sldMk cId="537399748" sldId="259"/>
        </pc:sldMkLst>
        <pc:spChg chg="del">
          <ac:chgData name="Jane Cartwright" userId="c8129c12-4aad-4f00-a765-fc80ae8680fc" providerId="ADAL" clId="{6139E10C-E5D9-4BC1-95CA-2A633FC26EAF}" dt="2021-11-18T11:57:23.160" v="34" actId="931"/>
          <ac:spMkLst>
            <pc:docMk/>
            <pc:sldMk cId="537399748" sldId="259"/>
            <ac:spMk id="3" creationId="{F52C55AF-E449-4913-9974-9526CA6FF65F}"/>
          </ac:spMkLst>
        </pc:spChg>
        <pc:spChg chg="mod">
          <ac:chgData name="Jane Cartwright" userId="c8129c12-4aad-4f00-a765-fc80ae8680fc" providerId="ADAL" clId="{6139E10C-E5D9-4BC1-95CA-2A633FC26EAF}" dt="2021-11-18T14:44:46.799" v="5637" actId="27636"/>
          <ac:spMkLst>
            <pc:docMk/>
            <pc:sldMk cId="537399748" sldId="259"/>
            <ac:spMk id="4" creationId="{D69985A7-065E-499C-A1D6-17A2FDA47EF6}"/>
          </ac:spMkLst>
        </pc:spChg>
        <pc:picChg chg="add mod">
          <ac:chgData name="Jane Cartwright" userId="c8129c12-4aad-4f00-a765-fc80ae8680fc" providerId="ADAL" clId="{6139E10C-E5D9-4BC1-95CA-2A633FC26EAF}" dt="2021-11-18T11:57:40.188" v="71" actId="14100"/>
          <ac:picMkLst>
            <pc:docMk/>
            <pc:sldMk cId="537399748" sldId="259"/>
            <ac:picMk id="6" creationId="{39948583-00C3-4FD6-91D1-0B06A5C549C2}"/>
          </ac:picMkLst>
        </pc:picChg>
      </pc:sldChg>
      <pc:sldChg chg="addSp delSp modSp new mod">
        <pc:chgData name="Jane Cartwright" userId="c8129c12-4aad-4f00-a765-fc80ae8680fc" providerId="ADAL" clId="{6139E10C-E5D9-4BC1-95CA-2A633FC26EAF}" dt="2021-11-18T14:57:56.538" v="6067" actId="27636"/>
        <pc:sldMkLst>
          <pc:docMk/>
          <pc:sldMk cId="3737231774" sldId="260"/>
        </pc:sldMkLst>
        <pc:spChg chg="mod">
          <ac:chgData name="Jane Cartwright" userId="c8129c12-4aad-4f00-a765-fc80ae8680fc" providerId="ADAL" clId="{6139E10C-E5D9-4BC1-95CA-2A633FC26EAF}" dt="2021-11-18T14:48:41.986" v="5829" actId="20577"/>
          <ac:spMkLst>
            <pc:docMk/>
            <pc:sldMk cId="3737231774" sldId="260"/>
            <ac:spMk id="2" creationId="{E480D35B-0C33-4F36-BBF5-404F46F74CF0}"/>
          </ac:spMkLst>
        </pc:spChg>
        <pc:spChg chg="del">
          <ac:chgData name="Jane Cartwright" userId="c8129c12-4aad-4f00-a765-fc80ae8680fc" providerId="ADAL" clId="{6139E10C-E5D9-4BC1-95CA-2A633FC26EAF}" dt="2021-11-18T11:58:13.987" v="73" actId="931"/>
          <ac:spMkLst>
            <pc:docMk/>
            <pc:sldMk cId="3737231774" sldId="260"/>
            <ac:spMk id="3" creationId="{146A7B74-D37D-4B60-B95C-12D5219CD746}"/>
          </ac:spMkLst>
        </pc:spChg>
        <pc:spChg chg="mod">
          <ac:chgData name="Jane Cartwright" userId="c8129c12-4aad-4f00-a765-fc80ae8680fc" providerId="ADAL" clId="{6139E10C-E5D9-4BC1-95CA-2A633FC26EAF}" dt="2021-11-18T14:57:56.538" v="6067" actId="27636"/>
          <ac:spMkLst>
            <pc:docMk/>
            <pc:sldMk cId="3737231774" sldId="260"/>
            <ac:spMk id="4" creationId="{13F03230-B98B-4941-A81F-E2BC0B237869}"/>
          </ac:spMkLst>
        </pc:spChg>
        <pc:picChg chg="add mod">
          <ac:chgData name="Jane Cartwright" userId="c8129c12-4aad-4f00-a765-fc80ae8680fc" providerId="ADAL" clId="{6139E10C-E5D9-4BC1-95CA-2A633FC26EAF}" dt="2021-11-18T11:58:23.493" v="105" actId="1076"/>
          <ac:picMkLst>
            <pc:docMk/>
            <pc:sldMk cId="3737231774" sldId="260"/>
            <ac:picMk id="6" creationId="{3FED1490-4197-47DE-A432-BF8817EB8CCC}"/>
          </ac:picMkLst>
        </pc:picChg>
      </pc:sldChg>
      <pc:sldChg chg="addSp delSp modSp new mod">
        <pc:chgData name="Jane Cartwright" userId="c8129c12-4aad-4f00-a765-fc80ae8680fc" providerId="ADAL" clId="{6139E10C-E5D9-4BC1-95CA-2A633FC26EAF}" dt="2021-11-18T15:04:57.230" v="6404" actId="20577"/>
        <pc:sldMkLst>
          <pc:docMk/>
          <pc:sldMk cId="947108542" sldId="261"/>
        </pc:sldMkLst>
        <pc:spChg chg="mod">
          <ac:chgData name="Jane Cartwright" userId="c8129c12-4aad-4f00-a765-fc80ae8680fc" providerId="ADAL" clId="{6139E10C-E5D9-4BC1-95CA-2A633FC26EAF}" dt="2021-11-18T15:01:07.011" v="6251" actId="6549"/>
          <ac:spMkLst>
            <pc:docMk/>
            <pc:sldMk cId="947108542" sldId="261"/>
            <ac:spMk id="2" creationId="{961311EC-5527-4238-A54C-B83CEFD7FD97}"/>
          </ac:spMkLst>
        </pc:spChg>
        <pc:spChg chg="del">
          <ac:chgData name="Jane Cartwright" userId="c8129c12-4aad-4f00-a765-fc80ae8680fc" providerId="ADAL" clId="{6139E10C-E5D9-4BC1-95CA-2A633FC26EAF}" dt="2021-11-18T11:58:52.202" v="107" actId="931"/>
          <ac:spMkLst>
            <pc:docMk/>
            <pc:sldMk cId="947108542" sldId="261"/>
            <ac:spMk id="3" creationId="{A0D68C83-39D7-416D-ACEE-E7DC07308C6E}"/>
          </ac:spMkLst>
        </pc:spChg>
        <pc:spChg chg="mod">
          <ac:chgData name="Jane Cartwright" userId="c8129c12-4aad-4f00-a765-fc80ae8680fc" providerId="ADAL" clId="{6139E10C-E5D9-4BC1-95CA-2A633FC26EAF}" dt="2021-11-18T15:04:57.230" v="6404" actId="20577"/>
          <ac:spMkLst>
            <pc:docMk/>
            <pc:sldMk cId="947108542" sldId="261"/>
            <ac:spMk id="4" creationId="{3FF3BF79-4F0D-4A77-9D27-F74FB7179E16}"/>
          </ac:spMkLst>
        </pc:spChg>
        <pc:picChg chg="add mod">
          <ac:chgData name="Jane Cartwright" userId="c8129c12-4aad-4f00-a765-fc80ae8680fc" providerId="ADAL" clId="{6139E10C-E5D9-4BC1-95CA-2A633FC26EAF}" dt="2021-11-18T11:58:59.751" v="130" actId="1076"/>
          <ac:picMkLst>
            <pc:docMk/>
            <pc:sldMk cId="947108542" sldId="261"/>
            <ac:picMk id="6" creationId="{514B6815-6D06-45C5-96D1-358C9A001D2F}"/>
          </ac:picMkLst>
        </pc:picChg>
      </pc:sldChg>
      <pc:sldChg chg="addSp delSp modSp new mod">
        <pc:chgData name="Jane Cartwright" userId="c8129c12-4aad-4f00-a765-fc80ae8680fc" providerId="ADAL" clId="{6139E10C-E5D9-4BC1-95CA-2A633FC26EAF}" dt="2021-11-18T15:14:29.085" v="6967" actId="27636"/>
        <pc:sldMkLst>
          <pc:docMk/>
          <pc:sldMk cId="872046829" sldId="262"/>
        </pc:sldMkLst>
        <pc:spChg chg="mod">
          <ac:chgData name="Jane Cartwright" userId="c8129c12-4aad-4f00-a765-fc80ae8680fc" providerId="ADAL" clId="{6139E10C-E5D9-4BC1-95CA-2A633FC26EAF}" dt="2021-11-18T15:10:27.086" v="6591" actId="20577"/>
          <ac:spMkLst>
            <pc:docMk/>
            <pc:sldMk cId="872046829" sldId="262"/>
            <ac:spMk id="2" creationId="{8E00D893-349B-4CE4-B853-8847E5831714}"/>
          </ac:spMkLst>
        </pc:spChg>
        <pc:spChg chg="del">
          <ac:chgData name="Jane Cartwright" userId="c8129c12-4aad-4f00-a765-fc80ae8680fc" providerId="ADAL" clId="{6139E10C-E5D9-4BC1-95CA-2A633FC26EAF}" dt="2021-11-18T11:59:22.979" v="132" actId="931"/>
          <ac:spMkLst>
            <pc:docMk/>
            <pc:sldMk cId="872046829" sldId="262"/>
            <ac:spMk id="3" creationId="{23F845ED-387D-4BAD-841E-846E10E72DC0}"/>
          </ac:spMkLst>
        </pc:spChg>
        <pc:spChg chg="mod">
          <ac:chgData name="Jane Cartwright" userId="c8129c12-4aad-4f00-a765-fc80ae8680fc" providerId="ADAL" clId="{6139E10C-E5D9-4BC1-95CA-2A633FC26EAF}" dt="2021-11-18T15:14:29.085" v="6967" actId="27636"/>
          <ac:spMkLst>
            <pc:docMk/>
            <pc:sldMk cId="872046829" sldId="262"/>
            <ac:spMk id="4" creationId="{F0B5591B-7FC8-4F71-88CB-29790C6BB5D3}"/>
          </ac:spMkLst>
        </pc:spChg>
        <pc:picChg chg="add mod">
          <ac:chgData name="Jane Cartwright" userId="c8129c12-4aad-4f00-a765-fc80ae8680fc" providerId="ADAL" clId="{6139E10C-E5D9-4BC1-95CA-2A633FC26EAF}" dt="2021-11-18T11:59:32.054" v="162" actId="1076"/>
          <ac:picMkLst>
            <pc:docMk/>
            <pc:sldMk cId="872046829" sldId="262"/>
            <ac:picMk id="6" creationId="{5F61DBE8-3510-463D-849C-76828996265E}"/>
          </ac:picMkLst>
        </pc:picChg>
      </pc:sldChg>
      <pc:sldChg chg="addSp delSp modSp new mod">
        <pc:chgData name="Jane Cartwright" userId="c8129c12-4aad-4f00-a765-fc80ae8680fc" providerId="ADAL" clId="{6139E10C-E5D9-4BC1-95CA-2A633FC26EAF}" dt="2021-11-18T15:37:59.904" v="8013" actId="20577"/>
        <pc:sldMkLst>
          <pc:docMk/>
          <pc:sldMk cId="1639065836" sldId="263"/>
        </pc:sldMkLst>
        <pc:spChg chg="mod">
          <ac:chgData name="Jane Cartwright" userId="c8129c12-4aad-4f00-a765-fc80ae8680fc" providerId="ADAL" clId="{6139E10C-E5D9-4BC1-95CA-2A633FC26EAF}" dt="2021-11-18T15:22:54.343" v="7016" actId="27636"/>
          <ac:spMkLst>
            <pc:docMk/>
            <pc:sldMk cId="1639065836" sldId="263"/>
            <ac:spMk id="2" creationId="{063DA61E-F112-402B-BEE9-C5DC1C8529D6}"/>
          </ac:spMkLst>
        </pc:spChg>
        <pc:spChg chg="del">
          <ac:chgData name="Jane Cartwright" userId="c8129c12-4aad-4f00-a765-fc80ae8680fc" providerId="ADAL" clId="{6139E10C-E5D9-4BC1-95CA-2A633FC26EAF}" dt="2021-11-18T11:59:54.214" v="164" actId="931"/>
          <ac:spMkLst>
            <pc:docMk/>
            <pc:sldMk cId="1639065836" sldId="263"/>
            <ac:spMk id="3" creationId="{89241280-E43C-4805-8272-AA0532F7EE0A}"/>
          </ac:spMkLst>
        </pc:spChg>
        <pc:spChg chg="mod">
          <ac:chgData name="Jane Cartwright" userId="c8129c12-4aad-4f00-a765-fc80ae8680fc" providerId="ADAL" clId="{6139E10C-E5D9-4BC1-95CA-2A633FC26EAF}" dt="2021-11-18T15:37:59.904" v="8013" actId="20577"/>
          <ac:spMkLst>
            <pc:docMk/>
            <pc:sldMk cId="1639065836" sldId="263"/>
            <ac:spMk id="4" creationId="{31C8E9A8-131B-4BDE-95B5-2F686E1697EC}"/>
          </ac:spMkLst>
        </pc:spChg>
        <pc:picChg chg="add mod">
          <ac:chgData name="Jane Cartwright" userId="c8129c12-4aad-4f00-a765-fc80ae8680fc" providerId="ADAL" clId="{6139E10C-E5D9-4BC1-95CA-2A633FC26EAF}" dt="2021-11-18T12:00:01.994" v="196" actId="1076"/>
          <ac:picMkLst>
            <pc:docMk/>
            <pc:sldMk cId="1639065836" sldId="263"/>
            <ac:picMk id="6" creationId="{45EB23C6-8F98-47F6-945F-5DD0DEB86B35}"/>
          </ac:picMkLst>
        </pc:picChg>
      </pc:sldChg>
      <pc:sldChg chg="addSp delSp modSp new mod ord">
        <pc:chgData name="Jane Cartwright" userId="c8129c12-4aad-4f00-a765-fc80ae8680fc" providerId="ADAL" clId="{6139E10C-E5D9-4BC1-95CA-2A633FC26EAF}" dt="2021-11-18T15:33:55.411" v="7774" actId="20577"/>
        <pc:sldMkLst>
          <pc:docMk/>
          <pc:sldMk cId="2312247882" sldId="264"/>
        </pc:sldMkLst>
        <pc:spChg chg="mod">
          <ac:chgData name="Jane Cartwright" userId="c8129c12-4aad-4f00-a765-fc80ae8680fc" providerId="ADAL" clId="{6139E10C-E5D9-4BC1-95CA-2A633FC26EAF}" dt="2021-11-18T15:31:47.476" v="7636" actId="20577"/>
          <ac:spMkLst>
            <pc:docMk/>
            <pc:sldMk cId="2312247882" sldId="264"/>
            <ac:spMk id="2" creationId="{6545DFA2-EB5A-427D-AA60-88F4DDC50DCD}"/>
          </ac:spMkLst>
        </pc:spChg>
        <pc:spChg chg="del">
          <ac:chgData name="Jane Cartwright" userId="c8129c12-4aad-4f00-a765-fc80ae8680fc" providerId="ADAL" clId="{6139E10C-E5D9-4BC1-95CA-2A633FC26EAF}" dt="2021-11-18T12:00:19.292" v="198" actId="931"/>
          <ac:spMkLst>
            <pc:docMk/>
            <pc:sldMk cId="2312247882" sldId="264"/>
            <ac:spMk id="3" creationId="{4A84ED8A-9CB9-4E6F-B963-D060B51B3C44}"/>
          </ac:spMkLst>
        </pc:spChg>
        <pc:spChg chg="mod">
          <ac:chgData name="Jane Cartwright" userId="c8129c12-4aad-4f00-a765-fc80ae8680fc" providerId="ADAL" clId="{6139E10C-E5D9-4BC1-95CA-2A633FC26EAF}" dt="2021-11-18T15:33:55.411" v="7774" actId="20577"/>
          <ac:spMkLst>
            <pc:docMk/>
            <pc:sldMk cId="2312247882" sldId="264"/>
            <ac:spMk id="4" creationId="{0645A154-3B68-46F3-944D-20DA63DFCBF9}"/>
          </ac:spMkLst>
        </pc:spChg>
        <pc:picChg chg="add mod">
          <ac:chgData name="Jane Cartwright" userId="c8129c12-4aad-4f00-a765-fc80ae8680fc" providerId="ADAL" clId="{6139E10C-E5D9-4BC1-95CA-2A633FC26EAF}" dt="2021-11-18T12:00:30.632" v="233" actId="1076"/>
          <ac:picMkLst>
            <pc:docMk/>
            <pc:sldMk cId="2312247882" sldId="264"/>
            <ac:picMk id="6" creationId="{1303926F-8450-4C41-90A6-8BB748F9580F}"/>
          </ac:picMkLst>
        </pc:picChg>
      </pc:sldChg>
      <pc:sldChg chg="addSp delSp modSp new del mod">
        <pc:chgData name="Jane Cartwright" userId="c8129c12-4aad-4f00-a765-fc80ae8680fc" providerId="ADAL" clId="{6139E10C-E5D9-4BC1-95CA-2A633FC26EAF}" dt="2021-11-18T15:22:04.221" v="7013" actId="2696"/>
        <pc:sldMkLst>
          <pc:docMk/>
          <pc:sldMk cId="1229466534" sldId="265"/>
        </pc:sldMkLst>
        <pc:spChg chg="del">
          <ac:chgData name="Jane Cartwright" userId="c8129c12-4aad-4f00-a765-fc80ae8680fc" providerId="ADAL" clId="{6139E10C-E5D9-4BC1-95CA-2A633FC26EAF}" dt="2021-11-18T12:00:43.600" v="235" actId="931"/>
          <ac:spMkLst>
            <pc:docMk/>
            <pc:sldMk cId="1229466534" sldId="265"/>
            <ac:spMk id="3" creationId="{581B522C-33CB-48D2-A9FA-6AC87DCE9D84}"/>
          </ac:spMkLst>
        </pc:spChg>
        <pc:picChg chg="add mod">
          <ac:chgData name="Jane Cartwright" userId="c8129c12-4aad-4f00-a765-fc80ae8680fc" providerId="ADAL" clId="{6139E10C-E5D9-4BC1-95CA-2A633FC26EAF}" dt="2021-11-18T12:00:51.036" v="270" actId="1076"/>
          <ac:picMkLst>
            <pc:docMk/>
            <pc:sldMk cId="1229466534" sldId="265"/>
            <ac:picMk id="6" creationId="{E89E4336-ED42-46DE-B6D5-9135C2842ED0}"/>
          </ac:picMkLst>
        </pc:picChg>
      </pc:sldChg>
      <pc:sldChg chg="new del">
        <pc:chgData name="Jane Cartwright" userId="c8129c12-4aad-4f00-a765-fc80ae8680fc" providerId="ADAL" clId="{6139E10C-E5D9-4BC1-95CA-2A633FC26EAF}" dt="2021-11-18T15:22:09.082" v="7014" actId="2696"/>
        <pc:sldMkLst>
          <pc:docMk/>
          <pc:sldMk cId="1910807363" sldId="266"/>
        </pc:sldMkLst>
      </pc:sldChg>
      <pc:sldChg chg="modSp new mod">
        <pc:chgData name="Jane Cartwright" userId="c8129c12-4aad-4f00-a765-fc80ae8680fc" providerId="ADAL" clId="{6139E10C-E5D9-4BC1-95CA-2A633FC26EAF}" dt="2021-11-18T15:53:42.713" v="8107" actId="114"/>
        <pc:sldMkLst>
          <pc:docMk/>
          <pc:sldMk cId="155679384" sldId="267"/>
        </pc:sldMkLst>
        <pc:spChg chg="mod">
          <ac:chgData name="Jane Cartwright" userId="c8129c12-4aad-4f00-a765-fc80ae8680fc" providerId="ADAL" clId="{6139E10C-E5D9-4BC1-95CA-2A633FC26EAF}" dt="2021-11-18T12:05:25.227" v="619" actId="113"/>
          <ac:spMkLst>
            <pc:docMk/>
            <pc:sldMk cId="155679384" sldId="267"/>
            <ac:spMk id="2" creationId="{57FDC63D-C697-4179-88AA-214D0DD7E72C}"/>
          </ac:spMkLst>
        </pc:spChg>
        <pc:spChg chg="mod">
          <ac:chgData name="Jane Cartwright" userId="c8129c12-4aad-4f00-a765-fc80ae8680fc" providerId="ADAL" clId="{6139E10C-E5D9-4BC1-95CA-2A633FC26EAF}" dt="2021-11-18T15:53:42.713" v="8107" actId="114"/>
          <ac:spMkLst>
            <pc:docMk/>
            <pc:sldMk cId="155679384" sldId="267"/>
            <ac:spMk id="3" creationId="{CA1DCDC6-B507-4A7D-9925-5249B5775C92}"/>
          </ac:spMkLst>
        </pc:spChg>
      </pc:sldChg>
      <pc:sldChg chg="modSp new mod">
        <pc:chgData name="Jane Cartwright" userId="c8129c12-4aad-4f00-a765-fc80ae8680fc" providerId="ADAL" clId="{6139E10C-E5D9-4BC1-95CA-2A633FC26EAF}" dt="2021-11-18T15:40:44.852" v="8076" actId="27636"/>
        <pc:sldMkLst>
          <pc:docMk/>
          <pc:sldMk cId="3668516781" sldId="268"/>
        </pc:sldMkLst>
        <pc:spChg chg="mod">
          <ac:chgData name="Jane Cartwright" userId="c8129c12-4aad-4f00-a765-fc80ae8680fc" providerId="ADAL" clId="{6139E10C-E5D9-4BC1-95CA-2A633FC26EAF}" dt="2021-11-18T12:08:51.439" v="790" actId="20577"/>
          <ac:spMkLst>
            <pc:docMk/>
            <pc:sldMk cId="3668516781" sldId="268"/>
            <ac:spMk id="2" creationId="{A185B643-D472-4EFB-8380-4D3A1368F4C3}"/>
          </ac:spMkLst>
        </pc:spChg>
        <pc:spChg chg="mod">
          <ac:chgData name="Jane Cartwright" userId="c8129c12-4aad-4f00-a765-fc80ae8680fc" providerId="ADAL" clId="{6139E10C-E5D9-4BC1-95CA-2A633FC26EAF}" dt="2021-11-18T15:40:44.852" v="8076" actId="27636"/>
          <ac:spMkLst>
            <pc:docMk/>
            <pc:sldMk cId="3668516781" sldId="268"/>
            <ac:spMk id="3" creationId="{19358436-19C4-4471-8821-334BD0F99B52}"/>
          </ac:spMkLst>
        </pc:spChg>
      </pc:sldChg>
      <pc:sldChg chg="modSp new mod">
        <pc:chgData name="Jane Cartwright" userId="c8129c12-4aad-4f00-a765-fc80ae8680fc" providerId="ADAL" clId="{6139E10C-E5D9-4BC1-95CA-2A633FC26EAF}" dt="2021-11-18T14:30:48.138" v="5023" actId="20577"/>
        <pc:sldMkLst>
          <pc:docMk/>
          <pc:sldMk cId="3611013740" sldId="269"/>
        </pc:sldMkLst>
        <pc:spChg chg="mod">
          <ac:chgData name="Jane Cartwright" userId="c8129c12-4aad-4f00-a765-fc80ae8680fc" providerId="ADAL" clId="{6139E10C-E5D9-4BC1-95CA-2A633FC26EAF}" dt="2021-11-18T12:34:15.694" v="2201" actId="20577"/>
          <ac:spMkLst>
            <pc:docMk/>
            <pc:sldMk cId="3611013740" sldId="269"/>
            <ac:spMk id="2" creationId="{75CC0364-7C4B-44C0-8BAF-21F0B8CBA021}"/>
          </ac:spMkLst>
        </pc:spChg>
        <pc:spChg chg="mod">
          <ac:chgData name="Jane Cartwright" userId="c8129c12-4aad-4f00-a765-fc80ae8680fc" providerId="ADAL" clId="{6139E10C-E5D9-4BC1-95CA-2A633FC26EAF}" dt="2021-11-18T14:30:48.138" v="5023" actId="20577"/>
          <ac:spMkLst>
            <pc:docMk/>
            <pc:sldMk cId="3611013740" sldId="269"/>
            <ac:spMk id="3" creationId="{8060E68E-CF5F-4895-9483-D3A851136EC2}"/>
          </ac:spMkLst>
        </pc:spChg>
      </pc:sldChg>
      <pc:sldChg chg="addSp delSp modSp new mod">
        <pc:chgData name="Jane Cartwright" userId="c8129c12-4aad-4f00-a765-fc80ae8680fc" providerId="ADAL" clId="{6139E10C-E5D9-4BC1-95CA-2A633FC26EAF}" dt="2021-11-18T15:29:19.937" v="7537" actId="20577"/>
        <pc:sldMkLst>
          <pc:docMk/>
          <pc:sldMk cId="3038656926" sldId="270"/>
        </pc:sldMkLst>
        <pc:spChg chg="mod">
          <ac:chgData name="Jane Cartwright" userId="c8129c12-4aad-4f00-a765-fc80ae8680fc" providerId="ADAL" clId="{6139E10C-E5D9-4BC1-95CA-2A633FC26EAF}" dt="2021-11-18T15:23:44.141" v="7045" actId="6549"/>
          <ac:spMkLst>
            <pc:docMk/>
            <pc:sldMk cId="3038656926" sldId="270"/>
            <ac:spMk id="2" creationId="{13B5E0A1-C96D-4F84-A940-28786C4546AD}"/>
          </ac:spMkLst>
        </pc:spChg>
        <pc:spChg chg="del">
          <ac:chgData name="Jane Cartwright" userId="c8129c12-4aad-4f00-a765-fc80ae8680fc" providerId="ADAL" clId="{6139E10C-E5D9-4BC1-95CA-2A633FC26EAF}" dt="2021-11-18T15:20:55.869" v="6969" actId="931"/>
          <ac:spMkLst>
            <pc:docMk/>
            <pc:sldMk cId="3038656926" sldId="270"/>
            <ac:spMk id="3" creationId="{3B17B876-DEBA-4890-BFD8-C85FDCCC2CD3}"/>
          </ac:spMkLst>
        </pc:spChg>
        <pc:spChg chg="mod">
          <ac:chgData name="Jane Cartwright" userId="c8129c12-4aad-4f00-a765-fc80ae8680fc" providerId="ADAL" clId="{6139E10C-E5D9-4BC1-95CA-2A633FC26EAF}" dt="2021-11-18T15:29:19.937" v="7537" actId="20577"/>
          <ac:spMkLst>
            <pc:docMk/>
            <pc:sldMk cId="3038656926" sldId="270"/>
            <ac:spMk id="4" creationId="{26347A78-C1B4-454B-A5BC-08D8591221ED}"/>
          </ac:spMkLst>
        </pc:spChg>
        <pc:picChg chg="add mod">
          <ac:chgData name="Jane Cartwright" userId="c8129c12-4aad-4f00-a765-fc80ae8680fc" providerId="ADAL" clId="{6139E10C-E5D9-4BC1-95CA-2A633FC26EAF}" dt="2021-11-18T15:21:03.365" v="7008" actId="1076"/>
          <ac:picMkLst>
            <pc:docMk/>
            <pc:sldMk cId="3038656926" sldId="270"/>
            <ac:picMk id="6" creationId="{CF3A1546-2971-498B-8F05-EB1C7F5AC3F9}"/>
          </ac:picMkLst>
        </pc:picChg>
      </pc:sldChg>
    </pc:docChg>
  </pc:docChgLst>
  <pc:docChgLst>
    <pc:chgData name="Jane Cartwright" userId="c8129c12-4aad-4f00-a765-fc80ae8680fc" providerId="ADAL" clId="{EEEE0EB0-682C-4AE1-AF45-C59617C93606}"/>
    <pc:docChg chg="custSel modSld">
      <pc:chgData name="Jane Cartwright" userId="c8129c12-4aad-4f00-a765-fc80ae8680fc" providerId="ADAL" clId="{EEEE0EB0-682C-4AE1-AF45-C59617C93606}" dt="2023-11-08T17:03:49.429" v="134" actId="20577"/>
      <pc:docMkLst>
        <pc:docMk/>
      </pc:docMkLst>
      <pc:sldChg chg="modSp mod">
        <pc:chgData name="Jane Cartwright" userId="c8129c12-4aad-4f00-a765-fc80ae8680fc" providerId="ADAL" clId="{EEEE0EB0-682C-4AE1-AF45-C59617C93606}" dt="2023-11-08T15:55:26.396" v="128" actId="20577"/>
        <pc:sldMkLst>
          <pc:docMk/>
          <pc:sldMk cId="1999030182" sldId="257"/>
        </pc:sldMkLst>
        <pc:spChg chg="mod">
          <ac:chgData name="Jane Cartwright" userId="c8129c12-4aad-4f00-a765-fc80ae8680fc" providerId="ADAL" clId="{EEEE0EB0-682C-4AE1-AF45-C59617C93606}" dt="2023-11-08T15:55:26.396" v="128" actId="20577"/>
          <ac:spMkLst>
            <pc:docMk/>
            <pc:sldMk cId="1999030182" sldId="257"/>
            <ac:spMk id="6" creationId="{58981360-1847-4419-9C2A-A463C868E015}"/>
          </ac:spMkLst>
        </pc:spChg>
      </pc:sldChg>
      <pc:sldChg chg="modSp mod">
        <pc:chgData name="Jane Cartwright" userId="c8129c12-4aad-4f00-a765-fc80ae8680fc" providerId="ADAL" clId="{EEEE0EB0-682C-4AE1-AF45-C59617C93606}" dt="2023-11-08T16:35:45.062" v="132" actId="20577"/>
        <pc:sldMkLst>
          <pc:docMk/>
          <pc:sldMk cId="3668516781" sldId="268"/>
        </pc:sldMkLst>
        <pc:spChg chg="mod">
          <ac:chgData name="Jane Cartwright" userId="c8129c12-4aad-4f00-a765-fc80ae8680fc" providerId="ADAL" clId="{EEEE0EB0-682C-4AE1-AF45-C59617C93606}" dt="2023-11-08T16:35:45.062" v="132" actId="20577"/>
          <ac:spMkLst>
            <pc:docMk/>
            <pc:sldMk cId="3668516781" sldId="268"/>
            <ac:spMk id="3" creationId="{19358436-19C4-4471-8821-334BD0F99B52}"/>
          </ac:spMkLst>
        </pc:spChg>
      </pc:sldChg>
      <pc:sldChg chg="modSp mod">
        <pc:chgData name="Jane Cartwright" userId="c8129c12-4aad-4f00-a765-fc80ae8680fc" providerId="ADAL" clId="{EEEE0EB0-682C-4AE1-AF45-C59617C93606}" dt="2023-11-08T17:03:49.429" v="134" actId="20577"/>
        <pc:sldMkLst>
          <pc:docMk/>
          <pc:sldMk cId="3038656926" sldId="270"/>
        </pc:sldMkLst>
        <pc:spChg chg="mod">
          <ac:chgData name="Jane Cartwright" userId="c8129c12-4aad-4f00-a765-fc80ae8680fc" providerId="ADAL" clId="{EEEE0EB0-682C-4AE1-AF45-C59617C93606}" dt="2023-11-08T17:03:49.429" v="134" actId="20577"/>
          <ac:spMkLst>
            <pc:docMk/>
            <pc:sldMk cId="3038656926" sldId="270"/>
            <ac:spMk id="4" creationId="{26347A78-C1B4-454B-A5BC-08D8591221E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A3CF7-63F4-47DB-80B4-7F62AABF46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8CCD0A-AE4B-48E0-918E-9B4B4270FA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C3E55-BA8A-412B-A281-BA9FE1749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953627-C112-4979-A82A-F82D4AFDB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E1462-6589-43BA-BA10-AC019F5BB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39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A2363-92CC-4037-B862-5DD48F855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4979D-A1A3-4667-ACA0-62C8A9356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FEDB8-9A29-46C0-BB2F-DE6EF3A74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B41FF-6D41-4536-9F8E-E9DE3BF65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D75B4-5DB9-45C4-A61F-36C8E83A5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14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2FF60-2905-48EA-A76E-CC92C94CB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2D66D1-4F3E-45AF-A582-FA76BE584D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FFBFE-1674-4D97-8300-D3CD11DDC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114BC-FFBD-4D4F-8045-E0AA9FF4A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A82A7-6B18-4DEF-A17D-FCE682BCB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50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A65AC-7577-4AEB-98D4-5114B7098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57E66-5AA2-4C8A-BBDF-71A8F885D2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0FBFA4-098D-4650-8069-CEC084222D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1AF0C9-F61A-428A-80C4-C38FF9158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2346D6-9483-47A4-A6BE-2B95AE11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C0783C-E7FD-4313-956B-89105B8FA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85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B1A5A-D304-401A-A5D3-36BDD3B86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FE134-288C-4996-B018-F9C48BB26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9EBE9A-19A8-4C78-9652-AF1D644BC9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8B5C55-9B23-4160-98B8-D6AC366BCC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4FC5C0-A42C-412F-AC21-B0471D7FF1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7D52BF-50BF-4420-95D3-3BF1DFC04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25242A-AFDC-45E6-A6CF-39862D70E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10E594-45EA-4F3A-AA30-BD55C5E19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66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37C4B-8C82-4CB2-A350-C31B12A918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04E4CF-EE55-401E-A54B-9AB073E40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798F0A-2A78-4BB9-8B16-737E94551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CA764F-6817-4FB2-A012-D80D05D68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995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A117DA-BB7D-4F49-83FC-938D19D45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6B7A8-1011-47A7-9F68-8924BA0BF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0B7666-E27B-443D-B892-1AD08B0DF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508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B84B8-0773-4FED-92CB-A4DC37492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34146-AEEC-4EE2-9BD0-025BD7822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B8981F-87D5-41E1-9594-DA82DDC708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7BC80B-88B0-4CD9-BE80-C1F34F96A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C65AED-3CC6-4F0B-901E-C3B05EC97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3F044D-2EE0-431E-BBA4-710ED0E47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42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7A44E-7E09-4C27-AC1D-FECB6DCB4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86DF81-E8E9-4808-9AEA-161D143194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466B86-9C07-46B0-9B57-28330FBE1C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07801-AA27-475B-B625-8B8EA55DF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169EC-6A2E-4573-BB74-BA59BC320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C0518-84CC-4752-9F3C-285A010C1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563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A8A8-FA32-41F9-BDC4-95C5CC15C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A731E5-D845-4738-B424-50997A287A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C867AA-FD2A-4836-BEC7-7E9CF7FE0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90222-678C-4C3A-A7AF-CBE5671B4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E45B73-1DEC-46A1-A4CB-5C3828B90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485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159C50-8E07-470A-9516-3BD3CDB5F7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8DE71F-664C-44C3-A0A2-F4B12936BF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153C57-3703-47AF-AC7C-AA7CAC352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DF315-2234-4E1A-B5B6-9E2D0F6F1C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636CB-FC3D-4962-A13E-1CD09E2FD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42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E15BCD-7D9E-4E25-B2BC-B14E6A53A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F8D8D2-BE48-4E74-97F8-79C0CF8542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16257-4DAE-4E21-9DA3-26733BC372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28518-A32F-42A5-A356-4E03B677A68A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D4C0D-A989-48A6-AC5D-C9539C90E9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E30B57-0D2B-4CBA-806E-F8C8E8B4BB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B54D6-C5BC-4B86-B13E-110EEF53D7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752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8FBB5-DC34-40D0-83D0-AE36EB94E6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7329" y="640080"/>
            <a:ext cx="6274590" cy="4018341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6600"/>
              <a:t>Preiddeu Annwn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EEB062-2C7C-4125-A54B-0C47E96E5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7329" y="4796852"/>
            <a:ext cx="6274590" cy="142106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400" dirty="0"/>
              <a:t>Prof. Jane Cartwright</a:t>
            </a:r>
          </a:p>
        </p:txBody>
      </p:sp>
      <p:pic>
        <p:nvPicPr>
          <p:cNvPr id="1026" name="Picture 2" descr="Royal 20 A. ii, f. 4">
            <a:extLst>
              <a:ext uri="{FF2B5EF4-FFF2-40B4-BE49-F238E27FC236}">
                <a16:creationId xmlns:a16="http://schemas.microsoft.com/office/drawing/2014/main" id="{2B21FD60-A399-4FC7-ADEA-7909DC2402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40"/>
          <a:stretch/>
        </p:blipFill>
        <p:spPr bwMode="auto">
          <a:xfrm>
            <a:off x="1" y="10"/>
            <a:ext cx="465429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5699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5B643-D472-4EFB-8380-4D3A1368F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Preiddeu</a:t>
            </a:r>
            <a:r>
              <a:rPr lang="en-GB" dirty="0"/>
              <a:t> </a:t>
            </a:r>
            <a:r>
              <a:rPr lang="en-GB" dirty="0" err="1"/>
              <a:t>Annwn</a:t>
            </a:r>
            <a:r>
              <a:rPr lang="en-GB" dirty="0"/>
              <a:t> = the Spoils of </a:t>
            </a:r>
            <a:r>
              <a:rPr lang="en-GB" dirty="0" err="1"/>
              <a:t>Annwn</a:t>
            </a:r>
            <a:r>
              <a:rPr lang="en-GB" dirty="0"/>
              <a:t>/</a:t>
            </a:r>
            <a:r>
              <a:rPr lang="en-GB" dirty="0" err="1"/>
              <a:t>Annwfn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58436-19C4-4471-8821-334BD0F99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Llyfr</a:t>
            </a:r>
            <a:r>
              <a:rPr lang="en-GB" dirty="0"/>
              <a:t> Taliesin (The Book of Taliesin) – Aberystwyth, National Library of Wales, MS </a:t>
            </a:r>
            <a:r>
              <a:rPr lang="en-GB" dirty="0" err="1"/>
              <a:t>Peniarth</a:t>
            </a:r>
            <a:r>
              <a:rPr lang="en-GB" dirty="0"/>
              <a:t> 2 first quarter of C14</a:t>
            </a:r>
          </a:p>
          <a:p>
            <a:pPr marL="0" indent="0">
              <a:buNone/>
            </a:pPr>
            <a:r>
              <a:rPr lang="en-GB" dirty="0"/>
              <a:t>MS probably given the title by Robert Vaughan of </a:t>
            </a:r>
            <a:r>
              <a:rPr lang="en-GB" dirty="0" err="1"/>
              <a:t>Hergest</a:t>
            </a:r>
            <a:r>
              <a:rPr lang="en-GB" dirty="0"/>
              <a:t> (C17th owner)</a:t>
            </a:r>
          </a:p>
          <a:p>
            <a:pPr marL="0" indent="0">
              <a:buNone/>
            </a:pPr>
            <a:r>
              <a:rPr lang="en-GB" dirty="0"/>
              <a:t>Copy made by a single scribe of an earlier MS – contains poetry drawn from a variety of sources; the title of the poem is a later addition probably by John Lewis d. 1616 who owned the MS in late C16th</a:t>
            </a:r>
          </a:p>
          <a:p>
            <a:pPr marL="0" indent="0">
              <a:buNone/>
            </a:pPr>
            <a:r>
              <a:rPr lang="en-GB" dirty="0"/>
              <a:t>Haycock, ‘I believe that it is only by setting </a:t>
            </a:r>
            <a:r>
              <a:rPr lang="en-GB" dirty="0" err="1"/>
              <a:t>Preiddeu</a:t>
            </a:r>
            <a:r>
              <a:rPr lang="en-GB" dirty="0"/>
              <a:t> </a:t>
            </a:r>
            <a:r>
              <a:rPr lang="en-GB" dirty="0" err="1"/>
              <a:t>Annwn</a:t>
            </a:r>
            <a:r>
              <a:rPr lang="en-GB" dirty="0"/>
              <a:t> alongside the other declamations which purport to emanate from the  omniscient Taliesin persona that we may come to a fuller understanding of the poem’s form and diction, its content and purpose.’ (Haycock ‘PA and the Figure of Taliesin’, p. 2)</a:t>
            </a:r>
          </a:p>
          <a:p>
            <a:pPr marL="0" indent="0">
              <a:buNone/>
            </a:pPr>
            <a:r>
              <a:rPr lang="en-GB" dirty="0"/>
              <a:t>Speaker = Taliesin although he is not specifically named/ Taliesin persona used in poem;  fictional figure, warrior-poet with supernatural abilities</a:t>
            </a:r>
          </a:p>
          <a:p>
            <a:pPr marL="0" indent="0">
              <a:buNone/>
            </a:pPr>
            <a:r>
              <a:rPr lang="en-GB" dirty="0"/>
              <a:t>purpose of poem = a vehicle for Taliesin to display his knowledge and familiarity with a range of story episodes and characters; contains many allusions to material in other written sources. Arthur named 5 times. By associating himself with Arthur T emphasises his own status</a:t>
            </a:r>
          </a:p>
          <a:p>
            <a:pPr marL="0" indent="0">
              <a:buNone/>
            </a:pPr>
            <a:r>
              <a:rPr lang="en-GB" dirty="0"/>
              <a:t>Arthur goes on a dangerous raid to the Otherworld in his ship </a:t>
            </a:r>
            <a:r>
              <a:rPr lang="en-GB" dirty="0" err="1"/>
              <a:t>Prydwen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Difficult to date the poem – language deliberately archaic? Many Latin loanwords give it gravitas</a:t>
            </a:r>
          </a:p>
        </p:txBody>
      </p:sp>
    </p:spTree>
    <p:extLst>
      <p:ext uri="{BB962C8B-B14F-4D97-AF65-F5344CB8AC3E}">
        <p14:creationId xmlns:p14="http://schemas.microsoft.com/office/powerpoint/2010/main" val="3668516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C0364-7C4B-44C0-8BAF-21F0B8CBA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‘Most impressively and entertainingly, it is a chance for him to provide a glittering kaleidoscopic view of the Otherworld.’ (Haycock, p. 434)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0E68E-CF5F-4895-9483-D3A851136E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Siddi</a:t>
            </a:r>
            <a:r>
              <a:rPr lang="en-GB" dirty="0"/>
              <a:t> /</a:t>
            </a:r>
            <a:r>
              <a:rPr lang="en-GB" dirty="0" err="1"/>
              <a:t>Annwn</a:t>
            </a:r>
            <a:r>
              <a:rPr lang="en-GB" dirty="0"/>
              <a:t>; </a:t>
            </a:r>
            <a:r>
              <a:rPr lang="en-GB" dirty="0" err="1"/>
              <a:t>síd</a:t>
            </a:r>
            <a:r>
              <a:rPr lang="en-GB" dirty="0"/>
              <a:t> = fairy mound in Irish.</a:t>
            </a:r>
          </a:p>
          <a:p>
            <a:r>
              <a:rPr lang="en-GB" dirty="0"/>
              <a:t>Many names given for the Otherworld – 7 forts cf. the islands visited in the Irish </a:t>
            </a:r>
            <a:r>
              <a:rPr lang="en-GB" i="1" dirty="0" err="1"/>
              <a:t>Immrama</a:t>
            </a:r>
            <a:r>
              <a:rPr lang="en-GB" dirty="0"/>
              <a:t> (sea voyage texts, e.g. </a:t>
            </a:r>
            <a:r>
              <a:rPr lang="en-GB" dirty="0" err="1"/>
              <a:t>Immram</a:t>
            </a:r>
            <a:r>
              <a:rPr lang="en-GB" dirty="0"/>
              <a:t> Brain, Brendan and </a:t>
            </a:r>
            <a:r>
              <a:rPr lang="en-GB" dirty="0" err="1"/>
              <a:t>Máel</a:t>
            </a:r>
            <a:r>
              <a:rPr lang="en-GB" dirty="0"/>
              <a:t> </a:t>
            </a:r>
            <a:r>
              <a:rPr lang="en-GB" dirty="0" err="1"/>
              <a:t>Dúin</a:t>
            </a:r>
            <a:r>
              <a:rPr lang="en-GB" dirty="0"/>
              <a:t>); 7 = an important number (poem composed in 8 sections but 7 if final two are joined) or a motif associated with the ascent through the 7 heavens?</a:t>
            </a:r>
          </a:p>
          <a:p>
            <a:r>
              <a:rPr lang="en-GB" dirty="0"/>
              <a:t>Three full loads venture on the journey but only 7 return (including Taliesin). IN PKM2 T = one of 7 survivors who return from Ireland</a:t>
            </a:r>
          </a:p>
          <a:p>
            <a:r>
              <a:rPr lang="en-GB" dirty="0"/>
              <a:t>Sims-Williams has suggested that the poem was used as courtly entertainment to ‘strike a playful blow for the secular poets or </a:t>
            </a:r>
            <a:r>
              <a:rPr lang="en-GB" i="1" dirty="0" err="1"/>
              <a:t>cyfarwyddiaid</a:t>
            </a:r>
            <a:r>
              <a:rPr lang="en-GB" dirty="0"/>
              <a:t> against the vain pretentions of the Welsh clerical orders’</a:t>
            </a:r>
          </a:p>
        </p:txBody>
      </p:sp>
    </p:spTree>
    <p:extLst>
      <p:ext uri="{BB962C8B-B14F-4D97-AF65-F5344CB8AC3E}">
        <p14:creationId xmlns:p14="http://schemas.microsoft.com/office/powerpoint/2010/main" val="3611013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659BD1A-CEE8-4793-8BD4-CD1C725CB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							</a:t>
            </a:r>
            <a:br>
              <a:rPr lang="en-GB" dirty="0"/>
            </a:br>
            <a:r>
              <a:rPr lang="en-GB" dirty="0"/>
              <a:t>							</a:t>
            </a:r>
            <a:r>
              <a:rPr lang="en-GB" sz="2700" dirty="0"/>
              <a:t>Praise to God – 									commonplace at start of poem</a:t>
            </a:r>
            <a:br>
              <a:rPr lang="en-GB" sz="2700" dirty="0"/>
            </a:br>
            <a:r>
              <a:rPr lang="en-GB" sz="2700" dirty="0"/>
              <a:t>							Note – first person and first</a:t>
            </a:r>
            <a:br>
              <a:rPr lang="en-GB" sz="2700" dirty="0"/>
            </a:br>
            <a:r>
              <a:rPr lang="en-GB" sz="2700" dirty="0"/>
              <a:t>							person plural I/We	</a:t>
            </a:r>
            <a:br>
              <a:rPr lang="en-GB" sz="2700" dirty="0"/>
            </a:br>
            <a:r>
              <a:rPr lang="en-GB" sz="2700" dirty="0" err="1"/>
              <a:t>Caer</a:t>
            </a:r>
            <a:r>
              <a:rPr lang="en-GB" sz="2700" dirty="0"/>
              <a:t> </a:t>
            </a:r>
            <a:r>
              <a:rPr lang="en-GB" sz="2700" dirty="0" err="1"/>
              <a:t>Siddi</a:t>
            </a:r>
            <a:r>
              <a:rPr lang="en-GB" sz="2700" dirty="0"/>
              <a:t> = the Otherworld (cf. Irish s						</a:t>
            </a:r>
            <a:r>
              <a:rPr lang="en-GB" sz="2400" dirty="0"/>
              <a:t>	Irish </a:t>
            </a:r>
            <a:r>
              <a:rPr lang="en-GB" sz="2400" dirty="0" err="1"/>
              <a:t>sídh</a:t>
            </a:r>
            <a:r>
              <a:rPr lang="en-GB" sz="2400" dirty="0"/>
              <a:t>)</a:t>
            </a:r>
            <a:br>
              <a:rPr lang="en-GB" sz="2400" dirty="0"/>
            </a:br>
            <a:r>
              <a:rPr lang="en-GB" sz="2400" dirty="0"/>
              <a:t>							</a:t>
            </a:r>
            <a:r>
              <a:rPr lang="en-GB" sz="2400" dirty="0" err="1"/>
              <a:t>Annwn</a:t>
            </a:r>
            <a:r>
              <a:rPr lang="en-GB" sz="2400" dirty="0"/>
              <a:t>/</a:t>
            </a:r>
            <a:r>
              <a:rPr lang="en-GB" sz="2400" dirty="0" err="1"/>
              <a:t>Annfwn</a:t>
            </a:r>
            <a:r>
              <a:rPr lang="en-GB" sz="2400" dirty="0"/>
              <a:t> – Four Branches</a:t>
            </a:r>
            <a:r>
              <a:rPr lang="en-GB" sz="2800" dirty="0"/>
              <a:t>							</a:t>
            </a:r>
            <a:endParaRPr lang="en-GB" dirty="0"/>
          </a:p>
        </p:txBody>
      </p:sp>
      <p:pic>
        <p:nvPicPr>
          <p:cNvPr id="8" name="Content Placeholder 7" descr="A page of a book&#10;&#10;Description automatically generated with medium confidence">
            <a:extLst>
              <a:ext uri="{FF2B5EF4-FFF2-40B4-BE49-F238E27FC236}">
                <a16:creationId xmlns:a16="http://schemas.microsoft.com/office/drawing/2014/main" id="{C4FE5F8C-39D5-4D8B-81D6-3E75E29CD4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106" y="681037"/>
            <a:ext cx="6251397" cy="5904000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981360-1847-4419-9C2A-A463C868E0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           Audience may already have      </a:t>
            </a:r>
          </a:p>
          <a:p>
            <a:pPr marL="0" indent="0">
              <a:buNone/>
            </a:pPr>
            <a:r>
              <a:rPr lang="en-GB" dirty="0"/>
              <a:t>          been familiar with these tales – </a:t>
            </a:r>
          </a:p>
          <a:p>
            <a:pPr marL="0" indent="0">
              <a:buNone/>
            </a:pPr>
            <a:r>
              <a:rPr lang="en-GB" dirty="0"/>
              <a:t>           to us they are fragmentary</a:t>
            </a:r>
          </a:p>
          <a:p>
            <a:pPr marL="0" indent="0">
              <a:buNone/>
            </a:pPr>
            <a:r>
              <a:rPr lang="en-GB" dirty="0"/>
              <a:t>         Ref to </a:t>
            </a:r>
            <a:r>
              <a:rPr lang="en-GB" dirty="0" err="1"/>
              <a:t>Gwair</a:t>
            </a:r>
            <a:r>
              <a:rPr lang="en-GB" dirty="0"/>
              <a:t> singing sadly cf. a similar tale in </a:t>
            </a:r>
          </a:p>
          <a:p>
            <a:pPr marL="0" indent="0">
              <a:buNone/>
            </a:pPr>
            <a:r>
              <a:rPr lang="en-GB" dirty="0"/>
              <a:t>         CO involves freeing Mabon     </a:t>
            </a:r>
          </a:p>
          <a:p>
            <a:pPr marL="0" indent="0">
              <a:buNone/>
            </a:pPr>
            <a:r>
              <a:rPr lang="en-GB" dirty="0"/>
              <a:t>          who has been a prisoner since </a:t>
            </a:r>
          </a:p>
          <a:p>
            <a:pPr marL="0" indent="0">
              <a:buNone/>
            </a:pPr>
            <a:r>
              <a:rPr lang="en-GB" dirty="0"/>
              <a:t>          the beginning of time.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Unusual to mix PKM (Four Branches) and     </a:t>
            </a:r>
          </a:p>
          <a:p>
            <a:pPr marL="0" indent="0">
              <a:buNone/>
            </a:pPr>
            <a:r>
              <a:rPr lang="en-GB" dirty="0"/>
              <a:t>          Arthurian Tales</a:t>
            </a:r>
          </a:p>
          <a:p>
            <a:pPr marL="0" indent="0">
              <a:buNone/>
            </a:pPr>
            <a:r>
              <a:rPr lang="en-GB" dirty="0"/>
              <a:t>          </a:t>
            </a:r>
            <a:r>
              <a:rPr lang="en-GB" dirty="0" err="1"/>
              <a:t>Prydwen</a:t>
            </a:r>
            <a:r>
              <a:rPr lang="en-GB" dirty="0"/>
              <a:t> not mentioned in the list of Arthur’s          </a:t>
            </a:r>
          </a:p>
          <a:p>
            <a:pPr marL="0" indent="0">
              <a:buNone/>
            </a:pPr>
            <a:r>
              <a:rPr lang="en-GB" dirty="0"/>
              <a:t>          belongings in CO but his ship is named elsewhere in the         </a:t>
            </a:r>
          </a:p>
          <a:p>
            <a:pPr marL="0" indent="0">
              <a:buNone/>
            </a:pPr>
            <a:r>
              <a:rPr lang="en-GB" dirty="0"/>
              <a:t>          text</a:t>
            </a:r>
          </a:p>
          <a:p>
            <a:pPr marL="0" indent="0">
              <a:buNone/>
            </a:pPr>
            <a:r>
              <a:rPr lang="en-GB" dirty="0"/>
              <a:t>         </a:t>
            </a:r>
            <a:r>
              <a:rPr lang="en-GB" dirty="0" err="1"/>
              <a:t>Rhongymyniad</a:t>
            </a:r>
            <a:r>
              <a:rPr lang="en-GB" dirty="0"/>
              <a:t> – spear, </a:t>
            </a:r>
            <a:r>
              <a:rPr lang="en-GB" dirty="0" err="1"/>
              <a:t>Carnwennan</a:t>
            </a:r>
            <a:r>
              <a:rPr lang="en-GB" dirty="0"/>
              <a:t> -      </a:t>
            </a:r>
          </a:p>
          <a:p>
            <a:pPr marL="0" indent="0">
              <a:buNone/>
            </a:pPr>
            <a:r>
              <a:rPr lang="en-GB" dirty="0"/>
              <a:t>         dagger, </a:t>
            </a:r>
            <a:r>
              <a:rPr lang="en-GB" dirty="0" err="1"/>
              <a:t>Caledfwlch</a:t>
            </a:r>
            <a:r>
              <a:rPr lang="en-GB" dirty="0"/>
              <a:t> – sword, </a:t>
            </a:r>
            <a:r>
              <a:rPr lang="en-GB" dirty="0" err="1"/>
              <a:t>Gwenhwyfar</a:t>
            </a:r>
            <a:r>
              <a:rPr lang="en-GB" dirty="0"/>
              <a:t> – wife.</a:t>
            </a:r>
          </a:p>
        </p:txBody>
      </p:sp>
    </p:spTree>
    <p:extLst>
      <p:ext uri="{BB962C8B-B14F-4D97-AF65-F5344CB8AC3E}">
        <p14:creationId xmlns:p14="http://schemas.microsoft.com/office/powerpoint/2010/main" val="1999030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CB802-F77C-4261-8390-8335D75EC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C7EDA870-CAA3-4C3F-BC3B-7945BBC57D6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" y="1345487"/>
            <a:ext cx="6646927" cy="4572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F09B9-0990-45F1-B561-73EA7069D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819150"/>
            <a:ext cx="5181600" cy="5791200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r>
              <a:rPr lang="en-GB" dirty="0"/>
              <a:t>The cauldron which gave Taliesin his poetic gift and magical talents – will not boil food for a coward. 1</a:t>
            </a:r>
            <a:r>
              <a:rPr lang="en-GB" baseline="30000" dirty="0"/>
              <a:t>st</a:t>
            </a:r>
            <a:r>
              <a:rPr lang="en-GB" dirty="0"/>
              <a:t> of many questions posed.</a:t>
            </a:r>
          </a:p>
          <a:p>
            <a:pPr marL="914400" lvl="2" indent="0">
              <a:buNone/>
            </a:pPr>
            <a:endParaRPr lang="en-GB" dirty="0"/>
          </a:p>
          <a:p>
            <a:pPr marL="914400" lvl="2" indent="0">
              <a:buNone/>
            </a:pPr>
            <a:r>
              <a:rPr lang="en-GB" dirty="0"/>
              <a:t>Cf </a:t>
            </a:r>
            <a:r>
              <a:rPr lang="en-GB" dirty="0" err="1"/>
              <a:t>Trioedd</a:t>
            </a:r>
            <a:r>
              <a:rPr lang="en-GB" dirty="0"/>
              <a:t> Ynys Prydain (TYP) – the 13 Treasures of the Island of Britain: one = the cauldron of </a:t>
            </a:r>
            <a:r>
              <a:rPr lang="en-GB" dirty="0" err="1"/>
              <a:t>Dyrnwch</a:t>
            </a:r>
            <a:endParaRPr lang="en-GB" dirty="0"/>
          </a:p>
          <a:p>
            <a:pPr marL="914400" lvl="2" indent="0">
              <a:buNone/>
            </a:pPr>
            <a:r>
              <a:rPr lang="en-GB" dirty="0"/>
              <a:t>Previously </a:t>
            </a:r>
            <a:r>
              <a:rPr lang="en-GB" dirty="0" err="1"/>
              <a:t>Gwair</a:t>
            </a:r>
            <a:r>
              <a:rPr lang="en-GB" dirty="0"/>
              <a:t> = TYP one of 3 Exalted Prisoners of the Island of Britain;</a:t>
            </a:r>
          </a:p>
          <a:p>
            <a:pPr marL="914400" lvl="2" indent="0">
              <a:buNone/>
            </a:pPr>
            <a:r>
              <a:rPr lang="en-GB" dirty="0" err="1"/>
              <a:t>Pwyll</a:t>
            </a:r>
            <a:r>
              <a:rPr lang="en-GB" dirty="0"/>
              <a:t> is Head of </a:t>
            </a:r>
            <a:r>
              <a:rPr lang="en-GB" dirty="0" err="1"/>
              <a:t>Annwn</a:t>
            </a:r>
            <a:r>
              <a:rPr lang="en-GB" dirty="0"/>
              <a:t> in PKM1 but </a:t>
            </a:r>
          </a:p>
          <a:p>
            <a:pPr marL="914400" lvl="2" indent="0">
              <a:buNone/>
            </a:pPr>
            <a:r>
              <a:rPr lang="en-GB" dirty="0" err="1"/>
              <a:t>Nerys</a:t>
            </a:r>
            <a:r>
              <a:rPr lang="en-GB" dirty="0"/>
              <a:t> Jones suggests that this does not necessarily refer to </a:t>
            </a:r>
            <a:r>
              <a:rPr lang="en-GB" dirty="0" err="1"/>
              <a:t>Pwyll</a:t>
            </a:r>
            <a:r>
              <a:rPr lang="en-GB" dirty="0"/>
              <a:t> here;</a:t>
            </a:r>
          </a:p>
          <a:p>
            <a:pPr marL="914400" lvl="2" indent="0">
              <a:buNone/>
            </a:pPr>
            <a:r>
              <a:rPr lang="en-GB" dirty="0"/>
              <a:t>The 9 maidens whose breath kindles the cauldron </a:t>
            </a:r>
            <a:r>
              <a:rPr lang="en-GB" dirty="0" err="1"/>
              <a:t>cf</a:t>
            </a:r>
            <a:r>
              <a:rPr lang="en-GB" dirty="0"/>
              <a:t> the 9 sisters of Avalon described by </a:t>
            </a:r>
            <a:r>
              <a:rPr lang="en-GB" dirty="0" err="1"/>
              <a:t>Telgesinus</a:t>
            </a:r>
            <a:r>
              <a:rPr lang="en-GB" dirty="0"/>
              <a:t> in Geoffrey of Monmouth’s </a:t>
            </a:r>
            <a:r>
              <a:rPr lang="en-GB" i="1" dirty="0"/>
              <a:t>Life of Merlin</a:t>
            </a:r>
          </a:p>
        </p:txBody>
      </p:sp>
    </p:spTree>
    <p:extLst>
      <p:ext uri="{BB962C8B-B14F-4D97-AF65-F5344CB8AC3E}">
        <p14:creationId xmlns:p14="http://schemas.microsoft.com/office/powerpoint/2010/main" val="881888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4F83-8FF7-42B4-8B60-2257D1A5A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39948583-00C3-4FD6-91D1-0B06A5C549C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05" y="1269000"/>
            <a:ext cx="6924352" cy="4248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9985A7-065E-499C-A1D6-17A2FDA47E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1371600" lvl="3" indent="0">
              <a:buNone/>
            </a:pPr>
            <a:r>
              <a:rPr lang="en-GB" dirty="0"/>
              <a:t>Cf. </a:t>
            </a:r>
            <a:r>
              <a:rPr lang="en-GB" dirty="0" err="1"/>
              <a:t>Llenlleog</a:t>
            </a:r>
            <a:r>
              <a:rPr lang="en-GB" dirty="0"/>
              <a:t>, the Irishman, in CO who slew </a:t>
            </a:r>
            <a:r>
              <a:rPr lang="en-GB" dirty="0" err="1"/>
              <a:t>Diwrnach</a:t>
            </a:r>
            <a:r>
              <a:rPr lang="en-GB" dirty="0"/>
              <a:t> the Irishman in order to take his cauldron on an expedition to Ireland with Arthur; in CO A’s sword </a:t>
            </a:r>
            <a:r>
              <a:rPr lang="en-GB" dirty="0" err="1"/>
              <a:t>Caledfwlch</a:t>
            </a:r>
            <a:r>
              <a:rPr lang="en-GB" dirty="0"/>
              <a:t> used to kill him.</a:t>
            </a:r>
          </a:p>
          <a:p>
            <a:pPr marL="1371600" lvl="3" indent="0">
              <a:buNone/>
            </a:pPr>
            <a:r>
              <a:rPr lang="en-GB" dirty="0" err="1"/>
              <a:t>Nerys</a:t>
            </a:r>
            <a:r>
              <a:rPr lang="en-GB" dirty="0"/>
              <a:t> Ann Jones – </a:t>
            </a:r>
            <a:r>
              <a:rPr lang="en-GB" dirty="0" err="1"/>
              <a:t>Lleminiog</a:t>
            </a:r>
            <a:r>
              <a:rPr lang="en-GB" dirty="0"/>
              <a:t> may be identified with him or </a:t>
            </a:r>
            <a:r>
              <a:rPr lang="en-GB" dirty="0" err="1"/>
              <a:t>Lleminiog</a:t>
            </a:r>
            <a:r>
              <a:rPr lang="en-GB" dirty="0"/>
              <a:t> could be a nick name for Arthur</a:t>
            </a:r>
          </a:p>
          <a:p>
            <a:pPr marL="1371600" lvl="3" indent="0">
              <a:buNone/>
            </a:pPr>
            <a:endParaRPr lang="en-GB" dirty="0"/>
          </a:p>
          <a:p>
            <a:pPr marL="1371600" lvl="3" indent="0">
              <a:buNone/>
            </a:pPr>
            <a:r>
              <a:rPr lang="en-GB" dirty="0"/>
              <a:t>‘</a:t>
            </a:r>
            <a:r>
              <a:rPr lang="en-GB" dirty="0" err="1"/>
              <a:t>lleawc</a:t>
            </a:r>
            <a:r>
              <a:rPr lang="en-GB" dirty="0"/>
              <a:t>’ could also be interpreted as an adjective and the line may have been misinterpreted and given rise to the character ‘</a:t>
            </a:r>
            <a:r>
              <a:rPr lang="en-GB" dirty="0" err="1"/>
              <a:t>Llenlleog</a:t>
            </a:r>
            <a:r>
              <a:rPr lang="en-GB" dirty="0"/>
              <a:t>’</a:t>
            </a:r>
          </a:p>
          <a:p>
            <a:pPr marL="1371600" lvl="3" indent="0">
              <a:buNone/>
            </a:pPr>
            <a:endParaRPr lang="en-GB" dirty="0"/>
          </a:p>
          <a:p>
            <a:pPr marL="1371600" lvl="3" indent="0">
              <a:buNone/>
            </a:pPr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Feddwid</a:t>
            </a:r>
            <a:r>
              <a:rPr lang="en-GB" dirty="0"/>
              <a:t> – another name for the Otherworld</a:t>
            </a:r>
          </a:p>
          <a:p>
            <a:pPr marL="1371600" lvl="3" indent="0">
              <a:buNone/>
            </a:pPr>
            <a:r>
              <a:rPr lang="en-GB" dirty="0"/>
              <a:t>‘med’ = mead </a:t>
            </a:r>
          </a:p>
          <a:p>
            <a:pPr marL="1371600" lvl="3" indent="0">
              <a:buNone/>
            </a:pPr>
            <a:r>
              <a:rPr lang="en-GB" dirty="0"/>
              <a:t>‘</a:t>
            </a:r>
            <a:r>
              <a:rPr lang="en-GB" dirty="0" err="1"/>
              <a:t>gwit</a:t>
            </a:r>
            <a:r>
              <a:rPr lang="en-GB" dirty="0"/>
              <a:t>’ = feast, liquid, hone’</a:t>
            </a:r>
          </a:p>
          <a:p>
            <a:pPr marL="1371600" lvl="3" indent="0">
              <a:buNone/>
            </a:pPr>
            <a:endParaRPr lang="en-GB" dirty="0"/>
          </a:p>
          <a:p>
            <a:pPr marL="1371600" lvl="3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399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0D35B-0C33-4F36-BBF5-404F46F74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</a:t>
            </a:r>
          </a:p>
        </p:txBody>
      </p:sp>
      <p:pic>
        <p:nvPicPr>
          <p:cNvPr id="6" name="Content Placeholder 5" descr="A page of a book&#10;&#10;Description automatically generated with medium confidence">
            <a:extLst>
              <a:ext uri="{FF2B5EF4-FFF2-40B4-BE49-F238E27FC236}">
                <a16:creationId xmlns:a16="http://schemas.microsoft.com/office/drawing/2014/main" id="{3FED1490-4197-47DE-A432-BF8817EB8CC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46" y="1027906"/>
            <a:ext cx="6830167" cy="4248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F03230-B98B-4941-A81F-E2BC0B2378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590550"/>
            <a:ext cx="5181600" cy="5586413"/>
          </a:xfrm>
        </p:spPr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r>
              <a:rPr lang="en-GB" dirty="0"/>
              <a:t>	Name </a:t>
            </a:r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Feddwid</a:t>
            </a:r>
            <a:r>
              <a:rPr lang="en-GB" dirty="0"/>
              <a:t> may have 	prompted this description of 	feasting in the Otherworld</a:t>
            </a:r>
          </a:p>
          <a:p>
            <a:endParaRPr lang="en-GB" dirty="0"/>
          </a:p>
          <a:p>
            <a:pPr marL="914400" lvl="2" indent="0">
              <a:buNone/>
            </a:pPr>
            <a:r>
              <a:rPr lang="en-GB" sz="2400" dirty="0"/>
              <a:t>According to </a:t>
            </a:r>
            <a:r>
              <a:rPr lang="en-GB" sz="2400" dirty="0" err="1"/>
              <a:t>Isodore</a:t>
            </a:r>
            <a:r>
              <a:rPr lang="en-GB" sz="2400" dirty="0"/>
              <a:t> of Seville’s </a:t>
            </a:r>
            <a:r>
              <a:rPr lang="en-GB" sz="2400" i="1" dirty="0" err="1"/>
              <a:t>Etymologiae</a:t>
            </a:r>
            <a:r>
              <a:rPr lang="en-GB" sz="2400" dirty="0"/>
              <a:t> (</a:t>
            </a:r>
            <a:r>
              <a:rPr lang="en-GB" sz="2400" dirty="0" err="1"/>
              <a:t>etymylogical</a:t>
            </a:r>
            <a:r>
              <a:rPr lang="en-GB" sz="2400" dirty="0"/>
              <a:t> encyclopaedia) c. 600-625 – jet set alight by water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	</a:t>
            </a:r>
            <a:r>
              <a:rPr lang="en-GB" sz="2200" dirty="0" err="1"/>
              <a:t>Caer</a:t>
            </a:r>
            <a:r>
              <a:rPr lang="en-GB" sz="2200" dirty="0"/>
              <a:t> Rigor – another name for the 	Otherworld. Haycock suggests 	‘rigor’ = Latin ‘stiffness, hardness, 	rigidity’ in physical or 	metaphorical sense</a:t>
            </a:r>
          </a:p>
        </p:txBody>
      </p:sp>
    </p:spTree>
    <p:extLst>
      <p:ext uri="{BB962C8B-B14F-4D97-AF65-F5344CB8AC3E}">
        <p14:creationId xmlns:p14="http://schemas.microsoft.com/office/powerpoint/2010/main" val="3737231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311EC-5527-4238-A54C-B83CEFD7F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							negative depiction of clerics       </a:t>
            </a:r>
            <a:br>
              <a:rPr lang="en-GB" sz="2400" dirty="0"/>
            </a:br>
            <a:r>
              <a:rPr lang="en-GB" sz="2400" dirty="0"/>
              <a:t>    							and monks – typical of Taliesin</a:t>
            </a:r>
            <a:br>
              <a:rPr lang="en-GB" sz="2400" dirty="0"/>
            </a:br>
            <a:r>
              <a:rPr lang="en-GB" sz="2400" dirty="0"/>
              <a:t>							He is wiser and more experienced, 							they derive their knowledge from</a:t>
            </a:r>
            <a:br>
              <a:rPr lang="en-GB" sz="2400" dirty="0"/>
            </a:br>
            <a:r>
              <a:rPr lang="en-GB" sz="2400" dirty="0"/>
              <a:t>							books</a:t>
            </a:r>
            <a:br>
              <a:rPr lang="en-GB" sz="2400" dirty="0"/>
            </a:br>
            <a:endParaRPr lang="en-GB" sz="2400" dirty="0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514B6815-6D06-45C5-96D1-358C9A001D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11" y="1333585"/>
            <a:ext cx="6354811" cy="3852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F3BF79-4F0D-4A77-9D27-F74FB7179E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     cf. </a:t>
            </a:r>
            <a:r>
              <a:rPr lang="en-GB" i="1" dirty="0"/>
              <a:t>Historia </a:t>
            </a:r>
            <a:r>
              <a:rPr lang="en-GB" i="1" dirty="0" err="1"/>
              <a:t>Brittonum</a:t>
            </a:r>
            <a:r>
              <a:rPr lang="en-GB" i="1" dirty="0"/>
              <a:t> ch13</a:t>
            </a:r>
            <a:r>
              <a:rPr lang="en-GB" dirty="0"/>
              <a:t>– 	glass tower in the middle of 	the sea with mute 	inhabitants 	</a:t>
            </a:r>
          </a:p>
          <a:p>
            <a:pPr marL="0" indent="0">
              <a:buNone/>
            </a:pPr>
            <a:r>
              <a:rPr lang="en-GB" dirty="0"/>
              <a:t>	(probably derives from a 	legend about the origins of 	the people of Ireland)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Haycock ‘</a:t>
            </a:r>
            <a:r>
              <a:rPr lang="en-GB" sz="2000" dirty="0" err="1"/>
              <a:t>golud</a:t>
            </a:r>
            <a:r>
              <a:rPr lang="en-GB" sz="2000" dirty="0"/>
              <a:t>’ = ‘impediment’ (not ‘</a:t>
            </a:r>
            <a:r>
              <a:rPr lang="en-GB" sz="2000" dirty="0" err="1"/>
              <a:t>colud</a:t>
            </a:r>
            <a:r>
              <a:rPr lang="en-GB" sz="2000" dirty="0"/>
              <a:t>’ = ‘bowels, intestines’ (figuratively – hidden interior)</a:t>
            </a:r>
          </a:p>
        </p:txBody>
      </p:sp>
    </p:spTree>
    <p:extLst>
      <p:ext uri="{BB962C8B-B14F-4D97-AF65-F5344CB8AC3E}">
        <p14:creationId xmlns:p14="http://schemas.microsoft.com/office/powerpoint/2010/main" val="947108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0D893-349B-4CE4-B853-8847E5831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		</a:t>
            </a:r>
            <a:r>
              <a:rPr lang="en-GB" sz="2000" dirty="0" err="1"/>
              <a:t>llaes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kylchwy</a:t>
            </a:r>
            <a:r>
              <a:rPr lang="en-GB" sz="2000" dirty="0"/>
              <a:t> – could refer to round</a:t>
            </a:r>
            <a:br>
              <a:rPr lang="en-GB" sz="2000" dirty="0"/>
            </a:br>
            <a:r>
              <a:rPr lang="en-GB" sz="2000" dirty="0"/>
              <a:t>							shields or </a:t>
            </a:r>
            <a:r>
              <a:rPr lang="en-GB" sz="2000" dirty="0" err="1"/>
              <a:t>llaes</a:t>
            </a:r>
            <a:r>
              <a:rPr lang="en-GB" sz="2000" dirty="0"/>
              <a:t> = slack, loose</a:t>
            </a:r>
            <a:br>
              <a:rPr lang="en-GB" sz="2000" dirty="0"/>
            </a:br>
            <a:r>
              <a:rPr lang="en-GB" sz="2000" dirty="0"/>
              <a:t>							 girdle/garment of a monk</a:t>
            </a:r>
            <a:endParaRPr lang="en-GB" dirty="0"/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5F61DBE8-3510-463D-849C-7682899626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440" y="1027906"/>
            <a:ext cx="6441661" cy="4824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B5591B-7FC8-4F71-88CB-29790C6BB5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824000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en-GB" dirty="0"/>
              <a:t> Series of questions to which T knows the answers;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The poem ‘Kad </a:t>
            </a:r>
            <a:r>
              <a:rPr lang="en-GB" dirty="0" err="1"/>
              <a:t>Godeu</a:t>
            </a:r>
            <a:r>
              <a:rPr lang="en-GB" dirty="0"/>
              <a:t>’ and C12 Anglo-Norman writer Wace suggest that T had prophesied the birth of Christ.</a:t>
            </a:r>
          </a:p>
          <a:p>
            <a:pPr marL="457200" lvl="1" indent="0">
              <a:buNone/>
            </a:pPr>
            <a:r>
              <a:rPr lang="en-GB" dirty="0"/>
              <a:t>Dol usually accompanied by a river name – this one not known, could mean ‘black river’ i.e. Styx</a:t>
            </a:r>
          </a:p>
          <a:p>
            <a:pPr marL="457200" lvl="1" indent="0">
              <a:buNone/>
            </a:pPr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Fandwy</a:t>
            </a:r>
            <a:r>
              <a:rPr lang="en-GB" dirty="0"/>
              <a:t> also ref. in Black Book of Carmarthen, dialogue between </a:t>
            </a:r>
            <a:r>
              <a:rPr lang="en-GB" dirty="0" err="1"/>
              <a:t>Gwyddno</a:t>
            </a:r>
            <a:r>
              <a:rPr lang="en-GB" dirty="0"/>
              <a:t> </a:t>
            </a:r>
            <a:r>
              <a:rPr lang="en-GB" dirty="0" err="1"/>
              <a:t>Garanhir</a:t>
            </a:r>
            <a:r>
              <a:rPr lang="en-GB" dirty="0"/>
              <a:t> and Gwyn ap </a:t>
            </a:r>
            <a:r>
              <a:rPr lang="en-GB" dirty="0" err="1"/>
              <a:t>Nudd</a:t>
            </a:r>
            <a:r>
              <a:rPr lang="en-GB" dirty="0"/>
              <a:t> as place in Otherworld.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046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5E0A1-C96D-4F84-A940-28786C454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3950" y="1151407"/>
            <a:ext cx="4009849" cy="539281"/>
          </a:xfrm>
        </p:spPr>
        <p:txBody>
          <a:bodyPr>
            <a:noAutofit/>
          </a:bodyPr>
          <a:lstStyle/>
          <a:p>
            <a:r>
              <a:rPr lang="en-GB" sz="2000" dirty="0"/>
              <a:t>monks scorned – do not know about scientific scholarship and Biblical  chronology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CF3A1546-2971-498B-8F05-EB1C7F5AC3F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51407"/>
            <a:ext cx="7343951" cy="4392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47A78-C1B4-454B-A5BC-08D8591221E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1371600" lvl="3" indent="0">
              <a:buNone/>
            </a:pPr>
            <a:r>
              <a:rPr lang="en-GB" dirty="0"/>
              <a:t>Pen = chieftain, ruler</a:t>
            </a:r>
          </a:p>
          <a:p>
            <a:pPr marL="1371600" lvl="3" indent="0">
              <a:buNone/>
            </a:pPr>
            <a:r>
              <a:rPr lang="en-GB" dirty="0" err="1"/>
              <a:t>Nerys</a:t>
            </a:r>
            <a:r>
              <a:rPr lang="en-GB" dirty="0"/>
              <a:t> Ann Jones suggests it could be a corruption of ‘</a:t>
            </a:r>
            <a:r>
              <a:rPr lang="en-GB" dirty="0" err="1"/>
              <a:t>nen</a:t>
            </a:r>
            <a:r>
              <a:rPr lang="en-GB" dirty="0"/>
              <a:t>’ = ‘roof’ used figuratively for Lord</a:t>
            </a:r>
          </a:p>
          <a:p>
            <a:pPr marL="1371600" lvl="3" indent="0">
              <a:buNone/>
            </a:pPr>
            <a:endParaRPr lang="en-GB" dirty="0"/>
          </a:p>
          <a:p>
            <a:pPr marL="1371600" lvl="3" indent="0">
              <a:buNone/>
            </a:pPr>
            <a:r>
              <a:rPr lang="en-GB" dirty="0"/>
              <a:t>‘Mil’ could mean animal here – the ‘</a:t>
            </a:r>
            <a:r>
              <a:rPr lang="en-GB" dirty="0" err="1"/>
              <a:t>ych</a:t>
            </a:r>
            <a:r>
              <a:rPr lang="en-GB" dirty="0"/>
              <a:t> </a:t>
            </a:r>
            <a:r>
              <a:rPr lang="en-GB" dirty="0" err="1"/>
              <a:t>brych</a:t>
            </a:r>
            <a:r>
              <a:rPr lang="en-GB" dirty="0"/>
              <a:t>’ referred to earlier </a:t>
            </a:r>
            <a:r>
              <a:rPr lang="en-GB"/>
              <a:t>or Haycock </a:t>
            </a:r>
            <a:r>
              <a:rPr lang="en-GB" dirty="0"/>
              <a:t>suggests it is a riddling question referring to a silver-headed crozier.</a:t>
            </a:r>
          </a:p>
          <a:p>
            <a:pPr marL="1371600" lvl="3" indent="0">
              <a:buNone/>
            </a:pPr>
            <a:endParaRPr lang="en-GB" dirty="0"/>
          </a:p>
          <a:p>
            <a:pPr marL="1371600" lvl="3" indent="0">
              <a:buNone/>
            </a:pPr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Ochren</a:t>
            </a:r>
            <a:r>
              <a:rPr lang="en-GB" dirty="0"/>
              <a:t> – Angular Fort </a:t>
            </a:r>
            <a:r>
              <a:rPr lang="en-GB" dirty="0" err="1"/>
              <a:t>ochr</a:t>
            </a:r>
            <a:r>
              <a:rPr lang="en-GB" dirty="0"/>
              <a:t> = side a fort with sides</a:t>
            </a:r>
          </a:p>
          <a:p>
            <a:pPr marL="1371600" lvl="3" indent="0">
              <a:buNone/>
            </a:pPr>
            <a:r>
              <a:rPr lang="en-GB" dirty="0"/>
              <a:t>The C15th Hywel </a:t>
            </a:r>
            <a:r>
              <a:rPr lang="en-GB" dirty="0" err="1"/>
              <a:t>Swrdwal</a:t>
            </a:r>
            <a:r>
              <a:rPr lang="en-GB" dirty="0"/>
              <a:t> refers to </a:t>
            </a:r>
            <a:r>
              <a:rPr lang="en-GB" dirty="0" err="1"/>
              <a:t>Caer</a:t>
            </a:r>
            <a:r>
              <a:rPr lang="en-GB" dirty="0"/>
              <a:t> </a:t>
            </a:r>
            <a:r>
              <a:rPr lang="en-GB" dirty="0" err="1"/>
              <a:t>Ochren</a:t>
            </a:r>
            <a:endParaRPr lang="en-GB" dirty="0"/>
          </a:p>
          <a:p>
            <a:pPr marL="1371600" lvl="3" indent="0">
              <a:buNone/>
            </a:pPr>
            <a:r>
              <a:rPr lang="en-GB" dirty="0"/>
              <a:t>C12th poet </a:t>
            </a:r>
            <a:r>
              <a:rPr lang="en-GB" dirty="0" err="1"/>
              <a:t>Cynddelw</a:t>
            </a:r>
            <a:r>
              <a:rPr lang="en-GB" dirty="0"/>
              <a:t> refers to a fearful figure called </a:t>
            </a:r>
            <a:r>
              <a:rPr lang="en-GB" dirty="0" err="1"/>
              <a:t>Ochren</a:t>
            </a:r>
            <a:r>
              <a:rPr lang="en-GB" dirty="0"/>
              <a:t> – a giant?</a:t>
            </a:r>
          </a:p>
        </p:txBody>
      </p:sp>
    </p:spTree>
    <p:extLst>
      <p:ext uri="{BB962C8B-B14F-4D97-AF65-F5344CB8AC3E}">
        <p14:creationId xmlns:p14="http://schemas.microsoft.com/office/powerpoint/2010/main" val="3038656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5DFA2-EB5A-427D-AA60-88F4DDC50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			</a:t>
            </a:r>
            <a:r>
              <a:rPr lang="en-GB" sz="2000" dirty="0" err="1"/>
              <a:t>Myneich</a:t>
            </a:r>
            <a:r>
              <a:rPr lang="en-GB" sz="2000" dirty="0"/>
              <a:t> = monks</a:t>
            </a:r>
            <a:br>
              <a:rPr lang="en-GB" sz="2000" dirty="0"/>
            </a:br>
            <a:r>
              <a:rPr lang="en-GB" sz="2000" dirty="0"/>
              <a:t>								</a:t>
            </a:r>
            <a:r>
              <a:rPr lang="en-GB" sz="2000" dirty="0" err="1"/>
              <a:t>dychnut</a:t>
            </a:r>
            <a:r>
              <a:rPr lang="en-GB" sz="2000" dirty="0"/>
              <a:t> + </a:t>
            </a:r>
            <a:r>
              <a:rPr lang="en-GB" sz="2000" dirty="0" err="1"/>
              <a:t>cunin</a:t>
            </a:r>
            <a:r>
              <a:rPr lang="en-GB" sz="2000" dirty="0"/>
              <a:t> = obscure</a:t>
            </a:r>
            <a:br>
              <a:rPr lang="en-GB" sz="2000" dirty="0"/>
            </a:br>
            <a:r>
              <a:rPr lang="en-GB" sz="2000" dirty="0"/>
              <a:t>								</a:t>
            </a:r>
            <a:r>
              <a:rPr lang="en-GB" sz="2000" dirty="0" err="1"/>
              <a:t>cnud</a:t>
            </a:r>
            <a:r>
              <a:rPr lang="en-GB" sz="2000" dirty="0"/>
              <a:t> = pack </a:t>
            </a:r>
            <a:r>
              <a:rPr lang="en-GB" sz="2000" dirty="0" err="1"/>
              <a:t>cun</a:t>
            </a:r>
            <a:r>
              <a:rPr lang="en-GB" sz="2000" dirty="0"/>
              <a:t> = whelp, dog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1303926F-8450-4C41-90A6-8BB748F9580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" y="1229820"/>
            <a:ext cx="7638122" cy="3528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45A154-3B68-46F3-944D-20DA63DFCB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4"/>
            <a:r>
              <a:rPr lang="en-GB" dirty="0"/>
              <a:t>Master of learning = native poets?</a:t>
            </a:r>
          </a:p>
          <a:p>
            <a:pPr lvl="4"/>
            <a:r>
              <a:rPr lang="en-GB" dirty="0"/>
              <a:t>Clash (Haycock) Contest (Jones)</a:t>
            </a:r>
          </a:p>
          <a:p>
            <a:pPr lvl="4"/>
            <a:r>
              <a:rPr lang="en-GB" dirty="0"/>
              <a:t>Contest between the poets or between the poets and the monks?</a:t>
            </a:r>
          </a:p>
        </p:txBody>
      </p:sp>
    </p:spTree>
    <p:extLst>
      <p:ext uri="{BB962C8B-B14F-4D97-AF65-F5344CB8AC3E}">
        <p14:creationId xmlns:p14="http://schemas.microsoft.com/office/powerpoint/2010/main" val="2312247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DA61E-F112-402B-BEE9-C5DC1C852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							</a:t>
            </a:r>
          </a:p>
        </p:txBody>
      </p:sp>
      <p:pic>
        <p:nvPicPr>
          <p:cNvPr id="6" name="Content Placeholder 5" descr="Text, letter&#10;&#10;Description automatically generated">
            <a:extLst>
              <a:ext uri="{FF2B5EF4-FFF2-40B4-BE49-F238E27FC236}">
                <a16:creationId xmlns:a16="http://schemas.microsoft.com/office/drawing/2014/main" id="{45EB23C6-8F98-47F6-945F-5DD0DEB86B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" y="1027906"/>
            <a:ext cx="6564205" cy="48960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C8E9A8-131B-4BDE-95B5-2F686E1697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	catalogue of questions 	reaches climax;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Concludes with praise to 	God and assurance that T 	will be rewarded by Christ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Similar refrain found in 	C9th/C10th poem ‘</a:t>
            </a:r>
            <a:r>
              <a:rPr lang="en-GB" dirty="0" err="1"/>
              <a:t>Echrys</a:t>
            </a:r>
            <a:r>
              <a:rPr lang="en-GB" dirty="0"/>
              <a:t> 	Ynys’ in Book of Taliesin</a:t>
            </a:r>
          </a:p>
        </p:txBody>
      </p:sp>
    </p:spTree>
    <p:extLst>
      <p:ext uri="{BB962C8B-B14F-4D97-AF65-F5344CB8AC3E}">
        <p14:creationId xmlns:p14="http://schemas.microsoft.com/office/powerpoint/2010/main" val="16390658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DC63D-C697-4179-88AA-214D0DD7E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DCDC6-B507-4A7D-9925-5249B5775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Haycock, </a:t>
            </a:r>
            <a:r>
              <a:rPr lang="en-GB" dirty="0" err="1"/>
              <a:t>Marged</a:t>
            </a:r>
            <a:r>
              <a:rPr lang="en-GB" dirty="0"/>
              <a:t>, ‘</a:t>
            </a:r>
            <a:r>
              <a:rPr lang="en-GB" dirty="0" err="1"/>
              <a:t>Preiddeu</a:t>
            </a:r>
            <a:r>
              <a:rPr lang="en-GB" dirty="0"/>
              <a:t> </a:t>
            </a:r>
            <a:r>
              <a:rPr lang="en-GB" dirty="0" err="1"/>
              <a:t>Annwn</a:t>
            </a:r>
            <a:r>
              <a:rPr lang="en-GB" dirty="0"/>
              <a:t> and the Figure of Taliesin’, </a:t>
            </a:r>
            <a:r>
              <a:rPr lang="en-GB" i="1" dirty="0"/>
              <a:t>Studia </a:t>
            </a:r>
            <a:r>
              <a:rPr lang="en-GB" i="1" dirty="0" err="1"/>
              <a:t>Celtica</a:t>
            </a:r>
            <a:r>
              <a:rPr lang="en-GB" dirty="0"/>
              <a:t> 18/19 (1983/84), 52-78</a:t>
            </a:r>
          </a:p>
          <a:p>
            <a:r>
              <a:rPr lang="en-GB" dirty="0"/>
              <a:t>Haycock, </a:t>
            </a:r>
            <a:r>
              <a:rPr lang="en-GB" dirty="0" err="1"/>
              <a:t>Marged</a:t>
            </a:r>
            <a:r>
              <a:rPr lang="en-GB" dirty="0"/>
              <a:t> (ed. and trans.) </a:t>
            </a:r>
            <a:r>
              <a:rPr lang="en-GB" i="1" dirty="0"/>
              <a:t>Legendary Poems from the Book of Taliesin</a:t>
            </a:r>
            <a:r>
              <a:rPr lang="en-GB" dirty="0"/>
              <a:t> (Aberystwyth: CMCS, 2007)</a:t>
            </a:r>
          </a:p>
          <a:p>
            <a:r>
              <a:rPr lang="en-GB" dirty="0"/>
              <a:t>Jones, </a:t>
            </a:r>
            <a:r>
              <a:rPr lang="en-GB" dirty="0" err="1"/>
              <a:t>Nerys</a:t>
            </a:r>
            <a:r>
              <a:rPr lang="en-GB" dirty="0"/>
              <a:t> Ann (ed. and trans.), </a:t>
            </a:r>
            <a:r>
              <a:rPr lang="en-GB" i="1" dirty="0"/>
              <a:t>Arthur in Early Welsh Poetry </a:t>
            </a:r>
            <a:r>
              <a:rPr lang="en-GB" dirty="0"/>
              <a:t>(Cambridge: MHRA, 2019)</a:t>
            </a:r>
          </a:p>
          <a:p>
            <a:r>
              <a:rPr lang="en-GB" dirty="0" err="1"/>
              <a:t>Padel</a:t>
            </a:r>
            <a:r>
              <a:rPr lang="en-GB" dirty="0"/>
              <a:t>, O. J., </a:t>
            </a:r>
            <a:r>
              <a:rPr lang="en-GB" i="1" dirty="0"/>
              <a:t>Arthur in Medieval Welsh Literature </a:t>
            </a:r>
            <a:r>
              <a:rPr lang="en-GB" dirty="0"/>
              <a:t>Writers of Wales Series (Cardiff: University of Wales Press, 2013)</a:t>
            </a:r>
          </a:p>
        </p:txBody>
      </p:sp>
    </p:spTree>
    <p:extLst>
      <p:ext uri="{BB962C8B-B14F-4D97-AF65-F5344CB8AC3E}">
        <p14:creationId xmlns:p14="http://schemas.microsoft.com/office/powerpoint/2010/main" val="155679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1479</Words>
  <Application>Microsoft Office PowerPoint</Application>
  <PresentationFormat>Widescreen</PresentationFormat>
  <Paragraphs>91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Preiddeu Annwn</vt:lpstr>
      <vt:lpstr>Preiddeu Annwn = the Spoils of Annwn/Annwfn</vt:lpstr>
      <vt:lpstr>‘Most impressively and entertainingly, it is a chance for him to provide a glittering kaleidoscopic view of the Otherworld.’ (Haycock, p. 434)</vt:lpstr>
      <vt:lpstr>               Praise to God –          commonplace at start of poem        Note – first person and first        person plural I/We  Caer Siddi = the Otherworld (cf. Irish s       Irish sídh)        Annwn/Annfwn – Four Branches       </vt:lpstr>
      <vt:lpstr>PowerPoint Presentation</vt:lpstr>
      <vt:lpstr>PowerPoint Presentation</vt:lpstr>
      <vt:lpstr>  </vt:lpstr>
      <vt:lpstr>       negative depiction of clerics                   and monks – typical of Taliesin        He is wiser and more experienced,        they derive their knowledge from        books </vt:lpstr>
      <vt:lpstr>       llaes eu kylchwy – could refer to round        shields or llaes = slack, loose         girdle/garment of a monk</vt:lpstr>
      <vt:lpstr>monks scorned – do not know about scientific scholarship and Biblical  chronology</vt:lpstr>
      <vt:lpstr>        Myneich = monks         dychnut + cunin = obscure         cnud = pack cun = whelp, dog</vt:lpstr>
      <vt:lpstr>      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Preiddeu Annwn</dc:title>
  <dc:creator>Jane Cartwright</dc:creator>
  <cp:lastModifiedBy>Jane Cartwright</cp:lastModifiedBy>
  <cp:revision>1</cp:revision>
  <dcterms:created xsi:type="dcterms:W3CDTF">2021-11-18T11:54:40Z</dcterms:created>
  <dcterms:modified xsi:type="dcterms:W3CDTF">2023-11-08T17:03:56Z</dcterms:modified>
</cp:coreProperties>
</file>