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237F97-A4B4-A38F-6AA1-2991D4CCF334}" v="1132" dt="2024-05-03T20:38:16.950"/>
    <p1510:client id="{8C944AFE-BAC4-7B4D-3173-13ED43F9B67F}" v="374" dt="2024-05-01T23:45:02.2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6269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061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586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524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800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767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945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38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41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2580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5/3/2024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964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delweisspublications.com/keyword/29/119/Child-car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roupcoaching.blogspot.com/2012_08_01_archiv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itwisely.com/are-your-weaknesses-holding-your-business-back-how-to-identify-and-fix-them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rduino.vn/bai-viet/588-software-serial-giao-tiep-giua-arduino-va-nhieu-mach-serial-khac-truyen-tai-trung-gian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t/threat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lawjobs.com/career-hub/articles/career-advice/interview-advice/the-importance-of-eye-contact-in-a-job-interview" TargetMode="External"/><Relationship Id="rId3" Type="http://schemas.openxmlformats.org/officeDocument/2006/relationships/hyperlink" Target="https://www.interviewgenie.com/blog/interview-answers-too-short#:~:text=During%20your%20interview%2C%20you%20shouldn,you%20have%20good%20communication%20skills" TargetMode="External"/><Relationship Id="rId7" Type="http://schemas.openxmlformats.org/officeDocument/2006/relationships/hyperlink" Target="https://www.verywellmind.com/tips-cope-with-job-interview-anxiety-3024324#:~:text=Feeling%20nervous%20before%20and%20during,require%20more%20than%20self%2Dhelp" TargetMode="External"/><Relationship Id="rId2" Type="http://schemas.openxmlformats.org/officeDocument/2006/relationships/hyperlink" Target="https://www.linkedin.com/pulse/importance-preparing-interview-edwin-ochieng#:~:text=In%20conclusion%2C%20preparing%20for%20an,increase%20your%20chances%20of%20succ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bertwalters.co.uk/insights/career-advice/blog/researching-a-company-prior-to-your-interview.html#:~:text=Preparing%20for%20an%20interview%20by,the%20company%20is%20all%20about" TargetMode="External"/><Relationship Id="rId11" Type="http://schemas.openxmlformats.org/officeDocument/2006/relationships/hyperlink" Target="https://work.chron.com/importance-eye-contact-job-interview-10575.html" TargetMode="External"/><Relationship Id="rId5" Type="http://schemas.openxmlformats.org/officeDocument/2006/relationships/hyperlink" Target="https://leadershiplifesupport.com/know-your-strengths-weaknesses/#:~:text=Knowing%20your%20weaknesses%20allows%20you,on%20your%20specific%20development%20needs" TargetMode="External"/><Relationship Id="rId10" Type="http://schemas.openxmlformats.org/officeDocument/2006/relationships/hyperlink" Target="https://www.hcpc-uk.org/standards/meeting-our-standards/reflective-practice/what-is-reflection/#:~:text=Reflection%20allows%20you%20to%20identify,process%20and%20learn%20from%20them" TargetMode="External"/><Relationship Id="rId4" Type="http://schemas.openxmlformats.org/officeDocument/2006/relationships/hyperlink" Target="https://careerswal.gov.wales/getting-a-job/job-interview-questions-and-answers#:~:text=Many%20job%20applications%20and%20interviews,skills%20and%20experience%20employers%20want" TargetMode="External"/><Relationship Id="rId9" Type="http://schemas.openxmlformats.org/officeDocument/2006/relationships/hyperlink" Target="https://graduatecoach.co.uk/blog/how-to-maintain-self-esteem-amidst-job-rejections/#:~:text=1%3A%20Acknowledge%20Your%20Feelings%20of,and%20acknowledge%20them%20without%20judg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0899065-7419-460C-AA73-5DC45E47B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vy paint art pattern">
            <a:extLst>
              <a:ext uri="{FF2B5EF4-FFF2-40B4-BE49-F238E27FC236}">
                <a16:creationId xmlns:a16="http://schemas.microsoft.com/office/drawing/2014/main" id="{FAF6F7B9-6376-BAE3-2169-A7E727F97A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7078" r="7076" b="-3"/>
          <a:stretch/>
        </p:blipFill>
        <p:spPr>
          <a:xfrm>
            <a:off x="3424139" y="786029"/>
            <a:ext cx="5343722" cy="4357473"/>
          </a:xfrm>
          <a:custGeom>
            <a:avLst/>
            <a:gdLst/>
            <a:ahLst/>
            <a:cxnLst/>
            <a:rect l="l" t="t" r="r" b="b"/>
            <a:pathLst>
              <a:path w="5343722" h="4357473">
                <a:moveTo>
                  <a:pt x="2671861" y="0"/>
                </a:moveTo>
                <a:cubicBezTo>
                  <a:pt x="4147489" y="0"/>
                  <a:pt x="5343722" y="1196233"/>
                  <a:pt x="5343722" y="2671861"/>
                </a:cubicBezTo>
                <a:lnTo>
                  <a:pt x="5343721" y="4357473"/>
                </a:lnTo>
                <a:lnTo>
                  <a:pt x="0" y="4357473"/>
                </a:lnTo>
                <a:lnTo>
                  <a:pt x="0" y="2671861"/>
                </a:lnTo>
                <a:cubicBezTo>
                  <a:pt x="0" y="1196233"/>
                  <a:pt x="1196233" y="0"/>
                  <a:pt x="2671861" y="0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0" y="1524000"/>
            <a:ext cx="8737600" cy="3230880"/>
          </a:xfrm>
        </p:spPr>
        <p:txBody>
          <a:bodyPr anchor="ctr">
            <a:normAutofit/>
          </a:bodyPr>
          <a:lstStyle/>
          <a:p>
            <a:pPr algn="ctr"/>
            <a:r>
              <a:rPr lang="en-US" sz="5100" u="sng" dirty="0">
                <a:cs typeface="Sabon Next LT"/>
              </a:rPr>
              <a:t>Working with others in health and social care: my experiences and development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4960" y="5440684"/>
            <a:ext cx="9032240" cy="878836"/>
          </a:xfrm>
        </p:spPr>
        <p:txBody>
          <a:bodyPr vert="horz" lIns="91440" tIns="91440" rIns="91440" bIns="91440" rtlCol="0" anchor="ctr">
            <a:normAutofit/>
          </a:bodyPr>
          <a:lstStyle/>
          <a:p>
            <a:pPr algn="ctr"/>
            <a:r>
              <a:rPr lang="en-US" dirty="0"/>
              <a:t>By Paige Lenahan </a:t>
            </a: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CF03A2E-B266-4817-B378-45B9DC3EC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4C7E1-2E7A-279D-800D-0DBCFF10E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3720" y="681039"/>
            <a:ext cx="5770080" cy="1640521"/>
          </a:xfrm>
        </p:spPr>
        <p:txBody>
          <a:bodyPr>
            <a:noAutofit/>
          </a:bodyPr>
          <a:lstStyle/>
          <a:p>
            <a:r>
              <a:rPr lang="en-US" dirty="0"/>
              <a:t>What the presentation is all about</a:t>
            </a:r>
          </a:p>
        </p:txBody>
      </p:sp>
      <p:pic>
        <p:nvPicPr>
          <p:cNvPr id="4" name="Picture 3" descr="A doctor examining a child&#10;&#10;Description automatically generated">
            <a:extLst>
              <a:ext uri="{FF2B5EF4-FFF2-40B4-BE49-F238E27FC236}">
                <a16:creationId xmlns:a16="http://schemas.microsoft.com/office/drawing/2014/main" id="{20FF90FD-C934-C0F2-912F-A232DCF111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706" r="1211" b="2"/>
          <a:stretch/>
        </p:blipFill>
        <p:spPr>
          <a:xfrm>
            <a:off x="210671" y="2293201"/>
            <a:ext cx="4228198" cy="295291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21A5D-D85D-6953-2ED7-0723B06B9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6777" y="2327314"/>
            <a:ext cx="5899475" cy="36052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This presentation is a reflection of the interview to be a Pediatric Nurse. Talking about what my strengths, weaknesses , opportunities and threats are which is also known as a SWOT Analysis. Looking at what I can improve on next time and what I found I did well, which I will use in the future.</a:t>
            </a:r>
          </a:p>
          <a:p>
            <a:endParaRPr lang="en-US" sz="2400" dirty="0"/>
          </a:p>
          <a:p>
            <a:r>
              <a:rPr lang="en-US" sz="2400" dirty="0"/>
              <a:t>HCPC (2021)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221D9A-FF7A-A62F-9476-FE193D8E3EC8}"/>
              </a:ext>
            </a:extLst>
          </p:cNvPr>
          <p:cNvSpPr txBox="1"/>
          <p:nvPr/>
        </p:nvSpPr>
        <p:spPr>
          <a:xfrm>
            <a:off x="531963" y="675735"/>
            <a:ext cx="337580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Introduction </a:t>
            </a:r>
          </a:p>
        </p:txBody>
      </p:sp>
    </p:spTree>
    <p:extLst>
      <p:ext uri="{BB962C8B-B14F-4D97-AF65-F5344CB8AC3E}">
        <p14:creationId xmlns:p14="http://schemas.microsoft.com/office/powerpoint/2010/main" val="2389129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61D288-0167-4242-8263-5BD3DA1DF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2E896-4285-7A09-D864-A3510D3CC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5480713" cy="1514015"/>
          </a:xfrm>
        </p:spPr>
        <p:txBody>
          <a:bodyPr anchor="ctr">
            <a:noAutofit/>
          </a:bodyPr>
          <a:lstStyle/>
          <a:p>
            <a:pPr algn="ctr"/>
            <a:r>
              <a:rPr lang="en-US" sz="4800" dirty="0"/>
              <a:t>My strengths during the interview</a:t>
            </a:r>
          </a:p>
        </p:txBody>
      </p:sp>
      <p:pic>
        <p:nvPicPr>
          <p:cNvPr id="4" name="Picture 3" descr="A word cloud of words&#10;&#10;Description automatically generated">
            <a:extLst>
              <a:ext uri="{FF2B5EF4-FFF2-40B4-BE49-F238E27FC236}">
                <a16:creationId xmlns:a16="http://schemas.microsoft.com/office/drawing/2014/main" id="{15130088-B9CF-4545-1E33-128E229BC0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6852" y="2818650"/>
            <a:ext cx="5255731" cy="333671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874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A3BA4-4F8B-DCB8-D158-A2839E997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0381" y="17586"/>
            <a:ext cx="4706801" cy="65696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/>
              <a:t>Showed a good understanding of the job role </a:t>
            </a:r>
          </a:p>
          <a:p>
            <a:r>
              <a:rPr lang="en-US" sz="2800" dirty="0"/>
              <a:t>Was well prepared for the interview</a:t>
            </a:r>
          </a:p>
          <a:p>
            <a:r>
              <a:rPr lang="en-US" sz="2800" dirty="0"/>
              <a:t>Use a real life example of a situation</a:t>
            </a:r>
          </a:p>
          <a:p>
            <a:r>
              <a:rPr lang="en-US" sz="2800" dirty="0"/>
              <a:t>Expanded on my answers to show I was interested and had a better understanding of the role</a:t>
            </a:r>
          </a:p>
          <a:p>
            <a:r>
              <a:rPr lang="en-US" sz="2800" dirty="0"/>
              <a:t>Suggested I had experience in the role</a:t>
            </a:r>
          </a:p>
          <a:p>
            <a:r>
              <a:rPr lang="en-US" sz="1200" dirty="0" err="1">
                <a:ea typeface="+mn-lt"/>
                <a:cs typeface="+mn-lt"/>
              </a:rPr>
              <a:t>Ocaieng</a:t>
            </a:r>
            <a:r>
              <a:rPr lang="en-US" sz="1200" dirty="0">
                <a:ea typeface="+mn-lt"/>
                <a:cs typeface="+mn-lt"/>
              </a:rPr>
              <a:t> (2023), </a:t>
            </a:r>
            <a:r>
              <a:rPr lang="en-US" sz="1200" dirty="0" err="1">
                <a:ea typeface="+mn-lt"/>
                <a:cs typeface="+mn-lt"/>
              </a:rPr>
              <a:t>Inter.view</a:t>
            </a:r>
            <a:r>
              <a:rPr lang="en-US" sz="1200" dirty="0">
                <a:ea typeface="+mn-lt"/>
                <a:cs typeface="+mn-lt"/>
              </a:rPr>
              <a:t> Genie (2023), Careers Wales (2024), 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9747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65181B7-8133-4EA7-9559-057377A3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F3CB1-4B20-A248-B160-DC890886B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6"/>
            <a:ext cx="4173417" cy="1611518"/>
          </a:xfrm>
        </p:spPr>
        <p:txBody>
          <a:bodyPr anchor="t">
            <a:normAutofit/>
          </a:bodyPr>
          <a:lstStyle/>
          <a:p>
            <a:pPr algn="ctr"/>
            <a:r>
              <a:rPr lang="en-US" sz="3600"/>
              <a:t>Why to also use weaknesses</a:t>
            </a:r>
          </a:p>
        </p:txBody>
      </p:sp>
      <p:pic>
        <p:nvPicPr>
          <p:cNvPr id="4" name="Picture 3" descr="A close-up of a questionnaire&#10;&#10;Description automatically generated">
            <a:extLst>
              <a:ext uri="{FF2B5EF4-FFF2-40B4-BE49-F238E27FC236}">
                <a16:creationId xmlns:a16="http://schemas.microsoft.com/office/drawing/2014/main" id="{316BCB71-F8D9-FD4F-C0BA-B064240A1C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0729" b="-1"/>
          <a:stretch/>
        </p:blipFill>
        <p:spPr>
          <a:xfrm>
            <a:off x="1260308" y="1100329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C8E7-783C-5613-091A-B82E2359A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8289" y="838200"/>
            <a:ext cx="4215510" cy="53340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/>
              <a:t>.    Important to know your weaknesses as well as your strengths</a:t>
            </a:r>
          </a:p>
          <a:p>
            <a:pPr marL="0" indent="0">
              <a:buNone/>
            </a:pPr>
            <a:r>
              <a:rPr lang="en-US" sz="2800" dirty="0"/>
              <a:t>.    Shows you are self - aware</a:t>
            </a:r>
          </a:p>
          <a:p>
            <a:pPr marL="0" indent="0">
              <a:buNone/>
            </a:pPr>
            <a:r>
              <a:rPr lang="en-US" sz="2800" dirty="0"/>
              <a:t>.    Shows you are learning to improve my mistakes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Leadership Life Support (2020)</a:t>
            </a:r>
            <a:endParaRPr lang="en-US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93B65-1404-CC5B-4AF0-D7CD6F1337FB}"/>
              </a:ext>
            </a:extLst>
          </p:cNvPr>
          <p:cNvSpPr txBox="1"/>
          <p:nvPr/>
        </p:nvSpPr>
        <p:spPr>
          <a:xfrm>
            <a:off x="9830456" y="6657945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5753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632296-55BF-450A-8C60-CC2336F5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6D3EC-51CA-B478-547B-132C3C2D6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75" y="4505977"/>
            <a:ext cx="5879123" cy="1850373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dirty="0"/>
              <a:t>My weaknesses during my interview</a:t>
            </a:r>
          </a:p>
        </p:txBody>
      </p:sp>
      <p:pic>
        <p:nvPicPr>
          <p:cNvPr id="4" name="Picture 3" descr="A cartoon character with a ball and chain&#10;&#10;Description automatically generated">
            <a:extLst>
              <a:ext uri="{FF2B5EF4-FFF2-40B4-BE49-F238E27FC236}">
                <a16:creationId xmlns:a16="http://schemas.microsoft.com/office/drawing/2014/main" id="{BF3710AD-3609-F024-BD59-C733D776A6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6082" y="101282"/>
            <a:ext cx="5658874" cy="37636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0B46-7E33-FA00-109E-1BECE3603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1797" y="416170"/>
            <a:ext cx="5411263" cy="5687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I was prompted with one of the questions the interviewers ask me</a:t>
            </a:r>
          </a:p>
          <a:p>
            <a:r>
              <a:rPr lang="en-US" sz="2800" dirty="0"/>
              <a:t>Was nervous</a:t>
            </a:r>
          </a:p>
          <a:p>
            <a:r>
              <a:rPr lang="en-US" sz="2800" dirty="0"/>
              <a:t>Was stuttering and pausing </a:t>
            </a:r>
          </a:p>
          <a:p>
            <a:r>
              <a:rPr lang="en-US" sz="2800" dirty="0"/>
              <a:t>Feel I should have used more eye contact than I did </a:t>
            </a:r>
          </a:p>
          <a:p>
            <a:r>
              <a:rPr lang="en-US" sz="2800" dirty="0"/>
              <a:t>I had trouble doing new things as I over think them</a:t>
            </a:r>
          </a:p>
          <a:p>
            <a:endParaRPr lang="en-US" sz="2800" dirty="0"/>
          </a:p>
          <a:p>
            <a:r>
              <a:rPr lang="en-US" sz="1200" dirty="0">
                <a:ea typeface="+mn-lt"/>
                <a:cs typeface="+mn-lt"/>
              </a:rPr>
              <a:t>Robert Walters (2024), </a:t>
            </a:r>
            <a:r>
              <a:rPr lang="en-US" sz="1200" dirty="0" err="1">
                <a:ea typeface="+mn-lt"/>
                <a:cs typeface="+mn-lt"/>
              </a:rPr>
              <a:t>Cuncic</a:t>
            </a:r>
            <a:r>
              <a:rPr lang="en-US" sz="1200" dirty="0">
                <a:ea typeface="+mn-lt"/>
                <a:cs typeface="+mn-lt"/>
              </a:rPr>
              <a:t>, MA (2023), Rumaan (2022), Finn (2022) 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A9FCF0-B253-69D1-F25C-F2C56718BFB0}"/>
              </a:ext>
            </a:extLst>
          </p:cNvPr>
          <p:cNvSpPr txBox="1"/>
          <p:nvPr/>
        </p:nvSpPr>
        <p:spPr>
          <a:xfrm>
            <a:off x="2682079" y="3664916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5618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F6879D-715B-41D8-96EA-FECCA0789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65342-0F60-4C64-A039-DB819BD2B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3720" y="481747"/>
            <a:ext cx="5770080" cy="1449355"/>
          </a:xfrm>
        </p:spPr>
        <p:txBody>
          <a:bodyPr>
            <a:normAutofit/>
          </a:bodyPr>
          <a:lstStyle/>
          <a:p>
            <a:r>
              <a:rPr lang="en-US" dirty="0"/>
              <a:t>My opportunities  </a:t>
            </a:r>
          </a:p>
        </p:txBody>
      </p:sp>
      <p:pic>
        <p:nvPicPr>
          <p:cNvPr id="4" name="Picture 3" descr="Business Opportunities Free Stock Photo - Public Domain Pictures">
            <a:extLst>
              <a:ext uri="{FF2B5EF4-FFF2-40B4-BE49-F238E27FC236}">
                <a16:creationId xmlns:a16="http://schemas.microsoft.com/office/drawing/2014/main" id="{A183D043-EB8E-B109-B31B-E51FB9075D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40" r="48770" b="1"/>
          <a:stretch/>
        </p:blipFill>
        <p:spPr>
          <a:xfrm>
            <a:off x="838201" y="777255"/>
            <a:ext cx="3074384" cy="5242544"/>
          </a:xfrm>
          <a:custGeom>
            <a:avLst/>
            <a:gdLst/>
            <a:ahLst/>
            <a:cxnLst/>
            <a:rect l="l" t="t" r="r" b="b"/>
            <a:pathLst>
              <a:path w="3074384" h="5242544">
                <a:moveTo>
                  <a:pt x="1538017" y="0"/>
                </a:moveTo>
                <a:cubicBezTo>
                  <a:pt x="2386529" y="0"/>
                  <a:pt x="3074384" y="687856"/>
                  <a:pt x="3074384" y="1536369"/>
                </a:cubicBezTo>
                <a:lnTo>
                  <a:pt x="3074382" y="2196551"/>
                </a:lnTo>
                <a:cubicBezTo>
                  <a:pt x="3074383" y="2196560"/>
                  <a:pt x="3074383" y="2196568"/>
                  <a:pt x="3074384" y="2196577"/>
                </a:cubicBezTo>
                <a:lnTo>
                  <a:pt x="3074380" y="4128973"/>
                </a:lnTo>
                <a:lnTo>
                  <a:pt x="3074384" y="4128973"/>
                </a:lnTo>
                <a:lnTo>
                  <a:pt x="3074384" y="5242544"/>
                </a:lnTo>
                <a:lnTo>
                  <a:pt x="0" y="5242544"/>
                </a:lnTo>
                <a:lnTo>
                  <a:pt x="0" y="4128973"/>
                </a:lnTo>
                <a:lnTo>
                  <a:pt x="1646" y="4128973"/>
                </a:lnTo>
                <a:lnTo>
                  <a:pt x="1647" y="1536369"/>
                </a:lnTo>
                <a:cubicBezTo>
                  <a:pt x="1647" y="687856"/>
                  <a:pt x="689503" y="0"/>
                  <a:pt x="1538017" y="0"/>
                </a:cubicBez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78722-68D0-03FF-4E09-F75B18269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720" y="1510983"/>
            <a:ext cx="5770079" cy="46659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I have the chance of getting the job because of my experience, during my work experience and have worked on placements within the NHS and a private hospital I have seen both prospectives.</a:t>
            </a:r>
          </a:p>
          <a:p>
            <a:r>
              <a:rPr lang="en-US" sz="2400" dirty="0"/>
              <a:t>This interview has also helped me with my interview skill, it has helped me get a better understanding of what other interviewers will look for.</a:t>
            </a:r>
          </a:p>
          <a:p>
            <a:r>
              <a:rPr lang="en-US" sz="1200" dirty="0" err="1">
                <a:ea typeface="+mn-lt"/>
                <a:cs typeface="+mn-lt"/>
              </a:rPr>
              <a:t>GratuateCoach</a:t>
            </a:r>
            <a:r>
              <a:rPr lang="en-US" sz="1200" dirty="0">
                <a:ea typeface="+mn-lt"/>
                <a:cs typeface="+mn-lt"/>
              </a:rPr>
              <a:t> (2024)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83516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632296-55BF-450A-8C60-CC2336F5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6B9B2-A1C2-33B5-E50D-B6900D0AF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5"/>
            <a:ext cx="4173417" cy="1744865"/>
          </a:xfrm>
        </p:spPr>
        <p:txBody>
          <a:bodyPr anchor="t">
            <a:noAutofit/>
          </a:bodyPr>
          <a:lstStyle/>
          <a:p>
            <a:pPr algn="ctr"/>
            <a:r>
              <a:rPr lang="en-US" dirty="0"/>
              <a:t>My threats during the interview</a:t>
            </a:r>
          </a:p>
        </p:txBody>
      </p:sp>
      <p:pic>
        <p:nvPicPr>
          <p:cNvPr id="4" name="Picture 3" descr="A hand writing on a white board&#10;&#10;Description automatically generated">
            <a:extLst>
              <a:ext uri="{FF2B5EF4-FFF2-40B4-BE49-F238E27FC236}">
                <a16:creationId xmlns:a16="http://schemas.microsoft.com/office/drawing/2014/main" id="{B61A601E-7871-1A33-68B1-904341545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153" y="485825"/>
            <a:ext cx="5642592" cy="376489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732D0-A6FD-85D5-B138-76FC5D0B0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0413" y="486508"/>
            <a:ext cx="5481601" cy="61447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May not get the job as other candidates could have done better.</a:t>
            </a:r>
          </a:p>
          <a:p>
            <a:r>
              <a:rPr lang="en-US" sz="2400" dirty="0"/>
              <a:t>If I don’t get the job it may bring down my self-confidence this could be a threat as I may not be interested in going for another job interview in the future.</a:t>
            </a:r>
          </a:p>
          <a:p>
            <a:r>
              <a:rPr lang="en-US" sz="2400" dirty="0"/>
              <a:t>Other candidates may have a better opportunity and be more confident within themselves, while I was nervous.</a:t>
            </a:r>
          </a:p>
          <a:p>
            <a:r>
              <a:rPr lang="en-US" sz="2400" dirty="0"/>
              <a:t>Other candidate may have more experiences in the job role.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493E0D-FCF8-8219-7412-9CA7D33FA195}"/>
              </a:ext>
            </a:extLst>
          </p:cNvPr>
          <p:cNvSpPr txBox="1"/>
          <p:nvPr/>
        </p:nvSpPr>
        <p:spPr>
          <a:xfrm>
            <a:off x="2682079" y="3669661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23230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BDEF0-4EB6-E955-8B73-A1A025CD2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1A8ED-D286-993D-8351-B7B9F4D55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677" y="1692193"/>
            <a:ext cx="11394830" cy="50350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 err="1">
                <a:ea typeface="+mn-lt"/>
                <a:cs typeface="+mn-lt"/>
              </a:rPr>
              <a:t>Ocaieng</a:t>
            </a:r>
            <a:r>
              <a:rPr lang="en-US" sz="1200" dirty="0">
                <a:ea typeface="+mn-lt"/>
                <a:cs typeface="+mn-lt"/>
              </a:rPr>
              <a:t>(2023) </a:t>
            </a:r>
            <a:r>
              <a:rPr lang="en-US" sz="1200" u="sng" dirty="0">
                <a:ea typeface="+mn-lt"/>
                <a:cs typeface="+mn-lt"/>
                <a:hlinkClick r:id="rId2"/>
              </a:rPr>
              <a:t>https://www.linkedin.com/pulse/importance-preparing-interview-edwin-ochieng#:~:text=In%20conclusion%2C%20preparing%20for%20an,increase%20your%20chances%20of%20success</a:t>
            </a:r>
            <a:r>
              <a:rPr lang="en-US" sz="1200" dirty="0">
                <a:ea typeface="+mn-lt"/>
                <a:cs typeface="+mn-lt"/>
              </a:rPr>
              <a:t> Access date 30/04/24</a:t>
            </a:r>
          </a:p>
          <a:p>
            <a:r>
              <a:rPr lang="en-US" sz="1200" dirty="0" err="1">
                <a:ea typeface="+mn-lt"/>
                <a:cs typeface="+mn-lt"/>
              </a:rPr>
              <a:t>Inter.view</a:t>
            </a:r>
            <a:r>
              <a:rPr lang="en-US" sz="1200" dirty="0">
                <a:ea typeface="+mn-lt"/>
                <a:cs typeface="+mn-lt"/>
              </a:rPr>
              <a:t> genie (2023) </a:t>
            </a:r>
            <a:r>
              <a:rPr lang="en-US" sz="1200" u="sng" dirty="0">
                <a:ea typeface="+mn-lt"/>
                <a:cs typeface="+mn-lt"/>
                <a:hlinkClick r:id="rId3"/>
              </a:rPr>
              <a:t>https://www.interviewgenie.com/blog/interview-answers-too-short#:~:text=During%20your%20interview%2C%20you%20shouldn,you%20have%20good%20communication%20skills</a:t>
            </a:r>
            <a:r>
              <a:rPr lang="en-US" sz="1200" dirty="0">
                <a:ea typeface="+mn-lt"/>
                <a:cs typeface="+mn-lt"/>
              </a:rPr>
              <a:t>. Access date 30/04/24</a:t>
            </a:r>
          </a:p>
          <a:p>
            <a:r>
              <a:rPr lang="en-US" sz="1200" dirty="0">
                <a:ea typeface="+mn-lt"/>
                <a:cs typeface="+mn-lt"/>
              </a:rPr>
              <a:t>Careers Wales (2024) </a:t>
            </a:r>
            <a:r>
              <a:rPr lang="en-US" sz="1200" u="sng" dirty="0">
                <a:ea typeface="+mn-lt"/>
                <a:cs typeface="+mn-lt"/>
                <a:hlinkClick r:id="rId4"/>
              </a:rPr>
              <a:t>https://careerswal.gov.wales/getting-a-job/job-interview-questions-and-answers#:~:text=Many%20job%20applications%20and%20interviews,skills%20and%20experience%20employers%20want</a:t>
            </a:r>
            <a:r>
              <a:rPr lang="en-US" sz="1200" dirty="0">
                <a:ea typeface="+mn-lt"/>
                <a:cs typeface="+mn-lt"/>
              </a:rPr>
              <a:t>. Access date 30/04/24</a:t>
            </a:r>
          </a:p>
          <a:p>
            <a:r>
              <a:rPr lang="en-US" sz="1200" dirty="0">
                <a:ea typeface="+mn-lt"/>
                <a:cs typeface="+mn-lt"/>
              </a:rPr>
              <a:t>Leadership life support (2020) </a:t>
            </a:r>
            <a:r>
              <a:rPr lang="en-US" sz="1200" u="sng" dirty="0">
                <a:ea typeface="+mn-lt"/>
                <a:cs typeface="+mn-lt"/>
                <a:hlinkClick r:id="rId5"/>
              </a:rPr>
              <a:t>https://leadershiplifesupport.com/know-your-strengths-weaknesses/#:~:text=Knowing%20your%20weaknesses%20allows%20you,on%20your%20specific%20development%20needs</a:t>
            </a:r>
            <a:r>
              <a:rPr lang="en-US" sz="1200" dirty="0">
                <a:ea typeface="+mn-lt"/>
                <a:cs typeface="+mn-lt"/>
              </a:rPr>
              <a:t>. Access date 30/04/24</a:t>
            </a:r>
          </a:p>
          <a:p>
            <a:r>
              <a:rPr lang="en-US" sz="1200" dirty="0">
                <a:ea typeface="+mn-lt"/>
                <a:cs typeface="+mn-lt"/>
              </a:rPr>
              <a:t>Robert Walters (2024) </a:t>
            </a:r>
            <a:r>
              <a:rPr lang="en-US" sz="1200" u="sng" dirty="0">
                <a:ea typeface="+mn-lt"/>
                <a:cs typeface="+mn-lt"/>
                <a:hlinkClick r:id="rId6"/>
              </a:rPr>
              <a:t>https://www.robertwalters.co.uk/insights/career-advice/blog/researching-a-company-prior-to-your-interview.html#:~:text=Preparing%20for%20an%20interview%20by,the%20company%20is%20all%20about</a:t>
            </a:r>
            <a:r>
              <a:rPr lang="en-US" sz="1200" dirty="0">
                <a:ea typeface="+mn-lt"/>
                <a:cs typeface="+mn-lt"/>
              </a:rPr>
              <a:t>. Access date 30/04/24</a:t>
            </a:r>
          </a:p>
          <a:p>
            <a:r>
              <a:rPr lang="en-US" sz="1200" dirty="0" err="1">
                <a:ea typeface="+mn-lt"/>
                <a:cs typeface="+mn-lt"/>
              </a:rPr>
              <a:t>Cuncic</a:t>
            </a:r>
            <a:r>
              <a:rPr lang="en-US" sz="1200" dirty="0">
                <a:ea typeface="+mn-lt"/>
                <a:cs typeface="+mn-lt"/>
              </a:rPr>
              <a:t>, MA (2023)</a:t>
            </a:r>
            <a:r>
              <a:rPr lang="en-US" sz="1200" u="sng" dirty="0">
                <a:ea typeface="+mn-lt"/>
                <a:cs typeface="+mn-lt"/>
                <a:hlinkClick r:id="rId7"/>
              </a:rPr>
              <a:t>https://www.verywellmind.com/tips-cope-with-job-interview-anxiety-3024324#:~:text=Feeling%20nervous%20before%20and%20during,require%20more%20than%20self%2Dhelp</a:t>
            </a:r>
            <a:r>
              <a:rPr lang="en-US" sz="1200" dirty="0">
                <a:ea typeface="+mn-lt"/>
                <a:cs typeface="+mn-lt"/>
              </a:rPr>
              <a:t>. Access date 30/04/24</a:t>
            </a:r>
          </a:p>
          <a:p>
            <a:r>
              <a:rPr lang="en-US" sz="1200" dirty="0">
                <a:ea typeface="+mn-lt"/>
                <a:cs typeface="+mn-lt"/>
              </a:rPr>
              <a:t>Rumaan (2022) </a:t>
            </a:r>
            <a:r>
              <a:rPr lang="en-US" sz="1200" u="sng" dirty="0">
                <a:ea typeface="+mn-lt"/>
                <a:cs typeface="+mn-lt"/>
                <a:hlinkClick r:id="rId8"/>
              </a:rPr>
              <a:t>https://www.simplylawjobs.com/career-hub/articles/career-advice/interview-advice/the-importance-of-eye-contact-in-a-job-interview</a:t>
            </a:r>
            <a:r>
              <a:rPr lang="en-US" sz="1200" dirty="0">
                <a:ea typeface="+mn-lt"/>
                <a:cs typeface="+mn-lt"/>
              </a:rPr>
              <a:t> access date 30/04/24</a:t>
            </a:r>
          </a:p>
          <a:p>
            <a:r>
              <a:rPr lang="en-US" sz="1200" dirty="0" err="1">
                <a:ea typeface="+mn-lt"/>
                <a:cs typeface="+mn-lt"/>
              </a:rPr>
              <a:t>GraduateCoach</a:t>
            </a:r>
            <a:r>
              <a:rPr lang="en-US" sz="1200" dirty="0">
                <a:ea typeface="+mn-lt"/>
                <a:cs typeface="+mn-lt"/>
              </a:rPr>
              <a:t> (2024) </a:t>
            </a:r>
            <a:r>
              <a:rPr lang="en-US" sz="1200" u="sng" dirty="0">
                <a:ea typeface="+mn-lt"/>
                <a:cs typeface="+mn-lt"/>
                <a:hlinkClick r:id="rId9"/>
              </a:rPr>
              <a:t>https://graduatecoach.co.uk/blog/how-to-maintain-self-esteem-amidst-job-rejections/#:~:text=1%3A%20Acknowledge%20Your%20Feelings%20of,and%20acknowledge%20them%20without%20judgment</a:t>
            </a:r>
            <a:r>
              <a:rPr lang="en-US" sz="1200" dirty="0">
                <a:ea typeface="+mn-lt"/>
                <a:cs typeface="+mn-lt"/>
              </a:rPr>
              <a:t>. Access date 01/05/24</a:t>
            </a:r>
          </a:p>
          <a:p>
            <a:r>
              <a:rPr lang="en-US" sz="1200" dirty="0">
                <a:ea typeface="+mn-lt"/>
                <a:cs typeface="+mn-lt"/>
              </a:rPr>
              <a:t>HCPC (2021) </a:t>
            </a:r>
            <a:r>
              <a:rPr lang="en-US" sz="1200" u="sng" dirty="0">
                <a:ea typeface="+mn-lt"/>
                <a:cs typeface="+mn-lt"/>
                <a:hlinkClick r:id="rId10"/>
              </a:rPr>
              <a:t>https://www.hcpc-uk.org/standards/meeting-our-standards/reflective-practice/what-is-reflection/#:~:text=Reflection%20allows%20you%20to%20identify,process%20and%20learn%20from%20them</a:t>
            </a:r>
            <a:r>
              <a:rPr lang="en-US" sz="1200" dirty="0">
                <a:ea typeface="+mn-lt"/>
                <a:cs typeface="+mn-lt"/>
              </a:rPr>
              <a:t>. Access date 01/05/24</a:t>
            </a:r>
          </a:p>
          <a:p>
            <a:r>
              <a:rPr lang="en-US" sz="1200" dirty="0">
                <a:ea typeface="+mn-lt"/>
                <a:cs typeface="+mn-lt"/>
              </a:rPr>
              <a:t>Finn (2022) </a:t>
            </a:r>
            <a:r>
              <a:rPr lang="en-US" sz="1200" u="sng" dirty="0">
                <a:ea typeface="+mn-lt"/>
                <a:cs typeface="+mn-lt"/>
                <a:hlinkClick r:id="rId11"/>
              </a:rPr>
              <a:t>https://work.chron.com/importance-eye-contact-job-interview-10575.html</a:t>
            </a:r>
            <a:r>
              <a:rPr lang="en-US" sz="1200" dirty="0">
                <a:ea typeface="+mn-lt"/>
                <a:cs typeface="+mn-lt"/>
              </a:rPr>
              <a:t> access date 01/05/24</a:t>
            </a:r>
          </a:p>
          <a:p>
            <a:endParaRPr lang="en-US" sz="1200" dirty="0">
              <a:ea typeface="+mn-lt"/>
              <a:cs typeface="+mn-lt"/>
            </a:endParaRPr>
          </a:p>
          <a:p>
            <a:endParaRPr lang="en-US" sz="1200" dirty="0">
              <a:ea typeface="+mn-lt"/>
              <a:cs typeface="+mn-lt"/>
            </a:endParaRPr>
          </a:p>
          <a:p>
            <a:endParaRPr lang="en-US" sz="1200" dirty="0">
              <a:ea typeface="+mn-lt"/>
              <a:cs typeface="+mn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807339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0</Words>
  <Application>Microsoft Office PowerPoint</Application>
  <PresentationFormat>Widescreen</PresentationFormat>
  <Paragraphs>0</Paragraphs>
  <Slides>8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ArchwayVTI</vt:lpstr>
      <vt:lpstr>Working with others in health and social care: my experiences and development </vt:lpstr>
      <vt:lpstr>What the presentation is all about</vt:lpstr>
      <vt:lpstr>My strengths during the interview</vt:lpstr>
      <vt:lpstr>Why to also use weaknesses</vt:lpstr>
      <vt:lpstr>My weaknesses during my interview</vt:lpstr>
      <vt:lpstr>My opportunities  </vt:lpstr>
      <vt:lpstr>My threats during the interview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503</cp:revision>
  <dcterms:created xsi:type="dcterms:W3CDTF">2024-05-01T20:37:08Z</dcterms:created>
  <dcterms:modified xsi:type="dcterms:W3CDTF">2024-05-03T20:38:17Z</dcterms:modified>
</cp:coreProperties>
</file>