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9" r:id="rId3"/>
  </p:sldIdLst>
  <p:sldSz cx="12801600" cy="9601200" type="A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99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E776B3-52FE-48B9-B463-F3F98342B01F}" v="198" dt="2021-01-06T16:08:53.33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50" d="100"/>
          <a:sy n="50" d="100"/>
        </p:scale>
        <p:origin x="1188" y="-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Relationship Id="rId9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flur Owen" userId="112e1463c4791c78" providerId="LiveId" clId="{3AE776B3-52FE-48B9-B463-F3F98342B01F}"/>
    <pc:docChg chg="undo custSel addSld delSld modSld">
      <pc:chgData name="Fflur Owen" userId="112e1463c4791c78" providerId="LiveId" clId="{3AE776B3-52FE-48B9-B463-F3F98342B01F}" dt="2021-01-06T16:09:12.944" v="9544" actId="5793"/>
      <pc:docMkLst>
        <pc:docMk/>
      </pc:docMkLst>
      <pc:sldChg chg="addSp">
        <pc:chgData name="Fflur Owen" userId="112e1463c4791c78" providerId="LiveId" clId="{3AE776B3-52FE-48B9-B463-F3F98342B01F}" dt="2020-12-20T19:14:32.279" v="1815"/>
        <pc:sldMkLst>
          <pc:docMk/>
          <pc:sldMk cId="308827174" sldId="258"/>
        </pc:sldMkLst>
        <pc:picChg chg="add">
          <ac:chgData name="Fflur Owen" userId="112e1463c4791c78" providerId="LiveId" clId="{3AE776B3-52FE-48B9-B463-F3F98342B01F}" dt="2020-12-20T19:14:32.279" v="1815"/>
          <ac:picMkLst>
            <pc:docMk/>
            <pc:sldMk cId="308827174" sldId="258"/>
            <ac:picMk id="2" creationId="{D14204AA-EFA0-4978-BDF6-D58AAC55EADC}"/>
          </ac:picMkLst>
        </pc:picChg>
      </pc:sldChg>
      <pc:sldChg chg="addSp">
        <pc:chgData name="Fflur Owen" userId="112e1463c4791c78" providerId="LiveId" clId="{3AE776B3-52FE-48B9-B463-F3F98342B01F}" dt="2020-12-20T19:16:08.081" v="1824"/>
        <pc:sldMkLst>
          <pc:docMk/>
          <pc:sldMk cId="886994813" sldId="258"/>
        </pc:sldMkLst>
        <pc:picChg chg="add">
          <ac:chgData name="Fflur Owen" userId="112e1463c4791c78" providerId="LiveId" clId="{3AE776B3-52FE-48B9-B463-F3F98342B01F}" dt="2020-12-20T19:16:08.081" v="1824"/>
          <ac:picMkLst>
            <pc:docMk/>
            <pc:sldMk cId="886994813" sldId="258"/>
            <ac:picMk id="3074" creationId="{4A3F243E-025A-49E3-A26E-DDBC09E50DBF}"/>
          </ac:picMkLst>
        </pc:picChg>
      </pc:sldChg>
      <pc:sldChg chg="addSp">
        <pc:chgData name="Fflur Owen" userId="112e1463c4791c78" providerId="LiveId" clId="{3AE776B3-52FE-48B9-B463-F3F98342B01F}" dt="2020-12-20T19:15:47.323" v="1821"/>
        <pc:sldMkLst>
          <pc:docMk/>
          <pc:sldMk cId="2206466144" sldId="258"/>
        </pc:sldMkLst>
        <pc:picChg chg="add">
          <ac:chgData name="Fflur Owen" userId="112e1463c4791c78" providerId="LiveId" clId="{3AE776B3-52FE-48B9-B463-F3F98342B01F}" dt="2020-12-20T19:15:47.323" v="1821"/>
          <ac:picMkLst>
            <pc:docMk/>
            <pc:sldMk cId="2206466144" sldId="258"/>
            <ac:picMk id="2050" creationId="{6BEDECC2-A8D9-4468-9F32-95E6998E3593}"/>
          </ac:picMkLst>
        </pc:picChg>
      </pc:sldChg>
      <pc:sldChg chg="addSp">
        <pc:chgData name="Fflur Owen" userId="112e1463c4791c78" providerId="LiveId" clId="{3AE776B3-52FE-48B9-B463-F3F98342B01F}" dt="2020-12-20T19:18:30.094" v="1845"/>
        <pc:sldMkLst>
          <pc:docMk/>
          <pc:sldMk cId="3996206446" sldId="258"/>
        </pc:sldMkLst>
        <pc:picChg chg="add">
          <ac:chgData name="Fflur Owen" userId="112e1463c4791c78" providerId="LiveId" clId="{3AE776B3-52FE-48B9-B463-F3F98342B01F}" dt="2020-12-20T19:18:30.094" v="1845"/>
          <ac:picMkLst>
            <pc:docMk/>
            <pc:sldMk cId="3996206446" sldId="258"/>
            <ac:picMk id="4098" creationId="{658D122F-2180-4222-923D-4979E2C11239}"/>
          </ac:picMkLst>
        </pc:picChg>
      </pc:sldChg>
      <pc:sldChg chg="addSp delSp modSp add del mod delDesignElem">
        <pc:chgData name="Fflur Owen" userId="112e1463c4791c78" providerId="LiveId" clId="{3AE776B3-52FE-48B9-B463-F3F98342B01F}" dt="2021-01-06T16:05:39.153" v="9528" actId="20577"/>
        <pc:sldMkLst>
          <pc:docMk/>
          <pc:sldMk cId="4164319742" sldId="258"/>
        </pc:sldMkLst>
        <pc:spChg chg="add del mod">
          <ac:chgData name="Fflur Owen" userId="112e1463c4791c78" providerId="LiveId" clId="{3AE776B3-52FE-48B9-B463-F3F98342B01F}" dt="2020-12-20T19:08:33.636" v="1797" actId="478"/>
          <ac:spMkLst>
            <pc:docMk/>
            <pc:sldMk cId="4164319742" sldId="258"/>
            <ac:spMk id="2" creationId="{CE71E602-6E40-435F-80EA-2ED78A2A6548}"/>
          </ac:spMkLst>
        </pc:spChg>
        <pc:spChg chg="add del mod ord">
          <ac:chgData name="Fflur Owen" userId="112e1463c4791c78" providerId="LiveId" clId="{3AE776B3-52FE-48B9-B463-F3F98342B01F}" dt="2020-12-23T20:16:14.974" v="8455" actId="478"/>
          <ac:spMkLst>
            <pc:docMk/>
            <pc:sldMk cId="4164319742" sldId="258"/>
            <ac:spMk id="3" creationId="{C3B95FC4-4713-44F4-8925-DA137FE6B0EE}"/>
          </ac:spMkLst>
        </pc:spChg>
        <pc:spChg chg="mod">
          <ac:chgData name="Fflur Owen" userId="112e1463c4791c78" providerId="LiveId" clId="{3AE776B3-52FE-48B9-B463-F3F98342B01F}" dt="2020-12-23T20:22:32.157" v="8551" actId="1076"/>
          <ac:spMkLst>
            <pc:docMk/>
            <pc:sldMk cId="4164319742" sldId="258"/>
            <ac:spMk id="6" creationId="{B221860C-8583-4487-9E41-9880B9191609}"/>
          </ac:spMkLst>
        </pc:spChg>
        <pc:spChg chg="mod">
          <ac:chgData name="Fflur Owen" userId="112e1463c4791c78" providerId="LiveId" clId="{3AE776B3-52FE-48B9-B463-F3F98342B01F}" dt="2021-01-06T15:50:10.804" v="9241" actId="1076"/>
          <ac:spMkLst>
            <pc:docMk/>
            <pc:sldMk cId="4164319742" sldId="258"/>
            <ac:spMk id="7" creationId="{C8E0605C-2E58-4CB9-94A0-4308EB08D8CF}"/>
          </ac:spMkLst>
        </pc:spChg>
        <pc:spChg chg="add mod ord">
          <ac:chgData name="Fflur Owen" userId="112e1463c4791c78" providerId="LiveId" clId="{3AE776B3-52FE-48B9-B463-F3F98342B01F}" dt="2020-12-23T20:25:58.283" v="8589" actId="20577"/>
          <ac:spMkLst>
            <pc:docMk/>
            <pc:sldMk cId="4164319742" sldId="258"/>
            <ac:spMk id="9" creationId="{299FA707-ACBB-4399-9A57-A93EB35A959A}"/>
          </ac:spMkLst>
        </pc:spChg>
        <pc:spChg chg="add del mod">
          <ac:chgData name="Fflur Owen" userId="112e1463c4791c78" providerId="LiveId" clId="{3AE776B3-52FE-48B9-B463-F3F98342B01F}" dt="2020-12-22T20:16:19.693" v="5011"/>
          <ac:spMkLst>
            <pc:docMk/>
            <pc:sldMk cId="4164319742" sldId="258"/>
            <ac:spMk id="10" creationId="{0FD0CCB9-89C9-4A3C-94E4-1C3BA8A4A568}"/>
          </ac:spMkLst>
        </pc:spChg>
        <pc:spChg chg="mod">
          <ac:chgData name="Fflur Owen" userId="112e1463c4791c78" providerId="LiveId" clId="{3AE776B3-52FE-48B9-B463-F3F98342B01F}" dt="2021-01-06T15:57:11.351" v="9496" actId="20577"/>
          <ac:spMkLst>
            <pc:docMk/>
            <pc:sldMk cId="4164319742" sldId="258"/>
            <ac:spMk id="23" creationId="{44759BB4-843A-4D7F-911A-3B44652A3F64}"/>
          </ac:spMkLst>
        </pc:spChg>
        <pc:spChg chg="mod">
          <ac:chgData name="Fflur Owen" userId="112e1463c4791c78" providerId="LiveId" clId="{3AE776B3-52FE-48B9-B463-F3F98342B01F}" dt="2021-01-06T15:50:36.776" v="9247" actId="20577"/>
          <ac:spMkLst>
            <pc:docMk/>
            <pc:sldMk cId="4164319742" sldId="258"/>
            <ac:spMk id="24" creationId="{A91F5CEB-DF2A-402D-96CA-5EBA2191206B}"/>
          </ac:spMkLst>
        </pc:spChg>
        <pc:spChg chg="add mod ord">
          <ac:chgData name="Fflur Owen" userId="112e1463c4791c78" providerId="LiveId" clId="{3AE776B3-52FE-48B9-B463-F3F98342B01F}" dt="2020-12-23T20:19:26.887" v="8509" actId="1076"/>
          <ac:spMkLst>
            <pc:docMk/>
            <pc:sldMk cId="4164319742" sldId="258"/>
            <ac:spMk id="25" creationId="{66905E76-0C0E-4897-8BA8-B5C1EA3ED262}"/>
          </ac:spMkLst>
        </pc:spChg>
        <pc:spChg chg="add mod">
          <ac:chgData name="Fflur Owen" userId="112e1463c4791c78" providerId="LiveId" clId="{3AE776B3-52FE-48B9-B463-F3F98342B01F}" dt="2021-01-06T15:53:22.841" v="9364" actId="313"/>
          <ac:spMkLst>
            <pc:docMk/>
            <pc:sldMk cId="4164319742" sldId="258"/>
            <ac:spMk id="26" creationId="{307DB57C-36FD-41BB-A384-86B029A76FC6}"/>
          </ac:spMkLst>
        </pc:spChg>
        <pc:spChg chg="add mod">
          <ac:chgData name="Fflur Owen" userId="112e1463c4791c78" providerId="LiveId" clId="{3AE776B3-52FE-48B9-B463-F3F98342B01F}" dt="2021-01-06T15:55:16.521" v="9485" actId="20577"/>
          <ac:spMkLst>
            <pc:docMk/>
            <pc:sldMk cId="4164319742" sldId="258"/>
            <ac:spMk id="27" creationId="{4FFED463-C9A2-401C-9018-606C1DBB92B1}"/>
          </ac:spMkLst>
        </pc:spChg>
        <pc:spChg chg="add mod">
          <ac:chgData name="Fflur Owen" userId="112e1463c4791c78" providerId="LiveId" clId="{3AE776B3-52FE-48B9-B463-F3F98342B01F}" dt="2021-01-06T15:56:54.744" v="9494" actId="113"/>
          <ac:spMkLst>
            <pc:docMk/>
            <pc:sldMk cId="4164319742" sldId="258"/>
            <ac:spMk id="28" creationId="{DA11C071-A826-4B15-A0C6-CC079286453F}"/>
          </ac:spMkLst>
        </pc:spChg>
        <pc:spChg chg="add del">
          <ac:chgData name="Fflur Owen" userId="112e1463c4791c78" providerId="LiveId" clId="{3AE776B3-52FE-48B9-B463-F3F98342B01F}" dt="2020-12-20T19:21:16.961" v="1879" actId="22"/>
          <ac:spMkLst>
            <pc:docMk/>
            <pc:sldMk cId="4164319742" sldId="258"/>
            <ac:spMk id="29" creationId="{EE85CBC2-A8CC-41AF-BC88-FBC8F99B989D}"/>
          </ac:spMkLst>
        </pc:spChg>
        <pc:spChg chg="add del mod">
          <ac:chgData name="Fflur Owen" userId="112e1463c4791c78" providerId="LiveId" clId="{3AE776B3-52FE-48B9-B463-F3F98342B01F}" dt="2020-12-27T16:16:56.549" v="8629" actId="478"/>
          <ac:spMkLst>
            <pc:docMk/>
            <pc:sldMk cId="4164319742" sldId="258"/>
            <ac:spMk id="30" creationId="{7F5106B6-5C30-4CDE-B5CB-14D4DD75CBCB}"/>
          </ac:spMkLst>
        </pc:spChg>
        <pc:spChg chg="add del mod">
          <ac:chgData name="Fflur Owen" userId="112e1463c4791c78" providerId="LiveId" clId="{3AE776B3-52FE-48B9-B463-F3F98342B01F}" dt="2020-12-22T20:38:42.619" v="5094" actId="478"/>
          <ac:spMkLst>
            <pc:docMk/>
            <pc:sldMk cId="4164319742" sldId="258"/>
            <ac:spMk id="33" creationId="{A8438961-862C-4E3C-B760-E4CC92027C97}"/>
          </ac:spMkLst>
        </pc:spChg>
        <pc:spChg chg="add mod">
          <ac:chgData name="Fflur Owen" userId="112e1463c4791c78" providerId="LiveId" clId="{3AE776B3-52FE-48B9-B463-F3F98342B01F}" dt="2021-01-06T16:05:39.153" v="9528" actId="20577"/>
          <ac:spMkLst>
            <pc:docMk/>
            <pc:sldMk cId="4164319742" sldId="258"/>
            <ac:spMk id="34" creationId="{21690275-165E-47B7-A964-76B5B5068898}"/>
          </ac:spMkLst>
        </pc:spChg>
        <pc:spChg chg="add del mod">
          <ac:chgData name="Fflur Owen" userId="112e1463c4791c78" providerId="LiveId" clId="{3AE776B3-52FE-48B9-B463-F3F98342B01F}" dt="2020-12-22T20:39:13.787" v="5128" actId="478"/>
          <ac:spMkLst>
            <pc:docMk/>
            <pc:sldMk cId="4164319742" sldId="258"/>
            <ac:spMk id="35" creationId="{6576CA39-3E52-47AE-8ECC-76BF8FF0BDA2}"/>
          </ac:spMkLst>
        </pc:spChg>
        <pc:spChg chg="add mod">
          <ac:chgData name="Fflur Owen" userId="112e1463c4791c78" providerId="LiveId" clId="{3AE776B3-52FE-48B9-B463-F3F98342B01F}" dt="2021-01-06T15:52:06.275" v="9266" actId="20577"/>
          <ac:spMkLst>
            <pc:docMk/>
            <pc:sldMk cId="4164319742" sldId="258"/>
            <ac:spMk id="36" creationId="{788DEEDA-8597-437D-82FD-858B5EF53A0F}"/>
          </ac:spMkLst>
        </pc:spChg>
        <pc:spChg chg="add mod">
          <ac:chgData name="Fflur Owen" userId="112e1463c4791c78" providerId="LiveId" clId="{3AE776B3-52FE-48B9-B463-F3F98342B01F}" dt="2020-12-23T20:19:41.269" v="8512" actId="1076"/>
          <ac:spMkLst>
            <pc:docMk/>
            <pc:sldMk cId="4164319742" sldId="258"/>
            <ac:spMk id="37" creationId="{02BED94A-F158-4C0A-B52F-CC6B9CE8FB9A}"/>
          </ac:spMkLst>
        </pc:spChg>
        <pc:picChg chg="del mod">
          <ac:chgData name="Fflur Owen" userId="112e1463c4791c78" providerId="LiveId" clId="{3AE776B3-52FE-48B9-B463-F3F98342B01F}" dt="2020-12-20T19:14:38.499" v="1819" actId="478"/>
          <ac:picMkLst>
            <pc:docMk/>
            <pc:sldMk cId="4164319742" sldId="258"/>
            <ac:picMk id="2" creationId="{D14204AA-EFA0-4978-BDF6-D58AAC55EADC}"/>
          </ac:picMkLst>
        </pc:picChg>
        <pc:picChg chg="mod">
          <ac:chgData name="Fflur Owen" userId="112e1463c4791c78" providerId="LiveId" clId="{3AE776B3-52FE-48B9-B463-F3F98342B01F}" dt="2021-01-06T15:49:46.171" v="9234" actId="1076"/>
          <ac:picMkLst>
            <pc:docMk/>
            <pc:sldMk cId="4164319742" sldId="258"/>
            <ac:picMk id="8" creationId="{A49A0069-E9F0-4E90-AE47-B8700A55E51C}"/>
          </ac:picMkLst>
        </pc:picChg>
        <pc:picChg chg="add mod ord">
          <ac:chgData name="Fflur Owen" userId="112e1463c4791c78" providerId="LiveId" clId="{3AE776B3-52FE-48B9-B463-F3F98342B01F}" dt="2020-12-23T20:23:01.138" v="8558" actId="1076"/>
          <ac:picMkLst>
            <pc:docMk/>
            <pc:sldMk cId="4164319742" sldId="258"/>
            <ac:picMk id="12" creationId="{ACE4B2AF-A640-4B8A-92EB-1CF997B63F1A}"/>
          </ac:picMkLst>
        </pc:picChg>
        <pc:picChg chg="del mod">
          <ac:chgData name="Fflur Owen" userId="112e1463c4791c78" providerId="LiveId" clId="{3AE776B3-52FE-48B9-B463-F3F98342B01F}" dt="2020-12-23T18:19:04.544" v="5998" actId="478"/>
          <ac:picMkLst>
            <pc:docMk/>
            <pc:sldMk cId="4164319742" sldId="258"/>
            <ac:picMk id="15" creationId="{DB59D7C2-BFD1-40F0-AA96-BC22D037E0D6}"/>
          </ac:picMkLst>
        </pc:picChg>
        <pc:picChg chg="mod">
          <ac:chgData name="Fflur Owen" userId="112e1463c4791c78" providerId="LiveId" clId="{3AE776B3-52FE-48B9-B463-F3F98342B01F}" dt="2021-01-06T15:50:04.219" v="9239" actId="1076"/>
          <ac:picMkLst>
            <pc:docMk/>
            <pc:sldMk cId="4164319742" sldId="258"/>
            <ac:picMk id="1026" creationId="{90EC6939-C91A-4887-A14B-F32C2426D3E7}"/>
          </ac:picMkLst>
        </pc:picChg>
        <pc:picChg chg="del">
          <ac:chgData name="Fflur Owen" userId="112e1463c4791c78" providerId="LiveId" clId="{3AE776B3-52FE-48B9-B463-F3F98342B01F}" dt="2020-12-20T19:15:49.644" v="1823" actId="478"/>
          <ac:picMkLst>
            <pc:docMk/>
            <pc:sldMk cId="4164319742" sldId="258"/>
            <ac:picMk id="2050" creationId="{6BEDECC2-A8D9-4468-9F32-95E6998E3593}"/>
          </ac:picMkLst>
        </pc:picChg>
        <pc:picChg chg="mod">
          <ac:chgData name="Fflur Owen" userId="112e1463c4791c78" providerId="LiveId" clId="{3AE776B3-52FE-48B9-B463-F3F98342B01F}" dt="2020-12-23T20:22:54.564" v="8556" actId="14100"/>
          <ac:picMkLst>
            <pc:docMk/>
            <pc:sldMk cId="4164319742" sldId="258"/>
            <ac:picMk id="3074" creationId="{4A3F243E-025A-49E3-A26E-DDBC09E50DBF}"/>
          </ac:picMkLst>
        </pc:picChg>
        <pc:picChg chg="mod">
          <ac:chgData name="Fflur Owen" userId="112e1463c4791c78" providerId="LiveId" clId="{3AE776B3-52FE-48B9-B463-F3F98342B01F}" dt="2020-12-23T20:22:08.671" v="8544" actId="1076"/>
          <ac:picMkLst>
            <pc:docMk/>
            <pc:sldMk cId="4164319742" sldId="258"/>
            <ac:picMk id="4098" creationId="{658D122F-2180-4222-923D-4979E2C11239}"/>
          </ac:picMkLst>
        </pc:picChg>
        <pc:cxnChg chg="add del">
          <ac:chgData name="Fflur Owen" userId="112e1463c4791c78" providerId="LiveId" clId="{3AE776B3-52FE-48B9-B463-F3F98342B01F}" dt="2020-12-21T17:55:14.780" v="2549" actId="478"/>
          <ac:cxnSpMkLst>
            <pc:docMk/>
            <pc:sldMk cId="4164319742" sldId="258"/>
            <ac:cxnSpMk id="5" creationId="{61B5AE60-3755-41C8-A661-03CDE5A70F1B}"/>
          </ac:cxnSpMkLst>
        </pc:cxnChg>
        <pc:cxnChg chg="add del mod">
          <ac:chgData name="Fflur Owen" userId="112e1463c4791c78" providerId="LiveId" clId="{3AE776B3-52FE-48B9-B463-F3F98342B01F}" dt="2020-12-20T19:08:03.182" v="1784" actId="478"/>
          <ac:cxnSpMkLst>
            <pc:docMk/>
            <pc:sldMk cId="4164319742" sldId="258"/>
            <ac:cxnSpMk id="10" creationId="{8180C388-A4F3-47D6-9C1A-724CF793E201}"/>
          </ac:cxnSpMkLst>
        </pc:cxnChg>
      </pc:sldChg>
      <pc:sldChg chg="modSp new mod">
        <pc:chgData name="Fflur Owen" userId="112e1463c4791c78" providerId="LiveId" clId="{3AE776B3-52FE-48B9-B463-F3F98342B01F}" dt="2021-01-06T16:09:12.944" v="9544" actId="5793"/>
        <pc:sldMkLst>
          <pc:docMk/>
          <pc:sldMk cId="2694345452" sldId="259"/>
        </pc:sldMkLst>
        <pc:spChg chg="mod">
          <ac:chgData name="Fflur Owen" userId="112e1463c4791c78" providerId="LiveId" clId="{3AE776B3-52FE-48B9-B463-F3F98342B01F}" dt="2021-01-05T19:25:36.968" v="8956" actId="404"/>
          <ac:spMkLst>
            <pc:docMk/>
            <pc:sldMk cId="2694345452" sldId="259"/>
            <ac:spMk id="2" creationId="{5CCFE345-BF86-4D23-BD39-9118B3AC09A6}"/>
          </ac:spMkLst>
        </pc:spChg>
        <pc:spChg chg="mod">
          <ac:chgData name="Fflur Owen" userId="112e1463c4791c78" providerId="LiveId" clId="{3AE776B3-52FE-48B9-B463-F3F98342B01F}" dt="2021-01-06T16:09:12.944" v="9544" actId="5793"/>
          <ac:spMkLst>
            <pc:docMk/>
            <pc:sldMk cId="2694345452" sldId="259"/>
            <ac:spMk id="3" creationId="{FEFEB2B5-D73D-4B9D-9589-0A4724EA437F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60120" y="1571308"/>
            <a:ext cx="10881360" cy="3342640"/>
          </a:xfrm>
        </p:spPr>
        <p:txBody>
          <a:bodyPr anchor="b"/>
          <a:lstStyle>
            <a:lvl1pPr algn="ctr"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00200" y="5042853"/>
            <a:ext cx="9601200" cy="2318067"/>
          </a:xfrm>
        </p:spPr>
        <p:txBody>
          <a:bodyPr/>
          <a:lstStyle>
            <a:lvl1pPr marL="0" indent="0" algn="ctr">
              <a:buNone/>
              <a:defRPr sz="3360"/>
            </a:lvl1pPr>
            <a:lvl2pPr marL="640080" indent="0" algn="ctr">
              <a:buNone/>
              <a:defRPr sz="2800"/>
            </a:lvl2pPr>
            <a:lvl3pPr marL="1280160" indent="0" algn="ctr">
              <a:buNone/>
              <a:defRPr sz="2520"/>
            </a:lvl3pPr>
            <a:lvl4pPr marL="1920240" indent="0" algn="ctr">
              <a:buNone/>
              <a:defRPr sz="2240"/>
            </a:lvl4pPr>
            <a:lvl5pPr marL="2560320" indent="0" algn="ctr">
              <a:buNone/>
              <a:defRPr sz="2240"/>
            </a:lvl5pPr>
            <a:lvl6pPr marL="3200400" indent="0" algn="ctr">
              <a:buNone/>
              <a:defRPr sz="2240"/>
            </a:lvl6pPr>
            <a:lvl7pPr marL="3840480" indent="0" algn="ctr">
              <a:buNone/>
              <a:defRPr sz="2240"/>
            </a:lvl7pPr>
            <a:lvl8pPr marL="4480560" indent="0" algn="ctr">
              <a:buNone/>
              <a:defRPr sz="2240"/>
            </a:lvl8pPr>
            <a:lvl9pPr marL="5120640" indent="0" algn="ctr">
              <a:buNone/>
              <a:defRPr sz="224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56278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35269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3443" y="2393635"/>
            <a:ext cx="11041380" cy="3993832"/>
          </a:xfrm>
        </p:spPr>
        <p:txBody>
          <a:bodyPr anchor="b"/>
          <a:lstStyle>
            <a:lvl1pPr>
              <a:defRPr sz="8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3443" y="6425250"/>
            <a:ext cx="11041380" cy="2100262"/>
          </a:xfrm>
        </p:spPr>
        <p:txBody>
          <a:bodyPr/>
          <a:lstStyle>
            <a:lvl1pPr marL="0" indent="0">
              <a:buNone/>
              <a:defRPr sz="3360">
                <a:solidFill>
                  <a:schemeClr val="tx1"/>
                </a:solidFill>
              </a:defRPr>
            </a:lvl1pPr>
            <a:lvl2pPr marL="640080" indent="0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2pPr>
            <a:lvl3pPr marL="1280160" indent="0">
              <a:buNone/>
              <a:defRPr sz="2520">
                <a:solidFill>
                  <a:schemeClr val="tx1">
                    <a:tint val="75000"/>
                  </a:schemeClr>
                </a:solidFill>
              </a:defRPr>
            </a:lvl3pPr>
            <a:lvl4pPr marL="19202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4pPr>
            <a:lvl5pPr marL="256032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5pPr>
            <a:lvl6pPr marL="320040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6pPr>
            <a:lvl7pPr marL="384048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7pPr>
            <a:lvl8pPr marL="448056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8pPr>
            <a:lvl9pPr marL="5120640" indent="0">
              <a:buNone/>
              <a:defRPr sz="22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6803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801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80810" y="2555875"/>
            <a:ext cx="5440680" cy="60918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81128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7" y="511177"/>
            <a:ext cx="11041380" cy="18557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1779" y="2353628"/>
            <a:ext cx="5415676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81779" y="3507105"/>
            <a:ext cx="5415676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80811" y="2353628"/>
            <a:ext cx="5442347" cy="1153477"/>
          </a:xfrm>
        </p:spPr>
        <p:txBody>
          <a:bodyPr anchor="b"/>
          <a:lstStyle>
            <a:lvl1pPr marL="0" indent="0">
              <a:buNone/>
              <a:defRPr sz="3360" b="1"/>
            </a:lvl1pPr>
            <a:lvl2pPr marL="640080" indent="0">
              <a:buNone/>
              <a:defRPr sz="2800" b="1"/>
            </a:lvl2pPr>
            <a:lvl3pPr marL="1280160" indent="0">
              <a:buNone/>
              <a:defRPr sz="2520" b="1"/>
            </a:lvl3pPr>
            <a:lvl4pPr marL="1920240" indent="0">
              <a:buNone/>
              <a:defRPr sz="2240" b="1"/>
            </a:lvl4pPr>
            <a:lvl5pPr marL="2560320" indent="0">
              <a:buNone/>
              <a:defRPr sz="2240" b="1"/>
            </a:lvl5pPr>
            <a:lvl6pPr marL="3200400" indent="0">
              <a:buNone/>
              <a:defRPr sz="2240" b="1"/>
            </a:lvl6pPr>
            <a:lvl7pPr marL="3840480" indent="0">
              <a:buNone/>
              <a:defRPr sz="2240" b="1"/>
            </a:lvl7pPr>
            <a:lvl8pPr marL="4480560" indent="0">
              <a:buNone/>
              <a:defRPr sz="2240" b="1"/>
            </a:lvl8pPr>
            <a:lvl9pPr marL="5120640" indent="0">
              <a:buNone/>
              <a:defRPr sz="224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80811" y="3507105"/>
            <a:ext cx="5442347" cy="5158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2372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69812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57595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42347" y="1382397"/>
            <a:ext cx="6480810" cy="6823075"/>
          </a:xfrm>
        </p:spPr>
        <p:txBody>
          <a:bodyPr/>
          <a:lstStyle>
            <a:lvl1pPr>
              <a:defRPr sz="4480"/>
            </a:lvl1pPr>
            <a:lvl2pPr>
              <a:defRPr sz="3920"/>
            </a:lvl2pPr>
            <a:lvl3pPr>
              <a:defRPr sz="3360"/>
            </a:lvl3pPr>
            <a:lvl4pPr>
              <a:defRPr sz="2800"/>
            </a:lvl4pPr>
            <a:lvl5pPr>
              <a:defRPr sz="2800"/>
            </a:lvl5pPr>
            <a:lvl6pPr>
              <a:defRPr sz="2800"/>
            </a:lvl6pPr>
            <a:lvl7pPr>
              <a:defRPr sz="2800"/>
            </a:lvl7pPr>
            <a:lvl8pPr>
              <a:defRPr sz="2800"/>
            </a:lvl8pPr>
            <a:lvl9pPr>
              <a:defRPr sz="2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58153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1778" y="640080"/>
            <a:ext cx="4128849" cy="2240280"/>
          </a:xfrm>
        </p:spPr>
        <p:txBody>
          <a:bodyPr anchor="b"/>
          <a:lstStyle>
            <a:lvl1pPr>
              <a:defRPr sz="448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42347" y="1382397"/>
            <a:ext cx="6480810" cy="6823075"/>
          </a:xfrm>
        </p:spPr>
        <p:txBody>
          <a:bodyPr anchor="t"/>
          <a:lstStyle>
            <a:lvl1pPr marL="0" indent="0">
              <a:buNone/>
              <a:defRPr sz="4480"/>
            </a:lvl1pPr>
            <a:lvl2pPr marL="640080" indent="0">
              <a:buNone/>
              <a:defRPr sz="3920"/>
            </a:lvl2pPr>
            <a:lvl3pPr marL="1280160" indent="0">
              <a:buNone/>
              <a:defRPr sz="3360"/>
            </a:lvl3pPr>
            <a:lvl4pPr marL="1920240" indent="0">
              <a:buNone/>
              <a:defRPr sz="2800"/>
            </a:lvl4pPr>
            <a:lvl5pPr marL="2560320" indent="0">
              <a:buNone/>
              <a:defRPr sz="2800"/>
            </a:lvl5pPr>
            <a:lvl6pPr marL="3200400" indent="0">
              <a:buNone/>
              <a:defRPr sz="2800"/>
            </a:lvl6pPr>
            <a:lvl7pPr marL="3840480" indent="0">
              <a:buNone/>
              <a:defRPr sz="2800"/>
            </a:lvl7pPr>
            <a:lvl8pPr marL="4480560" indent="0">
              <a:buNone/>
              <a:defRPr sz="2800"/>
            </a:lvl8pPr>
            <a:lvl9pPr marL="5120640" indent="0">
              <a:buNone/>
              <a:defRPr sz="2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1778" y="2880360"/>
            <a:ext cx="4128849" cy="5336223"/>
          </a:xfrm>
        </p:spPr>
        <p:txBody>
          <a:bodyPr/>
          <a:lstStyle>
            <a:lvl1pPr marL="0" indent="0">
              <a:buNone/>
              <a:defRPr sz="2240"/>
            </a:lvl1pPr>
            <a:lvl2pPr marL="640080" indent="0">
              <a:buNone/>
              <a:defRPr sz="1960"/>
            </a:lvl2pPr>
            <a:lvl3pPr marL="1280160" indent="0">
              <a:buNone/>
              <a:defRPr sz="1680"/>
            </a:lvl3pPr>
            <a:lvl4pPr marL="1920240" indent="0">
              <a:buNone/>
              <a:defRPr sz="1400"/>
            </a:lvl4pPr>
            <a:lvl5pPr marL="2560320" indent="0">
              <a:buNone/>
              <a:defRPr sz="1400"/>
            </a:lvl5pPr>
            <a:lvl6pPr marL="3200400" indent="0">
              <a:buNone/>
              <a:defRPr sz="1400"/>
            </a:lvl6pPr>
            <a:lvl7pPr marL="3840480" indent="0">
              <a:buNone/>
              <a:defRPr sz="1400"/>
            </a:lvl7pPr>
            <a:lvl8pPr marL="4480560" indent="0">
              <a:buNone/>
              <a:defRPr sz="1400"/>
            </a:lvl8pPr>
            <a:lvl9pPr marL="512064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08420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76221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61146" y="511175"/>
            <a:ext cx="2760345" cy="813657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80111" y="511175"/>
            <a:ext cx="8121015" cy="813657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86885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0110" y="511177"/>
            <a:ext cx="11041380" cy="18557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0110" y="2555875"/>
            <a:ext cx="11041380" cy="60918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011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C079FE-7E93-4B94-BCFC-EE12CF82852B}" type="datetimeFigureOut">
              <a:rPr lang="en-GB" smtClean="0"/>
              <a:t>06/01/2021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40530" y="8898892"/>
            <a:ext cx="432054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41130" y="8898892"/>
            <a:ext cx="2880360" cy="5111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8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C42960-4EFE-44A3-ABFC-EC4023B8BD4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7988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280160" rtl="0" eaLnBrk="1" latinLnBrk="0" hangingPunct="1">
        <a:lnSpc>
          <a:spcPct val="90000"/>
        </a:lnSpc>
        <a:spcBef>
          <a:spcPct val="0"/>
        </a:spcBef>
        <a:buNone/>
        <a:defRPr sz="616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20040" indent="-320040" algn="l" defTabSz="1280160" rtl="0" eaLnBrk="1" latinLnBrk="0" hangingPunct="1">
        <a:lnSpc>
          <a:spcPct val="90000"/>
        </a:lnSpc>
        <a:spcBef>
          <a:spcPts val="1400"/>
        </a:spcBef>
        <a:buFont typeface="Arial" panose="020B0604020202020204" pitchFamily="34" charset="0"/>
        <a:buChar char="•"/>
        <a:defRPr sz="3920" kern="1200">
          <a:solidFill>
            <a:schemeClr val="tx1"/>
          </a:solidFill>
          <a:latin typeface="+mn-lt"/>
          <a:ea typeface="+mn-ea"/>
          <a:cs typeface="+mn-cs"/>
        </a:defRPr>
      </a:lvl1pPr>
      <a:lvl2pPr marL="9601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2pPr>
      <a:lvl3pPr marL="16002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22402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88036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52044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416052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80060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440680" indent="-320040" algn="l" defTabSz="1280160" rtl="0" eaLnBrk="1" latinLnBrk="0" hangingPunct="1">
        <a:lnSpc>
          <a:spcPct val="90000"/>
        </a:lnSpc>
        <a:spcBef>
          <a:spcPts val="700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801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4pPr>
      <a:lvl5pPr marL="256032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5pPr>
      <a:lvl6pPr marL="320040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6pPr>
      <a:lvl7pPr marL="384048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7pPr>
      <a:lvl8pPr marL="448056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8pPr>
      <a:lvl9pPr marL="5120640" algn="l" defTabSz="1280160" rtl="0" eaLnBrk="1" latinLnBrk="0" hangingPunct="1">
        <a:defRPr sz="252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rimarysite-prod-sorted.s3.amazonaws.com/ysgol-gynradd-gymraeg-lon-las/UploadedDocument/993c574d7b94440faf7db04e75062a03/ysgol-gynradd-gymraeg-lon-las-adroddiad-estyn.pdf" TargetMode="External"/><Relationship Id="rId2" Type="http://schemas.openxmlformats.org/officeDocument/2006/relationships/hyperlink" Target="https://llyw.cymru/sites/default/files/publications/2018-03/pedwar-diben-y-cwricwlwm-i-gymru.pdf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ygglonlas.co.uk/prosbectwsprospectus/" TargetMode="External"/><Relationship Id="rId5" Type="http://schemas.openxmlformats.org/officeDocument/2006/relationships/hyperlink" Target="https://earlylearningnetwork.unl.edu/2018/08/29/parent-teacher-relationships/#:~:text=Why%20are%20healthy%20parent%2Dteacher,in%20school%20and%20at%20home" TargetMode="External"/><Relationship Id="rId4" Type="http://schemas.openxmlformats.org/officeDocument/2006/relationships/hyperlink" Target="https://www.simplypsychology.org/language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Welsh language alphabet | Welsh alphabet, Welsh language, Welsh sayings">
            <a:extLst>
              <a:ext uri="{FF2B5EF4-FFF2-40B4-BE49-F238E27FC236}">
                <a16:creationId xmlns:a16="http://schemas.microsoft.com/office/drawing/2014/main" id="{90EC6939-C91A-4887-A14B-F32C2426D3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258" y="386304"/>
            <a:ext cx="9309083" cy="92688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Graphic 11" descr="Pencils with pencil shavings">
            <a:extLst>
              <a:ext uri="{FF2B5EF4-FFF2-40B4-BE49-F238E27FC236}">
                <a16:creationId xmlns:a16="http://schemas.microsoft.com/office/drawing/2014/main" id="{ACE4B2AF-A640-4B8A-92EB-1CF997B63F1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993173" y="3287096"/>
            <a:ext cx="4907694" cy="6281478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B221860C-8583-4487-9E41-9880B9191609}"/>
              </a:ext>
            </a:extLst>
          </p:cNvPr>
          <p:cNvSpPr/>
          <p:nvPr/>
        </p:nvSpPr>
        <p:spPr>
          <a:xfrm>
            <a:off x="579772" y="155807"/>
            <a:ext cx="3134020" cy="404726"/>
          </a:xfrm>
          <a:custGeom>
            <a:avLst/>
            <a:gdLst>
              <a:gd name="connsiteX0" fmla="*/ 0 w 3134020"/>
              <a:gd name="connsiteY0" fmla="*/ 0 h 404726"/>
              <a:gd name="connsiteX1" fmla="*/ 595464 w 3134020"/>
              <a:gd name="connsiteY1" fmla="*/ 0 h 404726"/>
              <a:gd name="connsiteX2" fmla="*/ 1159587 w 3134020"/>
              <a:gd name="connsiteY2" fmla="*/ 0 h 404726"/>
              <a:gd name="connsiteX3" fmla="*/ 1723711 w 3134020"/>
              <a:gd name="connsiteY3" fmla="*/ 0 h 404726"/>
              <a:gd name="connsiteX4" fmla="*/ 2319175 w 3134020"/>
              <a:gd name="connsiteY4" fmla="*/ 0 h 404726"/>
              <a:gd name="connsiteX5" fmla="*/ 3134020 w 3134020"/>
              <a:gd name="connsiteY5" fmla="*/ 0 h 404726"/>
              <a:gd name="connsiteX6" fmla="*/ 3134020 w 3134020"/>
              <a:gd name="connsiteY6" fmla="*/ 404726 h 404726"/>
              <a:gd name="connsiteX7" fmla="*/ 2538556 w 3134020"/>
              <a:gd name="connsiteY7" fmla="*/ 404726 h 404726"/>
              <a:gd name="connsiteX8" fmla="*/ 1943092 w 3134020"/>
              <a:gd name="connsiteY8" fmla="*/ 404726 h 404726"/>
              <a:gd name="connsiteX9" fmla="*/ 1410309 w 3134020"/>
              <a:gd name="connsiteY9" fmla="*/ 404726 h 404726"/>
              <a:gd name="connsiteX10" fmla="*/ 752165 w 3134020"/>
              <a:gd name="connsiteY10" fmla="*/ 404726 h 404726"/>
              <a:gd name="connsiteX11" fmla="*/ 0 w 3134020"/>
              <a:gd name="connsiteY11" fmla="*/ 404726 h 404726"/>
              <a:gd name="connsiteX12" fmla="*/ 0 w 3134020"/>
              <a:gd name="connsiteY12" fmla="*/ 0 h 4047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3134020" h="404726" fill="none" extrusionOk="0">
                <a:moveTo>
                  <a:pt x="0" y="0"/>
                </a:moveTo>
                <a:cubicBezTo>
                  <a:pt x="217273" y="17424"/>
                  <a:pt x="392591" y="-3762"/>
                  <a:pt x="595464" y="0"/>
                </a:cubicBezTo>
                <a:cubicBezTo>
                  <a:pt x="798337" y="3762"/>
                  <a:pt x="934932" y="20216"/>
                  <a:pt x="1159587" y="0"/>
                </a:cubicBezTo>
                <a:cubicBezTo>
                  <a:pt x="1384242" y="-20216"/>
                  <a:pt x="1460191" y="24045"/>
                  <a:pt x="1723711" y="0"/>
                </a:cubicBezTo>
                <a:cubicBezTo>
                  <a:pt x="1987231" y="-24045"/>
                  <a:pt x="2075276" y="19848"/>
                  <a:pt x="2319175" y="0"/>
                </a:cubicBezTo>
                <a:cubicBezTo>
                  <a:pt x="2563074" y="-19848"/>
                  <a:pt x="2892138" y="-23829"/>
                  <a:pt x="3134020" y="0"/>
                </a:cubicBezTo>
                <a:cubicBezTo>
                  <a:pt x="3139366" y="175260"/>
                  <a:pt x="3120621" y="250745"/>
                  <a:pt x="3134020" y="404726"/>
                </a:cubicBezTo>
                <a:cubicBezTo>
                  <a:pt x="2916149" y="387030"/>
                  <a:pt x="2669641" y="391207"/>
                  <a:pt x="2538556" y="404726"/>
                </a:cubicBezTo>
                <a:cubicBezTo>
                  <a:pt x="2407471" y="418245"/>
                  <a:pt x="2163763" y="413294"/>
                  <a:pt x="1943092" y="404726"/>
                </a:cubicBezTo>
                <a:cubicBezTo>
                  <a:pt x="1722421" y="396158"/>
                  <a:pt x="1654835" y="413648"/>
                  <a:pt x="1410309" y="404726"/>
                </a:cubicBezTo>
                <a:cubicBezTo>
                  <a:pt x="1165783" y="395804"/>
                  <a:pt x="965059" y="417502"/>
                  <a:pt x="752165" y="404726"/>
                </a:cubicBezTo>
                <a:cubicBezTo>
                  <a:pt x="539271" y="391950"/>
                  <a:pt x="265849" y="373143"/>
                  <a:pt x="0" y="404726"/>
                </a:cubicBezTo>
                <a:cubicBezTo>
                  <a:pt x="5700" y="305291"/>
                  <a:pt x="-17877" y="120798"/>
                  <a:pt x="0" y="0"/>
                </a:cubicBezTo>
                <a:close/>
              </a:path>
              <a:path w="3134020" h="404726" stroke="0" extrusionOk="0">
                <a:moveTo>
                  <a:pt x="0" y="0"/>
                </a:moveTo>
                <a:cubicBezTo>
                  <a:pt x="134885" y="-744"/>
                  <a:pt x="345691" y="-12500"/>
                  <a:pt x="532783" y="0"/>
                </a:cubicBezTo>
                <a:cubicBezTo>
                  <a:pt x="719875" y="12500"/>
                  <a:pt x="996254" y="-10679"/>
                  <a:pt x="1190928" y="0"/>
                </a:cubicBezTo>
                <a:cubicBezTo>
                  <a:pt x="1385602" y="10679"/>
                  <a:pt x="1739760" y="-21454"/>
                  <a:pt x="1880412" y="0"/>
                </a:cubicBezTo>
                <a:cubicBezTo>
                  <a:pt x="2021064" y="21454"/>
                  <a:pt x="2266060" y="18344"/>
                  <a:pt x="2413195" y="0"/>
                </a:cubicBezTo>
                <a:cubicBezTo>
                  <a:pt x="2560330" y="-18344"/>
                  <a:pt x="2876567" y="14208"/>
                  <a:pt x="3134020" y="0"/>
                </a:cubicBezTo>
                <a:cubicBezTo>
                  <a:pt x="3121296" y="131258"/>
                  <a:pt x="3140252" y="245764"/>
                  <a:pt x="3134020" y="404726"/>
                </a:cubicBezTo>
                <a:cubicBezTo>
                  <a:pt x="2983436" y="409661"/>
                  <a:pt x="2750109" y="414330"/>
                  <a:pt x="2444536" y="404726"/>
                </a:cubicBezTo>
                <a:cubicBezTo>
                  <a:pt x="2138963" y="395122"/>
                  <a:pt x="2101698" y="414900"/>
                  <a:pt x="1880412" y="404726"/>
                </a:cubicBezTo>
                <a:cubicBezTo>
                  <a:pt x="1659126" y="394552"/>
                  <a:pt x="1589442" y="416728"/>
                  <a:pt x="1347629" y="404726"/>
                </a:cubicBezTo>
                <a:cubicBezTo>
                  <a:pt x="1105816" y="392724"/>
                  <a:pt x="1015381" y="373935"/>
                  <a:pt x="720825" y="404726"/>
                </a:cubicBezTo>
                <a:cubicBezTo>
                  <a:pt x="426269" y="435517"/>
                  <a:pt x="348372" y="429106"/>
                  <a:pt x="0" y="404726"/>
                </a:cubicBezTo>
                <a:cubicBezTo>
                  <a:pt x="-12884" y="212919"/>
                  <a:pt x="-19358" y="197135"/>
                  <a:pt x="0" y="0"/>
                </a:cubicBezTo>
                <a:close/>
              </a:path>
            </a:pathLst>
          </a:custGeom>
          <a:pattFill prst="pct5">
            <a:fgClr>
              <a:schemeClr val="accent1"/>
            </a:fgClr>
            <a:bgClr>
              <a:schemeClr val="bg1"/>
            </a:bgClr>
          </a:pattFill>
          <a:ln w="28575">
            <a:solidFill>
              <a:srgbClr val="0070C0"/>
            </a:solidFill>
            <a:prstDash val="solid"/>
            <a:extLst>
              <a:ext uri="{C807C97D-BFC1-408E-A445-0C87EB9F89A2}">
                <ask:lineSketchStyleProps xmlns:ask="http://schemas.microsoft.com/office/drawing/2018/sketchyshapes" sd="853178654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lIns="96012" tIns="48006" rIns="96012" bIns="48006">
            <a:spAutoFit/>
          </a:bodyPr>
          <a:lstStyle/>
          <a:p>
            <a:pPr algn="ctr"/>
            <a:r>
              <a:rPr lang="en-US" sz="2000" b="1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DECHRAU AR FY NHRAED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8E0605C-2E58-4CB9-94A0-4308EB08D8CF}"/>
              </a:ext>
            </a:extLst>
          </p:cNvPr>
          <p:cNvSpPr/>
          <p:nvPr/>
        </p:nvSpPr>
        <p:spPr>
          <a:xfrm rot="10800000" flipH="1" flipV="1">
            <a:off x="143517" y="714476"/>
            <a:ext cx="3591213" cy="1943609"/>
          </a:xfrm>
          <a:prstGeom prst="rect">
            <a:avLst/>
          </a:prstGeom>
          <a:ln w="25400">
            <a:solidFill>
              <a:schemeClr val="tx1"/>
            </a:solidFill>
            <a:prstDash val="solid"/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3591213"/>
                      <a:gd name="connsiteY0" fmla="*/ 0 h 1874359"/>
                      <a:gd name="connsiteX1" fmla="*/ 562623 w 3591213"/>
                      <a:gd name="connsiteY1" fmla="*/ 0 h 1874359"/>
                      <a:gd name="connsiteX2" fmla="*/ 1089335 w 3591213"/>
                      <a:gd name="connsiteY2" fmla="*/ 0 h 1874359"/>
                      <a:gd name="connsiteX3" fmla="*/ 1723782 w 3591213"/>
                      <a:gd name="connsiteY3" fmla="*/ 0 h 1874359"/>
                      <a:gd name="connsiteX4" fmla="*/ 2322318 w 3591213"/>
                      <a:gd name="connsiteY4" fmla="*/ 0 h 1874359"/>
                      <a:gd name="connsiteX5" fmla="*/ 2920853 w 3591213"/>
                      <a:gd name="connsiteY5" fmla="*/ 0 h 1874359"/>
                      <a:gd name="connsiteX6" fmla="*/ 3591213 w 3591213"/>
                      <a:gd name="connsiteY6" fmla="*/ 0 h 1874359"/>
                      <a:gd name="connsiteX7" fmla="*/ 3591213 w 3591213"/>
                      <a:gd name="connsiteY7" fmla="*/ 487333 h 1874359"/>
                      <a:gd name="connsiteX8" fmla="*/ 3591213 w 3591213"/>
                      <a:gd name="connsiteY8" fmla="*/ 918436 h 1874359"/>
                      <a:gd name="connsiteX9" fmla="*/ 3591213 w 3591213"/>
                      <a:gd name="connsiteY9" fmla="*/ 1405769 h 1874359"/>
                      <a:gd name="connsiteX10" fmla="*/ 3591213 w 3591213"/>
                      <a:gd name="connsiteY10" fmla="*/ 1874359 h 1874359"/>
                      <a:gd name="connsiteX11" fmla="*/ 2956765 w 3591213"/>
                      <a:gd name="connsiteY11" fmla="*/ 1874359 h 1874359"/>
                      <a:gd name="connsiteX12" fmla="*/ 2322318 w 3591213"/>
                      <a:gd name="connsiteY12" fmla="*/ 1874359 h 1874359"/>
                      <a:gd name="connsiteX13" fmla="*/ 1651958 w 3591213"/>
                      <a:gd name="connsiteY13" fmla="*/ 1874359 h 1874359"/>
                      <a:gd name="connsiteX14" fmla="*/ 1089335 w 3591213"/>
                      <a:gd name="connsiteY14" fmla="*/ 1874359 h 1874359"/>
                      <a:gd name="connsiteX15" fmla="*/ 0 w 3591213"/>
                      <a:gd name="connsiteY15" fmla="*/ 1874359 h 1874359"/>
                      <a:gd name="connsiteX16" fmla="*/ 0 w 3591213"/>
                      <a:gd name="connsiteY16" fmla="*/ 1443256 h 1874359"/>
                      <a:gd name="connsiteX17" fmla="*/ 0 w 3591213"/>
                      <a:gd name="connsiteY17" fmla="*/ 974667 h 1874359"/>
                      <a:gd name="connsiteX18" fmla="*/ 0 w 3591213"/>
                      <a:gd name="connsiteY18" fmla="*/ 487333 h 1874359"/>
                      <a:gd name="connsiteX19" fmla="*/ 0 w 3591213"/>
                      <a:gd name="connsiteY19" fmla="*/ 0 h 1874359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3591213" h="1874359" fill="none" extrusionOk="0">
                        <a:moveTo>
                          <a:pt x="0" y="0"/>
                        </a:moveTo>
                        <a:cubicBezTo>
                          <a:pt x="135363" y="-47640"/>
                          <a:pt x="316496" y="51965"/>
                          <a:pt x="562623" y="0"/>
                        </a:cubicBezTo>
                        <a:cubicBezTo>
                          <a:pt x="808750" y="-51965"/>
                          <a:pt x="940275" y="47215"/>
                          <a:pt x="1089335" y="0"/>
                        </a:cubicBezTo>
                        <a:cubicBezTo>
                          <a:pt x="1238395" y="-47215"/>
                          <a:pt x="1499177" y="1450"/>
                          <a:pt x="1723782" y="0"/>
                        </a:cubicBezTo>
                        <a:cubicBezTo>
                          <a:pt x="1948387" y="-1450"/>
                          <a:pt x="2145318" y="1032"/>
                          <a:pt x="2322318" y="0"/>
                        </a:cubicBezTo>
                        <a:cubicBezTo>
                          <a:pt x="2499318" y="-1032"/>
                          <a:pt x="2769830" y="61021"/>
                          <a:pt x="2920853" y="0"/>
                        </a:cubicBezTo>
                        <a:cubicBezTo>
                          <a:pt x="3071876" y="-61021"/>
                          <a:pt x="3385195" y="30102"/>
                          <a:pt x="3591213" y="0"/>
                        </a:cubicBezTo>
                        <a:cubicBezTo>
                          <a:pt x="3622202" y="228250"/>
                          <a:pt x="3586821" y="276519"/>
                          <a:pt x="3591213" y="487333"/>
                        </a:cubicBezTo>
                        <a:cubicBezTo>
                          <a:pt x="3595605" y="698147"/>
                          <a:pt x="3576643" y="757302"/>
                          <a:pt x="3591213" y="918436"/>
                        </a:cubicBezTo>
                        <a:cubicBezTo>
                          <a:pt x="3605783" y="1079570"/>
                          <a:pt x="3571015" y="1256431"/>
                          <a:pt x="3591213" y="1405769"/>
                        </a:cubicBezTo>
                        <a:cubicBezTo>
                          <a:pt x="3611411" y="1555107"/>
                          <a:pt x="3569503" y="1666903"/>
                          <a:pt x="3591213" y="1874359"/>
                        </a:cubicBezTo>
                        <a:cubicBezTo>
                          <a:pt x="3312271" y="1898807"/>
                          <a:pt x="3234928" y="1845664"/>
                          <a:pt x="2956765" y="1874359"/>
                        </a:cubicBezTo>
                        <a:cubicBezTo>
                          <a:pt x="2678602" y="1903054"/>
                          <a:pt x="2630784" y="1861909"/>
                          <a:pt x="2322318" y="1874359"/>
                        </a:cubicBezTo>
                        <a:cubicBezTo>
                          <a:pt x="2013852" y="1886809"/>
                          <a:pt x="1854200" y="1799491"/>
                          <a:pt x="1651958" y="1874359"/>
                        </a:cubicBezTo>
                        <a:cubicBezTo>
                          <a:pt x="1449716" y="1949227"/>
                          <a:pt x="1228413" y="1812568"/>
                          <a:pt x="1089335" y="1874359"/>
                        </a:cubicBezTo>
                        <a:cubicBezTo>
                          <a:pt x="950257" y="1936150"/>
                          <a:pt x="530754" y="1803345"/>
                          <a:pt x="0" y="1874359"/>
                        </a:cubicBezTo>
                        <a:cubicBezTo>
                          <a:pt x="-2552" y="1697115"/>
                          <a:pt x="18257" y="1616751"/>
                          <a:pt x="0" y="1443256"/>
                        </a:cubicBezTo>
                        <a:cubicBezTo>
                          <a:pt x="-18257" y="1269761"/>
                          <a:pt x="45277" y="1149932"/>
                          <a:pt x="0" y="974667"/>
                        </a:cubicBezTo>
                        <a:cubicBezTo>
                          <a:pt x="-45277" y="799402"/>
                          <a:pt x="2574" y="668313"/>
                          <a:pt x="0" y="487333"/>
                        </a:cubicBezTo>
                        <a:cubicBezTo>
                          <a:pt x="-2574" y="306353"/>
                          <a:pt x="8835" y="194567"/>
                          <a:pt x="0" y="0"/>
                        </a:cubicBezTo>
                        <a:close/>
                      </a:path>
                      <a:path w="3591213" h="1874359" stroke="0" extrusionOk="0">
                        <a:moveTo>
                          <a:pt x="0" y="0"/>
                        </a:moveTo>
                        <a:cubicBezTo>
                          <a:pt x="181013" y="-41631"/>
                          <a:pt x="288938" y="40487"/>
                          <a:pt x="562623" y="0"/>
                        </a:cubicBezTo>
                        <a:cubicBezTo>
                          <a:pt x="836308" y="-40487"/>
                          <a:pt x="953229" y="24538"/>
                          <a:pt x="1053422" y="0"/>
                        </a:cubicBezTo>
                        <a:cubicBezTo>
                          <a:pt x="1153615" y="-24538"/>
                          <a:pt x="1463403" y="16051"/>
                          <a:pt x="1723782" y="0"/>
                        </a:cubicBezTo>
                        <a:cubicBezTo>
                          <a:pt x="1984161" y="-16051"/>
                          <a:pt x="2144454" y="22462"/>
                          <a:pt x="2286406" y="0"/>
                        </a:cubicBezTo>
                        <a:cubicBezTo>
                          <a:pt x="2428358" y="-22462"/>
                          <a:pt x="2609655" y="60119"/>
                          <a:pt x="2849029" y="0"/>
                        </a:cubicBezTo>
                        <a:cubicBezTo>
                          <a:pt x="3088403" y="-60119"/>
                          <a:pt x="3385171" y="84621"/>
                          <a:pt x="3591213" y="0"/>
                        </a:cubicBezTo>
                        <a:cubicBezTo>
                          <a:pt x="3602272" y="98194"/>
                          <a:pt x="3579916" y="226966"/>
                          <a:pt x="3591213" y="431103"/>
                        </a:cubicBezTo>
                        <a:cubicBezTo>
                          <a:pt x="3602510" y="635240"/>
                          <a:pt x="3562427" y="780919"/>
                          <a:pt x="3591213" y="899692"/>
                        </a:cubicBezTo>
                        <a:cubicBezTo>
                          <a:pt x="3619999" y="1018465"/>
                          <a:pt x="3562684" y="1120598"/>
                          <a:pt x="3591213" y="1330795"/>
                        </a:cubicBezTo>
                        <a:cubicBezTo>
                          <a:pt x="3619742" y="1540992"/>
                          <a:pt x="3563310" y="1685680"/>
                          <a:pt x="3591213" y="1874359"/>
                        </a:cubicBezTo>
                        <a:cubicBezTo>
                          <a:pt x="3347627" y="1888980"/>
                          <a:pt x="3254540" y="1855709"/>
                          <a:pt x="2992678" y="1874359"/>
                        </a:cubicBezTo>
                        <a:cubicBezTo>
                          <a:pt x="2730816" y="1893009"/>
                          <a:pt x="2636855" y="1841404"/>
                          <a:pt x="2430054" y="1874359"/>
                        </a:cubicBezTo>
                        <a:cubicBezTo>
                          <a:pt x="2223253" y="1907314"/>
                          <a:pt x="2035016" y="1819302"/>
                          <a:pt x="1759694" y="1874359"/>
                        </a:cubicBezTo>
                        <a:cubicBezTo>
                          <a:pt x="1484372" y="1929416"/>
                          <a:pt x="1333804" y="1843516"/>
                          <a:pt x="1089335" y="1874359"/>
                        </a:cubicBezTo>
                        <a:cubicBezTo>
                          <a:pt x="844866" y="1905202"/>
                          <a:pt x="754929" y="1825196"/>
                          <a:pt x="562623" y="1874359"/>
                        </a:cubicBezTo>
                        <a:cubicBezTo>
                          <a:pt x="370317" y="1923522"/>
                          <a:pt x="175556" y="1813575"/>
                          <a:pt x="0" y="1874359"/>
                        </a:cubicBezTo>
                        <a:cubicBezTo>
                          <a:pt x="-30081" y="1705707"/>
                          <a:pt x="26407" y="1543861"/>
                          <a:pt x="0" y="1368282"/>
                        </a:cubicBezTo>
                        <a:cubicBezTo>
                          <a:pt x="-26407" y="1192703"/>
                          <a:pt x="14474" y="1161988"/>
                          <a:pt x="0" y="955923"/>
                        </a:cubicBezTo>
                        <a:cubicBezTo>
                          <a:pt x="-14474" y="749858"/>
                          <a:pt x="48713" y="690198"/>
                          <a:pt x="0" y="524821"/>
                        </a:cubicBezTo>
                        <a:cubicBezTo>
                          <a:pt x="-48713" y="359444"/>
                          <a:pt x="50551" y="250683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6012" tIns="48006" rIns="96012" bIns="48006">
            <a:spAutoFit/>
          </a:bodyPr>
          <a:lstStyle/>
          <a:p>
            <a:pPr algn="ctr"/>
            <a:r>
              <a:rPr lang="en-US" sz="1200" b="1" u="sng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Cyflwyniad</a:t>
            </a:r>
            <a:endParaRPr lang="en-US" sz="1200" b="1" u="sng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aseiniad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hwn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byddaf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fy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nealltwriaeth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esbonio’r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perthynas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dysgwyr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y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gymuned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rhieni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rwyf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mynd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sôn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Agorodd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rwyf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mynd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I son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amdano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wreiddiol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1949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Frederick Place ac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ym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1992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symudodd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i’w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safle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presennol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yng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nghanol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ardal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Llansamlet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Ganddynt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524 o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ddisgyblion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u="sng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1200" u="sng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u="sng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gynnwys</a:t>
            </a:r>
            <a:r>
              <a:rPr lang="en-US" sz="1200" u="sng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u="sng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dosbarthiadau</a:t>
            </a:r>
            <a:r>
              <a:rPr lang="en-US" sz="1200" u="sng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u="sng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meithrin</a:t>
            </a:r>
            <a:r>
              <a:rPr lang="en-US" sz="1200" u="sng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4759BB4-843A-4D7F-911A-3B44652A3F64}"/>
              </a:ext>
            </a:extLst>
          </p:cNvPr>
          <p:cNvSpPr/>
          <p:nvPr/>
        </p:nvSpPr>
        <p:spPr>
          <a:xfrm rot="10800000" flipH="1" flipV="1">
            <a:off x="8764644" y="85711"/>
            <a:ext cx="3889464" cy="3231654"/>
          </a:xfrm>
          <a:prstGeom prst="rect">
            <a:avLst/>
          </a:prstGeom>
          <a:ln w="34925">
            <a:solidFill>
              <a:srgbClr val="7030A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6012" tIns="48006" rIns="96012" bIns="48006">
            <a:spAutoFit/>
          </a:bodyPr>
          <a:lstStyle/>
          <a:p>
            <a:r>
              <a:rPr lang="en-US" sz="1470" b="1" u="sng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Rhieni</a:t>
            </a:r>
            <a:r>
              <a:rPr lang="en-US" sz="1470" b="1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470" b="1" u="sng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a’r</a:t>
            </a:r>
            <a:r>
              <a:rPr lang="en-US" sz="1470" b="1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Ysgol</a:t>
            </a:r>
          </a:p>
          <a:p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perthynas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rhieni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efo’r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athrawon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hollol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bwysig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helpu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mynegi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barn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sut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plentyn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gwneud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cartref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.”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Dangoswyd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bod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perthynas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cadarn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rhwng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athrawon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gwella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cyflawniad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academaidd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plant,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cymwyseddau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cymdeithasol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lles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emosiynol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.”  (Sherdan,2016).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gwneud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llawer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efo’r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rhieni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gyda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llwyth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wybodaeth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wefan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Enghraifft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rhai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bethau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ydynt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gwneud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yw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rhoi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llwyth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wybodaeth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amdano'r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profion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blynyddol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ddylai’r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plentyn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lefel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academaidd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targedau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angen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iddynt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gyrraedd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trwy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ddogfen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gwefannau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taflenni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chyfarfodydd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ogystal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ddisgyblion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llyfr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sylwadau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Gwaith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cartref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fynd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adref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llyfr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darllen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Pwysleisia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ffordd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rhiant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weld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cynnydd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plentyn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91F5CEB-DF2A-402D-96CA-5EBA2191206B}"/>
              </a:ext>
            </a:extLst>
          </p:cNvPr>
          <p:cNvSpPr/>
          <p:nvPr/>
        </p:nvSpPr>
        <p:spPr>
          <a:xfrm rot="10800000" flipH="1" flipV="1">
            <a:off x="115167" y="2753964"/>
            <a:ext cx="3504728" cy="2617640"/>
          </a:xfrm>
          <a:prstGeom prst="rect">
            <a:avLst/>
          </a:prstGeom>
          <a:ln w="25400"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6012" tIns="48006" rIns="96012" bIns="48006">
            <a:spAutoFit/>
          </a:bodyPr>
          <a:lstStyle/>
          <a:p>
            <a:r>
              <a:rPr lang="en-US" sz="1260" b="1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Iaith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</a:p>
          <a:p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Cymraeg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yw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iaith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swyddogol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bynnag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89.6%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gartrefi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di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Gymraeg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ond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search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hynny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erbyn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iddynt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adael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100%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gallu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siarad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ddwy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ieithog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I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gefnogi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dywed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adroddiad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Estyn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“Mae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fwyaf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disgyblion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ymfalchïo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iaith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Gymraeg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defnyddio’n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bwrpasol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siarad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gyda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chyfoedion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oedolion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cynnal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gwersi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Cymraeg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rhieni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efo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dros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500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mynychu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.” (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Estyn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2018).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pwysleisio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ddefnyddio’r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iaith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gyson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gwneud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gwersi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iaith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gymraeg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cymaint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phosibl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</a:t>
            </a:r>
          </a:p>
        </p:txBody>
      </p:sp>
      <p:pic>
        <p:nvPicPr>
          <p:cNvPr id="8" name="Graphic 7" descr="Scribble outline">
            <a:extLst>
              <a:ext uri="{FF2B5EF4-FFF2-40B4-BE49-F238E27FC236}">
                <a16:creationId xmlns:a16="http://schemas.microsoft.com/office/drawing/2014/main" id="{A49A0069-E9F0-4E90-AE47-B8700A55E51C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524" y="1864"/>
            <a:ext cx="768881" cy="768881"/>
          </a:xfrm>
          <a:prstGeom prst="rect">
            <a:avLst/>
          </a:prstGeom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307DB57C-36FD-41BB-A384-86B029A76FC6}"/>
              </a:ext>
            </a:extLst>
          </p:cNvPr>
          <p:cNvSpPr/>
          <p:nvPr/>
        </p:nvSpPr>
        <p:spPr>
          <a:xfrm rot="10800000" flipH="1" flipV="1">
            <a:off x="3810533" y="106487"/>
            <a:ext cx="4907694" cy="2026709"/>
          </a:xfrm>
          <a:prstGeom prst="rect">
            <a:avLst/>
          </a:prstGeom>
          <a:ln w="34925">
            <a:solidFill>
              <a:srgbClr val="0070C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6012" tIns="48006" rIns="96012" bIns="48006">
            <a:spAutoFit/>
          </a:bodyPr>
          <a:lstStyle/>
          <a:p>
            <a:r>
              <a:rPr lang="en-US" sz="1200" b="1" u="sng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00" b="1" u="sng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Ysgol</a:t>
            </a:r>
          </a:p>
          <a:p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wefan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dweud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arwyddair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“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Dyro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law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mi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awn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ben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mynydd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’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dweud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“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crynhoi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ein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nod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glir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megis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arwain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pob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disgybl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gyrraedd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llawn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botensial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”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Rydyn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nhw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am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roi’r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cyfle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chyrraedd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botensial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llawn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llwyddiannus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Defnyddir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nifer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strategaethau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er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mwyn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targedi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bedwar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diben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cwricwlwm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(Donaldson 2015).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Rydyn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nhw’n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defnyddio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nifer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weithgareddau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sy’n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ffocysu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chwe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dysgu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Enghreifftiau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lle'r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oedd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meysydd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dysgu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wedi’i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ddefnyddio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targedi'r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pedwar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diben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yw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: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4FFED463-C9A2-401C-9018-606C1DBB92B1}"/>
              </a:ext>
            </a:extLst>
          </p:cNvPr>
          <p:cNvSpPr/>
          <p:nvPr/>
        </p:nvSpPr>
        <p:spPr>
          <a:xfrm rot="10800000" flipH="1" flipV="1">
            <a:off x="3785656" y="2099683"/>
            <a:ext cx="4826327" cy="5332229"/>
          </a:xfrm>
          <a:prstGeom prst="rect">
            <a:avLst/>
          </a:prstGeom>
          <a:ln w="25400">
            <a:solidFill>
              <a:srgbClr val="FFC000"/>
            </a:solidFill>
            <a:extLst>
              <a:ext uri="{C807C97D-BFC1-408E-A445-0C87EB9F89A2}">
                <ask:lineSketchStyleProps xmlns:ask="http://schemas.microsoft.com/office/drawing/2018/sketchyshapes" sd="1219033472">
                  <a:custGeom>
                    <a:avLst/>
                    <a:gdLst>
                      <a:gd name="connsiteX0" fmla="*/ 0 w 4122556"/>
                      <a:gd name="connsiteY0" fmla="*/ 0 h 2123658"/>
                      <a:gd name="connsiteX1" fmla="*/ 645867 w 4122556"/>
                      <a:gd name="connsiteY1" fmla="*/ 0 h 2123658"/>
                      <a:gd name="connsiteX2" fmla="*/ 1250509 w 4122556"/>
                      <a:gd name="connsiteY2" fmla="*/ 0 h 2123658"/>
                      <a:gd name="connsiteX3" fmla="*/ 1978827 w 4122556"/>
                      <a:gd name="connsiteY3" fmla="*/ 0 h 2123658"/>
                      <a:gd name="connsiteX4" fmla="*/ 2665920 w 4122556"/>
                      <a:gd name="connsiteY4" fmla="*/ 0 h 2123658"/>
                      <a:gd name="connsiteX5" fmla="*/ 3353012 w 4122556"/>
                      <a:gd name="connsiteY5" fmla="*/ 0 h 2123658"/>
                      <a:gd name="connsiteX6" fmla="*/ 4122556 w 4122556"/>
                      <a:gd name="connsiteY6" fmla="*/ 0 h 2123658"/>
                      <a:gd name="connsiteX7" fmla="*/ 4122556 w 4122556"/>
                      <a:gd name="connsiteY7" fmla="*/ 552151 h 2123658"/>
                      <a:gd name="connsiteX8" fmla="*/ 4122556 w 4122556"/>
                      <a:gd name="connsiteY8" fmla="*/ 1040592 h 2123658"/>
                      <a:gd name="connsiteX9" fmla="*/ 4122556 w 4122556"/>
                      <a:gd name="connsiteY9" fmla="*/ 1592744 h 2123658"/>
                      <a:gd name="connsiteX10" fmla="*/ 4122556 w 4122556"/>
                      <a:gd name="connsiteY10" fmla="*/ 2123658 h 2123658"/>
                      <a:gd name="connsiteX11" fmla="*/ 3394238 w 4122556"/>
                      <a:gd name="connsiteY11" fmla="*/ 2123658 h 2123658"/>
                      <a:gd name="connsiteX12" fmla="*/ 2665920 w 4122556"/>
                      <a:gd name="connsiteY12" fmla="*/ 2123658 h 2123658"/>
                      <a:gd name="connsiteX13" fmla="*/ 1896376 w 4122556"/>
                      <a:gd name="connsiteY13" fmla="*/ 2123658 h 2123658"/>
                      <a:gd name="connsiteX14" fmla="*/ 1250509 w 4122556"/>
                      <a:gd name="connsiteY14" fmla="*/ 2123658 h 2123658"/>
                      <a:gd name="connsiteX15" fmla="*/ 0 w 4122556"/>
                      <a:gd name="connsiteY15" fmla="*/ 2123658 h 2123658"/>
                      <a:gd name="connsiteX16" fmla="*/ 0 w 4122556"/>
                      <a:gd name="connsiteY16" fmla="*/ 1635217 h 2123658"/>
                      <a:gd name="connsiteX17" fmla="*/ 0 w 4122556"/>
                      <a:gd name="connsiteY17" fmla="*/ 1104302 h 2123658"/>
                      <a:gd name="connsiteX18" fmla="*/ 0 w 4122556"/>
                      <a:gd name="connsiteY18" fmla="*/ 552151 h 2123658"/>
                      <a:gd name="connsiteX19" fmla="*/ 0 w 4122556"/>
                      <a:gd name="connsiteY19" fmla="*/ 0 h 2123658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  <a:cxn ang="0">
                        <a:pos x="connsiteX8" y="connsiteY8"/>
                      </a:cxn>
                      <a:cxn ang="0">
                        <a:pos x="connsiteX9" y="connsiteY9"/>
                      </a:cxn>
                      <a:cxn ang="0">
                        <a:pos x="connsiteX10" y="connsiteY10"/>
                      </a:cxn>
                      <a:cxn ang="0">
                        <a:pos x="connsiteX11" y="connsiteY11"/>
                      </a:cxn>
                      <a:cxn ang="0">
                        <a:pos x="connsiteX12" y="connsiteY12"/>
                      </a:cxn>
                      <a:cxn ang="0">
                        <a:pos x="connsiteX13" y="connsiteY13"/>
                      </a:cxn>
                      <a:cxn ang="0">
                        <a:pos x="connsiteX14" y="connsiteY14"/>
                      </a:cxn>
                      <a:cxn ang="0">
                        <a:pos x="connsiteX15" y="connsiteY15"/>
                      </a:cxn>
                      <a:cxn ang="0">
                        <a:pos x="connsiteX16" y="connsiteY16"/>
                      </a:cxn>
                      <a:cxn ang="0">
                        <a:pos x="connsiteX17" y="connsiteY17"/>
                      </a:cxn>
                      <a:cxn ang="0">
                        <a:pos x="connsiteX18" y="connsiteY18"/>
                      </a:cxn>
                      <a:cxn ang="0">
                        <a:pos x="connsiteX19" y="connsiteY19"/>
                      </a:cxn>
                    </a:cxnLst>
                    <a:rect l="l" t="t" r="r" b="b"/>
                    <a:pathLst>
                      <a:path w="4122556" h="2123658" fill="none" extrusionOk="0">
                        <a:moveTo>
                          <a:pt x="0" y="0"/>
                        </a:moveTo>
                        <a:cubicBezTo>
                          <a:pt x="171361" y="-1116"/>
                          <a:pt x="446208" y="-3267"/>
                          <a:pt x="645867" y="0"/>
                        </a:cubicBezTo>
                        <a:cubicBezTo>
                          <a:pt x="845526" y="3267"/>
                          <a:pt x="952669" y="4220"/>
                          <a:pt x="1250509" y="0"/>
                        </a:cubicBezTo>
                        <a:cubicBezTo>
                          <a:pt x="1548349" y="-4220"/>
                          <a:pt x="1730246" y="-20942"/>
                          <a:pt x="1978827" y="0"/>
                        </a:cubicBezTo>
                        <a:cubicBezTo>
                          <a:pt x="2227408" y="20942"/>
                          <a:pt x="2389053" y="30100"/>
                          <a:pt x="2665920" y="0"/>
                        </a:cubicBezTo>
                        <a:cubicBezTo>
                          <a:pt x="2942787" y="-30100"/>
                          <a:pt x="3109720" y="17859"/>
                          <a:pt x="3353012" y="0"/>
                        </a:cubicBezTo>
                        <a:cubicBezTo>
                          <a:pt x="3596304" y="-17859"/>
                          <a:pt x="3907034" y="32501"/>
                          <a:pt x="4122556" y="0"/>
                        </a:cubicBezTo>
                        <a:cubicBezTo>
                          <a:pt x="4134063" y="192345"/>
                          <a:pt x="4107182" y="412756"/>
                          <a:pt x="4122556" y="552151"/>
                        </a:cubicBezTo>
                        <a:cubicBezTo>
                          <a:pt x="4137930" y="691546"/>
                          <a:pt x="4122510" y="848138"/>
                          <a:pt x="4122556" y="1040592"/>
                        </a:cubicBezTo>
                        <a:cubicBezTo>
                          <a:pt x="4122602" y="1233046"/>
                          <a:pt x="4106286" y="1409752"/>
                          <a:pt x="4122556" y="1592744"/>
                        </a:cubicBezTo>
                        <a:cubicBezTo>
                          <a:pt x="4138826" y="1775736"/>
                          <a:pt x="4144823" y="2015803"/>
                          <a:pt x="4122556" y="2123658"/>
                        </a:cubicBezTo>
                        <a:cubicBezTo>
                          <a:pt x="3856892" y="2091307"/>
                          <a:pt x="3730608" y="2090711"/>
                          <a:pt x="3394238" y="2123658"/>
                        </a:cubicBezTo>
                        <a:cubicBezTo>
                          <a:pt x="3057868" y="2156605"/>
                          <a:pt x="2960073" y="2091545"/>
                          <a:pt x="2665920" y="2123658"/>
                        </a:cubicBezTo>
                        <a:cubicBezTo>
                          <a:pt x="2371767" y="2155771"/>
                          <a:pt x="2265652" y="2134165"/>
                          <a:pt x="1896376" y="2123658"/>
                        </a:cubicBezTo>
                        <a:cubicBezTo>
                          <a:pt x="1527100" y="2113151"/>
                          <a:pt x="1538092" y="2146210"/>
                          <a:pt x="1250509" y="2123658"/>
                        </a:cubicBezTo>
                        <a:cubicBezTo>
                          <a:pt x="962926" y="2101106"/>
                          <a:pt x="484945" y="2128228"/>
                          <a:pt x="0" y="2123658"/>
                        </a:cubicBezTo>
                        <a:cubicBezTo>
                          <a:pt x="21136" y="1914200"/>
                          <a:pt x="7483" y="1800100"/>
                          <a:pt x="0" y="1635217"/>
                        </a:cubicBezTo>
                        <a:cubicBezTo>
                          <a:pt x="-7483" y="1470334"/>
                          <a:pt x="-12616" y="1273577"/>
                          <a:pt x="0" y="1104302"/>
                        </a:cubicBezTo>
                        <a:cubicBezTo>
                          <a:pt x="12616" y="935027"/>
                          <a:pt x="25085" y="767960"/>
                          <a:pt x="0" y="552151"/>
                        </a:cubicBezTo>
                        <a:cubicBezTo>
                          <a:pt x="-25085" y="336342"/>
                          <a:pt x="-26969" y="139313"/>
                          <a:pt x="0" y="0"/>
                        </a:cubicBezTo>
                        <a:close/>
                      </a:path>
                      <a:path w="4122556" h="2123658" stroke="0" extrusionOk="0">
                        <a:moveTo>
                          <a:pt x="0" y="0"/>
                        </a:moveTo>
                        <a:cubicBezTo>
                          <a:pt x="250096" y="-4776"/>
                          <a:pt x="376238" y="-8216"/>
                          <a:pt x="645867" y="0"/>
                        </a:cubicBezTo>
                        <a:cubicBezTo>
                          <a:pt x="915496" y="8216"/>
                          <a:pt x="949543" y="-6508"/>
                          <a:pt x="1209283" y="0"/>
                        </a:cubicBezTo>
                        <a:cubicBezTo>
                          <a:pt x="1469023" y="6508"/>
                          <a:pt x="1679809" y="1633"/>
                          <a:pt x="1978827" y="0"/>
                        </a:cubicBezTo>
                        <a:cubicBezTo>
                          <a:pt x="2277845" y="-1633"/>
                          <a:pt x="2408772" y="714"/>
                          <a:pt x="2624694" y="0"/>
                        </a:cubicBezTo>
                        <a:cubicBezTo>
                          <a:pt x="2840616" y="-714"/>
                          <a:pt x="3010389" y="-1361"/>
                          <a:pt x="3270561" y="0"/>
                        </a:cubicBezTo>
                        <a:cubicBezTo>
                          <a:pt x="3530733" y="1361"/>
                          <a:pt x="3756323" y="-27428"/>
                          <a:pt x="4122556" y="0"/>
                        </a:cubicBezTo>
                        <a:cubicBezTo>
                          <a:pt x="4124518" y="186411"/>
                          <a:pt x="4145688" y="248638"/>
                          <a:pt x="4122556" y="488441"/>
                        </a:cubicBezTo>
                        <a:cubicBezTo>
                          <a:pt x="4099424" y="728244"/>
                          <a:pt x="4104744" y="785969"/>
                          <a:pt x="4122556" y="1019356"/>
                        </a:cubicBezTo>
                        <a:cubicBezTo>
                          <a:pt x="4140368" y="1252744"/>
                          <a:pt x="4109046" y="1403121"/>
                          <a:pt x="4122556" y="1507797"/>
                        </a:cubicBezTo>
                        <a:cubicBezTo>
                          <a:pt x="4136066" y="1612473"/>
                          <a:pt x="4110674" y="1955274"/>
                          <a:pt x="4122556" y="2123658"/>
                        </a:cubicBezTo>
                        <a:cubicBezTo>
                          <a:pt x="3847659" y="2134752"/>
                          <a:pt x="3654468" y="2144010"/>
                          <a:pt x="3435463" y="2123658"/>
                        </a:cubicBezTo>
                        <a:cubicBezTo>
                          <a:pt x="3216458" y="2103306"/>
                          <a:pt x="2930673" y="2100341"/>
                          <a:pt x="2789596" y="2123658"/>
                        </a:cubicBezTo>
                        <a:cubicBezTo>
                          <a:pt x="2648519" y="2146975"/>
                          <a:pt x="2311293" y="2133386"/>
                          <a:pt x="2020052" y="2123658"/>
                        </a:cubicBezTo>
                        <a:cubicBezTo>
                          <a:pt x="1728811" y="2113930"/>
                          <a:pt x="1457680" y="2151710"/>
                          <a:pt x="1250509" y="2123658"/>
                        </a:cubicBezTo>
                        <a:cubicBezTo>
                          <a:pt x="1043338" y="2095606"/>
                          <a:pt x="893268" y="2119610"/>
                          <a:pt x="645867" y="2123658"/>
                        </a:cubicBezTo>
                        <a:cubicBezTo>
                          <a:pt x="398466" y="2127706"/>
                          <a:pt x="228767" y="2131265"/>
                          <a:pt x="0" y="2123658"/>
                        </a:cubicBezTo>
                        <a:cubicBezTo>
                          <a:pt x="-1446" y="1873121"/>
                          <a:pt x="10577" y="1745535"/>
                          <a:pt x="0" y="1550270"/>
                        </a:cubicBezTo>
                        <a:cubicBezTo>
                          <a:pt x="-10577" y="1355005"/>
                          <a:pt x="-16570" y="1247604"/>
                          <a:pt x="0" y="1083066"/>
                        </a:cubicBezTo>
                        <a:cubicBezTo>
                          <a:pt x="16570" y="918528"/>
                          <a:pt x="10535" y="708835"/>
                          <a:pt x="0" y="594624"/>
                        </a:cubicBezTo>
                        <a:cubicBezTo>
                          <a:pt x="-10535" y="480413"/>
                          <a:pt x="-27948" y="289527"/>
                          <a:pt x="0" y="0"/>
                        </a:cubicBezTo>
                        <a:close/>
                      </a:path>
                    </a:pathLst>
                  </a:custGeom>
                  <ask:type>
                    <ask:lineSketchNone/>
                  </ask:type>
                </ask:lineSketchStyleProps>
              </a:ext>
            </a:extLst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6012" tIns="48006" rIns="96012" bIns="48006">
            <a:spAutoFit/>
          </a:bodyPr>
          <a:lstStyle/>
          <a:p>
            <a:r>
              <a:rPr lang="en-US" sz="126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Ymchwilio</a:t>
            </a:r>
            <a:r>
              <a:rPr lang="en-US" sz="126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byd</a:t>
            </a:r>
            <a:r>
              <a:rPr lang="en-US" sz="126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natur</a:t>
            </a:r>
            <a:endParaRPr lang="en-US" sz="126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rhoi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cyfle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ddisgyblion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ymchwilio’r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byd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natur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rhoi'r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cyfle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iddynt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coedwig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sef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ardal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I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wneud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gwersi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awyr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agored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ymchwilio’r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byd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natur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rhoi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rhyddid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iddynt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ddysgwyr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annibynnol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iachus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greadigol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targedu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nod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dibyn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credwyd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Donaldson.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Wnaeth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defnyddio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mathemateg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sgil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athrawon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ofyn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iddynt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gymharu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maint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brigau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chyfri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conceri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hwn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hefyd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gallu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rhoi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syniad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athrawon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lefel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plant. I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gefnogi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credir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Frobel bod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chwarae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effaith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positif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gofod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golau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hanfodol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ddysgu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Pound,2005) </a:t>
            </a:r>
          </a:p>
          <a:p>
            <a:endParaRPr lang="en-US" sz="126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endParaRPr lang="en-US" sz="126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126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Ymarfer</a:t>
            </a:r>
            <a:r>
              <a:rPr lang="en-US" sz="126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Corff</a:t>
            </a:r>
            <a:endParaRPr lang="en-US" sz="126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Cynhalwyr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ysgol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gwersi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ymarfer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corff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ogystal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â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gwneud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gweithgareddau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cynnwys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defnyddio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chyrff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mewn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ffyrdd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gwahanol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Un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enghraifft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gwelwn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wers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oedd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dosbarth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gopïo’r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athrawes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wrando’n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astud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gyfarwyddiadau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Fe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allwn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weld y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ymateb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gallu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symud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gyflym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gwneud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gwahanol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siapiau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gyda’i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chyrff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copïo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i’w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gilydd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Allwn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hefyd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weld y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defnyddio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sgiliau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echddygol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bras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megis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rhedeg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hopian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dringo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lle'r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oedd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athrawes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rhoi'r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rhyddid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iddynt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wneud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hefyd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sgiliau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echddygol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manwl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megis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cydbwyso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linellau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allan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ôl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Freud (Pound 2005),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chwarae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gallu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helpu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ddelio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efo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ofnau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phryderon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ffordd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uniaethu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efo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eraill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Mae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hwn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helpu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ddeall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teimladau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eraill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hwn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helpu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parod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fyw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bywyd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wireddu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dyheadau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aelodau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. 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DA11C071-A826-4B15-A0C6-CC079286453F}"/>
              </a:ext>
            </a:extLst>
          </p:cNvPr>
          <p:cNvSpPr/>
          <p:nvPr/>
        </p:nvSpPr>
        <p:spPr>
          <a:xfrm rot="10800000" flipH="1" flipV="1">
            <a:off x="3696402" y="7389067"/>
            <a:ext cx="6029325" cy="2312941"/>
          </a:xfrm>
          <a:prstGeom prst="rect">
            <a:avLst/>
          </a:prstGeom>
          <a:ln w="25400">
            <a:solidFill>
              <a:srgbClr val="FF0066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6012" tIns="48006" rIns="96012" bIns="48006">
            <a:spAutoFit/>
          </a:bodyPr>
          <a:lstStyle/>
          <a:p>
            <a:r>
              <a:rPr lang="en-US" sz="1200" b="1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Bronfenbrenner – Y </a:t>
            </a:r>
            <a:r>
              <a:rPr lang="en-US" sz="1200" b="1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gymuned</a:t>
            </a:r>
            <a:endParaRPr lang="en-US" sz="1200" b="1" dirty="0">
              <a:ln w="0"/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Yma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rwyf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wedi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mewnosodi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lun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o’r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tabl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systemau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ecolegol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Bronfenbrenner.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Cyfeiriaf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oherwydd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gwahanol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ddylanwadau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blant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Gyfeiriaf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at y system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feso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oherwydd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dyma’r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un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lle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gymuned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dylanwad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blant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Gall y system hon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ddangos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effeithiau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trwy’r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ddylanwadau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teulu'r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Credir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Bronfenbrenner(Bates 2018) bod y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systemau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athrawon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deall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pwysigrwydd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perthynas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postif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rhwng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plant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a’i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theuluoedd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er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mwy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cefnogi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datblygiad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Fel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dywedodd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Professor Sir Al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Aynsley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-Green(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Aynsley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-Green 2017) bod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hi’n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‘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cymryd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pentref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adeiladu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’.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Bydd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ddylanwadau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cymuded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rhieni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ffrindiau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modelau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rôl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helpu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anogaeth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plentyn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ddatblygu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ffordd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iddynt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cyfle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ddysgu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eraill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ddysgu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sut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ymddwyn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iddynt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dyfu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ffordd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gywir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drin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pobl</a:t>
            </a:r>
            <a:r>
              <a:rPr lang="en-US" sz="1200" dirty="0">
                <a:ln w="0"/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25" name="Arrow: Right 24">
            <a:extLst>
              <a:ext uri="{FF2B5EF4-FFF2-40B4-BE49-F238E27FC236}">
                <a16:creationId xmlns:a16="http://schemas.microsoft.com/office/drawing/2014/main" id="{66905E76-0C0E-4897-8BA8-B5C1EA3ED262}"/>
              </a:ext>
            </a:extLst>
          </p:cNvPr>
          <p:cNvSpPr/>
          <p:nvPr/>
        </p:nvSpPr>
        <p:spPr>
          <a:xfrm rot="18864280" flipH="1">
            <a:off x="5350673" y="1967395"/>
            <a:ext cx="654491" cy="3231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23"/>
          </a:p>
        </p:txBody>
      </p:sp>
      <p:pic>
        <p:nvPicPr>
          <p:cNvPr id="4098" name="Picture 2" descr="COVID-19, Remote Teaching, and the School Ecosystem: A Delicate  Relationship – Education Development Courses">
            <a:extLst>
              <a:ext uri="{FF2B5EF4-FFF2-40B4-BE49-F238E27FC236}">
                <a16:creationId xmlns:a16="http://schemas.microsoft.com/office/drawing/2014/main" id="{658D122F-2180-4222-923D-4979E2C11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47411" y="7505947"/>
            <a:ext cx="1932501" cy="19779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Arrow: Right 8">
            <a:extLst>
              <a:ext uri="{FF2B5EF4-FFF2-40B4-BE49-F238E27FC236}">
                <a16:creationId xmlns:a16="http://schemas.microsoft.com/office/drawing/2014/main" id="{299FA707-ACBB-4399-9A57-A93EB35A959A}"/>
              </a:ext>
            </a:extLst>
          </p:cNvPr>
          <p:cNvSpPr/>
          <p:nvPr/>
        </p:nvSpPr>
        <p:spPr>
          <a:xfrm>
            <a:off x="9883345" y="8294352"/>
            <a:ext cx="868127" cy="36428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223" dirty="0"/>
              <a:t>,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21690275-165E-47B7-A964-76B5B5068898}"/>
              </a:ext>
            </a:extLst>
          </p:cNvPr>
          <p:cNvSpPr/>
          <p:nvPr/>
        </p:nvSpPr>
        <p:spPr>
          <a:xfrm rot="10800000" flipH="1" flipV="1">
            <a:off x="8745029" y="3321969"/>
            <a:ext cx="4012886" cy="4131900"/>
          </a:xfrm>
          <a:prstGeom prst="rect">
            <a:avLst/>
          </a:prstGeom>
          <a:ln w="34925">
            <a:solidFill>
              <a:srgbClr val="FFFF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6012" tIns="48006" rIns="96012" bIns="48006">
            <a:spAutoFit/>
          </a:bodyPr>
          <a:lstStyle/>
          <a:p>
            <a:r>
              <a:rPr lang="en-US" sz="126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Amgylchedd</a:t>
            </a:r>
            <a:r>
              <a:rPr lang="en-US" sz="126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b="1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Dosbarth</a:t>
            </a:r>
            <a:endParaRPr lang="en-US" sz="126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dosbarthiadau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lunio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ac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wedi’i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targedi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amlwg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dosbarth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Defnyddir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athrawes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amrywiaeth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o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weithgareddau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sicrhau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bod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chwe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dysgu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cael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gynnwys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arddangosfeydd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neu’r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gweithgareddau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er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enghraifft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ardal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mathemateg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wedi’i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labeli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megis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arian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siapau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llinell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rhif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byrddau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celf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gwyddoniaeth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twba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tywod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twba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dwr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ardal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thechnoleg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ardal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chwarae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rôl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ogystal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arddangosfeydd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athrawon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pwysleisio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pwysigrwydd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llesiant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blant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trwy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arddangosfa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teimladau'r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disgybl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llwyddiant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gwaith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a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hawl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mis er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mwyn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pwysleisio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hawliau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gwahanol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holl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weithgareddau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ffocysu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wahanol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ddatblygiadau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enwedig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emosiynol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yw’r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plentyn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rhoi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bod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teimlo’n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drist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roedd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athrawes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gallu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siarad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Â’r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unigolyn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bersonol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.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ogystal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â Gwaith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llwyddiannus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fel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dywedodd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Skinner (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Lemetyinen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H.2012, Hydref 24) bod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gwobrwyo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plentyn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gallu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gwella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eu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datblygiad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, felly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trwy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wobrwyo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plant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ar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waith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da,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mae’n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rhoi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hyder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iddynt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barhau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neu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yn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darged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iddynt</a:t>
            </a:r>
            <a:r>
              <a:rPr lang="en-US" sz="126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 </a:t>
            </a:r>
            <a:r>
              <a:rPr lang="en-US" sz="126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gyrraedd</a:t>
            </a:r>
            <a:endParaRPr lang="en-US" sz="12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788DEEDA-8597-437D-82FD-858B5EF53A0F}"/>
              </a:ext>
            </a:extLst>
          </p:cNvPr>
          <p:cNvSpPr/>
          <p:nvPr/>
        </p:nvSpPr>
        <p:spPr>
          <a:xfrm rot="10800000" flipH="1" flipV="1">
            <a:off x="96098" y="5374070"/>
            <a:ext cx="3526296" cy="4159600"/>
          </a:xfrm>
          <a:prstGeom prst="rect">
            <a:avLst/>
          </a:prstGeom>
          <a:ln w="34925">
            <a:solidFill>
              <a:srgbClr val="FFC000"/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lIns="96012" tIns="48006" rIns="96012" bIns="48006">
            <a:spAutoFit/>
          </a:bodyPr>
          <a:lstStyle/>
          <a:p>
            <a:r>
              <a:rPr lang="en-US" sz="1200" b="1" u="sng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Estyn</a:t>
            </a:r>
            <a:endParaRPr lang="en-US" sz="1200" b="1" u="sng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gyfeirio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adroddiad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mae’n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amlwg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dangos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ysgol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llwyddiannus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wrth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feddwl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am y 4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diben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Donaldson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a’r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chwe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maes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Dywedodd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bod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rhan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fwyaf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blant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gallu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ysgrifennu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brawddegau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syml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annibynnol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bod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medrau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mathemategol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plant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datblygu’n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dda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ogystal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â’r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“staff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creu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awyrgylch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ddysgu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gynhyrchiol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ymgorffori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llais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disgybl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bwrpasol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o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fewn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profiadau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dysgu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amrywiol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ffocysu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lesiant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y plant. 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Rhoddwyd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cyfle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blant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wneud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gweithgareddau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ehangu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phrofiadau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hyrwyddo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iechyd a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ffitrwydd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da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ogystal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â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chyfle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fynychu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clybiau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celfyddydau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ac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academaidd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sy’n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cynnwys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clwb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ffotograffig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gwyddbwyll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chlwb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jiwdo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Dywed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Estyn”Canlyniad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yw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sicrhau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cyfleoedd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bob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disgybl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fynychu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datblygu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medrau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cymdeithasol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hybu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hunanhyder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”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Sydd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arwain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nôl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systemau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ecolegol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Brofenbrenner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lle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mae’r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gymuned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yn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cael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dylanwadau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US" sz="1200" dirty="0" err="1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blant</a:t>
            </a:r>
            <a:r>
              <a:rPr lang="en-US" sz="12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pic>
        <p:nvPicPr>
          <p:cNvPr id="3074" name="Picture 2" descr="Iechyd a Lles">
            <a:extLst>
              <a:ext uri="{FF2B5EF4-FFF2-40B4-BE49-F238E27FC236}">
                <a16:creationId xmlns:a16="http://schemas.microsoft.com/office/drawing/2014/main" id="{4A3F243E-025A-49E3-A26E-DDBC09E50D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3599" y="4042463"/>
            <a:ext cx="959149" cy="589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Arrow: Right 36">
            <a:extLst>
              <a:ext uri="{FF2B5EF4-FFF2-40B4-BE49-F238E27FC236}">
                <a16:creationId xmlns:a16="http://schemas.microsoft.com/office/drawing/2014/main" id="{02BED94A-F158-4C0A-B52F-CC6B9CE8FB9A}"/>
              </a:ext>
            </a:extLst>
          </p:cNvPr>
          <p:cNvSpPr/>
          <p:nvPr/>
        </p:nvSpPr>
        <p:spPr>
          <a:xfrm rot="16889841" flipH="1">
            <a:off x="8167410" y="1811384"/>
            <a:ext cx="654491" cy="3231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223"/>
          </a:p>
        </p:txBody>
      </p:sp>
    </p:spTree>
    <p:extLst>
      <p:ext uri="{BB962C8B-B14F-4D97-AF65-F5344CB8AC3E}">
        <p14:creationId xmlns:p14="http://schemas.microsoft.com/office/powerpoint/2010/main" val="41643197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CFE345-BF86-4D23-BD39-9118B3AC09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3600" b="1" dirty="0" err="1"/>
              <a:t>Cyfeirnodi</a:t>
            </a:r>
            <a:endParaRPr lang="en-GB" sz="36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FEB2B5-D73D-4B9D-9589-0A4724EA43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80109" y="2555875"/>
            <a:ext cx="11563681" cy="620381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Bates, B (2019) </a:t>
            </a:r>
            <a:r>
              <a:rPr lang="en-GB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Learning Theories Simplified.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2ail Arg. Sage</a:t>
            </a:r>
          </a:p>
          <a:p>
            <a:pPr marL="0" indent="0">
              <a:buNone/>
            </a:pP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Donaldson,G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(2015) </a:t>
            </a:r>
            <a:r>
              <a:rPr lang="en-GB" sz="1800" i="1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Dyfodol</a:t>
            </a:r>
            <a:r>
              <a:rPr lang="en-GB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Llwyddiannus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Caerdydd;Hawlfraint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y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goron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gael: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</a:t>
            </a:r>
            <a:r>
              <a:rPr lang="en-GB" sz="1800" u="sng" dirty="0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://</a:t>
            </a:r>
            <a:r>
              <a:rPr lang="en-GB" sz="1800" u="sng" dirty="0" err="1">
                <a:solidFill>
                  <a:srgbClr val="0563C1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llyw.cymru</a:t>
            </a:r>
            <a:r>
              <a:rPr lang="en-GB" sz="18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/sites/default/files/publications/2018-03/pedwar-diben-y-cwricwlwm-i-gymru.pdf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buNone/>
            </a:pP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Estyn 2018,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Estyn,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Arolygiaeth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Ei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Mawrhydi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dros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Addysg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Hyfforddiant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yng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Nghymru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Gael: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nspection Report Template (primarysite-prod-sorted.s3.amazonaws.com)</a:t>
            </a:r>
            <a:endParaRPr lang="en-GB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Lemetyinen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, H. (2012, October 24). </a:t>
            </a:r>
            <a:r>
              <a:rPr lang="en-GB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Language acquisition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Simply Psychology.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Ar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gael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: </a:t>
            </a:r>
            <a:r>
              <a:rPr lang="en-GB" sz="18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https://www.simplypsychology.org/language.html</a:t>
            </a:r>
            <a:endParaRPr lang="en-GB" sz="1800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Pound,L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(2006) </a:t>
            </a:r>
            <a:r>
              <a:rPr lang="en-GB" sz="1800" i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Children Learn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 London: </a:t>
            </a:r>
            <a:r>
              <a:rPr lang="en-GB" sz="1800" dirty="0" err="1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Practial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Pre-school books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Professor Sir Al </a:t>
            </a:r>
            <a:r>
              <a:rPr lang="en-GB" sz="180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Aynsley</a:t>
            </a:r>
            <a:r>
              <a:rPr lang="en-GB" sz="180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-Green.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College of Medicine (</a:t>
            </a:r>
            <a:r>
              <a:rPr lang="en-GB" sz="1800" dirty="0" err="1">
                <a:latin typeface="Arial" panose="020B0604020202020204" pitchFamily="34" charset="0"/>
                <a:cs typeface="Arial" panose="020B0604020202020204" pitchFamily="34" charset="0"/>
              </a:rPr>
              <a:t>Tachwedd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2017)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Everyone has a responsibility to nurture today’s children: a sustainable future depends upon it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i="1" dirty="0" err="1"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GB" sz="1800" i="1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800" u="sng" dirty="0">
                <a:latin typeface="Arial" panose="020B0604020202020204" pitchFamily="34" charset="0"/>
                <a:cs typeface="Arial" panose="020B0604020202020204" pitchFamily="34" charset="0"/>
              </a:rPr>
              <a:t>https://collegeofmedicine.org.uk/everyone-has-a-responsibility-to-nurture-todays-children-a-sustainable-future-depends-upon-it/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Sheridan,S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Early Learning Network (</a:t>
            </a:r>
            <a:r>
              <a:rPr lang="en-GB" sz="18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Awst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2016). Establishing healthy parent-teacher relationships for early learning success. </a:t>
            </a:r>
            <a:r>
              <a:rPr lang="en-GB" sz="18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Ar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GB" sz="1800" i="1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gael</a:t>
            </a:r>
            <a:r>
              <a:rPr lang="en-GB" sz="1800" i="1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https</a:t>
            </a:r>
            <a:r>
              <a:rPr lang="en-GB" sz="18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  <a:hlinkClick r:id="rId5"/>
              </a:rPr>
              <a:t>://earlylearningnetwork.unl.edu/2018/08/29/parent-teacher-relationships/#:~:text=Why%20are%20healthy%20parent%2Dteacher,in%20school%20and%20at%20home</a:t>
            </a:r>
            <a:r>
              <a:rPr lang="en-GB" sz="1800" u="sng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.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Ysgol A (2017) </a:t>
            </a:r>
            <a:r>
              <a:rPr lang="en-GB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Prosbectws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Ysgol </a:t>
            </a:r>
            <a:r>
              <a:rPr lang="en-GB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Gynradd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i="1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Gymraeg</a:t>
            </a:r>
            <a:r>
              <a:rPr lang="en-GB" sz="1800" i="1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A.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gael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GB" sz="1800" u="sng" dirty="0">
                <a:solidFill>
                  <a:srgbClr val="0000FF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6"/>
              </a:rPr>
              <a:t>https://www.ygglonlas.co.uk/prosbectwsprospectus/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GB" sz="1800" dirty="0" err="1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Darllenwyd</a:t>
            </a:r>
            <a:r>
              <a:rPr lang="en-GB" sz="1800" dirty="0">
                <a:solidFill>
                  <a:srgbClr val="00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21/12/2020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br>
              <a:rPr lang="en-GB" sz="1800" u="sng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sz="18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943454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18810</TotalTime>
  <Words>1500</Words>
  <Application>Microsoft Office PowerPoint</Application>
  <PresentationFormat>A3 Paper (297x420 mm)</PresentationFormat>
  <Paragraphs>32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Cyfeirnodi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Fflur Owen</dc:creator>
  <cp:lastModifiedBy>Fflur Owen</cp:lastModifiedBy>
  <cp:revision>1</cp:revision>
  <dcterms:created xsi:type="dcterms:W3CDTF">2020-12-14T19:43:30Z</dcterms:created>
  <dcterms:modified xsi:type="dcterms:W3CDTF">2021-01-06T16:09:16Z</dcterms:modified>
</cp:coreProperties>
</file>