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1" r:id="rId5"/>
    <p:sldId id="262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1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4C8C00E-56F2-4E80-972A-A5BCA65B9FF5}" type="datetimeFigureOut">
              <a:rPr lang="en-GB" smtClean="0"/>
              <a:pPr/>
              <a:t>20/09/2010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A41348B3-A046-4C0B-B832-940AB4BB48E8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Rich Internet Application Development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Expression Blend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XAML and WPF Explained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WPF stands for Windows Presentation Framework and was introduced as part of Visual Studio 2008 </a:t>
            </a:r>
            <a:r>
              <a:rPr lang="en-GB" sz="2000" i="1" dirty="0" smtClean="0"/>
              <a:t>(although some support was available in beta form to Visual Studio 2005 users)</a:t>
            </a:r>
          </a:p>
          <a:p>
            <a:endParaRPr lang="en-GB" sz="2000" i="1" dirty="0" smtClean="0"/>
          </a:p>
          <a:p>
            <a:r>
              <a:rPr lang="en-GB" dirty="0" smtClean="0"/>
              <a:t>WPF allows for high-definition scalable graphical interfaces to be developed that can take advantage of video card hardware acceleration and expose 3D functionality.  XAML is the language to develop WPF applications</a:t>
            </a:r>
          </a:p>
          <a:p>
            <a:endParaRPr lang="en-GB" dirty="0" smtClean="0"/>
          </a:p>
          <a:p>
            <a:r>
              <a:rPr lang="en-GB" dirty="0" smtClean="0"/>
              <a:t>Silverlight is not developed under the WPF framework </a:t>
            </a:r>
            <a:r>
              <a:rPr lang="en-GB" sz="2000" i="1" dirty="0" smtClean="0"/>
              <a:t>(it uses a subset originally called WPF/Everywhere)</a:t>
            </a:r>
            <a:r>
              <a:rPr lang="en-GB" dirty="0" smtClean="0"/>
              <a:t>.  It does share the same XAML syntax for defining interfaces, but there are variations in it’s implementation.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Sample XAML File</a:t>
            </a: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395536" y="1340768"/>
            <a:ext cx="8352928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&lt;Window x:Class="WpfApplication2.MainWindow"</a:t>
            </a:r>
          </a:p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        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xmlns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="http://schemas.microsoft.com/winfx/2006/xaml/presentation"</a:t>
            </a:r>
          </a:p>
          <a:p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        </a:t>
            </a:r>
            <a:r>
              <a:rPr lang="en-GB" dirty="0" err="1" smtClean="0">
                <a:solidFill>
                  <a:schemeClr val="bg1">
                    <a:lumMod val="50000"/>
                  </a:schemeClr>
                </a:solidFill>
              </a:rPr>
              <a:t>xmlns:x</a:t>
            </a:r>
            <a:r>
              <a:rPr lang="en-GB" dirty="0" smtClean="0">
                <a:solidFill>
                  <a:schemeClr val="bg1">
                    <a:lumMod val="50000"/>
                  </a:schemeClr>
                </a:solidFill>
              </a:rPr>
              <a:t>="http://schemas.microsoft.com/winfx/2006/xaml"</a:t>
            </a:r>
          </a:p>
          <a:p>
            <a:r>
              <a:rPr lang="en-GB" dirty="0" smtClean="0"/>
              <a:t>        Title="</a:t>
            </a:r>
            <a:r>
              <a:rPr lang="en-GB" dirty="0" err="1" smtClean="0"/>
              <a:t>MainWindow</a:t>
            </a:r>
            <a:r>
              <a:rPr lang="en-GB" dirty="0" smtClean="0"/>
              <a:t>" Height="350" Width="525"&gt;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    &lt;Grid&gt;</a:t>
            </a:r>
          </a:p>
          <a:p>
            <a:r>
              <a:rPr lang="en-GB" dirty="0" smtClean="0"/>
              <a:t>        </a:t>
            </a:r>
            <a:r>
              <a:rPr lang="en-GB" dirty="0" smtClean="0">
                <a:solidFill>
                  <a:srgbClr val="00B050"/>
                </a:solidFill>
              </a:rPr>
              <a:t>&lt;</a:t>
            </a:r>
            <a:r>
              <a:rPr lang="en-GB" dirty="0" err="1" smtClean="0">
                <a:solidFill>
                  <a:srgbClr val="00B050"/>
                </a:solidFill>
              </a:rPr>
              <a:t>TextBlock</a:t>
            </a:r>
            <a:r>
              <a:rPr lang="en-GB" dirty="0" smtClean="0">
                <a:solidFill>
                  <a:srgbClr val="00B050"/>
                </a:solidFill>
              </a:rPr>
              <a:t> Text="XAML is great"/&gt;</a:t>
            </a:r>
          </a:p>
          <a:p>
            <a:r>
              <a:rPr lang="en-GB" dirty="0" smtClean="0">
                <a:solidFill>
                  <a:srgbClr val="C00000"/>
                </a:solidFill>
              </a:rPr>
              <a:t>    &lt;/Grid&gt;</a:t>
            </a:r>
          </a:p>
          <a:p>
            <a:r>
              <a:rPr lang="en-GB" dirty="0" smtClean="0"/>
              <a:t>&lt;/Window&gt;</a:t>
            </a:r>
          </a:p>
          <a:p>
            <a:endParaRPr lang="en-GB" dirty="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Expression Blend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Expression Blend is the tool to generate XAML code</a:t>
            </a:r>
          </a:p>
          <a:p>
            <a:pPr lvl="1"/>
            <a:r>
              <a:rPr lang="en-GB" dirty="0" smtClean="0"/>
              <a:t>Overview of Expression Blend</a:t>
            </a:r>
          </a:p>
          <a:p>
            <a:pPr lvl="1"/>
            <a:r>
              <a:rPr lang="en-GB" dirty="0" smtClean="0"/>
              <a:t>Properties of a control</a:t>
            </a:r>
          </a:p>
          <a:p>
            <a:pPr lvl="1"/>
            <a:r>
              <a:rPr lang="en-GB" dirty="0" smtClean="0"/>
              <a:t>Absolute positioning of controls within a grid (margin)</a:t>
            </a:r>
          </a:p>
          <a:p>
            <a:pPr lvl="1"/>
            <a:r>
              <a:rPr lang="en-GB" dirty="0" smtClean="0"/>
              <a:t>Automatic sizing by use of the margin properties</a:t>
            </a:r>
          </a:p>
          <a:p>
            <a:pPr lvl="1"/>
            <a:r>
              <a:rPr lang="en-GB" dirty="0" smtClean="0"/>
              <a:t>Hard code XAML verses drag and drop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simple application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1268761"/>
            <a:ext cx="5760640" cy="47149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Origin</Template>
  <TotalTime>123</TotalTime>
  <Words>212</Words>
  <Application>Microsoft Office PowerPoint</Application>
  <PresentationFormat>On-screen Show (4:3)</PresentationFormat>
  <Paragraphs>25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Origin</vt:lpstr>
      <vt:lpstr>Rich Internet Application Development</vt:lpstr>
      <vt:lpstr>XAML and WPF Explained</vt:lpstr>
      <vt:lpstr>A Sample XAML File</vt:lpstr>
      <vt:lpstr>Expression Blend</vt:lpstr>
      <vt:lpstr>A simple application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Rich Internet Application Development</dc:title>
  <dc:creator>Mark Sutcliffe</dc:creator>
  <cp:lastModifiedBy>Mark Sutcliffe</cp:lastModifiedBy>
  <cp:revision>35</cp:revision>
  <dcterms:created xsi:type="dcterms:W3CDTF">2010-09-15T13:03:21Z</dcterms:created>
  <dcterms:modified xsi:type="dcterms:W3CDTF">2010-09-20T12:31:28Z</dcterms:modified>
</cp:coreProperties>
</file>