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71614" autoAdjust="0"/>
  </p:normalViewPr>
  <p:slideViewPr>
    <p:cSldViewPr snapToGrid="0">
      <p:cViewPr>
        <p:scale>
          <a:sx n="70" d="100"/>
          <a:sy n="70" d="100"/>
        </p:scale>
        <p:origin x="113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r>
              <a:rPr lang="en-GB" sz="1400" b="1" dirty="0" err="1"/>
              <a:t>Fy</a:t>
            </a:r>
            <a:r>
              <a:rPr lang="en-GB" sz="1400" b="1" dirty="0"/>
              <a:t> </a:t>
            </a:r>
            <a:r>
              <a:rPr lang="en-GB" sz="1400" b="1" dirty="0" err="1"/>
              <a:t>enw</a:t>
            </a:r>
            <a:r>
              <a:rPr lang="en-GB" sz="1400" b="1" dirty="0"/>
              <a:t> </a:t>
            </a:r>
            <a:r>
              <a:rPr lang="en-GB" sz="1400" b="1" dirty="0" err="1"/>
              <a:t>i</a:t>
            </a:r>
            <a:r>
              <a:rPr lang="en-GB" sz="1400" b="1" dirty="0"/>
              <a:t> </a:t>
            </a:r>
            <a:r>
              <a:rPr lang="en-GB" sz="1400" b="1" dirty="0" err="1"/>
              <a:t>yw</a:t>
            </a:r>
            <a:r>
              <a:rPr lang="en-GB" sz="1400" b="1" dirty="0"/>
              <a:t> Luned Jones, ac </a:t>
            </a:r>
            <a:r>
              <a:rPr lang="en-GB" sz="1400" b="1" dirty="0" err="1"/>
              <a:t>rwy’n</a:t>
            </a:r>
            <a:r>
              <a:rPr lang="en-GB" sz="1400" b="1" dirty="0"/>
              <a:t> </a:t>
            </a:r>
            <a:r>
              <a:rPr lang="en-GB" sz="1400" b="1" dirty="0" err="1"/>
              <a:t>byw</a:t>
            </a:r>
            <a:r>
              <a:rPr lang="en-GB" sz="1400" b="1" dirty="0"/>
              <a:t> </a:t>
            </a:r>
            <a:r>
              <a:rPr lang="en-GB" sz="1400" b="1" dirty="0" err="1"/>
              <a:t>yn</a:t>
            </a:r>
            <a:r>
              <a:rPr lang="en-GB" sz="1400" b="1" dirty="0"/>
              <a:t> Llanbedr Pont </a:t>
            </a:r>
            <a:r>
              <a:rPr lang="en-GB" sz="1400" b="1" dirty="0" err="1"/>
              <a:t>Steffan,Ceredigon</a:t>
            </a:r>
            <a:r>
              <a:rPr lang="en-GB" sz="1400" b="1" dirty="0"/>
              <a:t>. </a:t>
            </a:r>
          </a:p>
          <a:p>
            <a:r>
              <a:rPr lang="en-GB" sz="1400" b="1" dirty="0" err="1"/>
              <a:t>Rwy’n</a:t>
            </a:r>
            <a:r>
              <a:rPr lang="en-GB" sz="1400" b="1" dirty="0"/>
              <a:t> </a:t>
            </a:r>
            <a:r>
              <a:rPr lang="en-GB" sz="1400" b="1" dirty="0" err="1"/>
              <a:t>ugain</a:t>
            </a:r>
            <a:r>
              <a:rPr lang="en-GB" sz="1400" b="1" dirty="0"/>
              <a:t> </a:t>
            </a:r>
            <a:r>
              <a:rPr lang="en-GB" sz="1400" b="1" dirty="0" err="1"/>
              <a:t>mlwydd</a:t>
            </a:r>
            <a:r>
              <a:rPr lang="en-GB" sz="1400" b="1" dirty="0"/>
              <a:t> </a:t>
            </a:r>
            <a:r>
              <a:rPr lang="en-GB" sz="1400" b="1" dirty="0" err="1"/>
              <a:t>oed</a:t>
            </a:r>
            <a:r>
              <a:rPr lang="en-GB" sz="1400" b="1" dirty="0"/>
              <a:t>, ac </a:t>
            </a:r>
            <a:r>
              <a:rPr lang="en-GB" sz="1400" b="1" dirty="0" err="1"/>
              <a:t>yn</a:t>
            </a:r>
            <a:r>
              <a:rPr lang="en-GB" sz="1400" b="1" dirty="0"/>
              <a:t> </a:t>
            </a:r>
            <a:r>
              <a:rPr lang="en-GB" sz="1400" b="1" dirty="0" err="1"/>
              <a:t>byw</a:t>
            </a:r>
            <a:r>
              <a:rPr lang="en-GB" sz="1400" b="1" dirty="0"/>
              <a:t> </a:t>
            </a:r>
            <a:r>
              <a:rPr lang="en-GB" sz="1400" b="1" dirty="0" err="1"/>
              <a:t>gyda</a:t>
            </a:r>
            <a:r>
              <a:rPr lang="en-GB" sz="1400" b="1" dirty="0"/>
              <a:t> </a:t>
            </a:r>
            <a:r>
              <a:rPr lang="en-GB" sz="1400" b="1" dirty="0" err="1"/>
              <a:t>fy</a:t>
            </a:r>
            <a:r>
              <a:rPr lang="en-GB" sz="1400" b="1" dirty="0"/>
              <a:t> mam a </a:t>
            </a:r>
            <a:r>
              <a:rPr lang="en-GB" sz="1400" b="1" dirty="0" err="1"/>
              <a:t>fy</a:t>
            </a:r>
            <a:r>
              <a:rPr lang="en-GB" sz="1400" b="1" dirty="0"/>
              <a:t> </a:t>
            </a:r>
            <a:r>
              <a:rPr lang="en-GB" sz="1400" b="1" dirty="0" err="1"/>
              <a:t>mrawd</a:t>
            </a:r>
            <a:r>
              <a:rPr lang="en-GB" sz="1400" b="1" dirty="0"/>
              <a:t>.</a:t>
            </a:r>
          </a:p>
          <a:p>
            <a:r>
              <a:rPr lang="en-GB" sz="1400" b="1" dirty="0"/>
              <a:t>Mae gen </a:t>
            </a:r>
            <a:r>
              <a:rPr lang="en-GB" sz="1400" b="1" dirty="0" err="1"/>
              <a:t>i</a:t>
            </a:r>
            <a:r>
              <a:rPr lang="en-GB" sz="1400" b="1" dirty="0"/>
              <a:t> </a:t>
            </a:r>
            <a:r>
              <a:rPr lang="en-GB" sz="1400" b="1" dirty="0" err="1"/>
              <a:t>swydd</a:t>
            </a:r>
            <a:r>
              <a:rPr lang="en-GB" sz="1400" b="1" dirty="0"/>
              <a:t> </a:t>
            </a:r>
            <a:r>
              <a:rPr lang="en-GB" sz="1400" b="1" dirty="0" err="1"/>
              <a:t>dymhorol</a:t>
            </a:r>
            <a:r>
              <a:rPr lang="en-GB" sz="1400" b="1" dirty="0"/>
              <a:t> </a:t>
            </a:r>
            <a:r>
              <a:rPr lang="en-GB" sz="1400" b="1" dirty="0" err="1"/>
              <a:t>yn</a:t>
            </a:r>
            <a:r>
              <a:rPr lang="en-GB" sz="1400" b="1" dirty="0"/>
              <a:t> </a:t>
            </a:r>
            <a:r>
              <a:rPr lang="en-GB" sz="1400" b="1" dirty="0" err="1"/>
              <a:t>gweithio</a:t>
            </a:r>
            <a:r>
              <a:rPr lang="en-GB" sz="1400" b="1" dirty="0"/>
              <a:t> </a:t>
            </a:r>
            <a:r>
              <a:rPr lang="en-GB" sz="1400" b="1" dirty="0" err="1"/>
              <a:t>mewn</a:t>
            </a:r>
            <a:r>
              <a:rPr lang="en-GB" sz="1400" b="1" dirty="0"/>
              <a:t> </a:t>
            </a:r>
            <a:r>
              <a:rPr lang="en-GB" sz="1400" b="1" dirty="0" err="1"/>
              <a:t>siop</a:t>
            </a:r>
            <a:r>
              <a:rPr lang="en-GB" sz="1400" b="1" dirty="0"/>
              <a:t> </a:t>
            </a:r>
            <a:r>
              <a:rPr lang="en-GB" sz="1400" b="1" dirty="0" err="1"/>
              <a:t>arddio’r</a:t>
            </a:r>
            <a:r>
              <a:rPr lang="en-GB" sz="1400" b="1" dirty="0"/>
              <a:t> </a:t>
            </a:r>
            <a:r>
              <a:rPr lang="en-GB" sz="1400" b="1" dirty="0" err="1"/>
              <a:t>dref</a:t>
            </a:r>
            <a:r>
              <a:rPr lang="en-GB" sz="1400" b="1" dirty="0"/>
              <a:t>. </a:t>
            </a:r>
          </a:p>
          <a:p>
            <a:r>
              <a:rPr lang="en-GB" sz="1400" b="1"/>
              <a:t>Fy </a:t>
            </a:r>
            <a:r>
              <a:rPr lang="en-GB" sz="1400" b="1" dirty="0" err="1"/>
              <a:t>niddordebau</a:t>
            </a:r>
            <a:r>
              <a:rPr lang="en-GB" sz="1400" b="1" dirty="0"/>
              <a:t> </a:t>
            </a:r>
            <a:r>
              <a:rPr lang="en-GB" sz="1400" b="1" dirty="0" err="1"/>
              <a:t>yw</a:t>
            </a:r>
            <a:r>
              <a:rPr lang="en-GB" sz="1400" b="1" dirty="0"/>
              <a:t> </a:t>
            </a:r>
            <a:r>
              <a:rPr lang="en-GB" sz="1400" b="1" dirty="0" err="1"/>
              <a:t>cymdeithasu</a:t>
            </a:r>
            <a:r>
              <a:rPr lang="en-GB" sz="1400" b="1" dirty="0"/>
              <a:t> a bod </a:t>
            </a:r>
            <a:r>
              <a:rPr lang="en-GB" sz="1400" b="1" dirty="0" err="1"/>
              <a:t>gyda</a:t>
            </a:r>
            <a:r>
              <a:rPr lang="en-GB" sz="1400" b="1" dirty="0"/>
              <a:t> </a:t>
            </a:r>
            <a:r>
              <a:rPr lang="en-GB" sz="1400" b="1" dirty="0" err="1"/>
              <a:t>fy</a:t>
            </a:r>
            <a:r>
              <a:rPr lang="en-GB" sz="1400" b="1" dirty="0"/>
              <a:t> </a:t>
            </a:r>
            <a:r>
              <a:rPr lang="en-GB" sz="1400" b="1" dirty="0" err="1"/>
              <a:t>nheulu</a:t>
            </a:r>
            <a:r>
              <a:rPr lang="en-GB" sz="1400" b="1" dirty="0"/>
              <a:t> a </a:t>
            </a:r>
            <a:r>
              <a:rPr lang="en-GB" sz="1400" b="1" dirty="0" err="1"/>
              <a:t>ffrindiau</a:t>
            </a:r>
            <a:r>
              <a:rPr lang="en-GB" sz="1400" b="1" dirty="0"/>
              <a:t>. </a:t>
            </a:r>
            <a:r>
              <a:rPr lang="en-GB" sz="1400" b="1" dirty="0" err="1"/>
              <a:t>Rwy’n</a:t>
            </a:r>
            <a:r>
              <a:rPr lang="en-GB" sz="1400" b="1" dirty="0"/>
              <a:t> </a:t>
            </a:r>
            <a:r>
              <a:rPr lang="en-GB" sz="1400" b="1" dirty="0" err="1"/>
              <a:t>hoff</a:t>
            </a:r>
            <a:r>
              <a:rPr lang="en-GB" sz="1400" b="1" dirty="0"/>
              <a:t> </a:t>
            </a:r>
            <a:r>
              <a:rPr lang="en-GB" sz="1400" b="1" dirty="0" err="1"/>
              <a:t>iawn</a:t>
            </a:r>
            <a:r>
              <a:rPr lang="en-GB" sz="1400" b="1" dirty="0"/>
              <a:t> o </a:t>
            </a:r>
            <a:r>
              <a:rPr lang="en-GB" sz="1400" b="1" dirty="0" err="1"/>
              <a:t>gerddoriaeth</a:t>
            </a:r>
            <a:r>
              <a:rPr lang="en-GB" sz="1400" b="1" dirty="0"/>
              <a:t> a </a:t>
            </a:r>
            <a:r>
              <a:rPr lang="en-GB" sz="1400" b="1" dirty="0" err="1"/>
              <a:t>chrefft</a:t>
            </a:r>
            <a:r>
              <a:rPr lang="en-GB" sz="1400" b="1" dirty="0"/>
              <a:t>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r>
              <a:rPr lang="en-GB" sz="1200" dirty="0"/>
              <a:t>-</a:t>
            </a:r>
            <a:r>
              <a:rPr lang="en-GB" sz="1200" dirty="0" err="1"/>
              <a:t>Wythnos</a:t>
            </a:r>
            <a:r>
              <a:rPr lang="en-GB" sz="1200" dirty="0"/>
              <a:t> o </a:t>
            </a:r>
            <a:r>
              <a:rPr lang="en-GB" sz="1200" dirty="0" err="1"/>
              <a:t>brofiad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Ysgol </a:t>
            </a:r>
            <a:r>
              <a:rPr lang="en-GB" sz="1200" dirty="0" err="1"/>
              <a:t>Llanwenog</a:t>
            </a:r>
            <a:r>
              <a:rPr lang="en-GB" sz="1200" dirty="0"/>
              <a:t>.</a:t>
            </a:r>
          </a:p>
          <a:p>
            <a:r>
              <a:rPr lang="en-GB" sz="1200" dirty="0"/>
              <a:t>-2 </a:t>
            </a:r>
            <a:r>
              <a:rPr lang="en-GB" sz="1200" dirty="0" err="1"/>
              <a:t>ddiwrnod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wythnos</a:t>
            </a:r>
            <a:r>
              <a:rPr lang="en-GB" sz="1200" dirty="0"/>
              <a:t> </a:t>
            </a:r>
            <a:r>
              <a:rPr lang="en-GB" sz="1200" dirty="0" err="1"/>
              <a:t>dros</a:t>
            </a:r>
            <a:r>
              <a:rPr lang="en-GB" sz="1200" dirty="0"/>
              <a:t> </a:t>
            </a:r>
            <a:r>
              <a:rPr lang="en-GB" sz="1200" dirty="0" err="1"/>
              <a:t>gyfnod</a:t>
            </a:r>
            <a:r>
              <a:rPr lang="en-GB" sz="1200" dirty="0"/>
              <a:t> o </a:t>
            </a:r>
            <a:r>
              <a:rPr lang="en-GB" sz="1200" dirty="0" err="1"/>
              <a:t>fis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Ysgol </a:t>
            </a:r>
            <a:r>
              <a:rPr lang="en-GB" sz="1200" dirty="0" err="1"/>
              <a:t>Dyffryn</a:t>
            </a:r>
            <a:r>
              <a:rPr lang="en-GB" sz="1200" dirty="0"/>
              <a:t> </a:t>
            </a:r>
            <a:r>
              <a:rPr lang="en-GB" sz="1200" dirty="0" err="1"/>
              <a:t>Cledlyn</a:t>
            </a:r>
            <a:r>
              <a:rPr lang="en-GB" sz="1200" dirty="0"/>
              <a:t>.</a:t>
            </a:r>
          </a:p>
          <a:p>
            <a:r>
              <a:rPr lang="en-GB" sz="1200" dirty="0"/>
              <a:t>-PAP1- Ysgol y </a:t>
            </a:r>
            <a:r>
              <a:rPr lang="en-GB" sz="1200" dirty="0" err="1"/>
              <a:t>Dderi</a:t>
            </a:r>
            <a:endParaRPr lang="en-GB" sz="1200" dirty="0"/>
          </a:p>
          <a:p>
            <a:r>
              <a:rPr lang="en-GB" sz="1200" dirty="0"/>
              <a:t>-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ddechrau</a:t>
            </a:r>
            <a:r>
              <a:rPr lang="en-GB" sz="1200" dirty="0"/>
              <a:t> </a:t>
            </a:r>
            <a:r>
              <a:rPr lang="en-GB" sz="1200" dirty="0" err="1"/>
              <a:t>gwirfoddoli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clwb</a:t>
            </a:r>
            <a:r>
              <a:rPr lang="en-GB" sz="1200" dirty="0"/>
              <a:t> </a:t>
            </a:r>
            <a:r>
              <a:rPr lang="en-GB" sz="1200" dirty="0" err="1"/>
              <a:t>ieuenctid</a:t>
            </a:r>
            <a:r>
              <a:rPr lang="en-GB" sz="1200" dirty="0"/>
              <a:t> </a:t>
            </a:r>
            <a:r>
              <a:rPr lang="en-GB" sz="1200" dirty="0" err="1"/>
              <a:t>lleol</a:t>
            </a:r>
            <a:r>
              <a:rPr lang="en-GB" sz="1200" dirty="0"/>
              <a:t> </a:t>
            </a:r>
            <a:r>
              <a:rPr lang="en-GB" sz="1200" dirty="0" err="1"/>
              <a:t>ambell</a:t>
            </a:r>
            <a:r>
              <a:rPr lang="en-GB" sz="1200" dirty="0"/>
              <a:t> </a:t>
            </a:r>
            <a:r>
              <a:rPr lang="en-GB" sz="1200" dirty="0" err="1"/>
              <a:t>noswaith</a:t>
            </a:r>
            <a:r>
              <a:rPr lang="en-GB" sz="1200" dirty="0"/>
              <a:t> y mis.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r>
              <a:rPr lang="en-GB" sz="1400" b="1" dirty="0" err="1"/>
              <a:t>Rwyf</a:t>
            </a:r>
            <a:r>
              <a:rPr lang="en-GB" sz="1400" b="1" dirty="0"/>
              <a:t> </a:t>
            </a:r>
            <a:r>
              <a:rPr lang="en-GB" sz="1400" b="1" dirty="0" err="1"/>
              <a:t>wedi</a:t>
            </a:r>
            <a:r>
              <a:rPr lang="en-GB" sz="1400" b="1" dirty="0"/>
              <a:t> </a:t>
            </a:r>
            <a:r>
              <a:rPr lang="en-GB" sz="1400" b="1" dirty="0" err="1"/>
              <a:t>cael</a:t>
            </a:r>
            <a:r>
              <a:rPr lang="en-GB" sz="1400" b="1" dirty="0"/>
              <a:t> </a:t>
            </a:r>
            <a:r>
              <a:rPr lang="en-GB" sz="1400" b="1" dirty="0" err="1"/>
              <a:t>fy</a:t>
            </a:r>
            <a:r>
              <a:rPr lang="en-GB" sz="1400" b="1" dirty="0"/>
              <a:t> </a:t>
            </a:r>
            <a:r>
              <a:rPr lang="en-GB" sz="1400" b="1" dirty="0" err="1"/>
              <a:t>nysgu</a:t>
            </a:r>
            <a:r>
              <a:rPr lang="en-GB" sz="1400" b="1" dirty="0"/>
              <a:t> </a:t>
            </a:r>
            <a:r>
              <a:rPr lang="en-GB" sz="1400" b="1" dirty="0" err="1"/>
              <a:t>gan</a:t>
            </a:r>
            <a:r>
              <a:rPr lang="en-GB" sz="1400" b="1" dirty="0"/>
              <a:t> </a:t>
            </a:r>
            <a:r>
              <a:rPr lang="en-GB" sz="1400" b="1" dirty="0" err="1"/>
              <a:t>sawl</a:t>
            </a:r>
            <a:r>
              <a:rPr lang="en-GB" sz="1400" b="1" dirty="0"/>
              <a:t> </a:t>
            </a:r>
            <a:r>
              <a:rPr lang="en-GB" sz="1400" b="1" dirty="0" err="1"/>
              <a:t>athrawes</a:t>
            </a:r>
            <a:r>
              <a:rPr lang="en-GB" sz="1400" b="1" dirty="0"/>
              <a:t>/</a:t>
            </a:r>
            <a:r>
              <a:rPr lang="en-GB" sz="1400" b="1" dirty="0" err="1"/>
              <a:t>athro</a:t>
            </a:r>
            <a:r>
              <a:rPr lang="en-GB" sz="1400" b="1" dirty="0"/>
              <a:t> da </a:t>
            </a:r>
            <a:r>
              <a:rPr lang="en-GB" sz="1400" b="1" dirty="0" err="1"/>
              <a:t>ar</a:t>
            </a:r>
            <a:r>
              <a:rPr lang="en-GB" sz="1400" b="1" dirty="0"/>
              <a:t> draws </a:t>
            </a:r>
            <a:r>
              <a:rPr lang="en-GB" sz="1400" b="1" dirty="0" err="1"/>
              <a:t>fy</a:t>
            </a:r>
            <a:r>
              <a:rPr lang="en-GB" sz="1400" b="1" dirty="0"/>
              <a:t> </a:t>
            </a:r>
            <a:r>
              <a:rPr lang="en-GB" sz="1400" b="1" dirty="0" err="1"/>
              <a:t>adeg</a:t>
            </a:r>
            <a:r>
              <a:rPr lang="en-GB" sz="1400" b="1" dirty="0"/>
              <a:t> </a:t>
            </a:r>
            <a:r>
              <a:rPr lang="en-GB" sz="1400" b="1" dirty="0" err="1"/>
              <a:t>yn</a:t>
            </a:r>
            <a:r>
              <a:rPr lang="en-GB" sz="1400" b="1" dirty="0"/>
              <a:t> </a:t>
            </a:r>
            <a:r>
              <a:rPr lang="en-GB" sz="1400" b="1" dirty="0" err="1"/>
              <a:t>yr</a:t>
            </a:r>
            <a:r>
              <a:rPr lang="en-GB" sz="1400" b="1" dirty="0"/>
              <a:t> </a:t>
            </a:r>
            <a:r>
              <a:rPr lang="en-GB" sz="1400" b="1" dirty="0" err="1"/>
              <a:t>ysgol</a:t>
            </a:r>
            <a:r>
              <a:rPr lang="en-GB" sz="1400" b="1" dirty="0"/>
              <a:t> </a:t>
            </a:r>
            <a:r>
              <a:rPr lang="en-GB" sz="1400" b="1" dirty="0" err="1"/>
              <a:t>sydd</a:t>
            </a:r>
            <a:r>
              <a:rPr lang="en-GB" sz="1400" b="1" dirty="0"/>
              <a:t> </a:t>
            </a:r>
            <a:r>
              <a:rPr lang="en-GB" sz="1400" b="1" dirty="0" err="1"/>
              <a:t>wedi</a:t>
            </a:r>
            <a:r>
              <a:rPr lang="en-GB" sz="1400" b="1" dirty="0"/>
              <a:t> </a:t>
            </a:r>
            <a:r>
              <a:rPr lang="en-GB" sz="1400" b="1" dirty="0" err="1"/>
              <a:t>fy</a:t>
            </a:r>
            <a:r>
              <a:rPr lang="en-GB" sz="1400" b="1" dirty="0"/>
              <a:t> </a:t>
            </a:r>
            <a:r>
              <a:rPr lang="en-GB" sz="1400" b="1" dirty="0" err="1"/>
              <a:t>ysbrydoli</a:t>
            </a:r>
            <a:r>
              <a:rPr lang="en-GB" sz="1400" b="1" dirty="0"/>
              <a:t>. </a:t>
            </a:r>
            <a:r>
              <a:rPr lang="en-GB" sz="1400" b="1" dirty="0" err="1"/>
              <a:t>Roeddent</a:t>
            </a:r>
            <a:r>
              <a:rPr lang="en-GB" sz="1400" b="1" dirty="0"/>
              <a:t> </a:t>
            </a:r>
            <a:r>
              <a:rPr lang="en-GB" sz="1400" b="1" dirty="0" err="1"/>
              <a:t>wedi</a:t>
            </a:r>
            <a:r>
              <a:rPr lang="en-GB" sz="1400" b="1" dirty="0"/>
              <a:t> </a:t>
            </a:r>
            <a:r>
              <a:rPr lang="en-GB" sz="1400" b="1" dirty="0" err="1"/>
              <a:t>gwneud</a:t>
            </a:r>
            <a:r>
              <a:rPr lang="en-GB" sz="1400" b="1" dirty="0"/>
              <a:t> </a:t>
            </a:r>
            <a:r>
              <a:rPr lang="en-GB" sz="1400" b="1" dirty="0" err="1"/>
              <a:t>gwersi</a:t>
            </a:r>
            <a:r>
              <a:rPr lang="en-GB" sz="1400" b="1" dirty="0"/>
              <a:t> </a:t>
            </a:r>
            <a:r>
              <a:rPr lang="en-GB" sz="1400" b="1" dirty="0" err="1"/>
              <a:t>yn</a:t>
            </a:r>
            <a:r>
              <a:rPr lang="en-GB" sz="1400" b="1" dirty="0"/>
              <a:t> </a:t>
            </a:r>
            <a:r>
              <a:rPr lang="en-GB" sz="1400" b="1" dirty="0" err="1"/>
              <a:t>hwylus</a:t>
            </a:r>
            <a:r>
              <a:rPr lang="en-GB" sz="1400" b="1" dirty="0"/>
              <a:t>, </a:t>
            </a:r>
            <a:r>
              <a:rPr lang="en-GB" sz="1400" b="1" dirty="0" err="1"/>
              <a:t>yn</a:t>
            </a:r>
            <a:r>
              <a:rPr lang="en-GB" sz="1400" b="1" dirty="0"/>
              <a:t> </a:t>
            </a:r>
            <a:r>
              <a:rPr lang="en-GB" sz="1400" b="1" dirty="0" err="1"/>
              <a:t>weladwy</a:t>
            </a:r>
            <a:r>
              <a:rPr lang="en-GB" sz="1400" b="1" dirty="0"/>
              <a:t> ac </a:t>
            </a:r>
            <a:r>
              <a:rPr lang="en-GB" sz="1400" b="1" dirty="0" err="1"/>
              <a:t>yn</a:t>
            </a:r>
            <a:r>
              <a:rPr lang="en-GB" sz="1400" b="1" dirty="0"/>
              <a:t> </a:t>
            </a:r>
            <a:r>
              <a:rPr lang="en-GB" sz="1400" b="1" dirty="0" err="1"/>
              <a:t>denu</a:t>
            </a:r>
            <a:r>
              <a:rPr lang="en-GB" sz="1400" b="1" dirty="0"/>
              <a:t> </a:t>
            </a:r>
            <a:r>
              <a:rPr lang="en-GB" sz="1400" b="1" dirty="0" err="1"/>
              <a:t>ni’r</a:t>
            </a:r>
            <a:r>
              <a:rPr lang="en-GB" sz="1400" b="1" dirty="0"/>
              <a:t> </a:t>
            </a:r>
            <a:r>
              <a:rPr lang="en-GB" sz="1400" b="1" dirty="0" err="1"/>
              <a:t>disgyblion</a:t>
            </a:r>
            <a:r>
              <a:rPr lang="en-GB" sz="1400" b="1" dirty="0"/>
              <a:t> </a:t>
            </a:r>
            <a:r>
              <a:rPr lang="en-GB" sz="1400" b="1" dirty="0" err="1"/>
              <a:t>i</a:t>
            </a:r>
            <a:r>
              <a:rPr lang="en-GB" sz="1400" b="1" dirty="0"/>
              <a:t> </a:t>
            </a:r>
            <a:r>
              <a:rPr lang="en-GB" sz="1400" b="1" dirty="0" err="1"/>
              <a:t>ddysgu</a:t>
            </a:r>
            <a:r>
              <a:rPr lang="en-GB" sz="1400" b="1" dirty="0"/>
              <a:t> </a:t>
            </a:r>
            <a:r>
              <a:rPr lang="en-GB" sz="1400" b="1" dirty="0" err="1"/>
              <a:t>ymhellach</a:t>
            </a:r>
            <a:r>
              <a:rPr lang="en-GB" sz="1400" b="1" dirty="0"/>
              <a:t>. </a:t>
            </a:r>
          </a:p>
          <a:p>
            <a:r>
              <a:rPr lang="en-GB" sz="1400" b="1" dirty="0" err="1"/>
              <a:t>Rwyf</a:t>
            </a:r>
            <a:r>
              <a:rPr lang="en-GB" sz="1400" b="1" dirty="0"/>
              <a:t> am </a:t>
            </a:r>
            <a:r>
              <a:rPr lang="en-GB" sz="1400" b="1" dirty="0" err="1"/>
              <a:t>wneud</a:t>
            </a:r>
            <a:r>
              <a:rPr lang="en-GB" sz="1400" b="1" dirty="0"/>
              <a:t> </a:t>
            </a:r>
            <a:r>
              <a:rPr lang="en-GB" sz="1400" b="1" dirty="0" err="1"/>
              <a:t>gwahaniaeth</a:t>
            </a:r>
            <a:r>
              <a:rPr lang="en-GB" sz="1400" b="1" dirty="0"/>
              <a:t> </a:t>
            </a:r>
            <a:r>
              <a:rPr lang="en-GB" sz="1400" b="1" dirty="0" err="1"/>
              <a:t>i</a:t>
            </a:r>
            <a:r>
              <a:rPr lang="en-GB" sz="1400" b="1" dirty="0"/>
              <a:t> </a:t>
            </a:r>
            <a:r>
              <a:rPr lang="en-GB" sz="1400" b="1" dirty="0" err="1"/>
              <a:t>fywydau’r</a:t>
            </a:r>
            <a:r>
              <a:rPr lang="en-GB" sz="1400" b="1" dirty="0"/>
              <a:t> plant, </a:t>
            </a:r>
            <a:r>
              <a:rPr lang="en-GB" sz="1400" b="1" dirty="0" err="1"/>
              <a:t>i’w</a:t>
            </a:r>
            <a:r>
              <a:rPr lang="en-GB" sz="1400" b="1" dirty="0"/>
              <a:t> </a:t>
            </a:r>
            <a:r>
              <a:rPr lang="en-GB" sz="1400" b="1" dirty="0" err="1"/>
              <a:t>gwneud</a:t>
            </a:r>
            <a:r>
              <a:rPr lang="en-GB" sz="1400" b="1" dirty="0"/>
              <a:t> </a:t>
            </a:r>
            <a:r>
              <a:rPr lang="en-GB" sz="1400" b="1" dirty="0" err="1"/>
              <a:t>yn</a:t>
            </a:r>
            <a:r>
              <a:rPr lang="en-GB" sz="1400" b="1" dirty="0"/>
              <a:t> </a:t>
            </a:r>
            <a:r>
              <a:rPr lang="en-GB" sz="1400" b="1" dirty="0" err="1"/>
              <a:t>bobl</a:t>
            </a:r>
            <a:r>
              <a:rPr lang="en-GB" sz="1400" b="1" dirty="0"/>
              <a:t> </a:t>
            </a:r>
            <a:r>
              <a:rPr lang="en-GB" sz="1400" b="1" dirty="0" err="1"/>
              <a:t>creadigol</a:t>
            </a:r>
            <a:r>
              <a:rPr lang="en-GB" sz="1400" b="1" dirty="0"/>
              <a:t> ac </a:t>
            </a:r>
            <a:r>
              <a:rPr lang="en-GB" sz="1400" b="1" dirty="0" err="1"/>
              <a:t>heb</a:t>
            </a:r>
            <a:r>
              <a:rPr lang="en-GB" sz="1400" b="1" dirty="0"/>
              <a:t> </a:t>
            </a:r>
            <a:r>
              <a:rPr lang="en-GB" sz="1400" b="1" dirty="0" err="1"/>
              <a:t>gael</a:t>
            </a:r>
            <a:r>
              <a:rPr lang="en-GB" sz="1400" b="1" dirty="0"/>
              <a:t> </a:t>
            </a:r>
            <a:r>
              <a:rPr lang="en-GB" sz="1400" b="1" dirty="0" err="1"/>
              <a:t>eu</a:t>
            </a:r>
            <a:r>
              <a:rPr lang="en-GB" sz="1400" b="1" dirty="0"/>
              <a:t> </a:t>
            </a:r>
            <a:r>
              <a:rPr lang="en-GB" sz="1400" b="1" dirty="0" err="1"/>
              <a:t>cyfyngu</a:t>
            </a:r>
            <a:r>
              <a:rPr lang="en-GB" sz="1400" b="1" dirty="0"/>
              <a:t> </a:t>
            </a:r>
            <a:r>
              <a:rPr lang="en-GB" sz="1400" b="1" dirty="0" err="1"/>
              <a:t>i</a:t>
            </a:r>
            <a:r>
              <a:rPr lang="en-GB" sz="1400" b="1" dirty="0"/>
              <a:t> un </a:t>
            </a:r>
            <a:r>
              <a:rPr lang="en-GB" sz="1400" b="1" dirty="0" err="1"/>
              <a:t>yrfa</a:t>
            </a:r>
            <a:r>
              <a:rPr lang="en-GB" sz="1400" b="1" dirty="0"/>
              <a:t> neu </a:t>
            </a:r>
            <a:r>
              <a:rPr lang="en-GB" sz="1400" b="1" dirty="0" err="1"/>
              <a:t>swydd</a:t>
            </a:r>
            <a:r>
              <a:rPr lang="en-GB" sz="1400" b="1" dirty="0"/>
              <a:t> </a:t>
            </a:r>
            <a:r>
              <a:rPr lang="en-GB" sz="1400" b="1" dirty="0" err="1"/>
              <a:t>benodol</a:t>
            </a:r>
            <a:r>
              <a:rPr lang="en-GB" sz="1400" b="1" dirty="0"/>
              <a:t>.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322367"/>
            <a:ext cx="350550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200" b="1" dirty="0" err="1"/>
              <a:t>Rwyf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gobeithio</a:t>
            </a:r>
            <a:r>
              <a:rPr lang="en-GB" sz="1200" b="1" dirty="0"/>
              <a:t> bod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athrawes</a:t>
            </a:r>
            <a:r>
              <a:rPr lang="en-GB" sz="1200" b="1" dirty="0"/>
              <a:t> </a:t>
            </a:r>
            <a:r>
              <a:rPr lang="en-GB" sz="1200" b="1" dirty="0" err="1"/>
              <a:t>brwdfrydig</a:t>
            </a:r>
            <a:r>
              <a:rPr lang="en-GB" sz="1200" b="1" dirty="0"/>
              <a:t> </a:t>
            </a:r>
            <a:r>
              <a:rPr lang="en-GB" sz="1200" b="1" dirty="0" err="1"/>
              <a:t>sy’n</a:t>
            </a:r>
            <a:r>
              <a:rPr lang="en-GB" sz="1200" b="1" dirty="0"/>
              <a:t> </a:t>
            </a:r>
            <a:r>
              <a:rPr lang="en-GB" sz="1200" b="1" dirty="0" err="1"/>
              <a:t>llawn</a:t>
            </a:r>
            <a:r>
              <a:rPr lang="en-GB" sz="1200" b="1" dirty="0"/>
              <a:t> </a:t>
            </a:r>
            <a:r>
              <a:rPr lang="en-GB" sz="1200" b="1" dirty="0" err="1"/>
              <a:t>bwrlwm</a:t>
            </a:r>
            <a:r>
              <a:rPr lang="en-GB" sz="1200" b="1" dirty="0"/>
              <a:t>, </a:t>
            </a:r>
            <a:r>
              <a:rPr lang="en-GB" sz="1200" b="1" dirty="0" err="1"/>
              <a:t>sydd</a:t>
            </a:r>
            <a:r>
              <a:rPr lang="en-GB" sz="1200" b="1" dirty="0"/>
              <a:t> â </a:t>
            </a:r>
            <a:r>
              <a:rPr lang="en-GB" sz="1200" b="1" dirty="0" err="1"/>
              <a:t>syniadau</a:t>
            </a:r>
            <a:r>
              <a:rPr lang="en-GB" sz="1200" b="1" dirty="0"/>
              <a:t> </a:t>
            </a:r>
            <a:r>
              <a:rPr lang="en-GB" sz="1200" b="1" dirty="0" err="1"/>
              <a:t>newydd</a:t>
            </a:r>
            <a:r>
              <a:rPr lang="en-GB" sz="1200" b="1" dirty="0"/>
              <a:t> </a:t>
            </a:r>
            <a:r>
              <a:rPr lang="en-GB" sz="1200" b="1" dirty="0" err="1"/>
              <a:t>sy’n</a:t>
            </a:r>
            <a:r>
              <a:rPr lang="en-GB" sz="1200" b="1" dirty="0"/>
              <a:t> </a:t>
            </a:r>
            <a:r>
              <a:rPr lang="en-GB" sz="1200" b="1" dirty="0" err="1"/>
              <a:t>ysgogi’r</a:t>
            </a:r>
            <a:r>
              <a:rPr lang="en-GB" sz="1200" b="1" dirty="0"/>
              <a:t> </a:t>
            </a:r>
            <a:r>
              <a:rPr lang="en-GB" sz="1200" b="1" dirty="0" err="1"/>
              <a:t>disgyblion</a:t>
            </a:r>
            <a:r>
              <a:rPr lang="en-GB" sz="1200" b="1" dirty="0"/>
              <a:t>.</a:t>
            </a:r>
          </a:p>
          <a:p>
            <a:r>
              <a:rPr lang="en-GB" sz="1200" b="1" dirty="0" err="1"/>
              <a:t>Hoffem</a:t>
            </a:r>
            <a:r>
              <a:rPr lang="en-GB" sz="1200" b="1" dirty="0"/>
              <a:t> </a:t>
            </a:r>
            <a:r>
              <a:rPr lang="en-GB" sz="1200" b="1" dirty="0" err="1"/>
              <a:t>fod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athrawes</a:t>
            </a:r>
            <a:r>
              <a:rPr lang="en-GB" sz="1200" b="1" dirty="0"/>
              <a:t> </a:t>
            </a:r>
            <a:r>
              <a:rPr lang="en-GB" sz="1200" b="1" dirty="0" err="1"/>
              <a:t>lle</a:t>
            </a:r>
            <a:r>
              <a:rPr lang="en-GB" sz="1200" b="1" dirty="0"/>
              <a:t> </a:t>
            </a:r>
            <a:r>
              <a:rPr lang="en-GB" sz="1200" b="1" dirty="0" err="1"/>
              <a:t>mae</a:t>
            </a:r>
            <a:r>
              <a:rPr lang="en-GB" sz="1200" b="1" dirty="0"/>
              <a:t> </a:t>
            </a:r>
            <a:r>
              <a:rPr lang="en-GB" sz="1200" b="1" dirty="0" err="1"/>
              <a:t>unrhyw</a:t>
            </a:r>
            <a:r>
              <a:rPr lang="en-GB" sz="1200" b="1" dirty="0"/>
              <a:t> </a:t>
            </a:r>
            <a:r>
              <a:rPr lang="en-GB" sz="1200" b="1" dirty="0" err="1"/>
              <a:t>ddisgibl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teimlo’n</a:t>
            </a:r>
            <a:r>
              <a:rPr lang="en-GB" sz="1200" b="1" dirty="0"/>
              <a:t> </a:t>
            </a:r>
            <a:r>
              <a:rPr lang="en-GB" sz="1200" b="1" dirty="0" err="1"/>
              <a:t>gyfforddus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rhannu</a:t>
            </a:r>
            <a:r>
              <a:rPr lang="en-GB" sz="1200" b="1" dirty="0"/>
              <a:t> </a:t>
            </a:r>
            <a:r>
              <a:rPr lang="en-GB" sz="1200" b="1" dirty="0" err="1"/>
              <a:t>eu</a:t>
            </a:r>
            <a:r>
              <a:rPr lang="en-GB" sz="1200" b="1" dirty="0"/>
              <a:t> </a:t>
            </a:r>
            <a:r>
              <a:rPr lang="en-GB" sz="1200" b="1" dirty="0" err="1"/>
              <a:t>problemau</a:t>
            </a:r>
            <a:r>
              <a:rPr lang="en-GB" sz="1200" b="1" dirty="0"/>
              <a:t> </a:t>
            </a:r>
            <a:r>
              <a:rPr lang="en-GB" sz="1200" b="1" dirty="0" err="1"/>
              <a:t>a’u</a:t>
            </a:r>
            <a:r>
              <a:rPr lang="en-GB" sz="1200" b="1" dirty="0"/>
              <a:t> </a:t>
            </a:r>
            <a:r>
              <a:rPr lang="en-GB" sz="1200" b="1" dirty="0" err="1"/>
              <a:t>amheuon</a:t>
            </a:r>
            <a:r>
              <a:rPr lang="en-GB" sz="1200" b="1" dirty="0"/>
              <a:t> </a:t>
            </a:r>
            <a:r>
              <a:rPr lang="en-GB" sz="1200" b="1" dirty="0" err="1"/>
              <a:t>gyda</a:t>
            </a:r>
            <a:r>
              <a:rPr lang="en-GB" sz="1200" b="1" dirty="0"/>
              <a:t> mi. </a:t>
            </a:r>
            <a:r>
              <a:rPr lang="en-GB" sz="1200" b="1" dirty="0" err="1"/>
              <a:t>Gobeithiaf</a:t>
            </a:r>
            <a:r>
              <a:rPr lang="en-GB" sz="1200" b="1" dirty="0"/>
              <a:t> </a:t>
            </a:r>
            <a:r>
              <a:rPr lang="en-GB" sz="1200" b="1" dirty="0" err="1"/>
              <a:t>hybu</a:t>
            </a:r>
            <a:r>
              <a:rPr lang="en-GB" sz="1200" b="1" dirty="0"/>
              <a:t> </a:t>
            </a:r>
            <a:r>
              <a:rPr lang="en-GB" sz="1200" b="1" dirty="0" err="1"/>
              <a:t>eu</a:t>
            </a:r>
            <a:r>
              <a:rPr lang="en-GB" sz="1200" b="1" dirty="0"/>
              <a:t> </a:t>
            </a:r>
            <a:r>
              <a:rPr lang="en-GB" sz="1200" b="1" dirty="0" err="1"/>
              <a:t>dealltwriaeth</a:t>
            </a:r>
            <a:r>
              <a:rPr lang="en-GB" sz="1200" b="1" dirty="0"/>
              <a:t> </a:t>
            </a:r>
            <a:r>
              <a:rPr lang="en-GB" sz="1200" b="1" dirty="0" err="1"/>
              <a:t>a’u</a:t>
            </a:r>
            <a:r>
              <a:rPr lang="en-GB" sz="1200" b="1" dirty="0"/>
              <a:t> </a:t>
            </a:r>
            <a:r>
              <a:rPr lang="en-GB" sz="1200" b="1" dirty="0" err="1"/>
              <a:t>brwdfrydedd</a:t>
            </a:r>
            <a:r>
              <a:rPr lang="en-GB" sz="1200" b="1" dirty="0"/>
              <a:t> </a:t>
            </a:r>
            <a:r>
              <a:rPr lang="en-GB" sz="1200" b="1" dirty="0" err="1"/>
              <a:t>ym</a:t>
            </a:r>
            <a:r>
              <a:rPr lang="en-GB" sz="1200" b="1" dirty="0"/>
              <a:t> </a:t>
            </a:r>
            <a:r>
              <a:rPr lang="en-GB" sz="1200" b="1" dirty="0" err="1"/>
              <a:t>mhob</a:t>
            </a:r>
            <a:r>
              <a:rPr lang="en-GB" sz="1200" b="1" dirty="0"/>
              <a:t> </a:t>
            </a:r>
            <a:r>
              <a:rPr lang="en-GB" sz="1200" b="1" dirty="0" err="1"/>
              <a:t>pwnc</a:t>
            </a:r>
            <a:r>
              <a:rPr lang="en-GB" sz="1200" b="1" dirty="0"/>
              <a:t>, ac </a:t>
            </a:r>
            <a:r>
              <a:rPr lang="en-GB" sz="1200" b="1" dirty="0" err="1"/>
              <a:t>yn</a:t>
            </a:r>
            <a:r>
              <a:rPr lang="en-GB" sz="1200" b="1" dirty="0"/>
              <a:t> y </a:t>
            </a:r>
            <a:r>
              <a:rPr lang="en-GB" sz="1200" b="1" dirty="0" err="1"/>
              <a:t>dyfodol</a:t>
            </a:r>
            <a:r>
              <a:rPr lang="en-GB" sz="1200" b="1" dirty="0"/>
              <a:t> </a:t>
            </a:r>
            <a:r>
              <a:rPr lang="en-GB" sz="1200" b="1" dirty="0" err="1"/>
              <a:t>byddan</a:t>
            </a:r>
            <a:r>
              <a:rPr lang="en-GB" sz="1200" b="1" dirty="0"/>
              <a:t> </a:t>
            </a:r>
            <a:r>
              <a:rPr lang="en-GB" sz="1200" b="1" dirty="0" err="1"/>
              <a:t>nhw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gallu</a:t>
            </a:r>
            <a:r>
              <a:rPr lang="en-GB" sz="1200" b="1" dirty="0"/>
              <a:t> </a:t>
            </a:r>
            <a:r>
              <a:rPr lang="en-GB" sz="1200" b="1" dirty="0" err="1"/>
              <a:t>dilyn</a:t>
            </a:r>
            <a:r>
              <a:rPr lang="en-GB" sz="1200" b="1" dirty="0"/>
              <a:t> </a:t>
            </a:r>
            <a:r>
              <a:rPr lang="en-GB" sz="1200" b="1" dirty="0" err="1"/>
              <a:t>unrhyw</a:t>
            </a:r>
            <a:r>
              <a:rPr lang="en-GB" sz="1200" b="1" dirty="0"/>
              <a:t> </a:t>
            </a:r>
            <a:r>
              <a:rPr lang="en-GB" sz="1200" b="1" dirty="0" err="1"/>
              <a:t>drywydd</a:t>
            </a:r>
            <a:r>
              <a:rPr lang="en-GB" sz="1200" b="1" dirty="0"/>
              <a:t> </a:t>
            </a:r>
            <a:r>
              <a:rPr lang="en-GB" sz="1200" b="1" dirty="0" err="1"/>
              <a:t>sy’n</a:t>
            </a:r>
            <a:r>
              <a:rPr lang="en-GB" sz="1200" b="1" dirty="0"/>
              <a:t> </a:t>
            </a:r>
            <a:r>
              <a:rPr lang="en-GB" sz="1200" b="1" dirty="0" err="1"/>
              <a:t>bosib</a:t>
            </a:r>
            <a:r>
              <a:rPr lang="en-GB" sz="1200" b="1" dirty="0"/>
              <a:t> </a:t>
            </a:r>
            <a:r>
              <a:rPr lang="en-GB" sz="1200" b="1" dirty="0" err="1"/>
              <a:t>oherwydd</a:t>
            </a:r>
            <a:r>
              <a:rPr lang="en-GB" sz="1200" b="1" dirty="0"/>
              <a:t> </a:t>
            </a:r>
            <a:r>
              <a:rPr lang="en-GB" sz="1200" b="1" dirty="0" err="1"/>
              <a:t>hyn</a:t>
            </a:r>
            <a:r>
              <a:rPr lang="en-GB" sz="1200" b="1" dirty="0"/>
              <a:t>.</a:t>
            </a:r>
            <a:endParaRPr lang="en-GB" sz="1400" b="1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17702"/>
            <a:ext cx="22292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r>
              <a:rPr lang="en-GB" sz="1200" b="1" dirty="0" err="1"/>
              <a:t>Fy</a:t>
            </a:r>
            <a:r>
              <a:rPr lang="en-GB" sz="1200" b="1" dirty="0"/>
              <a:t> </a:t>
            </a:r>
            <a:r>
              <a:rPr lang="en-GB" sz="1200" b="1" dirty="0" err="1"/>
              <a:t>hoff</a:t>
            </a:r>
            <a:r>
              <a:rPr lang="en-GB" sz="1200" b="1" dirty="0"/>
              <a:t> </a:t>
            </a:r>
            <a:r>
              <a:rPr lang="en-GB" sz="1200" b="1" dirty="0" err="1"/>
              <a:t>bynciau</a:t>
            </a:r>
            <a:r>
              <a:rPr lang="en-GB" sz="1200" b="1" dirty="0"/>
              <a:t> </a:t>
            </a:r>
            <a:r>
              <a:rPr lang="en-GB" sz="1200" b="1" dirty="0" err="1"/>
              <a:t>i</a:t>
            </a:r>
            <a:r>
              <a:rPr lang="en-GB" sz="1200" b="1" dirty="0"/>
              <a:t> </a:t>
            </a:r>
            <a:r>
              <a:rPr lang="en-GB" sz="1200" b="1" dirty="0" err="1"/>
              <a:t>yw</a:t>
            </a:r>
            <a:r>
              <a:rPr lang="en-GB" sz="1200" b="1" dirty="0"/>
              <a:t> </a:t>
            </a:r>
            <a:r>
              <a:rPr lang="en-GB" sz="1200" b="1" dirty="0" err="1"/>
              <a:t>cerddoriaeth</a:t>
            </a:r>
            <a:r>
              <a:rPr lang="en-GB" sz="1200" b="1" dirty="0"/>
              <a:t>, </a:t>
            </a:r>
            <a:r>
              <a:rPr lang="en-GB" sz="1200" b="1" dirty="0" err="1"/>
              <a:t>iaith</a:t>
            </a:r>
            <a:r>
              <a:rPr lang="en-GB" sz="1200" b="1" dirty="0"/>
              <a:t> neu </a:t>
            </a:r>
            <a:r>
              <a:rPr lang="en-GB" sz="1200" b="1" dirty="0" err="1"/>
              <a:t>celf</a:t>
            </a:r>
            <a:r>
              <a:rPr lang="en-GB" sz="1200" b="1" dirty="0"/>
              <a:t> a </a:t>
            </a:r>
            <a:r>
              <a:rPr lang="en-GB" sz="1200" b="1" dirty="0" err="1"/>
              <a:t>chrefft</a:t>
            </a:r>
            <a:r>
              <a:rPr lang="en-GB" sz="1200" b="1" dirty="0"/>
              <a:t>. </a:t>
            </a:r>
            <a:r>
              <a:rPr lang="en-GB" sz="1200" b="1" dirty="0" err="1"/>
              <a:t>Er</a:t>
            </a:r>
            <a:r>
              <a:rPr lang="en-GB" sz="1200" b="1" dirty="0"/>
              <a:t> </a:t>
            </a:r>
            <a:r>
              <a:rPr lang="en-GB" sz="1200" b="1" dirty="0" err="1"/>
              <a:t>hyn</a:t>
            </a:r>
            <a:r>
              <a:rPr lang="en-GB" sz="1200" b="1" dirty="0"/>
              <a:t>, </a:t>
            </a:r>
            <a:r>
              <a:rPr lang="en-GB" sz="1200" b="1" dirty="0" err="1"/>
              <a:t>rwyf</a:t>
            </a:r>
            <a:r>
              <a:rPr lang="en-GB" sz="1200" b="1" dirty="0"/>
              <a:t> </a:t>
            </a:r>
            <a:r>
              <a:rPr lang="en-GB" sz="1200" b="1" dirty="0" err="1"/>
              <a:t>eisiau</a:t>
            </a:r>
            <a:r>
              <a:rPr lang="en-GB" sz="1200" b="1" dirty="0"/>
              <a:t> </a:t>
            </a:r>
            <a:r>
              <a:rPr lang="en-GB" sz="1200" b="1" dirty="0" err="1"/>
              <a:t>cael</a:t>
            </a:r>
            <a:r>
              <a:rPr lang="en-GB" sz="1200" b="1" dirty="0"/>
              <a:t> y </a:t>
            </a:r>
            <a:r>
              <a:rPr lang="en-GB" sz="1200" b="1" dirty="0" err="1"/>
              <a:t>cyfle</a:t>
            </a:r>
            <a:r>
              <a:rPr lang="en-GB" sz="1200" b="1" dirty="0"/>
              <a:t> </a:t>
            </a:r>
            <a:r>
              <a:rPr lang="en-GB" sz="1200" b="1" dirty="0" err="1"/>
              <a:t>i</a:t>
            </a:r>
            <a:r>
              <a:rPr lang="en-GB" sz="1200" b="1" dirty="0"/>
              <a:t> </a:t>
            </a:r>
            <a:r>
              <a:rPr lang="en-GB" sz="1200" b="1" dirty="0" err="1"/>
              <a:t>ddysgu</a:t>
            </a:r>
            <a:r>
              <a:rPr lang="en-GB" sz="1200" b="1" dirty="0"/>
              <a:t> bob </a:t>
            </a:r>
            <a:r>
              <a:rPr lang="en-GB" sz="1200" b="1" dirty="0" err="1"/>
              <a:t>pwnc</a:t>
            </a:r>
            <a:r>
              <a:rPr lang="en-GB" sz="1200" b="1" dirty="0"/>
              <a:t>, </a:t>
            </a:r>
            <a:r>
              <a:rPr lang="en-GB" sz="1200" b="1" dirty="0" err="1"/>
              <a:t>gan</a:t>
            </a:r>
            <a:r>
              <a:rPr lang="en-GB" sz="1200" b="1" dirty="0"/>
              <a:t> </a:t>
            </a:r>
            <a:r>
              <a:rPr lang="en-GB" sz="1200" b="1" dirty="0" err="1"/>
              <a:t>ei</a:t>
            </a:r>
            <a:r>
              <a:rPr lang="en-GB" sz="1200" b="1" dirty="0"/>
              <a:t> </a:t>
            </a:r>
            <a:r>
              <a:rPr lang="en-GB" sz="1200" b="1" dirty="0" err="1"/>
              <a:t>fod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fy</a:t>
            </a:r>
            <a:r>
              <a:rPr lang="en-GB" sz="1200" b="1" dirty="0"/>
              <a:t> </a:t>
            </a:r>
            <a:r>
              <a:rPr lang="en-GB" sz="1200" b="1" dirty="0" err="1"/>
              <a:t>mharatoi</a:t>
            </a:r>
            <a:r>
              <a:rPr lang="en-GB" sz="1200" b="1" dirty="0"/>
              <a:t> </a:t>
            </a:r>
            <a:r>
              <a:rPr lang="en-GB" sz="1200" b="1" dirty="0" err="1"/>
              <a:t>ar</a:t>
            </a:r>
            <a:r>
              <a:rPr lang="en-GB" sz="1200" b="1" dirty="0"/>
              <a:t> </a:t>
            </a:r>
            <a:r>
              <a:rPr lang="en-GB" sz="1200" b="1" dirty="0" err="1"/>
              <a:t>gyfer</a:t>
            </a:r>
            <a:r>
              <a:rPr lang="en-GB" sz="1200" b="1" dirty="0"/>
              <a:t> </a:t>
            </a:r>
            <a:r>
              <a:rPr lang="en-GB" sz="1200" b="1" dirty="0" err="1"/>
              <a:t>fy</a:t>
            </a:r>
            <a:r>
              <a:rPr lang="en-GB" sz="1200" b="1" dirty="0"/>
              <a:t> </a:t>
            </a:r>
            <a:r>
              <a:rPr lang="en-GB" sz="1200" b="1" dirty="0" err="1"/>
              <a:t>ngyrfa</a:t>
            </a:r>
            <a:r>
              <a:rPr lang="en-GB" sz="1200" b="1" dirty="0"/>
              <a:t> </a:t>
            </a:r>
            <a:r>
              <a:rPr lang="en-GB" sz="1200" b="1" dirty="0" err="1"/>
              <a:t>dysgu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y </a:t>
            </a:r>
            <a:r>
              <a:rPr lang="en-GB" sz="1200" b="1" dirty="0" err="1"/>
              <a:t>dyfodol</a:t>
            </a:r>
            <a:r>
              <a:rPr lang="en-GB" sz="1200" b="1" dirty="0"/>
              <a:t>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dirty="0"/>
              <a:t>-Ysgol </a:t>
            </a:r>
            <a:r>
              <a:rPr lang="en-GB" sz="1200" dirty="0" err="1"/>
              <a:t>Gynradd</a:t>
            </a:r>
            <a:r>
              <a:rPr lang="en-GB" sz="1200" dirty="0"/>
              <a:t>- Ysgol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Carreg</a:t>
            </a:r>
            <a:r>
              <a:rPr lang="en-GB" sz="1200" dirty="0"/>
              <a:t> </a:t>
            </a:r>
            <a:r>
              <a:rPr lang="en-GB" sz="1200" dirty="0" err="1"/>
              <a:t>Hirfaen</a:t>
            </a:r>
            <a:r>
              <a:rPr lang="en-GB" sz="1200" dirty="0"/>
              <a:t> ac </a:t>
            </a:r>
            <a:r>
              <a:rPr lang="en-GB" sz="1200" dirty="0" err="1"/>
              <a:t>yna</a:t>
            </a:r>
            <a:r>
              <a:rPr lang="en-GB" sz="1200" dirty="0"/>
              <a:t> Ysgol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Caio</a:t>
            </a:r>
            <a:r>
              <a:rPr lang="en-GB" sz="1200" dirty="0"/>
              <a:t>.</a:t>
            </a:r>
          </a:p>
          <a:p>
            <a:r>
              <a:rPr lang="en-GB" sz="1200" dirty="0"/>
              <a:t>.TGAU- Ysgol Bro </a:t>
            </a:r>
            <a:r>
              <a:rPr lang="en-GB" sz="1200" dirty="0" err="1"/>
              <a:t>Pedr</a:t>
            </a:r>
            <a:endParaRPr lang="en-GB" sz="1200" dirty="0"/>
          </a:p>
          <a:p>
            <a:r>
              <a:rPr lang="en-GB" sz="1200" dirty="0"/>
              <a:t>-</a:t>
            </a:r>
            <a:r>
              <a:rPr lang="en-GB" sz="1200" dirty="0" err="1"/>
              <a:t>Lefel</a:t>
            </a:r>
            <a:r>
              <a:rPr lang="en-GB" sz="1200" dirty="0"/>
              <a:t> A- Ysgol Bro </a:t>
            </a:r>
            <a:r>
              <a:rPr lang="en-GB" sz="1200" dirty="0" err="1"/>
              <a:t>Pedr</a:t>
            </a:r>
            <a:r>
              <a:rPr lang="en-GB" sz="1200" dirty="0"/>
              <a:t> 1A 3B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A4D4CEF-8944-4EA6-A155-609C072EEB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2856" y="80914"/>
            <a:ext cx="1694118" cy="2117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111</TotalTime>
  <Words>357</Words>
  <Application>Microsoft Office PowerPoint</Application>
  <PresentationFormat>Widescreen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Luned Jones</cp:lastModifiedBy>
  <cp:revision>23</cp:revision>
  <dcterms:created xsi:type="dcterms:W3CDTF">2019-09-05T20:58:34Z</dcterms:created>
  <dcterms:modified xsi:type="dcterms:W3CDTF">2019-10-22T17:32:44Z</dcterms:modified>
</cp:coreProperties>
</file>